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 id="2147483693" r:id="rId2"/>
  </p:sldMasterIdLst>
  <p:notesMasterIdLst>
    <p:notesMasterId r:id="rId33"/>
  </p:notesMasterIdLst>
  <p:sldIdLst>
    <p:sldId id="345" r:id="rId3"/>
    <p:sldId id="256" r:id="rId4"/>
    <p:sldId id="349" r:id="rId5"/>
    <p:sldId id="346" r:id="rId6"/>
    <p:sldId id="310" r:id="rId7"/>
    <p:sldId id="328" r:id="rId8"/>
    <p:sldId id="329" r:id="rId9"/>
    <p:sldId id="330" r:id="rId10"/>
    <p:sldId id="338" r:id="rId11"/>
    <p:sldId id="279" r:id="rId12"/>
    <p:sldId id="312" r:id="rId13"/>
    <p:sldId id="313" r:id="rId14"/>
    <p:sldId id="347" r:id="rId15"/>
    <p:sldId id="350" r:id="rId16"/>
    <p:sldId id="364" r:id="rId17"/>
    <p:sldId id="340" r:id="rId18"/>
    <p:sldId id="365" r:id="rId19"/>
    <p:sldId id="366" r:id="rId20"/>
    <p:sldId id="367" r:id="rId21"/>
    <p:sldId id="369" r:id="rId22"/>
    <p:sldId id="343" r:id="rId23"/>
    <p:sldId id="314" r:id="rId24"/>
    <p:sldId id="352" r:id="rId25"/>
    <p:sldId id="315" r:id="rId26"/>
    <p:sldId id="316" r:id="rId27"/>
    <p:sldId id="317" r:id="rId28"/>
    <p:sldId id="318" r:id="rId29"/>
    <p:sldId id="319" r:id="rId30"/>
    <p:sldId id="368" r:id="rId31"/>
    <p:sldId id="264" r:id="rId32"/>
  </p:sldIdLst>
  <p:sldSz cx="9144000" cy="5143500" type="screen16x9"/>
  <p:notesSz cx="6858000" cy="9144000"/>
  <p:embeddedFontLst>
    <p:embeddedFont>
      <p:font typeface="Nunito" panose="020B0604020202020204" charset="0"/>
      <p:regular r:id="rId34"/>
      <p:bold r:id="rId35"/>
      <p:italic r:id="rId36"/>
      <p:boldItalic r:id="rId37"/>
    </p:embeddedFont>
    <p:embeddedFont>
      <p:font typeface="Calibri Light" panose="020F0302020204030204" pitchFamily="34" charset="0"/>
      <p:regular r:id="rId38"/>
      <p:italic r:id="rId39"/>
    </p:embeddedFont>
    <p:embeddedFont>
      <p:font typeface="Constantia" panose="02030602050306030303" pitchFamily="18" charset="0"/>
      <p:regular r:id="rId40"/>
      <p:bold r:id="rId41"/>
      <p:italic r:id="rId42"/>
      <p:boldItalic r:id="rId43"/>
    </p:embeddedFont>
    <p:embeddedFont>
      <p:font typeface="Segoe UI Black" panose="020B0A02040204020203" pitchFamily="34" charset="0"/>
      <p:bold r:id="rId44"/>
      <p:boldItalic r:id="rId45"/>
    </p:embeddedFont>
    <p:embeddedFont>
      <p:font typeface="Nunito SemiBold" panose="020B0604020202020204" charset="0"/>
      <p:regular r:id="rId46"/>
      <p:bold r:id="rId47"/>
      <p:italic r:id="rId48"/>
      <p:boldItalic r:id="rId49"/>
    </p:embeddedFont>
    <p:embeddedFont>
      <p:font typeface="Calibri" panose="020F0502020204030204" pitchFamily="34" charset="0"/>
      <p:regular r:id="rId50"/>
      <p:bold r:id="rId51"/>
      <p:italic r:id="rId52"/>
      <p:boldItalic r:id="rId53"/>
    </p:embeddedFont>
    <p:embeddedFont>
      <p:font typeface="Sue Ellen Francisco" panose="020B0604020202020204" charset="0"/>
      <p:regular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1C1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02DF14-72D8-4702-830A-9F6908A37938}" v="1" dt="2021-05-22T13:02:09.096"/>
  </p1510:revLst>
</p1510:revInfo>
</file>

<file path=ppt/tableStyles.xml><?xml version="1.0" encoding="utf-8"?>
<a:tblStyleLst xmlns:a="http://schemas.openxmlformats.org/drawingml/2006/main" def="{66389D8C-C94A-486F-AC0B-0B2992E973BB}">
  <a:tblStyle styleId="{66389D8C-C94A-486F-AC0B-0B2992E973B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9" d="100"/>
          <a:sy n="89" d="100"/>
        </p:scale>
        <p:origin x="228" y="-18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presProps" Target="presProps.xml"/><Relationship Id="rId7" Type="http://schemas.openxmlformats.org/officeDocument/2006/relationships/slide" Target="slides/slide5.xml"/><Relationship Id="rId92"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1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8.xml"/><Relationship Id="rId41" Type="http://schemas.openxmlformats.org/officeDocument/2006/relationships/font" Target="fonts/font8.fntdata"/><Relationship Id="rId54" Type="http://schemas.openxmlformats.org/officeDocument/2006/relationships/font" Target="fonts/font21.fntdata"/><Relationship Id="rId9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1.fntdata"/><Relationship Id="rId52" Type="http://schemas.openxmlformats.org/officeDocument/2006/relationships/font" Target="fonts/font19.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ạ Thị Mỹ Hạnh" userId="fb8786d0-c0f9-4253-b0c9-2c3fb6c7f255" providerId="ADAL" clId="{1702DF14-72D8-4702-830A-9F6908A37938}"/>
    <pc:docChg chg="custSel modSld">
      <pc:chgData name="Tạ Thị Mỹ Hạnh" userId="fb8786d0-c0f9-4253-b0c9-2c3fb6c7f255" providerId="ADAL" clId="{1702DF14-72D8-4702-830A-9F6908A37938}" dt="2021-05-22T13:02:28.968" v="15" actId="20577"/>
      <pc:docMkLst>
        <pc:docMk/>
      </pc:docMkLst>
      <pc:sldChg chg="modSp mod">
        <pc:chgData name="Tạ Thị Mỹ Hạnh" userId="fb8786d0-c0f9-4253-b0c9-2c3fb6c7f255" providerId="ADAL" clId="{1702DF14-72D8-4702-830A-9F6908A37938}" dt="2021-05-22T13:02:28.968" v="15" actId="20577"/>
        <pc:sldMkLst>
          <pc:docMk/>
          <pc:sldMk cId="3848823254" sldId="318"/>
        </pc:sldMkLst>
        <pc:graphicFrameChg chg="mod modGraphic">
          <ac:chgData name="Tạ Thị Mỹ Hạnh" userId="fb8786d0-c0f9-4253-b0c9-2c3fb6c7f255" providerId="ADAL" clId="{1702DF14-72D8-4702-830A-9F6908A37938}" dt="2021-05-22T13:02:28.968" v="15" actId="20577"/>
          <ac:graphicFrameMkLst>
            <pc:docMk/>
            <pc:sldMk cId="3848823254" sldId="318"/>
            <ac:graphicFrameMk id="47" creationId="{BC9151B6-747A-4BCF-B59E-FF7BB53C12E8}"/>
          </ac:graphicFrameMkLst>
        </pc:graphicFrameChg>
      </pc:sldChg>
    </pc:docChg>
  </pc:docChgLst>
  <pc:docChgLst>
    <pc:chgData name="Tạ Thị Mỹ Hạnh" userId="fb8786d0-c0f9-4253-b0c9-2c3fb6c7f255" providerId="ADAL" clId="{A7BACBCA-0404-4443-9537-6F70B0630B79}"/>
    <pc:docChg chg="undo custSel addSld delSld modSld sldOrd">
      <pc:chgData name="Tạ Thị Mỹ Hạnh" userId="fb8786d0-c0f9-4253-b0c9-2c3fb6c7f255" providerId="ADAL" clId="{A7BACBCA-0404-4443-9537-6F70B0630B79}" dt="2021-05-02T07:07:49.601" v="6190" actId="1076"/>
      <pc:docMkLst>
        <pc:docMk/>
      </pc:docMkLst>
      <pc:sldChg chg="addSp modSp mod modTransition">
        <pc:chgData name="Tạ Thị Mỹ Hạnh" userId="fb8786d0-c0f9-4253-b0c9-2c3fb6c7f255" providerId="ADAL" clId="{A7BACBCA-0404-4443-9537-6F70B0630B79}" dt="2021-05-02T03:56:33.942" v="5959"/>
        <pc:sldMkLst>
          <pc:docMk/>
          <pc:sldMk cId="0" sldId="256"/>
        </pc:sldMkLst>
        <pc:spChg chg="add mod">
          <ac:chgData name="Tạ Thị Mỹ Hạnh" userId="fb8786d0-c0f9-4253-b0c9-2c3fb6c7f255" providerId="ADAL" clId="{A7BACBCA-0404-4443-9537-6F70B0630B79}" dt="2021-05-01T14:35:14.521" v="96" actId="20577"/>
          <ac:spMkLst>
            <pc:docMk/>
            <pc:sldMk cId="0" sldId="256"/>
            <ac:spMk id="5" creationId="{8FEB1AE6-560A-46E3-85F4-7AC95645DE50}"/>
          </ac:spMkLst>
        </pc:spChg>
        <pc:spChg chg="mod">
          <ac:chgData name="Tạ Thị Mỹ Hạnh" userId="fb8786d0-c0f9-4253-b0c9-2c3fb6c7f255" providerId="ADAL" clId="{A7BACBCA-0404-4443-9537-6F70B0630B79}" dt="2021-05-01T14:35:50.410" v="129" actId="20577"/>
          <ac:spMkLst>
            <pc:docMk/>
            <pc:sldMk cId="0" sldId="256"/>
            <ac:spMk id="7922" creationId="{00000000-0000-0000-0000-000000000000}"/>
          </ac:spMkLst>
        </pc:spChg>
        <pc:spChg chg="mod">
          <ac:chgData name="Tạ Thị Mỹ Hạnh" userId="fb8786d0-c0f9-4253-b0c9-2c3fb6c7f255" providerId="ADAL" clId="{A7BACBCA-0404-4443-9537-6F70B0630B79}" dt="2021-05-01T14:35:04.467" v="86" actId="1076"/>
          <ac:spMkLst>
            <pc:docMk/>
            <pc:sldMk cId="0" sldId="256"/>
            <ac:spMk id="7923" creationId="{00000000-0000-0000-0000-000000000000}"/>
          </ac:spMkLst>
        </pc:spChg>
      </pc:sldChg>
      <pc:sldChg chg="del modNotes">
        <pc:chgData name="Tạ Thị Mỹ Hạnh" userId="fb8786d0-c0f9-4253-b0c9-2c3fb6c7f255" providerId="ADAL" clId="{A7BACBCA-0404-4443-9537-6F70B0630B79}" dt="2021-05-01T14:56:24.594" v="130" actId="47"/>
        <pc:sldMkLst>
          <pc:docMk/>
          <pc:sldMk cId="0" sldId="257"/>
        </pc:sldMkLst>
      </pc:sldChg>
      <pc:sldChg chg="delSp add del ord setBg delDesignElem">
        <pc:chgData name="Tạ Thị Mỹ Hạnh" userId="fb8786d0-c0f9-4253-b0c9-2c3fb6c7f255" providerId="ADAL" clId="{A7BACBCA-0404-4443-9537-6F70B0630B79}" dt="2021-05-02T07:06:13.651" v="6187" actId="47"/>
        <pc:sldMkLst>
          <pc:docMk/>
          <pc:sldMk cId="3019575897" sldId="257"/>
        </pc:sldMkLst>
        <pc:spChg chg="del">
          <ac:chgData name="Tạ Thị Mỹ Hạnh" userId="fb8786d0-c0f9-4253-b0c9-2c3fb6c7f255" providerId="ADAL" clId="{A7BACBCA-0404-4443-9537-6F70B0630B79}" dt="2021-05-02T07:03:55.397" v="6181"/>
          <ac:spMkLst>
            <pc:docMk/>
            <pc:sldMk cId="3019575897" sldId="257"/>
            <ac:spMk id="153" creationId="{A8D57A06-A426-446D-B02C-A2DC6B62E45E}"/>
          </ac:spMkLst>
        </pc:spChg>
        <pc:spChg chg="del">
          <ac:chgData name="Tạ Thị Mỹ Hạnh" userId="fb8786d0-c0f9-4253-b0c9-2c3fb6c7f255" providerId="ADAL" clId="{A7BACBCA-0404-4443-9537-6F70B0630B79}" dt="2021-05-02T07:03:55.397" v="6181"/>
          <ac:spMkLst>
            <pc:docMk/>
            <pc:sldMk cId="3019575897" sldId="257"/>
            <ac:spMk id="2064" creationId="{AB8C311F-7253-4AED-9701-7FC0708C41C7}"/>
          </ac:spMkLst>
        </pc:spChg>
        <pc:spChg chg="del">
          <ac:chgData name="Tạ Thị Mỹ Hạnh" userId="fb8786d0-c0f9-4253-b0c9-2c3fb6c7f255" providerId="ADAL" clId="{A7BACBCA-0404-4443-9537-6F70B0630B79}" dt="2021-05-02T07:03:55.397" v="6181"/>
          <ac:spMkLst>
            <pc:docMk/>
            <pc:sldMk cId="3019575897" sldId="257"/>
            <ac:spMk id="2065" creationId="{FD073016-B734-483B-8953-5BADEE145112}"/>
          </ac:spMkLst>
        </pc:spChg>
        <pc:spChg chg="del">
          <ac:chgData name="Tạ Thị Mỹ Hạnh" userId="fb8786d0-c0f9-4253-b0c9-2c3fb6c7f255" providerId="ADAL" clId="{A7BACBCA-0404-4443-9537-6F70B0630B79}" dt="2021-05-02T07:03:55.397" v="6181"/>
          <ac:spMkLst>
            <pc:docMk/>
            <pc:sldMk cId="3019575897" sldId="257"/>
            <ac:spMk id="2066" creationId="{90A7EAB6-59D3-4325-8DE6-E0CA4009CE53}"/>
          </ac:spMkLst>
        </pc:spChg>
      </pc:sldChg>
      <pc:sldChg chg="del modNotes">
        <pc:chgData name="Tạ Thị Mỹ Hạnh" userId="fb8786d0-c0f9-4253-b0c9-2c3fb6c7f255" providerId="ADAL" clId="{A7BACBCA-0404-4443-9537-6F70B0630B79}" dt="2021-05-02T03:56:21.719" v="5957" actId="47"/>
        <pc:sldMkLst>
          <pc:docMk/>
          <pc:sldMk cId="0" sldId="258"/>
        </pc:sldMkLst>
      </pc:sldChg>
      <pc:sldChg chg="del modNotes">
        <pc:chgData name="Tạ Thị Mỹ Hạnh" userId="fb8786d0-c0f9-4253-b0c9-2c3fb6c7f255" providerId="ADAL" clId="{A7BACBCA-0404-4443-9537-6F70B0630B79}" dt="2021-05-02T03:56:21.719" v="5957" actId="47"/>
        <pc:sldMkLst>
          <pc:docMk/>
          <pc:sldMk cId="0" sldId="259"/>
        </pc:sldMkLst>
      </pc:sldChg>
      <pc:sldChg chg="del modNotes">
        <pc:chgData name="Tạ Thị Mỹ Hạnh" userId="fb8786d0-c0f9-4253-b0c9-2c3fb6c7f255" providerId="ADAL" clId="{A7BACBCA-0404-4443-9537-6F70B0630B79}" dt="2021-05-02T03:56:21.719" v="5957" actId="47"/>
        <pc:sldMkLst>
          <pc:docMk/>
          <pc:sldMk cId="0" sldId="260"/>
        </pc:sldMkLst>
      </pc:sldChg>
      <pc:sldChg chg="addSp modSp mod ord modTransition modAnim modNotes modNotesTx">
        <pc:chgData name="Tạ Thị Mỹ Hạnh" userId="fb8786d0-c0f9-4253-b0c9-2c3fb6c7f255" providerId="ADAL" clId="{A7BACBCA-0404-4443-9537-6F70B0630B79}" dt="2021-05-02T03:56:33.942" v="5959"/>
        <pc:sldMkLst>
          <pc:docMk/>
          <pc:sldMk cId="0" sldId="261"/>
        </pc:sldMkLst>
        <pc:spChg chg="add mod ord">
          <ac:chgData name="Tạ Thị Mỹ Hạnh" userId="fb8786d0-c0f9-4253-b0c9-2c3fb6c7f255" providerId="ADAL" clId="{A7BACBCA-0404-4443-9537-6F70B0630B79}" dt="2021-05-02T01:52:19.903" v="3364" actId="14100"/>
          <ac:spMkLst>
            <pc:docMk/>
            <pc:sldMk cId="0" sldId="261"/>
            <ac:spMk id="14" creationId="{E5442B00-C14A-42E2-810A-DC174645E4BF}"/>
          </ac:spMkLst>
        </pc:spChg>
        <pc:spChg chg="add mod ord">
          <ac:chgData name="Tạ Thị Mỹ Hạnh" userId="fb8786d0-c0f9-4253-b0c9-2c3fb6c7f255" providerId="ADAL" clId="{A7BACBCA-0404-4443-9537-6F70B0630B79}" dt="2021-05-02T01:54:39.054" v="3393" actId="14100"/>
          <ac:spMkLst>
            <pc:docMk/>
            <pc:sldMk cId="0" sldId="261"/>
            <ac:spMk id="15" creationId="{D355224E-B786-4672-962B-70C74A58C74B}"/>
          </ac:spMkLst>
        </pc:spChg>
        <pc:spChg chg="add mod ord">
          <ac:chgData name="Tạ Thị Mỹ Hạnh" userId="fb8786d0-c0f9-4253-b0c9-2c3fb6c7f255" providerId="ADAL" clId="{A7BACBCA-0404-4443-9537-6F70B0630B79}" dt="2021-05-02T01:53:46.156" v="3384" actId="1035"/>
          <ac:spMkLst>
            <pc:docMk/>
            <pc:sldMk cId="0" sldId="261"/>
            <ac:spMk id="16" creationId="{E77AAD20-669B-4DA8-BAAB-F71BE2827051}"/>
          </ac:spMkLst>
        </pc:spChg>
        <pc:spChg chg="mod ord">
          <ac:chgData name="Tạ Thị Mỹ Hạnh" userId="fb8786d0-c0f9-4253-b0c9-2c3fb6c7f255" providerId="ADAL" clId="{A7BACBCA-0404-4443-9537-6F70B0630B79}" dt="2021-05-02T01:51:24.599" v="3357" actId="166"/>
          <ac:spMkLst>
            <pc:docMk/>
            <pc:sldMk cId="0" sldId="261"/>
            <ac:spMk id="8292" creationId="{00000000-0000-0000-0000-000000000000}"/>
          </ac:spMkLst>
        </pc:spChg>
        <pc:spChg chg="mod ord">
          <ac:chgData name="Tạ Thị Mỹ Hạnh" userId="fb8786d0-c0f9-4253-b0c9-2c3fb6c7f255" providerId="ADAL" clId="{A7BACBCA-0404-4443-9537-6F70B0630B79}" dt="2021-05-02T01:51:31.691" v="3358" actId="20577"/>
          <ac:spMkLst>
            <pc:docMk/>
            <pc:sldMk cId="0" sldId="261"/>
            <ac:spMk id="8293" creationId="{00000000-0000-0000-0000-000000000000}"/>
          </ac:spMkLst>
        </pc:spChg>
        <pc:spChg chg="ord">
          <ac:chgData name="Tạ Thị Mỹ Hạnh" userId="fb8786d0-c0f9-4253-b0c9-2c3fb6c7f255" providerId="ADAL" clId="{A7BACBCA-0404-4443-9537-6F70B0630B79}" dt="2021-05-02T01:51:24.599" v="3357" actId="166"/>
          <ac:spMkLst>
            <pc:docMk/>
            <pc:sldMk cId="0" sldId="261"/>
            <ac:spMk id="8295" creationId="{00000000-0000-0000-0000-000000000000}"/>
          </ac:spMkLst>
        </pc:spChg>
        <pc:grpChg chg="ord">
          <ac:chgData name="Tạ Thị Mỹ Hạnh" userId="fb8786d0-c0f9-4253-b0c9-2c3fb6c7f255" providerId="ADAL" clId="{A7BACBCA-0404-4443-9537-6F70B0630B79}" dt="2021-05-02T01:51:24.599" v="3357" actId="166"/>
          <ac:grpSpMkLst>
            <pc:docMk/>
            <pc:sldMk cId="0" sldId="261"/>
            <ac:grpSpMk id="8296" creationId="{00000000-0000-0000-0000-000000000000}"/>
          </ac:grpSpMkLst>
        </pc:grpChg>
        <pc:picChg chg="add mod">
          <ac:chgData name="Tạ Thị Mỹ Hạnh" userId="fb8786d0-c0f9-4253-b0c9-2c3fb6c7f255" providerId="ADAL" clId="{A7BACBCA-0404-4443-9537-6F70B0630B79}" dt="2021-05-01T23:36:54.329" v="1314" actId="207"/>
          <ac:picMkLst>
            <pc:docMk/>
            <pc:sldMk cId="0" sldId="261"/>
            <ac:picMk id="3" creationId="{B9590DB6-555D-4DF5-8196-515334AC4757}"/>
          </ac:picMkLst>
        </pc:picChg>
        <pc:picChg chg="mod ord modCrop">
          <ac:chgData name="Tạ Thị Mỹ Hạnh" userId="fb8786d0-c0f9-4253-b0c9-2c3fb6c7f255" providerId="ADAL" clId="{A7BACBCA-0404-4443-9537-6F70B0630B79}" dt="2021-05-02T01:51:24.599" v="3357" actId="166"/>
          <ac:picMkLst>
            <pc:docMk/>
            <pc:sldMk cId="0" sldId="261"/>
            <ac:picMk id="8294" creationId="{00000000-0000-0000-0000-000000000000}"/>
          </ac:picMkLst>
        </pc:picChg>
      </pc:sldChg>
      <pc:sldChg chg="del modNotes">
        <pc:chgData name="Tạ Thị Mỹ Hạnh" userId="fb8786d0-c0f9-4253-b0c9-2c3fb6c7f255" providerId="ADAL" clId="{A7BACBCA-0404-4443-9537-6F70B0630B79}" dt="2021-05-02T03:56:21.719" v="5957" actId="47"/>
        <pc:sldMkLst>
          <pc:docMk/>
          <pc:sldMk cId="0" sldId="262"/>
        </pc:sldMkLst>
      </pc:sldChg>
      <pc:sldChg chg="del modNotes">
        <pc:chgData name="Tạ Thị Mỹ Hạnh" userId="fb8786d0-c0f9-4253-b0c9-2c3fb6c7f255" providerId="ADAL" clId="{A7BACBCA-0404-4443-9537-6F70B0630B79}" dt="2021-05-02T03:56:21.719" v="5957" actId="47"/>
        <pc:sldMkLst>
          <pc:docMk/>
          <pc:sldMk cId="0" sldId="263"/>
        </pc:sldMkLst>
      </pc:sldChg>
      <pc:sldChg chg="modSp mod ord modTransition modNotes">
        <pc:chgData name="Tạ Thị Mỹ Hạnh" userId="fb8786d0-c0f9-4253-b0c9-2c3fb6c7f255" providerId="ADAL" clId="{A7BACBCA-0404-4443-9537-6F70B0630B79}" dt="2021-05-02T03:56:33.942" v="5959"/>
        <pc:sldMkLst>
          <pc:docMk/>
          <pc:sldMk cId="0" sldId="264"/>
        </pc:sldMkLst>
        <pc:spChg chg="mod">
          <ac:chgData name="Tạ Thị Mỹ Hạnh" userId="fb8786d0-c0f9-4253-b0c9-2c3fb6c7f255" providerId="ADAL" clId="{A7BACBCA-0404-4443-9537-6F70B0630B79}" dt="2021-05-02T03:56:06.631" v="5956" actId="14100"/>
          <ac:spMkLst>
            <pc:docMk/>
            <pc:sldMk cId="0" sldId="264"/>
            <ac:spMk id="8332" creationId="{00000000-0000-0000-0000-000000000000}"/>
          </ac:spMkLst>
        </pc:spChg>
      </pc:sldChg>
      <pc:sldChg chg="del modNotes">
        <pc:chgData name="Tạ Thị Mỹ Hạnh" userId="fb8786d0-c0f9-4253-b0c9-2c3fb6c7f255" providerId="ADAL" clId="{A7BACBCA-0404-4443-9537-6F70B0630B79}" dt="2021-05-02T03:56:21.719" v="5957" actId="47"/>
        <pc:sldMkLst>
          <pc:docMk/>
          <pc:sldMk cId="0" sldId="265"/>
        </pc:sldMkLst>
      </pc:sldChg>
      <pc:sldChg chg="addSp delSp modSp mod ord modTransition modAnim modNotes">
        <pc:chgData name="Tạ Thị Mỹ Hạnh" userId="fb8786d0-c0f9-4253-b0c9-2c3fb6c7f255" providerId="ADAL" clId="{A7BACBCA-0404-4443-9537-6F70B0630B79}" dt="2021-05-02T03:57:29.397" v="5964"/>
        <pc:sldMkLst>
          <pc:docMk/>
          <pc:sldMk cId="0" sldId="266"/>
        </pc:sldMkLst>
        <pc:spChg chg="add del mod">
          <ac:chgData name="Tạ Thị Mỹ Hạnh" userId="fb8786d0-c0f9-4253-b0c9-2c3fb6c7f255" providerId="ADAL" clId="{A7BACBCA-0404-4443-9537-6F70B0630B79}" dt="2021-05-02T00:12:25.163" v="1894" actId="21"/>
          <ac:spMkLst>
            <pc:docMk/>
            <pc:sldMk cId="0" sldId="266"/>
            <ac:spMk id="3" creationId="{4B8B8571-521C-4E86-81DB-11EDF6750DCE}"/>
          </ac:spMkLst>
        </pc:spChg>
        <pc:spChg chg="add mod">
          <ac:chgData name="Tạ Thị Mỹ Hạnh" userId="fb8786d0-c0f9-4253-b0c9-2c3fb6c7f255" providerId="ADAL" clId="{A7BACBCA-0404-4443-9537-6F70B0630B79}" dt="2021-05-02T00:15:52.064" v="1989" actId="1037"/>
          <ac:spMkLst>
            <pc:docMk/>
            <pc:sldMk cId="0" sldId="266"/>
            <ac:spMk id="5" creationId="{32962FAB-DA4B-4466-8A1C-4902D0D16E2F}"/>
          </ac:spMkLst>
        </pc:spChg>
        <pc:spChg chg="add del mod">
          <ac:chgData name="Tạ Thị Mỹ Hạnh" userId="fb8786d0-c0f9-4253-b0c9-2c3fb6c7f255" providerId="ADAL" clId="{A7BACBCA-0404-4443-9537-6F70B0630B79}" dt="2021-05-02T00:16:21.250" v="2003" actId="478"/>
          <ac:spMkLst>
            <pc:docMk/>
            <pc:sldMk cId="0" sldId="266"/>
            <ac:spMk id="7" creationId="{656072DE-478A-409E-A1B7-6DA8ABC8FA1D}"/>
          </ac:spMkLst>
        </pc:spChg>
        <pc:spChg chg="add del mod">
          <ac:chgData name="Tạ Thị Mỹ Hạnh" userId="fb8786d0-c0f9-4253-b0c9-2c3fb6c7f255" providerId="ADAL" clId="{A7BACBCA-0404-4443-9537-6F70B0630B79}" dt="2021-05-02T00:16:23.783" v="2005" actId="478"/>
          <ac:spMkLst>
            <pc:docMk/>
            <pc:sldMk cId="0" sldId="266"/>
            <ac:spMk id="9" creationId="{BFC8206A-D1E8-4F3B-8D77-4942F677FBC1}"/>
          </ac:spMkLst>
        </pc:spChg>
        <pc:spChg chg="add del mod">
          <ac:chgData name="Tạ Thị Mỹ Hạnh" userId="fb8786d0-c0f9-4253-b0c9-2c3fb6c7f255" providerId="ADAL" clId="{A7BACBCA-0404-4443-9537-6F70B0630B79}" dt="2021-05-02T00:16:34.318" v="2011" actId="478"/>
          <ac:spMkLst>
            <pc:docMk/>
            <pc:sldMk cId="0" sldId="266"/>
            <ac:spMk id="11" creationId="{514369CD-26B3-4BC8-B841-031A38529D8E}"/>
          </ac:spMkLst>
        </pc:spChg>
        <pc:spChg chg="add del mod">
          <ac:chgData name="Tạ Thị Mỹ Hạnh" userId="fb8786d0-c0f9-4253-b0c9-2c3fb6c7f255" providerId="ADAL" clId="{A7BACBCA-0404-4443-9537-6F70B0630B79}" dt="2021-05-02T00:16:32.707" v="2010" actId="478"/>
          <ac:spMkLst>
            <pc:docMk/>
            <pc:sldMk cId="0" sldId="266"/>
            <ac:spMk id="13" creationId="{3E4636F1-D362-4D83-9E15-EC3F922F327C}"/>
          </ac:spMkLst>
        </pc:spChg>
        <pc:spChg chg="mod">
          <ac:chgData name="Tạ Thị Mỹ Hạnh" userId="fb8786d0-c0f9-4253-b0c9-2c3fb6c7f255" providerId="ADAL" clId="{A7BACBCA-0404-4443-9537-6F70B0630B79}" dt="2021-05-02T00:10:30.581" v="1846" actId="3062"/>
          <ac:spMkLst>
            <pc:docMk/>
            <pc:sldMk cId="0" sldId="266"/>
            <ac:spMk id="76" creationId="{461D15A1-DDD8-45A5-90D1-FAB284EA6F6C}"/>
          </ac:spMkLst>
        </pc:spChg>
        <pc:spChg chg="mod">
          <ac:chgData name="Tạ Thị Mỹ Hạnh" userId="fb8786d0-c0f9-4253-b0c9-2c3fb6c7f255" providerId="ADAL" clId="{A7BACBCA-0404-4443-9537-6F70B0630B79}" dt="2021-05-02T00:10:30.581" v="1846" actId="3062"/>
          <ac:spMkLst>
            <pc:docMk/>
            <pc:sldMk cId="0" sldId="266"/>
            <ac:spMk id="77" creationId="{BD6B9B46-D901-4FAD-B923-80F97322FE08}"/>
          </ac:spMkLst>
        </pc:spChg>
        <pc:spChg chg="mod">
          <ac:chgData name="Tạ Thị Mỹ Hạnh" userId="fb8786d0-c0f9-4253-b0c9-2c3fb6c7f255" providerId="ADAL" clId="{A7BACBCA-0404-4443-9537-6F70B0630B79}" dt="2021-05-02T00:10:30.581" v="1846" actId="3062"/>
          <ac:spMkLst>
            <pc:docMk/>
            <pc:sldMk cId="0" sldId="266"/>
            <ac:spMk id="78" creationId="{5C2FE9E4-35C5-48C2-A091-392FD2C7E594}"/>
          </ac:spMkLst>
        </pc:spChg>
        <pc:spChg chg="mod">
          <ac:chgData name="Tạ Thị Mỹ Hạnh" userId="fb8786d0-c0f9-4253-b0c9-2c3fb6c7f255" providerId="ADAL" clId="{A7BACBCA-0404-4443-9537-6F70B0630B79}" dt="2021-05-02T00:10:30.581" v="1846" actId="3062"/>
          <ac:spMkLst>
            <pc:docMk/>
            <pc:sldMk cId="0" sldId="266"/>
            <ac:spMk id="79" creationId="{FF0E00E5-42A8-41D6-9BA6-7CAFB30908CD}"/>
          </ac:spMkLst>
        </pc:spChg>
        <pc:spChg chg="mod">
          <ac:chgData name="Tạ Thị Mỹ Hạnh" userId="fb8786d0-c0f9-4253-b0c9-2c3fb6c7f255" providerId="ADAL" clId="{A7BACBCA-0404-4443-9537-6F70B0630B79}" dt="2021-05-02T00:10:30.581" v="1846" actId="3062"/>
          <ac:spMkLst>
            <pc:docMk/>
            <pc:sldMk cId="0" sldId="266"/>
            <ac:spMk id="80" creationId="{6312A0E9-E358-4149-B271-F3008DA905EA}"/>
          </ac:spMkLst>
        </pc:spChg>
        <pc:spChg chg="mod">
          <ac:chgData name="Tạ Thị Mỹ Hạnh" userId="fb8786d0-c0f9-4253-b0c9-2c3fb6c7f255" providerId="ADAL" clId="{A7BACBCA-0404-4443-9537-6F70B0630B79}" dt="2021-05-02T00:10:30.581" v="1846" actId="3062"/>
          <ac:spMkLst>
            <pc:docMk/>
            <pc:sldMk cId="0" sldId="266"/>
            <ac:spMk id="81" creationId="{A48081B3-3573-418D-BA4F-16F7B66C3FEA}"/>
          </ac:spMkLst>
        </pc:spChg>
        <pc:spChg chg="mod">
          <ac:chgData name="Tạ Thị Mỹ Hạnh" userId="fb8786d0-c0f9-4253-b0c9-2c3fb6c7f255" providerId="ADAL" clId="{A7BACBCA-0404-4443-9537-6F70B0630B79}" dt="2021-05-02T00:10:30.581" v="1846" actId="3062"/>
          <ac:spMkLst>
            <pc:docMk/>
            <pc:sldMk cId="0" sldId="266"/>
            <ac:spMk id="82" creationId="{1985DAE1-B9F3-4534-B590-961E4CB9B406}"/>
          </ac:spMkLst>
        </pc:spChg>
        <pc:spChg chg="mod">
          <ac:chgData name="Tạ Thị Mỹ Hạnh" userId="fb8786d0-c0f9-4253-b0c9-2c3fb6c7f255" providerId="ADAL" clId="{A7BACBCA-0404-4443-9537-6F70B0630B79}" dt="2021-05-02T00:10:30.581" v="1846" actId="3062"/>
          <ac:spMkLst>
            <pc:docMk/>
            <pc:sldMk cId="0" sldId="266"/>
            <ac:spMk id="83" creationId="{7FFE8567-6755-4C35-A75B-52634AF378CC}"/>
          </ac:spMkLst>
        </pc:spChg>
        <pc:spChg chg="mod">
          <ac:chgData name="Tạ Thị Mỹ Hạnh" userId="fb8786d0-c0f9-4253-b0c9-2c3fb6c7f255" providerId="ADAL" clId="{A7BACBCA-0404-4443-9537-6F70B0630B79}" dt="2021-05-02T00:10:30.581" v="1846" actId="3062"/>
          <ac:spMkLst>
            <pc:docMk/>
            <pc:sldMk cId="0" sldId="266"/>
            <ac:spMk id="84" creationId="{A14ACD66-F517-428A-8226-268817751AEE}"/>
          </ac:spMkLst>
        </pc:spChg>
        <pc:spChg chg="mod">
          <ac:chgData name="Tạ Thị Mỹ Hạnh" userId="fb8786d0-c0f9-4253-b0c9-2c3fb6c7f255" providerId="ADAL" clId="{A7BACBCA-0404-4443-9537-6F70B0630B79}" dt="2021-05-02T00:10:30.581" v="1846" actId="3062"/>
          <ac:spMkLst>
            <pc:docMk/>
            <pc:sldMk cId="0" sldId="266"/>
            <ac:spMk id="85" creationId="{A3050B05-F74E-4171-BE2E-C65C8001B891}"/>
          </ac:spMkLst>
        </pc:spChg>
        <pc:spChg chg="mod">
          <ac:chgData name="Tạ Thị Mỹ Hạnh" userId="fb8786d0-c0f9-4253-b0c9-2c3fb6c7f255" providerId="ADAL" clId="{A7BACBCA-0404-4443-9537-6F70B0630B79}" dt="2021-05-02T00:10:30.581" v="1846" actId="3062"/>
          <ac:spMkLst>
            <pc:docMk/>
            <pc:sldMk cId="0" sldId="266"/>
            <ac:spMk id="86" creationId="{59165AB3-9D1B-401F-A791-534E53F51913}"/>
          </ac:spMkLst>
        </pc:spChg>
        <pc:spChg chg="mod">
          <ac:chgData name="Tạ Thị Mỹ Hạnh" userId="fb8786d0-c0f9-4253-b0c9-2c3fb6c7f255" providerId="ADAL" clId="{A7BACBCA-0404-4443-9537-6F70B0630B79}" dt="2021-05-02T00:10:30.581" v="1846" actId="3062"/>
          <ac:spMkLst>
            <pc:docMk/>
            <pc:sldMk cId="0" sldId="266"/>
            <ac:spMk id="87" creationId="{6525FF96-A16A-4013-B9D7-075E23C4C855}"/>
          </ac:spMkLst>
        </pc:spChg>
        <pc:spChg chg="mod">
          <ac:chgData name="Tạ Thị Mỹ Hạnh" userId="fb8786d0-c0f9-4253-b0c9-2c3fb6c7f255" providerId="ADAL" clId="{A7BACBCA-0404-4443-9537-6F70B0630B79}" dt="2021-05-02T00:10:30.581" v="1846" actId="3062"/>
          <ac:spMkLst>
            <pc:docMk/>
            <pc:sldMk cId="0" sldId="266"/>
            <ac:spMk id="88" creationId="{DE4E6BE0-51F8-4C9D-B02D-FF4EB34F0DD7}"/>
          </ac:spMkLst>
        </pc:spChg>
        <pc:spChg chg="mod">
          <ac:chgData name="Tạ Thị Mỹ Hạnh" userId="fb8786d0-c0f9-4253-b0c9-2c3fb6c7f255" providerId="ADAL" clId="{A7BACBCA-0404-4443-9537-6F70B0630B79}" dt="2021-05-02T00:11:37.731" v="1850"/>
          <ac:spMkLst>
            <pc:docMk/>
            <pc:sldMk cId="0" sldId="266"/>
            <ac:spMk id="90" creationId="{35486AFB-7961-4143-A146-DFC133989329}"/>
          </ac:spMkLst>
        </pc:spChg>
        <pc:spChg chg="mod">
          <ac:chgData name="Tạ Thị Mỹ Hạnh" userId="fb8786d0-c0f9-4253-b0c9-2c3fb6c7f255" providerId="ADAL" clId="{A7BACBCA-0404-4443-9537-6F70B0630B79}" dt="2021-05-02T00:11:37.731" v="1850"/>
          <ac:spMkLst>
            <pc:docMk/>
            <pc:sldMk cId="0" sldId="266"/>
            <ac:spMk id="91" creationId="{A432FF8A-BC4E-4177-876B-BC66A3AD5F02}"/>
          </ac:spMkLst>
        </pc:spChg>
        <pc:spChg chg="mod">
          <ac:chgData name="Tạ Thị Mỹ Hạnh" userId="fb8786d0-c0f9-4253-b0c9-2c3fb6c7f255" providerId="ADAL" clId="{A7BACBCA-0404-4443-9537-6F70B0630B79}" dt="2021-05-02T00:11:37.731" v="1850"/>
          <ac:spMkLst>
            <pc:docMk/>
            <pc:sldMk cId="0" sldId="266"/>
            <ac:spMk id="92" creationId="{9A2F37D6-6E32-4688-8656-796F6FEBBF14}"/>
          </ac:spMkLst>
        </pc:spChg>
        <pc:spChg chg="mod">
          <ac:chgData name="Tạ Thị Mỹ Hạnh" userId="fb8786d0-c0f9-4253-b0c9-2c3fb6c7f255" providerId="ADAL" clId="{A7BACBCA-0404-4443-9537-6F70B0630B79}" dt="2021-05-02T00:11:37.731" v="1850"/>
          <ac:spMkLst>
            <pc:docMk/>
            <pc:sldMk cId="0" sldId="266"/>
            <ac:spMk id="93" creationId="{469EDB4C-BF73-48EC-9D36-A138692BDDAB}"/>
          </ac:spMkLst>
        </pc:spChg>
        <pc:spChg chg="mod">
          <ac:chgData name="Tạ Thị Mỹ Hạnh" userId="fb8786d0-c0f9-4253-b0c9-2c3fb6c7f255" providerId="ADAL" clId="{A7BACBCA-0404-4443-9537-6F70B0630B79}" dt="2021-05-02T00:11:37.731" v="1850"/>
          <ac:spMkLst>
            <pc:docMk/>
            <pc:sldMk cId="0" sldId="266"/>
            <ac:spMk id="94" creationId="{C18921F5-ACC6-4790-A391-F1BE817DB6BC}"/>
          </ac:spMkLst>
        </pc:spChg>
        <pc:spChg chg="mod">
          <ac:chgData name="Tạ Thị Mỹ Hạnh" userId="fb8786d0-c0f9-4253-b0c9-2c3fb6c7f255" providerId="ADAL" clId="{A7BACBCA-0404-4443-9537-6F70B0630B79}" dt="2021-05-02T00:11:37.731" v="1850"/>
          <ac:spMkLst>
            <pc:docMk/>
            <pc:sldMk cId="0" sldId="266"/>
            <ac:spMk id="95" creationId="{7E0C77D3-BB79-4EF0-AD97-278B3D39ADF7}"/>
          </ac:spMkLst>
        </pc:spChg>
        <pc:spChg chg="mod">
          <ac:chgData name="Tạ Thị Mỹ Hạnh" userId="fb8786d0-c0f9-4253-b0c9-2c3fb6c7f255" providerId="ADAL" clId="{A7BACBCA-0404-4443-9537-6F70B0630B79}" dt="2021-05-02T00:11:37.731" v="1850"/>
          <ac:spMkLst>
            <pc:docMk/>
            <pc:sldMk cId="0" sldId="266"/>
            <ac:spMk id="96" creationId="{BBA04D59-8086-4DAA-8AD4-8B846207C3B6}"/>
          </ac:spMkLst>
        </pc:spChg>
        <pc:spChg chg="mod">
          <ac:chgData name="Tạ Thị Mỹ Hạnh" userId="fb8786d0-c0f9-4253-b0c9-2c3fb6c7f255" providerId="ADAL" clId="{A7BACBCA-0404-4443-9537-6F70B0630B79}" dt="2021-05-02T00:11:37.731" v="1850"/>
          <ac:spMkLst>
            <pc:docMk/>
            <pc:sldMk cId="0" sldId="266"/>
            <ac:spMk id="97" creationId="{AFEC6D43-43A8-45C1-AA65-636852B8E2BE}"/>
          </ac:spMkLst>
        </pc:spChg>
        <pc:spChg chg="mod">
          <ac:chgData name="Tạ Thị Mỹ Hạnh" userId="fb8786d0-c0f9-4253-b0c9-2c3fb6c7f255" providerId="ADAL" clId="{A7BACBCA-0404-4443-9537-6F70B0630B79}" dt="2021-05-02T00:11:37.731" v="1850"/>
          <ac:spMkLst>
            <pc:docMk/>
            <pc:sldMk cId="0" sldId="266"/>
            <ac:spMk id="98" creationId="{437FAF1D-8F99-43FE-90E8-C22A55493BA8}"/>
          </ac:spMkLst>
        </pc:spChg>
        <pc:spChg chg="mod">
          <ac:chgData name="Tạ Thị Mỹ Hạnh" userId="fb8786d0-c0f9-4253-b0c9-2c3fb6c7f255" providerId="ADAL" clId="{A7BACBCA-0404-4443-9537-6F70B0630B79}" dt="2021-05-02T00:11:37.731" v="1850"/>
          <ac:spMkLst>
            <pc:docMk/>
            <pc:sldMk cId="0" sldId="266"/>
            <ac:spMk id="99" creationId="{0FC04829-031B-43B7-A434-1558A8E8F78B}"/>
          </ac:spMkLst>
        </pc:spChg>
        <pc:spChg chg="mod">
          <ac:chgData name="Tạ Thị Mỹ Hạnh" userId="fb8786d0-c0f9-4253-b0c9-2c3fb6c7f255" providerId="ADAL" clId="{A7BACBCA-0404-4443-9537-6F70B0630B79}" dt="2021-05-02T00:11:37.731" v="1850"/>
          <ac:spMkLst>
            <pc:docMk/>
            <pc:sldMk cId="0" sldId="266"/>
            <ac:spMk id="100" creationId="{A97DE378-21CA-4955-A374-FB89EB53B668}"/>
          </ac:spMkLst>
        </pc:spChg>
        <pc:spChg chg="mod">
          <ac:chgData name="Tạ Thị Mỹ Hạnh" userId="fb8786d0-c0f9-4253-b0c9-2c3fb6c7f255" providerId="ADAL" clId="{A7BACBCA-0404-4443-9537-6F70B0630B79}" dt="2021-05-02T00:11:37.731" v="1850"/>
          <ac:spMkLst>
            <pc:docMk/>
            <pc:sldMk cId="0" sldId="266"/>
            <ac:spMk id="101" creationId="{5FF2C4B5-9665-4847-9F74-658F29D019FD}"/>
          </ac:spMkLst>
        </pc:spChg>
        <pc:spChg chg="mod">
          <ac:chgData name="Tạ Thị Mỹ Hạnh" userId="fb8786d0-c0f9-4253-b0c9-2c3fb6c7f255" providerId="ADAL" clId="{A7BACBCA-0404-4443-9537-6F70B0630B79}" dt="2021-05-02T00:11:37.731" v="1850"/>
          <ac:spMkLst>
            <pc:docMk/>
            <pc:sldMk cId="0" sldId="266"/>
            <ac:spMk id="102" creationId="{65FA6062-ED3D-487A-B2FA-49D3DBB4675C}"/>
          </ac:spMkLst>
        </pc:spChg>
        <pc:spChg chg="mod">
          <ac:chgData name="Tạ Thị Mỹ Hạnh" userId="fb8786d0-c0f9-4253-b0c9-2c3fb6c7f255" providerId="ADAL" clId="{A7BACBCA-0404-4443-9537-6F70B0630B79}" dt="2021-05-02T00:11:37.731" v="1850"/>
          <ac:spMkLst>
            <pc:docMk/>
            <pc:sldMk cId="0" sldId="266"/>
            <ac:spMk id="103" creationId="{C194F957-9395-4654-9AAC-30C26D9DA277}"/>
          </ac:spMkLst>
        </pc:spChg>
        <pc:spChg chg="mod">
          <ac:chgData name="Tạ Thị Mỹ Hạnh" userId="fb8786d0-c0f9-4253-b0c9-2c3fb6c7f255" providerId="ADAL" clId="{A7BACBCA-0404-4443-9537-6F70B0630B79}" dt="2021-05-02T00:11:37.731" v="1850"/>
          <ac:spMkLst>
            <pc:docMk/>
            <pc:sldMk cId="0" sldId="266"/>
            <ac:spMk id="104" creationId="{3F3B3C08-3668-49B6-9218-A684B6CF2580}"/>
          </ac:spMkLst>
        </pc:spChg>
        <pc:spChg chg="mod">
          <ac:chgData name="Tạ Thị Mỹ Hạnh" userId="fb8786d0-c0f9-4253-b0c9-2c3fb6c7f255" providerId="ADAL" clId="{A7BACBCA-0404-4443-9537-6F70B0630B79}" dt="2021-05-02T00:11:37.731" v="1850"/>
          <ac:spMkLst>
            <pc:docMk/>
            <pc:sldMk cId="0" sldId="266"/>
            <ac:spMk id="105" creationId="{D75BE6A2-8E1F-4FE3-81D4-A02DFD062F45}"/>
          </ac:spMkLst>
        </pc:spChg>
        <pc:spChg chg="mod">
          <ac:chgData name="Tạ Thị Mỹ Hạnh" userId="fb8786d0-c0f9-4253-b0c9-2c3fb6c7f255" providerId="ADAL" clId="{A7BACBCA-0404-4443-9537-6F70B0630B79}" dt="2021-05-02T00:11:37.731" v="1850"/>
          <ac:spMkLst>
            <pc:docMk/>
            <pc:sldMk cId="0" sldId="266"/>
            <ac:spMk id="106" creationId="{6B2FE7E3-1082-440B-B337-A4A2A6AB3E63}"/>
          </ac:spMkLst>
        </pc:spChg>
        <pc:spChg chg="mod">
          <ac:chgData name="Tạ Thị Mỹ Hạnh" userId="fb8786d0-c0f9-4253-b0c9-2c3fb6c7f255" providerId="ADAL" clId="{A7BACBCA-0404-4443-9537-6F70B0630B79}" dt="2021-05-02T00:11:37.731" v="1850"/>
          <ac:spMkLst>
            <pc:docMk/>
            <pc:sldMk cId="0" sldId="266"/>
            <ac:spMk id="107" creationId="{A6CF4890-8CF0-4BEA-87AB-AE8FAB25BE47}"/>
          </ac:spMkLst>
        </pc:spChg>
        <pc:spChg chg="mod">
          <ac:chgData name="Tạ Thị Mỹ Hạnh" userId="fb8786d0-c0f9-4253-b0c9-2c3fb6c7f255" providerId="ADAL" clId="{A7BACBCA-0404-4443-9537-6F70B0630B79}" dt="2021-05-02T00:11:37.731" v="1850"/>
          <ac:spMkLst>
            <pc:docMk/>
            <pc:sldMk cId="0" sldId="266"/>
            <ac:spMk id="108" creationId="{C06BA366-25A6-4F90-AD2A-CBB8C667387E}"/>
          </ac:spMkLst>
        </pc:spChg>
        <pc:spChg chg="mod">
          <ac:chgData name="Tạ Thị Mỹ Hạnh" userId="fb8786d0-c0f9-4253-b0c9-2c3fb6c7f255" providerId="ADAL" clId="{A7BACBCA-0404-4443-9537-6F70B0630B79}" dt="2021-05-02T00:11:37.731" v="1850"/>
          <ac:spMkLst>
            <pc:docMk/>
            <pc:sldMk cId="0" sldId="266"/>
            <ac:spMk id="109" creationId="{CE08495E-B6EC-4D0F-838B-5C78E05A6748}"/>
          </ac:spMkLst>
        </pc:spChg>
        <pc:spChg chg="mod">
          <ac:chgData name="Tạ Thị Mỹ Hạnh" userId="fb8786d0-c0f9-4253-b0c9-2c3fb6c7f255" providerId="ADAL" clId="{A7BACBCA-0404-4443-9537-6F70B0630B79}" dt="2021-05-02T00:11:37.731" v="1850"/>
          <ac:spMkLst>
            <pc:docMk/>
            <pc:sldMk cId="0" sldId="266"/>
            <ac:spMk id="110" creationId="{D0612219-EAD5-4C49-B01B-0835A97A1AD6}"/>
          </ac:spMkLst>
        </pc:spChg>
        <pc:spChg chg="mod">
          <ac:chgData name="Tạ Thị Mỹ Hạnh" userId="fb8786d0-c0f9-4253-b0c9-2c3fb6c7f255" providerId="ADAL" clId="{A7BACBCA-0404-4443-9537-6F70B0630B79}" dt="2021-05-02T00:11:37.731" v="1850"/>
          <ac:spMkLst>
            <pc:docMk/>
            <pc:sldMk cId="0" sldId="266"/>
            <ac:spMk id="111" creationId="{759B403D-328C-4EEE-B925-A3F0E4DDCE7A}"/>
          </ac:spMkLst>
        </pc:spChg>
        <pc:spChg chg="mod">
          <ac:chgData name="Tạ Thị Mỹ Hạnh" userId="fb8786d0-c0f9-4253-b0c9-2c3fb6c7f255" providerId="ADAL" clId="{A7BACBCA-0404-4443-9537-6F70B0630B79}" dt="2021-05-02T00:11:37.731" v="1850"/>
          <ac:spMkLst>
            <pc:docMk/>
            <pc:sldMk cId="0" sldId="266"/>
            <ac:spMk id="112" creationId="{FBC12FA8-EE0D-43AC-AF31-BC49BB7C33E7}"/>
          </ac:spMkLst>
        </pc:spChg>
        <pc:spChg chg="mod">
          <ac:chgData name="Tạ Thị Mỹ Hạnh" userId="fb8786d0-c0f9-4253-b0c9-2c3fb6c7f255" providerId="ADAL" clId="{A7BACBCA-0404-4443-9537-6F70B0630B79}" dt="2021-05-02T00:11:37.731" v="1850"/>
          <ac:spMkLst>
            <pc:docMk/>
            <pc:sldMk cId="0" sldId="266"/>
            <ac:spMk id="113" creationId="{850A7FC2-B5E2-4D9C-B94C-9E77A0CC33B0}"/>
          </ac:spMkLst>
        </pc:spChg>
        <pc:spChg chg="mod">
          <ac:chgData name="Tạ Thị Mỹ Hạnh" userId="fb8786d0-c0f9-4253-b0c9-2c3fb6c7f255" providerId="ADAL" clId="{A7BACBCA-0404-4443-9537-6F70B0630B79}" dt="2021-05-02T00:11:37.731" v="1850"/>
          <ac:spMkLst>
            <pc:docMk/>
            <pc:sldMk cId="0" sldId="266"/>
            <ac:spMk id="114" creationId="{08E4E757-A707-43D9-A255-CA72CD992969}"/>
          </ac:spMkLst>
        </pc:spChg>
        <pc:spChg chg="mod">
          <ac:chgData name="Tạ Thị Mỹ Hạnh" userId="fb8786d0-c0f9-4253-b0c9-2c3fb6c7f255" providerId="ADAL" clId="{A7BACBCA-0404-4443-9537-6F70B0630B79}" dt="2021-05-02T00:11:37.731" v="1850"/>
          <ac:spMkLst>
            <pc:docMk/>
            <pc:sldMk cId="0" sldId="266"/>
            <ac:spMk id="115" creationId="{08277296-01EE-4496-941A-A0F57A748C42}"/>
          </ac:spMkLst>
        </pc:spChg>
        <pc:spChg chg="mod">
          <ac:chgData name="Tạ Thị Mỹ Hạnh" userId="fb8786d0-c0f9-4253-b0c9-2c3fb6c7f255" providerId="ADAL" clId="{A7BACBCA-0404-4443-9537-6F70B0630B79}" dt="2021-05-02T00:11:37.731" v="1850"/>
          <ac:spMkLst>
            <pc:docMk/>
            <pc:sldMk cId="0" sldId="266"/>
            <ac:spMk id="116" creationId="{34C761BE-EA82-4294-9A34-959C9302F04C}"/>
          </ac:spMkLst>
        </pc:spChg>
        <pc:spChg chg="mod">
          <ac:chgData name="Tạ Thị Mỹ Hạnh" userId="fb8786d0-c0f9-4253-b0c9-2c3fb6c7f255" providerId="ADAL" clId="{A7BACBCA-0404-4443-9537-6F70B0630B79}" dt="2021-05-02T00:11:37.731" v="1850"/>
          <ac:spMkLst>
            <pc:docMk/>
            <pc:sldMk cId="0" sldId="266"/>
            <ac:spMk id="117" creationId="{DB154181-D406-43A5-B3B4-4B3FF1E53A38}"/>
          </ac:spMkLst>
        </pc:spChg>
        <pc:spChg chg="mod">
          <ac:chgData name="Tạ Thị Mỹ Hạnh" userId="fb8786d0-c0f9-4253-b0c9-2c3fb6c7f255" providerId="ADAL" clId="{A7BACBCA-0404-4443-9537-6F70B0630B79}" dt="2021-05-02T00:11:37.731" v="1850"/>
          <ac:spMkLst>
            <pc:docMk/>
            <pc:sldMk cId="0" sldId="266"/>
            <ac:spMk id="118" creationId="{7A5067D0-86C1-4384-A00B-B352BE2916A7}"/>
          </ac:spMkLst>
        </pc:spChg>
        <pc:spChg chg="mod">
          <ac:chgData name="Tạ Thị Mỹ Hạnh" userId="fb8786d0-c0f9-4253-b0c9-2c3fb6c7f255" providerId="ADAL" clId="{A7BACBCA-0404-4443-9537-6F70B0630B79}" dt="2021-05-02T00:11:37.731" v="1850"/>
          <ac:spMkLst>
            <pc:docMk/>
            <pc:sldMk cId="0" sldId="266"/>
            <ac:spMk id="119" creationId="{89880969-710D-4E97-A3CF-2889E79B75DD}"/>
          </ac:spMkLst>
        </pc:spChg>
        <pc:spChg chg="mod">
          <ac:chgData name="Tạ Thị Mỹ Hạnh" userId="fb8786d0-c0f9-4253-b0c9-2c3fb6c7f255" providerId="ADAL" clId="{A7BACBCA-0404-4443-9537-6F70B0630B79}" dt="2021-05-02T00:11:37.731" v="1850"/>
          <ac:spMkLst>
            <pc:docMk/>
            <pc:sldMk cId="0" sldId="266"/>
            <ac:spMk id="120" creationId="{21003CF9-B56B-42D3-AC18-C3BED4E2B185}"/>
          </ac:spMkLst>
        </pc:spChg>
        <pc:spChg chg="mod">
          <ac:chgData name="Tạ Thị Mỹ Hạnh" userId="fb8786d0-c0f9-4253-b0c9-2c3fb6c7f255" providerId="ADAL" clId="{A7BACBCA-0404-4443-9537-6F70B0630B79}" dt="2021-05-02T00:11:37.731" v="1850"/>
          <ac:spMkLst>
            <pc:docMk/>
            <pc:sldMk cId="0" sldId="266"/>
            <ac:spMk id="121" creationId="{5BC66BB8-45E8-453A-B06E-354ED253ED46}"/>
          </ac:spMkLst>
        </pc:spChg>
        <pc:spChg chg="mod">
          <ac:chgData name="Tạ Thị Mỹ Hạnh" userId="fb8786d0-c0f9-4253-b0c9-2c3fb6c7f255" providerId="ADAL" clId="{A7BACBCA-0404-4443-9537-6F70B0630B79}" dt="2021-05-02T00:11:37.731" v="1850"/>
          <ac:spMkLst>
            <pc:docMk/>
            <pc:sldMk cId="0" sldId="266"/>
            <ac:spMk id="122" creationId="{29FCD09D-A2F6-481E-AD8A-C0A10D4257C6}"/>
          </ac:spMkLst>
        </pc:spChg>
        <pc:spChg chg="mod">
          <ac:chgData name="Tạ Thị Mỹ Hạnh" userId="fb8786d0-c0f9-4253-b0c9-2c3fb6c7f255" providerId="ADAL" clId="{A7BACBCA-0404-4443-9537-6F70B0630B79}" dt="2021-05-02T00:11:37.731" v="1850"/>
          <ac:spMkLst>
            <pc:docMk/>
            <pc:sldMk cId="0" sldId="266"/>
            <ac:spMk id="123" creationId="{5AB07347-A461-433E-8509-953EE0DAD131}"/>
          </ac:spMkLst>
        </pc:spChg>
        <pc:spChg chg="mod">
          <ac:chgData name="Tạ Thị Mỹ Hạnh" userId="fb8786d0-c0f9-4253-b0c9-2c3fb6c7f255" providerId="ADAL" clId="{A7BACBCA-0404-4443-9537-6F70B0630B79}" dt="2021-05-02T00:11:37.731" v="1850"/>
          <ac:spMkLst>
            <pc:docMk/>
            <pc:sldMk cId="0" sldId="266"/>
            <ac:spMk id="124" creationId="{3F37A221-F9FA-4434-A037-42362A2BBD17}"/>
          </ac:spMkLst>
        </pc:spChg>
        <pc:spChg chg="mod">
          <ac:chgData name="Tạ Thị Mỹ Hạnh" userId="fb8786d0-c0f9-4253-b0c9-2c3fb6c7f255" providerId="ADAL" clId="{A7BACBCA-0404-4443-9537-6F70B0630B79}" dt="2021-05-02T00:11:37.731" v="1850"/>
          <ac:spMkLst>
            <pc:docMk/>
            <pc:sldMk cId="0" sldId="266"/>
            <ac:spMk id="125" creationId="{7DDB5A9D-0443-4402-95EE-FAFFAA537259}"/>
          </ac:spMkLst>
        </pc:spChg>
        <pc:spChg chg="mod">
          <ac:chgData name="Tạ Thị Mỹ Hạnh" userId="fb8786d0-c0f9-4253-b0c9-2c3fb6c7f255" providerId="ADAL" clId="{A7BACBCA-0404-4443-9537-6F70B0630B79}" dt="2021-05-02T00:11:37.731" v="1850"/>
          <ac:spMkLst>
            <pc:docMk/>
            <pc:sldMk cId="0" sldId="266"/>
            <ac:spMk id="126" creationId="{611D2B95-DB63-4E45-B37F-679320A2B89D}"/>
          </ac:spMkLst>
        </pc:spChg>
        <pc:spChg chg="mod">
          <ac:chgData name="Tạ Thị Mỹ Hạnh" userId="fb8786d0-c0f9-4253-b0c9-2c3fb6c7f255" providerId="ADAL" clId="{A7BACBCA-0404-4443-9537-6F70B0630B79}" dt="2021-05-02T00:11:37.731" v="1850"/>
          <ac:spMkLst>
            <pc:docMk/>
            <pc:sldMk cId="0" sldId="266"/>
            <ac:spMk id="127" creationId="{1ABD56D4-A191-4924-8E33-E699F4934C3B}"/>
          </ac:spMkLst>
        </pc:spChg>
        <pc:spChg chg="mod">
          <ac:chgData name="Tạ Thị Mỹ Hạnh" userId="fb8786d0-c0f9-4253-b0c9-2c3fb6c7f255" providerId="ADAL" clId="{A7BACBCA-0404-4443-9537-6F70B0630B79}" dt="2021-05-02T00:11:37.731" v="1850"/>
          <ac:spMkLst>
            <pc:docMk/>
            <pc:sldMk cId="0" sldId="266"/>
            <ac:spMk id="128" creationId="{90CE663C-42D1-4CFF-B637-911F9352E129}"/>
          </ac:spMkLst>
        </pc:spChg>
        <pc:spChg chg="mod">
          <ac:chgData name="Tạ Thị Mỹ Hạnh" userId="fb8786d0-c0f9-4253-b0c9-2c3fb6c7f255" providerId="ADAL" clId="{A7BACBCA-0404-4443-9537-6F70B0630B79}" dt="2021-05-02T00:11:37.731" v="1850"/>
          <ac:spMkLst>
            <pc:docMk/>
            <pc:sldMk cId="0" sldId="266"/>
            <ac:spMk id="129" creationId="{FE37C171-C07A-4C2B-879C-223D2B3F676E}"/>
          </ac:spMkLst>
        </pc:spChg>
        <pc:spChg chg="mod">
          <ac:chgData name="Tạ Thị Mỹ Hạnh" userId="fb8786d0-c0f9-4253-b0c9-2c3fb6c7f255" providerId="ADAL" clId="{A7BACBCA-0404-4443-9537-6F70B0630B79}" dt="2021-05-02T00:11:37.731" v="1850"/>
          <ac:spMkLst>
            <pc:docMk/>
            <pc:sldMk cId="0" sldId="266"/>
            <ac:spMk id="130" creationId="{AC547227-D3EA-4682-A92F-2A39963BF92D}"/>
          </ac:spMkLst>
        </pc:spChg>
        <pc:spChg chg="mod">
          <ac:chgData name="Tạ Thị Mỹ Hạnh" userId="fb8786d0-c0f9-4253-b0c9-2c3fb6c7f255" providerId="ADAL" clId="{A7BACBCA-0404-4443-9537-6F70B0630B79}" dt="2021-05-02T00:11:37.731" v="1850"/>
          <ac:spMkLst>
            <pc:docMk/>
            <pc:sldMk cId="0" sldId="266"/>
            <ac:spMk id="131" creationId="{79E78776-55D4-427A-9372-3D2F71D2F25F}"/>
          </ac:spMkLst>
        </pc:spChg>
        <pc:spChg chg="mod">
          <ac:chgData name="Tạ Thị Mỹ Hạnh" userId="fb8786d0-c0f9-4253-b0c9-2c3fb6c7f255" providerId="ADAL" clId="{A7BACBCA-0404-4443-9537-6F70B0630B79}" dt="2021-05-02T00:11:37.731" v="1850"/>
          <ac:spMkLst>
            <pc:docMk/>
            <pc:sldMk cId="0" sldId="266"/>
            <ac:spMk id="132" creationId="{0C005B01-74FA-4687-9648-83DBA9DC4EF8}"/>
          </ac:spMkLst>
        </pc:spChg>
        <pc:spChg chg="mod">
          <ac:chgData name="Tạ Thị Mỹ Hạnh" userId="fb8786d0-c0f9-4253-b0c9-2c3fb6c7f255" providerId="ADAL" clId="{A7BACBCA-0404-4443-9537-6F70B0630B79}" dt="2021-05-02T00:11:37.731" v="1850"/>
          <ac:spMkLst>
            <pc:docMk/>
            <pc:sldMk cId="0" sldId="266"/>
            <ac:spMk id="133" creationId="{E9502CB2-282F-4518-9EAB-C1BE2976042E}"/>
          </ac:spMkLst>
        </pc:spChg>
        <pc:spChg chg="mod">
          <ac:chgData name="Tạ Thị Mỹ Hạnh" userId="fb8786d0-c0f9-4253-b0c9-2c3fb6c7f255" providerId="ADAL" clId="{A7BACBCA-0404-4443-9537-6F70B0630B79}" dt="2021-05-02T00:11:37.731" v="1850"/>
          <ac:spMkLst>
            <pc:docMk/>
            <pc:sldMk cId="0" sldId="266"/>
            <ac:spMk id="134" creationId="{027C4E72-CCDE-41F5-B833-073C5B07541D}"/>
          </ac:spMkLst>
        </pc:spChg>
        <pc:spChg chg="mod">
          <ac:chgData name="Tạ Thị Mỹ Hạnh" userId="fb8786d0-c0f9-4253-b0c9-2c3fb6c7f255" providerId="ADAL" clId="{A7BACBCA-0404-4443-9537-6F70B0630B79}" dt="2021-05-02T00:11:37.731" v="1850"/>
          <ac:spMkLst>
            <pc:docMk/>
            <pc:sldMk cId="0" sldId="266"/>
            <ac:spMk id="135" creationId="{78BC05BD-ACFD-4E4D-A717-EA8A95F86A67}"/>
          </ac:spMkLst>
        </pc:spChg>
        <pc:spChg chg="mod">
          <ac:chgData name="Tạ Thị Mỹ Hạnh" userId="fb8786d0-c0f9-4253-b0c9-2c3fb6c7f255" providerId="ADAL" clId="{A7BACBCA-0404-4443-9537-6F70B0630B79}" dt="2021-05-02T00:11:37.731" v="1850"/>
          <ac:spMkLst>
            <pc:docMk/>
            <pc:sldMk cId="0" sldId="266"/>
            <ac:spMk id="136" creationId="{04583142-F9A5-41FA-B719-3AAA8679F94C}"/>
          </ac:spMkLst>
        </pc:spChg>
        <pc:spChg chg="mod">
          <ac:chgData name="Tạ Thị Mỹ Hạnh" userId="fb8786d0-c0f9-4253-b0c9-2c3fb6c7f255" providerId="ADAL" clId="{A7BACBCA-0404-4443-9537-6F70B0630B79}" dt="2021-05-02T00:11:37.731" v="1850"/>
          <ac:spMkLst>
            <pc:docMk/>
            <pc:sldMk cId="0" sldId="266"/>
            <ac:spMk id="137" creationId="{8BF14F58-2231-4E5F-802A-4BF2A6E2E9F4}"/>
          </ac:spMkLst>
        </pc:spChg>
        <pc:spChg chg="mod">
          <ac:chgData name="Tạ Thị Mỹ Hạnh" userId="fb8786d0-c0f9-4253-b0c9-2c3fb6c7f255" providerId="ADAL" clId="{A7BACBCA-0404-4443-9537-6F70B0630B79}" dt="2021-05-02T00:11:37.731" v="1850"/>
          <ac:spMkLst>
            <pc:docMk/>
            <pc:sldMk cId="0" sldId="266"/>
            <ac:spMk id="138" creationId="{B5292300-21DA-475A-B735-D4E2E8C78FA8}"/>
          </ac:spMkLst>
        </pc:spChg>
        <pc:spChg chg="mod">
          <ac:chgData name="Tạ Thị Mỹ Hạnh" userId="fb8786d0-c0f9-4253-b0c9-2c3fb6c7f255" providerId="ADAL" clId="{A7BACBCA-0404-4443-9537-6F70B0630B79}" dt="2021-05-02T00:11:37.731" v="1850"/>
          <ac:spMkLst>
            <pc:docMk/>
            <pc:sldMk cId="0" sldId="266"/>
            <ac:spMk id="139" creationId="{90685259-1157-4118-8CD8-E536B3B4B60A}"/>
          </ac:spMkLst>
        </pc:spChg>
        <pc:spChg chg="add mod">
          <ac:chgData name="Tạ Thị Mỹ Hạnh" userId="fb8786d0-c0f9-4253-b0c9-2c3fb6c7f255" providerId="ADAL" clId="{A7BACBCA-0404-4443-9537-6F70B0630B79}" dt="2021-05-02T00:16:53.684" v="2031" actId="20577"/>
          <ac:spMkLst>
            <pc:docMk/>
            <pc:sldMk cId="0" sldId="266"/>
            <ac:spMk id="152" creationId="{62163DF5-7D36-4F95-8713-CBBD45596576}"/>
          </ac:spMkLst>
        </pc:spChg>
        <pc:spChg chg="add mod">
          <ac:chgData name="Tạ Thị Mỹ Hạnh" userId="fb8786d0-c0f9-4253-b0c9-2c3fb6c7f255" providerId="ADAL" clId="{A7BACBCA-0404-4443-9537-6F70B0630B79}" dt="2021-05-02T00:20:38.471" v="2154" actId="20577"/>
          <ac:spMkLst>
            <pc:docMk/>
            <pc:sldMk cId="0" sldId="266"/>
            <ac:spMk id="153" creationId="{1D5B502F-5B9F-4FF2-93DD-9C81DA9DD1B8}"/>
          </ac:spMkLst>
        </pc:spChg>
        <pc:spChg chg="add mod">
          <ac:chgData name="Tạ Thị Mỹ Hạnh" userId="fb8786d0-c0f9-4253-b0c9-2c3fb6c7f255" providerId="ADAL" clId="{A7BACBCA-0404-4443-9537-6F70B0630B79}" dt="2021-05-02T00:21:19.869" v="2206" actId="20577"/>
          <ac:spMkLst>
            <pc:docMk/>
            <pc:sldMk cId="0" sldId="266"/>
            <ac:spMk id="154" creationId="{B17BB0F7-C565-4B21-9DE0-06C040CEC3E9}"/>
          </ac:spMkLst>
        </pc:spChg>
        <pc:spChg chg="mod">
          <ac:chgData name="Tạ Thị Mỹ Hạnh" userId="fb8786d0-c0f9-4253-b0c9-2c3fb6c7f255" providerId="ADAL" clId="{A7BACBCA-0404-4443-9537-6F70B0630B79}" dt="2021-05-02T00:16:50.199" v="2012" actId="571"/>
          <ac:spMkLst>
            <pc:docMk/>
            <pc:sldMk cId="0" sldId="266"/>
            <ac:spMk id="156" creationId="{F9395DEE-FF34-4162-B178-14108DC30D2C}"/>
          </ac:spMkLst>
        </pc:spChg>
        <pc:spChg chg="mod">
          <ac:chgData name="Tạ Thị Mỹ Hạnh" userId="fb8786d0-c0f9-4253-b0c9-2c3fb6c7f255" providerId="ADAL" clId="{A7BACBCA-0404-4443-9537-6F70B0630B79}" dt="2021-05-02T00:16:50.199" v="2012" actId="571"/>
          <ac:spMkLst>
            <pc:docMk/>
            <pc:sldMk cId="0" sldId="266"/>
            <ac:spMk id="157" creationId="{7F8DA0C4-CC36-4D31-B956-7FBE884AB644}"/>
          </ac:spMkLst>
        </pc:spChg>
        <pc:spChg chg="mod">
          <ac:chgData name="Tạ Thị Mỹ Hạnh" userId="fb8786d0-c0f9-4253-b0c9-2c3fb6c7f255" providerId="ADAL" clId="{A7BACBCA-0404-4443-9537-6F70B0630B79}" dt="2021-05-02T00:16:50.199" v="2012" actId="571"/>
          <ac:spMkLst>
            <pc:docMk/>
            <pc:sldMk cId="0" sldId="266"/>
            <ac:spMk id="158" creationId="{D954E32E-7F81-4A27-8FDA-7BF9B8B09F9E}"/>
          </ac:spMkLst>
        </pc:spChg>
        <pc:spChg chg="mod">
          <ac:chgData name="Tạ Thị Mỹ Hạnh" userId="fb8786d0-c0f9-4253-b0c9-2c3fb6c7f255" providerId="ADAL" clId="{A7BACBCA-0404-4443-9537-6F70B0630B79}" dt="2021-05-02T00:16:50.199" v="2012" actId="571"/>
          <ac:spMkLst>
            <pc:docMk/>
            <pc:sldMk cId="0" sldId="266"/>
            <ac:spMk id="159" creationId="{CA4FFF14-0007-4CF3-BD2A-E7D42A6162A9}"/>
          </ac:spMkLst>
        </pc:spChg>
        <pc:spChg chg="mod">
          <ac:chgData name="Tạ Thị Mỹ Hạnh" userId="fb8786d0-c0f9-4253-b0c9-2c3fb6c7f255" providerId="ADAL" clId="{A7BACBCA-0404-4443-9537-6F70B0630B79}" dt="2021-05-02T00:16:50.199" v="2012" actId="571"/>
          <ac:spMkLst>
            <pc:docMk/>
            <pc:sldMk cId="0" sldId="266"/>
            <ac:spMk id="160" creationId="{10B37369-3CBD-476E-AAF2-6A77F9D23406}"/>
          </ac:spMkLst>
        </pc:spChg>
        <pc:spChg chg="mod">
          <ac:chgData name="Tạ Thị Mỹ Hạnh" userId="fb8786d0-c0f9-4253-b0c9-2c3fb6c7f255" providerId="ADAL" clId="{A7BACBCA-0404-4443-9537-6F70B0630B79}" dt="2021-05-02T00:16:50.199" v="2012" actId="571"/>
          <ac:spMkLst>
            <pc:docMk/>
            <pc:sldMk cId="0" sldId="266"/>
            <ac:spMk id="161" creationId="{EDE87318-5041-4E28-A956-B8755E114FB6}"/>
          </ac:spMkLst>
        </pc:spChg>
        <pc:spChg chg="mod">
          <ac:chgData name="Tạ Thị Mỹ Hạnh" userId="fb8786d0-c0f9-4253-b0c9-2c3fb6c7f255" providerId="ADAL" clId="{A7BACBCA-0404-4443-9537-6F70B0630B79}" dt="2021-05-02T00:16:50.199" v="2012" actId="571"/>
          <ac:spMkLst>
            <pc:docMk/>
            <pc:sldMk cId="0" sldId="266"/>
            <ac:spMk id="162" creationId="{F1621DBB-FEA4-40D0-BB27-5A3E7E39FF5C}"/>
          </ac:spMkLst>
        </pc:spChg>
        <pc:spChg chg="mod">
          <ac:chgData name="Tạ Thị Mỹ Hạnh" userId="fb8786d0-c0f9-4253-b0c9-2c3fb6c7f255" providerId="ADAL" clId="{A7BACBCA-0404-4443-9537-6F70B0630B79}" dt="2021-05-02T00:16:50.199" v="2012" actId="571"/>
          <ac:spMkLst>
            <pc:docMk/>
            <pc:sldMk cId="0" sldId="266"/>
            <ac:spMk id="163" creationId="{186C8F78-ADF3-48EE-878D-89D759C2AF7F}"/>
          </ac:spMkLst>
        </pc:spChg>
        <pc:spChg chg="mod">
          <ac:chgData name="Tạ Thị Mỹ Hạnh" userId="fb8786d0-c0f9-4253-b0c9-2c3fb6c7f255" providerId="ADAL" clId="{A7BACBCA-0404-4443-9537-6F70B0630B79}" dt="2021-05-02T00:16:50.199" v="2012" actId="571"/>
          <ac:spMkLst>
            <pc:docMk/>
            <pc:sldMk cId="0" sldId="266"/>
            <ac:spMk id="164" creationId="{CD8E448B-5686-4D9B-BE3F-7DA18BD21914}"/>
          </ac:spMkLst>
        </pc:spChg>
        <pc:spChg chg="mod">
          <ac:chgData name="Tạ Thị Mỹ Hạnh" userId="fb8786d0-c0f9-4253-b0c9-2c3fb6c7f255" providerId="ADAL" clId="{A7BACBCA-0404-4443-9537-6F70B0630B79}" dt="2021-05-02T00:16:50.199" v="2012" actId="571"/>
          <ac:spMkLst>
            <pc:docMk/>
            <pc:sldMk cId="0" sldId="266"/>
            <ac:spMk id="165" creationId="{FED98DD4-F2F0-4A63-B434-4AEDE27708BF}"/>
          </ac:spMkLst>
        </pc:spChg>
        <pc:spChg chg="mod">
          <ac:chgData name="Tạ Thị Mỹ Hạnh" userId="fb8786d0-c0f9-4253-b0c9-2c3fb6c7f255" providerId="ADAL" clId="{A7BACBCA-0404-4443-9537-6F70B0630B79}" dt="2021-05-02T00:16:50.199" v="2012" actId="571"/>
          <ac:spMkLst>
            <pc:docMk/>
            <pc:sldMk cId="0" sldId="266"/>
            <ac:spMk id="166" creationId="{88763F3D-972F-4F65-8EC0-A7F3B1C6BC06}"/>
          </ac:spMkLst>
        </pc:spChg>
        <pc:spChg chg="mod">
          <ac:chgData name="Tạ Thị Mỹ Hạnh" userId="fb8786d0-c0f9-4253-b0c9-2c3fb6c7f255" providerId="ADAL" clId="{A7BACBCA-0404-4443-9537-6F70B0630B79}" dt="2021-05-02T00:16:50.199" v="2012" actId="571"/>
          <ac:spMkLst>
            <pc:docMk/>
            <pc:sldMk cId="0" sldId="266"/>
            <ac:spMk id="168" creationId="{05E4A82D-B1EA-454C-9827-975D6F256633}"/>
          </ac:spMkLst>
        </pc:spChg>
        <pc:spChg chg="mod">
          <ac:chgData name="Tạ Thị Mỹ Hạnh" userId="fb8786d0-c0f9-4253-b0c9-2c3fb6c7f255" providerId="ADAL" clId="{A7BACBCA-0404-4443-9537-6F70B0630B79}" dt="2021-05-02T00:16:50.199" v="2012" actId="571"/>
          <ac:spMkLst>
            <pc:docMk/>
            <pc:sldMk cId="0" sldId="266"/>
            <ac:spMk id="169" creationId="{2ADE2EFC-7D94-4E39-9C15-7DCA47C88E5D}"/>
          </ac:spMkLst>
        </pc:spChg>
        <pc:spChg chg="mod">
          <ac:chgData name="Tạ Thị Mỹ Hạnh" userId="fb8786d0-c0f9-4253-b0c9-2c3fb6c7f255" providerId="ADAL" clId="{A7BACBCA-0404-4443-9537-6F70B0630B79}" dt="2021-05-02T00:16:50.199" v="2012" actId="571"/>
          <ac:spMkLst>
            <pc:docMk/>
            <pc:sldMk cId="0" sldId="266"/>
            <ac:spMk id="170" creationId="{B718BE83-21A6-4849-83E5-46E242ABAF6E}"/>
          </ac:spMkLst>
        </pc:spChg>
        <pc:spChg chg="mod">
          <ac:chgData name="Tạ Thị Mỹ Hạnh" userId="fb8786d0-c0f9-4253-b0c9-2c3fb6c7f255" providerId="ADAL" clId="{A7BACBCA-0404-4443-9537-6F70B0630B79}" dt="2021-05-02T00:16:50.199" v="2012" actId="571"/>
          <ac:spMkLst>
            <pc:docMk/>
            <pc:sldMk cId="0" sldId="266"/>
            <ac:spMk id="171" creationId="{B5C17179-6233-46A5-864A-A053E8DF7380}"/>
          </ac:spMkLst>
        </pc:spChg>
        <pc:spChg chg="mod">
          <ac:chgData name="Tạ Thị Mỹ Hạnh" userId="fb8786d0-c0f9-4253-b0c9-2c3fb6c7f255" providerId="ADAL" clId="{A7BACBCA-0404-4443-9537-6F70B0630B79}" dt="2021-05-02T00:16:50.199" v="2012" actId="571"/>
          <ac:spMkLst>
            <pc:docMk/>
            <pc:sldMk cId="0" sldId="266"/>
            <ac:spMk id="172" creationId="{B6E82A71-68EE-4EC6-8B6F-F2B0CC587AF9}"/>
          </ac:spMkLst>
        </pc:spChg>
        <pc:spChg chg="mod">
          <ac:chgData name="Tạ Thị Mỹ Hạnh" userId="fb8786d0-c0f9-4253-b0c9-2c3fb6c7f255" providerId="ADAL" clId="{A7BACBCA-0404-4443-9537-6F70B0630B79}" dt="2021-05-02T00:16:50.199" v="2012" actId="571"/>
          <ac:spMkLst>
            <pc:docMk/>
            <pc:sldMk cId="0" sldId="266"/>
            <ac:spMk id="173" creationId="{C6635462-52D3-45CD-8570-75B40E2F92E4}"/>
          </ac:spMkLst>
        </pc:spChg>
        <pc:spChg chg="mod">
          <ac:chgData name="Tạ Thị Mỹ Hạnh" userId="fb8786d0-c0f9-4253-b0c9-2c3fb6c7f255" providerId="ADAL" clId="{A7BACBCA-0404-4443-9537-6F70B0630B79}" dt="2021-05-02T00:16:50.199" v="2012" actId="571"/>
          <ac:spMkLst>
            <pc:docMk/>
            <pc:sldMk cId="0" sldId="266"/>
            <ac:spMk id="174" creationId="{EC2FB518-BB08-4A31-96F6-E5D8BBC9DB2A}"/>
          </ac:spMkLst>
        </pc:spChg>
        <pc:spChg chg="mod">
          <ac:chgData name="Tạ Thị Mỹ Hạnh" userId="fb8786d0-c0f9-4253-b0c9-2c3fb6c7f255" providerId="ADAL" clId="{A7BACBCA-0404-4443-9537-6F70B0630B79}" dt="2021-05-02T00:16:50.199" v="2012" actId="571"/>
          <ac:spMkLst>
            <pc:docMk/>
            <pc:sldMk cId="0" sldId="266"/>
            <ac:spMk id="175" creationId="{209B492F-757D-4ADB-8B1D-4486F65CB7B4}"/>
          </ac:spMkLst>
        </pc:spChg>
        <pc:spChg chg="mod">
          <ac:chgData name="Tạ Thị Mỹ Hạnh" userId="fb8786d0-c0f9-4253-b0c9-2c3fb6c7f255" providerId="ADAL" clId="{A7BACBCA-0404-4443-9537-6F70B0630B79}" dt="2021-05-02T00:16:50.199" v="2012" actId="571"/>
          <ac:spMkLst>
            <pc:docMk/>
            <pc:sldMk cId="0" sldId="266"/>
            <ac:spMk id="176" creationId="{D002E722-66FA-43A3-A40F-F41F7D45533E}"/>
          </ac:spMkLst>
        </pc:spChg>
        <pc:spChg chg="mod">
          <ac:chgData name="Tạ Thị Mỹ Hạnh" userId="fb8786d0-c0f9-4253-b0c9-2c3fb6c7f255" providerId="ADAL" clId="{A7BACBCA-0404-4443-9537-6F70B0630B79}" dt="2021-05-02T00:16:50.199" v="2012" actId="571"/>
          <ac:spMkLst>
            <pc:docMk/>
            <pc:sldMk cId="0" sldId="266"/>
            <ac:spMk id="177" creationId="{00856487-13FD-4717-AB75-880F3D261DD1}"/>
          </ac:spMkLst>
        </pc:spChg>
        <pc:spChg chg="mod">
          <ac:chgData name="Tạ Thị Mỹ Hạnh" userId="fb8786d0-c0f9-4253-b0c9-2c3fb6c7f255" providerId="ADAL" clId="{A7BACBCA-0404-4443-9537-6F70B0630B79}" dt="2021-05-02T00:16:50.199" v="2012" actId="571"/>
          <ac:spMkLst>
            <pc:docMk/>
            <pc:sldMk cId="0" sldId="266"/>
            <ac:spMk id="178" creationId="{034B47C1-FE2E-44D3-B8DD-825174B12CAF}"/>
          </ac:spMkLst>
        </pc:spChg>
        <pc:spChg chg="mod">
          <ac:chgData name="Tạ Thị Mỹ Hạnh" userId="fb8786d0-c0f9-4253-b0c9-2c3fb6c7f255" providerId="ADAL" clId="{A7BACBCA-0404-4443-9537-6F70B0630B79}" dt="2021-05-02T00:16:50.199" v="2012" actId="571"/>
          <ac:spMkLst>
            <pc:docMk/>
            <pc:sldMk cId="0" sldId="266"/>
            <ac:spMk id="179" creationId="{17CB3199-6AFB-4EC1-908F-CDF9CFA625EA}"/>
          </ac:spMkLst>
        </pc:spChg>
        <pc:spChg chg="mod">
          <ac:chgData name="Tạ Thị Mỹ Hạnh" userId="fb8786d0-c0f9-4253-b0c9-2c3fb6c7f255" providerId="ADAL" clId="{A7BACBCA-0404-4443-9537-6F70B0630B79}" dt="2021-05-02T00:16:50.199" v="2012" actId="571"/>
          <ac:spMkLst>
            <pc:docMk/>
            <pc:sldMk cId="0" sldId="266"/>
            <ac:spMk id="180" creationId="{B68DF369-A47A-45D3-8715-A3E50BAE9B45}"/>
          </ac:spMkLst>
        </pc:spChg>
        <pc:spChg chg="mod">
          <ac:chgData name="Tạ Thị Mỹ Hạnh" userId="fb8786d0-c0f9-4253-b0c9-2c3fb6c7f255" providerId="ADAL" clId="{A7BACBCA-0404-4443-9537-6F70B0630B79}" dt="2021-05-02T00:16:50.199" v="2012" actId="571"/>
          <ac:spMkLst>
            <pc:docMk/>
            <pc:sldMk cId="0" sldId="266"/>
            <ac:spMk id="181" creationId="{E0A36B84-1281-44BD-A313-8A911BB58BF0}"/>
          </ac:spMkLst>
        </pc:spChg>
        <pc:spChg chg="mod">
          <ac:chgData name="Tạ Thị Mỹ Hạnh" userId="fb8786d0-c0f9-4253-b0c9-2c3fb6c7f255" providerId="ADAL" clId="{A7BACBCA-0404-4443-9537-6F70B0630B79}" dt="2021-05-02T00:16:50.199" v="2012" actId="571"/>
          <ac:spMkLst>
            <pc:docMk/>
            <pc:sldMk cId="0" sldId="266"/>
            <ac:spMk id="182" creationId="{7E045291-997A-4C26-A85E-5860C08A1333}"/>
          </ac:spMkLst>
        </pc:spChg>
        <pc:spChg chg="mod">
          <ac:chgData name="Tạ Thị Mỹ Hạnh" userId="fb8786d0-c0f9-4253-b0c9-2c3fb6c7f255" providerId="ADAL" clId="{A7BACBCA-0404-4443-9537-6F70B0630B79}" dt="2021-05-02T00:16:50.199" v="2012" actId="571"/>
          <ac:spMkLst>
            <pc:docMk/>
            <pc:sldMk cId="0" sldId="266"/>
            <ac:spMk id="183" creationId="{F60A3491-AE26-4380-9E06-76567F3FEDB3}"/>
          </ac:spMkLst>
        </pc:spChg>
        <pc:spChg chg="mod">
          <ac:chgData name="Tạ Thị Mỹ Hạnh" userId="fb8786d0-c0f9-4253-b0c9-2c3fb6c7f255" providerId="ADAL" clId="{A7BACBCA-0404-4443-9537-6F70B0630B79}" dt="2021-05-02T00:16:50.199" v="2012" actId="571"/>
          <ac:spMkLst>
            <pc:docMk/>
            <pc:sldMk cId="0" sldId="266"/>
            <ac:spMk id="184" creationId="{987087AB-4F22-4094-91AE-1F8F9B09A730}"/>
          </ac:spMkLst>
        </pc:spChg>
        <pc:spChg chg="mod">
          <ac:chgData name="Tạ Thị Mỹ Hạnh" userId="fb8786d0-c0f9-4253-b0c9-2c3fb6c7f255" providerId="ADAL" clId="{A7BACBCA-0404-4443-9537-6F70B0630B79}" dt="2021-05-02T00:16:50.199" v="2012" actId="571"/>
          <ac:spMkLst>
            <pc:docMk/>
            <pc:sldMk cId="0" sldId="266"/>
            <ac:spMk id="185" creationId="{02FD800C-6AD5-4847-BB26-A58195174B83}"/>
          </ac:spMkLst>
        </pc:spChg>
        <pc:spChg chg="mod">
          <ac:chgData name="Tạ Thị Mỹ Hạnh" userId="fb8786d0-c0f9-4253-b0c9-2c3fb6c7f255" providerId="ADAL" clId="{A7BACBCA-0404-4443-9537-6F70B0630B79}" dt="2021-05-02T00:16:50.199" v="2012" actId="571"/>
          <ac:spMkLst>
            <pc:docMk/>
            <pc:sldMk cId="0" sldId="266"/>
            <ac:spMk id="186" creationId="{C32E99A6-8139-4E0F-90B7-44314D950F4B}"/>
          </ac:spMkLst>
        </pc:spChg>
        <pc:spChg chg="mod">
          <ac:chgData name="Tạ Thị Mỹ Hạnh" userId="fb8786d0-c0f9-4253-b0c9-2c3fb6c7f255" providerId="ADAL" clId="{A7BACBCA-0404-4443-9537-6F70B0630B79}" dt="2021-05-02T00:16:50.199" v="2012" actId="571"/>
          <ac:spMkLst>
            <pc:docMk/>
            <pc:sldMk cId="0" sldId="266"/>
            <ac:spMk id="187" creationId="{D191C44D-8A2A-442A-BE3A-C250CD1E81E7}"/>
          </ac:spMkLst>
        </pc:spChg>
        <pc:spChg chg="mod">
          <ac:chgData name="Tạ Thị Mỹ Hạnh" userId="fb8786d0-c0f9-4253-b0c9-2c3fb6c7f255" providerId="ADAL" clId="{A7BACBCA-0404-4443-9537-6F70B0630B79}" dt="2021-05-02T00:16:50.199" v="2012" actId="571"/>
          <ac:spMkLst>
            <pc:docMk/>
            <pc:sldMk cId="0" sldId="266"/>
            <ac:spMk id="188" creationId="{C56FA626-EB0D-42AA-A473-9AFD9063E157}"/>
          </ac:spMkLst>
        </pc:spChg>
        <pc:spChg chg="mod">
          <ac:chgData name="Tạ Thị Mỹ Hạnh" userId="fb8786d0-c0f9-4253-b0c9-2c3fb6c7f255" providerId="ADAL" clId="{A7BACBCA-0404-4443-9537-6F70B0630B79}" dt="2021-05-02T00:16:50.199" v="2012" actId="571"/>
          <ac:spMkLst>
            <pc:docMk/>
            <pc:sldMk cId="0" sldId="266"/>
            <ac:spMk id="189" creationId="{F553961D-A0DC-4DBA-9445-AF4880609B2E}"/>
          </ac:spMkLst>
        </pc:spChg>
        <pc:spChg chg="mod">
          <ac:chgData name="Tạ Thị Mỹ Hạnh" userId="fb8786d0-c0f9-4253-b0c9-2c3fb6c7f255" providerId="ADAL" clId="{A7BACBCA-0404-4443-9537-6F70B0630B79}" dt="2021-05-02T00:16:50.199" v="2012" actId="571"/>
          <ac:spMkLst>
            <pc:docMk/>
            <pc:sldMk cId="0" sldId="266"/>
            <ac:spMk id="190" creationId="{44342153-E16F-4DF2-B823-31273F28EBB7}"/>
          </ac:spMkLst>
        </pc:spChg>
        <pc:spChg chg="mod">
          <ac:chgData name="Tạ Thị Mỹ Hạnh" userId="fb8786d0-c0f9-4253-b0c9-2c3fb6c7f255" providerId="ADAL" clId="{A7BACBCA-0404-4443-9537-6F70B0630B79}" dt="2021-05-02T00:16:50.199" v="2012" actId="571"/>
          <ac:spMkLst>
            <pc:docMk/>
            <pc:sldMk cId="0" sldId="266"/>
            <ac:spMk id="191" creationId="{B3BD891C-AA59-4322-BE86-48919A3F26F1}"/>
          </ac:spMkLst>
        </pc:spChg>
        <pc:spChg chg="mod">
          <ac:chgData name="Tạ Thị Mỹ Hạnh" userId="fb8786d0-c0f9-4253-b0c9-2c3fb6c7f255" providerId="ADAL" clId="{A7BACBCA-0404-4443-9537-6F70B0630B79}" dt="2021-05-02T00:16:50.199" v="2012" actId="571"/>
          <ac:spMkLst>
            <pc:docMk/>
            <pc:sldMk cId="0" sldId="266"/>
            <ac:spMk id="192" creationId="{41D583EC-85B3-40F5-824E-BCDF3B957DF4}"/>
          </ac:spMkLst>
        </pc:spChg>
        <pc:spChg chg="mod">
          <ac:chgData name="Tạ Thị Mỹ Hạnh" userId="fb8786d0-c0f9-4253-b0c9-2c3fb6c7f255" providerId="ADAL" clId="{A7BACBCA-0404-4443-9537-6F70B0630B79}" dt="2021-05-02T00:16:50.199" v="2012" actId="571"/>
          <ac:spMkLst>
            <pc:docMk/>
            <pc:sldMk cId="0" sldId="266"/>
            <ac:spMk id="193" creationId="{4076EAFD-4D6F-4B66-B1A2-74C616C42FA5}"/>
          </ac:spMkLst>
        </pc:spChg>
        <pc:spChg chg="mod">
          <ac:chgData name="Tạ Thị Mỹ Hạnh" userId="fb8786d0-c0f9-4253-b0c9-2c3fb6c7f255" providerId="ADAL" clId="{A7BACBCA-0404-4443-9537-6F70B0630B79}" dt="2021-05-02T00:16:50.199" v="2012" actId="571"/>
          <ac:spMkLst>
            <pc:docMk/>
            <pc:sldMk cId="0" sldId="266"/>
            <ac:spMk id="194" creationId="{75BE7F34-1C2F-4259-85AD-453ADEDF1338}"/>
          </ac:spMkLst>
        </pc:spChg>
        <pc:spChg chg="mod">
          <ac:chgData name="Tạ Thị Mỹ Hạnh" userId="fb8786d0-c0f9-4253-b0c9-2c3fb6c7f255" providerId="ADAL" clId="{A7BACBCA-0404-4443-9537-6F70B0630B79}" dt="2021-05-02T00:16:50.199" v="2012" actId="571"/>
          <ac:spMkLst>
            <pc:docMk/>
            <pc:sldMk cId="0" sldId="266"/>
            <ac:spMk id="195" creationId="{EF7A0857-7BFB-4150-B2AA-BE213E883F4D}"/>
          </ac:spMkLst>
        </pc:spChg>
        <pc:spChg chg="mod">
          <ac:chgData name="Tạ Thị Mỹ Hạnh" userId="fb8786d0-c0f9-4253-b0c9-2c3fb6c7f255" providerId="ADAL" clId="{A7BACBCA-0404-4443-9537-6F70B0630B79}" dt="2021-05-02T00:16:50.199" v="2012" actId="571"/>
          <ac:spMkLst>
            <pc:docMk/>
            <pc:sldMk cId="0" sldId="266"/>
            <ac:spMk id="196" creationId="{3B834254-A95D-4A25-BA69-8329C4F3C3CF}"/>
          </ac:spMkLst>
        </pc:spChg>
        <pc:spChg chg="mod">
          <ac:chgData name="Tạ Thị Mỹ Hạnh" userId="fb8786d0-c0f9-4253-b0c9-2c3fb6c7f255" providerId="ADAL" clId="{A7BACBCA-0404-4443-9537-6F70B0630B79}" dt="2021-05-02T00:16:50.199" v="2012" actId="571"/>
          <ac:spMkLst>
            <pc:docMk/>
            <pc:sldMk cId="0" sldId="266"/>
            <ac:spMk id="197" creationId="{4B06516D-8BEB-4164-8B3F-5D9DCAC18210}"/>
          </ac:spMkLst>
        </pc:spChg>
        <pc:spChg chg="mod">
          <ac:chgData name="Tạ Thị Mỹ Hạnh" userId="fb8786d0-c0f9-4253-b0c9-2c3fb6c7f255" providerId="ADAL" clId="{A7BACBCA-0404-4443-9537-6F70B0630B79}" dt="2021-05-02T00:16:50.199" v="2012" actId="571"/>
          <ac:spMkLst>
            <pc:docMk/>
            <pc:sldMk cId="0" sldId="266"/>
            <ac:spMk id="198" creationId="{23681765-4957-4ECA-91D9-D2D295A22E4B}"/>
          </ac:spMkLst>
        </pc:spChg>
        <pc:spChg chg="mod">
          <ac:chgData name="Tạ Thị Mỹ Hạnh" userId="fb8786d0-c0f9-4253-b0c9-2c3fb6c7f255" providerId="ADAL" clId="{A7BACBCA-0404-4443-9537-6F70B0630B79}" dt="2021-05-02T00:16:50.199" v="2012" actId="571"/>
          <ac:spMkLst>
            <pc:docMk/>
            <pc:sldMk cId="0" sldId="266"/>
            <ac:spMk id="199" creationId="{35287340-3CB4-494E-A0F0-CB28999AF5B4}"/>
          </ac:spMkLst>
        </pc:spChg>
        <pc:spChg chg="mod">
          <ac:chgData name="Tạ Thị Mỹ Hạnh" userId="fb8786d0-c0f9-4253-b0c9-2c3fb6c7f255" providerId="ADAL" clId="{A7BACBCA-0404-4443-9537-6F70B0630B79}" dt="2021-05-02T00:16:50.199" v="2012" actId="571"/>
          <ac:spMkLst>
            <pc:docMk/>
            <pc:sldMk cId="0" sldId="266"/>
            <ac:spMk id="200" creationId="{ECB0095D-5CF2-4516-B04B-C2DDB3A66378}"/>
          </ac:spMkLst>
        </pc:spChg>
        <pc:spChg chg="mod">
          <ac:chgData name="Tạ Thị Mỹ Hạnh" userId="fb8786d0-c0f9-4253-b0c9-2c3fb6c7f255" providerId="ADAL" clId="{A7BACBCA-0404-4443-9537-6F70B0630B79}" dt="2021-05-02T00:16:50.199" v="2012" actId="571"/>
          <ac:spMkLst>
            <pc:docMk/>
            <pc:sldMk cId="0" sldId="266"/>
            <ac:spMk id="201" creationId="{8965BA87-4B93-40A5-9F32-2A8FBCC8E556}"/>
          </ac:spMkLst>
        </pc:spChg>
        <pc:spChg chg="mod">
          <ac:chgData name="Tạ Thị Mỹ Hạnh" userId="fb8786d0-c0f9-4253-b0c9-2c3fb6c7f255" providerId="ADAL" clId="{A7BACBCA-0404-4443-9537-6F70B0630B79}" dt="2021-05-02T00:16:50.199" v="2012" actId="571"/>
          <ac:spMkLst>
            <pc:docMk/>
            <pc:sldMk cId="0" sldId="266"/>
            <ac:spMk id="202" creationId="{82CEBF8C-B558-4451-BC07-15B8EEC3E096}"/>
          </ac:spMkLst>
        </pc:spChg>
        <pc:spChg chg="mod">
          <ac:chgData name="Tạ Thị Mỹ Hạnh" userId="fb8786d0-c0f9-4253-b0c9-2c3fb6c7f255" providerId="ADAL" clId="{A7BACBCA-0404-4443-9537-6F70B0630B79}" dt="2021-05-02T00:16:50.199" v="2012" actId="571"/>
          <ac:spMkLst>
            <pc:docMk/>
            <pc:sldMk cId="0" sldId="266"/>
            <ac:spMk id="203" creationId="{588A6EC2-C94D-4707-BDCB-1FC5363F40FD}"/>
          </ac:spMkLst>
        </pc:spChg>
        <pc:spChg chg="mod">
          <ac:chgData name="Tạ Thị Mỹ Hạnh" userId="fb8786d0-c0f9-4253-b0c9-2c3fb6c7f255" providerId="ADAL" clId="{A7BACBCA-0404-4443-9537-6F70B0630B79}" dt="2021-05-02T00:16:50.199" v="2012" actId="571"/>
          <ac:spMkLst>
            <pc:docMk/>
            <pc:sldMk cId="0" sldId="266"/>
            <ac:spMk id="204" creationId="{3ECE70BE-8465-4416-A74D-0B7CC6AA8067}"/>
          </ac:spMkLst>
        </pc:spChg>
        <pc:spChg chg="mod">
          <ac:chgData name="Tạ Thị Mỹ Hạnh" userId="fb8786d0-c0f9-4253-b0c9-2c3fb6c7f255" providerId="ADAL" clId="{A7BACBCA-0404-4443-9537-6F70B0630B79}" dt="2021-05-02T00:16:50.199" v="2012" actId="571"/>
          <ac:spMkLst>
            <pc:docMk/>
            <pc:sldMk cId="0" sldId="266"/>
            <ac:spMk id="205" creationId="{759708A4-1D04-450D-99EA-200CF0D6B406}"/>
          </ac:spMkLst>
        </pc:spChg>
        <pc:spChg chg="mod">
          <ac:chgData name="Tạ Thị Mỹ Hạnh" userId="fb8786d0-c0f9-4253-b0c9-2c3fb6c7f255" providerId="ADAL" clId="{A7BACBCA-0404-4443-9537-6F70B0630B79}" dt="2021-05-02T00:16:50.199" v="2012" actId="571"/>
          <ac:spMkLst>
            <pc:docMk/>
            <pc:sldMk cId="0" sldId="266"/>
            <ac:spMk id="206" creationId="{A4EAD30B-5C40-4D97-8E38-AB9ECE7CF079}"/>
          </ac:spMkLst>
        </pc:spChg>
        <pc:spChg chg="mod">
          <ac:chgData name="Tạ Thị Mỹ Hạnh" userId="fb8786d0-c0f9-4253-b0c9-2c3fb6c7f255" providerId="ADAL" clId="{A7BACBCA-0404-4443-9537-6F70B0630B79}" dt="2021-05-02T00:16:50.199" v="2012" actId="571"/>
          <ac:spMkLst>
            <pc:docMk/>
            <pc:sldMk cId="0" sldId="266"/>
            <ac:spMk id="207" creationId="{0D9DCF84-56F9-48C5-B311-B87836DEFFFD}"/>
          </ac:spMkLst>
        </pc:spChg>
        <pc:spChg chg="mod">
          <ac:chgData name="Tạ Thị Mỹ Hạnh" userId="fb8786d0-c0f9-4253-b0c9-2c3fb6c7f255" providerId="ADAL" clId="{A7BACBCA-0404-4443-9537-6F70B0630B79}" dt="2021-05-02T00:16:50.199" v="2012" actId="571"/>
          <ac:spMkLst>
            <pc:docMk/>
            <pc:sldMk cId="0" sldId="266"/>
            <ac:spMk id="208" creationId="{BDBEECA1-F283-41D6-808E-0EA47FE069A5}"/>
          </ac:spMkLst>
        </pc:spChg>
        <pc:spChg chg="mod">
          <ac:chgData name="Tạ Thị Mỹ Hạnh" userId="fb8786d0-c0f9-4253-b0c9-2c3fb6c7f255" providerId="ADAL" clId="{A7BACBCA-0404-4443-9537-6F70B0630B79}" dt="2021-05-02T00:16:50.199" v="2012" actId="571"/>
          <ac:spMkLst>
            <pc:docMk/>
            <pc:sldMk cId="0" sldId="266"/>
            <ac:spMk id="209" creationId="{D3E61D52-E2C6-41A7-9606-85CFD36A72E7}"/>
          </ac:spMkLst>
        </pc:spChg>
        <pc:spChg chg="mod">
          <ac:chgData name="Tạ Thị Mỹ Hạnh" userId="fb8786d0-c0f9-4253-b0c9-2c3fb6c7f255" providerId="ADAL" clId="{A7BACBCA-0404-4443-9537-6F70B0630B79}" dt="2021-05-02T00:16:50.199" v="2012" actId="571"/>
          <ac:spMkLst>
            <pc:docMk/>
            <pc:sldMk cId="0" sldId="266"/>
            <ac:spMk id="210" creationId="{2ADD0F67-4026-40A2-A626-8C3D29842A8B}"/>
          </ac:spMkLst>
        </pc:spChg>
        <pc:spChg chg="mod">
          <ac:chgData name="Tạ Thị Mỹ Hạnh" userId="fb8786d0-c0f9-4253-b0c9-2c3fb6c7f255" providerId="ADAL" clId="{A7BACBCA-0404-4443-9537-6F70B0630B79}" dt="2021-05-02T00:16:50.199" v="2012" actId="571"/>
          <ac:spMkLst>
            <pc:docMk/>
            <pc:sldMk cId="0" sldId="266"/>
            <ac:spMk id="211" creationId="{40C379A7-D05B-44B3-957E-DF265FCA58A8}"/>
          </ac:spMkLst>
        </pc:spChg>
        <pc:spChg chg="mod">
          <ac:chgData name="Tạ Thị Mỹ Hạnh" userId="fb8786d0-c0f9-4253-b0c9-2c3fb6c7f255" providerId="ADAL" clId="{A7BACBCA-0404-4443-9537-6F70B0630B79}" dt="2021-05-02T00:16:50.199" v="2012" actId="571"/>
          <ac:spMkLst>
            <pc:docMk/>
            <pc:sldMk cId="0" sldId="266"/>
            <ac:spMk id="212" creationId="{43F52258-B032-47BA-B82D-AF86E9DFD948}"/>
          </ac:spMkLst>
        </pc:spChg>
        <pc:spChg chg="mod">
          <ac:chgData name="Tạ Thị Mỹ Hạnh" userId="fb8786d0-c0f9-4253-b0c9-2c3fb6c7f255" providerId="ADAL" clId="{A7BACBCA-0404-4443-9537-6F70B0630B79}" dt="2021-05-02T00:16:50.199" v="2012" actId="571"/>
          <ac:spMkLst>
            <pc:docMk/>
            <pc:sldMk cId="0" sldId="266"/>
            <ac:spMk id="213" creationId="{390CC714-6F16-4E40-B447-01D07D8C94B2}"/>
          </ac:spMkLst>
        </pc:spChg>
        <pc:spChg chg="mod">
          <ac:chgData name="Tạ Thị Mỹ Hạnh" userId="fb8786d0-c0f9-4253-b0c9-2c3fb6c7f255" providerId="ADAL" clId="{A7BACBCA-0404-4443-9537-6F70B0630B79}" dt="2021-05-02T00:16:50.199" v="2012" actId="571"/>
          <ac:spMkLst>
            <pc:docMk/>
            <pc:sldMk cId="0" sldId="266"/>
            <ac:spMk id="214" creationId="{59953719-8C89-4806-8C18-3D3897F047AD}"/>
          </ac:spMkLst>
        </pc:spChg>
        <pc:spChg chg="mod">
          <ac:chgData name="Tạ Thị Mỹ Hạnh" userId="fb8786d0-c0f9-4253-b0c9-2c3fb6c7f255" providerId="ADAL" clId="{A7BACBCA-0404-4443-9537-6F70B0630B79}" dt="2021-05-02T00:16:50.199" v="2012" actId="571"/>
          <ac:spMkLst>
            <pc:docMk/>
            <pc:sldMk cId="0" sldId="266"/>
            <ac:spMk id="215" creationId="{858B1D1E-A9D4-438C-8926-583C8903A09B}"/>
          </ac:spMkLst>
        </pc:spChg>
        <pc:spChg chg="mod">
          <ac:chgData name="Tạ Thị Mỹ Hạnh" userId="fb8786d0-c0f9-4253-b0c9-2c3fb6c7f255" providerId="ADAL" clId="{A7BACBCA-0404-4443-9537-6F70B0630B79}" dt="2021-05-02T00:16:50.199" v="2012" actId="571"/>
          <ac:spMkLst>
            <pc:docMk/>
            <pc:sldMk cId="0" sldId="266"/>
            <ac:spMk id="216" creationId="{6ACA986D-C9EC-44C3-8710-A71E61072943}"/>
          </ac:spMkLst>
        </pc:spChg>
        <pc:spChg chg="mod">
          <ac:chgData name="Tạ Thị Mỹ Hạnh" userId="fb8786d0-c0f9-4253-b0c9-2c3fb6c7f255" providerId="ADAL" clId="{A7BACBCA-0404-4443-9537-6F70B0630B79}" dt="2021-05-02T00:16:50.199" v="2012" actId="571"/>
          <ac:spMkLst>
            <pc:docMk/>
            <pc:sldMk cId="0" sldId="266"/>
            <ac:spMk id="217" creationId="{DF0D7C6E-B256-49D9-B139-6251774A0C5D}"/>
          </ac:spMkLst>
        </pc:spChg>
        <pc:spChg chg="add mod">
          <ac:chgData name="Tạ Thị Mỹ Hạnh" userId="fb8786d0-c0f9-4253-b0c9-2c3fb6c7f255" providerId="ADAL" clId="{A7BACBCA-0404-4443-9537-6F70B0630B79}" dt="2021-05-02T00:16:59.305" v="2062" actId="20577"/>
          <ac:spMkLst>
            <pc:docMk/>
            <pc:sldMk cId="0" sldId="266"/>
            <ac:spMk id="218" creationId="{A4785A51-99FB-4C54-B630-6D32424E0F07}"/>
          </ac:spMkLst>
        </pc:spChg>
        <pc:spChg chg="mod">
          <ac:chgData name="Tạ Thị Mỹ Hạnh" userId="fb8786d0-c0f9-4253-b0c9-2c3fb6c7f255" providerId="ADAL" clId="{A7BACBCA-0404-4443-9537-6F70B0630B79}" dt="2021-05-02T00:20:58.031" v="2156"/>
          <ac:spMkLst>
            <pc:docMk/>
            <pc:sldMk cId="0" sldId="266"/>
            <ac:spMk id="221" creationId="{D84DACE7-8B29-4746-98DA-60E2FED6D916}"/>
          </ac:spMkLst>
        </pc:spChg>
        <pc:spChg chg="mod">
          <ac:chgData name="Tạ Thị Mỹ Hạnh" userId="fb8786d0-c0f9-4253-b0c9-2c3fb6c7f255" providerId="ADAL" clId="{A7BACBCA-0404-4443-9537-6F70B0630B79}" dt="2021-05-02T00:20:58.031" v="2156"/>
          <ac:spMkLst>
            <pc:docMk/>
            <pc:sldMk cId="0" sldId="266"/>
            <ac:spMk id="222" creationId="{83101835-DE3B-4619-A17E-53206D5B4751}"/>
          </ac:spMkLst>
        </pc:spChg>
        <pc:spChg chg="mod">
          <ac:chgData name="Tạ Thị Mỹ Hạnh" userId="fb8786d0-c0f9-4253-b0c9-2c3fb6c7f255" providerId="ADAL" clId="{A7BACBCA-0404-4443-9537-6F70B0630B79}" dt="2021-05-02T00:20:58.031" v="2156"/>
          <ac:spMkLst>
            <pc:docMk/>
            <pc:sldMk cId="0" sldId="266"/>
            <ac:spMk id="223" creationId="{F874EEB9-D4DA-4A5E-A4FA-CEE53A307EC2}"/>
          </ac:spMkLst>
        </pc:spChg>
        <pc:spChg chg="mod">
          <ac:chgData name="Tạ Thị Mỹ Hạnh" userId="fb8786d0-c0f9-4253-b0c9-2c3fb6c7f255" providerId="ADAL" clId="{A7BACBCA-0404-4443-9537-6F70B0630B79}" dt="2021-05-02T00:20:58.031" v="2156"/>
          <ac:spMkLst>
            <pc:docMk/>
            <pc:sldMk cId="0" sldId="266"/>
            <ac:spMk id="224" creationId="{A586672E-53FC-4279-BA3E-4C9B37ED8B89}"/>
          </ac:spMkLst>
        </pc:spChg>
        <pc:spChg chg="mod">
          <ac:chgData name="Tạ Thị Mỹ Hạnh" userId="fb8786d0-c0f9-4253-b0c9-2c3fb6c7f255" providerId="ADAL" clId="{A7BACBCA-0404-4443-9537-6F70B0630B79}" dt="2021-05-02T00:20:58.031" v="2156"/>
          <ac:spMkLst>
            <pc:docMk/>
            <pc:sldMk cId="0" sldId="266"/>
            <ac:spMk id="225" creationId="{7FEEECD5-B8AD-4019-90F4-1770EB1C1905}"/>
          </ac:spMkLst>
        </pc:spChg>
        <pc:spChg chg="mod">
          <ac:chgData name="Tạ Thị Mỹ Hạnh" userId="fb8786d0-c0f9-4253-b0c9-2c3fb6c7f255" providerId="ADAL" clId="{A7BACBCA-0404-4443-9537-6F70B0630B79}" dt="2021-05-02T00:20:58.031" v="2156"/>
          <ac:spMkLst>
            <pc:docMk/>
            <pc:sldMk cId="0" sldId="266"/>
            <ac:spMk id="226" creationId="{8718844B-0D69-412C-A78F-B661C8892D03}"/>
          </ac:spMkLst>
        </pc:spChg>
        <pc:spChg chg="mod">
          <ac:chgData name="Tạ Thị Mỹ Hạnh" userId="fb8786d0-c0f9-4253-b0c9-2c3fb6c7f255" providerId="ADAL" clId="{A7BACBCA-0404-4443-9537-6F70B0630B79}" dt="2021-05-02T00:20:58.031" v="2156"/>
          <ac:spMkLst>
            <pc:docMk/>
            <pc:sldMk cId="0" sldId="266"/>
            <ac:spMk id="227" creationId="{D3DE5378-70D6-4DEA-AE6B-B6B790816C24}"/>
          </ac:spMkLst>
        </pc:spChg>
        <pc:spChg chg="mod">
          <ac:chgData name="Tạ Thị Mỹ Hạnh" userId="fb8786d0-c0f9-4253-b0c9-2c3fb6c7f255" providerId="ADAL" clId="{A7BACBCA-0404-4443-9537-6F70B0630B79}" dt="2021-05-02T00:20:58.031" v="2156"/>
          <ac:spMkLst>
            <pc:docMk/>
            <pc:sldMk cId="0" sldId="266"/>
            <ac:spMk id="228" creationId="{E78EA786-9AB0-4027-9155-71822FEB96CE}"/>
          </ac:spMkLst>
        </pc:spChg>
        <pc:spChg chg="mod">
          <ac:chgData name="Tạ Thị Mỹ Hạnh" userId="fb8786d0-c0f9-4253-b0c9-2c3fb6c7f255" providerId="ADAL" clId="{A7BACBCA-0404-4443-9537-6F70B0630B79}" dt="2021-05-02T00:20:58.031" v="2156"/>
          <ac:spMkLst>
            <pc:docMk/>
            <pc:sldMk cId="0" sldId="266"/>
            <ac:spMk id="229" creationId="{B75BB16F-4D55-4EF8-9019-3AB759C2BB54}"/>
          </ac:spMkLst>
        </pc:spChg>
        <pc:spChg chg="mod">
          <ac:chgData name="Tạ Thị Mỹ Hạnh" userId="fb8786d0-c0f9-4253-b0c9-2c3fb6c7f255" providerId="ADAL" clId="{A7BACBCA-0404-4443-9537-6F70B0630B79}" dt="2021-05-02T00:20:58.031" v="2156"/>
          <ac:spMkLst>
            <pc:docMk/>
            <pc:sldMk cId="0" sldId="266"/>
            <ac:spMk id="230" creationId="{A5D26A02-06EC-4500-A05A-24631B8A98E0}"/>
          </ac:spMkLst>
        </pc:spChg>
        <pc:spChg chg="mod">
          <ac:chgData name="Tạ Thị Mỹ Hạnh" userId="fb8786d0-c0f9-4253-b0c9-2c3fb6c7f255" providerId="ADAL" clId="{A7BACBCA-0404-4443-9537-6F70B0630B79}" dt="2021-05-02T00:20:58.031" v="2156"/>
          <ac:spMkLst>
            <pc:docMk/>
            <pc:sldMk cId="0" sldId="266"/>
            <ac:spMk id="231" creationId="{0218D38B-C3AC-4F4D-BAB8-514A2638865F}"/>
          </ac:spMkLst>
        </pc:spChg>
        <pc:spChg chg="mod">
          <ac:chgData name="Tạ Thị Mỹ Hạnh" userId="fb8786d0-c0f9-4253-b0c9-2c3fb6c7f255" providerId="ADAL" clId="{A7BACBCA-0404-4443-9537-6F70B0630B79}" dt="2021-05-02T00:20:58.031" v="2156"/>
          <ac:spMkLst>
            <pc:docMk/>
            <pc:sldMk cId="0" sldId="266"/>
            <ac:spMk id="232" creationId="{CCE9A257-1886-4EED-9840-5C00F5EC395C}"/>
          </ac:spMkLst>
        </pc:spChg>
        <pc:spChg chg="mod">
          <ac:chgData name="Tạ Thị Mỹ Hạnh" userId="fb8786d0-c0f9-4253-b0c9-2c3fb6c7f255" providerId="ADAL" clId="{A7BACBCA-0404-4443-9537-6F70B0630B79}" dt="2021-05-02T00:20:58.031" v="2156"/>
          <ac:spMkLst>
            <pc:docMk/>
            <pc:sldMk cId="0" sldId="266"/>
            <ac:spMk id="233" creationId="{3F2955F8-D0F5-4818-9055-A127C3470E4F}"/>
          </ac:spMkLst>
        </pc:spChg>
        <pc:spChg chg="mod">
          <ac:chgData name="Tạ Thị Mỹ Hạnh" userId="fb8786d0-c0f9-4253-b0c9-2c3fb6c7f255" providerId="ADAL" clId="{A7BACBCA-0404-4443-9537-6F70B0630B79}" dt="2021-05-02T00:20:58.031" v="2156"/>
          <ac:spMkLst>
            <pc:docMk/>
            <pc:sldMk cId="0" sldId="266"/>
            <ac:spMk id="234" creationId="{43A52649-9E78-4F54-B307-D40C9BB02F3B}"/>
          </ac:spMkLst>
        </pc:spChg>
        <pc:spChg chg="mod">
          <ac:chgData name="Tạ Thị Mỹ Hạnh" userId="fb8786d0-c0f9-4253-b0c9-2c3fb6c7f255" providerId="ADAL" clId="{A7BACBCA-0404-4443-9537-6F70B0630B79}" dt="2021-05-02T00:13:10.979" v="1933" actId="403"/>
          <ac:spMkLst>
            <pc:docMk/>
            <pc:sldMk cId="0" sldId="266"/>
            <ac:spMk id="8344" creationId="{00000000-0000-0000-0000-000000000000}"/>
          </ac:spMkLst>
        </pc:spChg>
        <pc:spChg chg="add del mod">
          <ac:chgData name="Tạ Thị Mỹ Hạnh" userId="fb8786d0-c0f9-4253-b0c9-2c3fb6c7f255" providerId="ADAL" clId="{A7BACBCA-0404-4443-9537-6F70B0630B79}" dt="2021-05-02T00:15:26.752" v="1972" actId="1038"/>
          <ac:spMkLst>
            <pc:docMk/>
            <pc:sldMk cId="0" sldId="266"/>
            <ac:spMk id="8345" creationId="{00000000-0000-0000-0000-000000000000}"/>
          </ac:spMkLst>
        </pc:spChg>
        <pc:spChg chg="mod">
          <ac:chgData name="Tạ Thị Mỹ Hạnh" userId="fb8786d0-c0f9-4253-b0c9-2c3fb6c7f255" providerId="ADAL" clId="{A7BACBCA-0404-4443-9537-6F70B0630B79}" dt="2021-05-02T00:15:26.752" v="1972" actId="1038"/>
          <ac:spMkLst>
            <pc:docMk/>
            <pc:sldMk cId="0" sldId="266"/>
            <ac:spMk id="8346" creationId="{00000000-0000-0000-0000-000000000000}"/>
          </ac:spMkLst>
        </pc:spChg>
        <pc:spChg chg="del">
          <ac:chgData name="Tạ Thị Mỹ Hạnh" userId="fb8786d0-c0f9-4253-b0c9-2c3fb6c7f255" providerId="ADAL" clId="{A7BACBCA-0404-4443-9537-6F70B0630B79}" dt="2021-05-02T00:12:42.444" v="1896" actId="478"/>
          <ac:spMkLst>
            <pc:docMk/>
            <pc:sldMk cId="0" sldId="266"/>
            <ac:spMk id="8347" creationId="{00000000-0000-0000-0000-000000000000}"/>
          </ac:spMkLst>
        </pc:spChg>
        <pc:spChg chg="mod">
          <ac:chgData name="Tạ Thị Mỹ Hạnh" userId="fb8786d0-c0f9-4253-b0c9-2c3fb6c7f255" providerId="ADAL" clId="{A7BACBCA-0404-4443-9537-6F70B0630B79}" dt="2021-05-02T00:16:03.313" v="1990" actId="1076"/>
          <ac:spMkLst>
            <pc:docMk/>
            <pc:sldMk cId="0" sldId="266"/>
            <ac:spMk id="8348" creationId="{00000000-0000-0000-0000-000000000000}"/>
          </ac:spMkLst>
        </pc:spChg>
        <pc:spChg chg="del mod">
          <ac:chgData name="Tạ Thị Mỹ Hạnh" userId="fb8786d0-c0f9-4253-b0c9-2c3fb6c7f255" providerId="ADAL" clId="{A7BACBCA-0404-4443-9537-6F70B0630B79}" dt="2021-05-02T00:16:26.850" v="2007" actId="478"/>
          <ac:spMkLst>
            <pc:docMk/>
            <pc:sldMk cId="0" sldId="266"/>
            <ac:spMk id="8349" creationId="{00000000-0000-0000-0000-000000000000}"/>
          </ac:spMkLst>
        </pc:spChg>
        <pc:spChg chg="del mod">
          <ac:chgData name="Tạ Thị Mỹ Hạnh" userId="fb8786d0-c0f9-4253-b0c9-2c3fb6c7f255" providerId="ADAL" clId="{A7BACBCA-0404-4443-9537-6F70B0630B79}" dt="2021-05-02T00:16:28.665" v="2009" actId="478"/>
          <ac:spMkLst>
            <pc:docMk/>
            <pc:sldMk cId="0" sldId="266"/>
            <ac:spMk id="8350" creationId="{00000000-0000-0000-0000-000000000000}"/>
          </ac:spMkLst>
        </pc:spChg>
        <pc:spChg chg="del mod">
          <ac:chgData name="Tạ Thị Mỹ Hạnh" userId="fb8786d0-c0f9-4253-b0c9-2c3fb6c7f255" providerId="ADAL" clId="{A7BACBCA-0404-4443-9537-6F70B0630B79}" dt="2021-05-02T00:16:18.613" v="2002" actId="478"/>
          <ac:spMkLst>
            <pc:docMk/>
            <pc:sldMk cId="0" sldId="266"/>
            <ac:spMk id="8351" creationId="{00000000-0000-0000-0000-000000000000}"/>
          </ac:spMkLst>
        </pc:spChg>
        <pc:spChg chg="del mod">
          <ac:chgData name="Tạ Thị Mỹ Hạnh" userId="fb8786d0-c0f9-4253-b0c9-2c3fb6c7f255" providerId="ADAL" clId="{A7BACBCA-0404-4443-9537-6F70B0630B79}" dt="2021-05-02T00:16:22.839" v="2004" actId="478"/>
          <ac:spMkLst>
            <pc:docMk/>
            <pc:sldMk cId="0" sldId="266"/>
            <ac:spMk id="8352" creationId="{00000000-0000-0000-0000-000000000000}"/>
          </ac:spMkLst>
        </pc:spChg>
        <pc:grpChg chg="add del mod">
          <ac:chgData name="Tạ Thị Mỹ Hạnh" userId="fb8786d0-c0f9-4253-b0c9-2c3fb6c7f255" providerId="ADAL" clId="{A7BACBCA-0404-4443-9537-6F70B0630B79}" dt="2021-05-02T00:11:37.261" v="1849" actId="478"/>
          <ac:grpSpMkLst>
            <pc:docMk/>
            <pc:sldMk cId="0" sldId="266"/>
            <ac:grpSpMk id="75" creationId="{3C52C83F-5CA5-4A8F-A9BF-D09D6A62F954}"/>
          </ac:grpSpMkLst>
        </pc:grpChg>
        <pc:grpChg chg="add mod">
          <ac:chgData name="Tạ Thị Mỹ Hạnh" userId="fb8786d0-c0f9-4253-b0c9-2c3fb6c7f255" providerId="ADAL" clId="{A7BACBCA-0404-4443-9537-6F70B0630B79}" dt="2021-05-02T00:15:26.752" v="1972" actId="1038"/>
          <ac:grpSpMkLst>
            <pc:docMk/>
            <pc:sldMk cId="0" sldId="266"/>
            <ac:grpSpMk id="89" creationId="{2DF69C94-BD5D-4951-8389-1998FBF5DF51}"/>
          </ac:grpSpMkLst>
        </pc:grpChg>
        <pc:grpChg chg="add del mod">
          <ac:chgData name="Tạ Thị Mỹ Hạnh" userId="fb8786d0-c0f9-4253-b0c9-2c3fb6c7f255" providerId="ADAL" clId="{A7BACBCA-0404-4443-9537-6F70B0630B79}" dt="2021-05-02T00:20:57.610" v="2155" actId="478"/>
          <ac:grpSpMkLst>
            <pc:docMk/>
            <pc:sldMk cId="0" sldId="266"/>
            <ac:grpSpMk id="155" creationId="{C7BCBCD5-3B1F-4527-ABB4-D038481A122E}"/>
          </ac:grpSpMkLst>
        </pc:grpChg>
        <pc:grpChg chg="add del mod">
          <ac:chgData name="Tạ Thị Mỹ Hạnh" userId="fb8786d0-c0f9-4253-b0c9-2c3fb6c7f255" providerId="ADAL" clId="{A7BACBCA-0404-4443-9537-6F70B0630B79}" dt="2021-05-02T00:17:54.848" v="2066" actId="478"/>
          <ac:grpSpMkLst>
            <pc:docMk/>
            <pc:sldMk cId="0" sldId="266"/>
            <ac:grpSpMk id="167" creationId="{2A4B8DEE-4E20-4A53-9A2E-145A3A3E8F68}"/>
          </ac:grpSpMkLst>
        </pc:grpChg>
        <pc:grpChg chg="add mod">
          <ac:chgData name="Tạ Thị Mỹ Hạnh" userId="fb8786d0-c0f9-4253-b0c9-2c3fb6c7f255" providerId="ADAL" clId="{A7BACBCA-0404-4443-9537-6F70B0630B79}" dt="2021-05-02T00:21:02.539" v="2157" actId="1076"/>
          <ac:grpSpMkLst>
            <pc:docMk/>
            <pc:sldMk cId="0" sldId="266"/>
            <ac:grpSpMk id="220" creationId="{FB9DC810-73CD-4E03-97AF-6A2FA273E898}"/>
          </ac:grpSpMkLst>
        </pc:grpChg>
        <pc:grpChg chg="del">
          <ac:chgData name="Tạ Thị Mỹ Hạnh" userId="fb8786d0-c0f9-4253-b0c9-2c3fb6c7f255" providerId="ADAL" clId="{A7BACBCA-0404-4443-9537-6F70B0630B79}" dt="2021-05-02T00:11:57.456" v="1855" actId="478"/>
          <ac:grpSpMkLst>
            <pc:docMk/>
            <pc:sldMk cId="0" sldId="266"/>
            <ac:grpSpMk id="8353" creationId="{00000000-0000-0000-0000-000000000000}"/>
          </ac:grpSpMkLst>
        </pc:grpChg>
        <pc:grpChg chg="mod">
          <ac:chgData name="Tạ Thị Mỹ Hạnh" userId="fb8786d0-c0f9-4253-b0c9-2c3fb6c7f255" providerId="ADAL" clId="{A7BACBCA-0404-4443-9537-6F70B0630B79}" dt="2021-05-02T00:17:04.706" v="2065" actId="1037"/>
          <ac:grpSpMkLst>
            <pc:docMk/>
            <pc:sldMk cId="0" sldId="266"/>
            <ac:grpSpMk id="8379" creationId="{00000000-0000-0000-0000-000000000000}"/>
          </ac:grpSpMkLst>
        </pc:grpChg>
        <pc:grpChg chg="del mod">
          <ac:chgData name="Tạ Thị Mỹ Hạnh" userId="fb8786d0-c0f9-4253-b0c9-2c3fb6c7f255" providerId="ADAL" clId="{A7BACBCA-0404-4443-9537-6F70B0630B79}" dt="2021-05-02T00:16:16.513" v="2001" actId="478"/>
          <ac:grpSpMkLst>
            <pc:docMk/>
            <pc:sldMk cId="0" sldId="266"/>
            <ac:grpSpMk id="8391" creationId="{00000000-0000-0000-0000-000000000000}"/>
          </ac:grpSpMkLst>
        </pc:grpChg>
        <pc:grpChg chg="del mod">
          <ac:chgData name="Tạ Thị Mỹ Hạnh" userId="fb8786d0-c0f9-4253-b0c9-2c3fb6c7f255" providerId="ADAL" clId="{A7BACBCA-0404-4443-9537-6F70B0630B79}" dt="2021-05-02T00:16:24.840" v="2006" actId="478"/>
          <ac:grpSpMkLst>
            <pc:docMk/>
            <pc:sldMk cId="0" sldId="266"/>
            <ac:grpSpMk id="8406" creationId="{00000000-0000-0000-0000-000000000000}"/>
          </ac:grpSpMkLst>
        </pc:grpChg>
        <pc:picChg chg="add mod">
          <ac:chgData name="Tạ Thị Mỹ Hạnh" userId="fb8786d0-c0f9-4253-b0c9-2c3fb6c7f255" providerId="ADAL" clId="{A7BACBCA-0404-4443-9537-6F70B0630B79}" dt="2021-05-02T00:20:16.668" v="2108" actId="1076"/>
          <ac:picMkLst>
            <pc:docMk/>
            <pc:sldMk cId="0" sldId="266"/>
            <ac:picMk id="2050" creationId="{B2782576-EEF6-4513-9B3B-7B15C32EEC43}"/>
          </ac:picMkLst>
        </pc:picChg>
      </pc:sldChg>
      <pc:sldChg chg="del modNotes">
        <pc:chgData name="Tạ Thị Mỹ Hạnh" userId="fb8786d0-c0f9-4253-b0c9-2c3fb6c7f255" providerId="ADAL" clId="{A7BACBCA-0404-4443-9537-6F70B0630B79}" dt="2021-05-02T03:56:21.719" v="5957" actId="47"/>
        <pc:sldMkLst>
          <pc:docMk/>
          <pc:sldMk cId="0" sldId="267"/>
        </pc:sldMkLst>
      </pc:sldChg>
      <pc:sldChg chg="del modNotes">
        <pc:chgData name="Tạ Thị Mỹ Hạnh" userId="fb8786d0-c0f9-4253-b0c9-2c3fb6c7f255" providerId="ADAL" clId="{A7BACBCA-0404-4443-9537-6F70B0630B79}" dt="2021-05-02T03:56:21.719" v="5957" actId="47"/>
        <pc:sldMkLst>
          <pc:docMk/>
          <pc:sldMk cId="0" sldId="268"/>
        </pc:sldMkLst>
      </pc:sldChg>
      <pc:sldChg chg="modSp del mod modNotes">
        <pc:chgData name="Tạ Thị Mỹ Hạnh" userId="fb8786d0-c0f9-4253-b0c9-2c3fb6c7f255" providerId="ADAL" clId="{A7BACBCA-0404-4443-9537-6F70B0630B79}" dt="2021-05-02T03:56:21.719" v="5957" actId="47"/>
        <pc:sldMkLst>
          <pc:docMk/>
          <pc:sldMk cId="0" sldId="269"/>
        </pc:sldMkLst>
        <pc:grpChg chg="mod">
          <ac:chgData name="Tạ Thị Mỹ Hạnh" userId="fb8786d0-c0f9-4253-b0c9-2c3fb6c7f255" providerId="ADAL" clId="{A7BACBCA-0404-4443-9537-6F70B0630B79}" dt="2021-05-02T03:11:48.362" v="5121" actId="1076"/>
          <ac:grpSpMkLst>
            <pc:docMk/>
            <pc:sldMk cId="0" sldId="269"/>
            <ac:grpSpMk id="8566" creationId="{00000000-0000-0000-0000-000000000000}"/>
          </ac:grpSpMkLst>
        </pc:grpChg>
      </pc:sldChg>
      <pc:sldChg chg="del modNotes">
        <pc:chgData name="Tạ Thị Mỹ Hạnh" userId="fb8786d0-c0f9-4253-b0c9-2c3fb6c7f255" providerId="ADAL" clId="{A7BACBCA-0404-4443-9537-6F70B0630B79}" dt="2021-05-02T03:56:21.719" v="5957" actId="47"/>
        <pc:sldMkLst>
          <pc:docMk/>
          <pc:sldMk cId="0" sldId="270"/>
        </pc:sldMkLst>
      </pc:sldChg>
      <pc:sldChg chg="del modNotes">
        <pc:chgData name="Tạ Thị Mỹ Hạnh" userId="fb8786d0-c0f9-4253-b0c9-2c3fb6c7f255" providerId="ADAL" clId="{A7BACBCA-0404-4443-9537-6F70B0630B79}" dt="2021-05-02T03:56:21.719" v="5957" actId="47"/>
        <pc:sldMkLst>
          <pc:docMk/>
          <pc:sldMk cId="0" sldId="271"/>
        </pc:sldMkLst>
      </pc:sldChg>
      <pc:sldChg chg="del modNotes">
        <pc:chgData name="Tạ Thị Mỹ Hạnh" userId="fb8786d0-c0f9-4253-b0c9-2c3fb6c7f255" providerId="ADAL" clId="{A7BACBCA-0404-4443-9537-6F70B0630B79}" dt="2021-05-02T03:56:21.719" v="5957" actId="47"/>
        <pc:sldMkLst>
          <pc:docMk/>
          <pc:sldMk cId="0" sldId="272"/>
        </pc:sldMkLst>
      </pc:sldChg>
      <pc:sldChg chg="del modNotes">
        <pc:chgData name="Tạ Thị Mỹ Hạnh" userId="fb8786d0-c0f9-4253-b0c9-2c3fb6c7f255" providerId="ADAL" clId="{A7BACBCA-0404-4443-9537-6F70B0630B79}" dt="2021-05-02T03:56:21.719" v="5957" actId="47"/>
        <pc:sldMkLst>
          <pc:docMk/>
          <pc:sldMk cId="0" sldId="273"/>
        </pc:sldMkLst>
      </pc:sldChg>
      <pc:sldChg chg="del modNotes">
        <pc:chgData name="Tạ Thị Mỹ Hạnh" userId="fb8786d0-c0f9-4253-b0c9-2c3fb6c7f255" providerId="ADAL" clId="{A7BACBCA-0404-4443-9537-6F70B0630B79}" dt="2021-05-02T03:56:21.719" v="5957" actId="47"/>
        <pc:sldMkLst>
          <pc:docMk/>
          <pc:sldMk cId="0" sldId="274"/>
        </pc:sldMkLst>
      </pc:sldChg>
      <pc:sldChg chg="del modNotes">
        <pc:chgData name="Tạ Thị Mỹ Hạnh" userId="fb8786d0-c0f9-4253-b0c9-2c3fb6c7f255" providerId="ADAL" clId="{A7BACBCA-0404-4443-9537-6F70B0630B79}" dt="2021-05-02T03:56:21.719" v="5957" actId="47"/>
        <pc:sldMkLst>
          <pc:docMk/>
          <pc:sldMk cId="0" sldId="275"/>
        </pc:sldMkLst>
      </pc:sldChg>
      <pc:sldChg chg="del modNotes">
        <pc:chgData name="Tạ Thị Mỹ Hạnh" userId="fb8786d0-c0f9-4253-b0c9-2c3fb6c7f255" providerId="ADAL" clId="{A7BACBCA-0404-4443-9537-6F70B0630B79}" dt="2021-05-02T03:56:21.719" v="5957" actId="47"/>
        <pc:sldMkLst>
          <pc:docMk/>
          <pc:sldMk cId="0" sldId="276"/>
        </pc:sldMkLst>
      </pc:sldChg>
      <pc:sldChg chg="del modNotes">
        <pc:chgData name="Tạ Thị Mỹ Hạnh" userId="fb8786d0-c0f9-4253-b0c9-2c3fb6c7f255" providerId="ADAL" clId="{A7BACBCA-0404-4443-9537-6F70B0630B79}" dt="2021-05-02T03:56:21.719" v="5957" actId="47"/>
        <pc:sldMkLst>
          <pc:docMk/>
          <pc:sldMk cId="0" sldId="277"/>
        </pc:sldMkLst>
      </pc:sldChg>
      <pc:sldChg chg="modSp del mod modNotes">
        <pc:chgData name="Tạ Thị Mỹ Hạnh" userId="fb8786d0-c0f9-4253-b0c9-2c3fb6c7f255" providerId="ADAL" clId="{A7BACBCA-0404-4443-9537-6F70B0630B79}" dt="2021-05-02T03:56:21.719" v="5957" actId="47"/>
        <pc:sldMkLst>
          <pc:docMk/>
          <pc:sldMk cId="0" sldId="278"/>
        </pc:sldMkLst>
        <pc:grpChg chg="mod">
          <ac:chgData name="Tạ Thị Mỹ Hạnh" userId="fb8786d0-c0f9-4253-b0c9-2c3fb6c7f255" providerId="ADAL" clId="{A7BACBCA-0404-4443-9537-6F70B0630B79}" dt="2021-05-02T00:11:30.510" v="1848" actId="1076"/>
          <ac:grpSpMkLst>
            <pc:docMk/>
            <pc:sldMk cId="0" sldId="278"/>
            <ac:grpSpMk id="8835" creationId="{00000000-0000-0000-0000-000000000000}"/>
          </ac:grpSpMkLst>
        </pc:grpChg>
      </pc:sldChg>
      <pc:sldChg chg="addSp delSp modSp mod ord modTransition modAnim modNotes">
        <pc:chgData name="Tạ Thị Mỹ Hạnh" userId="fb8786d0-c0f9-4253-b0c9-2c3fb6c7f255" providerId="ADAL" clId="{A7BACBCA-0404-4443-9537-6F70B0630B79}" dt="2021-05-02T07:06:08.730" v="6186" actId="1076"/>
        <pc:sldMkLst>
          <pc:docMk/>
          <pc:sldMk cId="0" sldId="279"/>
        </pc:sldMkLst>
        <pc:spChg chg="add del mod">
          <ac:chgData name="Tạ Thị Mỹ Hạnh" userId="fb8786d0-c0f9-4253-b0c9-2c3fb6c7f255" providerId="ADAL" clId="{A7BACBCA-0404-4443-9537-6F70B0630B79}" dt="2021-05-02T02:12:57.398" v="3654" actId="478"/>
          <ac:spMkLst>
            <pc:docMk/>
            <pc:sldMk cId="0" sldId="279"/>
            <ac:spMk id="3" creationId="{6D43902F-A434-484C-908C-096D0779C988}"/>
          </ac:spMkLst>
        </pc:spChg>
        <pc:spChg chg="add mod">
          <ac:chgData name="Tạ Thị Mỹ Hạnh" userId="fb8786d0-c0f9-4253-b0c9-2c3fb6c7f255" providerId="ADAL" clId="{A7BACBCA-0404-4443-9537-6F70B0630B79}" dt="2021-05-02T02:17:03.505" v="3872" actId="1035"/>
          <ac:spMkLst>
            <pc:docMk/>
            <pc:sldMk cId="0" sldId="279"/>
            <ac:spMk id="4" creationId="{42603499-2D70-475B-9101-1F3BE01A1C3C}"/>
          </ac:spMkLst>
        </pc:spChg>
        <pc:spChg chg="add mod">
          <ac:chgData name="Tạ Thị Mỹ Hạnh" userId="fb8786d0-c0f9-4253-b0c9-2c3fb6c7f255" providerId="ADAL" clId="{A7BACBCA-0404-4443-9537-6F70B0630B79}" dt="2021-05-02T02:17:03.505" v="3872" actId="1035"/>
          <ac:spMkLst>
            <pc:docMk/>
            <pc:sldMk cId="0" sldId="279"/>
            <ac:spMk id="5" creationId="{F751481D-574A-497F-BA71-57CEFD28B57B}"/>
          </ac:spMkLst>
        </pc:spChg>
        <pc:spChg chg="add mod">
          <ac:chgData name="Tạ Thị Mỹ Hạnh" userId="fb8786d0-c0f9-4253-b0c9-2c3fb6c7f255" providerId="ADAL" clId="{A7BACBCA-0404-4443-9537-6F70B0630B79}" dt="2021-05-02T02:40:19.423" v="3993" actId="207"/>
          <ac:spMkLst>
            <pc:docMk/>
            <pc:sldMk cId="0" sldId="279"/>
            <ac:spMk id="6" creationId="{17658498-E15B-4928-9DB9-E25DCF8FEFD6}"/>
          </ac:spMkLst>
        </pc:spChg>
        <pc:spChg chg="add mod">
          <ac:chgData name="Tạ Thị Mỹ Hạnh" userId="fb8786d0-c0f9-4253-b0c9-2c3fb6c7f255" providerId="ADAL" clId="{A7BACBCA-0404-4443-9537-6F70B0630B79}" dt="2021-05-02T02:40:46.680" v="4015" actId="207"/>
          <ac:spMkLst>
            <pc:docMk/>
            <pc:sldMk cId="0" sldId="279"/>
            <ac:spMk id="9" creationId="{F6B6FE4A-CDD3-46B2-85BD-00072AD5AD83}"/>
          </ac:spMkLst>
        </pc:spChg>
        <pc:spChg chg="del">
          <ac:chgData name="Tạ Thị Mỹ Hạnh" userId="fb8786d0-c0f9-4253-b0c9-2c3fb6c7f255" providerId="ADAL" clId="{A7BACBCA-0404-4443-9537-6F70B0630B79}" dt="2021-05-02T02:12:55.357" v="3653" actId="478"/>
          <ac:spMkLst>
            <pc:docMk/>
            <pc:sldMk cId="0" sldId="279"/>
            <ac:spMk id="8908" creationId="{00000000-0000-0000-0000-000000000000}"/>
          </ac:spMkLst>
        </pc:spChg>
        <pc:graphicFrameChg chg="mod modGraphic">
          <ac:chgData name="Tạ Thị Mỹ Hạnh" userId="fb8786d0-c0f9-4253-b0c9-2c3fb6c7f255" providerId="ADAL" clId="{A7BACBCA-0404-4443-9537-6F70B0630B79}" dt="2021-05-02T02:40:08.634" v="3992" actId="207"/>
          <ac:graphicFrameMkLst>
            <pc:docMk/>
            <pc:sldMk cId="0" sldId="279"/>
            <ac:graphicFrameMk id="8909" creationId="{00000000-0000-0000-0000-000000000000}"/>
          </ac:graphicFrameMkLst>
        </pc:graphicFrameChg>
        <pc:picChg chg="add mod">
          <ac:chgData name="Tạ Thị Mỹ Hạnh" userId="fb8786d0-c0f9-4253-b0c9-2c3fb6c7f255" providerId="ADAL" clId="{A7BACBCA-0404-4443-9537-6F70B0630B79}" dt="2021-05-02T07:06:08.730" v="6186" actId="1076"/>
          <ac:picMkLst>
            <pc:docMk/>
            <pc:sldMk cId="0" sldId="279"/>
            <ac:picMk id="2" creationId="{39D754E3-2520-4171-AF67-FF56D1F1A9C7}"/>
          </ac:picMkLst>
        </pc:picChg>
      </pc:sldChg>
      <pc:sldChg chg="del ord modNotes">
        <pc:chgData name="Tạ Thị Mỹ Hạnh" userId="fb8786d0-c0f9-4253-b0c9-2c3fb6c7f255" providerId="ADAL" clId="{A7BACBCA-0404-4443-9537-6F70B0630B79}" dt="2021-05-02T03:56:21.719" v="5957" actId="47"/>
        <pc:sldMkLst>
          <pc:docMk/>
          <pc:sldMk cId="0" sldId="280"/>
        </pc:sldMkLst>
      </pc:sldChg>
      <pc:sldChg chg="del modNotes">
        <pc:chgData name="Tạ Thị Mỹ Hạnh" userId="fb8786d0-c0f9-4253-b0c9-2c3fb6c7f255" providerId="ADAL" clId="{A7BACBCA-0404-4443-9537-6F70B0630B79}" dt="2021-05-02T03:56:21.719" v="5957" actId="47"/>
        <pc:sldMkLst>
          <pc:docMk/>
          <pc:sldMk cId="0" sldId="281"/>
        </pc:sldMkLst>
      </pc:sldChg>
      <pc:sldChg chg="del modNotes">
        <pc:chgData name="Tạ Thị Mỹ Hạnh" userId="fb8786d0-c0f9-4253-b0c9-2c3fb6c7f255" providerId="ADAL" clId="{A7BACBCA-0404-4443-9537-6F70B0630B79}" dt="2021-05-02T03:56:21.719" v="5957" actId="47"/>
        <pc:sldMkLst>
          <pc:docMk/>
          <pc:sldMk cId="0" sldId="282"/>
        </pc:sldMkLst>
      </pc:sldChg>
      <pc:sldChg chg="del modNotes">
        <pc:chgData name="Tạ Thị Mỹ Hạnh" userId="fb8786d0-c0f9-4253-b0c9-2c3fb6c7f255" providerId="ADAL" clId="{A7BACBCA-0404-4443-9537-6F70B0630B79}" dt="2021-05-02T03:56:21.719" v="5957" actId="47"/>
        <pc:sldMkLst>
          <pc:docMk/>
          <pc:sldMk cId="0" sldId="283"/>
        </pc:sldMkLst>
      </pc:sldChg>
      <pc:sldChg chg="del modNotes">
        <pc:chgData name="Tạ Thị Mỹ Hạnh" userId="fb8786d0-c0f9-4253-b0c9-2c3fb6c7f255" providerId="ADAL" clId="{A7BACBCA-0404-4443-9537-6F70B0630B79}" dt="2021-05-02T03:56:21.719" v="5957" actId="47"/>
        <pc:sldMkLst>
          <pc:docMk/>
          <pc:sldMk cId="0" sldId="284"/>
        </pc:sldMkLst>
      </pc:sldChg>
      <pc:sldChg chg="del modNotes">
        <pc:chgData name="Tạ Thị Mỹ Hạnh" userId="fb8786d0-c0f9-4253-b0c9-2c3fb6c7f255" providerId="ADAL" clId="{A7BACBCA-0404-4443-9537-6F70B0630B79}" dt="2021-05-02T03:56:21.719" v="5957" actId="47"/>
        <pc:sldMkLst>
          <pc:docMk/>
          <pc:sldMk cId="0" sldId="285"/>
        </pc:sldMkLst>
      </pc:sldChg>
      <pc:sldChg chg="del modNotes">
        <pc:chgData name="Tạ Thị Mỹ Hạnh" userId="fb8786d0-c0f9-4253-b0c9-2c3fb6c7f255" providerId="ADAL" clId="{A7BACBCA-0404-4443-9537-6F70B0630B79}" dt="2021-05-02T03:56:21.719" v="5957" actId="47"/>
        <pc:sldMkLst>
          <pc:docMk/>
          <pc:sldMk cId="0" sldId="286"/>
        </pc:sldMkLst>
      </pc:sldChg>
      <pc:sldChg chg="del">
        <pc:chgData name="Tạ Thị Mỹ Hạnh" userId="fb8786d0-c0f9-4253-b0c9-2c3fb6c7f255" providerId="ADAL" clId="{A7BACBCA-0404-4443-9537-6F70B0630B79}" dt="2021-05-02T03:56:21.719" v="5957" actId="47"/>
        <pc:sldMkLst>
          <pc:docMk/>
          <pc:sldMk cId="0" sldId="287"/>
        </pc:sldMkLst>
      </pc:sldChg>
      <pc:sldChg chg="del">
        <pc:chgData name="Tạ Thị Mỹ Hạnh" userId="fb8786d0-c0f9-4253-b0c9-2c3fb6c7f255" providerId="ADAL" clId="{A7BACBCA-0404-4443-9537-6F70B0630B79}" dt="2021-05-02T03:56:21.719" v="5957" actId="47"/>
        <pc:sldMkLst>
          <pc:docMk/>
          <pc:sldMk cId="0" sldId="288"/>
        </pc:sldMkLst>
      </pc:sldChg>
      <pc:sldChg chg="del">
        <pc:chgData name="Tạ Thị Mỹ Hạnh" userId="fb8786d0-c0f9-4253-b0c9-2c3fb6c7f255" providerId="ADAL" clId="{A7BACBCA-0404-4443-9537-6F70B0630B79}" dt="2021-05-02T03:56:21.719" v="5957" actId="47"/>
        <pc:sldMkLst>
          <pc:docMk/>
          <pc:sldMk cId="0" sldId="289"/>
        </pc:sldMkLst>
      </pc:sldChg>
      <pc:sldChg chg="del">
        <pc:chgData name="Tạ Thị Mỹ Hạnh" userId="fb8786d0-c0f9-4253-b0c9-2c3fb6c7f255" providerId="ADAL" clId="{A7BACBCA-0404-4443-9537-6F70B0630B79}" dt="2021-05-02T03:56:21.719" v="5957" actId="47"/>
        <pc:sldMkLst>
          <pc:docMk/>
          <pc:sldMk cId="0" sldId="290"/>
        </pc:sldMkLst>
      </pc:sldChg>
      <pc:sldChg chg="del">
        <pc:chgData name="Tạ Thị Mỹ Hạnh" userId="fb8786d0-c0f9-4253-b0c9-2c3fb6c7f255" providerId="ADAL" clId="{A7BACBCA-0404-4443-9537-6F70B0630B79}" dt="2021-05-02T03:56:21.719" v="5957" actId="47"/>
        <pc:sldMkLst>
          <pc:docMk/>
          <pc:sldMk cId="0" sldId="291"/>
        </pc:sldMkLst>
      </pc:sldChg>
      <pc:sldChg chg="del">
        <pc:chgData name="Tạ Thị Mỹ Hạnh" userId="fb8786d0-c0f9-4253-b0c9-2c3fb6c7f255" providerId="ADAL" clId="{A7BACBCA-0404-4443-9537-6F70B0630B79}" dt="2021-05-02T03:56:21.719" v="5957" actId="47"/>
        <pc:sldMkLst>
          <pc:docMk/>
          <pc:sldMk cId="0" sldId="292"/>
        </pc:sldMkLst>
      </pc:sldChg>
      <pc:sldChg chg="del">
        <pc:chgData name="Tạ Thị Mỹ Hạnh" userId="fb8786d0-c0f9-4253-b0c9-2c3fb6c7f255" providerId="ADAL" clId="{A7BACBCA-0404-4443-9537-6F70B0630B79}" dt="2021-05-02T03:56:21.719" v="5957" actId="47"/>
        <pc:sldMkLst>
          <pc:docMk/>
          <pc:sldMk cId="0" sldId="293"/>
        </pc:sldMkLst>
      </pc:sldChg>
      <pc:sldChg chg="del">
        <pc:chgData name="Tạ Thị Mỹ Hạnh" userId="fb8786d0-c0f9-4253-b0c9-2c3fb6c7f255" providerId="ADAL" clId="{A7BACBCA-0404-4443-9537-6F70B0630B79}" dt="2021-05-02T03:56:21.719" v="5957" actId="47"/>
        <pc:sldMkLst>
          <pc:docMk/>
          <pc:sldMk cId="0" sldId="294"/>
        </pc:sldMkLst>
      </pc:sldChg>
      <pc:sldChg chg="del">
        <pc:chgData name="Tạ Thị Mỹ Hạnh" userId="fb8786d0-c0f9-4253-b0c9-2c3fb6c7f255" providerId="ADAL" clId="{A7BACBCA-0404-4443-9537-6F70B0630B79}" dt="2021-05-02T03:56:21.719" v="5957" actId="47"/>
        <pc:sldMkLst>
          <pc:docMk/>
          <pc:sldMk cId="0" sldId="295"/>
        </pc:sldMkLst>
      </pc:sldChg>
      <pc:sldChg chg="del">
        <pc:chgData name="Tạ Thị Mỹ Hạnh" userId="fb8786d0-c0f9-4253-b0c9-2c3fb6c7f255" providerId="ADAL" clId="{A7BACBCA-0404-4443-9537-6F70B0630B79}" dt="2021-05-02T03:56:21.719" v="5957" actId="47"/>
        <pc:sldMkLst>
          <pc:docMk/>
          <pc:sldMk cId="0" sldId="296"/>
        </pc:sldMkLst>
      </pc:sldChg>
      <pc:sldChg chg="del">
        <pc:chgData name="Tạ Thị Mỹ Hạnh" userId="fb8786d0-c0f9-4253-b0c9-2c3fb6c7f255" providerId="ADAL" clId="{A7BACBCA-0404-4443-9537-6F70B0630B79}" dt="2021-05-02T03:56:21.719" v="5957" actId="47"/>
        <pc:sldMkLst>
          <pc:docMk/>
          <pc:sldMk cId="0" sldId="297"/>
        </pc:sldMkLst>
      </pc:sldChg>
      <pc:sldChg chg="del">
        <pc:chgData name="Tạ Thị Mỹ Hạnh" userId="fb8786d0-c0f9-4253-b0c9-2c3fb6c7f255" providerId="ADAL" clId="{A7BACBCA-0404-4443-9537-6F70B0630B79}" dt="2021-05-02T03:56:21.719" v="5957" actId="47"/>
        <pc:sldMkLst>
          <pc:docMk/>
          <pc:sldMk cId="0" sldId="298"/>
        </pc:sldMkLst>
      </pc:sldChg>
      <pc:sldChg chg="del">
        <pc:chgData name="Tạ Thị Mỹ Hạnh" userId="fb8786d0-c0f9-4253-b0c9-2c3fb6c7f255" providerId="ADAL" clId="{A7BACBCA-0404-4443-9537-6F70B0630B79}" dt="2021-05-02T03:56:21.719" v="5957" actId="47"/>
        <pc:sldMkLst>
          <pc:docMk/>
          <pc:sldMk cId="0" sldId="299"/>
        </pc:sldMkLst>
      </pc:sldChg>
      <pc:sldChg chg="del">
        <pc:chgData name="Tạ Thị Mỹ Hạnh" userId="fb8786d0-c0f9-4253-b0c9-2c3fb6c7f255" providerId="ADAL" clId="{A7BACBCA-0404-4443-9537-6F70B0630B79}" dt="2021-05-02T03:56:21.719" v="5957" actId="47"/>
        <pc:sldMkLst>
          <pc:docMk/>
          <pc:sldMk cId="0" sldId="300"/>
        </pc:sldMkLst>
      </pc:sldChg>
      <pc:sldChg chg="del">
        <pc:chgData name="Tạ Thị Mỹ Hạnh" userId="fb8786d0-c0f9-4253-b0c9-2c3fb6c7f255" providerId="ADAL" clId="{A7BACBCA-0404-4443-9537-6F70B0630B79}" dt="2021-05-02T03:56:21.719" v="5957" actId="47"/>
        <pc:sldMkLst>
          <pc:docMk/>
          <pc:sldMk cId="0" sldId="301"/>
        </pc:sldMkLst>
      </pc:sldChg>
      <pc:sldChg chg="del">
        <pc:chgData name="Tạ Thị Mỹ Hạnh" userId="fb8786d0-c0f9-4253-b0c9-2c3fb6c7f255" providerId="ADAL" clId="{A7BACBCA-0404-4443-9537-6F70B0630B79}" dt="2021-05-02T03:56:21.719" v="5957" actId="47"/>
        <pc:sldMkLst>
          <pc:docMk/>
          <pc:sldMk cId="0" sldId="302"/>
        </pc:sldMkLst>
      </pc:sldChg>
      <pc:sldChg chg="del">
        <pc:chgData name="Tạ Thị Mỹ Hạnh" userId="fb8786d0-c0f9-4253-b0c9-2c3fb6c7f255" providerId="ADAL" clId="{A7BACBCA-0404-4443-9537-6F70B0630B79}" dt="2021-05-02T03:56:21.719" v="5957" actId="47"/>
        <pc:sldMkLst>
          <pc:docMk/>
          <pc:sldMk cId="0" sldId="303"/>
        </pc:sldMkLst>
      </pc:sldChg>
      <pc:sldChg chg="del">
        <pc:chgData name="Tạ Thị Mỹ Hạnh" userId="fb8786d0-c0f9-4253-b0c9-2c3fb6c7f255" providerId="ADAL" clId="{A7BACBCA-0404-4443-9537-6F70B0630B79}" dt="2021-05-02T03:56:21.719" v="5957" actId="47"/>
        <pc:sldMkLst>
          <pc:docMk/>
          <pc:sldMk cId="0" sldId="304"/>
        </pc:sldMkLst>
      </pc:sldChg>
      <pc:sldChg chg="addSp delSp modSp add mod modTransition modAnim modNotesTx">
        <pc:chgData name="Tạ Thị Mỹ Hạnh" userId="fb8786d0-c0f9-4253-b0c9-2c3fb6c7f255" providerId="ADAL" clId="{A7BACBCA-0404-4443-9537-6F70B0630B79}" dt="2021-05-02T03:56:33.942" v="5959"/>
        <pc:sldMkLst>
          <pc:docMk/>
          <pc:sldMk cId="363312455" sldId="305"/>
        </pc:sldMkLst>
        <pc:spChg chg="del mod">
          <ac:chgData name="Tạ Thị Mỹ Hạnh" userId="fb8786d0-c0f9-4253-b0c9-2c3fb6c7f255" providerId="ADAL" clId="{A7BACBCA-0404-4443-9537-6F70B0630B79}" dt="2021-05-01T23:31:40.501" v="1195" actId="478"/>
          <ac:spMkLst>
            <pc:docMk/>
            <pc:sldMk cId="363312455" sldId="305"/>
            <ac:spMk id="14" creationId="{E5442B00-C14A-42E2-810A-DC174645E4BF}"/>
          </ac:spMkLst>
        </pc:spChg>
        <pc:spChg chg="add mod ord">
          <ac:chgData name="Tạ Thị Mỹ Hạnh" userId="fb8786d0-c0f9-4253-b0c9-2c3fb6c7f255" providerId="ADAL" clId="{A7BACBCA-0404-4443-9537-6F70B0630B79}" dt="2021-05-02T02:00:32.878" v="3476" actId="166"/>
          <ac:spMkLst>
            <pc:docMk/>
            <pc:sldMk cId="363312455" sldId="305"/>
            <ac:spMk id="16" creationId="{3860E014-419F-451A-B371-91914497E185}"/>
          </ac:spMkLst>
        </pc:spChg>
        <pc:spChg chg="add mod">
          <ac:chgData name="Tạ Thị Mỹ Hạnh" userId="fb8786d0-c0f9-4253-b0c9-2c3fb6c7f255" providerId="ADAL" clId="{A7BACBCA-0404-4443-9537-6F70B0630B79}" dt="2021-05-02T00:04:16.227" v="1615" actId="1036"/>
          <ac:spMkLst>
            <pc:docMk/>
            <pc:sldMk cId="363312455" sldId="305"/>
            <ac:spMk id="18" creationId="{07A6DC64-FEF8-4C74-B01D-972ABAA852E1}"/>
          </ac:spMkLst>
        </pc:spChg>
        <pc:spChg chg="add mod ord">
          <ac:chgData name="Tạ Thị Mỹ Hạnh" userId="fb8786d0-c0f9-4253-b0c9-2c3fb6c7f255" providerId="ADAL" clId="{A7BACBCA-0404-4443-9537-6F70B0630B79}" dt="2021-05-02T02:01:10.889" v="3485" actId="166"/>
          <ac:spMkLst>
            <pc:docMk/>
            <pc:sldMk cId="363312455" sldId="305"/>
            <ac:spMk id="20" creationId="{8C0CF94F-DED9-4DE1-8B9F-767EBA215834}"/>
          </ac:spMkLst>
        </pc:spChg>
        <pc:spChg chg="add mod">
          <ac:chgData name="Tạ Thị Mỹ Hạnh" userId="fb8786d0-c0f9-4253-b0c9-2c3fb6c7f255" providerId="ADAL" clId="{A7BACBCA-0404-4443-9537-6F70B0630B79}" dt="2021-05-02T00:04:11.057" v="1612" actId="1035"/>
          <ac:spMkLst>
            <pc:docMk/>
            <pc:sldMk cId="363312455" sldId="305"/>
            <ac:spMk id="22" creationId="{61CB662D-D258-4076-A9BF-8DA8CB38AE7D}"/>
          </ac:spMkLst>
        </pc:spChg>
        <pc:spChg chg="add mod ord">
          <ac:chgData name="Tạ Thị Mỹ Hạnh" userId="fb8786d0-c0f9-4253-b0c9-2c3fb6c7f255" providerId="ADAL" clId="{A7BACBCA-0404-4443-9537-6F70B0630B79}" dt="2021-05-02T02:00:26.623" v="3474" actId="167"/>
          <ac:spMkLst>
            <pc:docMk/>
            <pc:sldMk cId="363312455" sldId="305"/>
            <ac:spMk id="24" creationId="{26B2C6B0-9617-4AB9-9A0B-435193E2A35D}"/>
          </ac:spMkLst>
        </pc:spChg>
        <pc:spChg chg="add mod ord">
          <ac:chgData name="Tạ Thị Mỹ Hạnh" userId="fb8786d0-c0f9-4253-b0c9-2c3fb6c7f255" providerId="ADAL" clId="{A7BACBCA-0404-4443-9537-6F70B0630B79}" dt="2021-05-02T02:00:09.541" v="3465" actId="14100"/>
          <ac:spMkLst>
            <pc:docMk/>
            <pc:sldMk cId="363312455" sldId="305"/>
            <ac:spMk id="25" creationId="{6C1AFBED-C6B3-4C09-9301-7EF822E2CC99}"/>
          </ac:spMkLst>
        </pc:spChg>
        <pc:spChg chg="add mod ord">
          <ac:chgData name="Tạ Thị Mỹ Hạnh" userId="fb8786d0-c0f9-4253-b0c9-2c3fb6c7f255" providerId="ADAL" clId="{A7BACBCA-0404-4443-9537-6F70B0630B79}" dt="2021-05-02T02:00:56.819" v="3483" actId="14100"/>
          <ac:spMkLst>
            <pc:docMk/>
            <pc:sldMk cId="363312455" sldId="305"/>
            <ac:spMk id="26" creationId="{75AF0609-3961-42AA-B34D-51D97CBE5AE2}"/>
          </ac:spMkLst>
        </pc:spChg>
        <pc:spChg chg="add mod ord">
          <ac:chgData name="Tạ Thị Mỹ Hạnh" userId="fb8786d0-c0f9-4253-b0c9-2c3fb6c7f255" providerId="ADAL" clId="{A7BACBCA-0404-4443-9537-6F70B0630B79}" dt="2021-05-02T02:00:52.025" v="3482" actId="14100"/>
          <ac:spMkLst>
            <pc:docMk/>
            <pc:sldMk cId="363312455" sldId="305"/>
            <ac:spMk id="27" creationId="{A7B0918A-6CF8-42BE-9D14-506E4D297F00}"/>
          </ac:spMkLst>
        </pc:spChg>
        <pc:spChg chg="mod">
          <ac:chgData name="Tạ Thị Mỹ Hạnh" userId="fb8786d0-c0f9-4253-b0c9-2c3fb6c7f255" providerId="ADAL" clId="{A7BACBCA-0404-4443-9537-6F70B0630B79}" dt="2021-05-01T23:41:20.958" v="1381" actId="14100"/>
          <ac:spMkLst>
            <pc:docMk/>
            <pc:sldMk cId="363312455" sldId="305"/>
            <ac:spMk id="8292" creationId="{00000000-0000-0000-0000-000000000000}"/>
          </ac:spMkLst>
        </pc:spChg>
        <pc:spChg chg="mod">
          <ac:chgData name="Tạ Thị Mỹ Hạnh" userId="fb8786d0-c0f9-4253-b0c9-2c3fb6c7f255" providerId="ADAL" clId="{A7BACBCA-0404-4443-9537-6F70B0630B79}" dt="2021-05-02T02:01:03.383" v="3484" actId="20577"/>
          <ac:spMkLst>
            <pc:docMk/>
            <pc:sldMk cId="363312455" sldId="305"/>
            <ac:spMk id="8293" creationId="{00000000-0000-0000-0000-000000000000}"/>
          </ac:spMkLst>
        </pc:spChg>
        <pc:picChg chg="del">
          <ac:chgData name="Tạ Thị Mỹ Hạnh" userId="fb8786d0-c0f9-4253-b0c9-2c3fb6c7f255" providerId="ADAL" clId="{A7BACBCA-0404-4443-9537-6F70B0630B79}" dt="2021-05-01T23:31:38.676" v="1194" actId="478"/>
          <ac:picMkLst>
            <pc:docMk/>
            <pc:sldMk cId="363312455" sldId="305"/>
            <ac:picMk id="3" creationId="{B9590DB6-555D-4DF5-8196-515334AC4757}"/>
          </ac:picMkLst>
        </pc:picChg>
        <pc:picChg chg="add mod">
          <ac:chgData name="Tạ Thị Mỹ Hạnh" userId="fb8786d0-c0f9-4253-b0c9-2c3fb6c7f255" providerId="ADAL" clId="{A7BACBCA-0404-4443-9537-6F70B0630B79}" dt="2021-05-02T00:04:16.227" v="1615" actId="1036"/>
          <ac:picMkLst>
            <pc:docMk/>
            <pc:sldMk cId="363312455" sldId="305"/>
            <ac:picMk id="4" creationId="{6BB2CD33-0E1F-474F-AB87-F0933D4F26DB}"/>
          </ac:picMkLst>
        </pc:picChg>
        <pc:picChg chg="add mod">
          <ac:chgData name="Tạ Thị Mỹ Hạnh" userId="fb8786d0-c0f9-4253-b0c9-2c3fb6c7f255" providerId="ADAL" clId="{A7BACBCA-0404-4443-9537-6F70B0630B79}" dt="2021-05-02T00:04:16.227" v="1615" actId="1036"/>
          <ac:picMkLst>
            <pc:docMk/>
            <pc:sldMk cId="363312455" sldId="305"/>
            <ac:picMk id="15" creationId="{8AA10725-7748-40CE-9BAD-CEC467BE6B5A}"/>
          </ac:picMkLst>
        </pc:picChg>
        <pc:picChg chg="add mod">
          <ac:chgData name="Tạ Thị Mỹ Hạnh" userId="fb8786d0-c0f9-4253-b0c9-2c3fb6c7f255" providerId="ADAL" clId="{A7BACBCA-0404-4443-9537-6F70B0630B79}" dt="2021-05-02T00:04:11.057" v="1612" actId="1035"/>
          <ac:picMkLst>
            <pc:docMk/>
            <pc:sldMk cId="363312455" sldId="305"/>
            <ac:picMk id="19" creationId="{2D9A5581-02F5-40BA-A356-3CB27A9027E4}"/>
          </ac:picMkLst>
        </pc:picChg>
        <pc:picChg chg="add mod">
          <ac:chgData name="Tạ Thị Mỹ Hạnh" userId="fb8786d0-c0f9-4253-b0c9-2c3fb6c7f255" providerId="ADAL" clId="{A7BACBCA-0404-4443-9537-6F70B0630B79}" dt="2021-05-02T00:04:11.057" v="1612" actId="1035"/>
          <ac:picMkLst>
            <pc:docMk/>
            <pc:sldMk cId="363312455" sldId="305"/>
            <ac:picMk id="21" creationId="{42D9CE65-A54F-48C9-8A8E-0224745B796F}"/>
          </ac:picMkLst>
        </pc:picChg>
        <pc:picChg chg="add del mod">
          <ac:chgData name="Tạ Thị Mỹ Hạnh" userId="fb8786d0-c0f9-4253-b0c9-2c3fb6c7f255" providerId="ADAL" clId="{A7BACBCA-0404-4443-9537-6F70B0630B79}" dt="2021-05-02T00:30:07.311" v="2402"/>
          <ac:picMkLst>
            <pc:docMk/>
            <pc:sldMk cId="363312455" sldId="305"/>
            <ac:picMk id="23" creationId="{0200F230-003E-45BE-8941-3D32CDD3DE71}"/>
          </ac:picMkLst>
        </pc:picChg>
        <pc:picChg chg="del">
          <ac:chgData name="Tạ Thị Mỹ Hạnh" userId="fb8786d0-c0f9-4253-b0c9-2c3fb6c7f255" providerId="ADAL" clId="{A7BACBCA-0404-4443-9537-6F70B0630B79}" dt="2021-05-01T15:22:33.726" v="555" actId="478"/>
          <ac:picMkLst>
            <pc:docMk/>
            <pc:sldMk cId="363312455" sldId="305"/>
            <ac:picMk id="8294" creationId="{00000000-0000-0000-0000-000000000000}"/>
          </ac:picMkLst>
        </pc:picChg>
      </pc:sldChg>
      <pc:sldChg chg="addSp delSp modSp new del mod">
        <pc:chgData name="Tạ Thị Mỹ Hạnh" userId="fb8786d0-c0f9-4253-b0c9-2c3fb6c7f255" providerId="ADAL" clId="{A7BACBCA-0404-4443-9537-6F70B0630B79}" dt="2021-05-01T15:22:12.125" v="553" actId="47"/>
        <pc:sldMkLst>
          <pc:docMk/>
          <pc:sldMk cId="1576381932" sldId="305"/>
        </pc:sldMkLst>
        <pc:spChg chg="del">
          <ac:chgData name="Tạ Thị Mỹ Hạnh" userId="fb8786d0-c0f9-4253-b0c9-2c3fb6c7f255" providerId="ADAL" clId="{A7BACBCA-0404-4443-9537-6F70B0630B79}" dt="2021-05-01T14:59:34.400" v="132"/>
          <ac:spMkLst>
            <pc:docMk/>
            <pc:sldMk cId="1576381932" sldId="305"/>
            <ac:spMk id="2" creationId="{9A0E9DDE-36DC-44AB-9BD5-9FFC6D63D307}"/>
          </ac:spMkLst>
        </pc:spChg>
        <pc:spChg chg="del">
          <ac:chgData name="Tạ Thị Mỹ Hạnh" userId="fb8786d0-c0f9-4253-b0c9-2c3fb6c7f255" providerId="ADAL" clId="{A7BACBCA-0404-4443-9537-6F70B0630B79}" dt="2021-05-01T14:59:34.400" v="132"/>
          <ac:spMkLst>
            <pc:docMk/>
            <pc:sldMk cId="1576381932" sldId="305"/>
            <ac:spMk id="3" creationId="{D2735FC7-18E5-4FB1-919C-97FBAEA24285}"/>
          </ac:spMkLst>
        </pc:spChg>
        <pc:spChg chg="add mod">
          <ac:chgData name="Tạ Thị Mỹ Hạnh" userId="fb8786d0-c0f9-4253-b0c9-2c3fb6c7f255" providerId="ADAL" clId="{A7BACBCA-0404-4443-9537-6F70B0630B79}" dt="2021-05-01T15:01:20.169" v="365"/>
          <ac:spMkLst>
            <pc:docMk/>
            <pc:sldMk cId="1576381932" sldId="305"/>
            <ac:spMk id="4" creationId="{FC24BE4C-C6D0-4A47-BF39-CB64C85040BA}"/>
          </ac:spMkLst>
        </pc:spChg>
        <pc:spChg chg="add mod">
          <ac:chgData name="Tạ Thị Mỹ Hạnh" userId="fb8786d0-c0f9-4253-b0c9-2c3fb6c7f255" providerId="ADAL" clId="{A7BACBCA-0404-4443-9537-6F70B0630B79}" dt="2021-05-01T15:01:17.549" v="364"/>
          <ac:spMkLst>
            <pc:docMk/>
            <pc:sldMk cId="1576381932" sldId="305"/>
            <ac:spMk id="5" creationId="{9AA496CB-804A-4481-94A4-9B50A6334259}"/>
          </ac:spMkLst>
        </pc:spChg>
      </pc:sldChg>
      <pc:sldChg chg="addSp delSp modSp new mod modTransition modAnim">
        <pc:chgData name="Tạ Thị Mỹ Hạnh" userId="fb8786d0-c0f9-4253-b0c9-2c3fb6c7f255" providerId="ADAL" clId="{A7BACBCA-0404-4443-9537-6F70B0630B79}" dt="2021-05-02T03:56:51.414" v="5960"/>
        <pc:sldMkLst>
          <pc:docMk/>
          <pc:sldMk cId="389133552" sldId="306"/>
        </pc:sldMkLst>
        <pc:spChg chg="del">
          <ac:chgData name="Tạ Thị Mỹ Hạnh" userId="fb8786d0-c0f9-4253-b0c9-2c3fb6c7f255" providerId="ADAL" clId="{A7BACBCA-0404-4443-9537-6F70B0630B79}" dt="2021-05-01T15:24:47.356" v="584"/>
          <ac:spMkLst>
            <pc:docMk/>
            <pc:sldMk cId="389133552" sldId="306"/>
            <ac:spMk id="2" creationId="{57228187-CEA8-4BF1-91CE-1F4FF212F870}"/>
          </ac:spMkLst>
        </pc:spChg>
        <pc:spChg chg="del">
          <ac:chgData name="Tạ Thị Mỹ Hạnh" userId="fb8786d0-c0f9-4253-b0c9-2c3fb6c7f255" providerId="ADAL" clId="{A7BACBCA-0404-4443-9537-6F70B0630B79}" dt="2021-05-01T15:24:47.356" v="584"/>
          <ac:spMkLst>
            <pc:docMk/>
            <pc:sldMk cId="389133552" sldId="306"/>
            <ac:spMk id="3" creationId="{EE5D8EAA-0D6A-4288-A797-DFED5B613D71}"/>
          </ac:spMkLst>
        </pc:spChg>
        <pc:spChg chg="add mod">
          <ac:chgData name="Tạ Thị Mỹ Hạnh" userId="fb8786d0-c0f9-4253-b0c9-2c3fb6c7f255" providerId="ADAL" clId="{A7BACBCA-0404-4443-9537-6F70B0630B79}" dt="2021-05-01T15:30:14.786" v="928" actId="123"/>
          <ac:spMkLst>
            <pc:docMk/>
            <pc:sldMk cId="389133552" sldId="306"/>
            <ac:spMk id="4" creationId="{BBAA1C9E-6011-4BAB-B259-A6EC2BC7386B}"/>
          </ac:spMkLst>
        </pc:spChg>
      </pc:sldChg>
      <pc:sldChg chg="addSp delSp modSp new del mod delAnim modAnim">
        <pc:chgData name="Tạ Thị Mỹ Hạnh" userId="fb8786d0-c0f9-4253-b0c9-2c3fb6c7f255" providerId="ADAL" clId="{A7BACBCA-0404-4443-9537-6F70B0630B79}" dt="2021-05-01T15:03:52.081" v="373" actId="47"/>
        <pc:sldMkLst>
          <pc:docMk/>
          <pc:sldMk cId="1578928478" sldId="306"/>
        </pc:sldMkLst>
        <pc:spChg chg="del">
          <ac:chgData name="Tạ Thị Mỹ Hạnh" userId="fb8786d0-c0f9-4253-b0c9-2c3fb6c7f255" providerId="ADAL" clId="{A7BACBCA-0404-4443-9537-6F70B0630B79}" dt="2021-05-01T15:02:40.341" v="367"/>
          <ac:spMkLst>
            <pc:docMk/>
            <pc:sldMk cId="1578928478" sldId="306"/>
            <ac:spMk id="2" creationId="{D54E5F83-BDC1-4FDB-8BB1-76FFE8EB8A75}"/>
          </ac:spMkLst>
        </pc:spChg>
        <pc:spChg chg="del">
          <ac:chgData name="Tạ Thị Mỹ Hạnh" userId="fb8786d0-c0f9-4253-b0c9-2c3fb6c7f255" providerId="ADAL" clId="{A7BACBCA-0404-4443-9537-6F70B0630B79}" dt="2021-05-01T15:02:40.341" v="367"/>
          <ac:spMkLst>
            <pc:docMk/>
            <pc:sldMk cId="1578928478" sldId="306"/>
            <ac:spMk id="3" creationId="{3175E684-B236-4CC8-995F-A14ADD8C6491}"/>
          </ac:spMkLst>
        </pc:spChg>
        <pc:spChg chg="add del mod">
          <ac:chgData name="Tạ Thị Mỹ Hạnh" userId="fb8786d0-c0f9-4253-b0c9-2c3fb6c7f255" providerId="ADAL" clId="{A7BACBCA-0404-4443-9537-6F70B0630B79}" dt="2021-05-01T15:03:47.091" v="372" actId="478"/>
          <ac:spMkLst>
            <pc:docMk/>
            <pc:sldMk cId="1578928478" sldId="306"/>
            <ac:spMk id="5" creationId="{61645AEC-F17D-4584-8219-DC855BF5481C}"/>
          </ac:spMkLst>
        </pc:spChg>
        <pc:picChg chg="add">
          <ac:chgData name="Tạ Thị Mỹ Hạnh" userId="fb8786d0-c0f9-4253-b0c9-2c3fb6c7f255" providerId="ADAL" clId="{A7BACBCA-0404-4443-9537-6F70B0630B79}" dt="2021-05-01T15:02:43.202" v="368"/>
          <ac:picMkLst>
            <pc:docMk/>
            <pc:sldMk cId="1578928478" sldId="306"/>
            <ac:picMk id="1026" creationId="{AAE6ABC6-C871-4C79-AEFE-8568A001DCA6}"/>
          </ac:picMkLst>
        </pc:picChg>
      </pc:sldChg>
      <pc:sldChg chg="modSp add del mod ord">
        <pc:chgData name="Tạ Thị Mỹ Hạnh" userId="fb8786d0-c0f9-4253-b0c9-2c3fb6c7f255" providerId="ADAL" clId="{A7BACBCA-0404-4443-9537-6F70B0630B79}" dt="2021-05-02T00:21:23.806" v="2207" actId="47"/>
        <pc:sldMkLst>
          <pc:docMk/>
          <pc:sldMk cId="1481840422" sldId="307"/>
        </pc:sldMkLst>
        <pc:spChg chg="mod">
          <ac:chgData name="Tạ Thị Mỹ Hạnh" userId="fb8786d0-c0f9-4253-b0c9-2c3fb6c7f255" providerId="ADAL" clId="{A7BACBCA-0404-4443-9537-6F70B0630B79}" dt="2021-05-02T00:07:37.997" v="1762" actId="120"/>
          <ac:spMkLst>
            <pc:docMk/>
            <pc:sldMk cId="1481840422" sldId="307"/>
            <ac:spMk id="4" creationId="{BBAA1C9E-6011-4BAB-B259-A6EC2BC7386B}"/>
          </ac:spMkLst>
        </pc:spChg>
      </pc:sldChg>
      <pc:sldChg chg="add del ord">
        <pc:chgData name="Tạ Thị Mỹ Hạnh" userId="fb8786d0-c0f9-4253-b0c9-2c3fb6c7f255" providerId="ADAL" clId="{A7BACBCA-0404-4443-9537-6F70B0630B79}" dt="2021-05-02T03:56:21.719" v="5957" actId="47"/>
        <pc:sldMkLst>
          <pc:docMk/>
          <pc:sldMk cId="375232066" sldId="308"/>
        </pc:sldMkLst>
      </pc:sldChg>
      <pc:sldChg chg="modSp add del mod ord">
        <pc:chgData name="Tạ Thị Mỹ Hạnh" userId="fb8786d0-c0f9-4253-b0c9-2c3fb6c7f255" providerId="ADAL" clId="{A7BACBCA-0404-4443-9537-6F70B0630B79}" dt="2021-05-02T01:38:13.538" v="2932" actId="47"/>
        <pc:sldMkLst>
          <pc:docMk/>
          <pc:sldMk cId="3253664873" sldId="309"/>
        </pc:sldMkLst>
        <pc:spChg chg="mod">
          <ac:chgData name="Tạ Thị Mỹ Hạnh" userId="fb8786d0-c0f9-4253-b0c9-2c3fb6c7f255" providerId="ADAL" clId="{A7BACBCA-0404-4443-9537-6F70B0630B79}" dt="2021-05-02T00:22:27.246" v="2249" actId="20577"/>
          <ac:spMkLst>
            <pc:docMk/>
            <pc:sldMk cId="3253664873" sldId="309"/>
            <ac:spMk id="8292" creationId="{00000000-0000-0000-0000-000000000000}"/>
          </ac:spMkLst>
        </pc:spChg>
        <pc:spChg chg="mod">
          <ac:chgData name="Tạ Thị Mỹ Hạnh" userId="fb8786d0-c0f9-4253-b0c9-2c3fb6c7f255" providerId="ADAL" clId="{A7BACBCA-0404-4443-9537-6F70B0630B79}" dt="2021-05-02T00:23:12.446" v="2252" actId="113"/>
          <ac:spMkLst>
            <pc:docMk/>
            <pc:sldMk cId="3253664873" sldId="309"/>
            <ac:spMk id="8293" creationId="{00000000-0000-0000-0000-000000000000}"/>
          </ac:spMkLst>
        </pc:spChg>
      </pc:sldChg>
      <pc:sldChg chg="addSp delSp modSp add mod ord modTransition modAnim modNotesTx">
        <pc:chgData name="Tạ Thị Mỹ Hạnh" userId="fb8786d0-c0f9-4253-b0c9-2c3fb6c7f255" providerId="ADAL" clId="{A7BACBCA-0404-4443-9537-6F70B0630B79}" dt="2021-05-02T06:52:44.105" v="6168"/>
        <pc:sldMkLst>
          <pc:docMk/>
          <pc:sldMk cId="3955585426" sldId="310"/>
        </pc:sldMkLst>
        <pc:spChg chg="del mod">
          <ac:chgData name="Tạ Thị Mỹ Hạnh" userId="fb8786d0-c0f9-4253-b0c9-2c3fb6c7f255" providerId="ADAL" clId="{A7BACBCA-0404-4443-9537-6F70B0630B79}" dt="2021-05-02T00:30:11.466" v="2403" actId="478"/>
          <ac:spMkLst>
            <pc:docMk/>
            <pc:sldMk cId="3955585426" sldId="310"/>
            <ac:spMk id="14" creationId="{E5442B00-C14A-42E2-810A-DC174645E4BF}"/>
          </ac:spMkLst>
        </pc:spChg>
        <pc:spChg chg="add mod ord">
          <ac:chgData name="Tạ Thị Mỹ Hạnh" userId="fb8786d0-c0f9-4253-b0c9-2c3fb6c7f255" providerId="ADAL" clId="{A7BACBCA-0404-4443-9537-6F70B0630B79}" dt="2021-05-02T02:07:24.994" v="3510" actId="166"/>
          <ac:spMkLst>
            <pc:docMk/>
            <pc:sldMk cId="3955585426" sldId="310"/>
            <ac:spMk id="16" creationId="{EC35AA52-480C-4C85-8475-04EE1BB903CA}"/>
          </ac:spMkLst>
        </pc:spChg>
        <pc:spChg chg="add mod">
          <ac:chgData name="Tạ Thị Mỹ Hạnh" userId="fb8786d0-c0f9-4253-b0c9-2c3fb6c7f255" providerId="ADAL" clId="{A7BACBCA-0404-4443-9537-6F70B0630B79}" dt="2021-05-02T01:40:45.432" v="2957" actId="1036"/>
          <ac:spMkLst>
            <pc:docMk/>
            <pc:sldMk cId="3955585426" sldId="310"/>
            <ac:spMk id="20" creationId="{6DABBF1B-2FC8-4A6E-879E-8C534B6A4240}"/>
          </ac:spMkLst>
        </pc:spChg>
        <pc:spChg chg="add mod">
          <ac:chgData name="Tạ Thị Mỹ Hạnh" userId="fb8786d0-c0f9-4253-b0c9-2c3fb6c7f255" providerId="ADAL" clId="{A7BACBCA-0404-4443-9537-6F70B0630B79}" dt="2021-05-02T01:40:51.522" v="2960" actId="1035"/>
          <ac:spMkLst>
            <pc:docMk/>
            <pc:sldMk cId="3955585426" sldId="310"/>
            <ac:spMk id="21" creationId="{43428402-B3CD-44A2-82E5-23BBE9BD2F3A}"/>
          </ac:spMkLst>
        </pc:spChg>
        <pc:spChg chg="add mod">
          <ac:chgData name="Tạ Thị Mỹ Hạnh" userId="fb8786d0-c0f9-4253-b0c9-2c3fb6c7f255" providerId="ADAL" clId="{A7BACBCA-0404-4443-9537-6F70B0630B79}" dt="2021-05-02T01:40:56.486" v="2961" actId="571"/>
          <ac:spMkLst>
            <pc:docMk/>
            <pc:sldMk cId="3955585426" sldId="310"/>
            <ac:spMk id="22" creationId="{9DD3D49C-23F4-481A-91DD-C1A1130E3875}"/>
          </ac:spMkLst>
        </pc:spChg>
        <pc:spChg chg="mod">
          <ac:chgData name="Tạ Thị Mỹ Hạnh" userId="fb8786d0-c0f9-4253-b0c9-2c3fb6c7f255" providerId="ADAL" clId="{A7BACBCA-0404-4443-9537-6F70B0630B79}" dt="2021-05-02T01:42:54.698" v="2962"/>
          <ac:spMkLst>
            <pc:docMk/>
            <pc:sldMk cId="3955585426" sldId="310"/>
            <ac:spMk id="24" creationId="{69818813-50E4-4D29-8050-77B4620864F3}"/>
          </ac:spMkLst>
        </pc:spChg>
        <pc:spChg chg="mod">
          <ac:chgData name="Tạ Thị Mỹ Hạnh" userId="fb8786d0-c0f9-4253-b0c9-2c3fb6c7f255" providerId="ADAL" clId="{A7BACBCA-0404-4443-9537-6F70B0630B79}" dt="2021-05-02T01:42:54.698" v="2962"/>
          <ac:spMkLst>
            <pc:docMk/>
            <pc:sldMk cId="3955585426" sldId="310"/>
            <ac:spMk id="25" creationId="{453228F0-4C64-4EB4-B749-447D078D361C}"/>
          </ac:spMkLst>
        </pc:spChg>
        <pc:spChg chg="mod">
          <ac:chgData name="Tạ Thị Mỹ Hạnh" userId="fb8786d0-c0f9-4253-b0c9-2c3fb6c7f255" providerId="ADAL" clId="{A7BACBCA-0404-4443-9537-6F70B0630B79}" dt="2021-05-02T01:42:54.698" v="2962"/>
          <ac:spMkLst>
            <pc:docMk/>
            <pc:sldMk cId="3955585426" sldId="310"/>
            <ac:spMk id="27" creationId="{5D10E4D3-5518-4D2C-9082-4E0C8A830EFE}"/>
          </ac:spMkLst>
        </pc:spChg>
        <pc:spChg chg="mod">
          <ac:chgData name="Tạ Thị Mỹ Hạnh" userId="fb8786d0-c0f9-4253-b0c9-2c3fb6c7f255" providerId="ADAL" clId="{A7BACBCA-0404-4443-9537-6F70B0630B79}" dt="2021-05-02T01:42:54.698" v="2962"/>
          <ac:spMkLst>
            <pc:docMk/>
            <pc:sldMk cId="3955585426" sldId="310"/>
            <ac:spMk id="28" creationId="{B16D74D6-8CB9-418E-A1F8-5F384DB81505}"/>
          </ac:spMkLst>
        </pc:spChg>
        <pc:spChg chg="mod">
          <ac:chgData name="Tạ Thị Mỹ Hạnh" userId="fb8786d0-c0f9-4253-b0c9-2c3fb6c7f255" providerId="ADAL" clId="{A7BACBCA-0404-4443-9537-6F70B0630B79}" dt="2021-05-02T01:42:54.698" v="2962"/>
          <ac:spMkLst>
            <pc:docMk/>
            <pc:sldMk cId="3955585426" sldId="310"/>
            <ac:spMk id="30" creationId="{FB83201C-F652-4C7A-9921-A9A022DFB408}"/>
          </ac:spMkLst>
        </pc:spChg>
        <pc:spChg chg="mod">
          <ac:chgData name="Tạ Thị Mỹ Hạnh" userId="fb8786d0-c0f9-4253-b0c9-2c3fb6c7f255" providerId="ADAL" clId="{A7BACBCA-0404-4443-9537-6F70B0630B79}" dt="2021-05-02T01:42:54.698" v="2962"/>
          <ac:spMkLst>
            <pc:docMk/>
            <pc:sldMk cId="3955585426" sldId="310"/>
            <ac:spMk id="31" creationId="{A8893565-2A82-4DCF-9941-24CA63EB9F47}"/>
          </ac:spMkLst>
        </pc:spChg>
        <pc:spChg chg="add mod">
          <ac:chgData name="Tạ Thị Mỹ Hạnh" userId="fb8786d0-c0f9-4253-b0c9-2c3fb6c7f255" providerId="ADAL" clId="{A7BACBCA-0404-4443-9537-6F70B0630B79}" dt="2021-05-02T01:44:44.988" v="2980" actId="1076"/>
          <ac:spMkLst>
            <pc:docMk/>
            <pc:sldMk cId="3955585426" sldId="310"/>
            <ac:spMk id="32" creationId="{1204EAE6-8B83-43F1-8D41-C09E6D3741D7}"/>
          </ac:spMkLst>
        </pc:spChg>
        <pc:spChg chg="add mod">
          <ac:chgData name="Tạ Thị Mỹ Hạnh" userId="fb8786d0-c0f9-4253-b0c9-2c3fb6c7f255" providerId="ADAL" clId="{A7BACBCA-0404-4443-9537-6F70B0630B79}" dt="2021-05-02T01:44:26.483" v="2974" actId="1076"/>
          <ac:spMkLst>
            <pc:docMk/>
            <pc:sldMk cId="3955585426" sldId="310"/>
            <ac:spMk id="33" creationId="{EAD21533-BE55-40B4-B1C6-F619FFAE0008}"/>
          </ac:spMkLst>
        </pc:spChg>
        <pc:spChg chg="add mod">
          <ac:chgData name="Tạ Thị Mỹ Hạnh" userId="fb8786d0-c0f9-4253-b0c9-2c3fb6c7f255" providerId="ADAL" clId="{A7BACBCA-0404-4443-9537-6F70B0630B79}" dt="2021-05-02T01:43:57.293" v="2966" actId="164"/>
          <ac:spMkLst>
            <pc:docMk/>
            <pc:sldMk cId="3955585426" sldId="310"/>
            <ac:spMk id="34" creationId="{84B5F715-E02C-487A-8FBF-603C65DC9CE7}"/>
          </ac:spMkLst>
        </pc:spChg>
        <pc:spChg chg="mod">
          <ac:chgData name="Tạ Thị Mỹ Hạnh" userId="fb8786d0-c0f9-4253-b0c9-2c3fb6c7f255" providerId="ADAL" clId="{A7BACBCA-0404-4443-9537-6F70B0630B79}" dt="2021-05-02T01:45:12.990" v="2987" actId="20577"/>
          <ac:spMkLst>
            <pc:docMk/>
            <pc:sldMk cId="3955585426" sldId="310"/>
            <ac:spMk id="40" creationId="{BD4C0816-5FD7-4BD4-9D77-F43183CFE621}"/>
          </ac:spMkLst>
        </pc:spChg>
        <pc:spChg chg="mod">
          <ac:chgData name="Tạ Thị Mỹ Hạnh" userId="fb8786d0-c0f9-4253-b0c9-2c3fb6c7f255" providerId="ADAL" clId="{A7BACBCA-0404-4443-9537-6F70B0630B79}" dt="2021-05-02T01:45:11.428" v="2985" actId="571"/>
          <ac:spMkLst>
            <pc:docMk/>
            <pc:sldMk cId="3955585426" sldId="310"/>
            <ac:spMk id="41" creationId="{6F6BAF2E-A09A-4AFA-BA3B-4668B6A0CACD}"/>
          </ac:spMkLst>
        </pc:spChg>
        <pc:spChg chg="mod">
          <ac:chgData name="Tạ Thị Mỹ Hạnh" userId="fb8786d0-c0f9-4253-b0c9-2c3fb6c7f255" providerId="ADAL" clId="{A7BACBCA-0404-4443-9537-6F70B0630B79}" dt="2021-05-02T01:45:11.428" v="2985" actId="571"/>
          <ac:spMkLst>
            <pc:docMk/>
            <pc:sldMk cId="3955585426" sldId="310"/>
            <ac:spMk id="42" creationId="{94481F31-2001-496A-883D-D42C320165FF}"/>
          </ac:spMkLst>
        </pc:spChg>
        <pc:spChg chg="mod">
          <ac:chgData name="Tạ Thị Mỹ Hạnh" userId="fb8786d0-c0f9-4253-b0c9-2c3fb6c7f255" providerId="ADAL" clId="{A7BACBCA-0404-4443-9537-6F70B0630B79}" dt="2021-05-02T01:45:31.574" v="2990" actId="20577"/>
          <ac:spMkLst>
            <pc:docMk/>
            <pc:sldMk cId="3955585426" sldId="310"/>
            <ac:spMk id="45" creationId="{88D315FF-A639-46E9-B70E-D8B6E6FF2430}"/>
          </ac:spMkLst>
        </pc:spChg>
        <pc:spChg chg="mod">
          <ac:chgData name="Tạ Thị Mỹ Hạnh" userId="fb8786d0-c0f9-4253-b0c9-2c3fb6c7f255" providerId="ADAL" clId="{A7BACBCA-0404-4443-9537-6F70B0630B79}" dt="2021-05-02T01:45:29.198" v="2988" actId="571"/>
          <ac:spMkLst>
            <pc:docMk/>
            <pc:sldMk cId="3955585426" sldId="310"/>
            <ac:spMk id="46" creationId="{3575D36B-8E37-49BA-BDB8-BAD2779D6131}"/>
          </ac:spMkLst>
        </pc:spChg>
        <pc:spChg chg="mod">
          <ac:chgData name="Tạ Thị Mỹ Hạnh" userId="fb8786d0-c0f9-4253-b0c9-2c3fb6c7f255" providerId="ADAL" clId="{A7BACBCA-0404-4443-9537-6F70B0630B79}" dt="2021-05-02T01:45:29.198" v="2988" actId="571"/>
          <ac:spMkLst>
            <pc:docMk/>
            <pc:sldMk cId="3955585426" sldId="310"/>
            <ac:spMk id="47" creationId="{2E6350DF-77C4-4932-9B98-D90943A6670F}"/>
          </ac:spMkLst>
        </pc:spChg>
        <pc:spChg chg="add mod ord">
          <ac:chgData name="Tạ Thị Mỹ Hạnh" userId="fb8786d0-c0f9-4253-b0c9-2c3fb6c7f255" providerId="ADAL" clId="{A7BACBCA-0404-4443-9537-6F70B0630B79}" dt="2021-05-02T02:06:35.900" v="3502" actId="167"/>
          <ac:spMkLst>
            <pc:docMk/>
            <pc:sldMk cId="3955585426" sldId="310"/>
            <ac:spMk id="48" creationId="{B5DA6FEB-C1A9-40A7-871F-98B3E3585383}"/>
          </ac:spMkLst>
        </pc:spChg>
        <pc:spChg chg="add del mod ord">
          <ac:chgData name="Tạ Thị Mỹ Hạnh" userId="fb8786d0-c0f9-4253-b0c9-2c3fb6c7f255" providerId="ADAL" clId="{A7BACBCA-0404-4443-9537-6F70B0630B79}" dt="2021-05-02T02:07:10.637" v="3507" actId="478"/>
          <ac:spMkLst>
            <pc:docMk/>
            <pc:sldMk cId="3955585426" sldId="310"/>
            <ac:spMk id="49" creationId="{0D830F0B-1430-493D-8AF3-41BD6A090F58}"/>
          </ac:spMkLst>
        </pc:spChg>
        <pc:spChg chg="add mod">
          <ac:chgData name="Tạ Thị Mỹ Hạnh" userId="fb8786d0-c0f9-4253-b0c9-2c3fb6c7f255" providerId="ADAL" clId="{A7BACBCA-0404-4443-9537-6F70B0630B79}" dt="2021-05-02T02:07:18.626" v="3509" actId="1076"/>
          <ac:spMkLst>
            <pc:docMk/>
            <pc:sldMk cId="3955585426" sldId="310"/>
            <ac:spMk id="50" creationId="{A8D657F9-7452-4A5B-887B-279A2B35331D}"/>
          </ac:spMkLst>
        </pc:spChg>
        <pc:spChg chg="mod">
          <ac:chgData name="Tạ Thị Mỹ Hạnh" userId="fb8786d0-c0f9-4253-b0c9-2c3fb6c7f255" providerId="ADAL" clId="{A7BACBCA-0404-4443-9537-6F70B0630B79}" dt="2021-05-02T00:29:30.195" v="2397" actId="1035"/>
          <ac:spMkLst>
            <pc:docMk/>
            <pc:sldMk cId="3955585426" sldId="310"/>
            <ac:spMk id="8292" creationId="{00000000-0000-0000-0000-000000000000}"/>
          </ac:spMkLst>
        </pc:spChg>
        <pc:spChg chg="mod">
          <ac:chgData name="Tạ Thị Mỹ Hạnh" userId="fb8786d0-c0f9-4253-b0c9-2c3fb6c7f255" providerId="ADAL" clId="{A7BACBCA-0404-4443-9537-6F70B0630B79}" dt="2021-05-02T01:39:15.732" v="2949" actId="20577"/>
          <ac:spMkLst>
            <pc:docMk/>
            <pc:sldMk cId="3955585426" sldId="310"/>
            <ac:spMk id="8293" creationId="{00000000-0000-0000-0000-000000000000}"/>
          </ac:spMkLst>
        </pc:spChg>
        <pc:grpChg chg="add mod">
          <ac:chgData name="Tạ Thị Mỹ Hạnh" userId="fb8786d0-c0f9-4253-b0c9-2c3fb6c7f255" providerId="ADAL" clId="{A7BACBCA-0404-4443-9537-6F70B0630B79}" dt="2021-05-02T01:45:00.092" v="2982" actId="1076"/>
          <ac:grpSpMkLst>
            <pc:docMk/>
            <pc:sldMk cId="3955585426" sldId="310"/>
            <ac:grpSpMk id="4" creationId="{CC93842E-19E7-4A5B-99BA-3EDD4847C999}"/>
          </ac:grpSpMkLst>
        </pc:grpChg>
        <pc:grpChg chg="add mod">
          <ac:chgData name="Tạ Thị Mỹ Hạnh" userId="fb8786d0-c0f9-4253-b0c9-2c3fb6c7f255" providerId="ADAL" clId="{A7BACBCA-0404-4443-9537-6F70B0630B79}" dt="2021-05-02T01:44:52.284" v="2981" actId="1076"/>
          <ac:grpSpMkLst>
            <pc:docMk/>
            <pc:sldMk cId="3955585426" sldId="310"/>
            <ac:grpSpMk id="5" creationId="{C25D05C4-3D52-4FB3-BC04-9A15FA3E7FAD}"/>
          </ac:grpSpMkLst>
        </pc:grpChg>
        <pc:grpChg chg="add del mod">
          <ac:chgData name="Tạ Thị Mỹ Hạnh" userId="fb8786d0-c0f9-4253-b0c9-2c3fb6c7f255" providerId="ADAL" clId="{A7BACBCA-0404-4443-9537-6F70B0630B79}" dt="2021-05-02T01:45:04.119" v="2984" actId="478"/>
          <ac:grpSpMkLst>
            <pc:docMk/>
            <pc:sldMk cId="3955585426" sldId="310"/>
            <ac:grpSpMk id="6" creationId="{9F9CB3AC-6A51-40A9-8C3A-C6C30AEAFD9C}"/>
          </ac:grpSpMkLst>
        </pc:grpChg>
        <pc:grpChg chg="add mod">
          <ac:chgData name="Tạ Thị Mỹ Hạnh" userId="fb8786d0-c0f9-4253-b0c9-2c3fb6c7f255" providerId="ADAL" clId="{A7BACBCA-0404-4443-9537-6F70B0630B79}" dt="2021-05-02T01:43:28.883" v="2964" actId="164"/>
          <ac:grpSpMkLst>
            <pc:docMk/>
            <pc:sldMk cId="3955585426" sldId="310"/>
            <ac:grpSpMk id="23" creationId="{A3CC39E2-7FEB-47A3-9B25-05136B4B28F1}"/>
          </ac:grpSpMkLst>
        </pc:grpChg>
        <pc:grpChg chg="add mod">
          <ac:chgData name="Tạ Thị Mỹ Hạnh" userId="fb8786d0-c0f9-4253-b0c9-2c3fb6c7f255" providerId="ADAL" clId="{A7BACBCA-0404-4443-9537-6F70B0630B79}" dt="2021-05-02T01:43:43.820" v="2965" actId="164"/>
          <ac:grpSpMkLst>
            <pc:docMk/>
            <pc:sldMk cId="3955585426" sldId="310"/>
            <ac:grpSpMk id="26" creationId="{C632A3A5-499A-4EA5-9A05-E238A0CD2B32}"/>
          </ac:grpSpMkLst>
        </pc:grpChg>
        <pc:grpChg chg="add mod">
          <ac:chgData name="Tạ Thị Mỹ Hạnh" userId="fb8786d0-c0f9-4253-b0c9-2c3fb6c7f255" providerId="ADAL" clId="{A7BACBCA-0404-4443-9537-6F70B0630B79}" dt="2021-05-02T01:43:57.293" v="2966" actId="164"/>
          <ac:grpSpMkLst>
            <pc:docMk/>
            <pc:sldMk cId="3955585426" sldId="310"/>
            <ac:grpSpMk id="29" creationId="{DC603958-4D17-490C-8943-5F80ED2D50DA}"/>
          </ac:grpSpMkLst>
        </pc:grpChg>
        <pc:grpChg chg="add mod">
          <ac:chgData name="Tạ Thị Mỹ Hạnh" userId="fb8786d0-c0f9-4253-b0c9-2c3fb6c7f255" providerId="ADAL" clId="{A7BACBCA-0404-4443-9537-6F70B0630B79}" dt="2021-05-02T01:45:11.428" v="2985" actId="571"/>
          <ac:grpSpMkLst>
            <pc:docMk/>
            <pc:sldMk cId="3955585426" sldId="310"/>
            <ac:grpSpMk id="38" creationId="{0401979C-0EB9-4D6E-A327-A069A933636B}"/>
          </ac:grpSpMkLst>
        </pc:grpChg>
        <pc:grpChg chg="mod">
          <ac:chgData name="Tạ Thị Mỹ Hạnh" userId="fb8786d0-c0f9-4253-b0c9-2c3fb6c7f255" providerId="ADAL" clId="{A7BACBCA-0404-4443-9537-6F70B0630B79}" dt="2021-05-02T01:45:11.428" v="2985" actId="571"/>
          <ac:grpSpMkLst>
            <pc:docMk/>
            <pc:sldMk cId="3955585426" sldId="310"/>
            <ac:grpSpMk id="39" creationId="{8D5AF270-45B3-4EC3-9D57-10AEA91CA3E5}"/>
          </ac:grpSpMkLst>
        </pc:grpChg>
        <pc:grpChg chg="add mod">
          <ac:chgData name="Tạ Thị Mỹ Hạnh" userId="fb8786d0-c0f9-4253-b0c9-2c3fb6c7f255" providerId="ADAL" clId="{A7BACBCA-0404-4443-9537-6F70B0630B79}" dt="2021-05-02T01:45:29.198" v="2988" actId="571"/>
          <ac:grpSpMkLst>
            <pc:docMk/>
            <pc:sldMk cId="3955585426" sldId="310"/>
            <ac:grpSpMk id="43" creationId="{0DD1E3A6-08B0-488A-9C97-186CA43203A0}"/>
          </ac:grpSpMkLst>
        </pc:grpChg>
        <pc:grpChg chg="mod">
          <ac:chgData name="Tạ Thị Mỹ Hạnh" userId="fb8786d0-c0f9-4253-b0c9-2c3fb6c7f255" providerId="ADAL" clId="{A7BACBCA-0404-4443-9537-6F70B0630B79}" dt="2021-05-02T01:45:29.198" v="2988" actId="571"/>
          <ac:grpSpMkLst>
            <pc:docMk/>
            <pc:sldMk cId="3955585426" sldId="310"/>
            <ac:grpSpMk id="44" creationId="{71C47AD3-C820-4071-BB37-3429ECD0ACD7}"/>
          </ac:grpSpMkLst>
        </pc:grpChg>
        <pc:graphicFrameChg chg="add mod">
          <ac:chgData name="Tạ Thị Mỹ Hạnh" userId="fb8786d0-c0f9-4253-b0c9-2c3fb6c7f255" providerId="ADAL" clId="{A7BACBCA-0404-4443-9537-6F70B0630B79}" dt="2021-05-02T01:38:04.538" v="2931" actId="207"/>
          <ac:graphicFrameMkLst>
            <pc:docMk/>
            <pc:sldMk cId="3955585426" sldId="310"/>
            <ac:graphicFrameMk id="2" creationId="{B5FE1A8C-EC64-4C51-BC87-DA53F5820EA2}"/>
          </ac:graphicFrameMkLst>
        </pc:graphicFrameChg>
        <pc:picChg chg="del mod">
          <ac:chgData name="Tạ Thị Mỹ Hạnh" userId="fb8786d0-c0f9-4253-b0c9-2c3fb6c7f255" providerId="ADAL" clId="{A7BACBCA-0404-4443-9537-6F70B0630B79}" dt="2021-05-02T00:29:59.198" v="2399" actId="478"/>
          <ac:picMkLst>
            <pc:docMk/>
            <pc:sldMk cId="3955585426" sldId="310"/>
            <ac:picMk id="3" creationId="{B9590DB6-555D-4DF5-8196-515334AC4757}"/>
          </ac:picMkLst>
        </pc:picChg>
        <pc:picChg chg="add mod">
          <ac:chgData name="Tạ Thị Mỹ Hạnh" userId="fb8786d0-c0f9-4253-b0c9-2c3fb6c7f255" providerId="ADAL" clId="{A7BACBCA-0404-4443-9537-6F70B0630B79}" dt="2021-05-02T00:29:59.607" v="2400"/>
          <ac:picMkLst>
            <pc:docMk/>
            <pc:sldMk cId="3955585426" sldId="310"/>
            <ac:picMk id="15" creationId="{FC6F6F84-3663-413D-A60D-9D6DA2A785E1}"/>
          </ac:picMkLst>
        </pc:picChg>
        <pc:picChg chg="add del mod modCrop">
          <ac:chgData name="Tạ Thị Mỹ Hạnh" userId="fb8786d0-c0f9-4253-b0c9-2c3fb6c7f255" providerId="ADAL" clId="{A7BACBCA-0404-4443-9537-6F70B0630B79}" dt="2021-05-02T01:30:45.224" v="2464" actId="478"/>
          <ac:picMkLst>
            <pc:docMk/>
            <pc:sldMk cId="3955585426" sldId="310"/>
            <ac:picMk id="17" creationId="{4F59DC91-C752-467E-BD51-BD33B45F5FDC}"/>
          </ac:picMkLst>
        </pc:picChg>
        <pc:picChg chg="add del mod">
          <ac:chgData name="Tạ Thị Mỹ Hạnh" userId="fb8786d0-c0f9-4253-b0c9-2c3fb6c7f255" providerId="ADAL" clId="{A7BACBCA-0404-4443-9537-6F70B0630B79}" dt="2021-05-02T01:30:47.989" v="2465" actId="478"/>
          <ac:picMkLst>
            <pc:docMk/>
            <pc:sldMk cId="3955585426" sldId="310"/>
            <ac:picMk id="18" creationId="{F476D749-2B40-43AC-92DC-CE1B1F991BD2}"/>
          </ac:picMkLst>
        </pc:picChg>
        <pc:picChg chg="add del mod">
          <ac:chgData name="Tạ Thị Mỹ Hạnh" userId="fb8786d0-c0f9-4253-b0c9-2c3fb6c7f255" providerId="ADAL" clId="{A7BACBCA-0404-4443-9537-6F70B0630B79}" dt="2021-05-02T01:30:52.809" v="2468" actId="478"/>
          <ac:picMkLst>
            <pc:docMk/>
            <pc:sldMk cId="3955585426" sldId="310"/>
            <ac:picMk id="19" creationId="{FD378861-7042-41B3-889C-8229635D8C99}"/>
          </ac:picMkLst>
        </pc:picChg>
        <pc:picChg chg="del mod modCrop">
          <ac:chgData name="Tạ Thị Mỹ Hạnh" userId="fb8786d0-c0f9-4253-b0c9-2c3fb6c7f255" providerId="ADAL" clId="{A7BACBCA-0404-4443-9537-6F70B0630B79}" dt="2021-05-02T01:30:52.168" v="2467" actId="478"/>
          <ac:picMkLst>
            <pc:docMk/>
            <pc:sldMk cId="3955585426" sldId="310"/>
            <ac:picMk id="8294" creationId="{00000000-0000-0000-0000-000000000000}"/>
          </ac:picMkLst>
        </pc:picChg>
      </pc:sldChg>
      <pc:sldChg chg="add del">
        <pc:chgData name="Tạ Thị Mỹ Hạnh" userId="fb8786d0-c0f9-4253-b0c9-2c3fb6c7f255" providerId="ADAL" clId="{A7BACBCA-0404-4443-9537-6F70B0630B79}" dt="2021-05-02T03:56:21.719" v="5957" actId="47"/>
        <pc:sldMkLst>
          <pc:docMk/>
          <pc:sldMk cId="1533236767" sldId="311"/>
        </pc:sldMkLst>
      </pc:sldChg>
      <pc:sldChg chg="addSp modSp add mod modTransition modAnim">
        <pc:chgData name="Tạ Thị Mỹ Hạnh" userId="fb8786d0-c0f9-4253-b0c9-2c3fb6c7f255" providerId="ADAL" clId="{A7BACBCA-0404-4443-9537-6F70B0630B79}" dt="2021-05-02T07:07:49.601" v="6190" actId="1076"/>
        <pc:sldMkLst>
          <pc:docMk/>
          <pc:sldMk cId="2425856890" sldId="312"/>
        </pc:sldMkLst>
        <pc:spChg chg="mod">
          <ac:chgData name="Tạ Thị Mỹ Hạnh" userId="fb8786d0-c0f9-4253-b0c9-2c3fb6c7f255" providerId="ADAL" clId="{A7BACBCA-0404-4443-9537-6F70B0630B79}" dt="2021-05-02T02:44:05.673" v="4107" actId="20577"/>
          <ac:spMkLst>
            <pc:docMk/>
            <pc:sldMk cId="2425856890" sldId="312"/>
            <ac:spMk id="4" creationId="{42603499-2D70-475B-9101-1F3BE01A1C3C}"/>
          </ac:spMkLst>
        </pc:spChg>
        <pc:spChg chg="mod">
          <ac:chgData name="Tạ Thị Mỹ Hạnh" userId="fb8786d0-c0f9-4253-b0c9-2c3fb6c7f255" providerId="ADAL" clId="{A7BACBCA-0404-4443-9537-6F70B0630B79}" dt="2021-05-02T02:44:16.442" v="4153" actId="20577"/>
          <ac:spMkLst>
            <pc:docMk/>
            <pc:sldMk cId="2425856890" sldId="312"/>
            <ac:spMk id="5" creationId="{F751481D-574A-497F-BA71-57CEFD28B57B}"/>
          </ac:spMkLst>
        </pc:spChg>
        <pc:spChg chg="mod">
          <ac:chgData name="Tạ Thị Mỹ Hạnh" userId="fb8786d0-c0f9-4253-b0c9-2c3fb6c7f255" providerId="ADAL" clId="{A7BACBCA-0404-4443-9537-6F70B0630B79}" dt="2021-05-02T02:49:00.674" v="4502" actId="14100"/>
          <ac:spMkLst>
            <pc:docMk/>
            <pc:sldMk cId="2425856890" sldId="312"/>
            <ac:spMk id="6" creationId="{17658498-E15B-4928-9DB9-E25DCF8FEFD6}"/>
          </ac:spMkLst>
        </pc:spChg>
        <pc:spChg chg="mod">
          <ac:chgData name="Tạ Thị Mỹ Hạnh" userId="fb8786d0-c0f9-4253-b0c9-2c3fb6c7f255" providerId="ADAL" clId="{A7BACBCA-0404-4443-9537-6F70B0630B79}" dt="2021-05-02T02:49:19.529" v="4564" actId="20577"/>
          <ac:spMkLst>
            <pc:docMk/>
            <pc:sldMk cId="2425856890" sldId="312"/>
            <ac:spMk id="9" creationId="{F6B6FE4A-CDD3-46B2-85BD-00072AD5AD83}"/>
          </ac:spMkLst>
        </pc:spChg>
        <pc:graphicFrameChg chg="mod modGraphic">
          <ac:chgData name="Tạ Thị Mỹ Hạnh" userId="fb8786d0-c0f9-4253-b0c9-2c3fb6c7f255" providerId="ADAL" clId="{A7BACBCA-0404-4443-9537-6F70B0630B79}" dt="2021-05-02T02:45:50.743" v="4338" actId="57"/>
          <ac:graphicFrameMkLst>
            <pc:docMk/>
            <pc:sldMk cId="2425856890" sldId="312"/>
            <ac:graphicFrameMk id="8909" creationId="{00000000-0000-0000-0000-000000000000}"/>
          </ac:graphicFrameMkLst>
        </pc:graphicFrameChg>
        <pc:picChg chg="add mod">
          <ac:chgData name="Tạ Thị Mỹ Hạnh" userId="fb8786d0-c0f9-4253-b0c9-2c3fb6c7f255" providerId="ADAL" clId="{A7BACBCA-0404-4443-9537-6F70B0630B79}" dt="2021-05-02T07:07:49.601" v="6190" actId="1076"/>
          <ac:picMkLst>
            <pc:docMk/>
            <pc:sldMk cId="2425856890" sldId="312"/>
            <ac:picMk id="3074" creationId="{38979778-67A9-4810-A982-3199EA83B2A1}"/>
          </ac:picMkLst>
        </pc:picChg>
      </pc:sldChg>
      <pc:sldChg chg="addSp delSp modSp add mod modTransition modAnim">
        <pc:chgData name="Tạ Thị Mỹ Hạnh" userId="fb8786d0-c0f9-4253-b0c9-2c3fb6c7f255" providerId="ADAL" clId="{A7BACBCA-0404-4443-9537-6F70B0630B79}" dt="2021-05-02T03:56:33.942" v="5959"/>
        <pc:sldMkLst>
          <pc:docMk/>
          <pc:sldMk cId="2476669942" sldId="313"/>
        </pc:sldMkLst>
        <pc:spChg chg="mod">
          <ac:chgData name="Tạ Thị Mỹ Hạnh" userId="fb8786d0-c0f9-4253-b0c9-2c3fb6c7f255" providerId="ADAL" clId="{A7BACBCA-0404-4443-9537-6F70B0630B79}" dt="2021-05-02T02:50:11.100" v="4635" actId="20577"/>
          <ac:spMkLst>
            <pc:docMk/>
            <pc:sldMk cId="2476669942" sldId="313"/>
            <ac:spMk id="4" creationId="{42603499-2D70-475B-9101-1F3BE01A1C3C}"/>
          </ac:spMkLst>
        </pc:spChg>
        <pc:spChg chg="del">
          <ac:chgData name="Tạ Thị Mỹ Hạnh" userId="fb8786d0-c0f9-4253-b0c9-2c3fb6c7f255" providerId="ADAL" clId="{A7BACBCA-0404-4443-9537-6F70B0630B79}" dt="2021-05-02T02:50:19.878" v="4637" actId="478"/>
          <ac:spMkLst>
            <pc:docMk/>
            <pc:sldMk cId="2476669942" sldId="313"/>
            <ac:spMk id="5" creationId="{F751481D-574A-497F-BA71-57CEFD28B57B}"/>
          </ac:spMkLst>
        </pc:spChg>
        <pc:spChg chg="mod">
          <ac:chgData name="Tạ Thị Mỹ Hạnh" userId="fb8786d0-c0f9-4253-b0c9-2c3fb6c7f255" providerId="ADAL" clId="{A7BACBCA-0404-4443-9537-6F70B0630B79}" dt="2021-05-02T02:52:55.386" v="4796" actId="6549"/>
          <ac:spMkLst>
            <pc:docMk/>
            <pc:sldMk cId="2476669942" sldId="313"/>
            <ac:spMk id="6" creationId="{17658498-E15B-4928-9DB9-E25DCF8FEFD6}"/>
          </ac:spMkLst>
        </pc:spChg>
        <pc:spChg chg="add mod">
          <ac:chgData name="Tạ Thị Mỹ Hạnh" userId="fb8786d0-c0f9-4253-b0c9-2c3fb6c7f255" providerId="ADAL" clId="{A7BACBCA-0404-4443-9537-6F70B0630B79}" dt="2021-05-02T02:55:20.886" v="5011" actId="1035"/>
          <ac:spMkLst>
            <pc:docMk/>
            <pc:sldMk cId="2476669942" sldId="313"/>
            <ac:spMk id="7" creationId="{DF9DB097-4F10-47A2-ADF7-A9ADCA1CD721}"/>
          </ac:spMkLst>
        </pc:spChg>
        <pc:spChg chg="add mod">
          <ac:chgData name="Tạ Thị Mỹ Hạnh" userId="fb8786d0-c0f9-4253-b0c9-2c3fb6c7f255" providerId="ADAL" clId="{A7BACBCA-0404-4443-9537-6F70B0630B79}" dt="2021-05-02T02:53:14.945" v="4817" actId="1035"/>
          <ac:spMkLst>
            <pc:docMk/>
            <pc:sldMk cId="2476669942" sldId="313"/>
            <ac:spMk id="8" creationId="{C2E5D6E9-EF39-4280-81FC-0029C678A4F8}"/>
          </ac:spMkLst>
        </pc:spChg>
        <pc:spChg chg="mod">
          <ac:chgData name="Tạ Thị Mỹ Hạnh" userId="fb8786d0-c0f9-4253-b0c9-2c3fb6c7f255" providerId="ADAL" clId="{A7BACBCA-0404-4443-9537-6F70B0630B79}" dt="2021-05-02T02:55:20.886" v="5011" actId="1035"/>
          <ac:spMkLst>
            <pc:docMk/>
            <pc:sldMk cId="2476669942" sldId="313"/>
            <ac:spMk id="9" creationId="{F6B6FE4A-CDD3-46B2-85BD-00072AD5AD83}"/>
          </ac:spMkLst>
        </pc:spChg>
        <pc:spChg chg="add mod">
          <ac:chgData name="Tạ Thị Mỹ Hạnh" userId="fb8786d0-c0f9-4253-b0c9-2c3fb6c7f255" providerId="ADAL" clId="{A7BACBCA-0404-4443-9537-6F70B0630B79}" dt="2021-05-02T02:53:38.645" v="4827" actId="1035"/>
          <ac:spMkLst>
            <pc:docMk/>
            <pc:sldMk cId="2476669942" sldId="313"/>
            <ac:spMk id="10" creationId="{37A1A5FC-7E55-41F4-A2EE-76DAA81357A3}"/>
          </ac:spMkLst>
        </pc:spChg>
        <pc:spChg chg="add mod">
          <ac:chgData name="Tạ Thị Mỹ Hạnh" userId="fb8786d0-c0f9-4253-b0c9-2c3fb6c7f255" providerId="ADAL" clId="{A7BACBCA-0404-4443-9537-6F70B0630B79}" dt="2021-05-02T02:54:19.664" v="4855" actId="20577"/>
          <ac:spMkLst>
            <pc:docMk/>
            <pc:sldMk cId="2476669942" sldId="313"/>
            <ac:spMk id="11" creationId="{CA508F6C-3AA4-40A7-808B-27DE8F3AFC1F}"/>
          </ac:spMkLst>
        </pc:spChg>
        <pc:spChg chg="add mod">
          <ac:chgData name="Tạ Thị Mỹ Hạnh" userId="fb8786d0-c0f9-4253-b0c9-2c3fb6c7f255" providerId="ADAL" clId="{A7BACBCA-0404-4443-9537-6F70B0630B79}" dt="2021-05-02T02:54:49.178" v="4969" actId="207"/>
          <ac:spMkLst>
            <pc:docMk/>
            <pc:sldMk cId="2476669942" sldId="313"/>
            <ac:spMk id="12" creationId="{3BC4C0E2-9DC6-49CE-95B5-166C8220E151}"/>
          </ac:spMkLst>
        </pc:spChg>
        <pc:spChg chg="add mod">
          <ac:chgData name="Tạ Thị Mỹ Hạnh" userId="fb8786d0-c0f9-4253-b0c9-2c3fb6c7f255" providerId="ADAL" clId="{A7BACBCA-0404-4443-9537-6F70B0630B79}" dt="2021-05-02T02:55:03.459" v="5005" actId="207"/>
          <ac:spMkLst>
            <pc:docMk/>
            <pc:sldMk cId="2476669942" sldId="313"/>
            <ac:spMk id="13" creationId="{A2409A76-4D2E-4B36-966D-894300C80A8E}"/>
          </ac:spMkLst>
        </pc:spChg>
        <pc:graphicFrameChg chg="del">
          <ac:chgData name="Tạ Thị Mỹ Hạnh" userId="fb8786d0-c0f9-4253-b0c9-2c3fb6c7f255" providerId="ADAL" clId="{A7BACBCA-0404-4443-9537-6F70B0630B79}" dt="2021-05-02T02:50:16.352" v="4636" actId="478"/>
          <ac:graphicFrameMkLst>
            <pc:docMk/>
            <pc:sldMk cId="2476669942" sldId="313"/>
            <ac:graphicFrameMk id="8909" creationId="{00000000-0000-0000-0000-000000000000}"/>
          </ac:graphicFrameMkLst>
        </pc:graphicFrameChg>
      </pc:sldChg>
      <pc:sldChg chg="addSp delSp modSp new mod modTransition setBg modAnim">
        <pc:chgData name="Tạ Thị Mỹ Hạnh" userId="fb8786d0-c0f9-4253-b0c9-2c3fb6c7f255" providerId="ADAL" clId="{A7BACBCA-0404-4443-9537-6F70B0630B79}" dt="2021-05-02T03:59:15.183" v="5981"/>
        <pc:sldMkLst>
          <pc:docMk/>
          <pc:sldMk cId="2434260138" sldId="314"/>
        </pc:sldMkLst>
        <pc:spChg chg="del">
          <ac:chgData name="Tạ Thị Mỹ Hạnh" userId="fb8786d0-c0f9-4253-b0c9-2c3fb6c7f255" providerId="ADAL" clId="{A7BACBCA-0404-4443-9537-6F70B0630B79}" dt="2021-05-02T02:59:11.451" v="5013"/>
          <ac:spMkLst>
            <pc:docMk/>
            <pc:sldMk cId="2434260138" sldId="314"/>
            <ac:spMk id="2" creationId="{F17D6692-CD7A-4485-B4EA-357999E6DE9D}"/>
          </ac:spMkLst>
        </pc:spChg>
        <pc:spChg chg="add mod">
          <ac:chgData name="Tạ Thị Mỹ Hạnh" userId="fb8786d0-c0f9-4253-b0c9-2c3fb6c7f255" providerId="ADAL" clId="{A7BACBCA-0404-4443-9537-6F70B0630B79}" dt="2021-05-02T03:05:38.102" v="5085" actId="1076"/>
          <ac:spMkLst>
            <pc:docMk/>
            <pc:sldMk cId="2434260138" sldId="314"/>
            <ac:spMk id="3" creationId="{795178D8-05C8-41D3-9C0E-62A15985090A}"/>
          </ac:spMkLst>
        </pc:spChg>
      </pc:sldChg>
      <pc:sldChg chg="addSp delSp modSp new mod modTransition addAnim delAnim modAnim">
        <pc:chgData name="Tạ Thị Mỹ Hạnh" userId="fb8786d0-c0f9-4253-b0c9-2c3fb6c7f255" providerId="ADAL" clId="{A7BACBCA-0404-4443-9537-6F70B0630B79}" dt="2021-05-02T03:56:33.942" v="5959"/>
        <pc:sldMkLst>
          <pc:docMk/>
          <pc:sldMk cId="3242177681" sldId="315"/>
        </pc:sldMkLst>
        <pc:spChg chg="add mod">
          <ac:chgData name="Tạ Thị Mỹ Hạnh" userId="fb8786d0-c0f9-4253-b0c9-2c3fb6c7f255" providerId="ADAL" clId="{A7BACBCA-0404-4443-9537-6F70B0630B79}" dt="2021-05-02T03:32:28.847" v="5348" actId="404"/>
          <ac:spMkLst>
            <pc:docMk/>
            <pc:sldMk cId="3242177681" sldId="315"/>
            <ac:spMk id="2" creationId="{E381692A-3C7C-49BA-B987-00D2FABC5AF7}"/>
          </ac:spMkLst>
        </pc:spChg>
        <pc:spChg chg="add mod">
          <ac:chgData name="Tạ Thị Mỹ Hạnh" userId="fb8786d0-c0f9-4253-b0c9-2c3fb6c7f255" providerId="ADAL" clId="{A7BACBCA-0404-4443-9537-6F70B0630B79}" dt="2021-05-02T03:19:12.381" v="5199" actId="2711"/>
          <ac:spMkLst>
            <pc:docMk/>
            <pc:sldMk cId="3242177681" sldId="315"/>
            <ac:spMk id="3" creationId="{C5E8E139-E81D-45AD-ADAD-8070D8F87141}"/>
          </ac:spMkLst>
        </pc:spChg>
        <pc:spChg chg="add del mod">
          <ac:chgData name="Tạ Thị Mỹ Hạnh" userId="fb8786d0-c0f9-4253-b0c9-2c3fb6c7f255" providerId="ADAL" clId="{A7BACBCA-0404-4443-9537-6F70B0630B79}" dt="2021-05-02T03:11:28.457" v="5118" actId="478"/>
          <ac:spMkLst>
            <pc:docMk/>
            <pc:sldMk cId="3242177681" sldId="315"/>
            <ac:spMk id="5" creationId="{17C03274-1E75-479C-AB06-919A2DEB8E43}"/>
          </ac:spMkLst>
        </pc:spChg>
        <pc:spChg chg="mod">
          <ac:chgData name="Tạ Thị Mỹ Hạnh" userId="fb8786d0-c0f9-4253-b0c9-2c3fb6c7f255" providerId="ADAL" clId="{A7BACBCA-0404-4443-9537-6F70B0630B79}" dt="2021-05-02T03:11:55.136" v="5122"/>
          <ac:spMkLst>
            <pc:docMk/>
            <pc:sldMk cId="3242177681" sldId="315"/>
            <ac:spMk id="7" creationId="{780AEDE1-11C4-4FEA-8838-3ABA03EDC1CE}"/>
          </ac:spMkLst>
        </pc:spChg>
        <pc:spChg chg="mod">
          <ac:chgData name="Tạ Thị Mỹ Hạnh" userId="fb8786d0-c0f9-4253-b0c9-2c3fb6c7f255" providerId="ADAL" clId="{A7BACBCA-0404-4443-9537-6F70B0630B79}" dt="2021-05-02T03:11:55.136" v="5122"/>
          <ac:spMkLst>
            <pc:docMk/>
            <pc:sldMk cId="3242177681" sldId="315"/>
            <ac:spMk id="8" creationId="{17DFD719-ECB8-4B7A-85FF-996F577B7B17}"/>
          </ac:spMkLst>
        </pc:spChg>
        <pc:spChg chg="mod">
          <ac:chgData name="Tạ Thị Mỹ Hạnh" userId="fb8786d0-c0f9-4253-b0c9-2c3fb6c7f255" providerId="ADAL" clId="{A7BACBCA-0404-4443-9537-6F70B0630B79}" dt="2021-05-02T03:11:55.136" v="5122"/>
          <ac:spMkLst>
            <pc:docMk/>
            <pc:sldMk cId="3242177681" sldId="315"/>
            <ac:spMk id="9" creationId="{407C43D4-100B-4744-AEAB-E5BBD1E038CA}"/>
          </ac:spMkLst>
        </pc:spChg>
        <pc:spChg chg="mod">
          <ac:chgData name="Tạ Thị Mỹ Hạnh" userId="fb8786d0-c0f9-4253-b0c9-2c3fb6c7f255" providerId="ADAL" clId="{A7BACBCA-0404-4443-9537-6F70B0630B79}" dt="2021-05-02T03:11:55.136" v="5122"/>
          <ac:spMkLst>
            <pc:docMk/>
            <pc:sldMk cId="3242177681" sldId="315"/>
            <ac:spMk id="10" creationId="{9F355784-A373-4EF1-AD4F-0EE534E77231}"/>
          </ac:spMkLst>
        </pc:spChg>
        <pc:spChg chg="mod">
          <ac:chgData name="Tạ Thị Mỹ Hạnh" userId="fb8786d0-c0f9-4253-b0c9-2c3fb6c7f255" providerId="ADAL" clId="{A7BACBCA-0404-4443-9537-6F70B0630B79}" dt="2021-05-02T03:11:55.136" v="5122"/>
          <ac:spMkLst>
            <pc:docMk/>
            <pc:sldMk cId="3242177681" sldId="315"/>
            <ac:spMk id="11" creationId="{7D41DE13-A5AA-4801-935E-C549C102AAE9}"/>
          </ac:spMkLst>
        </pc:spChg>
        <pc:spChg chg="mod">
          <ac:chgData name="Tạ Thị Mỹ Hạnh" userId="fb8786d0-c0f9-4253-b0c9-2c3fb6c7f255" providerId="ADAL" clId="{A7BACBCA-0404-4443-9537-6F70B0630B79}" dt="2021-05-02T03:11:55.136" v="5122"/>
          <ac:spMkLst>
            <pc:docMk/>
            <pc:sldMk cId="3242177681" sldId="315"/>
            <ac:spMk id="12" creationId="{9480E58F-66EF-44EB-8775-7979EEB81173}"/>
          </ac:spMkLst>
        </pc:spChg>
        <pc:spChg chg="mod">
          <ac:chgData name="Tạ Thị Mỹ Hạnh" userId="fb8786d0-c0f9-4253-b0c9-2c3fb6c7f255" providerId="ADAL" clId="{A7BACBCA-0404-4443-9537-6F70B0630B79}" dt="2021-05-02T03:11:55.136" v="5122"/>
          <ac:spMkLst>
            <pc:docMk/>
            <pc:sldMk cId="3242177681" sldId="315"/>
            <ac:spMk id="13" creationId="{09DBC555-5D42-47A5-9A53-C8EA5379FAA5}"/>
          </ac:spMkLst>
        </pc:spChg>
        <pc:spChg chg="mod">
          <ac:chgData name="Tạ Thị Mỹ Hạnh" userId="fb8786d0-c0f9-4253-b0c9-2c3fb6c7f255" providerId="ADAL" clId="{A7BACBCA-0404-4443-9537-6F70B0630B79}" dt="2021-05-02T03:11:55.136" v="5122"/>
          <ac:spMkLst>
            <pc:docMk/>
            <pc:sldMk cId="3242177681" sldId="315"/>
            <ac:spMk id="14" creationId="{7C013AAB-25F6-445D-A3F6-3FCF8EE1837B}"/>
          </ac:spMkLst>
        </pc:spChg>
        <pc:spChg chg="mod">
          <ac:chgData name="Tạ Thị Mỹ Hạnh" userId="fb8786d0-c0f9-4253-b0c9-2c3fb6c7f255" providerId="ADAL" clId="{A7BACBCA-0404-4443-9537-6F70B0630B79}" dt="2021-05-02T03:11:55.136" v="5122"/>
          <ac:spMkLst>
            <pc:docMk/>
            <pc:sldMk cId="3242177681" sldId="315"/>
            <ac:spMk id="15" creationId="{507D3F77-4A07-4950-81F9-7566A92C06A3}"/>
          </ac:spMkLst>
        </pc:spChg>
        <pc:spChg chg="mod">
          <ac:chgData name="Tạ Thị Mỹ Hạnh" userId="fb8786d0-c0f9-4253-b0c9-2c3fb6c7f255" providerId="ADAL" clId="{A7BACBCA-0404-4443-9537-6F70B0630B79}" dt="2021-05-02T03:11:55.136" v="5122"/>
          <ac:spMkLst>
            <pc:docMk/>
            <pc:sldMk cId="3242177681" sldId="315"/>
            <ac:spMk id="16" creationId="{55B6AD9E-458A-4E6B-9E4A-AB391049CDEB}"/>
          </ac:spMkLst>
        </pc:spChg>
        <pc:spChg chg="mod">
          <ac:chgData name="Tạ Thị Mỹ Hạnh" userId="fb8786d0-c0f9-4253-b0c9-2c3fb6c7f255" providerId="ADAL" clId="{A7BACBCA-0404-4443-9537-6F70B0630B79}" dt="2021-05-02T03:11:55.136" v="5122"/>
          <ac:spMkLst>
            <pc:docMk/>
            <pc:sldMk cId="3242177681" sldId="315"/>
            <ac:spMk id="17" creationId="{BBF5D096-DDE3-49FC-8FCB-B92B8224D4C8}"/>
          </ac:spMkLst>
        </pc:spChg>
        <pc:spChg chg="mod">
          <ac:chgData name="Tạ Thị Mỹ Hạnh" userId="fb8786d0-c0f9-4253-b0c9-2c3fb6c7f255" providerId="ADAL" clId="{A7BACBCA-0404-4443-9537-6F70B0630B79}" dt="2021-05-02T03:11:55.136" v="5122"/>
          <ac:spMkLst>
            <pc:docMk/>
            <pc:sldMk cId="3242177681" sldId="315"/>
            <ac:spMk id="18" creationId="{2A0BB560-EF5A-4EBB-A01B-A3593F7B28C6}"/>
          </ac:spMkLst>
        </pc:spChg>
        <pc:spChg chg="mod">
          <ac:chgData name="Tạ Thị Mỹ Hạnh" userId="fb8786d0-c0f9-4253-b0c9-2c3fb6c7f255" providerId="ADAL" clId="{A7BACBCA-0404-4443-9537-6F70B0630B79}" dt="2021-05-02T03:11:55.136" v="5122"/>
          <ac:spMkLst>
            <pc:docMk/>
            <pc:sldMk cId="3242177681" sldId="315"/>
            <ac:spMk id="19" creationId="{A98008C1-6C30-4601-A654-8669C1DB82F1}"/>
          </ac:spMkLst>
        </pc:spChg>
        <pc:spChg chg="mod">
          <ac:chgData name="Tạ Thị Mỹ Hạnh" userId="fb8786d0-c0f9-4253-b0c9-2c3fb6c7f255" providerId="ADAL" clId="{A7BACBCA-0404-4443-9537-6F70B0630B79}" dt="2021-05-02T03:11:55.136" v="5122"/>
          <ac:spMkLst>
            <pc:docMk/>
            <pc:sldMk cId="3242177681" sldId="315"/>
            <ac:spMk id="20" creationId="{CE378B7D-EB45-4A46-BA1A-CB329792B092}"/>
          </ac:spMkLst>
        </pc:spChg>
        <pc:spChg chg="mod">
          <ac:chgData name="Tạ Thị Mỹ Hạnh" userId="fb8786d0-c0f9-4253-b0c9-2c3fb6c7f255" providerId="ADAL" clId="{A7BACBCA-0404-4443-9537-6F70B0630B79}" dt="2021-05-02T03:11:55.136" v="5122"/>
          <ac:spMkLst>
            <pc:docMk/>
            <pc:sldMk cId="3242177681" sldId="315"/>
            <ac:spMk id="21" creationId="{3D67E1C0-0D64-4ECA-A181-859CDBA5DDE8}"/>
          </ac:spMkLst>
        </pc:spChg>
        <pc:spChg chg="mod">
          <ac:chgData name="Tạ Thị Mỹ Hạnh" userId="fb8786d0-c0f9-4253-b0c9-2c3fb6c7f255" providerId="ADAL" clId="{A7BACBCA-0404-4443-9537-6F70B0630B79}" dt="2021-05-02T03:11:55.136" v="5122"/>
          <ac:spMkLst>
            <pc:docMk/>
            <pc:sldMk cId="3242177681" sldId="315"/>
            <ac:spMk id="22" creationId="{B8DA4CF5-996D-4E7F-B714-509DEE3238F2}"/>
          </ac:spMkLst>
        </pc:spChg>
        <pc:spChg chg="mod">
          <ac:chgData name="Tạ Thị Mỹ Hạnh" userId="fb8786d0-c0f9-4253-b0c9-2c3fb6c7f255" providerId="ADAL" clId="{A7BACBCA-0404-4443-9537-6F70B0630B79}" dt="2021-05-02T03:11:55.136" v="5122"/>
          <ac:spMkLst>
            <pc:docMk/>
            <pc:sldMk cId="3242177681" sldId="315"/>
            <ac:spMk id="23" creationId="{92917566-4E63-426A-9E04-C626108C00D3}"/>
          </ac:spMkLst>
        </pc:spChg>
        <pc:spChg chg="mod">
          <ac:chgData name="Tạ Thị Mỹ Hạnh" userId="fb8786d0-c0f9-4253-b0c9-2c3fb6c7f255" providerId="ADAL" clId="{A7BACBCA-0404-4443-9537-6F70B0630B79}" dt="2021-05-02T03:11:55.136" v="5122"/>
          <ac:spMkLst>
            <pc:docMk/>
            <pc:sldMk cId="3242177681" sldId="315"/>
            <ac:spMk id="24" creationId="{442698AF-D99A-48A8-A693-4954DE9ED3B8}"/>
          </ac:spMkLst>
        </pc:spChg>
        <pc:spChg chg="mod">
          <ac:chgData name="Tạ Thị Mỹ Hạnh" userId="fb8786d0-c0f9-4253-b0c9-2c3fb6c7f255" providerId="ADAL" clId="{A7BACBCA-0404-4443-9537-6F70B0630B79}" dt="2021-05-02T03:11:55.136" v="5122"/>
          <ac:spMkLst>
            <pc:docMk/>
            <pc:sldMk cId="3242177681" sldId="315"/>
            <ac:spMk id="25" creationId="{B2A3FABD-F196-462F-A23B-129CD0261799}"/>
          </ac:spMkLst>
        </pc:spChg>
        <pc:spChg chg="mod">
          <ac:chgData name="Tạ Thị Mỹ Hạnh" userId="fb8786d0-c0f9-4253-b0c9-2c3fb6c7f255" providerId="ADAL" clId="{A7BACBCA-0404-4443-9537-6F70B0630B79}" dt="2021-05-02T03:11:55.136" v="5122"/>
          <ac:spMkLst>
            <pc:docMk/>
            <pc:sldMk cId="3242177681" sldId="315"/>
            <ac:spMk id="26" creationId="{FE8E9F09-21DD-42FE-82BD-15CA96541721}"/>
          </ac:spMkLst>
        </pc:spChg>
        <pc:spChg chg="mod">
          <ac:chgData name="Tạ Thị Mỹ Hạnh" userId="fb8786d0-c0f9-4253-b0c9-2c3fb6c7f255" providerId="ADAL" clId="{A7BACBCA-0404-4443-9537-6F70B0630B79}" dt="2021-05-02T03:29:55.875" v="5310"/>
          <ac:spMkLst>
            <pc:docMk/>
            <pc:sldMk cId="3242177681" sldId="315"/>
            <ac:spMk id="28" creationId="{A903CB7A-2199-4AA7-A0CC-B6377B3C4653}"/>
          </ac:spMkLst>
        </pc:spChg>
        <pc:spChg chg="mod">
          <ac:chgData name="Tạ Thị Mỹ Hạnh" userId="fb8786d0-c0f9-4253-b0c9-2c3fb6c7f255" providerId="ADAL" clId="{A7BACBCA-0404-4443-9537-6F70B0630B79}" dt="2021-05-02T03:29:55.875" v="5310"/>
          <ac:spMkLst>
            <pc:docMk/>
            <pc:sldMk cId="3242177681" sldId="315"/>
            <ac:spMk id="29" creationId="{3291B817-D001-4660-BAF0-412E5CF0143F}"/>
          </ac:spMkLst>
        </pc:spChg>
        <pc:spChg chg="mod">
          <ac:chgData name="Tạ Thị Mỹ Hạnh" userId="fb8786d0-c0f9-4253-b0c9-2c3fb6c7f255" providerId="ADAL" clId="{A7BACBCA-0404-4443-9537-6F70B0630B79}" dt="2021-05-02T03:29:55.875" v="5310"/>
          <ac:spMkLst>
            <pc:docMk/>
            <pc:sldMk cId="3242177681" sldId="315"/>
            <ac:spMk id="30" creationId="{B2171532-5391-4630-922A-3E57EB2F4388}"/>
          </ac:spMkLst>
        </pc:spChg>
        <pc:spChg chg="mod">
          <ac:chgData name="Tạ Thị Mỹ Hạnh" userId="fb8786d0-c0f9-4253-b0c9-2c3fb6c7f255" providerId="ADAL" clId="{A7BACBCA-0404-4443-9537-6F70B0630B79}" dt="2021-05-02T03:29:55.875" v="5310"/>
          <ac:spMkLst>
            <pc:docMk/>
            <pc:sldMk cId="3242177681" sldId="315"/>
            <ac:spMk id="31" creationId="{7D35FA2F-7C7C-4570-BFBA-488AFE5E5AE2}"/>
          </ac:spMkLst>
        </pc:spChg>
        <pc:spChg chg="mod">
          <ac:chgData name="Tạ Thị Mỹ Hạnh" userId="fb8786d0-c0f9-4253-b0c9-2c3fb6c7f255" providerId="ADAL" clId="{A7BACBCA-0404-4443-9537-6F70B0630B79}" dt="2021-05-02T03:29:55.875" v="5310"/>
          <ac:spMkLst>
            <pc:docMk/>
            <pc:sldMk cId="3242177681" sldId="315"/>
            <ac:spMk id="32" creationId="{1C16A7EA-FD33-42ED-AAFB-50A93CCA6E17}"/>
          </ac:spMkLst>
        </pc:spChg>
        <pc:spChg chg="mod">
          <ac:chgData name="Tạ Thị Mỹ Hạnh" userId="fb8786d0-c0f9-4253-b0c9-2c3fb6c7f255" providerId="ADAL" clId="{A7BACBCA-0404-4443-9537-6F70B0630B79}" dt="2021-05-02T03:29:55.875" v="5310"/>
          <ac:spMkLst>
            <pc:docMk/>
            <pc:sldMk cId="3242177681" sldId="315"/>
            <ac:spMk id="33" creationId="{02341F85-E9CA-4699-B72F-58032F5A6642}"/>
          </ac:spMkLst>
        </pc:spChg>
        <pc:spChg chg="mod">
          <ac:chgData name="Tạ Thị Mỹ Hạnh" userId="fb8786d0-c0f9-4253-b0c9-2c3fb6c7f255" providerId="ADAL" clId="{A7BACBCA-0404-4443-9537-6F70B0630B79}" dt="2021-05-02T03:29:55.875" v="5310"/>
          <ac:spMkLst>
            <pc:docMk/>
            <pc:sldMk cId="3242177681" sldId="315"/>
            <ac:spMk id="34" creationId="{6F002093-E14C-433C-A5A6-C65E40C64BF3}"/>
          </ac:spMkLst>
        </pc:spChg>
        <pc:spChg chg="mod">
          <ac:chgData name="Tạ Thị Mỹ Hạnh" userId="fb8786d0-c0f9-4253-b0c9-2c3fb6c7f255" providerId="ADAL" clId="{A7BACBCA-0404-4443-9537-6F70B0630B79}" dt="2021-05-02T03:29:55.875" v="5310"/>
          <ac:spMkLst>
            <pc:docMk/>
            <pc:sldMk cId="3242177681" sldId="315"/>
            <ac:spMk id="35" creationId="{0627C3D2-AAAC-4218-B9C0-F647B9671B7A}"/>
          </ac:spMkLst>
        </pc:spChg>
        <pc:spChg chg="mod">
          <ac:chgData name="Tạ Thị Mỹ Hạnh" userId="fb8786d0-c0f9-4253-b0c9-2c3fb6c7f255" providerId="ADAL" clId="{A7BACBCA-0404-4443-9537-6F70B0630B79}" dt="2021-05-02T03:29:55.875" v="5310"/>
          <ac:spMkLst>
            <pc:docMk/>
            <pc:sldMk cId="3242177681" sldId="315"/>
            <ac:spMk id="36" creationId="{9BF3C0EE-6F96-4312-AA5F-08F5BFAE83C0}"/>
          </ac:spMkLst>
        </pc:spChg>
        <pc:spChg chg="mod">
          <ac:chgData name="Tạ Thị Mỹ Hạnh" userId="fb8786d0-c0f9-4253-b0c9-2c3fb6c7f255" providerId="ADAL" clId="{A7BACBCA-0404-4443-9537-6F70B0630B79}" dt="2021-05-02T03:29:55.875" v="5310"/>
          <ac:spMkLst>
            <pc:docMk/>
            <pc:sldMk cId="3242177681" sldId="315"/>
            <ac:spMk id="37" creationId="{FF6CBFB7-880A-4EB2-8D61-CB1172C396EC}"/>
          </ac:spMkLst>
        </pc:spChg>
        <pc:spChg chg="mod">
          <ac:chgData name="Tạ Thị Mỹ Hạnh" userId="fb8786d0-c0f9-4253-b0c9-2c3fb6c7f255" providerId="ADAL" clId="{A7BACBCA-0404-4443-9537-6F70B0630B79}" dt="2021-05-02T03:29:55.875" v="5310"/>
          <ac:spMkLst>
            <pc:docMk/>
            <pc:sldMk cId="3242177681" sldId="315"/>
            <ac:spMk id="38" creationId="{A5AD6196-6A05-4141-80F6-05D1F69DFA2E}"/>
          </ac:spMkLst>
        </pc:spChg>
        <pc:spChg chg="mod">
          <ac:chgData name="Tạ Thị Mỹ Hạnh" userId="fb8786d0-c0f9-4253-b0c9-2c3fb6c7f255" providerId="ADAL" clId="{A7BACBCA-0404-4443-9537-6F70B0630B79}" dt="2021-05-02T03:29:55.875" v="5310"/>
          <ac:spMkLst>
            <pc:docMk/>
            <pc:sldMk cId="3242177681" sldId="315"/>
            <ac:spMk id="39" creationId="{D4F9241B-A8DA-4184-9BEF-307277A1B9AF}"/>
          </ac:spMkLst>
        </pc:spChg>
        <pc:spChg chg="mod">
          <ac:chgData name="Tạ Thị Mỹ Hạnh" userId="fb8786d0-c0f9-4253-b0c9-2c3fb6c7f255" providerId="ADAL" clId="{A7BACBCA-0404-4443-9537-6F70B0630B79}" dt="2021-05-02T03:29:55.875" v="5310"/>
          <ac:spMkLst>
            <pc:docMk/>
            <pc:sldMk cId="3242177681" sldId="315"/>
            <ac:spMk id="40" creationId="{1D2AA23D-159E-4336-8820-E904F5853928}"/>
          </ac:spMkLst>
        </pc:spChg>
        <pc:spChg chg="mod">
          <ac:chgData name="Tạ Thị Mỹ Hạnh" userId="fb8786d0-c0f9-4253-b0c9-2c3fb6c7f255" providerId="ADAL" clId="{A7BACBCA-0404-4443-9537-6F70B0630B79}" dt="2021-05-02T03:29:55.875" v="5310"/>
          <ac:spMkLst>
            <pc:docMk/>
            <pc:sldMk cId="3242177681" sldId="315"/>
            <ac:spMk id="41" creationId="{73986FBA-049E-4CA8-8171-AF6E77229BE2}"/>
          </ac:spMkLst>
        </pc:spChg>
        <pc:spChg chg="mod">
          <ac:chgData name="Tạ Thị Mỹ Hạnh" userId="fb8786d0-c0f9-4253-b0c9-2c3fb6c7f255" providerId="ADAL" clId="{A7BACBCA-0404-4443-9537-6F70B0630B79}" dt="2021-05-02T03:29:55.875" v="5310"/>
          <ac:spMkLst>
            <pc:docMk/>
            <pc:sldMk cId="3242177681" sldId="315"/>
            <ac:spMk id="42" creationId="{5431A0D3-5C77-41CE-936B-53462B6843F3}"/>
          </ac:spMkLst>
        </pc:spChg>
        <pc:spChg chg="mod">
          <ac:chgData name="Tạ Thị Mỹ Hạnh" userId="fb8786d0-c0f9-4253-b0c9-2c3fb6c7f255" providerId="ADAL" clId="{A7BACBCA-0404-4443-9537-6F70B0630B79}" dt="2021-05-02T03:29:55.875" v="5310"/>
          <ac:spMkLst>
            <pc:docMk/>
            <pc:sldMk cId="3242177681" sldId="315"/>
            <ac:spMk id="43" creationId="{A11C57E2-88B6-40F5-9AD6-9B09DE8ADA33}"/>
          </ac:spMkLst>
        </pc:spChg>
        <pc:spChg chg="mod">
          <ac:chgData name="Tạ Thị Mỹ Hạnh" userId="fb8786d0-c0f9-4253-b0c9-2c3fb6c7f255" providerId="ADAL" clId="{A7BACBCA-0404-4443-9537-6F70B0630B79}" dt="2021-05-02T03:29:55.875" v="5310"/>
          <ac:spMkLst>
            <pc:docMk/>
            <pc:sldMk cId="3242177681" sldId="315"/>
            <ac:spMk id="44" creationId="{C07770B3-E708-4A24-9328-0F342C64B875}"/>
          </ac:spMkLst>
        </pc:spChg>
        <pc:spChg chg="mod">
          <ac:chgData name="Tạ Thị Mỹ Hạnh" userId="fb8786d0-c0f9-4253-b0c9-2c3fb6c7f255" providerId="ADAL" clId="{A7BACBCA-0404-4443-9537-6F70B0630B79}" dt="2021-05-02T03:29:55.875" v="5310"/>
          <ac:spMkLst>
            <pc:docMk/>
            <pc:sldMk cId="3242177681" sldId="315"/>
            <ac:spMk id="45" creationId="{10D07660-45EA-42E1-8DF9-B064984F9E9F}"/>
          </ac:spMkLst>
        </pc:spChg>
        <pc:grpChg chg="add del mod">
          <ac:chgData name="Tạ Thị Mỹ Hạnh" userId="fb8786d0-c0f9-4253-b0c9-2c3fb6c7f255" providerId="ADAL" clId="{A7BACBCA-0404-4443-9537-6F70B0630B79}" dt="2021-05-02T03:29:55.126" v="5309" actId="478"/>
          <ac:grpSpMkLst>
            <pc:docMk/>
            <pc:sldMk cId="3242177681" sldId="315"/>
            <ac:grpSpMk id="6" creationId="{277B0094-86C7-4CEA-8556-4E76B6EE6F90}"/>
          </ac:grpSpMkLst>
        </pc:grpChg>
        <pc:grpChg chg="add mod">
          <ac:chgData name="Tạ Thị Mỹ Hạnh" userId="fb8786d0-c0f9-4253-b0c9-2c3fb6c7f255" providerId="ADAL" clId="{A7BACBCA-0404-4443-9537-6F70B0630B79}" dt="2021-05-02T03:29:55.875" v="5310"/>
          <ac:grpSpMkLst>
            <pc:docMk/>
            <pc:sldMk cId="3242177681" sldId="315"/>
            <ac:grpSpMk id="27" creationId="{F1C690DF-9C06-4594-B7FC-3CB62E00CDF8}"/>
          </ac:grpSpMkLst>
        </pc:grpChg>
        <pc:picChg chg="add del mod">
          <ac:chgData name="Tạ Thị Mỹ Hạnh" userId="fb8786d0-c0f9-4253-b0c9-2c3fb6c7f255" providerId="ADAL" clId="{A7BACBCA-0404-4443-9537-6F70B0630B79}" dt="2021-05-02T03:29:52.102" v="5308" actId="478"/>
          <ac:picMkLst>
            <pc:docMk/>
            <pc:sldMk cId="3242177681" sldId="315"/>
            <ac:picMk id="4" creationId="{804466FF-D4DD-4661-B044-49C7D23B67E1}"/>
          </ac:picMkLst>
        </pc:picChg>
      </pc:sldChg>
      <pc:sldChg chg="delSp modSp add mod modTransition modAnim">
        <pc:chgData name="Tạ Thị Mỹ Hạnh" userId="fb8786d0-c0f9-4253-b0c9-2c3fb6c7f255" providerId="ADAL" clId="{A7BACBCA-0404-4443-9537-6F70B0630B79}" dt="2021-05-02T03:56:33.942" v="5959"/>
        <pc:sldMkLst>
          <pc:docMk/>
          <pc:sldMk cId="1712620230" sldId="316"/>
        </pc:sldMkLst>
        <pc:spChg chg="mod">
          <ac:chgData name="Tạ Thị Mỹ Hạnh" userId="fb8786d0-c0f9-4253-b0c9-2c3fb6c7f255" providerId="ADAL" clId="{A7BACBCA-0404-4443-9537-6F70B0630B79}" dt="2021-05-02T03:32:39.598" v="5350" actId="404"/>
          <ac:spMkLst>
            <pc:docMk/>
            <pc:sldMk cId="1712620230" sldId="316"/>
            <ac:spMk id="2" creationId="{E381692A-3C7C-49BA-B987-00D2FABC5AF7}"/>
          </ac:spMkLst>
        </pc:spChg>
        <pc:spChg chg="mod">
          <ac:chgData name="Tạ Thị Mỹ Hạnh" userId="fb8786d0-c0f9-4253-b0c9-2c3fb6c7f255" providerId="ADAL" clId="{A7BACBCA-0404-4443-9537-6F70B0630B79}" dt="2021-05-02T03:19:00.640" v="5198" actId="2711"/>
          <ac:spMkLst>
            <pc:docMk/>
            <pc:sldMk cId="1712620230" sldId="316"/>
            <ac:spMk id="3" creationId="{C5E8E139-E81D-45AD-ADAD-8070D8F87141}"/>
          </ac:spMkLst>
        </pc:spChg>
        <pc:spChg chg="del">
          <ac:chgData name="Tạ Thị Mỹ Hạnh" userId="fb8786d0-c0f9-4253-b0c9-2c3fb6c7f255" providerId="ADAL" clId="{A7BACBCA-0404-4443-9537-6F70B0630B79}" dt="2021-05-02T03:29:32.977" v="5305" actId="478"/>
          <ac:spMkLst>
            <pc:docMk/>
            <pc:sldMk cId="1712620230" sldId="316"/>
            <ac:spMk id="7" creationId="{780AEDE1-11C4-4FEA-8838-3ABA03EDC1CE}"/>
          </ac:spMkLst>
        </pc:spChg>
        <pc:spChg chg="del">
          <ac:chgData name="Tạ Thị Mỹ Hạnh" userId="fb8786d0-c0f9-4253-b0c9-2c3fb6c7f255" providerId="ADAL" clId="{A7BACBCA-0404-4443-9537-6F70B0630B79}" dt="2021-05-02T03:29:42.062" v="5306" actId="478"/>
          <ac:spMkLst>
            <pc:docMk/>
            <pc:sldMk cId="1712620230" sldId="316"/>
            <ac:spMk id="10" creationId="{9F355784-A373-4EF1-AD4F-0EE534E77231}"/>
          </ac:spMkLst>
        </pc:spChg>
      </pc:sldChg>
      <pc:sldChg chg="addSp delSp modSp add mod modTransition delAnim modAnim">
        <pc:chgData name="Tạ Thị Mỹ Hạnh" userId="fb8786d0-c0f9-4253-b0c9-2c3fb6c7f255" providerId="ADAL" clId="{A7BACBCA-0404-4443-9537-6F70B0630B79}" dt="2021-05-02T03:56:33.942" v="5959"/>
        <pc:sldMkLst>
          <pc:docMk/>
          <pc:sldMk cId="514441658" sldId="317"/>
        </pc:sldMkLst>
        <pc:spChg chg="mod">
          <ac:chgData name="Tạ Thị Mỹ Hạnh" userId="fb8786d0-c0f9-4253-b0c9-2c3fb6c7f255" providerId="ADAL" clId="{A7BACBCA-0404-4443-9537-6F70B0630B79}" dt="2021-05-02T03:32:53.938" v="5366" actId="20577"/>
          <ac:spMkLst>
            <pc:docMk/>
            <pc:sldMk cId="514441658" sldId="317"/>
            <ac:spMk id="2" creationId="{E381692A-3C7C-49BA-B987-00D2FABC5AF7}"/>
          </ac:spMkLst>
        </pc:spChg>
        <pc:spChg chg="del">
          <ac:chgData name="Tạ Thị Mỹ Hạnh" userId="fb8786d0-c0f9-4253-b0c9-2c3fb6c7f255" providerId="ADAL" clId="{A7BACBCA-0404-4443-9537-6F70B0630B79}" dt="2021-05-02T03:17:33.275" v="5186" actId="478"/>
          <ac:spMkLst>
            <pc:docMk/>
            <pc:sldMk cId="514441658" sldId="317"/>
            <ac:spMk id="3" creationId="{C5E8E139-E81D-45AD-ADAD-8070D8F87141}"/>
          </ac:spMkLst>
        </pc:spChg>
        <pc:spChg chg="add del mod">
          <ac:chgData name="Tạ Thị Mỹ Hạnh" userId="fb8786d0-c0f9-4253-b0c9-2c3fb6c7f255" providerId="ADAL" clId="{A7BACBCA-0404-4443-9537-6F70B0630B79}" dt="2021-05-02T03:17:43.690" v="5188" actId="478"/>
          <ac:spMkLst>
            <pc:docMk/>
            <pc:sldMk cId="514441658" sldId="317"/>
            <ac:spMk id="27" creationId="{8C9286F6-67D4-4D34-9C8F-61FF4446AAB0}"/>
          </ac:spMkLst>
        </pc:spChg>
        <pc:spChg chg="mod">
          <ac:chgData name="Tạ Thị Mỹ Hạnh" userId="fb8786d0-c0f9-4253-b0c9-2c3fb6c7f255" providerId="ADAL" clId="{A7BACBCA-0404-4443-9537-6F70B0630B79}" dt="2021-05-02T03:30:03.827" v="5312"/>
          <ac:spMkLst>
            <pc:docMk/>
            <pc:sldMk cId="514441658" sldId="317"/>
            <ac:spMk id="30" creationId="{BECD7C2B-A8AF-414D-95E4-FA5C7EFCC7C0}"/>
          </ac:spMkLst>
        </pc:spChg>
        <pc:spChg chg="mod">
          <ac:chgData name="Tạ Thị Mỹ Hạnh" userId="fb8786d0-c0f9-4253-b0c9-2c3fb6c7f255" providerId="ADAL" clId="{A7BACBCA-0404-4443-9537-6F70B0630B79}" dt="2021-05-02T03:30:03.827" v="5312"/>
          <ac:spMkLst>
            <pc:docMk/>
            <pc:sldMk cId="514441658" sldId="317"/>
            <ac:spMk id="31" creationId="{4B737720-1E04-42DD-B377-EB3BD9BC209B}"/>
          </ac:spMkLst>
        </pc:spChg>
        <pc:spChg chg="mod">
          <ac:chgData name="Tạ Thị Mỹ Hạnh" userId="fb8786d0-c0f9-4253-b0c9-2c3fb6c7f255" providerId="ADAL" clId="{A7BACBCA-0404-4443-9537-6F70B0630B79}" dt="2021-05-02T03:30:03.827" v="5312"/>
          <ac:spMkLst>
            <pc:docMk/>
            <pc:sldMk cId="514441658" sldId="317"/>
            <ac:spMk id="32" creationId="{109E1B00-3A5A-4138-983E-F09A916E272B}"/>
          </ac:spMkLst>
        </pc:spChg>
        <pc:spChg chg="mod">
          <ac:chgData name="Tạ Thị Mỹ Hạnh" userId="fb8786d0-c0f9-4253-b0c9-2c3fb6c7f255" providerId="ADAL" clId="{A7BACBCA-0404-4443-9537-6F70B0630B79}" dt="2021-05-02T03:30:03.827" v="5312"/>
          <ac:spMkLst>
            <pc:docMk/>
            <pc:sldMk cId="514441658" sldId="317"/>
            <ac:spMk id="33" creationId="{A757AE83-06BA-49FC-8D40-2EC17BA1A03B}"/>
          </ac:spMkLst>
        </pc:spChg>
        <pc:spChg chg="mod">
          <ac:chgData name="Tạ Thị Mỹ Hạnh" userId="fb8786d0-c0f9-4253-b0c9-2c3fb6c7f255" providerId="ADAL" clId="{A7BACBCA-0404-4443-9537-6F70B0630B79}" dt="2021-05-02T03:30:03.827" v="5312"/>
          <ac:spMkLst>
            <pc:docMk/>
            <pc:sldMk cId="514441658" sldId="317"/>
            <ac:spMk id="34" creationId="{5779F3CA-7732-4F91-A64C-BD6E0A0C5A5B}"/>
          </ac:spMkLst>
        </pc:spChg>
        <pc:spChg chg="mod">
          <ac:chgData name="Tạ Thị Mỹ Hạnh" userId="fb8786d0-c0f9-4253-b0c9-2c3fb6c7f255" providerId="ADAL" clId="{A7BACBCA-0404-4443-9537-6F70B0630B79}" dt="2021-05-02T03:30:03.827" v="5312"/>
          <ac:spMkLst>
            <pc:docMk/>
            <pc:sldMk cId="514441658" sldId="317"/>
            <ac:spMk id="35" creationId="{0870E234-6B2B-4AB8-A521-A363666CBFC0}"/>
          </ac:spMkLst>
        </pc:spChg>
        <pc:spChg chg="mod">
          <ac:chgData name="Tạ Thị Mỹ Hạnh" userId="fb8786d0-c0f9-4253-b0c9-2c3fb6c7f255" providerId="ADAL" clId="{A7BACBCA-0404-4443-9537-6F70B0630B79}" dt="2021-05-02T03:30:03.827" v="5312"/>
          <ac:spMkLst>
            <pc:docMk/>
            <pc:sldMk cId="514441658" sldId="317"/>
            <ac:spMk id="36" creationId="{7CDF068A-CBBC-4749-BC61-702F87D7018C}"/>
          </ac:spMkLst>
        </pc:spChg>
        <pc:spChg chg="mod">
          <ac:chgData name="Tạ Thị Mỹ Hạnh" userId="fb8786d0-c0f9-4253-b0c9-2c3fb6c7f255" providerId="ADAL" clId="{A7BACBCA-0404-4443-9537-6F70B0630B79}" dt="2021-05-02T03:30:03.827" v="5312"/>
          <ac:spMkLst>
            <pc:docMk/>
            <pc:sldMk cId="514441658" sldId="317"/>
            <ac:spMk id="37" creationId="{2CB9918D-A71B-4E46-B4F2-9AC7FDC4C8D6}"/>
          </ac:spMkLst>
        </pc:spChg>
        <pc:spChg chg="mod">
          <ac:chgData name="Tạ Thị Mỹ Hạnh" userId="fb8786d0-c0f9-4253-b0c9-2c3fb6c7f255" providerId="ADAL" clId="{A7BACBCA-0404-4443-9537-6F70B0630B79}" dt="2021-05-02T03:30:03.827" v="5312"/>
          <ac:spMkLst>
            <pc:docMk/>
            <pc:sldMk cId="514441658" sldId="317"/>
            <ac:spMk id="38" creationId="{D439A6B6-1E19-4BC9-A900-82A920620D60}"/>
          </ac:spMkLst>
        </pc:spChg>
        <pc:spChg chg="mod">
          <ac:chgData name="Tạ Thị Mỹ Hạnh" userId="fb8786d0-c0f9-4253-b0c9-2c3fb6c7f255" providerId="ADAL" clId="{A7BACBCA-0404-4443-9537-6F70B0630B79}" dt="2021-05-02T03:30:03.827" v="5312"/>
          <ac:spMkLst>
            <pc:docMk/>
            <pc:sldMk cId="514441658" sldId="317"/>
            <ac:spMk id="39" creationId="{64DA49D2-CBF3-4B31-819A-9B77AEE1464D}"/>
          </ac:spMkLst>
        </pc:spChg>
        <pc:spChg chg="mod">
          <ac:chgData name="Tạ Thị Mỹ Hạnh" userId="fb8786d0-c0f9-4253-b0c9-2c3fb6c7f255" providerId="ADAL" clId="{A7BACBCA-0404-4443-9537-6F70B0630B79}" dt="2021-05-02T03:30:03.827" v="5312"/>
          <ac:spMkLst>
            <pc:docMk/>
            <pc:sldMk cId="514441658" sldId="317"/>
            <ac:spMk id="40" creationId="{B1C17E87-3D75-46DF-99CC-B3AD984FB886}"/>
          </ac:spMkLst>
        </pc:spChg>
        <pc:spChg chg="mod">
          <ac:chgData name="Tạ Thị Mỹ Hạnh" userId="fb8786d0-c0f9-4253-b0c9-2c3fb6c7f255" providerId="ADAL" clId="{A7BACBCA-0404-4443-9537-6F70B0630B79}" dt="2021-05-02T03:30:03.827" v="5312"/>
          <ac:spMkLst>
            <pc:docMk/>
            <pc:sldMk cId="514441658" sldId="317"/>
            <ac:spMk id="41" creationId="{A2AD5A11-BCF8-49B0-AD3D-2927955DF9C9}"/>
          </ac:spMkLst>
        </pc:spChg>
        <pc:spChg chg="mod">
          <ac:chgData name="Tạ Thị Mỹ Hạnh" userId="fb8786d0-c0f9-4253-b0c9-2c3fb6c7f255" providerId="ADAL" clId="{A7BACBCA-0404-4443-9537-6F70B0630B79}" dt="2021-05-02T03:30:03.827" v="5312"/>
          <ac:spMkLst>
            <pc:docMk/>
            <pc:sldMk cId="514441658" sldId="317"/>
            <ac:spMk id="42" creationId="{A9767C61-B39D-4C81-AE29-8EBE4CAF781A}"/>
          </ac:spMkLst>
        </pc:spChg>
        <pc:spChg chg="mod">
          <ac:chgData name="Tạ Thị Mỹ Hạnh" userId="fb8786d0-c0f9-4253-b0c9-2c3fb6c7f255" providerId="ADAL" clId="{A7BACBCA-0404-4443-9537-6F70B0630B79}" dt="2021-05-02T03:30:03.827" v="5312"/>
          <ac:spMkLst>
            <pc:docMk/>
            <pc:sldMk cId="514441658" sldId="317"/>
            <ac:spMk id="43" creationId="{C25120CC-0427-4501-816C-E73D845ED378}"/>
          </ac:spMkLst>
        </pc:spChg>
        <pc:spChg chg="mod">
          <ac:chgData name="Tạ Thị Mỹ Hạnh" userId="fb8786d0-c0f9-4253-b0c9-2c3fb6c7f255" providerId="ADAL" clId="{A7BACBCA-0404-4443-9537-6F70B0630B79}" dt="2021-05-02T03:30:03.827" v="5312"/>
          <ac:spMkLst>
            <pc:docMk/>
            <pc:sldMk cId="514441658" sldId="317"/>
            <ac:spMk id="44" creationId="{7E5DA67E-A020-429B-A243-E6634703AE8E}"/>
          </ac:spMkLst>
        </pc:spChg>
        <pc:spChg chg="mod">
          <ac:chgData name="Tạ Thị Mỹ Hạnh" userId="fb8786d0-c0f9-4253-b0c9-2c3fb6c7f255" providerId="ADAL" clId="{A7BACBCA-0404-4443-9537-6F70B0630B79}" dt="2021-05-02T03:30:03.827" v="5312"/>
          <ac:spMkLst>
            <pc:docMk/>
            <pc:sldMk cId="514441658" sldId="317"/>
            <ac:spMk id="45" creationId="{806045AE-D8CC-400F-BC15-CFC09BA90B6B}"/>
          </ac:spMkLst>
        </pc:spChg>
        <pc:spChg chg="mod">
          <ac:chgData name="Tạ Thị Mỹ Hạnh" userId="fb8786d0-c0f9-4253-b0c9-2c3fb6c7f255" providerId="ADAL" clId="{A7BACBCA-0404-4443-9537-6F70B0630B79}" dt="2021-05-02T03:30:03.827" v="5312"/>
          <ac:spMkLst>
            <pc:docMk/>
            <pc:sldMk cId="514441658" sldId="317"/>
            <ac:spMk id="46" creationId="{B3E2328B-8891-4820-9E6F-BA3D5AF37E90}"/>
          </ac:spMkLst>
        </pc:spChg>
        <pc:spChg chg="mod">
          <ac:chgData name="Tạ Thị Mỹ Hạnh" userId="fb8786d0-c0f9-4253-b0c9-2c3fb6c7f255" providerId="ADAL" clId="{A7BACBCA-0404-4443-9537-6F70B0630B79}" dt="2021-05-02T03:30:03.827" v="5312"/>
          <ac:spMkLst>
            <pc:docMk/>
            <pc:sldMk cId="514441658" sldId="317"/>
            <ac:spMk id="47" creationId="{C64E58B4-5E35-45F2-BA57-C7CE4C9C30B6}"/>
          </ac:spMkLst>
        </pc:spChg>
        <pc:grpChg chg="del mod">
          <ac:chgData name="Tạ Thị Mỹ Hạnh" userId="fb8786d0-c0f9-4253-b0c9-2c3fb6c7f255" providerId="ADAL" clId="{A7BACBCA-0404-4443-9537-6F70B0630B79}" dt="2021-05-02T03:30:02.677" v="5311" actId="478"/>
          <ac:grpSpMkLst>
            <pc:docMk/>
            <pc:sldMk cId="514441658" sldId="317"/>
            <ac:grpSpMk id="6" creationId="{277B0094-86C7-4CEA-8556-4E76B6EE6F90}"/>
          </ac:grpSpMkLst>
        </pc:grpChg>
        <pc:grpChg chg="add mod">
          <ac:chgData name="Tạ Thị Mỹ Hạnh" userId="fb8786d0-c0f9-4253-b0c9-2c3fb6c7f255" providerId="ADAL" clId="{A7BACBCA-0404-4443-9537-6F70B0630B79}" dt="2021-05-02T03:30:07.395" v="5313" actId="1076"/>
          <ac:grpSpMkLst>
            <pc:docMk/>
            <pc:sldMk cId="514441658" sldId="317"/>
            <ac:grpSpMk id="29" creationId="{BF05B3F9-94B1-4028-963A-D53DBFF7C02C}"/>
          </ac:grpSpMkLst>
        </pc:grpChg>
        <pc:graphicFrameChg chg="add mod modGraphic">
          <ac:chgData name="Tạ Thị Mỹ Hạnh" userId="fb8786d0-c0f9-4253-b0c9-2c3fb6c7f255" providerId="ADAL" clId="{A7BACBCA-0404-4443-9537-6F70B0630B79}" dt="2021-05-02T03:19:23.209" v="5200" actId="113"/>
          <ac:graphicFrameMkLst>
            <pc:docMk/>
            <pc:sldMk cId="514441658" sldId="317"/>
            <ac:graphicFrameMk id="28" creationId="{42D588A9-40FF-4152-8989-D71D9776B646}"/>
          </ac:graphicFrameMkLst>
        </pc:graphicFrameChg>
        <pc:picChg chg="mod">
          <ac:chgData name="Tạ Thị Mỹ Hạnh" userId="fb8786d0-c0f9-4253-b0c9-2c3fb6c7f255" providerId="ADAL" clId="{A7BACBCA-0404-4443-9537-6F70B0630B79}" dt="2021-05-02T03:16:14.690" v="5184" actId="1076"/>
          <ac:picMkLst>
            <pc:docMk/>
            <pc:sldMk cId="514441658" sldId="317"/>
            <ac:picMk id="4" creationId="{804466FF-D4DD-4661-B044-49C7D23B67E1}"/>
          </ac:picMkLst>
        </pc:picChg>
      </pc:sldChg>
      <pc:sldChg chg="addSp delSp modSp add mod modTransition addAnim delAnim modAnim">
        <pc:chgData name="Tạ Thị Mỹ Hạnh" userId="fb8786d0-c0f9-4253-b0c9-2c3fb6c7f255" providerId="ADAL" clId="{A7BACBCA-0404-4443-9537-6F70B0630B79}" dt="2021-05-02T03:56:33.942" v="5959"/>
        <pc:sldMkLst>
          <pc:docMk/>
          <pc:sldMk cId="3848823254" sldId="318"/>
        </pc:sldMkLst>
        <pc:spChg chg="del mod">
          <ac:chgData name="Tạ Thị Mỹ Hạnh" userId="fb8786d0-c0f9-4253-b0c9-2c3fb6c7f255" providerId="ADAL" clId="{A7BACBCA-0404-4443-9537-6F70B0630B79}" dt="2021-05-02T03:33:03.430" v="5367" actId="478"/>
          <ac:spMkLst>
            <pc:docMk/>
            <pc:sldMk cId="3848823254" sldId="318"/>
            <ac:spMk id="2" creationId="{E381692A-3C7C-49BA-B987-00D2FABC5AF7}"/>
          </ac:spMkLst>
        </pc:spChg>
        <pc:spChg chg="add del mod">
          <ac:chgData name="Tạ Thị Mỹ Hạnh" userId="fb8786d0-c0f9-4253-b0c9-2c3fb6c7f255" providerId="ADAL" clId="{A7BACBCA-0404-4443-9537-6F70B0630B79}" dt="2021-05-02T03:33:06.269" v="5368" actId="478"/>
          <ac:spMkLst>
            <pc:docMk/>
            <pc:sldMk cId="3848823254" sldId="318"/>
            <ac:spMk id="5" creationId="{62DE294D-1953-4D26-A89D-54CD78A18C53}"/>
          </ac:spMkLst>
        </pc:spChg>
        <pc:spChg chg="mod">
          <ac:chgData name="Tạ Thị Mỹ Hạnh" userId="fb8786d0-c0f9-4253-b0c9-2c3fb6c7f255" providerId="ADAL" clId="{A7BACBCA-0404-4443-9537-6F70B0630B79}" dt="2021-05-02T03:30:11.489" v="5315"/>
          <ac:spMkLst>
            <pc:docMk/>
            <pc:sldMk cId="3848823254" sldId="318"/>
            <ac:spMk id="29" creationId="{45DD2BC8-4D2D-4D8F-9FB6-2484E4EA23C3}"/>
          </ac:spMkLst>
        </pc:spChg>
        <pc:spChg chg="mod">
          <ac:chgData name="Tạ Thị Mỹ Hạnh" userId="fb8786d0-c0f9-4253-b0c9-2c3fb6c7f255" providerId="ADAL" clId="{A7BACBCA-0404-4443-9537-6F70B0630B79}" dt="2021-05-02T03:30:11.489" v="5315"/>
          <ac:spMkLst>
            <pc:docMk/>
            <pc:sldMk cId="3848823254" sldId="318"/>
            <ac:spMk id="30" creationId="{E262F19E-C7EB-4571-B123-3105805C3C88}"/>
          </ac:spMkLst>
        </pc:spChg>
        <pc:spChg chg="mod">
          <ac:chgData name="Tạ Thị Mỹ Hạnh" userId="fb8786d0-c0f9-4253-b0c9-2c3fb6c7f255" providerId="ADAL" clId="{A7BACBCA-0404-4443-9537-6F70B0630B79}" dt="2021-05-02T03:30:11.489" v="5315"/>
          <ac:spMkLst>
            <pc:docMk/>
            <pc:sldMk cId="3848823254" sldId="318"/>
            <ac:spMk id="31" creationId="{A638F586-F053-4AC3-9680-D56EB71B0757}"/>
          </ac:spMkLst>
        </pc:spChg>
        <pc:spChg chg="mod">
          <ac:chgData name="Tạ Thị Mỹ Hạnh" userId="fb8786d0-c0f9-4253-b0c9-2c3fb6c7f255" providerId="ADAL" clId="{A7BACBCA-0404-4443-9537-6F70B0630B79}" dt="2021-05-02T03:30:11.489" v="5315"/>
          <ac:spMkLst>
            <pc:docMk/>
            <pc:sldMk cId="3848823254" sldId="318"/>
            <ac:spMk id="32" creationId="{579217E8-40B2-4AC6-9DE7-5165B6775EA1}"/>
          </ac:spMkLst>
        </pc:spChg>
        <pc:spChg chg="mod">
          <ac:chgData name="Tạ Thị Mỹ Hạnh" userId="fb8786d0-c0f9-4253-b0c9-2c3fb6c7f255" providerId="ADAL" clId="{A7BACBCA-0404-4443-9537-6F70B0630B79}" dt="2021-05-02T03:30:11.489" v="5315"/>
          <ac:spMkLst>
            <pc:docMk/>
            <pc:sldMk cId="3848823254" sldId="318"/>
            <ac:spMk id="33" creationId="{063BC513-7105-4CD8-91A7-866EC10F3C94}"/>
          </ac:spMkLst>
        </pc:spChg>
        <pc:spChg chg="mod">
          <ac:chgData name="Tạ Thị Mỹ Hạnh" userId="fb8786d0-c0f9-4253-b0c9-2c3fb6c7f255" providerId="ADAL" clId="{A7BACBCA-0404-4443-9537-6F70B0630B79}" dt="2021-05-02T03:30:11.489" v="5315"/>
          <ac:spMkLst>
            <pc:docMk/>
            <pc:sldMk cId="3848823254" sldId="318"/>
            <ac:spMk id="34" creationId="{BD431B0C-90AE-4E30-A3E7-24FCD6E9552D}"/>
          </ac:spMkLst>
        </pc:spChg>
        <pc:spChg chg="mod">
          <ac:chgData name="Tạ Thị Mỹ Hạnh" userId="fb8786d0-c0f9-4253-b0c9-2c3fb6c7f255" providerId="ADAL" clId="{A7BACBCA-0404-4443-9537-6F70B0630B79}" dt="2021-05-02T03:30:11.489" v="5315"/>
          <ac:spMkLst>
            <pc:docMk/>
            <pc:sldMk cId="3848823254" sldId="318"/>
            <ac:spMk id="35" creationId="{D762483C-0886-4514-A09E-E85D58F29568}"/>
          </ac:spMkLst>
        </pc:spChg>
        <pc:spChg chg="mod">
          <ac:chgData name="Tạ Thị Mỹ Hạnh" userId="fb8786d0-c0f9-4253-b0c9-2c3fb6c7f255" providerId="ADAL" clId="{A7BACBCA-0404-4443-9537-6F70B0630B79}" dt="2021-05-02T03:30:11.489" v="5315"/>
          <ac:spMkLst>
            <pc:docMk/>
            <pc:sldMk cId="3848823254" sldId="318"/>
            <ac:spMk id="36" creationId="{E271797D-4CDE-4336-8CD7-08D84B8F6E5C}"/>
          </ac:spMkLst>
        </pc:spChg>
        <pc:spChg chg="mod">
          <ac:chgData name="Tạ Thị Mỹ Hạnh" userId="fb8786d0-c0f9-4253-b0c9-2c3fb6c7f255" providerId="ADAL" clId="{A7BACBCA-0404-4443-9537-6F70B0630B79}" dt="2021-05-02T03:30:11.489" v="5315"/>
          <ac:spMkLst>
            <pc:docMk/>
            <pc:sldMk cId="3848823254" sldId="318"/>
            <ac:spMk id="37" creationId="{6E7824A7-3E4A-4FE9-8757-25F9516BDCD7}"/>
          </ac:spMkLst>
        </pc:spChg>
        <pc:spChg chg="mod">
          <ac:chgData name="Tạ Thị Mỹ Hạnh" userId="fb8786d0-c0f9-4253-b0c9-2c3fb6c7f255" providerId="ADAL" clId="{A7BACBCA-0404-4443-9537-6F70B0630B79}" dt="2021-05-02T03:30:11.489" v="5315"/>
          <ac:spMkLst>
            <pc:docMk/>
            <pc:sldMk cId="3848823254" sldId="318"/>
            <ac:spMk id="38" creationId="{02650C3B-AAFA-43B6-A9B4-1E5A17431C65}"/>
          </ac:spMkLst>
        </pc:spChg>
        <pc:spChg chg="mod">
          <ac:chgData name="Tạ Thị Mỹ Hạnh" userId="fb8786d0-c0f9-4253-b0c9-2c3fb6c7f255" providerId="ADAL" clId="{A7BACBCA-0404-4443-9537-6F70B0630B79}" dt="2021-05-02T03:30:11.489" v="5315"/>
          <ac:spMkLst>
            <pc:docMk/>
            <pc:sldMk cId="3848823254" sldId="318"/>
            <ac:spMk id="39" creationId="{9E9239E2-5810-4246-9CB1-F744E3D344BA}"/>
          </ac:spMkLst>
        </pc:spChg>
        <pc:spChg chg="mod">
          <ac:chgData name="Tạ Thị Mỹ Hạnh" userId="fb8786d0-c0f9-4253-b0c9-2c3fb6c7f255" providerId="ADAL" clId="{A7BACBCA-0404-4443-9537-6F70B0630B79}" dt="2021-05-02T03:30:11.489" v="5315"/>
          <ac:spMkLst>
            <pc:docMk/>
            <pc:sldMk cId="3848823254" sldId="318"/>
            <ac:spMk id="40" creationId="{D03A17C0-8A6C-4E00-A193-9C86CE126220}"/>
          </ac:spMkLst>
        </pc:spChg>
        <pc:spChg chg="mod">
          <ac:chgData name="Tạ Thị Mỹ Hạnh" userId="fb8786d0-c0f9-4253-b0c9-2c3fb6c7f255" providerId="ADAL" clId="{A7BACBCA-0404-4443-9537-6F70B0630B79}" dt="2021-05-02T03:30:11.489" v="5315"/>
          <ac:spMkLst>
            <pc:docMk/>
            <pc:sldMk cId="3848823254" sldId="318"/>
            <ac:spMk id="41" creationId="{714B27B0-CC6D-4B1D-BAD8-012AC4F195A8}"/>
          </ac:spMkLst>
        </pc:spChg>
        <pc:spChg chg="mod">
          <ac:chgData name="Tạ Thị Mỹ Hạnh" userId="fb8786d0-c0f9-4253-b0c9-2c3fb6c7f255" providerId="ADAL" clId="{A7BACBCA-0404-4443-9537-6F70B0630B79}" dt="2021-05-02T03:30:11.489" v="5315"/>
          <ac:spMkLst>
            <pc:docMk/>
            <pc:sldMk cId="3848823254" sldId="318"/>
            <ac:spMk id="42" creationId="{5CC23E06-FEC5-49A1-9B18-BF9DFE62550F}"/>
          </ac:spMkLst>
        </pc:spChg>
        <pc:spChg chg="mod">
          <ac:chgData name="Tạ Thị Mỹ Hạnh" userId="fb8786d0-c0f9-4253-b0c9-2c3fb6c7f255" providerId="ADAL" clId="{A7BACBCA-0404-4443-9537-6F70B0630B79}" dt="2021-05-02T03:30:11.489" v="5315"/>
          <ac:spMkLst>
            <pc:docMk/>
            <pc:sldMk cId="3848823254" sldId="318"/>
            <ac:spMk id="43" creationId="{9C28D5C4-D062-43C8-8E13-DB82436419EB}"/>
          </ac:spMkLst>
        </pc:spChg>
        <pc:spChg chg="mod">
          <ac:chgData name="Tạ Thị Mỹ Hạnh" userId="fb8786d0-c0f9-4253-b0c9-2c3fb6c7f255" providerId="ADAL" clId="{A7BACBCA-0404-4443-9537-6F70B0630B79}" dt="2021-05-02T03:30:11.489" v="5315"/>
          <ac:spMkLst>
            <pc:docMk/>
            <pc:sldMk cId="3848823254" sldId="318"/>
            <ac:spMk id="44" creationId="{4D3C9B06-FC21-4DFD-B5AE-4A5CCE73AC4C}"/>
          </ac:spMkLst>
        </pc:spChg>
        <pc:spChg chg="mod">
          <ac:chgData name="Tạ Thị Mỹ Hạnh" userId="fb8786d0-c0f9-4253-b0c9-2c3fb6c7f255" providerId="ADAL" clId="{A7BACBCA-0404-4443-9537-6F70B0630B79}" dt="2021-05-02T03:30:11.489" v="5315"/>
          <ac:spMkLst>
            <pc:docMk/>
            <pc:sldMk cId="3848823254" sldId="318"/>
            <ac:spMk id="45" creationId="{2A3419E6-3E67-4ACA-BDA5-292E6B9F829C}"/>
          </ac:spMkLst>
        </pc:spChg>
        <pc:spChg chg="mod">
          <ac:chgData name="Tạ Thị Mỹ Hạnh" userId="fb8786d0-c0f9-4253-b0c9-2c3fb6c7f255" providerId="ADAL" clId="{A7BACBCA-0404-4443-9537-6F70B0630B79}" dt="2021-05-02T03:30:11.489" v="5315"/>
          <ac:spMkLst>
            <pc:docMk/>
            <pc:sldMk cId="3848823254" sldId="318"/>
            <ac:spMk id="46" creationId="{2DD8235E-3092-4C55-8E95-CFA6921AF2E9}"/>
          </ac:spMkLst>
        </pc:spChg>
        <pc:spChg chg="add mod">
          <ac:chgData name="Tạ Thị Mỹ Hạnh" userId="fb8786d0-c0f9-4253-b0c9-2c3fb6c7f255" providerId="ADAL" clId="{A7BACBCA-0404-4443-9537-6F70B0630B79}" dt="2021-05-02T03:33:14.604" v="5371" actId="20577"/>
          <ac:spMkLst>
            <pc:docMk/>
            <pc:sldMk cId="3848823254" sldId="318"/>
            <ac:spMk id="48" creationId="{A072D4D8-7D1F-472E-AA01-002DEABCF908}"/>
          </ac:spMkLst>
        </pc:spChg>
        <pc:grpChg chg="del mod">
          <ac:chgData name="Tạ Thị Mỹ Hạnh" userId="fb8786d0-c0f9-4253-b0c9-2c3fb6c7f255" providerId="ADAL" clId="{A7BACBCA-0404-4443-9537-6F70B0630B79}" dt="2021-05-02T03:30:10.968" v="5314" actId="478"/>
          <ac:grpSpMkLst>
            <pc:docMk/>
            <pc:sldMk cId="3848823254" sldId="318"/>
            <ac:grpSpMk id="6" creationId="{277B0094-86C7-4CEA-8556-4E76B6EE6F90}"/>
          </ac:grpSpMkLst>
        </pc:grpChg>
        <pc:grpChg chg="add mod">
          <ac:chgData name="Tạ Thị Mỹ Hạnh" userId="fb8786d0-c0f9-4253-b0c9-2c3fb6c7f255" providerId="ADAL" clId="{A7BACBCA-0404-4443-9537-6F70B0630B79}" dt="2021-05-02T03:30:27.413" v="5322" actId="14100"/>
          <ac:grpSpMkLst>
            <pc:docMk/>
            <pc:sldMk cId="3848823254" sldId="318"/>
            <ac:grpSpMk id="27" creationId="{270D5642-3D3C-4C0A-BC9D-8A7522C0D556}"/>
          </ac:grpSpMkLst>
        </pc:grpChg>
        <pc:graphicFrameChg chg="del mod modGraphic">
          <ac:chgData name="Tạ Thị Mỹ Hạnh" userId="fb8786d0-c0f9-4253-b0c9-2c3fb6c7f255" providerId="ADAL" clId="{A7BACBCA-0404-4443-9537-6F70B0630B79}" dt="2021-05-02T03:31:02.243" v="5323" actId="478"/>
          <ac:graphicFrameMkLst>
            <pc:docMk/>
            <pc:sldMk cId="3848823254" sldId="318"/>
            <ac:graphicFrameMk id="28" creationId="{42D588A9-40FF-4152-8989-D71D9776B646}"/>
          </ac:graphicFrameMkLst>
        </pc:graphicFrameChg>
        <pc:graphicFrameChg chg="add mod modGraphic">
          <ac:chgData name="Tạ Thị Mỹ Hạnh" userId="fb8786d0-c0f9-4253-b0c9-2c3fb6c7f255" providerId="ADAL" clId="{A7BACBCA-0404-4443-9537-6F70B0630B79}" dt="2021-05-02T03:36:08.231" v="5434" actId="20577"/>
          <ac:graphicFrameMkLst>
            <pc:docMk/>
            <pc:sldMk cId="3848823254" sldId="318"/>
            <ac:graphicFrameMk id="47" creationId="{BC9151B6-747A-4BCF-B59E-FF7BB53C12E8}"/>
          </ac:graphicFrameMkLst>
        </pc:graphicFrameChg>
        <pc:picChg chg="mod">
          <ac:chgData name="Tạ Thị Mỹ Hạnh" userId="fb8786d0-c0f9-4253-b0c9-2c3fb6c7f255" providerId="ADAL" clId="{A7BACBCA-0404-4443-9537-6F70B0630B79}" dt="2021-05-02T03:30:14.243" v="5317" actId="1076"/>
          <ac:picMkLst>
            <pc:docMk/>
            <pc:sldMk cId="3848823254" sldId="318"/>
            <ac:picMk id="4" creationId="{804466FF-D4DD-4661-B044-49C7D23B67E1}"/>
          </ac:picMkLst>
        </pc:picChg>
      </pc:sldChg>
      <pc:sldChg chg="addSp delSp modSp add mod ord modTransition delAnim modAnim">
        <pc:chgData name="Tạ Thị Mỹ Hạnh" userId="fb8786d0-c0f9-4253-b0c9-2c3fb6c7f255" providerId="ADAL" clId="{A7BACBCA-0404-4443-9537-6F70B0630B79}" dt="2021-05-02T03:56:33.942" v="5959"/>
        <pc:sldMkLst>
          <pc:docMk/>
          <pc:sldMk cId="1631723818" sldId="319"/>
        </pc:sldMkLst>
        <pc:spChg chg="mod">
          <ac:chgData name="Tạ Thị Mỹ Hạnh" userId="fb8786d0-c0f9-4253-b0c9-2c3fb6c7f255" providerId="ADAL" clId="{A7BACBCA-0404-4443-9537-6F70B0630B79}" dt="2021-05-02T03:37:43.535" v="5444" actId="1076"/>
          <ac:spMkLst>
            <pc:docMk/>
            <pc:sldMk cId="1631723818" sldId="319"/>
            <ac:spMk id="2" creationId="{E381692A-3C7C-49BA-B987-00D2FABC5AF7}"/>
          </ac:spMkLst>
        </pc:spChg>
        <pc:spChg chg="add mod">
          <ac:chgData name="Tạ Thị Mỹ Hạnh" userId="fb8786d0-c0f9-4253-b0c9-2c3fb6c7f255" providerId="ADAL" clId="{A7BACBCA-0404-4443-9537-6F70B0630B79}" dt="2021-05-02T03:47:36.970" v="5538" actId="1035"/>
          <ac:spMkLst>
            <pc:docMk/>
            <pc:sldMk cId="1631723818" sldId="319"/>
            <ac:spMk id="3" creationId="{F4E392F6-8ACC-4A52-BCB7-9A7EF8351940}"/>
          </ac:spMkLst>
        </pc:spChg>
        <pc:graphicFrameChg chg="del">
          <ac:chgData name="Tạ Thị Mỹ Hạnh" userId="fb8786d0-c0f9-4253-b0c9-2c3fb6c7f255" providerId="ADAL" clId="{A7BACBCA-0404-4443-9537-6F70B0630B79}" dt="2021-05-02T03:37:10.002" v="5439" actId="478"/>
          <ac:graphicFrameMkLst>
            <pc:docMk/>
            <pc:sldMk cId="1631723818" sldId="319"/>
            <ac:graphicFrameMk id="28" creationId="{42D588A9-40FF-4152-8989-D71D9776B646}"/>
          </ac:graphicFrameMkLst>
        </pc:graphicFrameChg>
      </pc:sldChg>
      <pc:sldChg chg="addSp delSp modSp add del mod ord delAnim modAnim">
        <pc:chgData name="Tạ Thị Mỹ Hạnh" userId="fb8786d0-c0f9-4253-b0c9-2c3fb6c7f255" providerId="ADAL" clId="{A7BACBCA-0404-4443-9537-6F70B0630B79}" dt="2021-05-02T03:47:45.636" v="5539" actId="47"/>
        <pc:sldMkLst>
          <pc:docMk/>
          <pc:sldMk cId="1516671306" sldId="320"/>
        </pc:sldMkLst>
        <pc:spChg chg="add del mod">
          <ac:chgData name="Tạ Thị Mỹ Hạnh" userId="fb8786d0-c0f9-4253-b0c9-2c3fb6c7f255" providerId="ADAL" clId="{A7BACBCA-0404-4443-9537-6F70B0630B79}" dt="2021-05-02T03:41:25.236" v="5507"/>
          <ac:spMkLst>
            <pc:docMk/>
            <pc:sldMk cId="1516671306" sldId="320"/>
            <ac:spMk id="3" creationId="{2F85A445-0AEA-4756-8216-45F73FEA85FD}"/>
          </ac:spMkLst>
        </pc:spChg>
        <pc:spChg chg="add mod">
          <ac:chgData name="Tạ Thị Mỹ Hạnh" userId="fb8786d0-c0f9-4253-b0c9-2c3fb6c7f255" providerId="ADAL" clId="{A7BACBCA-0404-4443-9537-6F70B0630B79}" dt="2021-05-02T03:41:41.049" v="5511" actId="207"/>
          <ac:spMkLst>
            <pc:docMk/>
            <pc:sldMk cId="1516671306" sldId="320"/>
            <ac:spMk id="5" creationId="{06295EB7-2AA1-4BF9-8C1E-02CCBD7FBD7F}"/>
          </ac:spMkLst>
        </pc:spChg>
        <pc:spChg chg="add mod">
          <ac:chgData name="Tạ Thị Mỹ Hạnh" userId="fb8786d0-c0f9-4253-b0c9-2c3fb6c7f255" providerId="ADAL" clId="{A7BACBCA-0404-4443-9537-6F70B0630B79}" dt="2021-05-02T03:41:51.327" v="5514" actId="571"/>
          <ac:spMkLst>
            <pc:docMk/>
            <pc:sldMk cId="1516671306" sldId="320"/>
            <ac:spMk id="28" creationId="{99AF8104-DBDE-4779-B1FD-6E7F2A4ABEFD}"/>
          </ac:spMkLst>
        </pc:spChg>
        <pc:spChg chg="mod">
          <ac:chgData name="Tạ Thị Mỹ Hạnh" userId="fb8786d0-c0f9-4253-b0c9-2c3fb6c7f255" providerId="ADAL" clId="{A7BACBCA-0404-4443-9537-6F70B0630B79}" dt="2021-05-02T03:39:44.644" v="5485" actId="20577"/>
          <ac:spMkLst>
            <pc:docMk/>
            <pc:sldMk cId="1516671306" sldId="320"/>
            <ac:spMk id="48" creationId="{A072D4D8-7D1F-472E-AA01-002DEABCF908}"/>
          </ac:spMkLst>
        </pc:spChg>
        <pc:spChg chg="add mod">
          <ac:chgData name="Tạ Thị Mỹ Hạnh" userId="fb8786d0-c0f9-4253-b0c9-2c3fb6c7f255" providerId="ADAL" clId="{A7BACBCA-0404-4443-9537-6F70B0630B79}" dt="2021-05-02T03:41:54.840" v="5515" actId="571"/>
          <ac:spMkLst>
            <pc:docMk/>
            <pc:sldMk cId="1516671306" sldId="320"/>
            <ac:spMk id="49" creationId="{6EC93A04-53AD-4298-9FDC-4EC06BBAD836}"/>
          </ac:spMkLst>
        </pc:spChg>
        <pc:spChg chg="add mod">
          <ac:chgData name="Tạ Thị Mỹ Hạnh" userId="fb8786d0-c0f9-4253-b0c9-2c3fb6c7f255" providerId="ADAL" clId="{A7BACBCA-0404-4443-9537-6F70B0630B79}" dt="2021-05-02T03:41:56.999" v="5516" actId="571"/>
          <ac:spMkLst>
            <pc:docMk/>
            <pc:sldMk cId="1516671306" sldId="320"/>
            <ac:spMk id="50" creationId="{477D04A4-52DF-427C-9E6F-D65531F7AE8D}"/>
          </ac:spMkLst>
        </pc:spChg>
        <pc:spChg chg="add mod">
          <ac:chgData name="Tạ Thị Mỹ Hạnh" userId="fb8786d0-c0f9-4253-b0c9-2c3fb6c7f255" providerId="ADAL" clId="{A7BACBCA-0404-4443-9537-6F70B0630B79}" dt="2021-05-02T03:42:01.927" v="5517" actId="571"/>
          <ac:spMkLst>
            <pc:docMk/>
            <pc:sldMk cId="1516671306" sldId="320"/>
            <ac:spMk id="51" creationId="{3DAEBFB4-5349-498A-812E-8359C1ED61D5}"/>
          </ac:spMkLst>
        </pc:spChg>
        <pc:spChg chg="add mod">
          <ac:chgData name="Tạ Thị Mỹ Hạnh" userId="fb8786d0-c0f9-4253-b0c9-2c3fb6c7f255" providerId="ADAL" clId="{A7BACBCA-0404-4443-9537-6F70B0630B79}" dt="2021-05-02T03:42:06.656" v="5519" actId="1037"/>
          <ac:spMkLst>
            <pc:docMk/>
            <pc:sldMk cId="1516671306" sldId="320"/>
            <ac:spMk id="52" creationId="{F40A8B5D-9364-441C-8112-F7865D1F75E5}"/>
          </ac:spMkLst>
        </pc:spChg>
        <pc:graphicFrameChg chg="add mod modGraphic">
          <ac:chgData name="Tạ Thị Mỹ Hạnh" userId="fb8786d0-c0f9-4253-b0c9-2c3fb6c7f255" providerId="ADAL" clId="{A7BACBCA-0404-4443-9537-6F70B0630B79}" dt="2021-05-02T03:41:46.737" v="5513" actId="6549"/>
          <ac:graphicFrameMkLst>
            <pc:docMk/>
            <pc:sldMk cId="1516671306" sldId="320"/>
            <ac:graphicFrameMk id="2" creationId="{88167BE3-BEA6-48E6-B0F1-B64A35BA8F07}"/>
          </ac:graphicFrameMkLst>
        </pc:graphicFrameChg>
        <pc:graphicFrameChg chg="del">
          <ac:chgData name="Tạ Thị Mỹ Hạnh" userId="fb8786d0-c0f9-4253-b0c9-2c3fb6c7f255" providerId="ADAL" clId="{A7BACBCA-0404-4443-9537-6F70B0630B79}" dt="2021-05-02T03:39:55.721" v="5486" actId="478"/>
          <ac:graphicFrameMkLst>
            <pc:docMk/>
            <pc:sldMk cId="1516671306" sldId="320"/>
            <ac:graphicFrameMk id="47" creationId="{BC9151B6-747A-4BCF-B59E-FF7BB53C12E8}"/>
          </ac:graphicFrameMkLst>
        </pc:graphicFrameChg>
      </pc:sldChg>
      <pc:sldChg chg="modSp add mod modTransition modAnim">
        <pc:chgData name="Tạ Thị Mỹ Hạnh" userId="fb8786d0-c0f9-4253-b0c9-2c3fb6c7f255" providerId="ADAL" clId="{A7BACBCA-0404-4443-9537-6F70B0630B79}" dt="2021-05-02T03:56:33.942" v="5959"/>
        <pc:sldMkLst>
          <pc:docMk/>
          <pc:sldMk cId="2865458213" sldId="320"/>
        </pc:sldMkLst>
        <pc:spChg chg="mod">
          <ac:chgData name="Tạ Thị Mỹ Hạnh" userId="fb8786d0-c0f9-4253-b0c9-2c3fb6c7f255" providerId="ADAL" clId="{A7BACBCA-0404-4443-9537-6F70B0630B79}" dt="2021-05-02T03:47:52.558" v="5541" actId="20577"/>
          <ac:spMkLst>
            <pc:docMk/>
            <pc:sldMk cId="2865458213" sldId="320"/>
            <ac:spMk id="2" creationId="{E381692A-3C7C-49BA-B987-00D2FABC5AF7}"/>
          </ac:spMkLst>
        </pc:spChg>
        <pc:spChg chg="mod">
          <ac:chgData name="Tạ Thị Mỹ Hạnh" userId="fb8786d0-c0f9-4253-b0c9-2c3fb6c7f255" providerId="ADAL" clId="{A7BACBCA-0404-4443-9537-6F70B0630B79}" dt="2021-05-02T03:48:20.475" v="5546" actId="1076"/>
          <ac:spMkLst>
            <pc:docMk/>
            <pc:sldMk cId="2865458213" sldId="320"/>
            <ac:spMk id="3" creationId="{F4E392F6-8ACC-4A52-BCB7-9A7EF8351940}"/>
          </ac:spMkLst>
        </pc:spChg>
      </pc:sldChg>
      <pc:sldChg chg="addSp delSp modSp new mod modTransition setBg">
        <pc:chgData name="Tạ Thị Mỹ Hạnh" userId="fb8786d0-c0f9-4253-b0c9-2c3fb6c7f255" providerId="ADAL" clId="{A7BACBCA-0404-4443-9537-6F70B0630B79}" dt="2021-05-02T06:48:33.687" v="6139" actId="1076"/>
        <pc:sldMkLst>
          <pc:docMk/>
          <pc:sldMk cId="3029385794" sldId="321"/>
        </pc:sldMkLst>
        <pc:spChg chg="del">
          <ac:chgData name="Tạ Thị Mỹ Hạnh" userId="fb8786d0-c0f9-4253-b0c9-2c3fb6c7f255" providerId="ADAL" clId="{A7BACBCA-0404-4443-9537-6F70B0630B79}" dt="2021-05-02T03:51:18.673" v="5548"/>
          <ac:spMkLst>
            <pc:docMk/>
            <pc:sldMk cId="3029385794" sldId="321"/>
            <ac:spMk id="2" creationId="{71800109-F029-4F9A-90DC-43345B90CC1A}"/>
          </ac:spMkLst>
        </pc:spChg>
        <pc:spChg chg="del">
          <ac:chgData name="Tạ Thị Mỹ Hạnh" userId="fb8786d0-c0f9-4253-b0c9-2c3fb6c7f255" providerId="ADAL" clId="{A7BACBCA-0404-4443-9537-6F70B0630B79}" dt="2021-05-02T03:51:18.673" v="5548"/>
          <ac:spMkLst>
            <pc:docMk/>
            <pc:sldMk cId="3029385794" sldId="321"/>
            <ac:spMk id="3" creationId="{813E4526-EFBB-4079-A516-788B85FF4DD0}"/>
          </ac:spMkLst>
        </pc:spChg>
        <pc:spChg chg="add mod">
          <ac:chgData name="Tạ Thị Mỹ Hạnh" userId="fb8786d0-c0f9-4253-b0c9-2c3fb6c7f255" providerId="ADAL" clId="{A7BACBCA-0404-4443-9537-6F70B0630B79}" dt="2021-05-02T06:48:15.665" v="6134" actId="122"/>
          <ac:spMkLst>
            <pc:docMk/>
            <pc:sldMk cId="3029385794" sldId="321"/>
            <ac:spMk id="4" creationId="{961E329A-B0B6-49E4-8BFD-CD86E435394C}"/>
          </ac:spMkLst>
        </pc:spChg>
        <pc:spChg chg="add mod">
          <ac:chgData name="Tạ Thị Mỹ Hạnh" userId="fb8786d0-c0f9-4253-b0c9-2c3fb6c7f255" providerId="ADAL" clId="{A7BACBCA-0404-4443-9537-6F70B0630B79}" dt="2021-05-02T06:48:33.687" v="6139" actId="1076"/>
          <ac:spMkLst>
            <pc:docMk/>
            <pc:sldMk cId="3029385794" sldId="321"/>
            <ac:spMk id="5" creationId="{8F3B8B4A-09B4-4CDE-A2BA-130A739917B9}"/>
          </ac:spMkLst>
        </pc:spChg>
      </pc:sldChg>
      <pc:sldChg chg="addSp delSp modSp new del">
        <pc:chgData name="Tạ Thị Mỹ Hạnh" userId="fb8786d0-c0f9-4253-b0c9-2c3fb6c7f255" providerId="ADAL" clId="{A7BACBCA-0404-4443-9537-6F70B0630B79}" dt="2021-05-02T06:16:37.836" v="5985" actId="47"/>
        <pc:sldMkLst>
          <pc:docMk/>
          <pc:sldMk cId="481033504" sldId="322"/>
        </pc:sldMkLst>
        <pc:spChg chg="del">
          <ac:chgData name="Tạ Thị Mỹ Hạnh" userId="fb8786d0-c0f9-4253-b0c9-2c3fb6c7f255" providerId="ADAL" clId="{A7BACBCA-0404-4443-9537-6F70B0630B79}" dt="2021-05-02T06:16:22.024" v="5983"/>
          <ac:spMkLst>
            <pc:docMk/>
            <pc:sldMk cId="481033504" sldId="322"/>
            <ac:spMk id="2" creationId="{8E1B9152-D427-4B8C-B812-99193BBBC8CD}"/>
          </ac:spMkLst>
        </pc:spChg>
        <pc:spChg chg="del">
          <ac:chgData name="Tạ Thị Mỹ Hạnh" userId="fb8786d0-c0f9-4253-b0c9-2c3fb6c7f255" providerId="ADAL" clId="{A7BACBCA-0404-4443-9537-6F70B0630B79}" dt="2021-05-02T06:16:22.024" v="5983"/>
          <ac:spMkLst>
            <pc:docMk/>
            <pc:sldMk cId="481033504" sldId="322"/>
            <ac:spMk id="3" creationId="{76270B3D-7EB7-476A-9BF0-58FFD3DAE80D}"/>
          </ac:spMkLst>
        </pc:spChg>
        <pc:spChg chg="add mod">
          <ac:chgData name="Tạ Thị Mỹ Hạnh" userId="fb8786d0-c0f9-4253-b0c9-2c3fb6c7f255" providerId="ADAL" clId="{A7BACBCA-0404-4443-9537-6F70B0630B79}" dt="2021-05-02T06:16:22.024" v="5983"/>
          <ac:spMkLst>
            <pc:docMk/>
            <pc:sldMk cId="481033504" sldId="322"/>
            <ac:spMk id="4" creationId="{14AB8871-13D0-4104-A681-6134780089CB}"/>
          </ac:spMkLst>
        </pc:spChg>
        <pc:picChg chg="add">
          <ac:chgData name="Tạ Thị Mỹ Hạnh" userId="fb8786d0-c0f9-4253-b0c9-2c3fb6c7f255" providerId="ADAL" clId="{A7BACBCA-0404-4443-9537-6F70B0630B79}" dt="2021-05-02T06:16:25.747" v="5984"/>
          <ac:picMkLst>
            <pc:docMk/>
            <pc:sldMk cId="481033504" sldId="322"/>
            <ac:picMk id="1026" creationId="{A69244B6-0732-4943-A411-C5FA91865722}"/>
          </ac:picMkLst>
        </pc:picChg>
      </pc:sldChg>
      <pc:sldChg chg="addSp delSp modSp new mod setBg">
        <pc:chgData name="Tạ Thị Mỹ Hạnh" userId="fb8786d0-c0f9-4253-b0c9-2c3fb6c7f255" providerId="ADAL" clId="{A7BACBCA-0404-4443-9537-6F70B0630B79}" dt="2021-05-02T06:22:19.684" v="6055" actId="1076"/>
        <pc:sldMkLst>
          <pc:docMk/>
          <pc:sldMk cId="3149098351" sldId="322"/>
        </pc:sldMkLst>
        <pc:spChg chg="del">
          <ac:chgData name="Tạ Thị Mỹ Hạnh" userId="fb8786d0-c0f9-4253-b0c9-2c3fb6c7f255" providerId="ADAL" clId="{A7BACBCA-0404-4443-9537-6F70B0630B79}" dt="2021-05-02T06:17:01.646" v="5987"/>
          <ac:spMkLst>
            <pc:docMk/>
            <pc:sldMk cId="3149098351" sldId="322"/>
            <ac:spMk id="2" creationId="{6ADD1902-4B4D-439E-8CA7-736B66138978}"/>
          </ac:spMkLst>
        </pc:spChg>
        <pc:spChg chg="del">
          <ac:chgData name="Tạ Thị Mỹ Hạnh" userId="fb8786d0-c0f9-4253-b0c9-2c3fb6c7f255" providerId="ADAL" clId="{A7BACBCA-0404-4443-9537-6F70B0630B79}" dt="2021-05-02T06:17:01.646" v="5987"/>
          <ac:spMkLst>
            <pc:docMk/>
            <pc:sldMk cId="3149098351" sldId="322"/>
            <ac:spMk id="3" creationId="{BA4F12DC-2EC2-4936-8AA1-971DEB756214}"/>
          </ac:spMkLst>
        </pc:spChg>
        <pc:spChg chg="del">
          <ac:chgData name="Tạ Thị Mỹ Hạnh" userId="fb8786d0-c0f9-4253-b0c9-2c3fb6c7f255" providerId="ADAL" clId="{A7BACBCA-0404-4443-9537-6F70B0630B79}" dt="2021-05-02T06:17:01.646" v="5987"/>
          <ac:spMkLst>
            <pc:docMk/>
            <pc:sldMk cId="3149098351" sldId="322"/>
            <ac:spMk id="4" creationId="{AF4FBA65-41E5-42A3-8709-8185DAF237E8}"/>
          </ac:spMkLst>
        </pc:spChg>
        <pc:spChg chg="del">
          <ac:chgData name="Tạ Thị Mỹ Hạnh" userId="fb8786d0-c0f9-4253-b0c9-2c3fb6c7f255" providerId="ADAL" clId="{A7BACBCA-0404-4443-9537-6F70B0630B79}" dt="2021-05-02T06:17:01.646" v="5987"/>
          <ac:spMkLst>
            <pc:docMk/>
            <pc:sldMk cId="3149098351" sldId="322"/>
            <ac:spMk id="5" creationId="{96C505F8-5998-4311-8062-905ED1B626C6}"/>
          </ac:spMkLst>
        </pc:spChg>
        <pc:spChg chg="del">
          <ac:chgData name="Tạ Thị Mỹ Hạnh" userId="fb8786d0-c0f9-4253-b0c9-2c3fb6c7f255" providerId="ADAL" clId="{A7BACBCA-0404-4443-9537-6F70B0630B79}" dt="2021-05-02T06:17:01.646" v="5987"/>
          <ac:spMkLst>
            <pc:docMk/>
            <pc:sldMk cId="3149098351" sldId="322"/>
            <ac:spMk id="6" creationId="{4775A049-DB6F-4495-B0F1-FCEC7BAB119F}"/>
          </ac:spMkLst>
        </pc:spChg>
        <pc:spChg chg="del">
          <ac:chgData name="Tạ Thị Mỹ Hạnh" userId="fb8786d0-c0f9-4253-b0c9-2c3fb6c7f255" providerId="ADAL" clId="{A7BACBCA-0404-4443-9537-6F70B0630B79}" dt="2021-05-02T06:17:01.646" v="5987"/>
          <ac:spMkLst>
            <pc:docMk/>
            <pc:sldMk cId="3149098351" sldId="322"/>
            <ac:spMk id="7" creationId="{4EE2395D-770A-4AE6-9A90-71695B256AA4}"/>
          </ac:spMkLst>
        </pc:spChg>
        <pc:spChg chg="del">
          <ac:chgData name="Tạ Thị Mỹ Hạnh" userId="fb8786d0-c0f9-4253-b0c9-2c3fb6c7f255" providerId="ADAL" clId="{A7BACBCA-0404-4443-9537-6F70B0630B79}" dt="2021-05-02T06:17:01.646" v="5987"/>
          <ac:spMkLst>
            <pc:docMk/>
            <pc:sldMk cId="3149098351" sldId="322"/>
            <ac:spMk id="8" creationId="{6D73813B-E0EC-43ED-8B6E-EAA095099715}"/>
          </ac:spMkLst>
        </pc:spChg>
        <pc:spChg chg="del">
          <ac:chgData name="Tạ Thị Mỹ Hạnh" userId="fb8786d0-c0f9-4253-b0c9-2c3fb6c7f255" providerId="ADAL" clId="{A7BACBCA-0404-4443-9537-6F70B0630B79}" dt="2021-05-02T06:17:01.646" v="5987"/>
          <ac:spMkLst>
            <pc:docMk/>
            <pc:sldMk cId="3149098351" sldId="322"/>
            <ac:spMk id="9" creationId="{CB795734-47F2-4B4C-A950-907F560D9065}"/>
          </ac:spMkLst>
        </pc:spChg>
        <pc:spChg chg="del">
          <ac:chgData name="Tạ Thị Mỹ Hạnh" userId="fb8786d0-c0f9-4253-b0c9-2c3fb6c7f255" providerId="ADAL" clId="{A7BACBCA-0404-4443-9537-6F70B0630B79}" dt="2021-05-02T06:17:01.646" v="5987"/>
          <ac:spMkLst>
            <pc:docMk/>
            <pc:sldMk cId="3149098351" sldId="322"/>
            <ac:spMk id="10" creationId="{828D9BBF-B207-4980-AE72-211323B9917D}"/>
          </ac:spMkLst>
        </pc:spChg>
        <pc:spChg chg="add mod ord">
          <ac:chgData name="Tạ Thị Mỹ Hạnh" userId="fb8786d0-c0f9-4253-b0c9-2c3fb6c7f255" providerId="ADAL" clId="{A7BACBCA-0404-4443-9537-6F70B0630B79}" dt="2021-05-02T06:22:19.684" v="6055" actId="1076"/>
          <ac:spMkLst>
            <pc:docMk/>
            <pc:sldMk cId="3149098351" sldId="322"/>
            <ac:spMk id="11" creationId="{FD8B6BFC-93F6-46DF-8C8D-94D8E68BB52C}"/>
          </ac:spMkLst>
        </pc:spChg>
        <pc:spChg chg="add del mod">
          <ac:chgData name="Tạ Thị Mỹ Hạnh" userId="fb8786d0-c0f9-4253-b0c9-2c3fb6c7f255" providerId="ADAL" clId="{A7BACBCA-0404-4443-9537-6F70B0630B79}" dt="2021-05-02T06:19:09.809" v="6027"/>
          <ac:spMkLst>
            <pc:docMk/>
            <pc:sldMk cId="3149098351" sldId="322"/>
            <ac:spMk id="12" creationId="{1A6E4DAA-6402-42BF-956B-7C5085C8D684}"/>
          </ac:spMkLst>
        </pc:spChg>
        <pc:spChg chg="add del mod">
          <ac:chgData name="Tạ Thị Mỹ Hạnh" userId="fb8786d0-c0f9-4253-b0c9-2c3fb6c7f255" providerId="ADAL" clId="{A7BACBCA-0404-4443-9537-6F70B0630B79}" dt="2021-05-02T06:19:09.809" v="6027"/>
          <ac:spMkLst>
            <pc:docMk/>
            <pc:sldMk cId="3149098351" sldId="322"/>
            <ac:spMk id="13" creationId="{A428AE1D-91FA-4BBA-A44E-47777CED0F32}"/>
          </ac:spMkLst>
        </pc:spChg>
        <pc:spChg chg="add del mod">
          <ac:chgData name="Tạ Thị Mỹ Hạnh" userId="fb8786d0-c0f9-4253-b0c9-2c3fb6c7f255" providerId="ADAL" clId="{A7BACBCA-0404-4443-9537-6F70B0630B79}" dt="2021-05-02T06:19:09.809" v="6027"/>
          <ac:spMkLst>
            <pc:docMk/>
            <pc:sldMk cId="3149098351" sldId="322"/>
            <ac:spMk id="14" creationId="{58B152F3-2A8E-4A8F-8B46-BCBD99D091E8}"/>
          </ac:spMkLst>
        </pc:spChg>
        <pc:spChg chg="add del mod">
          <ac:chgData name="Tạ Thị Mỹ Hạnh" userId="fb8786d0-c0f9-4253-b0c9-2c3fb6c7f255" providerId="ADAL" clId="{A7BACBCA-0404-4443-9537-6F70B0630B79}" dt="2021-05-02T06:19:09.809" v="6027"/>
          <ac:spMkLst>
            <pc:docMk/>
            <pc:sldMk cId="3149098351" sldId="322"/>
            <ac:spMk id="15" creationId="{4B239ECC-98A3-419A-AD81-F13C0CE4BFA5}"/>
          </ac:spMkLst>
        </pc:spChg>
        <pc:spChg chg="add del mod">
          <ac:chgData name="Tạ Thị Mỹ Hạnh" userId="fb8786d0-c0f9-4253-b0c9-2c3fb6c7f255" providerId="ADAL" clId="{A7BACBCA-0404-4443-9537-6F70B0630B79}" dt="2021-05-02T06:19:09.809" v="6027"/>
          <ac:spMkLst>
            <pc:docMk/>
            <pc:sldMk cId="3149098351" sldId="322"/>
            <ac:spMk id="16" creationId="{49F78634-0C5A-4876-BFEC-DE7903CDAD50}"/>
          </ac:spMkLst>
        </pc:spChg>
        <pc:spChg chg="add del mod">
          <ac:chgData name="Tạ Thị Mỹ Hạnh" userId="fb8786d0-c0f9-4253-b0c9-2c3fb6c7f255" providerId="ADAL" clId="{A7BACBCA-0404-4443-9537-6F70B0630B79}" dt="2021-05-02T06:19:09.809" v="6027"/>
          <ac:spMkLst>
            <pc:docMk/>
            <pc:sldMk cId="3149098351" sldId="322"/>
            <ac:spMk id="17" creationId="{03A7D1C2-0754-4DB1-AEB6-CE6CE2D4CC41}"/>
          </ac:spMkLst>
        </pc:spChg>
        <pc:spChg chg="add del mod">
          <ac:chgData name="Tạ Thị Mỹ Hạnh" userId="fb8786d0-c0f9-4253-b0c9-2c3fb6c7f255" providerId="ADAL" clId="{A7BACBCA-0404-4443-9537-6F70B0630B79}" dt="2021-05-02T06:19:09.809" v="6027"/>
          <ac:spMkLst>
            <pc:docMk/>
            <pc:sldMk cId="3149098351" sldId="322"/>
            <ac:spMk id="18" creationId="{EB7E085F-48EC-4E38-B7E4-C2D4C4CFE418}"/>
          </ac:spMkLst>
        </pc:spChg>
        <pc:spChg chg="add del mod">
          <ac:chgData name="Tạ Thị Mỹ Hạnh" userId="fb8786d0-c0f9-4253-b0c9-2c3fb6c7f255" providerId="ADAL" clId="{A7BACBCA-0404-4443-9537-6F70B0630B79}" dt="2021-05-02T06:19:09.809" v="6027"/>
          <ac:spMkLst>
            <pc:docMk/>
            <pc:sldMk cId="3149098351" sldId="322"/>
            <ac:spMk id="19" creationId="{8314B1A5-38DA-4518-9395-43D83425A8BB}"/>
          </ac:spMkLst>
        </pc:spChg>
        <pc:spChg chg="add mod">
          <ac:chgData name="Tạ Thị Mỹ Hạnh" userId="fb8786d0-c0f9-4253-b0c9-2c3fb6c7f255" providerId="ADAL" clId="{A7BACBCA-0404-4443-9537-6F70B0630B79}" dt="2021-05-02T06:22:09.661" v="6052" actId="14100"/>
          <ac:spMkLst>
            <pc:docMk/>
            <pc:sldMk cId="3149098351" sldId="322"/>
            <ac:spMk id="20" creationId="{9608C1E9-4414-4E8C-84A8-083BDC1D1A96}"/>
          </ac:spMkLst>
        </pc:spChg>
      </pc:sldChg>
      <pc:sldChg chg="addSp new del">
        <pc:chgData name="Tạ Thị Mỹ Hạnh" userId="fb8786d0-c0f9-4253-b0c9-2c3fb6c7f255" providerId="ADAL" clId="{A7BACBCA-0404-4443-9537-6F70B0630B79}" dt="2021-05-02T06:41:44.323" v="6113" actId="47"/>
        <pc:sldMkLst>
          <pc:docMk/>
          <pc:sldMk cId="319916795" sldId="323"/>
        </pc:sldMkLst>
        <pc:picChg chg="add">
          <ac:chgData name="Tạ Thị Mỹ Hạnh" userId="fb8786d0-c0f9-4253-b0c9-2c3fb6c7f255" providerId="ADAL" clId="{A7BACBCA-0404-4443-9537-6F70B0630B79}" dt="2021-05-02T06:26:14.477" v="6057"/>
          <ac:picMkLst>
            <pc:docMk/>
            <pc:sldMk cId="319916795" sldId="323"/>
            <ac:picMk id="2050" creationId="{1D45A6E7-9C28-4847-8FBC-A911D5FF945E}"/>
          </ac:picMkLst>
        </pc:picChg>
      </pc:sldChg>
      <pc:sldChg chg="modSp add mod setBg">
        <pc:chgData name="Tạ Thị Mỹ Hạnh" userId="fb8786d0-c0f9-4253-b0c9-2c3fb6c7f255" providerId="ADAL" clId="{A7BACBCA-0404-4443-9537-6F70B0630B79}" dt="2021-05-02T06:29:15.639" v="6082" actId="20577"/>
        <pc:sldMkLst>
          <pc:docMk/>
          <pc:sldMk cId="1845434333" sldId="324"/>
        </pc:sldMkLst>
        <pc:spChg chg="mod">
          <ac:chgData name="Tạ Thị Mỹ Hạnh" userId="fb8786d0-c0f9-4253-b0c9-2c3fb6c7f255" providerId="ADAL" clId="{A7BACBCA-0404-4443-9537-6F70B0630B79}" dt="2021-05-02T06:29:15.639" v="6082" actId="20577"/>
          <ac:spMkLst>
            <pc:docMk/>
            <pc:sldMk cId="1845434333" sldId="324"/>
            <ac:spMk id="11" creationId="{FD8B6BFC-93F6-46DF-8C8D-94D8E68BB52C}"/>
          </ac:spMkLst>
        </pc:spChg>
      </pc:sldChg>
      <pc:sldChg chg="modSp add mod setBg">
        <pc:chgData name="Tạ Thị Mỹ Hạnh" userId="fb8786d0-c0f9-4253-b0c9-2c3fb6c7f255" providerId="ADAL" clId="{A7BACBCA-0404-4443-9537-6F70B0630B79}" dt="2021-05-02T06:31:47.758" v="6097" actId="20577"/>
        <pc:sldMkLst>
          <pc:docMk/>
          <pc:sldMk cId="580892839" sldId="325"/>
        </pc:sldMkLst>
        <pc:spChg chg="mod">
          <ac:chgData name="Tạ Thị Mỹ Hạnh" userId="fb8786d0-c0f9-4253-b0c9-2c3fb6c7f255" providerId="ADAL" clId="{A7BACBCA-0404-4443-9537-6F70B0630B79}" dt="2021-05-02T06:31:47.758" v="6097" actId="20577"/>
          <ac:spMkLst>
            <pc:docMk/>
            <pc:sldMk cId="580892839" sldId="325"/>
            <ac:spMk id="11" creationId="{FD8B6BFC-93F6-46DF-8C8D-94D8E68BB52C}"/>
          </ac:spMkLst>
        </pc:spChg>
      </pc:sldChg>
      <pc:sldChg chg="modSp add mod setBg">
        <pc:chgData name="Tạ Thị Mỹ Hạnh" userId="fb8786d0-c0f9-4253-b0c9-2c3fb6c7f255" providerId="ADAL" clId="{A7BACBCA-0404-4443-9537-6F70B0630B79}" dt="2021-05-02T06:41:20.723" v="6112" actId="1076"/>
        <pc:sldMkLst>
          <pc:docMk/>
          <pc:sldMk cId="3702336761" sldId="326"/>
        </pc:sldMkLst>
        <pc:spChg chg="mod">
          <ac:chgData name="Tạ Thị Mỹ Hạnh" userId="fb8786d0-c0f9-4253-b0c9-2c3fb6c7f255" providerId="ADAL" clId="{A7BACBCA-0404-4443-9537-6F70B0630B79}" dt="2021-05-02T06:41:20.723" v="6112" actId="1076"/>
          <ac:spMkLst>
            <pc:docMk/>
            <pc:sldMk cId="3702336761" sldId="326"/>
            <ac:spMk id="11" creationId="{FD8B6BFC-93F6-46DF-8C8D-94D8E68BB52C}"/>
          </ac:spMkLst>
        </pc:spChg>
        <pc:spChg chg="mod">
          <ac:chgData name="Tạ Thị Mỹ Hạnh" userId="fb8786d0-c0f9-4253-b0c9-2c3fb6c7f255" providerId="ADAL" clId="{A7BACBCA-0404-4443-9537-6F70B0630B79}" dt="2021-05-02T06:41:02.347" v="6102" actId="1076"/>
          <ac:spMkLst>
            <pc:docMk/>
            <pc:sldMk cId="3702336761" sldId="326"/>
            <ac:spMk id="20" creationId="{9608C1E9-4414-4E8C-84A8-083BDC1D1A96}"/>
          </ac:spMkLst>
        </pc:spChg>
      </pc:sldChg>
      <pc:sldChg chg="addSp new">
        <pc:chgData name="Tạ Thị Mỹ Hạnh" userId="fb8786d0-c0f9-4253-b0c9-2c3fb6c7f255" providerId="ADAL" clId="{A7BACBCA-0404-4443-9537-6F70B0630B79}" dt="2021-05-02T06:42:51.569" v="6115"/>
        <pc:sldMkLst>
          <pc:docMk/>
          <pc:sldMk cId="1802178880" sldId="327"/>
        </pc:sldMkLst>
        <pc:picChg chg="add">
          <ac:chgData name="Tạ Thị Mỹ Hạnh" userId="fb8786d0-c0f9-4253-b0c9-2c3fb6c7f255" providerId="ADAL" clId="{A7BACBCA-0404-4443-9537-6F70B0630B79}" dt="2021-05-02T06:42:51.569" v="6115"/>
          <ac:picMkLst>
            <pc:docMk/>
            <pc:sldMk cId="1802178880" sldId="327"/>
            <ac:picMk id="2" creationId="{AE338B57-2DA2-4FCF-8782-E1FA366322DF}"/>
          </ac:picMkLst>
        </pc:picChg>
      </pc:sldChg>
      <pc:sldChg chg="modSp add mod modAnim">
        <pc:chgData name="Tạ Thị Mỹ Hạnh" userId="fb8786d0-c0f9-4253-b0c9-2c3fb6c7f255" providerId="ADAL" clId="{A7BACBCA-0404-4443-9537-6F70B0630B79}" dt="2021-05-02T06:54:29.078" v="6175"/>
        <pc:sldMkLst>
          <pc:docMk/>
          <pc:sldMk cId="3677954385" sldId="328"/>
        </pc:sldMkLst>
        <pc:spChg chg="mod">
          <ac:chgData name="Tạ Thị Mỹ Hạnh" userId="fb8786d0-c0f9-4253-b0c9-2c3fb6c7f255" providerId="ADAL" clId="{A7BACBCA-0404-4443-9537-6F70B0630B79}" dt="2021-05-02T06:49:53.152" v="6142" actId="20577"/>
          <ac:spMkLst>
            <pc:docMk/>
            <pc:sldMk cId="3677954385" sldId="328"/>
            <ac:spMk id="32" creationId="{1204EAE6-8B83-43F1-8D41-C09E6D3741D7}"/>
          </ac:spMkLst>
        </pc:spChg>
        <pc:spChg chg="mod">
          <ac:chgData name="Tạ Thị Mỹ Hạnh" userId="fb8786d0-c0f9-4253-b0c9-2c3fb6c7f255" providerId="ADAL" clId="{A7BACBCA-0404-4443-9537-6F70B0630B79}" dt="2021-05-02T06:49:55.918" v="6144" actId="20577"/>
          <ac:spMkLst>
            <pc:docMk/>
            <pc:sldMk cId="3677954385" sldId="328"/>
            <ac:spMk id="33" creationId="{EAD21533-BE55-40B4-B1C6-F619FFAE0008}"/>
          </ac:spMkLst>
        </pc:spChg>
        <pc:spChg chg="mod">
          <ac:chgData name="Tạ Thị Mỹ Hạnh" userId="fb8786d0-c0f9-4253-b0c9-2c3fb6c7f255" providerId="ADAL" clId="{A7BACBCA-0404-4443-9537-6F70B0630B79}" dt="2021-05-02T06:49:58.250" v="6146" actId="20577"/>
          <ac:spMkLst>
            <pc:docMk/>
            <pc:sldMk cId="3677954385" sldId="328"/>
            <ac:spMk id="40" creationId="{BD4C0816-5FD7-4BD4-9D77-F43183CFE621}"/>
          </ac:spMkLst>
        </pc:spChg>
        <pc:spChg chg="mod">
          <ac:chgData name="Tạ Thị Mỹ Hạnh" userId="fb8786d0-c0f9-4253-b0c9-2c3fb6c7f255" providerId="ADAL" clId="{A7BACBCA-0404-4443-9537-6F70B0630B79}" dt="2021-05-02T06:50:00.387" v="6148" actId="20577"/>
          <ac:spMkLst>
            <pc:docMk/>
            <pc:sldMk cId="3677954385" sldId="328"/>
            <ac:spMk id="45" creationId="{88D315FF-A639-46E9-B70E-D8B6E6FF2430}"/>
          </ac:spMkLst>
        </pc:spChg>
      </pc:sldChg>
      <pc:sldChg chg="modSp add mod modAnim">
        <pc:chgData name="Tạ Thị Mỹ Hạnh" userId="fb8786d0-c0f9-4253-b0c9-2c3fb6c7f255" providerId="ADAL" clId="{A7BACBCA-0404-4443-9537-6F70B0630B79}" dt="2021-05-02T06:54:32.509" v="6176"/>
        <pc:sldMkLst>
          <pc:docMk/>
          <pc:sldMk cId="79031461" sldId="329"/>
        </pc:sldMkLst>
        <pc:spChg chg="mod">
          <ac:chgData name="Tạ Thị Mỹ Hạnh" userId="fb8786d0-c0f9-4253-b0c9-2c3fb6c7f255" providerId="ADAL" clId="{A7BACBCA-0404-4443-9537-6F70B0630B79}" dt="2021-05-02T06:50:18.130" v="6152" actId="20577"/>
          <ac:spMkLst>
            <pc:docMk/>
            <pc:sldMk cId="79031461" sldId="329"/>
            <ac:spMk id="32" creationId="{1204EAE6-8B83-43F1-8D41-C09E6D3741D7}"/>
          </ac:spMkLst>
        </pc:spChg>
        <pc:spChg chg="mod">
          <ac:chgData name="Tạ Thị Mỹ Hạnh" userId="fb8786d0-c0f9-4253-b0c9-2c3fb6c7f255" providerId="ADAL" clId="{A7BACBCA-0404-4443-9537-6F70B0630B79}" dt="2021-05-02T06:50:20.685" v="6153" actId="20577"/>
          <ac:spMkLst>
            <pc:docMk/>
            <pc:sldMk cId="79031461" sldId="329"/>
            <ac:spMk id="33" creationId="{EAD21533-BE55-40B4-B1C6-F619FFAE0008}"/>
          </ac:spMkLst>
        </pc:spChg>
        <pc:spChg chg="mod">
          <ac:chgData name="Tạ Thị Mỹ Hạnh" userId="fb8786d0-c0f9-4253-b0c9-2c3fb6c7f255" providerId="ADAL" clId="{A7BACBCA-0404-4443-9537-6F70B0630B79}" dt="2021-05-02T06:50:23.427" v="6154" actId="20577"/>
          <ac:spMkLst>
            <pc:docMk/>
            <pc:sldMk cId="79031461" sldId="329"/>
            <ac:spMk id="40" creationId="{BD4C0816-5FD7-4BD4-9D77-F43183CFE621}"/>
          </ac:spMkLst>
        </pc:spChg>
        <pc:spChg chg="mod">
          <ac:chgData name="Tạ Thị Mỹ Hạnh" userId="fb8786d0-c0f9-4253-b0c9-2c3fb6c7f255" providerId="ADAL" clId="{A7BACBCA-0404-4443-9537-6F70B0630B79}" dt="2021-05-02T06:50:25.777" v="6155" actId="20577"/>
          <ac:spMkLst>
            <pc:docMk/>
            <pc:sldMk cId="79031461" sldId="329"/>
            <ac:spMk id="45" creationId="{88D315FF-A639-46E9-B70E-D8B6E6FF2430}"/>
          </ac:spMkLst>
        </pc:spChg>
      </pc:sldChg>
      <pc:sldChg chg="addSp delSp modSp add mod modAnim">
        <pc:chgData name="Tạ Thị Mỹ Hạnh" userId="fb8786d0-c0f9-4253-b0c9-2c3fb6c7f255" providerId="ADAL" clId="{A7BACBCA-0404-4443-9537-6F70B0630B79}" dt="2021-05-02T07:03:47.245" v="6179"/>
        <pc:sldMkLst>
          <pc:docMk/>
          <pc:sldMk cId="961040111" sldId="330"/>
        </pc:sldMkLst>
        <pc:spChg chg="mod">
          <ac:chgData name="Tạ Thị Mỹ Hạnh" userId="fb8786d0-c0f9-4253-b0c9-2c3fb6c7f255" providerId="ADAL" clId="{A7BACBCA-0404-4443-9537-6F70B0630B79}" dt="2021-05-02T06:50:34.276" v="6157" actId="20577"/>
          <ac:spMkLst>
            <pc:docMk/>
            <pc:sldMk cId="961040111" sldId="330"/>
            <ac:spMk id="32" creationId="{1204EAE6-8B83-43F1-8D41-C09E6D3741D7}"/>
          </ac:spMkLst>
        </pc:spChg>
        <pc:spChg chg="mod">
          <ac:chgData name="Tạ Thị Mỹ Hạnh" userId="fb8786d0-c0f9-4253-b0c9-2c3fb6c7f255" providerId="ADAL" clId="{A7BACBCA-0404-4443-9537-6F70B0630B79}" dt="2021-05-02T06:50:58.496" v="6159" actId="20577"/>
          <ac:spMkLst>
            <pc:docMk/>
            <pc:sldMk cId="961040111" sldId="330"/>
            <ac:spMk id="33" creationId="{EAD21533-BE55-40B4-B1C6-F619FFAE0008}"/>
          </ac:spMkLst>
        </pc:spChg>
        <pc:spChg chg="mod">
          <ac:chgData name="Tạ Thị Mỹ Hạnh" userId="fb8786d0-c0f9-4253-b0c9-2c3fb6c7f255" providerId="ADAL" clId="{A7BACBCA-0404-4443-9537-6F70B0630B79}" dt="2021-05-02T06:51:01.726" v="6160" actId="20577"/>
          <ac:spMkLst>
            <pc:docMk/>
            <pc:sldMk cId="961040111" sldId="330"/>
            <ac:spMk id="40" creationId="{BD4C0816-5FD7-4BD4-9D77-F43183CFE621}"/>
          </ac:spMkLst>
        </pc:spChg>
        <pc:spChg chg="mod">
          <ac:chgData name="Tạ Thị Mỹ Hạnh" userId="fb8786d0-c0f9-4253-b0c9-2c3fb6c7f255" providerId="ADAL" clId="{A7BACBCA-0404-4443-9537-6F70B0630B79}" dt="2021-05-02T06:51:04.108" v="6161" actId="20577"/>
          <ac:spMkLst>
            <pc:docMk/>
            <pc:sldMk cId="961040111" sldId="330"/>
            <ac:spMk id="45" creationId="{88D315FF-A639-46E9-B70E-D8B6E6FF2430}"/>
          </ac:spMkLst>
        </pc:spChg>
        <pc:spChg chg="add del mod">
          <ac:chgData name="Tạ Thị Mỹ Hạnh" userId="fb8786d0-c0f9-4253-b0c9-2c3fb6c7f255" providerId="ADAL" clId="{A7BACBCA-0404-4443-9537-6F70B0630B79}" dt="2021-05-02T07:03:47.245" v="6179"/>
          <ac:spMkLst>
            <pc:docMk/>
            <pc:sldMk cId="961040111" sldId="330"/>
            <ac:spMk id="49" creationId="{EE51D3C4-86E0-4CBA-B728-20FED410CD48}"/>
          </ac:spMkLst>
        </pc:spChg>
      </pc:sldChg>
      <pc:sldMasterChg chg="delSldLayout">
        <pc:chgData name="Tạ Thị Mỹ Hạnh" userId="fb8786d0-c0f9-4253-b0c9-2c3fb6c7f255" providerId="ADAL" clId="{A7BACBCA-0404-4443-9537-6F70B0630B79}" dt="2021-05-02T07:06:13.651" v="6187" actId="47"/>
        <pc:sldMasterMkLst>
          <pc:docMk/>
          <pc:sldMasterMk cId="0" sldId="2147483677"/>
        </pc:sldMasterMkLst>
        <pc:sldLayoutChg chg="del">
          <pc:chgData name="Tạ Thị Mỹ Hạnh" userId="fb8786d0-c0f9-4253-b0c9-2c3fb6c7f255" providerId="ADAL" clId="{A7BACBCA-0404-4443-9537-6F70B0630B79}" dt="2021-05-02T03:56:21.719" v="5957" actId="47"/>
          <pc:sldLayoutMkLst>
            <pc:docMk/>
            <pc:sldMasterMk cId="0" sldId="2147483677"/>
            <pc:sldLayoutMk cId="0" sldId="2147483649"/>
          </pc:sldLayoutMkLst>
        </pc:sldLayoutChg>
        <pc:sldLayoutChg chg="del">
          <pc:chgData name="Tạ Thị Mỹ Hạnh" userId="fb8786d0-c0f9-4253-b0c9-2c3fb6c7f255" providerId="ADAL" clId="{A7BACBCA-0404-4443-9537-6F70B0630B79}" dt="2021-05-01T14:56:24.594" v="130" actId="47"/>
          <pc:sldLayoutMkLst>
            <pc:docMk/>
            <pc:sldMasterMk cId="0" sldId="2147483677"/>
            <pc:sldLayoutMk cId="0" sldId="2147483650"/>
          </pc:sldLayoutMkLst>
        </pc:sldLayoutChg>
        <pc:sldLayoutChg chg="del">
          <pc:chgData name="Tạ Thị Mỹ Hạnh" userId="fb8786d0-c0f9-4253-b0c9-2c3fb6c7f255" providerId="ADAL" clId="{A7BACBCA-0404-4443-9537-6F70B0630B79}" dt="2021-05-02T03:56:21.719" v="5957" actId="47"/>
          <pc:sldLayoutMkLst>
            <pc:docMk/>
            <pc:sldMasterMk cId="0" sldId="2147483677"/>
            <pc:sldLayoutMk cId="0" sldId="2147483651"/>
          </pc:sldLayoutMkLst>
        </pc:sldLayoutChg>
        <pc:sldLayoutChg chg="del">
          <pc:chgData name="Tạ Thị Mỹ Hạnh" userId="fb8786d0-c0f9-4253-b0c9-2c3fb6c7f255" providerId="ADAL" clId="{A7BACBCA-0404-4443-9537-6F70B0630B79}" dt="2021-05-02T03:56:21.719" v="5957" actId="47"/>
          <pc:sldLayoutMkLst>
            <pc:docMk/>
            <pc:sldMasterMk cId="0" sldId="2147483677"/>
            <pc:sldLayoutMk cId="0" sldId="2147483652"/>
          </pc:sldLayoutMkLst>
        </pc:sldLayoutChg>
        <pc:sldLayoutChg chg="del">
          <pc:chgData name="Tạ Thị Mỹ Hạnh" userId="fb8786d0-c0f9-4253-b0c9-2c3fb6c7f255" providerId="ADAL" clId="{A7BACBCA-0404-4443-9537-6F70B0630B79}" dt="2021-05-02T03:56:21.719" v="5957" actId="47"/>
          <pc:sldLayoutMkLst>
            <pc:docMk/>
            <pc:sldMasterMk cId="0" sldId="2147483677"/>
            <pc:sldLayoutMk cId="0" sldId="2147483655"/>
          </pc:sldLayoutMkLst>
        </pc:sldLayoutChg>
        <pc:sldLayoutChg chg="del">
          <pc:chgData name="Tạ Thị Mỹ Hạnh" userId="fb8786d0-c0f9-4253-b0c9-2c3fb6c7f255" providerId="ADAL" clId="{A7BACBCA-0404-4443-9537-6F70B0630B79}" dt="2021-05-02T03:56:21.719" v="5957" actId="47"/>
          <pc:sldLayoutMkLst>
            <pc:docMk/>
            <pc:sldMasterMk cId="0" sldId="2147483677"/>
            <pc:sldLayoutMk cId="0" sldId="2147483657"/>
          </pc:sldLayoutMkLst>
        </pc:sldLayoutChg>
        <pc:sldLayoutChg chg="del">
          <pc:chgData name="Tạ Thị Mỹ Hạnh" userId="fb8786d0-c0f9-4253-b0c9-2c3fb6c7f255" providerId="ADAL" clId="{A7BACBCA-0404-4443-9537-6F70B0630B79}" dt="2021-05-01T15:03:52.081" v="373" actId="47"/>
          <pc:sldLayoutMkLst>
            <pc:docMk/>
            <pc:sldMasterMk cId="0" sldId="2147483677"/>
            <pc:sldLayoutMk cId="0" sldId="2147483658"/>
          </pc:sldLayoutMkLst>
        </pc:sldLayoutChg>
        <pc:sldLayoutChg chg="del">
          <pc:chgData name="Tạ Thị Mỹ Hạnh" userId="fb8786d0-c0f9-4253-b0c9-2c3fb6c7f255" providerId="ADAL" clId="{A7BACBCA-0404-4443-9537-6F70B0630B79}" dt="2021-05-02T03:56:21.719" v="5957" actId="47"/>
          <pc:sldLayoutMkLst>
            <pc:docMk/>
            <pc:sldMasterMk cId="0" sldId="2147483677"/>
            <pc:sldLayoutMk cId="0" sldId="2147483659"/>
          </pc:sldLayoutMkLst>
        </pc:sldLayoutChg>
        <pc:sldLayoutChg chg="del">
          <pc:chgData name="Tạ Thị Mỹ Hạnh" userId="fb8786d0-c0f9-4253-b0c9-2c3fb6c7f255" providerId="ADAL" clId="{A7BACBCA-0404-4443-9537-6F70B0630B79}" dt="2021-05-02T03:56:21.719" v="5957" actId="47"/>
          <pc:sldLayoutMkLst>
            <pc:docMk/>
            <pc:sldMasterMk cId="0" sldId="2147483677"/>
            <pc:sldLayoutMk cId="0" sldId="2147483661"/>
          </pc:sldLayoutMkLst>
        </pc:sldLayoutChg>
        <pc:sldLayoutChg chg="del">
          <pc:chgData name="Tạ Thị Mỹ Hạnh" userId="fb8786d0-c0f9-4253-b0c9-2c3fb6c7f255" providerId="ADAL" clId="{A7BACBCA-0404-4443-9537-6F70B0630B79}" dt="2021-05-02T03:56:21.719" v="5957" actId="47"/>
          <pc:sldLayoutMkLst>
            <pc:docMk/>
            <pc:sldMasterMk cId="0" sldId="2147483677"/>
            <pc:sldLayoutMk cId="0" sldId="2147483662"/>
          </pc:sldLayoutMkLst>
        </pc:sldLayoutChg>
        <pc:sldLayoutChg chg="del">
          <pc:chgData name="Tạ Thị Mỹ Hạnh" userId="fb8786d0-c0f9-4253-b0c9-2c3fb6c7f255" providerId="ADAL" clId="{A7BACBCA-0404-4443-9537-6F70B0630B79}" dt="2021-05-02T03:56:21.719" v="5957" actId="47"/>
          <pc:sldLayoutMkLst>
            <pc:docMk/>
            <pc:sldMasterMk cId="0" sldId="2147483677"/>
            <pc:sldLayoutMk cId="0" sldId="2147483663"/>
          </pc:sldLayoutMkLst>
        </pc:sldLayoutChg>
        <pc:sldLayoutChg chg="del">
          <pc:chgData name="Tạ Thị Mỹ Hạnh" userId="fb8786d0-c0f9-4253-b0c9-2c3fb6c7f255" providerId="ADAL" clId="{A7BACBCA-0404-4443-9537-6F70B0630B79}" dt="2021-05-02T03:56:21.719" v="5957" actId="47"/>
          <pc:sldLayoutMkLst>
            <pc:docMk/>
            <pc:sldMasterMk cId="0" sldId="2147483677"/>
            <pc:sldLayoutMk cId="0" sldId="2147483664"/>
          </pc:sldLayoutMkLst>
        </pc:sldLayoutChg>
        <pc:sldLayoutChg chg="del">
          <pc:chgData name="Tạ Thị Mỹ Hạnh" userId="fb8786d0-c0f9-4253-b0c9-2c3fb6c7f255" providerId="ADAL" clId="{A7BACBCA-0404-4443-9537-6F70B0630B79}" dt="2021-05-02T03:56:21.719" v="5957" actId="47"/>
          <pc:sldLayoutMkLst>
            <pc:docMk/>
            <pc:sldMasterMk cId="0" sldId="2147483677"/>
            <pc:sldLayoutMk cId="0" sldId="2147483665"/>
          </pc:sldLayoutMkLst>
        </pc:sldLayoutChg>
        <pc:sldLayoutChg chg="del">
          <pc:chgData name="Tạ Thị Mỹ Hạnh" userId="fb8786d0-c0f9-4253-b0c9-2c3fb6c7f255" providerId="ADAL" clId="{A7BACBCA-0404-4443-9537-6F70B0630B79}" dt="2021-05-02T03:56:21.719" v="5957" actId="47"/>
          <pc:sldLayoutMkLst>
            <pc:docMk/>
            <pc:sldMasterMk cId="0" sldId="2147483677"/>
            <pc:sldLayoutMk cId="0" sldId="2147483666"/>
          </pc:sldLayoutMkLst>
        </pc:sldLayoutChg>
        <pc:sldLayoutChg chg="del">
          <pc:chgData name="Tạ Thị Mỹ Hạnh" userId="fb8786d0-c0f9-4253-b0c9-2c3fb6c7f255" providerId="ADAL" clId="{A7BACBCA-0404-4443-9537-6F70B0630B79}" dt="2021-05-02T03:56:21.719" v="5957" actId="47"/>
          <pc:sldLayoutMkLst>
            <pc:docMk/>
            <pc:sldMasterMk cId="0" sldId="2147483677"/>
            <pc:sldLayoutMk cId="0" sldId="2147483667"/>
          </pc:sldLayoutMkLst>
        </pc:sldLayoutChg>
        <pc:sldLayoutChg chg="del">
          <pc:chgData name="Tạ Thị Mỹ Hạnh" userId="fb8786d0-c0f9-4253-b0c9-2c3fb6c7f255" providerId="ADAL" clId="{A7BACBCA-0404-4443-9537-6F70B0630B79}" dt="2021-05-02T03:56:21.719" v="5957" actId="47"/>
          <pc:sldLayoutMkLst>
            <pc:docMk/>
            <pc:sldMasterMk cId="0" sldId="2147483677"/>
            <pc:sldLayoutMk cId="0" sldId="2147483668"/>
          </pc:sldLayoutMkLst>
        </pc:sldLayoutChg>
        <pc:sldLayoutChg chg="del">
          <pc:chgData name="Tạ Thị Mỹ Hạnh" userId="fb8786d0-c0f9-4253-b0c9-2c3fb6c7f255" providerId="ADAL" clId="{A7BACBCA-0404-4443-9537-6F70B0630B79}" dt="2021-05-02T03:56:21.719" v="5957" actId="47"/>
          <pc:sldLayoutMkLst>
            <pc:docMk/>
            <pc:sldMasterMk cId="0" sldId="2147483677"/>
            <pc:sldLayoutMk cId="0" sldId="2147483671"/>
          </pc:sldLayoutMkLst>
        </pc:sldLayoutChg>
        <pc:sldLayoutChg chg="del">
          <pc:chgData name="Tạ Thị Mỹ Hạnh" userId="fb8786d0-c0f9-4253-b0c9-2c3fb6c7f255" providerId="ADAL" clId="{A7BACBCA-0404-4443-9537-6F70B0630B79}" dt="2021-05-02T03:56:21.719" v="5957" actId="47"/>
          <pc:sldLayoutMkLst>
            <pc:docMk/>
            <pc:sldMasterMk cId="0" sldId="2147483677"/>
            <pc:sldLayoutMk cId="0" sldId="2147483673"/>
          </pc:sldLayoutMkLst>
        </pc:sldLayoutChg>
        <pc:sldLayoutChg chg="del">
          <pc:chgData name="Tạ Thị Mỹ Hạnh" userId="fb8786d0-c0f9-4253-b0c9-2c3fb6c7f255" providerId="ADAL" clId="{A7BACBCA-0404-4443-9537-6F70B0630B79}" dt="2021-05-02T07:06:13.651" v="6187" actId="47"/>
          <pc:sldLayoutMkLst>
            <pc:docMk/>
            <pc:sldMasterMk cId="0" sldId="2147483677"/>
            <pc:sldLayoutMk cId="1561854162" sldId="2147483679"/>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0EC8D5-E1A5-4BBE-A69D-AE27AF47969D}"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2E8559F7-FD86-440A-9A4C-DAD572BAF1FB}">
      <dgm:prSet phldrT="[Text]" custT="1"/>
      <dgm:spPr/>
      <dgm:t>
        <a:bodyPr/>
        <a:lstStyle/>
        <a:p>
          <a:r>
            <a:rPr lang="en-US" sz="2000" b="1" dirty="0" err="1">
              <a:solidFill>
                <a:schemeClr val="tx2">
                  <a:lumMod val="40000"/>
                  <a:lumOff val="60000"/>
                </a:schemeClr>
              </a:solidFill>
            </a:rPr>
            <a:t>Trạm</a:t>
          </a:r>
          <a:r>
            <a:rPr lang="en-US" sz="2000" b="1" dirty="0">
              <a:solidFill>
                <a:schemeClr val="tx2">
                  <a:lumMod val="40000"/>
                  <a:lumOff val="60000"/>
                </a:schemeClr>
              </a:solidFill>
            </a:rPr>
            <a:t> 1:</a:t>
          </a:r>
          <a:r>
            <a:rPr lang="en-US" sz="2000" dirty="0">
              <a:solidFill>
                <a:schemeClr val="tx2">
                  <a:lumMod val="40000"/>
                  <a:lumOff val="60000"/>
                </a:schemeClr>
              </a:solidFill>
            </a:rPr>
            <a:t> </a:t>
          </a:r>
          <a:r>
            <a:rPr lang="en-US" sz="2000" dirty="0">
              <a:solidFill>
                <a:schemeClr val="bg1">
                  <a:lumMod val="20000"/>
                  <a:lumOff val="80000"/>
                </a:schemeClr>
              </a:solidFill>
            </a:rPr>
            <a:t>Quan </a:t>
          </a:r>
          <a:r>
            <a:rPr lang="en-US" sz="2000" dirty="0" err="1">
              <a:solidFill>
                <a:schemeClr val="bg1">
                  <a:lumMod val="20000"/>
                  <a:lumOff val="80000"/>
                </a:schemeClr>
              </a:solidFill>
            </a:rPr>
            <a:t>sát</a:t>
          </a:r>
          <a:r>
            <a:rPr lang="en-US" sz="2000" dirty="0">
              <a:solidFill>
                <a:schemeClr val="bg1">
                  <a:lumMod val="20000"/>
                  <a:lumOff val="80000"/>
                </a:schemeClr>
              </a:solidFill>
            </a:rPr>
            <a:t> </a:t>
          </a:r>
          <a:r>
            <a:rPr lang="en-US" sz="2000" dirty="0" err="1">
              <a:solidFill>
                <a:schemeClr val="bg1">
                  <a:lumMod val="20000"/>
                  <a:lumOff val="80000"/>
                </a:schemeClr>
              </a:solidFill>
            </a:rPr>
            <a:t>các</a:t>
          </a:r>
          <a:r>
            <a:rPr lang="en-US" sz="2000" dirty="0">
              <a:solidFill>
                <a:schemeClr val="bg1">
                  <a:lumMod val="20000"/>
                  <a:lumOff val="80000"/>
                </a:schemeClr>
              </a:solidFill>
            </a:rPr>
            <a:t> </a:t>
          </a:r>
          <a:r>
            <a:rPr lang="en-US" sz="2000" dirty="0" err="1">
              <a:solidFill>
                <a:schemeClr val="bg1">
                  <a:lumMod val="20000"/>
                  <a:lumOff val="80000"/>
                </a:schemeClr>
              </a:solidFill>
            </a:rPr>
            <a:t>đặc</a:t>
          </a:r>
          <a:r>
            <a:rPr lang="en-US" sz="2000" dirty="0">
              <a:solidFill>
                <a:schemeClr val="bg1">
                  <a:lumMod val="20000"/>
                  <a:lumOff val="80000"/>
                </a:schemeClr>
              </a:solidFill>
            </a:rPr>
            <a:t> </a:t>
          </a:r>
          <a:r>
            <a:rPr lang="en-US" sz="2000" dirty="0" err="1">
              <a:solidFill>
                <a:schemeClr val="bg1">
                  <a:lumMod val="20000"/>
                  <a:lumOff val="80000"/>
                </a:schemeClr>
              </a:solidFill>
            </a:rPr>
            <a:t>điểm</a:t>
          </a:r>
          <a:r>
            <a:rPr lang="en-US" sz="2000" dirty="0">
              <a:solidFill>
                <a:schemeClr val="bg1">
                  <a:lumMod val="20000"/>
                  <a:lumOff val="80000"/>
                </a:schemeClr>
              </a:solidFill>
            </a:rPr>
            <a:t> </a:t>
          </a:r>
          <a:r>
            <a:rPr lang="en-US" sz="2000" dirty="0" err="1">
              <a:solidFill>
                <a:schemeClr val="bg1">
                  <a:lumMod val="20000"/>
                  <a:lumOff val="80000"/>
                </a:schemeClr>
              </a:solidFill>
            </a:rPr>
            <a:t>của</a:t>
          </a:r>
          <a:r>
            <a:rPr lang="en-US" sz="2000" dirty="0">
              <a:solidFill>
                <a:schemeClr val="bg1">
                  <a:lumMod val="20000"/>
                  <a:lumOff val="80000"/>
                </a:schemeClr>
              </a:solidFill>
            </a:rPr>
            <a:t> </a:t>
          </a:r>
          <a:r>
            <a:rPr lang="en-US" sz="2000" dirty="0" err="1">
              <a:solidFill>
                <a:schemeClr val="bg1">
                  <a:lumMod val="20000"/>
                  <a:lumOff val="80000"/>
                </a:schemeClr>
              </a:solidFill>
            </a:rPr>
            <a:t>chất</a:t>
          </a:r>
          <a:endParaRPr lang="en-US" sz="2000" dirty="0">
            <a:solidFill>
              <a:schemeClr val="bg1">
                <a:lumMod val="20000"/>
                <a:lumOff val="80000"/>
              </a:schemeClr>
            </a:solidFill>
          </a:endParaRPr>
        </a:p>
      </dgm:t>
    </dgm:pt>
    <dgm:pt modelId="{292EBD5B-C4A5-4ACF-B0B7-3C4D2A76B55B}" type="parTrans" cxnId="{1B367AD2-E36C-41B5-963C-43D3200740A1}">
      <dgm:prSet/>
      <dgm:spPr/>
      <dgm:t>
        <a:bodyPr/>
        <a:lstStyle/>
        <a:p>
          <a:endParaRPr lang="en-US" sz="2000">
            <a:solidFill>
              <a:schemeClr val="bg1">
                <a:lumMod val="20000"/>
                <a:lumOff val="80000"/>
              </a:schemeClr>
            </a:solidFill>
          </a:endParaRPr>
        </a:p>
      </dgm:t>
    </dgm:pt>
    <dgm:pt modelId="{9A39D2B8-2C7B-45D2-9969-04D319D10F8F}" type="sibTrans" cxnId="{1B367AD2-E36C-41B5-963C-43D3200740A1}">
      <dgm:prSet/>
      <dgm:spPr/>
      <dgm:t>
        <a:bodyPr/>
        <a:lstStyle/>
        <a:p>
          <a:endParaRPr lang="en-US" sz="2000">
            <a:solidFill>
              <a:schemeClr val="bg1">
                <a:lumMod val="20000"/>
                <a:lumOff val="80000"/>
              </a:schemeClr>
            </a:solidFill>
          </a:endParaRPr>
        </a:p>
      </dgm:t>
    </dgm:pt>
    <dgm:pt modelId="{61FE10EA-6CD2-4761-A758-398F4DCA6767}">
      <dgm:prSet phldrT="[Text]" custT="1"/>
      <dgm:spPr/>
      <dgm:t>
        <a:bodyPr/>
        <a:lstStyle/>
        <a:p>
          <a:r>
            <a:rPr lang="en-US" sz="2000" b="1" dirty="0" err="1">
              <a:solidFill>
                <a:schemeClr val="tx2">
                  <a:lumMod val="40000"/>
                  <a:lumOff val="60000"/>
                </a:schemeClr>
              </a:solidFill>
            </a:rPr>
            <a:t>Trạm</a:t>
          </a:r>
          <a:r>
            <a:rPr lang="en-US" sz="2000" b="1" dirty="0">
              <a:solidFill>
                <a:schemeClr val="tx2">
                  <a:lumMod val="40000"/>
                  <a:lumOff val="60000"/>
                </a:schemeClr>
              </a:solidFill>
            </a:rPr>
            <a:t> 2:</a:t>
          </a:r>
          <a:r>
            <a:rPr lang="en-US" sz="2000" dirty="0">
              <a:solidFill>
                <a:schemeClr val="tx2">
                  <a:lumMod val="40000"/>
                  <a:lumOff val="60000"/>
                </a:schemeClr>
              </a:solidFill>
            </a:rPr>
            <a:t> </a:t>
          </a:r>
          <a:r>
            <a:rPr lang="en-US" sz="2000" dirty="0" err="1" smtClean="0">
              <a:solidFill>
                <a:schemeClr val="bg1">
                  <a:lumMod val="20000"/>
                  <a:lumOff val="80000"/>
                </a:schemeClr>
              </a:solidFill>
            </a:rPr>
            <a:t>Tìm</a:t>
          </a:r>
          <a:r>
            <a:rPr lang="en-US" sz="2000" dirty="0" smtClean="0">
              <a:solidFill>
                <a:schemeClr val="bg1">
                  <a:lumMod val="20000"/>
                  <a:lumOff val="80000"/>
                </a:schemeClr>
              </a:solidFill>
            </a:rPr>
            <a:t> </a:t>
          </a:r>
          <a:r>
            <a:rPr lang="en-US" sz="2000" dirty="0" err="1" smtClean="0">
              <a:solidFill>
                <a:schemeClr val="bg1">
                  <a:lumMod val="20000"/>
                  <a:lumOff val="80000"/>
                </a:schemeClr>
              </a:solidFill>
            </a:rPr>
            <a:t>hiểu</a:t>
          </a:r>
          <a:r>
            <a:rPr lang="en-US" sz="2000" dirty="0" smtClean="0">
              <a:solidFill>
                <a:schemeClr val="bg1">
                  <a:lumMod val="20000"/>
                  <a:lumOff val="80000"/>
                </a:schemeClr>
              </a:solidFill>
            </a:rPr>
            <a:t> </a:t>
          </a:r>
          <a:r>
            <a:rPr lang="en-US" sz="2000" dirty="0" err="1" smtClean="0">
              <a:solidFill>
                <a:schemeClr val="bg1">
                  <a:lumMod val="20000"/>
                  <a:lumOff val="80000"/>
                </a:schemeClr>
              </a:solidFill>
            </a:rPr>
            <a:t>khả</a:t>
          </a:r>
          <a:r>
            <a:rPr lang="en-US" sz="2000" dirty="0" smtClean="0">
              <a:solidFill>
                <a:schemeClr val="bg1">
                  <a:lumMod val="20000"/>
                  <a:lumOff val="80000"/>
                </a:schemeClr>
              </a:solidFill>
            </a:rPr>
            <a:t> </a:t>
          </a:r>
          <a:r>
            <a:rPr lang="en-US" sz="2000" dirty="0" err="1" smtClean="0">
              <a:solidFill>
                <a:schemeClr val="bg1">
                  <a:lumMod val="20000"/>
                  <a:lumOff val="80000"/>
                </a:schemeClr>
              </a:solidFill>
            </a:rPr>
            <a:t>năng</a:t>
          </a:r>
          <a:r>
            <a:rPr lang="en-US" sz="2000" dirty="0" smtClean="0">
              <a:solidFill>
                <a:schemeClr val="bg1">
                  <a:lumMod val="20000"/>
                  <a:lumOff val="80000"/>
                </a:schemeClr>
              </a:solidFill>
            </a:rPr>
            <a:t> </a:t>
          </a:r>
          <a:r>
            <a:rPr lang="en-US" sz="2000" dirty="0" err="1" smtClean="0">
              <a:solidFill>
                <a:schemeClr val="bg1">
                  <a:lumMod val="20000"/>
                  <a:lumOff val="80000"/>
                </a:schemeClr>
              </a:solidFill>
            </a:rPr>
            <a:t>dẫn</a:t>
          </a:r>
          <a:r>
            <a:rPr lang="en-US" sz="2000" dirty="0" smtClean="0">
              <a:solidFill>
                <a:schemeClr val="bg1">
                  <a:lumMod val="20000"/>
                  <a:lumOff val="80000"/>
                </a:schemeClr>
              </a:solidFill>
            </a:rPr>
            <a:t> </a:t>
          </a:r>
          <a:r>
            <a:rPr lang="en-US" sz="2000" dirty="0" err="1" smtClean="0">
              <a:solidFill>
                <a:schemeClr val="bg1">
                  <a:lumMod val="20000"/>
                  <a:lumOff val="80000"/>
                </a:schemeClr>
              </a:solidFill>
            </a:rPr>
            <a:t>nhiệt</a:t>
          </a:r>
          <a:endParaRPr lang="en-US" sz="2000" dirty="0">
            <a:solidFill>
              <a:schemeClr val="bg1">
                <a:lumMod val="20000"/>
                <a:lumOff val="80000"/>
              </a:schemeClr>
            </a:solidFill>
          </a:endParaRPr>
        </a:p>
      </dgm:t>
    </dgm:pt>
    <dgm:pt modelId="{6EC852F9-24EA-42CA-8C33-35FDE590CB72}" type="parTrans" cxnId="{5770F507-E14E-428B-B03E-2ED7D9621044}">
      <dgm:prSet/>
      <dgm:spPr/>
      <dgm:t>
        <a:bodyPr/>
        <a:lstStyle/>
        <a:p>
          <a:endParaRPr lang="en-US" sz="2000">
            <a:solidFill>
              <a:schemeClr val="bg1">
                <a:lumMod val="20000"/>
                <a:lumOff val="80000"/>
              </a:schemeClr>
            </a:solidFill>
          </a:endParaRPr>
        </a:p>
      </dgm:t>
    </dgm:pt>
    <dgm:pt modelId="{3BE9416B-48ED-445A-B4C9-22C1F6CC94BA}" type="sibTrans" cxnId="{5770F507-E14E-428B-B03E-2ED7D9621044}">
      <dgm:prSet/>
      <dgm:spPr/>
      <dgm:t>
        <a:bodyPr/>
        <a:lstStyle/>
        <a:p>
          <a:endParaRPr lang="en-US" sz="2000">
            <a:solidFill>
              <a:schemeClr val="bg1">
                <a:lumMod val="20000"/>
                <a:lumOff val="80000"/>
              </a:schemeClr>
            </a:solidFill>
          </a:endParaRPr>
        </a:p>
      </dgm:t>
    </dgm:pt>
    <dgm:pt modelId="{0184FAAC-8601-408D-ADEC-CCE523257C2B}">
      <dgm:prSet phldrT="[Text]" custT="1"/>
      <dgm:spPr/>
      <dgm:t>
        <a:bodyPr/>
        <a:lstStyle/>
        <a:p>
          <a:r>
            <a:rPr lang="en-US" sz="2000" b="1" dirty="0" err="1">
              <a:solidFill>
                <a:schemeClr val="tx2">
                  <a:lumMod val="40000"/>
                  <a:lumOff val="60000"/>
                </a:schemeClr>
              </a:solidFill>
            </a:rPr>
            <a:t>Trạm</a:t>
          </a:r>
          <a:r>
            <a:rPr lang="en-US" sz="2000" b="1" dirty="0">
              <a:solidFill>
                <a:schemeClr val="tx2">
                  <a:lumMod val="40000"/>
                  <a:lumOff val="60000"/>
                </a:schemeClr>
              </a:solidFill>
            </a:rPr>
            <a:t> 3:</a:t>
          </a:r>
          <a:r>
            <a:rPr lang="en-US" sz="2000" dirty="0">
              <a:solidFill>
                <a:schemeClr val="tx2">
                  <a:lumMod val="40000"/>
                  <a:lumOff val="60000"/>
                </a:schemeClr>
              </a:solidFill>
            </a:rPr>
            <a:t> </a:t>
          </a:r>
          <a:r>
            <a:rPr lang="en-US" sz="2000" dirty="0">
              <a:solidFill>
                <a:schemeClr val="bg1">
                  <a:lumMod val="20000"/>
                  <a:lumOff val="80000"/>
                </a:schemeClr>
              </a:solidFill>
            </a:rPr>
            <a:t>TN </a:t>
          </a:r>
          <a:r>
            <a:rPr lang="en-US" sz="2000" dirty="0" err="1">
              <a:solidFill>
                <a:schemeClr val="bg1">
                  <a:lumMod val="20000"/>
                  <a:lumOff val="80000"/>
                </a:schemeClr>
              </a:solidFill>
            </a:rPr>
            <a:t>hoà</a:t>
          </a:r>
          <a:r>
            <a:rPr lang="en-US" sz="2000" dirty="0">
              <a:solidFill>
                <a:schemeClr val="bg1">
                  <a:lumMod val="20000"/>
                  <a:lumOff val="80000"/>
                </a:schemeClr>
              </a:solidFill>
            </a:rPr>
            <a:t> tan </a:t>
          </a:r>
          <a:r>
            <a:rPr lang="en-US" sz="2000" dirty="0" err="1" smtClean="0">
              <a:solidFill>
                <a:schemeClr val="bg1">
                  <a:lumMod val="20000"/>
                  <a:lumOff val="80000"/>
                </a:schemeClr>
              </a:solidFill>
            </a:rPr>
            <a:t>đường</a:t>
          </a:r>
          <a:r>
            <a:rPr lang="en-US" sz="2000" dirty="0">
              <a:solidFill>
                <a:schemeClr val="bg1">
                  <a:lumMod val="20000"/>
                  <a:lumOff val="80000"/>
                </a:schemeClr>
              </a:solidFill>
            </a:rPr>
            <a:t>, </a:t>
          </a:r>
          <a:r>
            <a:rPr lang="en-US" sz="2000" dirty="0" err="1">
              <a:solidFill>
                <a:schemeClr val="bg1">
                  <a:lumMod val="20000"/>
                  <a:lumOff val="80000"/>
                </a:schemeClr>
              </a:solidFill>
            </a:rPr>
            <a:t>dầu</a:t>
          </a:r>
          <a:r>
            <a:rPr lang="en-US" sz="2000" dirty="0">
              <a:solidFill>
                <a:schemeClr val="bg1">
                  <a:lumMod val="20000"/>
                  <a:lumOff val="80000"/>
                </a:schemeClr>
              </a:solidFill>
            </a:rPr>
            <a:t> </a:t>
          </a:r>
          <a:r>
            <a:rPr lang="en-US" sz="2000" dirty="0" err="1">
              <a:solidFill>
                <a:schemeClr val="bg1">
                  <a:lumMod val="20000"/>
                  <a:lumOff val="80000"/>
                </a:schemeClr>
              </a:solidFill>
            </a:rPr>
            <a:t>ăn</a:t>
          </a:r>
          <a:endParaRPr lang="en-US" sz="2000" dirty="0">
            <a:solidFill>
              <a:schemeClr val="bg1">
                <a:lumMod val="20000"/>
                <a:lumOff val="80000"/>
              </a:schemeClr>
            </a:solidFill>
          </a:endParaRPr>
        </a:p>
      </dgm:t>
    </dgm:pt>
    <dgm:pt modelId="{743F4816-35CE-43AA-887E-F7A3EB01BB69}" type="parTrans" cxnId="{61427A01-0592-4B88-BFDE-FAD29F8CAFD2}">
      <dgm:prSet/>
      <dgm:spPr/>
      <dgm:t>
        <a:bodyPr/>
        <a:lstStyle/>
        <a:p>
          <a:endParaRPr lang="en-US" sz="2000">
            <a:solidFill>
              <a:schemeClr val="bg1">
                <a:lumMod val="20000"/>
                <a:lumOff val="80000"/>
              </a:schemeClr>
            </a:solidFill>
          </a:endParaRPr>
        </a:p>
      </dgm:t>
    </dgm:pt>
    <dgm:pt modelId="{60A60412-F064-4691-8990-C04073CF2B8B}" type="sibTrans" cxnId="{61427A01-0592-4B88-BFDE-FAD29F8CAFD2}">
      <dgm:prSet/>
      <dgm:spPr/>
      <dgm:t>
        <a:bodyPr/>
        <a:lstStyle/>
        <a:p>
          <a:endParaRPr lang="en-US" sz="2000">
            <a:solidFill>
              <a:schemeClr val="bg1">
                <a:lumMod val="20000"/>
                <a:lumOff val="80000"/>
              </a:schemeClr>
            </a:solidFill>
          </a:endParaRPr>
        </a:p>
      </dgm:t>
    </dgm:pt>
    <dgm:pt modelId="{29CACFC8-9615-4B37-B951-FF74D8ABFA4F}">
      <dgm:prSet phldrT="[Text]" custT="1"/>
      <dgm:spPr/>
      <dgm:t>
        <a:bodyPr/>
        <a:lstStyle/>
        <a:p>
          <a:r>
            <a:rPr lang="en-US" sz="2000" b="1" dirty="0" err="1">
              <a:solidFill>
                <a:schemeClr val="tx2">
                  <a:lumMod val="40000"/>
                  <a:lumOff val="60000"/>
                </a:schemeClr>
              </a:solidFill>
            </a:rPr>
            <a:t>Trạm</a:t>
          </a:r>
          <a:r>
            <a:rPr lang="en-US" sz="2000" b="1" dirty="0">
              <a:solidFill>
                <a:schemeClr val="tx2">
                  <a:lumMod val="40000"/>
                  <a:lumOff val="60000"/>
                </a:schemeClr>
              </a:solidFill>
            </a:rPr>
            <a:t> 4: </a:t>
          </a:r>
          <a:r>
            <a:rPr lang="en-US" sz="2000" dirty="0">
              <a:solidFill>
                <a:schemeClr val="bg1">
                  <a:lumMod val="20000"/>
                  <a:lumOff val="80000"/>
                </a:schemeClr>
              </a:solidFill>
            </a:rPr>
            <a:t>TN </a:t>
          </a:r>
          <a:r>
            <a:rPr lang="en-US" sz="2000" dirty="0" err="1">
              <a:solidFill>
                <a:schemeClr val="bg1">
                  <a:lumMod val="20000"/>
                  <a:lumOff val="80000"/>
                </a:schemeClr>
              </a:solidFill>
            </a:rPr>
            <a:t>đun</a:t>
          </a:r>
          <a:r>
            <a:rPr lang="en-US" sz="2000" dirty="0">
              <a:solidFill>
                <a:schemeClr val="bg1">
                  <a:lumMod val="20000"/>
                  <a:lumOff val="80000"/>
                </a:schemeClr>
              </a:solidFill>
            </a:rPr>
            <a:t> </a:t>
          </a:r>
          <a:r>
            <a:rPr lang="en-US" sz="2000" dirty="0" err="1">
              <a:solidFill>
                <a:schemeClr val="bg1">
                  <a:lumMod val="20000"/>
                  <a:lumOff val="80000"/>
                </a:schemeClr>
              </a:solidFill>
            </a:rPr>
            <a:t>nóng</a:t>
          </a:r>
          <a:r>
            <a:rPr lang="en-US" sz="2000" dirty="0">
              <a:solidFill>
                <a:schemeClr val="bg1">
                  <a:lumMod val="20000"/>
                  <a:lumOff val="80000"/>
                </a:schemeClr>
              </a:solidFill>
            </a:rPr>
            <a:t> </a:t>
          </a:r>
          <a:r>
            <a:rPr lang="en-US" sz="2000" dirty="0" err="1">
              <a:solidFill>
                <a:schemeClr val="bg1">
                  <a:lumMod val="20000"/>
                  <a:lumOff val="80000"/>
                </a:schemeClr>
              </a:solidFill>
            </a:rPr>
            <a:t>đường</a:t>
          </a:r>
          <a:r>
            <a:rPr lang="en-US" sz="2000" dirty="0">
              <a:solidFill>
                <a:schemeClr val="bg1">
                  <a:lumMod val="20000"/>
                  <a:lumOff val="80000"/>
                </a:schemeClr>
              </a:solidFill>
            </a:rPr>
            <a:t>, </a:t>
          </a:r>
          <a:r>
            <a:rPr lang="en-US" sz="2000" dirty="0" err="1">
              <a:solidFill>
                <a:schemeClr val="bg1">
                  <a:lumMod val="20000"/>
                  <a:lumOff val="80000"/>
                </a:schemeClr>
              </a:solidFill>
            </a:rPr>
            <a:t>muối</a:t>
          </a:r>
          <a:r>
            <a:rPr lang="en-US" sz="2000" dirty="0">
              <a:solidFill>
                <a:schemeClr val="bg1">
                  <a:lumMod val="20000"/>
                  <a:lumOff val="80000"/>
                </a:schemeClr>
              </a:solidFill>
            </a:rPr>
            <a:t> </a:t>
          </a:r>
          <a:r>
            <a:rPr lang="en-US" sz="2000" dirty="0" err="1">
              <a:solidFill>
                <a:schemeClr val="bg1">
                  <a:lumMod val="20000"/>
                  <a:lumOff val="80000"/>
                </a:schemeClr>
              </a:solidFill>
            </a:rPr>
            <a:t>ăn</a:t>
          </a:r>
          <a:endParaRPr lang="en-US" sz="2000" dirty="0">
            <a:solidFill>
              <a:schemeClr val="bg1">
                <a:lumMod val="20000"/>
                <a:lumOff val="80000"/>
              </a:schemeClr>
            </a:solidFill>
          </a:endParaRPr>
        </a:p>
      </dgm:t>
    </dgm:pt>
    <dgm:pt modelId="{85CCE0E2-2ED8-405E-BB90-BBDFF352018F}" type="parTrans" cxnId="{8BCFC98F-CDB9-4826-89F2-764DD51C396C}">
      <dgm:prSet/>
      <dgm:spPr/>
      <dgm:t>
        <a:bodyPr/>
        <a:lstStyle/>
        <a:p>
          <a:endParaRPr lang="en-US" sz="2000">
            <a:solidFill>
              <a:schemeClr val="bg1">
                <a:lumMod val="20000"/>
                <a:lumOff val="80000"/>
              </a:schemeClr>
            </a:solidFill>
          </a:endParaRPr>
        </a:p>
      </dgm:t>
    </dgm:pt>
    <dgm:pt modelId="{68A20BCA-3950-4EAD-9DFB-70029094DC88}" type="sibTrans" cxnId="{8BCFC98F-CDB9-4826-89F2-764DD51C396C}">
      <dgm:prSet/>
      <dgm:spPr/>
      <dgm:t>
        <a:bodyPr/>
        <a:lstStyle/>
        <a:p>
          <a:endParaRPr lang="en-US" sz="2000">
            <a:solidFill>
              <a:schemeClr val="bg1">
                <a:lumMod val="20000"/>
                <a:lumOff val="80000"/>
              </a:schemeClr>
            </a:solidFill>
          </a:endParaRPr>
        </a:p>
      </dgm:t>
    </dgm:pt>
    <dgm:pt modelId="{9D9C400A-1C16-4F9E-A19B-6F3CB54ECE81}" type="pres">
      <dgm:prSet presAssocID="{980EC8D5-E1A5-4BBE-A69D-AE27AF47969D}" presName="cycle" presStyleCnt="0">
        <dgm:presLayoutVars>
          <dgm:dir/>
          <dgm:resizeHandles val="exact"/>
        </dgm:presLayoutVars>
      </dgm:prSet>
      <dgm:spPr/>
      <dgm:t>
        <a:bodyPr/>
        <a:lstStyle/>
        <a:p>
          <a:endParaRPr lang="en-US"/>
        </a:p>
      </dgm:t>
    </dgm:pt>
    <dgm:pt modelId="{023CD0B3-7B0D-49E3-BEAA-22096206C0A8}" type="pres">
      <dgm:prSet presAssocID="{2E8559F7-FD86-440A-9A4C-DAD572BAF1FB}" presName="node" presStyleLbl="node1" presStyleIdx="0" presStyleCnt="4" custScaleX="220328" custScaleY="96847" custRadScaleRad="101995" custRadScaleInc="0">
        <dgm:presLayoutVars>
          <dgm:bulletEnabled val="1"/>
        </dgm:presLayoutVars>
      </dgm:prSet>
      <dgm:spPr/>
      <dgm:t>
        <a:bodyPr/>
        <a:lstStyle/>
        <a:p>
          <a:endParaRPr lang="en-US"/>
        </a:p>
      </dgm:t>
    </dgm:pt>
    <dgm:pt modelId="{F732506B-3B5C-4463-AFE1-C9EF65A93D3A}" type="pres">
      <dgm:prSet presAssocID="{2E8559F7-FD86-440A-9A4C-DAD572BAF1FB}" presName="spNode" presStyleCnt="0"/>
      <dgm:spPr/>
    </dgm:pt>
    <dgm:pt modelId="{D2F6E909-50D4-4B6C-ACDA-94F53621401D}" type="pres">
      <dgm:prSet presAssocID="{9A39D2B8-2C7B-45D2-9969-04D319D10F8F}" presName="sibTrans" presStyleLbl="sibTrans1D1" presStyleIdx="0" presStyleCnt="4"/>
      <dgm:spPr/>
      <dgm:t>
        <a:bodyPr/>
        <a:lstStyle/>
        <a:p>
          <a:endParaRPr lang="en-US"/>
        </a:p>
      </dgm:t>
    </dgm:pt>
    <dgm:pt modelId="{0DD5A613-F4FB-4D0C-BAFA-0F3D87AC5846}" type="pres">
      <dgm:prSet presAssocID="{61FE10EA-6CD2-4761-A758-398F4DCA6767}" presName="node" presStyleLbl="node1" presStyleIdx="1" presStyleCnt="4" custScaleX="138492" custScaleY="164641">
        <dgm:presLayoutVars>
          <dgm:bulletEnabled val="1"/>
        </dgm:presLayoutVars>
      </dgm:prSet>
      <dgm:spPr/>
      <dgm:t>
        <a:bodyPr/>
        <a:lstStyle/>
        <a:p>
          <a:endParaRPr lang="en-US"/>
        </a:p>
      </dgm:t>
    </dgm:pt>
    <dgm:pt modelId="{06DA064F-46A5-4711-B315-504128672FB7}" type="pres">
      <dgm:prSet presAssocID="{61FE10EA-6CD2-4761-A758-398F4DCA6767}" presName="spNode" presStyleCnt="0"/>
      <dgm:spPr/>
    </dgm:pt>
    <dgm:pt modelId="{5A701C08-DF0A-494B-9692-0899487AA313}" type="pres">
      <dgm:prSet presAssocID="{3BE9416B-48ED-445A-B4C9-22C1F6CC94BA}" presName="sibTrans" presStyleLbl="sibTrans1D1" presStyleIdx="1" presStyleCnt="4"/>
      <dgm:spPr/>
      <dgm:t>
        <a:bodyPr/>
        <a:lstStyle/>
        <a:p>
          <a:endParaRPr lang="en-US"/>
        </a:p>
      </dgm:t>
    </dgm:pt>
    <dgm:pt modelId="{E15AD8E9-010A-4B1D-B066-7F1C0FDE0C29}" type="pres">
      <dgm:prSet presAssocID="{0184FAAC-8601-408D-ADEC-CCE523257C2B}" presName="node" presStyleLbl="node1" presStyleIdx="2" presStyleCnt="4" custScaleX="239669" custScaleY="96847">
        <dgm:presLayoutVars>
          <dgm:bulletEnabled val="1"/>
        </dgm:presLayoutVars>
      </dgm:prSet>
      <dgm:spPr/>
      <dgm:t>
        <a:bodyPr/>
        <a:lstStyle/>
        <a:p>
          <a:endParaRPr lang="en-US"/>
        </a:p>
      </dgm:t>
    </dgm:pt>
    <dgm:pt modelId="{F651833E-7C74-4704-A190-60990FB925E8}" type="pres">
      <dgm:prSet presAssocID="{0184FAAC-8601-408D-ADEC-CCE523257C2B}" presName="spNode" presStyleCnt="0"/>
      <dgm:spPr/>
    </dgm:pt>
    <dgm:pt modelId="{9885DDBD-ECCA-4DAC-A48D-38515B6A200D}" type="pres">
      <dgm:prSet presAssocID="{60A60412-F064-4691-8990-C04073CF2B8B}" presName="sibTrans" presStyleLbl="sibTrans1D1" presStyleIdx="2" presStyleCnt="4"/>
      <dgm:spPr/>
      <dgm:t>
        <a:bodyPr/>
        <a:lstStyle/>
        <a:p>
          <a:endParaRPr lang="en-US"/>
        </a:p>
      </dgm:t>
    </dgm:pt>
    <dgm:pt modelId="{E497641B-A83A-4315-BAE4-CF4E507046E9}" type="pres">
      <dgm:prSet presAssocID="{29CACFC8-9615-4B37-B951-FF74D8ABFA4F}" presName="node" presStyleLbl="node1" presStyleIdx="3" presStyleCnt="4" custScaleX="138492" custScaleY="164641">
        <dgm:presLayoutVars>
          <dgm:bulletEnabled val="1"/>
        </dgm:presLayoutVars>
      </dgm:prSet>
      <dgm:spPr/>
      <dgm:t>
        <a:bodyPr/>
        <a:lstStyle/>
        <a:p>
          <a:endParaRPr lang="en-US"/>
        </a:p>
      </dgm:t>
    </dgm:pt>
    <dgm:pt modelId="{F3B42525-A12E-4540-925B-14A1207F2318}" type="pres">
      <dgm:prSet presAssocID="{29CACFC8-9615-4B37-B951-FF74D8ABFA4F}" presName="spNode" presStyleCnt="0"/>
      <dgm:spPr/>
    </dgm:pt>
    <dgm:pt modelId="{8E6AECBC-4F76-468F-A75D-4D5D452C890E}" type="pres">
      <dgm:prSet presAssocID="{68A20BCA-3950-4EAD-9DFB-70029094DC88}" presName="sibTrans" presStyleLbl="sibTrans1D1" presStyleIdx="3" presStyleCnt="4"/>
      <dgm:spPr/>
      <dgm:t>
        <a:bodyPr/>
        <a:lstStyle/>
        <a:p>
          <a:endParaRPr lang="en-US"/>
        </a:p>
      </dgm:t>
    </dgm:pt>
  </dgm:ptLst>
  <dgm:cxnLst>
    <dgm:cxn modelId="{E22F9118-5D9B-4E98-AE85-FA0FAE993480}" type="presOf" srcId="{9A39D2B8-2C7B-45D2-9969-04D319D10F8F}" destId="{D2F6E909-50D4-4B6C-ACDA-94F53621401D}" srcOrd="0" destOrd="0" presId="urn:microsoft.com/office/officeart/2005/8/layout/cycle5"/>
    <dgm:cxn modelId="{1D5A6AC9-7E61-4737-932B-CE8FE0298907}" type="presOf" srcId="{29CACFC8-9615-4B37-B951-FF74D8ABFA4F}" destId="{E497641B-A83A-4315-BAE4-CF4E507046E9}" srcOrd="0" destOrd="0" presId="urn:microsoft.com/office/officeart/2005/8/layout/cycle5"/>
    <dgm:cxn modelId="{4E6AE0FC-419E-41EA-8BB3-F420C858BEC2}" type="presOf" srcId="{60A60412-F064-4691-8990-C04073CF2B8B}" destId="{9885DDBD-ECCA-4DAC-A48D-38515B6A200D}" srcOrd="0" destOrd="0" presId="urn:microsoft.com/office/officeart/2005/8/layout/cycle5"/>
    <dgm:cxn modelId="{1B367AD2-E36C-41B5-963C-43D3200740A1}" srcId="{980EC8D5-E1A5-4BBE-A69D-AE27AF47969D}" destId="{2E8559F7-FD86-440A-9A4C-DAD572BAF1FB}" srcOrd="0" destOrd="0" parTransId="{292EBD5B-C4A5-4ACF-B0B7-3C4D2A76B55B}" sibTransId="{9A39D2B8-2C7B-45D2-9969-04D319D10F8F}"/>
    <dgm:cxn modelId="{AF911DC4-2A68-41E1-BB14-ED9A8E1A8D6F}" type="presOf" srcId="{0184FAAC-8601-408D-ADEC-CCE523257C2B}" destId="{E15AD8E9-010A-4B1D-B066-7F1C0FDE0C29}" srcOrd="0" destOrd="0" presId="urn:microsoft.com/office/officeart/2005/8/layout/cycle5"/>
    <dgm:cxn modelId="{73BDE5A5-F8BE-4CC3-ACC5-6B1524347627}" type="presOf" srcId="{68A20BCA-3950-4EAD-9DFB-70029094DC88}" destId="{8E6AECBC-4F76-468F-A75D-4D5D452C890E}" srcOrd="0" destOrd="0" presId="urn:microsoft.com/office/officeart/2005/8/layout/cycle5"/>
    <dgm:cxn modelId="{704B6EDA-C942-4A6E-B1BD-2E8371F478D8}" type="presOf" srcId="{2E8559F7-FD86-440A-9A4C-DAD572BAF1FB}" destId="{023CD0B3-7B0D-49E3-BEAA-22096206C0A8}" srcOrd="0" destOrd="0" presId="urn:microsoft.com/office/officeart/2005/8/layout/cycle5"/>
    <dgm:cxn modelId="{261F7D3D-9121-48A8-890D-1F04CEEAE0E8}" type="presOf" srcId="{61FE10EA-6CD2-4761-A758-398F4DCA6767}" destId="{0DD5A613-F4FB-4D0C-BAFA-0F3D87AC5846}" srcOrd="0" destOrd="0" presId="urn:microsoft.com/office/officeart/2005/8/layout/cycle5"/>
    <dgm:cxn modelId="{5770F507-E14E-428B-B03E-2ED7D9621044}" srcId="{980EC8D5-E1A5-4BBE-A69D-AE27AF47969D}" destId="{61FE10EA-6CD2-4761-A758-398F4DCA6767}" srcOrd="1" destOrd="0" parTransId="{6EC852F9-24EA-42CA-8C33-35FDE590CB72}" sibTransId="{3BE9416B-48ED-445A-B4C9-22C1F6CC94BA}"/>
    <dgm:cxn modelId="{8BCFC98F-CDB9-4826-89F2-764DD51C396C}" srcId="{980EC8D5-E1A5-4BBE-A69D-AE27AF47969D}" destId="{29CACFC8-9615-4B37-B951-FF74D8ABFA4F}" srcOrd="3" destOrd="0" parTransId="{85CCE0E2-2ED8-405E-BB90-BBDFF352018F}" sibTransId="{68A20BCA-3950-4EAD-9DFB-70029094DC88}"/>
    <dgm:cxn modelId="{129BB2B5-2FF5-4B4F-B782-0FC115DEA35E}" type="presOf" srcId="{980EC8D5-E1A5-4BBE-A69D-AE27AF47969D}" destId="{9D9C400A-1C16-4F9E-A19B-6F3CB54ECE81}" srcOrd="0" destOrd="0" presId="urn:microsoft.com/office/officeart/2005/8/layout/cycle5"/>
    <dgm:cxn modelId="{61427A01-0592-4B88-BFDE-FAD29F8CAFD2}" srcId="{980EC8D5-E1A5-4BBE-A69D-AE27AF47969D}" destId="{0184FAAC-8601-408D-ADEC-CCE523257C2B}" srcOrd="2" destOrd="0" parTransId="{743F4816-35CE-43AA-887E-F7A3EB01BB69}" sibTransId="{60A60412-F064-4691-8990-C04073CF2B8B}"/>
    <dgm:cxn modelId="{F93185C9-67C4-495B-A921-77B396310A31}" type="presOf" srcId="{3BE9416B-48ED-445A-B4C9-22C1F6CC94BA}" destId="{5A701C08-DF0A-494B-9692-0899487AA313}" srcOrd="0" destOrd="0" presId="urn:microsoft.com/office/officeart/2005/8/layout/cycle5"/>
    <dgm:cxn modelId="{AB4EF7E6-FC26-4B8E-9C69-27E8E60CD221}" type="presParOf" srcId="{9D9C400A-1C16-4F9E-A19B-6F3CB54ECE81}" destId="{023CD0B3-7B0D-49E3-BEAA-22096206C0A8}" srcOrd="0" destOrd="0" presId="urn:microsoft.com/office/officeart/2005/8/layout/cycle5"/>
    <dgm:cxn modelId="{48E4E728-0324-4DA4-81E4-C31693A50423}" type="presParOf" srcId="{9D9C400A-1C16-4F9E-A19B-6F3CB54ECE81}" destId="{F732506B-3B5C-4463-AFE1-C9EF65A93D3A}" srcOrd="1" destOrd="0" presId="urn:microsoft.com/office/officeart/2005/8/layout/cycle5"/>
    <dgm:cxn modelId="{975CA2D1-185D-4FFD-A0AB-D6E1950C0D4B}" type="presParOf" srcId="{9D9C400A-1C16-4F9E-A19B-6F3CB54ECE81}" destId="{D2F6E909-50D4-4B6C-ACDA-94F53621401D}" srcOrd="2" destOrd="0" presId="urn:microsoft.com/office/officeart/2005/8/layout/cycle5"/>
    <dgm:cxn modelId="{8A28C647-A326-4D76-9DB2-ADC572F0153E}" type="presParOf" srcId="{9D9C400A-1C16-4F9E-A19B-6F3CB54ECE81}" destId="{0DD5A613-F4FB-4D0C-BAFA-0F3D87AC5846}" srcOrd="3" destOrd="0" presId="urn:microsoft.com/office/officeart/2005/8/layout/cycle5"/>
    <dgm:cxn modelId="{06AAD7CC-229E-433A-8B20-6D331B823AB8}" type="presParOf" srcId="{9D9C400A-1C16-4F9E-A19B-6F3CB54ECE81}" destId="{06DA064F-46A5-4711-B315-504128672FB7}" srcOrd="4" destOrd="0" presId="urn:microsoft.com/office/officeart/2005/8/layout/cycle5"/>
    <dgm:cxn modelId="{1151FBE5-A0FD-4A97-B78A-2FD35E97DEE2}" type="presParOf" srcId="{9D9C400A-1C16-4F9E-A19B-6F3CB54ECE81}" destId="{5A701C08-DF0A-494B-9692-0899487AA313}" srcOrd="5" destOrd="0" presId="urn:microsoft.com/office/officeart/2005/8/layout/cycle5"/>
    <dgm:cxn modelId="{B901277A-13B1-4ADD-99BB-616E6311B254}" type="presParOf" srcId="{9D9C400A-1C16-4F9E-A19B-6F3CB54ECE81}" destId="{E15AD8E9-010A-4B1D-B066-7F1C0FDE0C29}" srcOrd="6" destOrd="0" presId="urn:microsoft.com/office/officeart/2005/8/layout/cycle5"/>
    <dgm:cxn modelId="{114D3C72-1191-44D4-A066-DA2ED4AACAE3}" type="presParOf" srcId="{9D9C400A-1C16-4F9E-A19B-6F3CB54ECE81}" destId="{F651833E-7C74-4704-A190-60990FB925E8}" srcOrd="7" destOrd="0" presId="urn:microsoft.com/office/officeart/2005/8/layout/cycle5"/>
    <dgm:cxn modelId="{4FA70974-659E-424E-A414-7CBF39A7193E}" type="presParOf" srcId="{9D9C400A-1C16-4F9E-A19B-6F3CB54ECE81}" destId="{9885DDBD-ECCA-4DAC-A48D-38515B6A200D}" srcOrd="8" destOrd="0" presId="urn:microsoft.com/office/officeart/2005/8/layout/cycle5"/>
    <dgm:cxn modelId="{2512B661-E806-4E02-A83B-5B5B0DCC9536}" type="presParOf" srcId="{9D9C400A-1C16-4F9E-A19B-6F3CB54ECE81}" destId="{E497641B-A83A-4315-BAE4-CF4E507046E9}" srcOrd="9" destOrd="0" presId="urn:microsoft.com/office/officeart/2005/8/layout/cycle5"/>
    <dgm:cxn modelId="{98A47940-9FF6-4FC4-91B3-8E648CC6AD36}" type="presParOf" srcId="{9D9C400A-1C16-4F9E-A19B-6F3CB54ECE81}" destId="{F3B42525-A12E-4540-925B-14A1207F2318}" srcOrd="10" destOrd="0" presId="urn:microsoft.com/office/officeart/2005/8/layout/cycle5"/>
    <dgm:cxn modelId="{E0785145-3A92-42FF-8140-093D1C780D95}" type="presParOf" srcId="{9D9C400A-1C16-4F9E-A19B-6F3CB54ECE81}" destId="{8E6AECBC-4F76-468F-A75D-4D5D452C890E}" srcOrd="11" destOrd="0" presId="urn:microsoft.com/office/officeart/2005/8/layout/cycle5"/>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0EC8D5-E1A5-4BBE-A69D-AE27AF47969D}"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2E8559F7-FD86-440A-9A4C-DAD572BAF1FB}">
      <dgm:prSet phldrT="[Text]" custT="1"/>
      <dgm:spPr/>
      <dgm:t>
        <a:bodyPr/>
        <a:lstStyle/>
        <a:p>
          <a:r>
            <a:rPr lang="en-US" sz="2000" b="1" dirty="0" err="1">
              <a:solidFill>
                <a:schemeClr val="tx2">
                  <a:lumMod val="40000"/>
                  <a:lumOff val="60000"/>
                </a:schemeClr>
              </a:solidFill>
            </a:rPr>
            <a:t>Trạm</a:t>
          </a:r>
          <a:r>
            <a:rPr lang="en-US" sz="2000" b="1" dirty="0">
              <a:solidFill>
                <a:schemeClr val="tx2">
                  <a:lumMod val="40000"/>
                  <a:lumOff val="60000"/>
                </a:schemeClr>
              </a:solidFill>
            </a:rPr>
            <a:t> 1:</a:t>
          </a:r>
          <a:r>
            <a:rPr lang="en-US" sz="2000" dirty="0">
              <a:solidFill>
                <a:schemeClr val="tx2">
                  <a:lumMod val="40000"/>
                  <a:lumOff val="60000"/>
                </a:schemeClr>
              </a:solidFill>
            </a:rPr>
            <a:t> </a:t>
          </a:r>
          <a:r>
            <a:rPr lang="en-US" sz="2000" dirty="0">
              <a:solidFill>
                <a:schemeClr val="bg1">
                  <a:lumMod val="20000"/>
                  <a:lumOff val="80000"/>
                </a:schemeClr>
              </a:solidFill>
            </a:rPr>
            <a:t>Quan </a:t>
          </a:r>
          <a:r>
            <a:rPr lang="en-US" sz="2000" dirty="0" err="1">
              <a:solidFill>
                <a:schemeClr val="bg1">
                  <a:lumMod val="20000"/>
                  <a:lumOff val="80000"/>
                </a:schemeClr>
              </a:solidFill>
            </a:rPr>
            <a:t>sát</a:t>
          </a:r>
          <a:r>
            <a:rPr lang="en-US" sz="2000" dirty="0">
              <a:solidFill>
                <a:schemeClr val="bg1">
                  <a:lumMod val="20000"/>
                  <a:lumOff val="80000"/>
                </a:schemeClr>
              </a:solidFill>
            </a:rPr>
            <a:t> </a:t>
          </a:r>
          <a:r>
            <a:rPr lang="en-US" sz="2000" dirty="0" err="1">
              <a:solidFill>
                <a:schemeClr val="bg1">
                  <a:lumMod val="20000"/>
                  <a:lumOff val="80000"/>
                </a:schemeClr>
              </a:solidFill>
            </a:rPr>
            <a:t>các</a:t>
          </a:r>
          <a:r>
            <a:rPr lang="en-US" sz="2000" dirty="0">
              <a:solidFill>
                <a:schemeClr val="bg1">
                  <a:lumMod val="20000"/>
                  <a:lumOff val="80000"/>
                </a:schemeClr>
              </a:solidFill>
            </a:rPr>
            <a:t> </a:t>
          </a:r>
          <a:r>
            <a:rPr lang="en-US" sz="2000" dirty="0" err="1">
              <a:solidFill>
                <a:schemeClr val="bg1">
                  <a:lumMod val="20000"/>
                  <a:lumOff val="80000"/>
                </a:schemeClr>
              </a:solidFill>
            </a:rPr>
            <a:t>đặc</a:t>
          </a:r>
          <a:r>
            <a:rPr lang="en-US" sz="2000" dirty="0">
              <a:solidFill>
                <a:schemeClr val="bg1">
                  <a:lumMod val="20000"/>
                  <a:lumOff val="80000"/>
                </a:schemeClr>
              </a:solidFill>
            </a:rPr>
            <a:t> </a:t>
          </a:r>
          <a:r>
            <a:rPr lang="en-US" sz="2000" dirty="0" err="1">
              <a:solidFill>
                <a:schemeClr val="bg1">
                  <a:lumMod val="20000"/>
                  <a:lumOff val="80000"/>
                </a:schemeClr>
              </a:solidFill>
            </a:rPr>
            <a:t>điểm</a:t>
          </a:r>
          <a:r>
            <a:rPr lang="en-US" sz="2000" dirty="0">
              <a:solidFill>
                <a:schemeClr val="bg1">
                  <a:lumMod val="20000"/>
                  <a:lumOff val="80000"/>
                </a:schemeClr>
              </a:solidFill>
            </a:rPr>
            <a:t> </a:t>
          </a:r>
          <a:r>
            <a:rPr lang="en-US" sz="2000" dirty="0" err="1">
              <a:solidFill>
                <a:schemeClr val="bg1">
                  <a:lumMod val="20000"/>
                  <a:lumOff val="80000"/>
                </a:schemeClr>
              </a:solidFill>
            </a:rPr>
            <a:t>của</a:t>
          </a:r>
          <a:r>
            <a:rPr lang="en-US" sz="2000" dirty="0">
              <a:solidFill>
                <a:schemeClr val="bg1">
                  <a:lumMod val="20000"/>
                  <a:lumOff val="80000"/>
                </a:schemeClr>
              </a:solidFill>
            </a:rPr>
            <a:t> </a:t>
          </a:r>
          <a:r>
            <a:rPr lang="en-US" sz="2000" dirty="0" err="1">
              <a:solidFill>
                <a:schemeClr val="bg1">
                  <a:lumMod val="20000"/>
                  <a:lumOff val="80000"/>
                </a:schemeClr>
              </a:solidFill>
            </a:rPr>
            <a:t>chất</a:t>
          </a:r>
          <a:endParaRPr lang="en-US" sz="2000" dirty="0">
            <a:solidFill>
              <a:schemeClr val="bg1">
                <a:lumMod val="20000"/>
                <a:lumOff val="80000"/>
              </a:schemeClr>
            </a:solidFill>
          </a:endParaRPr>
        </a:p>
      </dgm:t>
    </dgm:pt>
    <dgm:pt modelId="{292EBD5B-C4A5-4ACF-B0B7-3C4D2A76B55B}" type="parTrans" cxnId="{1B367AD2-E36C-41B5-963C-43D3200740A1}">
      <dgm:prSet/>
      <dgm:spPr/>
      <dgm:t>
        <a:bodyPr/>
        <a:lstStyle/>
        <a:p>
          <a:endParaRPr lang="en-US" sz="2000">
            <a:solidFill>
              <a:schemeClr val="bg1">
                <a:lumMod val="20000"/>
                <a:lumOff val="80000"/>
              </a:schemeClr>
            </a:solidFill>
          </a:endParaRPr>
        </a:p>
      </dgm:t>
    </dgm:pt>
    <dgm:pt modelId="{9A39D2B8-2C7B-45D2-9969-04D319D10F8F}" type="sibTrans" cxnId="{1B367AD2-E36C-41B5-963C-43D3200740A1}">
      <dgm:prSet/>
      <dgm:spPr/>
      <dgm:t>
        <a:bodyPr/>
        <a:lstStyle/>
        <a:p>
          <a:endParaRPr lang="en-US" sz="2000">
            <a:solidFill>
              <a:schemeClr val="bg1">
                <a:lumMod val="20000"/>
                <a:lumOff val="80000"/>
              </a:schemeClr>
            </a:solidFill>
          </a:endParaRPr>
        </a:p>
      </dgm:t>
    </dgm:pt>
    <dgm:pt modelId="{61FE10EA-6CD2-4761-A758-398F4DCA6767}">
      <dgm:prSet phldrT="[Text]" custT="1"/>
      <dgm:spPr/>
      <dgm:t>
        <a:bodyPr/>
        <a:lstStyle/>
        <a:p>
          <a:r>
            <a:rPr lang="en-US" sz="2000" b="1" dirty="0" err="1">
              <a:solidFill>
                <a:schemeClr val="tx2">
                  <a:lumMod val="40000"/>
                  <a:lumOff val="60000"/>
                </a:schemeClr>
              </a:solidFill>
            </a:rPr>
            <a:t>Trạm</a:t>
          </a:r>
          <a:r>
            <a:rPr lang="en-US" sz="2000" b="1" dirty="0">
              <a:solidFill>
                <a:schemeClr val="tx2">
                  <a:lumMod val="40000"/>
                  <a:lumOff val="60000"/>
                </a:schemeClr>
              </a:solidFill>
            </a:rPr>
            <a:t> 2:</a:t>
          </a:r>
          <a:r>
            <a:rPr lang="en-US" sz="2000" dirty="0">
              <a:solidFill>
                <a:schemeClr val="tx2">
                  <a:lumMod val="40000"/>
                  <a:lumOff val="60000"/>
                </a:schemeClr>
              </a:solidFill>
            </a:rPr>
            <a:t> </a:t>
          </a:r>
          <a:r>
            <a:rPr lang="en-US" sz="2000" dirty="0" err="1" smtClean="0">
              <a:solidFill>
                <a:schemeClr val="bg1">
                  <a:lumMod val="20000"/>
                  <a:lumOff val="80000"/>
                </a:schemeClr>
              </a:solidFill>
            </a:rPr>
            <a:t>Tìm</a:t>
          </a:r>
          <a:r>
            <a:rPr lang="en-US" sz="2000" dirty="0" smtClean="0">
              <a:solidFill>
                <a:schemeClr val="bg1">
                  <a:lumMod val="20000"/>
                  <a:lumOff val="80000"/>
                </a:schemeClr>
              </a:solidFill>
            </a:rPr>
            <a:t> </a:t>
          </a:r>
          <a:r>
            <a:rPr lang="en-US" sz="2000" dirty="0" err="1" smtClean="0">
              <a:solidFill>
                <a:schemeClr val="bg1">
                  <a:lumMod val="20000"/>
                  <a:lumOff val="80000"/>
                </a:schemeClr>
              </a:solidFill>
            </a:rPr>
            <a:t>hiểu</a:t>
          </a:r>
          <a:r>
            <a:rPr lang="en-US" sz="2000" dirty="0" smtClean="0">
              <a:solidFill>
                <a:schemeClr val="bg1">
                  <a:lumMod val="20000"/>
                  <a:lumOff val="80000"/>
                </a:schemeClr>
              </a:solidFill>
            </a:rPr>
            <a:t> </a:t>
          </a:r>
          <a:r>
            <a:rPr lang="en-US" sz="2000" dirty="0" err="1" smtClean="0">
              <a:solidFill>
                <a:schemeClr val="bg1">
                  <a:lumMod val="20000"/>
                  <a:lumOff val="80000"/>
                </a:schemeClr>
              </a:solidFill>
            </a:rPr>
            <a:t>khả</a:t>
          </a:r>
          <a:r>
            <a:rPr lang="en-US" sz="2000" dirty="0" smtClean="0">
              <a:solidFill>
                <a:schemeClr val="bg1">
                  <a:lumMod val="20000"/>
                  <a:lumOff val="80000"/>
                </a:schemeClr>
              </a:solidFill>
            </a:rPr>
            <a:t> </a:t>
          </a:r>
          <a:r>
            <a:rPr lang="en-US" sz="2000" dirty="0" err="1" smtClean="0">
              <a:solidFill>
                <a:schemeClr val="bg1">
                  <a:lumMod val="20000"/>
                  <a:lumOff val="80000"/>
                </a:schemeClr>
              </a:solidFill>
            </a:rPr>
            <a:t>năng</a:t>
          </a:r>
          <a:r>
            <a:rPr lang="en-US" sz="2000" dirty="0" smtClean="0">
              <a:solidFill>
                <a:schemeClr val="bg1">
                  <a:lumMod val="20000"/>
                  <a:lumOff val="80000"/>
                </a:schemeClr>
              </a:solidFill>
            </a:rPr>
            <a:t> </a:t>
          </a:r>
          <a:r>
            <a:rPr lang="en-US" sz="2000" dirty="0" err="1" smtClean="0">
              <a:solidFill>
                <a:schemeClr val="bg1">
                  <a:lumMod val="20000"/>
                  <a:lumOff val="80000"/>
                </a:schemeClr>
              </a:solidFill>
            </a:rPr>
            <a:t>dẫn</a:t>
          </a:r>
          <a:r>
            <a:rPr lang="en-US" sz="2000" dirty="0" smtClean="0">
              <a:solidFill>
                <a:schemeClr val="bg1">
                  <a:lumMod val="20000"/>
                  <a:lumOff val="80000"/>
                </a:schemeClr>
              </a:solidFill>
            </a:rPr>
            <a:t> </a:t>
          </a:r>
          <a:r>
            <a:rPr lang="en-US" sz="2000" dirty="0" err="1" smtClean="0">
              <a:solidFill>
                <a:schemeClr val="bg1">
                  <a:lumMod val="20000"/>
                  <a:lumOff val="80000"/>
                </a:schemeClr>
              </a:solidFill>
            </a:rPr>
            <a:t>nhiệt</a:t>
          </a:r>
          <a:endParaRPr lang="en-US" sz="2000" dirty="0">
            <a:solidFill>
              <a:schemeClr val="bg1">
                <a:lumMod val="20000"/>
                <a:lumOff val="80000"/>
              </a:schemeClr>
            </a:solidFill>
          </a:endParaRPr>
        </a:p>
      </dgm:t>
    </dgm:pt>
    <dgm:pt modelId="{6EC852F9-24EA-42CA-8C33-35FDE590CB72}" type="parTrans" cxnId="{5770F507-E14E-428B-B03E-2ED7D9621044}">
      <dgm:prSet/>
      <dgm:spPr/>
      <dgm:t>
        <a:bodyPr/>
        <a:lstStyle/>
        <a:p>
          <a:endParaRPr lang="en-US" sz="2000">
            <a:solidFill>
              <a:schemeClr val="bg1">
                <a:lumMod val="20000"/>
                <a:lumOff val="80000"/>
              </a:schemeClr>
            </a:solidFill>
          </a:endParaRPr>
        </a:p>
      </dgm:t>
    </dgm:pt>
    <dgm:pt modelId="{3BE9416B-48ED-445A-B4C9-22C1F6CC94BA}" type="sibTrans" cxnId="{5770F507-E14E-428B-B03E-2ED7D9621044}">
      <dgm:prSet/>
      <dgm:spPr/>
      <dgm:t>
        <a:bodyPr/>
        <a:lstStyle/>
        <a:p>
          <a:endParaRPr lang="en-US" sz="2000">
            <a:solidFill>
              <a:schemeClr val="bg1">
                <a:lumMod val="20000"/>
                <a:lumOff val="80000"/>
              </a:schemeClr>
            </a:solidFill>
          </a:endParaRPr>
        </a:p>
      </dgm:t>
    </dgm:pt>
    <dgm:pt modelId="{0184FAAC-8601-408D-ADEC-CCE523257C2B}">
      <dgm:prSet phldrT="[Text]" custT="1"/>
      <dgm:spPr/>
      <dgm:t>
        <a:bodyPr/>
        <a:lstStyle/>
        <a:p>
          <a:r>
            <a:rPr lang="en-US" sz="2000" b="1" dirty="0" err="1">
              <a:solidFill>
                <a:schemeClr val="tx2">
                  <a:lumMod val="40000"/>
                  <a:lumOff val="60000"/>
                </a:schemeClr>
              </a:solidFill>
            </a:rPr>
            <a:t>Trạm</a:t>
          </a:r>
          <a:r>
            <a:rPr lang="en-US" sz="2000" b="1" dirty="0">
              <a:solidFill>
                <a:schemeClr val="tx2">
                  <a:lumMod val="40000"/>
                  <a:lumOff val="60000"/>
                </a:schemeClr>
              </a:solidFill>
            </a:rPr>
            <a:t> 3:</a:t>
          </a:r>
          <a:r>
            <a:rPr lang="en-US" sz="2000" dirty="0">
              <a:solidFill>
                <a:schemeClr val="tx2">
                  <a:lumMod val="40000"/>
                  <a:lumOff val="60000"/>
                </a:schemeClr>
              </a:solidFill>
            </a:rPr>
            <a:t> </a:t>
          </a:r>
          <a:r>
            <a:rPr lang="en-US" sz="2000" dirty="0">
              <a:solidFill>
                <a:schemeClr val="bg1">
                  <a:lumMod val="20000"/>
                  <a:lumOff val="80000"/>
                </a:schemeClr>
              </a:solidFill>
            </a:rPr>
            <a:t>TN </a:t>
          </a:r>
          <a:r>
            <a:rPr lang="en-US" sz="2000" dirty="0" err="1">
              <a:solidFill>
                <a:schemeClr val="bg1">
                  <a:lumMod val="20000"/>
                  <a:lumOff val="80000"/>
                </a:schemeClr>
              </a:solidFill>
            </a:rPr>
            <a:t>hoà</a:t>
          </a:r>
          <a:r>
            <a:rPr lang="en-US" sz="2000" dirty="0">
              <a:solidFill>
                <a:schemeClr val="bg1">
                  <a:lumMod val="20000"/>
                  <a:lumOff val="80000"/>
                </a:schemeClr>
              </a:solidFill>
            </a:rPr>
            <a:t> tan </a:t>
          </a:r>
          <a:r>
            <a:rPr lang="en-US" sz="2000" dirty="0" err="1" smtClean="0">
              <a:solidFill>
                <a:schemeClr val="bg1">
                  <a:lumMod val="20000"/>
                  <a:lumOff val="80000"/>
                </a:schemeClr>
              </a:solidFill>
            </a:rPr>
            <a:t>đường</a:t>
          </a:r>
          <a:r>
            <a:rPr lang="en-US" sz="2000" dirty="0">
              <a:solidFill>
                <a:schemeClr val="bg1">
                  <a:lumMod val="20000"/>
                  <a:lumOff val="80000"/>
                </a:schemeClr>
              </a:solidFill>
            </a:rPr>
            <a:t>, </a:t>
          </a:r>
          <a:r>
            <a:rPr lang="en-US" sz="2000" dirty="0" err="1">
              <a:solidFill>
                <a:schemeClr val="bg1">
                  <a:lumMod val="20000"/>
                  <a:lumOff val="80000"/>
                </a:schemeClr>
              </a:solidFill>
            </a:rPr>
            <a:t>dầu</a:t>
          </a:r>
          <a:r>
            <a:rPr lang="en-US" sz="2000" dirty="0">
              <a:solidFill>
                <a:schemeClr val="bg1">
                  <a:lumMod val="20000"/>
                  <a:lumOff val="80000"/>
                </a:schemeClr>
              </a:solidFill>
            </a:rPr>
            <a:t> </a:t>
          </a:r>
          <a:r>
            <a:rPr lang="en-US" sz="2000" dirty="0" err="1">
              <a:solidFill>
                <a:schemeClr val="bg1">
                  <a:lumMod val="20000"/>
                  <a:lumOff val="80000"/>
                </a:schemeClr>
              </a:solidFill>
            </a:rPr>
            <a:t>ăn</a:t>
          </a:r>
          <a:endParaRPr lang="en-US" sz="2000" dirty="0">
            <a:solidFill>
              <a:schemeClr val="bg1">
                <a:lumMod val="20000"/>
                <a:lumOff val="80000"/>
              </a:schemeClr>
            </a:solidFill>
          </a:endParaRPr>
        </a:p>
      </dgm:t>
    </dgm:pt>
    <dgm:pt modelId="{743F4816-35CE-43AA-887E-F7A3EB01BB69}" type="parTrans" cxnId="{61427A01-0592-4B88-BFDE-FAD29F8CAFD2}">
      <dgm:prSet/>
      <dgm:spPr/>
      <dgm:t>
        <a:bodyPr/>
        <a:lstStyle/>
        <a:p>
          <a:endParaRPr lang="en-US" sz="2000">
            <a:solidFill>
              <a:schemeClr val="bg1">
                <a:lumMod val="20000"/>
                <a:lumOff val="80000"/>
              </a:schemeClr>
            </a:solidFill>
          </a:endParaRPr>
        </a:p>
      </dgm:t>
    </dgm:pt>
    <dgm:pt modelId="{60A60412-F064-4691-8990-C04073CF2B8B}" type="sibTrans" cxnId="{61427A01-0592-4B88-BFDE-FAD29F8CAFD2}">
      <dgm:prSet/>
      <dgm:spPr/>
      <dgm:t>
        <a:bodyPr/>
        <a:lstStyle/>
        <a:p>
          <a:endParaRPr lang="en-US" sz="2000">
            <a:solidFill>
              <a:schemeClr val="bg1">
                <a:lumMod val="20000"/>
                <a:lumOff val="80000"/>
              </a:schemeClr>
            </a:solidFill>
          </a:endParaRPr>
        </a:p>
      </dgm:t>
    </dgm:pt>
    <dgm:pt modelId="{29CACFC8-9615-4B37-B951-FF74D8ABFA4F}">
      <dgm:prSet phldrT="[Text]" custT="1"/>
      <dgm:spPr/>
      <dgm:t>
        <a:bodyPr/>
        <a:lstStyle/>
        <a:p>
          <a:r>
            <a:rPr lang="en-US" sz="2000" b="1" dirty="0" err="1">
              <a:solidFill>
                <a:schemeClr val="tx2">
                  <a:lumMod val="40000"/>
                  <a:lumOff val="60000"/>
                </a:schemeClr>
              </a:solidFill>
            </a:rPr>
            <a:t>Trạm</a:t>
          </a:r>
          <a:r>
            <a:rPr lang="en-US" sz="2000" b="1" dirty="0">
              <a:solidFill>
                <a:schemeClr val="tx2">
                  <a:lumMod val="40000"/>
                  <a:lumOff val="60000"/>
                </a:schemeClr>
              </a:solidFill>
            </a:rPr>
            <a:t> 4: </a:t>
          </a:r>
          <a:r>
            <a:rPr lang="en-US" sz="2000" dirty="0">
              <a:solidFill>
                <a:schemeClr val="bg1">
                  <a:lumMod val="20000"/>
                  <a:lumOff val="80000"/>
                </a:schemeClr>
              </a:solidFill>
            </a:rPr>
            <a:t>TN </a:t>
          </a:r>
          <a:r>
            <a:rPr lang="en-US" sz="2000" dirty="0" err="1">
              <a:solidFill>
                <a:schemeClr val="bg1">
                  <a:lumMod val="20000"/>
                  <a:lumOff val="80000"/>
                </a:schemeClr>
              </a:solidFill>
            </a:rPr>
            <a:t>đun</a:t>
          </a:r>
          <a:r>
            <a:rPr lang="en-US" sz="2000" dirty="0">
              <a:solidFill>
                <a:schemeClr val="bg1">
                  <a:lumMod val="20000"/>
                  <a:lumOff val="80000"/>
                </a:schemeClr>
              </a:solidFill>
            </a:rPr>
            <a:t> </a:t>
          </a:r>
          <a:r>
            <a:rPr lang="en-US" sz="2000" dirty="0" err="1">
              <a:solidFill>
                <a:schemeClr val="bg1">
                  <a:lumMod val="20000"/>
                  <a:lumOff val="80000"/>
                </a:schemeClr>
              </a:solidFill>
            </a:rPr>
            <a:t>nóng</a:t>
          </a:r>
          <a:r>
            <a:rPr lang="en-US" sz="2000" dirty="0">
              <a:solidFill>
                <a:schemeClr val="bg1">
                  <a:lumMod val="20000"/>
                  <a:lumOff val="80000"/>
                </a:schemeClr>
              </a:solidFill>
            </a:rPr>
            <a:t> </a:t>
          </a:r>
          <a:r>
            <a:rPr lang="en-US" sz="2000" dirty="0" err="1">
              <a:solidFill>
                <a:schemeClr val="bg1">
                  <a:lumMod val="20000"/>
                  <a:lumOff val="80000"/>
                </a:schemeClr>
              </a:solidFill>
            </a:rPr>
            <a:t>đường</a:t>
          </a:r>
          <a:r>
            <a:rPr lang="en-US" sz="2000" dirty="0">
              <a:solidFill>
                <a:schemeClr val="bg1">
                  <a:lumMod val="20000"/>
                  <a:lumOff val="80000"/>
                </a:schemeClr>
              </a:solidFill>
            </a:rPr>
            <a:t>, </a:t>
          </a:r>
          <a:r>
            <a:rPr lang="en-US" sz="2000" dirty="0" err="1">
              <a:solidFill>
                <a:schemeClr val="bg1">
                  <a:lumMod val="20000"/>
                  <a:lumOff val="80000"/>
                </a:schemeClr>
              </a:solidFill>
            </a:rPr>
            <a:t>muối</a:t>
          </a:r>
          <a:r>
            <a:rPr lang="en-US" sz="2000" dirty="0">
              <a:solidFill>
                <a:schemeClr val="bg1">
                  <a:lumMod val="20000"/>
                  <a:lumOff val="80000"/>
                </a:schemeClr>
              </a:solidFill>
            </a:rPr>
            <a:t> </a:t>
          </a:r>
          <a:r>
            <a:rPr lang="en-US" sz="2000" dirty="0" err="1">
              <a:solidFill>
                <a:schemeClr val="bg1">
                  <a:lumMod val="20000"/>
                  <a:lumOff val="80000"/>
                </a:schemeClr>
              </a:solidFill>
            </a:rPr>
            <a:t>ăn</a:t>
          </a:r>
          <a:endParaRPr lang="en-US" sz="2000" dirty="0">
            <a:solidFill>
              <a:schemeClr val="bg1">
                <a:lumMod val="20000"/>
                <a:lumOff val="80000"/>
              </a:schemeClr>
            </a:solidFill>
          </a:endParaRPr>
        </a:p>
      </dgm:t>
    </dgm:pt>
    <dgm:pt modelId="{85CCE0E2-2ED8-405E-BB90-BBDFF352018F}" type="parTrans" cxnId="{8BCFC98F-CDB9-4826-89F2-764DD51C396C}">
      <dgm:prSet/>
      <dgm:spPr/>
      <dgm:t>
        <a:bodyPr/>
        <a:lstStyle/>
        <a:p>
          <a:endParaRPr lang="en-US" sz="2000">
            <a:solidFill>
              <a:schemeClr val="bg1">
                <a:lumMod val="20000"/>
                <a:lumOff val="80000"/>
              </a:schemeClr>
            </a:solidFill>
          </a:endParaRPr>
        </a:p>
      </dgm:t>
    </dgm:pt>
    <dgm:pt modelId="{68A20BCA-3950-4EAD-9DFB-70029094DC88}" type="sibTrans" cxnId="{8BCFC98F-CDB9-4826-89F2-764DD51C396C}">
      <dgm:prSet/>
      <dgm:spPr/>
      <dgm:t>
        <a:bodyPr/>
        <a:lstStyle/>
        <a:p>
          <a:endParaRPr lang="en-US" sz="2000">
            <a:solidFill>
              <a:schemeClr val="bg1">
                <a:lumMod val="20000"/>
                <a:lumOff val="80000"/>
              </a:schemeClr>
            </a:solidFill>
          </a:endParaRPr>
        </a:p>
      </dgm:t>
    </dgm:pt>
    <dgm:pt modelId="{9D9C400A-1C16-4F9E-A19B-6F3CB54ECE81}" type="pres">
      <dgm:prSet presAssocID="{980EC8D5-E1A5-4BBE-A69D-AE27AF47969D}" presName="cycle" presStyleCnt="0">
        <dgm:presLayoutVars>
          <dgm:dir/>
          <dgm:resizeHandles val="exact"/>
        </dgm:presLayoutVars>
      </dgm:prSet>
      <dgm:spPr/>
      <dgm:t>
        <a:bodyPr/>
        <a:lstStyle/>
        <a:p>
          <a:endParaRPr lang="en-US"/>
        </a:p>
      </dgm:t>
    </dgm:pt>
    <dgm:pt modelId="{023CD0B3-7B0D-49E3-BEAA-22096206C0A8}" type="pres">
      <dgm:prSet presAssocID="{2E8559F7-FD86-440A-9A4C-DAD572BAF1FB}" presName="node" presStyleLbl="node1" presStyleIdx="0" presStyleCnt="4" custScaleX="220328" custScaleY="96847" custRadScaleRad="101995" custRadScaleInc="0">
        <dgm:presLayoutVars>
          <dgm:bulletEnabled val="1"/>
        </dgm:presLayoutVars>
      </dgm:prSet>
      <dgm:spPr/>
      <dgm:t>
        <a:bodyPr/>
        <a:lstStyle/>
        <a:p>
          <a:endParaRPr lang="en-US"/>
        </a:p>
      </dgm:t>
    </dgm:pt>
    <dgm:pt modelId="{F732506B-3B5C-4463-AFE1-C9EF65A93D3A}" type="pres">
      <dgm:prSet presAssocID="{2E8559F7-FD86-440A-9A4C-DAD572BAF1FB}" presName="spNode" presStyleCnt="0"/>
      <dgm:spPr/>
    </dgm:pt>
    <dgm:pt modelId="{D2F6E909-50D4-4B6C-ACDA-94F53621401D}" type="pres">
      <dgm:prSet presAssocID="{9A39D2B8-2C7B-45D2-9969-04D319D10F8F}" presName="sibTrans" presStyleLbl="sibTrans1D1" presStyleIdx="0" presStyleCnt="4"/>
      <dgm:spPr/>
      <dgm:t>
        <a:bodyPr/>
        <a:lstStyle/>
        <a:p>
          <a:endParaRPr lang="en-US"/>
        </a:p>
      </dgm:t>
    </dgm:pt>
    <dgm:pt modelId="{0DD5A613-F4FB-4D0C-BAFA-0F3D87AC5846}" type="pres">
      <dgm:prSet presAssocID="{61FE10EA-6CD2-4761-A758-398F4DCA6767}" presName="node" presStyleLbl="node1" presStyleIdx="1" presStyleCnt="4" custScaleX="138492" custScaleY="164641">
        <dgm:presLayoutVars>
          <dgm:bulletEnabled val="1"/>
        </dgm:presLayoutVars>
      </dgm:prSet>
      <dgm:spPr/>
      <dgm:t>
        <a:bodyPr/>
        <a:lstStyle/>
        <a:p>
          <a:endParaRPr lang="en-US"/>
        </a:p>
      </dgm:t>
    </dgm:pt>
    <dgm:pt modelId="{06DA064F-46A5-4711-B315-504128672FB7}" type="pres">
      <dgm:prSet presAssocID="{61FE10EA-6CD2-4761-A758-398F4DCA6767}" presName="spNode" presStyleCnt="0"/>
      <dgm:spPr/>
    </dgm:pt>
    <dgm:pt modelId="{5A701C08-DF0A-494B-9692-0899487AA313}" type="pres">
      <dgm:prSet presAssocID="{3BE9416B-48ED-445A-B4C9-22C1F6CC94BA}" presName="sibTrans" presStyleLbl="sibTrans1D1" presStyleIdx="1" presStyleCnt="4"/>
      <dgm:spPr/>
      <dgm:t>
        <a:bodyPr/>
        <a:lstStyle/>
        <a:p>
          <a:endParaRPr lang="en-US"/>
        </a:p>
      </dgm:t>
    </dgm:pt>
    <dgm:pt modelId="{E15AD8E9-010A-4B1D-B066-7F1C0FDE0C29}" type="pres">
      <dgm:prSet presAssocID="{0184FAAC-8601-408D-ADEC-CCE523257C2B}" presName="node" presStyleLbl="node1" presStyleIdx="2" presStyleCnt="4" custScaleX="239669" custScaleY="96847">
        <dgm:presLayoutVars>
          <dgm:bulletEnabled val="1"/>
        </dgm:presLayoutVars>
      </dgm:prSet>
      <dgm:spPr/>
      <dgm:t>
        <a:bodyPr/>
        <a:lstStyle/>
        <a:p>
          <a:endParaRPr lang="en-US"/>
        </a:p>
      </dgm:t>
    </dgm:pt>
    <dgm:pt modelId="{F651833E-7C74-4704-A190-60990FB925E8}" type="pres">
      <dgm:prSet presAssocID="{0184FAAC-8601-408D-ADEC-CCE523257C2B}" presName="spNode" presStyleCnt="0"/>
      <dgm:spPr/>
    </dgm:pt>
    <dgm:pt modelId="{9885DDBD-ECCA-4DAC-A48D-38515B6A200D}" type="pres">
      <dgm:prSet presAssocID="{60A60412-F064-4691-8990-C04073CF2B8B}" presName="sibTrans" presStyleLbl="sibTrans1D1" presStyleIdx="2" presStyleCnt="4"/>
      <dgm:spPr/>
      <dgm:t>
        <a:bodyPr/>
        <a:lstStyle/>
        <a:p>
          <a:endParaRPr lang="en-US"/>
        </a:p>
      </dgm:t>
    </dgm:pt>
    <dgm:pt modelId="{E497641B-A83A-4315-BAE4-CF4E507046E9}" type="pres">
      <dgm:prSet presAssocID="{29CACFC8-9615-4B37-B951-FF74D8ABFA4F}" presName="node" presStyleLbl="node1" presStyleIdx="3" presStyleCnt="4" custScaleX="138492" custScaleY="164641">
        <dgm:presLayoutVars>
          <dgm:bulletEnabled val="1"/>
        </dgm:presLayoutVars>
      </dgm:prSet>
      <dgm:spPr/>
      <dgm:t>
        <a:bodyPr/>
        <a:lstStyle/>
        <a:p>
          <a:endParaRPr lang="en-US"/>
        </a:p>
      </dgm:t>
    </dgm:pt>
    <dgm:pt modelId="{F3B42525-A12E-4540-925B-14A1207F2318}" type="pres">
      <dgm:prSet presAssocID="{29CACFC8-9615-4B37-B951-FF74D8ABFA4F}" presName="spNode" presStyleCnt="0"/>
      <dgm:spPr/>
    </dgm:pt>
    <dgm:pt modelId="{8E6AECBC-4F76-468F-A75D-4D5D452C890E}" type="pres">
      <dgm:prSet presAssocID="{68A20BCA-3950-4EAD-9DFB-70029094DC88}" presName="sibTrans" presStyleLbl="sibTrans1D1" presStyleIdx="3" presStyleCnt="4"/>
      <dgm:spPr/>
      <dgm:t>
        <a:bodyPr/>
        <a:lstStyle/>
        <a:p>
          <a:endParaRPr lang="en-US"/>
        </a:p>
      </dgm:t>
    </dgm:pt>
  </dgm:ptLst>
  <dgm:cxnLst>
    <dgm:cxn modelId="{E22F9118-5D9B-4E98-AE85-FA0FAE993480}" type="presOf" srcId="{9A39D2B8-2C7B-45D2-9969-04D319D10F8F}" destId="{D2F6E909-50D4-4B6C-ACDA-94F53621401D}" srcOrd="0" destOrd="0" presId="urn:microsoft.com/office/officeart/2005/8/layout/cycle5"/>
    <dgm:cxn modelId="{1D5A6AC9-7E61-4737-932B-CE8FE0298907}" type="presOf" srcId="{29CACFC8-9615-4B37-B951-FF74D8ABFA4F}" destId="{E497641B-A83A-4315-BAE4-CF4E507046E9}" srcOrd="0" destOrd="0" presId="urn:microsoft.com/office/officeart/2005/8/layout/cycle5"/>
    <dgm:cxn modelId="{4E6AE0FC-419E-41EA-8BB3-F420C858BEC2}" type="presOf" srcId="{60A60412-F064-4691-8990-C04073CF2B8B}" destId="{9885DDBD-ECCA-4DAC-A48D-38515B6A200D}" srcOrd="0" destOrd="0" presId="urn:microsoft.com/office/officeart/2005/8/layout/cycle5"/>
    <dgm:cxn modelId="{1B367AD2-E36C-41B5-963C-43D3200740A1}" srcId="{980EC8D5-E1A5-4BBE-A69D-AE27AF47969D}" destId="{2E8559F7-FD86-440A-9A4C-DAD572BAF1FB}" srcOrd="0" destOrd="0" parTransId="{292EBD5B-C4A5-4ACF-B0B7-3C4D2A76B55B}" sibTransId="{9A39D2B8-2C7B-45D2-9969-04D319D10F8F}"/>
    <dgm:cxn modelId="{AF911DC4-2A68-41E1-BB14-ED9A8E1A8D6F}" type="presOf" srcId="{0184FAAC-8601-408D-ADEC-CCE523257C2B}" destId="{E15AD8E9-010A-4B1D-B066-7F1C0FDE0C29}" srcOrd="0" destOrd="0" presId="urn:microsoft.com/office/officeart/2005/8/layout/cycle5"/>
    <dgm:cxn modelId="{73BDE5A5-F8BE-4CC3-ACC5-6B1524347627}" type="presOf" srcId="{68A20BCA-3950-4EAD-9DFB-70029094DC88}" destId="{8E6AECBC-4F76-468F-A75D-4D5D452C890E}" srcOrd="0" destOrd="0" presId="urn:microsoft.com/office/officeart/2005/8/layout/cycle5"/>
    <dgm:cxn modelId="{704B6EDA-C942-4A6E-B1BD-2E8371F478D8}" type="presOf" srcId="{2E8559F7-FD86-440A-9A4C-DAD572BAF1FB}" destId="{023CD0B3-7B0D-49E3-BEAA-22096206C0A8}" srcOrd="0" destOrd="0" presId="urn:microsoft.com/office/officeart/2005/8/layout/cycle5"/>
    <dgm:cxn modelId="{261F7D3D-9121-48A8-890D-1F04CEEAE0E8}" type="presOf" srcId="{61FE10EA-6CD2-4761-A758-398F4DCA6767}" destId="{0DD5A613-F4FB-4D0C-BAFA-0F3D87AC5846}" srcOrd="0" destOrd="0" presId="urn:microsoft.com/office/officeart/2005/8/layout/cycle5"/>
    <dgm:cxn modelId="{5770F507-E14E-428B-B03E-2ED7D9621044}" srcId="{980EC8D5-E1A5-4BBE-A69D-AE27AF47969D}" destId="{61FE10EA-6CD2-4761-A758-398F4DCA6767}" srcOrd="1" destOrd="0" parTransId="{6EC852F9-24EA-42CA-8C33-35FDE590CB72}" sibTransId="{3BE9416B-48ED-445A-B4C9-22C1F6CC94BA}"/>
    <dgm:cxn modelId="{8BCFC98F-CDB9-4826-89F2-764DD51C396C}" srcId="{980EC8D5-E1A5-4BBE-A69D-AE27AF47969D}" destId="{29CACFC8-9615-4B37-B951-FF74D8ABFA4F}" srcOrd="3" destOrd="0" parTransId="{85CCE0E2-2ED8-405E-BB90-BBDFF352018F}" sibTransId="{68A20BCA-3950-4EAD-9DFB-70029094DC88}"/>
    <dgm:cxn modelId="{129BB2B5-2FF5-4B4F-B782-0FC115DEA35E}" type="presOf" srcId="{980EC8D5-E1A5-4BBE-A69D-AE27AF47969D}" destId="{9D9C400A-1C16-4F9E-A19B-6F3CB54ECE81}" srcOrd="0" destOrd="0" presId="urn:microsoft.com/office/officeart/2005/8/layout/cycle5"/>
    <dgm:cxn modelId="{61427A01-0592-4B88-BFDE-FAD29F8CAFD2}" srcId="{980EC8D5-E1A5-4BBE-A69D-AE27AF47969D}" destId="{0184FAAC-8601-408D-ADEC-CCE523257C2B}" srcOrd="2" destOrd="0" parTransId="{743F4816-35CE-43AA-887E-F7A3EB01BB69}" sibTransId="{60A60412-F064-4691-8990-C04073CF2B8B}"/>
    <dgm:cxn modelId="{F93185C9-67C4-495B-A921-77B396310A31}" type="presOf" srcId="{3BE9416B-48ED-445A-B4C9-22C1F6CC94BA}" destId="{5A701C08-DF0A-494B-9692-0899487AA313}" srcOrd="0" destOrd="0" presId="urn:microsoft.com/office/officeart/2005/8/layout/cycle5"/>
    <dgm:cxn modelId="{AB4EF7E6-FC26-4B8E-9C69-27E8E60CD221}" type="presParOf" srcId="{9D9C400A-1C16-4F9E-A19B-6F3CB54ECE81}" destId="{023CD0B3-7B0D-49E3-BEAA-22096206C0A8}" srcOrd="0" destOrd="0" presId="urn:microsoft.com/office/officeart/2005/8/layout/cycle5"/>
    <dgm:cxn modelId="{48E4E728-0324-4DA4-81E4-C31693A50423}" type="presParOf" srcId="{9D9C400A-1C16-4F9E-A19B-6F3CB54ECE81}" destId="{F732506B-3B5C-4463-AFE1-C9EF65A93D3A}" srcOrd="1" destOrd="0" presId="urn:microsoft.com/office/officeart/2005/8/layout/cycle5"/>
    <dgm:cxn modelId="{975CA2D1-185D-4FFD-A0AB-D6E1950C0D4B}" type="presParOf" srcId="{9D9C400A-1C16-4F9E-A19B-6F3CB54ECE81}" destId="{D2F6E909-50D4-4B6C-ACDA-94F53621401D}" srcOrd="2" destOrd="0" presId="urn:microsoft.com/office/officeart/2005/8/layout/cycle5"/>
    <dgm:cxn modelId="{8A28C647-A326-4D76-9DB2-ADC572F0153E}" type="presParOf" srcId="{9D9C400A-1C16-4F9E-A19B-6F3CB54ECE81}" destId="{0DD5A613-F4FB-4D0C-BAFA-0F3D87AC5846}" srcOrd="3" destOrd="0" presId="urn:microsoft.com/office/officeart/2005/8/layout/cycle5"/>
    <dgm:cxn modelId="{06AAD7CC-229E-433A-8B20-6D331B823AB8}" type="presParOf" srcId="{9D9C400A-1C16-4F9E-A19B-6F3CB54ECE81}" destId="{06DA064F-46A5-4711-B315-504128672FB7}" srcOrd="4" destOrd="0" presId="urn:microsoft.com/office/officeart/2005/8/layout/cycle5"/>
    <dgm:cxn modelId="{1151FBE5-A0FD-4A97-B78A-2FD35E97DEE2}" type="presParOf" srcId="{9D9C400A-1C16-4F9E-A19B-6F3CB54ECE81}" destId="{5A701C08-DF0A-494B-9692-0899487AA313}" srcOrd="5" destOrd="0" presId="urn:microsoft.com/office/officeart/2005/8/layout/cycle5"/>
    <dgm:cxn modelId="{B901277A-13B1-4ADD-99BB-616E6311B254}" type="presParOf" srcId="{9D9C400A-1C16-4F9E-A19B-6F3CB54ECE81}" destId="{E15AD8E9-010A-4B1D-B066-7F1C0FDE0C29}" srcOrd="6" destOrd="0" presId="urn:microsoft.com/office/officeart/2005/8/layout/cycle5"/>
    <dgm:cxn modelId="{114D3C72-1191-44D4-A066-DA2ED4AACAE3}" type="presParOf" srcId="{9D9C400A-1C16-4F9E-A19B-6F3CB54ECE81}" destId="{F651833E-7C74-4704-A190-60990FB925E8}" srcOrd="7" destOrd="0" presId="urn:microsoft.com/office/officeart/2005/8/layout/cycle5"/>
    <dgm:cxn modelId="{4FA70974-659E-424E-A414-7CBF39A7193E}" type="presParOf" srcId="{9D9C400A-1C16-4F9E-A19B-6F3CB54ECE81}" destId="{9885DDBD-ECCA-4DAC-A48D-38515B6A200D}" srcOrd="8" destOrd="0" presId="urn:microsoft.com/office/officeart/2005/8/layout/cycle5"/>
    <dgm:cxn modelId="{2512B661-E806-4E02-A83B-5B5B0DCC9536}" type="presParOf" srcId="{9D9C400A-1C16-4F9E-A19B-6F3CB54ECE81}" destId="{E497641B-A83A-4315-BAE4-CF4E507046E9}" srcOrd="9" destOrd="0" presId="urn:microsoft.com/office/officeart/2005/8/layout/cycle5"/>
    <dgm:cxn modelId="{98A47940-9FF6-4FC4-91B3-8E648CC6AD36}" type="presParOf" srcId="{9D9C400A-1C16-4F9E-A19B-6F3CB54ECE81}" destId="{F3B42525-A12E-4540-925B-14A1207F2318}" srcOrd="10" destOrd="0" presId="urn:microsoft.com/office/officeart/2005/8/layout/cycle5"/>
    <dgm:cxn modelId="{E0785145-3A92-42FF-8140-093D1C780D95}" type="presParOf" srcId="{9D9C400A-1C16-4F9E-A19B-6F3CB54ECE81}" destId="{8E6AECBC-4F76-468F-A75D-4D5D452C890E}" srcOrd="11" destOrd="0" presId="urn:microsoft.com/office/officeart/2005/8/layout/cycle5"/>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0EC8D5-E1A5-4BBE-A69D-AE27AF47969D}"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2E8559F7-FD86-440A-9A4C-DAD572BAF1FB}">
      <dgm:prSet phldrT="[Text]" custT="1"/>
      <dgm:spPr/>
      <dgm:t>
        <a:bodyPr/>
        <a:lstStyle/>
        <a:p>
          <a:r>
            <a:rPr lang="en-US" sz="2000" b="1" dirty="0" err="1">
              <a:solidFill>
                <a:schemeClr val="tx2">
                  <a:lumMod val="40000"/>
                  <a:lumOff val="60000"/>
                </a:schemeClr>
              </a:solidFill>
            </a:rPr>
            <a:t>Trạm</a:t>
          </a:r>
          <a:r>
            <a:rPr lang="en-US" sz="2000" b="1" dirty="0">
              <a:solidFill>
                <a:schemeClr val="tx2">
                  <a:lumMod val="40000"/>
                  <a:lumOff val="60000"/>
                </a:schemeClr>
              </a:solidFill>
            </a:rPr>
            <a:t> 1:</a:t>
          </a:r>
          <a:r>
            <a:rPr lang="en-US" sz="2000" dirty="0">
              <a:solidFill>
                <a:schemeClr val="tx2">
                  <a:lumMod val="40000"/>
                  <a:lumOff val="60000"/>
                </a:schemeClr>
              </a:solidFill>
            </a:rPr>
            <a:t> </a:t>
          </a:r>
          <a:r>
            <a:rPr lang="en-US" sz="2000" dirty="0">
              <a:solidFill>
                <a:schemeClr val="bg1">
                  <a:lumMod val="20000"/>
                  <a:lumOff val="80000"/>
                </a:schemeClr>
              </a:solidFill>
            </a:rPr>
            <a:t>Quan </a:t>
          </a:r>
          <a:r>
            <a:rPr lang="en-US" sz="2000" dirty="0" err="1">
              <a:solidFill>
                <a:schemeClr val="bg1">
                  <a:lumMod val="20000"/>
                  <a:lumOff val="80000"/>
                </a:schemeClr>
              </a:solidFill>
            </a:rPr>
            <a:t>sát</a:t>
          </a:r>
          <a:r>
            <a:rPr lang="en-US" sz="2000" dirty="0">
              <a:solidFill>
                <a:schemeClr val="bg1">
                  <a:lumMod val="20000"/>
                  <a:lumOff val="80000"/>
                </a:schemeClr>
              </a:solidFill>
            </a:rPr>
            <a:t> </a:t>
          </a:r>
          <a:r>
            <a:rPr lang="en-US" sz="2000" dirty="0" err="1">
              <a:solidFill>
                <a:schemeClr val="bg1">
                  <a:lumMod val="20000"/>
                  <a:lumOff val="80000"/>
                </a:schemeClr>
              </a:solidFill>
            </a:rPr>
            <a:t>các</a:t>
          </a:r>
          <a:r>
            <a:rPr lang="en-US" sz="2000" dirty="0">
              <a:solidFill>
                <a:schemeClr val="bg1">
                  <a:lumMod val="20000"/>
                  <a:lumOff val="80000"/>
                </a:schemeClr>
              </a:solidFill>
            </a:rPr>
            <a:t> </a:t>
          </a:r>
          <a:r>
            <a:rPr lang="en-US" sz="2000" dirty="0" err="1">
              <a:solidFill>
                <a:schemeClr val="bg1">
                  <a:lumMod val="20000"/>
                  <a:lumOff val="80000"/>
                </a:schemeClr>
              </a:solidFill>
            </a:rPr>
            <a:t>đặc</a:t>
          </a:r>
          <a:r>
            <a:rPr lang="en-US" sz="2000" dirty="0">
              <a:solidFill>
                <a:schemeClr val="bg1">
                  <a:lumMod val="20000"/>
                  <a:lumOff val="80000"/>
                </a:schemeClr>
              </a:solidFill>
            </a:rPr>
            <a:t> </a:t>
          </a:r>
          <a:r>
            <a:rPr lang="en-US" sz="2000" dirty="0" err="1">
              <a:solidFill>
                <a:schemeClr val="bg1">
                  <a:lumMod val="20000"/>
                  <a:lumOff val="80000"/>
                </a:schemeClr>
              </a:solidFill>
            </a:rPr>
            <a:t>điểm</a:t>
          </a:r>
          <a:r>
            <a:rPr lang="en-US" sz="2000" dirty="0">
              <a:solidFill>
                <a:schemeClr val="bg1">
                  <a:lumMod val="20000"/>
                  <a:lumOff val="80000"/>
                </a:schemeClr>
              </a:solidFill>
            </a:rPr>
            <a:t> </a:t>
          </a:r>
          <a:r>
            <a:rPr lang="en-US" sz="2000" dirty="0" err="1">
              <a:solidFill>
                <a:schemeClr val="bg1">
                  <a:lumMod val="20000"/>
                  <a:lumOff val="80000"/>
                </a:schemeClr>
              </a:solidFill>
            </a:rPr>
            <a:t>của</a:t>
          </a:r>
          <a:r>
            <a:rPr lang="en-US" sz="2000" dirty="0">
              <a:solidFill>
                <a:schemeClr val="bg1">
                  <a:lumMod val="20000"/>
                  <a:lumOff val="80000"/>
                </a:schemeClr>
              </a:solidFill>
            </a:rPr>
            <a:t> </a:t>
          </a:r>
          <a:r>
            <a:rPr lang="en-US" sz="2000" dirty="0" err="1">
              <a:solidFill>
                <a:schemeClr val="bg1">
                  <a:lumMod val="20000"/>
                  <a:lumOff val="80000"/>
                </a:schemeClr>
              </a:solidFill>
            </a:rPr>
            <a:t>chất</a:t>
          </a:r>
          <a:endParaRPr lang="en-US" sz="2000" dirty="0">
            <a:solidFill>
              <a:schemeClr val="bg1">
                <a:lumMod val="20000"/>
                <a:lumOff val="80000"/>
              </a:schemeClr>
            </a:solidFill>
          </a:endParaRPr>
        </a:p>
      </dgm:t>
    </dgm:pt>
    <dgm:pt modelId="{292EBD5B-C4A5-4ACF-B0B7-3C4D2A76B55B}" type="parTrans" cxnId="{1B367AD2-E36C-41B5-963C-43D3200740A1}">
      <dgm:prSet/>
      <dgm:spPr/>
      <dgm:t>
        <a:bodyPr/>
        <a:lstStyle/>
        <a:p>
          <a:endParaRPr lang="en-US" sz="2000">
            <a:solidFill>
              <a:schemeClr val="bg1">
                <a:lumMod val="20000"/>
                <a:lumOff val="80000"/>
              </a:schemeClr>
            </a:solidFill>
          </a:endParaRPr>
        </a:p>
      </dgm:t>
    </dgm:pt>
    <dgm:pt modelId="{9A39D2B8-2C7B-45D2-9969-04D319D10F8F}" type="sibTrans" cxnId="{1B367AD2-E36C-41B5-963C-43D3200740A1}">
      <dgm:prSet/>
      <dgm:spPr/>
      <dgm:t>
        <a:bodyPr/>
        <a:lstStyle/>
        <a:p>
          <a:endParaRPr lang="en-US" sz="2000">
            <a:solidFill>
              <a:schemeClr val="bg1">
                <a:lumMod val="20000"/>
                <a:lumOff val="80000"/>
              </a:schemeClr>
            </a:solidFill>
          </a:endParaRPr>
        </a:p>
      </dgm:t>
    </dgm:pt>
    <dgm:pt modelId="{61FE10EA-6CD2-4761-A758-398F4DCA6767}">
      <dgm:prSet phldrT="[Text]" custT="1"/>
      <dgm:spPr/>
      <dgm:t>
        <a:bodyPr/>
        <a:lstStyle/>
        <a:p>
          <a:r>
            <a:rPr lang="en-US" sz="2000" b="1" dirty="0" err="1">
              <a:solidFill>
                <a:schemeClr val="tx2">
                  <a:lumMod val="40000"/>
                  <a:lumOff val="60000"/>
                </a:schemeClr>
              </a:solidFill>
            </a:rPr>
            <a:t>Trạm</a:t>
          </a:r>
          <a:r>
            <a:rPr lang="en-US" sz="2000" b="1" dirty="0">
              <a:solidFill>
                <a:schemeClr val="tx2">
                  <a:lumMod val="40000"/>
                  <a:lumOff val="60000"/>
                </a:schemeClr>
              </a:solidFill>
            </a:rPr>
            <a:t> 2:</a:t>
          </a:r>
          <a:r>
            <a:rPr lang="en-US" sz="2000" dirty="0">
              <a:solidFill>
                <a:schemeClr val="tx2">
                  <a:lumMod val="40000"/>
                  <a:lumOff val="60000"/>
                </a:schemeClr>
              </a:solidFill>
            </a:rPr>
            <a:t> </a:t>
          </a:r>
          <a:r>
            <a:rPr lang="en-US" sz="2000" dirty="0" err="1" smtClean="0">
              <a:solidFill>
                <a:schemeClr val="bg1">
                  <a:lumMod val="20000"/>
                  <a:lumOff val="80000"/>
                </a:schemeClr>
              </a:solidFill>
            </a:rPr>
            <a:t>Tìm</a:t>
          </a:r>
          <a:r>
            <a:rPr lang="en-US" sz="2000" dirty="0" smtClean="0">
              <a:solidFill>
                <a:schemeClr val="bg1">
                  <a:lumMod val="20000"/>
                  <a:lumOff val="80000"/>
                </a:schemeClr>
              </a:solidFill>
            </a:rPr>
            <a:t> </a:t>
          </a:r>
          <a:r>
            <a:rPr lang="en-US" sz="2000" dirty="0" err="1" smtClean="0">
              <a:solidFill>
                <a:schemeClr val="bg1">
                  <a:lumMod val="20000"/>
                  <a:lumOff val="80000"/>
                </a:schemeClr>
              </a:solidFill>
            </a:rPr>
            <a:t>hiểu</a:t>
          </a:r>
          <a:r>
            <a:rPr lang="en-US" sz="2000" dirty="0" smtClean="0">
              <a:solidFill>
                <a:schemeClr val="bg1">
                  <a:lumMod val="20000"/>
                  <a:lumOff val="80000"/>
                </a:schemeClr>
              </a:solidFill>
            </a:rPr>
            <a:t> </a:t>
          </a:r>
          <a:r>
            <a:rPr lang="en-US" sz="2000" dirty="0" err="1" smtClean="0">
              <a:solidFill>
                <a:schemeClr val="bg1">
                  <a:lumMod val="20000"/>
                  <a:lumOff val="80000"/>
                </a:schemeClr>
              </a:solidFill>
            </a:rPr>
            <a:t>khả</a:t>
          </a:r>
          <a:r>
            <a:rPr lang="en-US" sz="2000" dirty="0" smtClean="0">
              <a:solidFill>
                <a:schemeClr val="bg1">
                  <a:lumMod val="20000"/>
                  <a:lumOff val="80000"/>
                </a:schemeClr>
              </a:solidFill>
            </a:rPr>
            <a:t> </a:t>
          </a:r>
          <a:r>
            <a:rPr lang="en-US" sz="2000" dirty="0" err="1" smtClean="0">
              <a:solidFill>
                <a:schemeClr val="bg1">
                  <a:lumMod val="20000"/>
                  <a:lumOff val="80000"/>
                </a:schemeClr>
              </a:solidFill>
            </a:rPr>
            <a:t>năng</a:t>
          </a:r>
          <a:r>
            <a:rPr lang="en-US" sz="2000" dirty="0" smtClean="0">
              <a:solidFill>
                <a:schemeClr val="bg1">
                  <a:lumMod val="20000"/>
                  <a:lumOff val="80000"/>
                </a:schemeClr>
              </a:solidFill>
            </a:rPr>
            <a:t> </a:t>
          </a:r>
          <a:r>
            <a:rPr lang="en-US" sz="2000" dirty="0" err="1" smtClean="0">
              <a:solidFill>
                <a:schemeClr val="bg1">
                  <a:lumMod val="20000"/>
                  <a:lumOff val="80000"/>
                </a:schemeClr>
              </a:solidFill>
            </a:rPr>
            <a:t>dẫn</a:t>
          </a:r>
          <a:r>
            <a:rPr lang="en-US" sz="2000" dirty="0" smtClean="0">
              <a:solidFill>
                <a:schemeClr val="bg1">
                  <a:lumMod val="20000"/>
                  <a:lumOff val="80000"/>
                </a:schemeClr>
              </a:solidFill>
            </a:rPr>
            <a:t> </a:t>
          </a:r>
          <a:r>
            <a:rPr lang="en-US" sz="2000" dirty="0" err="1" smtClean="0">
              <a:solidFill>
                <a:schemeClr val="bg1">
                  <a:lumMod val="20000"/>
                  <a:lumOff val="80000"/>
                </a:schemeClr>
              </a:solidFill>
            </a:rPr>
            <a:t>nhiệt</a:t>
          </a:r>
          <a:endParaRPr lang="en-US" sz="2000" dirty="0">
            <a:solidFill>
              <a:schemeClr val="bg1">
                <a:lumMod val="20000"/>
                <a:lumOff val="80000"/>
              </a:schemeClr>
            </a:solidFill>
          </a:endParaRPr>
        </a:p>
      </dgm:t>
    </dgm:pt>
    <dgm:pt modelId="{6EC852F9-24EA-42CA-8C33-35FDE590CB72}" type="parTrans" cxnId="{5770F507-E14E-428B-B03E-2ED7D9621044}">
      <dgm:prSet/>
      <dgm:spPr/>
      <dgm:t>
        <a:bodyPr/>
        <a:lstStyle/>
        <a:p>
          <a:endParaRPr lang="en-US" sz="2000">
            <a:solidFill>
              <a:schemeClr val="bg1">
                <a:lumMod val="20000"/>
                <a:lumOff val="80000"/>
              </a:schemeClr>
            </a:solidFill>
          </a:endParaRPr>
        </a:p>
      </dgm:t>
    </dgm:pt>
    <dgm:pt modelId="{3BE9416B-48ED-445A-B4C9-22C1F6CC94BA}" type="sibTrans" cxnId="{5770F507-E14E-428B-B03E-2ED7D9621044}">
      <dgm:prSet/>
      <dgm:spPr/>
      <dgm:t>
        <a:bodyPr/>
        <a:lstStyle/>
        <a:p>
          <a:endParaRPr lang="en-US" sz="2000">
            <a:solidFill>
              <a:schemeClr val="bg1">
                <a:lumMod val="20000"/>
                <a:lumOff val="80000"/>
              </a:schemeClr>
            </a:solidFill>
          </a:endParaRPr>
        </a:p>
      </dgm:t>
    </dgm:pt>
    <dgm:pt modelId="{0184FAAC-8601-408D-ADEC-CCE523257C2B}">
      <dgm:prSet phldrT="[Text]" custT="1"/>
      <dgm:spPr/>
      <dgm:t>
        <a:bodyPr/>
        <a:lstStyle/>
        <a:p>
          <a:r>
            <a:rPr lang="en-US" sz="2000" b="1" dirty="0" err="1">
              <a:solidFill>
                <a:schemeClr val="tx2">
                  <a:lumMod val="40000"/>
                  <a:lumOff val="60000"/>
                </a:schemeClr>
              </a:solidFill>
            </a:rPr>
            <a:t>Trạm</a:t>
          </a:r>
          <a:r>
            <a:rPr lang="en-US" sz="2000" b="1" dirty="0">
              <a:solidFill>
                <a:schemeClr val="tx2">
                  <a:lumMod val="40000"/>
                  <a:lumOff val="60000"/>
                </a:schemeClr>
              </a:solidFill>
            </a:rPr>
            <a:t> 3:</a:t>
          </a:r>
          <a:r>
            <a:rPr lang="en-US" sz="2000" dirty="0">
              <a:solidFill>
                <a:schemeClr val="tx2">
                  <a:lumMod val="40000"/>
                  <a:lumOff val="60000"/>
                </a:schemeClr>
              </a:solidFill>
            </a:rPr>
            <a:t> </a:t>
          </a:r>
          <a:r>
            <a:rPr lang="en-US" sz="2000" dirty="0">
              <a:solidFill>
                <a:schemeClr val="bg1">
                  <a:lumMod val="20000"/>
                  <a:lumOff val="80000"/>
                </a:schemeClr>
              </a:solidFill>
            </a:rPr>
            <a:t>TN </a:t>
          </a:r>
          <a:r>
            <a:rPr lang="en-US" sz="2000" dirty="0" err="1">
              <a:solidFill>
                <a:schemeClr val="bg1">
                  <a:lumMod val="20000"/>
                  <a:lumOff val="80000"/>
                </a:schemeClr>
              </a:solidFill>
            </a:rPr>
            <a:t>hoà</a:t>
          </a:r>
          <a:r>
            <a:rPr lang="en-US" sz="2000" dirty="0">
              <a:solidFill>
                <a:schemeClr val="bg1">
                  <a:lumMod val="20000"/>
                  <a:lumOff val="80000"/>
                </a:schemeClr>
              </a:solidFill>
            </a:rPr>
            <a:t> tan </a:t>
          </a:r>
          <a:r>
            <a:rPr lang="en-US" sz="2000" dirty="0" err="1" smtClean="0">
              <a:solidFill>
                <a:schemeClr val="bg1">
                  <a:lumMod val="20000"/>
                  <a:lumOff val="80000"/>
                </a:schemeClr>
              </a:solidFill>
            </a:rPr>
            <a:t>đường</a:t>
          </a:r>
          <a:r>
            <a:rPr lang="en-US" sz="2000" dirty="0">
              <a:solidFill>
                <a:schemeClr val="bg1">
                  <a:lumMod val="20000"/>
                  <a:lumOff val="80000"/>
                </a:schemeClr>
              </a:solidFill>
            </a:rPr>
            <a:t>, </a:t>
          </a:r>
          <a:r>
            <a:rPr lang="en-US" sz="2000" dirty="0" err="1">
              <a:solidFill>
                <a:schemeClr val="bg1">
                  <a:lumMod val="20000"/>
                  <a:lumOff val="80000"/>
                </a:schemeClr>
              </a:solidFill>
            </a:rPr>
            <a:t>dầu</a:t>
          </a:r>
          <a:r>
            <a:rPr lang="en-US" sz="2000" dirty="0">
              <a:solidFill>
                <a:schemeClr val="bg1">
                  <a:lumMod val="20000"/>
                  <a:lumOff val="80000"/>
                </a:schemeClr>
              </a:solidFill>
            </a:rPr>
            <a:t> </a:t>
          </a:r>
          <a:r>
            <a:rPr lang="en-US" sz="2000" dirty="0" err="1">
              <a:solidFill>
                <a:schemeClr val="bg1">
                  <a:lumMod val="20000"/>
                  <a:lumOff val="80000"/>
                </a:schemeClr>
              </a:solidFill>
            </a:rPr>
            <a:t>ăn</a:t>
          </a:r>
          <a:endParaRPr lang="en-US" sz="2000" dirty="0">
            <a:solidFill>
              <a:schemeClr val="bg1">
                <a:lumMod val="20000"/>
                <a:lumOff val="80000"/>
              </a:schemeClr>
            </a:solidFill>
          </a:endParaRPr>
        </a:p>
      </dgm:t>
    </dgm:pt>
    <dgm:pt modelId="{743F4816-35CE-43AA-887E-F7A3EB01BB69}" type="parTrans" cxnId="{61427A01-0592-4B88-BFDE-FAD29F8CAFD2}">
      <dgm:prSet/>
      <dgm:spPr/>
      <dgm:t>
        <a:bodyPr/>
        <a:lstStyle/>
        <a:p>
          <a:endParaRPr lang="en-US" sz="2000">
            <a:solidFill>
              <a:schemeClr val="bg1">
                <a:lumMod val="20000"/>
                <a:lumOff val="80000"/>
              </a:schemeClr>
            </a:solidFill>
          </a:endParaRPr>
        </a:p>
      </dgm:t>
    </dgm:pt>
    <dgm:pt modelId="{60A60412-F064-4691-8990-C04073CF2B8B}" type="sibTrans" cxnId="{61427A01-0592-4B88-BFDE-FAD29F8CAFD2}">
      <dgm:prSet/>
      <dgm:spPr/>
      <dgm:t>
        <a:bodyPr/>
        <a:lstStyle/>
        <a:p>
          <a:endParaRPr lang="en-US" sz="2000">
            <a:solidFill>
              <a:schemeClr val="bg1">
                <a:lumMod val="20000"/>
                <a:lumOff val="80000"/>
              </a:schemeClr>
            </a:solidFill>
          </a:endParaRPr>
        </a:p>
      </dgm:t>
    </dgm:pt>
    <dgm:pt modelId="{29CACFC8-9615-4B37-B951-FF74D8ABFA4F}">
      <dgm:prSet phldrT="[Text]" custT="1"/>
      <dgm:spPr/>
      <dgm:t>
        <a:bodyPr/>
        <a:lstStyle/>
        <a:p>
          <a:r>
            <a:rPr lang="en-US" sz="2000" b="1" dirty="0" err="1">
              <a:solidFill>
                <a:schemeClr val="tx2">
                  <a:lumMod val="40000"/>
                  <a:lumOff val="60000"/>
                </a:schemeClr>
              </a:solidFill>
            </a:rPr>
            <a:t>Trạm</a:t>
          </a:r>
          <a:r>
            <a:rPr lang="en-US" sz="2000" b="1" dirty="0">
              <a:solidFill>
                <a:schemeClr val="tx2">
                  <a:lumMod val="40000"/>
                  <a:lumOff val="60000"/>
                </a:schemeClr>
              </a:solidFill>
            </a:rPr>
            <a:t> 4: </a:t>
          </a:r>
          <a:r>
            <a:rPr lang="en-US" sz="2000" dirty="0">
              <a:solidFill>
                <a:schemeClr val="bg1">
                  <a:lumMod val="20000"/>
                  <a:lumOff val="80000"/>
                </a:schemeClr>
              </a:solidFill>
            </a:rPr>
            <a:t>TN </a:t>
          </a:r>
          <a:r>
            <a:rPr lang="en-US" sz="2000" dirty="0" err="1">
              <a:solidFill>
                <a:schemeClr val="bg1">
                  <a:lumMod val="20000"/>
                  <a:lumOff val="80000"/>
                </a:schemeClr>
              </a:solidFill>
            </a:rPr>
            <a:t>đun</a:t>
          </a:r>
          <a:r>
            <a:rPr lang="en-US" sz="2000" dirty="0">
              <a:solidFill>
                <a:schemeClr val="bg1">
                  <a:lumMod val="20000"/>
                  <a:lumOff val="80000"/>
                </a:schemeClr>
              </a:solidFill>
            </a:rPr>
            <a:t> </a:t>
          </a:r>
          <a:r>
            <a:rPr lang="en-US" sz="2000" dirty="0" err="1">
              <a:solidFill>
                <a:schemeClr val="bg1">
                  <a:lumMod val="20000"/>
                  <a:lumOff val="80000"/>
                </a:schemeClr>
              </a:solidFill>
            </a:rPr>
            <a:t>nóng</a:t>
          </a:r>
          <a:r>
            <a:rPr lang="en-US" sz="2000" dirty="0">
              <a:solidFill>
                <a:schemeClr val="bg1">
                  <a:lumMod val="20000"/>
                  <a:lumOff val="80000"/>
                </a:schemeClr>
              </a:solidFill>
            </a:rPr>
            <a:t> </a:t>
          </a:r>
          <a:r>
            <a:rPr lang="en-US" sz="2000" dirty="0" err="1">
              <a:solidFill>
                <a:schemeClr val="bg1">
                  <a:lumMod val="20000"/>
                  <a:lumOff val="80000"/>
                </a:schemeClr>
              </a:solidFill>
            </a:rPr>
            <a:t>đường</a:t>
          </a:r>
          <a:r>
            <a:rPr lang="en-US" sz="2000" dirty="0">
              <a:solidFill>
                <a:schemeClr val="bg1">
                  <a:lumMod val="20000"/>
                  <a:lumOff val="80000"/>
                </a:schemeClr>
              </a:solidFill>
            </a:rPr>
            <a:t>, </a:t>
          </a:r>
          <a:r>
            <a:rPr lang="en-US" sz="2000" dirty="0" err="1">
              <a:solidFill>
                <a:schemeClr val="bg1">
                  <a:lumMod val="20000"/>
                  <a:lumOff val="80000"/>
                </a:schemeClr>
              </a:solidFill>
            </a:rPr>
            <a:t>muối</a:t>
          </a:r>
          <a:r>
            <a:rPr lang="en-US" sz="2000" dirty="0">
              <a:solidFill>
                <a:schemeClr val="bg1">
                  <a:lumMod val="20000"/>
                  <a:lumOff val="80000"/>
                </a:schemeClr>
              </a:solidFill>
            </a:rPr>
            <a:t> </a:t>
          </a:r>
          <a:r>
            <a:rPr lang="en-US" sz="2000" dirty="0" err="1">
              <a:solidFill>
                <a:schemeClr val="bg1">
                  <a:lumMod val="20000"/>
                  <a:lumOff val="80000"/>
                </a:schemeClr>
              </a:solidFill>
            </a:rPr>
            <a:t>ăn</a:t>
          </a:r>
          <a:endParaRPr lang="en-US" sz="2000" dirty="0">
            <a:solidFill>
              <a:schemeClr val="bg1">
                <a:lumMod val="20000"/>
                <a:lumOff val="80000"/>
              </a:schemeClr>
            </a:solidFill>
          </a:endParaRPr>
        </a:p>
      </dgm:t>
    </dgm:pt>
    <dgm:pt modelId="{85CCE0E2-2ED8-405E-BB90-BBDFF352018F}" type="parTrans" cxnId="{8BCFC98F-CDB9-4826-89F2-764DD51C396C}">
      <dgm:prSet/>
      <dgm:spPr/>
      <dgm:t>
        <a:bodyPr/>
        <a:lstStyle/>
        <a:p>
          <a:endParaRPr lang="en-US" sz="2000">
            <a:solidFill>
              <a:schemeClr val="bg1">
                <a:lumMod val="20000"/>
                <a:lumOff val="80000"/>
              </a:schemeClr>
            </a:solidFill>
          </a:endParaRPr>
        </a:p>
      </dgm:t>
    </dgm:pt>
    <dgm:pt modelId="{68A20BCA-3950-4EAD-9DFB-70029094DC88}" type="sibTrans" cxnId="{8BCFC98F-CDB9-4826-89F2-764DD51C396C}">
      <dgm:prSet/>
      <dgm:spPr/>
      <dgm:t>
        <a:bodyPr/>
        <a:lstStyle/>
        <a:p>
          <a:endParaRPr lang="en-US" sz="2000">
            <a:solidFill>
              <a:schemeClr val="bg1">
                <a:lumMod val="20000"/>
                <a:lumOff val="80000"/>
              </a:schemeClr>
            </a:solidFill>
          </a:endParaRPr>
        </a:p>
      </dgm:t>
    </dgm:pt>
    <dgm:pt modelId="{9D9C400A-1C16-4F9E-A19B-6F3CB54ECE81}" type="pres">
      <dgm:prSet presAssocID="{980EC8D5-E1A5-4BBE-A69D-AE27AF47969D}" presName="cycle" presStyleCnt="0">
        <dgm:presLayoutVars>
          <dgm:dir/>
          <dgm:resizeHandles val="exact"/>
        </dgm:presLayoutVars>
      </dgm:prSet>
      <dgm:spPr/>
      <dgm:t>
        <a:bodyPr/>
        <a:lstStyle/>
        <a:p>
          <a:endParaRPr lang="en-US"/>
        </a:p>
      </dgm:t>
    </dgm:pt>
    <dgm:pt modelId="{023CD0B3-7B0D-49E3-BEAA-22096206C0A8}" type="pres">
      <dgm:prSet presAssocID="{2E8559F7-FD86-440A-9A4C-DAD572BAF1FB}" presName="node" presStyleLbl="node1" presStyleIdx="0" presStyleCnt="4" custScaleX="220328" custScaleY="96847" custRadScaleRad="101995" custRadScaleInc="0">
        <dgm:presLayoutVars>
          <dgm:bulletEnabled val="1"/>
        </dgm:presLayoutVars>
      </dgm:prSet>
      <dgm:spPr/>
      <dgm:t>
        <a:bodyPr/>
        <a:lstStyle/>
        <a:p>
          <a:endParaRPr lang="en-US"/>
        </a:p>
      </dgm:t>
    </dgm:pt>
    <dgm:pt modelId="{F732506B-3B5C-4463-AFE1-C9EF65A93D3A}" type="pres">
      <dgm:prSet presAssocID="{2E8559F7-FD86-440A-9A4C-DAD572BAF1FB}" presName="spNode" presStyleCnt="0"/>
      <dgm:spPr/>
    </dgm:pt>
    <dgm:pt modelId="{D2F6E909-50D4-4B6C-ACDA-94F53621401D}" type="pres">
      <dgm:prSet presAssocID="{9A39D2B8-2C7B-45D2-9969-04D319D10F8F}" presName="sibTrans" presStyleLbl="sibTrans1D1" presStyleIdx="0" presStyleCnt="4"/>
      <dgm:spPr/>
      <dgm:t>
        <a:bodyPr/>
        <a:lstStyle/>
        <a:p>
          <a:endParaRPr lang="en-US"/>
        </a:p>
      </dgm:t>
    </dgm:pt>
    <dgm:pt modelId="{0DD5A613-F4FB-4D0C-BAFA-0F3D87AC5846}" type="pres">
      <dgm:prSet presAssocID="{61FE10EA-6CD2-4761-A758-398F4DCA6767}" presName="node" presStyleLbl="node1" presStyleIdx="1" presStyleCnt="4" custScaleX="138492" custScaleY="164641">
        <dgm:presLayoutVars>
          <dgm:bulletEnabled val="1"/>
        </dgm:presLayoutVars>
      </dgm:prSet>
      <dgm:spPr/>
      <dgm:t>
        <a:bodyPr/>
        <a:lstStyle/>
        <a:p>
          <a:endParaRPr lang="en-US"/>
        </a:p>
      </dgm:t>
    </dgm:pt>
    <dgm:pt modelId="{06DA064F-46A5-4711-B315-504128672FB7}" type="pres">
      <dgm:prSet presAssocID="{61FE10EA-6CD2-4761-A758-398F4DCA6767}" presName="spNode" presStyleCnt="0"/>
      <dgm:spPr/>
    </dgm:pt>
    <dgm:pt modelId="{5A701C08-DF0A-494B-9692-0899487AA313}" type="pres">
      <dgm:prSet presAssocID="{3BE9416B-48ED-445A-B4C9-22C1F6CC94BA}" presName="sibTrans" presStyleLbl="sibTrans1D1" presStyleIdx="1" presStyleCnt="4"/>
      <dgm:spPr/>
      <dgm:t>
        <a:bodyPr/>
        <a:lstStyle/>
        <a:p>
          <a:endParaRPr lang="en-US"/>
        </a:p>
      </dgm:t>
    </dgm:pt>
    <dgm:pt modelId="{E15AD8E9-010A-4B1D-B066-7F1C0FDE0C29}" type="pres">
      <dgm:prSet presAssocID="{0184FAAC-8601-408D-ADEC-CCE523257C2B}" presName="node" presStyleLbl="node1" presStyleIdx="2" presStyleCnt="4" custScaleX="239669" custScaleY="96847">
        <dgm:presLayoutVars>
          <dgm:bulletEnabled val="1"/>
        </dgm:presLayoutVars>
      </dgm:prSet>
      <dgm:spPr/>
      <dgm:t>
        <a:bodyPr/>
        <a:lstStyle/>
        <a:p>
          <a:endParaRPr lang="en-US"/>
        </a:p>
      </dgm:t>
    </dgm:pt>
    <dgm:pt modelId="{F651833E-7C74-4704-A190-60990FB925E8}" type="pres">
      <dgm:prSet presAssocID="{0184FAAC-8601-408D-ADEC-CCE523257C2B}" presName="spNode" presStyleCnt="0"/>
      <dgm:spPr/>
    </dgm:pt>
    <dgm:pt modelId="{9885DDBD-ECCA-4DAC-A48D-38515B6A200D}" type="pres">
      <dgm:prSet presAssocID="{60A60412-F064-4691-8990-C04073CF2B8B}" presName="sibTrans" presStyleLbl="sibTrans1D1" presStyleIdx="2" presStyleCnt="4"/>
      <dgm:spPr/>
      <dgm:t>
        <a:bodyPr/>
        <a:lstStyle/>
        <a:p>
          <a:endParaRPr lang="en-US"/>
        </a:p>
      </dgm:t>
    </dgm:pt>
    <dgm:pt modelId="{E497641B-A83A-4315-BAE4-CF4E507046E9}" type="pres">
      <dgm:prSet presAssocID="{29CACFC8-9615-4B37-B951-FF74D8ABFA4F}" presName="node" presStyleLbl="node1" presStyleIdx="3" presStyleCnt="4" custScaleX="138492" custScaleY="164641">
        <dgm:presLayoutVars>
          <dgm:bulletEnabled val="1"/>
        </dgm:presLayoutVars>
      </dgm:prSet>
      <dgm:spPr/>
      <dgm:t>
        <a:bodyPr/>
        <a:lstStyle/>
        <a:p>
          <a:endParaRPr lang="en-US"/>
        </a:p>
      </dgm:t>
    </dgm:pt>
    <dgm:pt modelId="{F3B42525-A12E-4540-925B-14A1207F2318}" type="pres">
      <dgm:prSet presAssocID="{29CACFC8-9615-4B37-B951-FF74D8ABFA4F}" presName="spNode" presStyleCnt="0"/>
      <dgm:spPr/>
    </dgm:pt>
    <dgm:pt modelId="{8E6AECBC-4F76-468F-A75D-4D5D452C890E}" type="pres">
      <dgm:prSet presAssocID="{68A20BCA-3950-4EAD-9DFB-70029094DC88}" presName="sibTrans" presStyleLbl="sibTrans1D1" presStyleIdx="3" presStyleCnt="4"/>
      <dgm:spPr/>
      <dgm:t>
        <a:bodyPr/>
        <a:lstStyle/>
        <a:p>
          <a:endParaRPr lang="en-US"/>
        </a:p>
      </dgm:t>
    </dgm:pt>
  </dgm:ptLst>
  <dgm:cxnLst>
    <dgm:cxn modelId="{E22F9118-5D9B-4E98-AE85-FA0FAE993480}" type="presOf" srcId="{9A39D2B8-2C7B-45D2-9969-04D319D10F8F}" destId="{D2F6E909-50D4-4B6C-ACDA-94F53621401D}" srcOrd="0" destOrd="0" presId="urn:microsoft.com/office/officeart/2005/8/layout/cycle5"/>
    <dgm:cxn modelId="{1D5A6AC9-7E61-4737-932B-CE8FE0298907}" type="presOf" srcId="{29CACFC8-9615-4B37-B951-FF74D8ABFA4F}" destId="{E497641B-A83A-4315-BAE4-CF4E507046E9}" srcOrd="0" destOrd="0" presId="urn:microsoft.com/office/officeart/2005/8/layout/cycle5"/>
    <dgm:cxn modelId="{4E6AE0FC-419E-41EA-8BB3-F420C858BEC2}" type="presOf" srcId="{60A60412-F064-4691-8990-C04073CF2B8B}" destId="{9885DDBD-ECCA-4DAC-A48D-38515B6A200D}" srcOrd="0" destOrd="0" presId="urn:microsoft.com/office/officeart/2005/8/layout/cycle5"/>
    <dgm:cxn modelId="{1B367AD2-E36C-41B5-963C-43D3200740A1}" srcId="{980EC8D5-E1A5-4BBE-A69D-AE27AF47969D}" destId="{2E8559F7-FD86-440A-9A4C-DAD572BAF1FB}" srcOrd="0" destOrd="0" parTransId="{292EBD5B-C4A5-4ACF-B0B7-3C4D2A76B55B}" sibTransId="{9A39D2B8-2C7B-45D2-9969-04D319D10F8F}"/>
    <dgm:cxn modelId="{AF911DC4-2A68-41E1-BB14-ED9A8E1A8D6F}" type="presOf" srcId="{0184FAAC-8601-408D-ADEC-CCE523257C2B}" destId="{E15AD8E9-010A-4B1D-B066-7F1C0FDE0C29}" srcOrd="0" destOrd="0" presId="urn:microsoft.com/office/officeart/2005/8/layout/cycle5"/>
    <dgm:cxn modelId="{73BDE5A5-F8BE-4CC3-ACC5-6B1524347627}" type="presOf" srcId="{68A20BCA-3950-4EAD-9DFB-70029094DC88}" destId="{8E6AECBC-4F76-468F-A75D-4D5D452C890E}" srcOrd="0" destOrd="0" presId="urn:microsoft.com/office/officeart/2005/8/layout/cycle5"/>
    <dgm:cxn modelId="{704B6EDA-C942-4A6E-B1BD-2E8371F478D8}" type="presOf" srcId="{2E8559F7-FD86-440A-9A4C-DAD572BAF1FB}" destId="{023CD0B3-7B0D-49E3-BEAA-22096206C0A8}" srcOrd="0" destOrd="0" presId="urn:microsoft.com/office/officeart/2005/8/layout/cycle5"/>
    <dgm:cxn modelId="{261F7D3D-9121-48A8-890D-1F04CEEAE0E8}" type="presOf" srcId="{61FE10EA-6CD2-4761-A758-398F4DCA6767}" destId="{0DD5A613-F4FB-4D0C-BAFA-0F3D87AC5846}" srcOrd="0" destOrd="0" presId="urn:microsoft.com/office/officeart/2005/8/layout/cycle5"/>
    <dgm:cxn modelId="{5770F507-E14E-428B-B03E-2ED7D9621044}" srcId="{980EC8D5-E1A5-4BBE-A69D-AE27AF47969D}" destId="{61FE10EA-6CD2-4761-A758-398F4DCA6767}" srcOrd="1" destOrd="0" parTransId="{6EC852F9-24EA-42CA-8C33-35FDE590CB72}" sibTransId="{3BE9416B-48ED-445A-B4C9-22C1F6CC94BA}"/>
    <dgm:cxn modelId="{8BCFC98F-CDB9-4826-89F2-764DD51C396C}" srcId="{980EC8D5-E1A5-4BBE-A69D-AE27AF47969D}" destId="{29CACFC8-9615-4B37-B951-FF74D8ABFA4F}" srcOrd="3" destOrd="0" parTransId="{85CCE0E2-2ED8-405E-BB90-BBDFF352018F}" sibTransId="{68A20BCA-3950-4EAD-9DFB-70029094DC88}"/>
    <dgm:cxn modelId="{129BB2B5-2FF5-4B4F-B782-0FC115DEA35E}" type="presOf" srcId="{980EC8D5-E1A5-4BBE-A69D-AE27AF47969D}" destId="{9D9C400A-1C16-4F9E-A19B-6F3CB54ECE81}" srcOrd="0" destOrd="0" presId="urn:microsoft.com/office/officeart/2005/8/layout/cycle5"/>
    <dgm:cxn modelId="{61427A01-0592-4B88-BFDE-FAD29F8CAFD2}" srcId="{980EC8D5-E1A5-4BBE-A69D-AE27AF47969D}" destId="{0184FAAC-8601-408D-ADEC-CCE523257C2B}" srcOrd="2" destOrd="0" parTransId="{743F4816-35CE-43AA-887E-F7A3EB01BB69}" sibTransId="{60A60412-F064-4691-8990-C04073CF2B8B}"/>
    <dgm:cxn modelId="{F93185C9-67C4-495B-A921-77B396310A31}" type="presOf" srcId="{3BE9416B-48ED-445A-B4C9-22C1F6CC94BA}" destId="{5A701C08-DF0A-494B-9692-0899487AA313}" srcOrd="0" destOrd="0" presId="urn:microsoft.com/office/officeart/2005/8/layout/cycle5"/>
    <dgm:cxn modelId="{AB4EF7E6-FC26-4B8E-9C69-27E8E60CD221}" type="presParOf" srcId="{9D9C400A-1C16-4F9E-A19B-6F3CB54ECE81}" destId="{023CD0B3-7B0D-49E3-BEAA-22096206C0A8}" srcOrd="0" destOrd="0" presId="urn:microsoft.com/office/officeart/2005/8/layout/cycle5"/>
    <dgm:cxn modelId="{48E4E728-0324-4DA4-81E4-C31693A50423}" type="presParOf" srcId="{9D9C400A-1C16-4F9E-A19B-6F3CB54ECE81}" destId="{F732506B-3B5C-4463-AFE1-C9EF65A93D3A}" srcOrd="1" destOrd="0" presId="urn:microsoft.com/office/officeart/2005/8/layout/cycle5"/>
    <dgm:cxn modelId="{975CA2D1-185D-4FFD-A0AB-D6E1950C0D4B}" type="presParOf" srcId="{9D9C400A-1C16-4F9E-A19B-6F3CB54ECE81}" destId="{D2F6E909-50D4-4B6C-ACDA-94F53621401D}" srcOrd="2" destOrd="0" presId="urn:microsoft.com/office/officeart/2005/8/layout/cycle5"/>
    <dgm:cxn modelId="{8A28C647-A326-4D76-9DB2-ADC572F0153E}" type="presParOf" srcId="{9D9C400A-1C16-4F9E-A19B-6F3CB54ECE81}" destId="{0DD5A613-F4FB-4D0C-BAFA-0F3D87AC5846}" srcOrd="3" destOrd="0" presId="urn:microsoft.com/office/officeart/2005/8/layout/cycle5"/>
    <dgm:cxn modelId="{06AAD7CC-229E-433A-8B20-6D331B823AB8}" type="presParOf" srcId="{9D9C400A-1C16-4F9E-A19B-6F3CB54ECE81}" destId="{06DA064F-46A5-4711-B315-504128672FB7}" srcOrd="4" destOrd="0" presId="urn:microsoft.com/office/officeart/2005/8/layout/cycle5"/>
    <dgm:cxn modelId="{1151FBE5-A0FD-4A97-B78A-2FD35E97DEE2}" type="presParOf" srcId="{9D9C400A-1C16-4F9E-A19B-6F3CB54ECE81}" destId="{5A701C08-DF0A-494B-9692-0899487AA313}" srcOrd="5" destOrd="0" presId="urn:microsoft.com/office/officeart/2005/8/layout/cycle5"/>
    <dgm:cxn modelId="{B901277A-13B1-4ADD-99BB-616E6311B254}" type="presParOf" srcId="{9D9C400A-1C16-4F9E-A19B-6F3CB54ECE81}" destId="{E15AD8E9-010A-4B1D-B066-7F1C0FDE0C29}" srcOrd="6" destOrd="0" presId="urn:microsoft.com/office/officeart/2005/8/layout/cycle5"/>
    <dgm:cxn modelId="{114D3C72-1191-44D4-A066-DA2ED4AACAE3}" type="presParOf" srcId="{9D9C400A-1C16-4F9E-A19B-6F3CB54ECE81}" destId="{F651833E-7C74-4704-A190-60990FB925E8}" srcOrd="7" destOrd="0" presId="urn:microsoft.com/office/officeart/2005/8/layout/cycle5"/>
    <dgm:cxn modelId="{4FA70974-659E-424E-A414-7CBF39A7193E}" type="presParOf" srcId="{9D9C400A-1C16-4F9E-A19B-6F3CB54ECE81}" destId="{9885DDBD-ECCA-4DAC-A48D-38515B6A200D}" srcOrd="8" destOrd="0" presId="urn:microsoft.com/office/officeart/2005/8/layout/cycle5"/>
    <dgm:cxn modelId="{2512B661-E806-4E02-A83B-5B5B0DCC9536}" type="presParOf" srcId="{9D9C400A-1C16-4F9E-A19B-6F3CB54ECE81}" destId="{E497641B-A83A-4315-BAE4-CF4E507046E9}" srcOrd="9" destOrd="0" presId="urn:microsoft.com/office/officeart/2005/8/layout/cycle5"/>
    <dgm:cxn modelId="{98A47940-9FF6-4FC4-91B3-8E648CC6AD36}" type="presParOf" srcId="{9D9C400A-1C16-4F9E-A19B-6F3CB54ECE81}" destId="{F3B42525-A12E-4540-925B-14A1207F2318}" srcOrd="10" destOrd="0" presId="urn:microsoft.com/office/officeart/2005/8/layout/cycle5"/>
    <dgm:cxn modelId="{E0785145-3A92-42FF-8140-093D1C780D95}" type="presParOf" srcId="{9D9C400A-1C16-4F9E-A19B-6F3CB54ECE81}" destId="{8E6AECBC-4F76-468F-A75D-4D5D452C890E}" srcOrd="11" destOrd="0" presId="urn:microsoft.com/office/officeart/2005/8/layout/cycle5"/>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80EC8D5-E1A5-4BBE-A69D-AE27AF47969D}"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2E8559F7-FD86-440A-9A4C-DAD572BAF1FB}">
      <dgm:prSet phldrT="[Text]" custT="1"/>
      <dgm:spPr/>
      <dgm:t>
        <a:bodyPr/>
        <a:lstStyle/>
        <a:p>
          <a:r>
            <a:rPr lang="en-US" sz="2000" b="1" dirty="0" err="1">
              <a:solidFill>
                <a:schemeClr val="tx2">
                  <a:lumMod val="40000"/>
                  <a:lumOff val="60000"/>
                </a:schemeClr>
              </a:solidFill>
            </a:rPr>
            <a:t>Trạm</a:t>
          </a:r>
          <a:r>
            <a:rPr lang="en-US" sz="2000" b="1" dirty="0">
              <a:solidFill>
                <a:schemeClr val="tx2">
                  <a:lumMod val="40000"/>
                  <a:lumOff val="60000"/>
                </a:schemeClr>
              </a:solidFill>
            </a:rPr>
            <a:t> 1:</a:t>
          </a:r>
          <a:r>
            <a:rPr lang="en-US" sz="2000" dirty="0">
              <a:solidFill>
                <a:schemeClr val="tx2">
                  <a:lumMod val="40000"/>
                  <a:lumOff val="60000"/>
                </a:schemeClr>
              </a:solidFill>
            </a:rPr>
            <a:t> </a:t>
          </a:r>
          <a:r>
            <a:rPr lang="en-US" sz="2000" dirty="0">
              <a:solidFill>
                <a:schemeClr val="bg1">
                  <a:lumMod val="20000"/>
                  <a:lumOff val="80000"/>
                </a:schemeClr>
              </a:solidFill>
            </a:rPr>
            <a:t>Quan </a:t>
          </a:r>
          <a:r>
            <a:rPr lang="en-US" sz="2000" dirty="0" err="1">
              <a:solidFill>
                <a:schemeClr val="bg1">
                  <a:lumMod val="20000"/>
                  <a:lumOff val="80000"/>
                </a:schemeClr>
              </a:solidFill>
            </a:rPr>
            <a:t>sát</a:t>
          </a:r>
          <a:r>
            <a:rPr lang="en-US" sz="2000" dirty="0">
              <a:solidFill>
                <a:schemeClr val="bg1">
                  <a:lumMod val="20000"/>
                  <a:lumOff val="80000"/>
                </a:schemeClr>
              </a:solidFill>
            </a:rPr>
            <a:t> </a:t>
          </a:r>
          <a:r>
            <a:rPr lang="en-US" sz="2000" dirty="0" err="1">
              <a:solidFill>
                <a:schemeClr val="bg1">
                  <a:lumMod val="20000"/>
                  <a:lumOff val="80000"/>
                </a:schemeClr>
              </a:solidFill>
            </a:rPr>
            <a:t>các</a:t>
          </a:r>
          <a:r>
            <a:rPr lang="en-US" sz="2000" dirty="0">
              <a:solidFill>
                <a:schemeClr val="bg1">
                  <a:lumMod val="20000"/>
                  <a:lumOff val="80000"/>
                </a:schemeClr>
              </a:solidFill>
            </a:rPr>
            <a:t> </a:t>
          </a:r>
          <a:r>
            <a:rPr lang="en-US" sz="2000" dirty="0" err="1">
              <a:solidFill>
                <a:schemeClr val="bg1">
                  <a:lumMod val="20000"/>
                  <a:lumOff val="80000"/>
                </a:schemeClr>
              </a:solidFill>
            </a:rPr>
            <a:t>đặc</a:t>
          </a:r>
          <a:r>
            <a:rPr lang="en-US" sz="2000" dirty="0">
              <a:solidFill>
                <a:schemeClr val="bg1">
                  <a:lumMod val="20000"/>
                  <a:lumOff val="80000"/>
                </a:schemeClr>
              </a:solidFill>
            </a:rPr>
            <a:t> </a:t>
          </a:r>
          <a:r>
            <a:rPr lang="en-US" sz="2000" dirty="0" err="1">
              <a:solidFill>
                <a:schemeClr val="bg1">
                  <a:lumMod val="20000"/>
                  <a:lumOff val="80000"/>
                </a:schemeClr>
              </a:solidFill>
            </a:rPr>
            <a:t>điểm</a:t>
          </a:r>
          <a:r>
            <a:rPr lang="en-US" sz="2000" dirty="0">
              <a:solidFill>
                <a:schemeClr val="bg1">
                  <a:lumMod val="20000"/>
                  <a:lumOff val="80000"/>
                </a:schemeClr>
              </a:solidFill>
            </a:rPr>
            <a:t> </a:t>
          </a:r>
          <a:r>
            <a:rPr lang="en-US" sz="2000" dirty="0" err="1">
              <a:solidFill>
                <a:schemeClr val="bg1">
                  <a:lumMod val="20000"/>
                  <a:lumOff val="80000"/>
                </a:schemeClr>
              </a:solidFill>
            </a:rPr>
            <a:t>của</a:t>
          </a:r>
          <a:r>
            <a:rPr lang="en-US" sz="2000" dirty="0">
              <a:solidFill>
                <a:schemeClr val="bg1">
                  <a:lumMod val="20000"/>
                  <a:lumOff val="80000"/>
                </a:schemeClr>
              </a:solidFill>
            </a:rPr>
            <a:t> </a:t>
          </a:r>
          <a:r>
            <a:rPr lang="en-US" sz="2000" dirty="0" err="1">
              <a:solidFill>
                <a:schemeClr val="bg1">
                  <a:lumMod val="20000"/>
                  <a:lumOff val="80000"/>
                </a:schemeClr>
              </a:solidFill>
            </a:rPr>
            <a:t>chất</a:t>
          </a:r>
          <a:endParaRPr lang="en-US" sz="2000" dirty="0">
            <a:solidFill>
              <a:schemeClr val="bg1">
                <a:lumMod val="20000"/>
                <a:lumOff val="80000"/>
              </a:schemeClr>
            </a:solidFill>
          </a:endParaRPr>
        </a:p>
      </dgm:t>
    </dgm:pt>
    <dgm:pt modelId="{292EBD5B-C4A5-4ACF-B0B7-3C4D2A76B55B}" type="parTrans" cxnId="{1B367AD2-E36C-41B5-963C-43D3200740A1}">
      <dgm:prSet/>
      <dgm:spPr/>
      <dgm:t>
        <a:bodyPr/>
        <a:lstStyle/>
        <a:p>
          <a:endParaRPr lang="en-US" sz="2000">
            <a:solidFill>
              <a:schemeClr val="bg1">
                <a:lumMod val="20000"/>
                <a:lumOff val="80000"/>
              </a:schemeClr>
            </a:solidFill>
          </a:endParaRPr>
        </a:p>
      </dgm:t>
    </dgm:pt>
    <dgm:pt modelId="{9A39D2B8-2C7B-45D2-9969-04D319D10F8F}" type="sibTrans" cxnId="{1B367AD2-E36C-41B5-963C-43D3200740A1}">
      <dgm:prSet/>
      <dgm:spPr/>
      <dgm:t>
        <a:bodyPr/>
        <a:lstStyle/>
        <a:p>
          <a:endParaRPr lang="en-US" sz="2000">
            <a:solidFill>
              <a:schemeClr val="bg1">
                <a:lumMod val="20000"/>
                <a:lumOff val="80000"/>
              </a:schemeClr>
            </a:solidFill>
          </a:endParaRPr>
        </a:p>
      </dgm:t>
    </dgm:pt>
    <dgm:pt modelId="{61FE10EA-6CD2-4761-A758-398F4DCA6767}">
      <dgm:prSet phldrT="[Text]" custT="1"/>
      <dgm:spPr/>
      <dgm:t>
        <a:bodyPr/>
        <a:lstStyle/>
        <a:p>
          <a:r>
            <a:rPr lang="en-US" sz="2000" b="1" dirty="0" err="1">
              <a:solidFill>
                <a:schemeClr val="tx2">
                  <a:lumMod val="40000"/>
                  <a:lumOff val="60000"/>
                </a:schemeClr>
              </a:solidFill>
            </a:rPr>
            <a:t>Trạm</a:t>
          </a:r>
          <a:r>
            <a:rPr lang="en-US" sz="2000" b="1" dirty="0">
              <a:solidFill>
                <a:schemeClr val="tx2">
                  <a:lumMod val="40000"/>
                  <a:lumOff val="60000"/>
                </a:schemeClr>
              </a:solidFill>
            </a:rPr>
            <a:t> 2:</a:t>
          </a:r>
          <a:r>
            <a:rPr lang="en-US" sz="2000" dirty="0">
              <a:solidFill>
                <a:schemeClr val="tx2">
                  <a:lumMod val="40000"/>
                  <a:lumOff val="60000"/>
                </a:schemeClr>
              </a:solidFill>
            </a:rPr>
            <a:t> </a:t>
          </a:r>
          <a:r>
            <a:rPr lang="en-US" sz="2000" dirty="0" err="1" smtClean="0">
              <a:solidFill>
                <a:schemeClr val="bg1">
                  <a:lumMod val="20000"/>
                  <a:lumOff val="80000"/>
                </a:schemeClr>
              </a:solidFill>
            </a:rPr>
            <a:t>Tìm</a:t>
          </a:r>
          <a:r>
            <a:rPr lang="en-US" sz="2000" dirty="0" smtClean="0">
              <a:solidFill>
                <a:schemeClr val="bg1">
                  <a:lumMod val="20000"/>
                  <a:lumOff val="80000"/>
                </a:schemeClr>
              </a:solidFill>
            </a:rPr>
            <a:t> </a:t>
          </a:r>
          <a:r>
            <a:rPr lang="en-US" sz="2000" dirty="0" err="1" smtClean="0">
              <a:solidFill>
                <a:schemeClr val="bg1">
                  <a:lumMod val="20000"/>
                  <a:lumOff val="80000"/>
                </a:schemeClr>
              </a:solidFill>
            </a:rPr>
            <a:t>hiểu</a:t>
          </a:r>
          <a:r>
            <a:rPr lang="en-US" sz="2000" dirty="0" smtClean="0">
              <a:solidFill>
                <a:schemeClr val="bg1">
                  <a:lumMod val="20000"/>
                  <a:lumOff val="80000"/>
                </a:schemeClr>
              </a:solidFill>
            </a:rPr>
            <a:t> </a:t>
          </a:r>
          <a:r>
            <a:rPr lang="en-US" sz="2000" dirty="0" err="1" smtClean="0">
              <a:solidFill>
                <a:schemeClr val="bg1">
                  <a:lumMod val="20000"/>
                  <a:lumOff val="80000"/>
                </a:schemeClr>
              </a:solidFill>
            </a:rPr>
            <a:t>khả</a:t>
          </a:r>
          <a:r>
            <a:rPr lang="en-US" sz="2000" dirty="0" smtClean="0">
              <a:solidFill>
                <a:schemeClr val="bg1">
                  <a:lumMod val="20000"/>
                  <a:lumOff val="80000"/>
                </a:schemeClr>
              </a:solidFill>
            </a:rPr>
            <a:t> </a:t>
          </a:r>
          <a:r>
            <a:rPr lang="en-US" sz="2000" dirty="0" err="1" smtClean="0">
              <a:solidFill>
                <a:schemeClr val="bg1">
                  <a:lumMod val="20000"/>
                  <a:lumOff val="80000"/>
                </a:schemeClr>
              </a:solidFill>
            </a:rPr>
            <a:t>năng</a:t>
          </a:r>
          <a:r>
            <a:rPr lang="en-US" sz="2000" dirty="0" smtClean="0">
              <a:solidFill>
                <a:schemeClr val="bg1">
                  <a:lumMod val="20000"/>
                  <a:lumOff val="80000"/>
                </a:schemeClr>
              </a:solidFill>
            </a:rPr>
            <a:t> </a:t>
          </a:r>
          <a:r>
            <a:rPr lang="en-US" sz="2000" dirty="0" err="1" smtClean="0">
              <a:solidFill>
                <a:schemeClr val="bg1">
                  <a:lumMod val="20000"/>
                  <a:lumOff val="80000"/>
                </a:schemeClr>
              </a:solidFill>
            </a:rPr>
            <a:t>dẫn</a:t>
          </a:r>
          <a:r>
            <a:rPr lang="en-US" sz="2000" dirty="0" smtClean="0">
              <a:solidFill>
                <a:schemeClr val="bg1">
                  <a:lumMod val="20000"/>
                  <a:lumOff val="80000"/>
                </a:schemeClr>
              </a:solidFill>
            </a:rPr>
            <a:t> </a:t>
          </a:r>
          <a:r>
            <a:rPr lang="en-US" sz="2000" dirty="0" err="1" smtClean="0">
              <a:solidFill>
                <a:schemeClr val="bg1">
                  <a:lumMod val="20000"/>
                  <a:lumOff val="80000"/>
                </a:schemeClr>
              </a:solidFill>
            </a:rPr>
            <a:t>nhiệt</a:t>
          </a:r>
          <a:endParaRPr lang="en-US" sz="2000" dirty="0">
            <a:solidFill>
              <a:schemeClr val="bg1">
                <a:lumMod val="20000"/>
                <a:lumOff val="80000"/>
              </a:schemeClr>
            </a:solidFill>
          </a:endParaRPr>
        </a:p>
      </dgm:t>
    </dgm:pt>
    <dgm:pt modelId="{6EC852F9-24EA-42CA-8C33-35FDE590CB72}" type="parTrans" cxnId="{5770F507-E14E-428B-B03E-2ED7D9621044}">
      <dgm:prSet/>
      <dgm:spPr/>
      <dgm:t>
        <a:bodyPr/>
        <a:lstStyle/>
        <a:p>
          <a:endParaRPr lang="en-US" sz="2000">
            <a:solidFill>
              <a:schemeClr val="bg1">
                <a:lumMod val="20000"/>
                <a:lumOff val="80000"/>
              </a:schemeClr>
            </a:solidFill>
          </a:endParaRPr>
        </a:p>
      </dgm:t>
    </dgm:pt>
    <dgm:pt modelId="{3BE9416B-48ED-445A-B4C9-22C1F6CC94BA}" type="sibTrans" cxnId="{5770F507-E14E-428B-B03E-2ED7D9621044}">
      <dgm:prSet/>
      <dgm:spPr/>
      <dgm:t>
        <a:bodyPr/>
        <a:lstStyle/>
        <a:p>
          <a:endParaRPr lang="en-US" sz="2000">
            <a:solidFill>
              <a:schemeClr val="bg1">
                <a:lumMod val="20000"/>
                <a:lumOff val="80000"/>
              </a:schemeClr>
            </a:solidFill>
          </a:endParaRPr>
        </a:p>
      </dgm:t>
    </dgm:pt>
    <dgm:pt modelId="{0184FAAC-8601-408D-ADEC-CCE523257C2B}">
      <dgm:prSet phldrT="[Text]" custT="1"/>
      <dgm:spPr/>
      <dgm:t>
        <a:bodyPr/>
        <a:lstStyle/>
        <a:p>
          <a:r>
            <a:rPr lang="en-US" sz="2000" b="1" dirty="0" err="1">
              <a:solidFill>
                <a:schemeClr val="tx2">
                  <a:lumMod val="40000"/>
                  <a:lumOff val="60000"/>
                </a:schemeClr>
              </a:solidFill>
            </a:rPr>
            <a:t>Trạm</a:t>
          </a:r>
          <a:r>
            <a:rPr lang="en-US" sz="2000" b="1" dirty="0">
              <a:solidFill>
                <a:schemeClr val="tx2">
                  <a:lumMod val="40000"/>
                  <a:lumOff val="60000"/>
                </a:schemeClr>
              </a:solidFill>
            </a:rPr>
            <a:t> 3:</a:t>
          </a:r>
          <a:r>
            <a:rPr lang="en-US" sz="2000" dirty="0">
              <a:solidFill>
                <a:schemeClr val="tx2">
                  <a:lumMod val="40000"/>
                  <a:lumOff val="60000"/>
                </a:schemeClr>
              </a:solidFill>
            </a:rPr>
            <a:t> </a:t>
          </a:r>
          <a:r>
            <a:rPr lang="en-US" sz="2000" dirty="0">
              <a:solidFill>
                <a:schemeClr val="bg1">
                  <a:lumMod val="20000"/>
                  <a:lumOff val="80000"/>
                </a:schemeClr>
              </a:solidFill>
            </a:rPr>
            <a:t>TN </a:t>
          </a:r>
          <a:r>
            <a:rPr lang="en-US" sz="2000" dirty="0" err="1">
              <a:solidFill>
                <a:schemeClr val="bg1">
                  <a:lumMod val="20000"/>
                  <a:lumOff val="80000"/>
                </a:schemeClr>
              </a:solidFill>
            </a:rPr>
            <a:t>hoà</a:t>
          </a:r>
          <a:r>
            <a:rPr lang="en-US" sz="2000" dirty="0">
              <a:solidFill>
                <a:schemeClr val="bg1">
                  <a:lumMod val="20000"/>
                  <a:lumOff val="80000"/>
                </a:schemeClr>
              </a:solidFill>
            </a:rPr>
            <a:t> tan </a:t>
          </a:r>
          <a:r>
            <a:rPr lang="en-US" sz="2000" dirty="0" err="1" smtClean="0">
              <a:solidFill>
                <a:schemeClr val="bg1">
                  <a:lumMod val="20000"/>
                  <a:lumOff val="80000"/>
                </a:schemeClr>
              </a:solidFill>
            </a:rPr>
            <a:t>đường</a:t>
          </a:r>
          <a:r>
            <a:rPr lang="en-US" sz="2000" dirty="0">
              <a:solidFill>
                <a:schemeClr val="bg1">
                  <a:lumMod val="20000"/>
                  <a:lumOff val="80000"/>
                </a:schemeClr>
              </a:solidFill>
            </a:rPr>
            <a:t>, </a:t>
          </a:r>
          <a:r>
            <a:rPr lang="en-US" sz="2000" dirty="0" err="1">
              <a:solidFill>
                <a:schemeClr val="bg1">
                  <a:lumMod val="20000"/>
                  <a:lumOff val="80000"/>
                </a:schemeClr>
              </a:solidFill>
            </a:rPr>
            <a:t>dầu</a:t>
          </a:r>
          <a:r>
            <a:rPr lang="en-US" sz="2000" dirty="0">
              <a:solidFill>
                <a:schemeClr val="bg1">
                  <a:lumMod val="20000"/>
                  <a:lumOff val="80000"/>
                </a:schemeClr>
              </a:solidFill>
            </a:rPr>
            <a:t> </a:t>
          </a:r>
          <a:r>
            <a:rPr lang="en-US" sz="2000" dirty="0" err="1">
              <a:solidFill>
                <a:schemeClr val="bg1">
                  <a:lumMod val="20000"/>
                  <a:lumOff val="80000"/>
                </a:schemeClr>
              </a:solidFill>
            </a:rPr>
            <a:t>ăn</a:t>
          </a:r>
          <a:endParaRPr lang="en-US" sz="2000" dirty="0">
            <a:solidFill>
              <a:schemeClr val="bg1">
                <a:lumMod val="20000"/>
                <a:lumOff val="80000"/>
              </a:schemeClr>
            </a:solidFill>
          </a:endParaRPr>
        </a:p>
      </dgm:t>
    </dgm:pt>
    <dgm:pt modelId="{743F4816-35CE-43AA-887E-F7A3EB01BB69}" type="parTrans" cxnId="{61427A01-0592-4B88-BFDE-FAD29F8CAFD2}">
      <dgm:prSet/>
      <dgm:spPr/>
      <dgm:t>
        <a:bodyPr/>
        <a:lstStyle/>
        <a:p>
          <a:endParaRPr lang="en-US" sz="2000">
            <a:solidFill>
              <a:schemeClr val="bg1">
                <a:lumMod val="20000"/>
                <a:lumOff val="80000"/>
              </a:schemeClr>
            </a:solidFill>
          </a:endParaRPr>
        </a:p>
      </dgm:t>
    </dgm:pt>
    <dgm:pt modelId="{60A60412-F064-4691-8990-C04073CF2B8B}" type="sibTrans" cxnId="{61427A01-0592-4B88-BFDE-FAD29F8CAFD2}">
      <dgm:prSet/>
      <dgm:spPr/>
      <dgm:t>
        <a:bodyPr/>
        <a:lstStyle/>
        <a:p>
          <a:endParaRPr lang="en-US" sz="2000">
            <a:solidFill>
              <a:schemeClr val="bg1">
                <a:lumMod val="20000"/>
                <a:lumOff val="80000"/>
              </a:schemeClr>
            </a:solidFill>
          </a:endParaRPr>
        </a:p>
      </dgm:t>
    </dgm:pt>
    <dgm:pt modelId="{29CACFC8-9615-4B37-B951-FF74D8ABFA4F}">
      <dgm:prSet phldrT="[Text]" custT="1"/>
      <dgm:spPr/>
      <dgm:t>
        <a:bodyPr/>
        <a:lstStyle/>
        <a:p>
          <a:r>
            <a:rPr lang="en-US" sz="2000" b="1" dirty="0" err="1">
              <a:solidFill>
                <a:schemeClr val="tx2">
                  <a:lumMod val="40000"/>
                  <a:lumOff val="60000"/>
                </a:schemeClr>
              </a:solidFill>
            </a:rPr>
            <a:t>Trạm</a:t>
          </a:r>
          <a:r>
            <a:rPr lang="en-US" sz="2000" b="1" dirty="0">
              <a:solidFill>
                <a:schemeClr val="tx2">
                  <a:lumMod val="40000"/>
                  <a:lumOff val="60000"/>
                </a:schemeClr>
              </a:solidFill>
            </a:rPr>
            <a:t> 4: </a:t>
          </a:r>
          <a:r>
            <a:rPr lang="en-US" sz="2000" dirty="0">
              <a:solidFill>
                <a:schemeClr val="bg1">
                  <a:lumMod val="20000"/>
                  <a:lumOff val="80000"/>
                </a:schemeClr>
              </a:solidFill>
            </a:rPr>
            <a:t>TN </a:t>
          </a:r>
          <a:r>
            <a:rPr lang="en-US" sz="2000" dirty="0" err="1">
              <a:solidFill>
                <a:schemeClr val="bg1">
                  <a:lumMod val="20000"/>
                  <a:lumOff val="80000"/>
                </a:schemeClr>
              </a:solidFill>
            </a:rPr>
            <a:t>đun</a:t>
          </a:r>
          <a:r>
            <a:rPr lang="en-US" sz="2000" dirty="0">
              <a:solidFill>
                <a:schemeClr val="bg1">
                  <a:lumMod val="20000"/>
                  <a:lumOff val="80000"/>
                </a:schemeClr>
              </a:solidFill>
            </a:rPr>
            <a:t> </a:t>
          </a:r>
          <a:r>
            <a:rPr lang="en-US" sz="2000" dirty="0" err="1">
              <a:solidFill>
                <a:schemeClr val="bg1">
                  <a:lumMod val="20000"/>
                  <a:lumOff val="80000"/>
                </a:schemeClr>
              </a:solidFill>
            </a:rPr>
            <a:t>nóng</a:t>
          </a:r>
          <a:r>
            <a:rPr lang="en-US" sz="2000" dirty="0">
              <a:solidFill>
                <a:schemeClr val="bg1">
                  <a:lumMod val="20000"/>
                  <a:lumOff val="80000"/>
                </a:schemeClr>
              </a:solidFill>
            </a:rPr>
            <a:t> </a:t>
          </a:r>
          <a:r>
            <a:rPr lang="en-US" sz="2000" dirty="0" err="1">
              <a:solidFill>
                <a:schemeClr val="bg1">
                  <a:lumMod val="20000"/>
                  <a:lumOff val="80000"/>
                </a:schemeClr>
              </a:solidFill>
            </a:rPr>
            <a:t>đường</a:t>
          </a:r>
          <a:r>
            <a:rPr lang="en-US" sz="2000" dirty="0">
              <a:solidFill>
                <a:schemeClr val="bg1">
                  <a:lumMod val="20000"/>
                  <a:lumOff val="80000"/>
                </a:schemeClr>
              </a:solidFill>
            </a:rPr>
            <a:t>, </a:t>
          </a:r>
          <a:r>
            <a:rPr lang="en-US" sz="2000" dirty="0" err="1">
              <a:solidFill>
                <a:schemeClr val="bg1">
                  <a:lumMod val="20000"/>
                  <a:lumOff val="80000"/>
                </a:schemeClr>
              </a:solidFill>
            </a:rPr>
            <a:t>muối</a:t>
          </a:r>
          <a:r>
            <a:rPr lang="en-US" sz="2000" dirty="0">
              <a:solidFill>
                <a:schemeClr val="bg1">
                  <a:lumMod val="20000"/>
                  <a:lumOff val="80000"/>
                </a:schemeClr>
              </a:solidFill>
            </a:rPr>
            <a:t> </a:t>
          </a:r>
          <a:r>
            <a:rPr lang="en-US" sz="2000" dirty="0" err="1">
              <a:solidFill>
                <a:schemeClr val="bg1">
                  <a:lumMod val="20000"/>
                  <a:lumOff val="80000"/>
                </a:schemeClr>
              </a:solidFill>
            </a:rPr>
            <a:t>ăn</a:t>
          </a:r>
          <a:endParaRPr lang="en-US" sz="2000" dirty="0">
            <a:solidFill>
              <a:schemeClr val="bg1">
                <a:lumMod val="20000"/>
                <a:lumOff val="80000"/>
              </a:schemeClr>
            </a:solidFill>
          </a:endParaRPr>
        </a:p>
      </dgm:t>
    </dgm:pt>
    <dgm:pt modelId="{85CCE0E2-2ED8-405E-BB90-BBDFF352018F}" type="parTrans" cxnId="{8BCFC98F-CDB9-4826-89F2-764DD51C396C}">
      <dgm:prSet/>
      <dgm:spPr/>
      <dgm:t>
        <a:bodyPr/>
        <a:lstStyle/>
        <a:p>
          <a:endParaRPr lang="en-US" sz="2000">
            <a:solidFill>
              <a:schemeClr val="bg1">
                <a:lumMod val="20000"/>
                <a:lumOff val="80000"/>
              </a:schemeClr>
            </a:solidFill>
          </a:endParaRPr>
        </a:p>
      </dgm:t>
    </dgm:pt>
    <dgm:pt modelId="{68A20BCA-3950-4EAD-9DFB-70029094DC88}" type="sibTrans" cxnId="{8BCFC98F-CDB9-4826-89F2-764DD51C396C}">
      <dgm:prSet/>
      <dgm:spPr/>
      <dgm:t>
        <a:bodyPr/>
        <a:lstStyle/>
        <a:p>
          <a:endParaRPr lang="en-US" sz="2000">
            <a:solidFill>
              <a:schemeClr val="bg1">
                <a:lumMod val="20000"/>
                <a:lumOff val="80000"/>
              </a:schemeClr>
            </a:solidFill>
          </a:endParaRPr>
        </a:p>
      </dgm:t>
    </dgm:pt>
    <dgm:pt modelId="{9D9C400A-1C16-4F9E-A19B-6F3CB54ECE81}" type="pres">
      <dgm:prSet presAssocID="{980EC8D5-E1A5-4BBE-A69D-AE27AF47969D}" presName="cycle" presStyleCnt="0">
        <dgm:presLayoutVars>
          <dgm:dir/>
          <dgm:resizeHandles val="exact"/>
        </dgm:presLayoutVars>
      </dgm:prSet>
      <dgm:spPr/>
      <dgm:t>
        <a:bodyPr/>
        <a:lstStyle/>
        <a:p>
          <a:endParaRPr lang="en-US"/>
        </a:p>
      </dgm:t>
    </dgm:pt>
    <dgm:pt modelId="{023CD0B3-7B0D-49E3-BEAA-22096206C0A8}" type="pres">
      <dgm:prSet presAssocID="{2E8559F7-FD86-440A-9A4C-DAD572BAF1FB}" presName="node" presStyleLbl="node1" presStyleIdx="0" presStyleCnt="4" custScaleX="220328" custScaleY="96847" custRadScaleRad="101995" custRadScaleInc="0">
        <dgm:presLayoutVars>
          <dgm:bulletEnabled val="1"/>
        </dgm:presLayoutVars>
      </dgm:prSet>
      <dgm:spPr/>
      <dgm:t>
        <a:bodyPr/>
        <a:lstStyle/>
        <a:p>
          <a:endParaRPr lang="en-US"/>
        </a:p>
      </dgm:t>
    </dgm:pt>
    <dgm:pt modelId="{F732506B-3B5C-4463-AFE1-C9EF65A93D3A}" type="pres">
      <dgm:prSet presAssocID="{2E8559F7-FD86-440A-9A4C-DAD572BAF1FB}" presName="spNode" presStyleCnt="0"/>
      <dgm:spPr/>
    </dgm:pt>
    <dgm:pt modelId="{D2F6E909-50D4-4B6C-ACDA-94F53621401D}" type="pres">
      <dgm:prSet presAssocID="{9A39D2B8-2C7B-45D2-9969-04D319D10F8F}" presName="sibTrans" presStyleLbl="sibTrans1D1" presStyleIdx="0" presStyleCnt="4"/>
      <dgm:spPr/>
      <dgm:t>
        <a:bodyPr/>
        <a:lstStyle/>
        <a:p>
          <a:endParaRPr lang="en-US"/>
        </a:p>
      </dgm:t>
    </dgm:pt>
    <dgm:pt modelId="{0DD5A613-F4FB-4D0C-BAFA-0F3D87AC5846}" type="pres">
      <dgm:prSet presAssocID="{61FE10EA-6CD2-4761-A758-398F4DCA6767}" presName="node" presStyleLbl="node1" presStyleIdx="1" presStyleCnt="4" custScaleX="138492" custScaleY="164641">
        <dgm:presLayoutVars>
          <dgm:bulletEnabled val="1"/>
        </dgm:presLayoutVars>
      </dgm:prSet>
      <dgm:spPr/>
      <dgm:t>
        <a:bodyPr/>
        <a:lstStyle/>
        <a:p>
          <a:endParaRPr lang="en-US"/>
        </a:p>
      </dgm:t>
    </dgm:pt>
    <dgm:pt modelId="{06DA064F-46A5-4711-B315-504128672FB7}" type="pres">
      <dgm:prSet presAssocID="{61FE10EA-6CD2-4761-A758-398F4DCA6767}" presName="spNode" presStyleCnt="0"/>
      <dgm:spPr/>
    </dgm:pt>
    <dgm:pt modelId="{5A701C08-DF0A-494B-9692-0899487AA313}" type="pres">
      <dgm:prSet presAssocID="{3BE9416B-48ED-445A-B4C9-22C1F6CC94BA}" presName="sibTrans" presStyleLbl="sibTrans1D1" presStyleIdx="1" presStyleCnt="4"/>
      <dgm:spPr/>
      <dgm:t>
        <a:bodyPr/>
        <a:lstStyle/>
        <a:p>
          <a:endParaRPr lang="en-US"/>
        </a:p>
      </dgm:t>
    </dgm:pt>
    <dgm:pt modelId="{E15AD8E9-010A-4B1D-B066-7F1C0FDE0C29}" type="pres">
      <dgm:prSet presAssocID="{0184FAAC-8601-408D-ADEC-CCE523257C2B}" presName="node" presStyleLbl="node1" presStyleIdx="2" presStyleCnt="4" custScaleX="239669" custScaleY="96847">
        <dgm:presLayoutVars>
          <dgm:bulletEnabled val="1"/>
        </dgm:presLayoutVars>
      </dgm:prSet>
      <dgm:spPr/>
      <dgm:t>
        <a:bodyPr/>
        <a:lstStyle/>
        <a:p>
          <a:endParaRPr lang="en-US"/>
        </a:p>
      </dgm:t>
    </dgm:pt>
    <dgm:pt modelId="{F651833E-7C74-4704-A190-60990FB925E8}" type="pres">
      <dgm:prSet presAssocID="{0184FAAC-8601-408D-ADEC-CCE523257C2B}" presName="spNode" presStyleCnt="0"/>
      <dgm:spPr/>
    </dgm:pt>
    <dgm:pt modelId="{9885DDBD-ECCA-4DAC-A48D-38515B6A200D}" type="pres">
      <dgm:prSet presAssocID="{60A60412-F064-4691-8990-C04073CF2B8B}" presName="sibTrans" presStyleLbl="sibTrans1D1" presStyleIdx="2" presStyleCnt="4"/>
      <dgm:spPr/>
      <dgm:t>
        <a:bodyPr/>
        <a:lstStyle/>
        <a:p>
          <a:endParaRPr lang="en-US"/>
        </a:p>
      </dgm:t>
    </dgm:pt>
    <dgm:pt modelId="{E497641B-A83A-4315-BAE4-CF4E507046E9}" type="pres">
      <dgm:prSet presAssocID="{29CACFC8-9615-4B37-B951-FF74D8ABFA4F}" presName="node" presStyleLbl="node1" presStyleIdx="3" presStyleCnt="4" custScaleX="138492" custScaleY="164641">
        <dgm:presLayoutVars>
          <dgm:bulletEnabled val="1"/>
        </dgm:presLayoutVars>
      </dgm:prSet>
      <dgm:spPr/>
      <dgm:t>
        <a:bodyPr/>
        <a:lstStyle/>
        <a:p>
          <a:endParaRPr lang="en-US"/>
        </a:p>
      </dgm:t>
    </dgm:pt>
    <dgm:pt modelId="{F3B42525-A12E-4540-925B-14A1207F2318}" type="pres">
      <dgm:prSet presAssocID="{29CACFC8-9615-4B37-B951-FF74D8ABFA4F}" presName="spNode" presStyleCnt="0"/>
      <dgm:spPr/>
    </dgm:pt>
    <dgm:pt modelId="{8E6AECBC-4F76-468F-A75D-4D5D452C890E}" type="pres">
      <dgm:prSet presAssocID="{68A20BCA-3950-4EAD-9DFB-70029094DC88}" presName="sibTrans" presStyleLbl="sibTrans1D1" presStyleIdx="3" presStyleCnt="4"/>
      <dgm:spPr/>
      <dgm:t>
        <a:bodyPr/>
        <a:lstStyle/>
        <a:p>
          <a:endParaRPr lang="en-US"/>
        </a:p>
      </dgm:t>
    </dgm:pt>
  </dgm:ptLst>
  <dgm:cxnLst>
    <dgm:cxn modelId="{E22F9118-5D9B-4E98-AE85-FA0FAE993480}" type="presOf" srcId="{9A39D2B8-2C7B-45D2-9969-04D319D10F8F}" destId="{D2F6E909-50D4-4B6C-ACDA-94F53621401D}" srcOrd="0" destOrd="0" presId="urn:microsoft.com/office/officeart/2005/8/layout/cycle5"/>
    <dgm:cxn modelId="{1D5A6AC9-7E61-4737-932B-CE8FE0298907}" type="presOf" srcId="{29CACFC8-9615-4B37-B951-FF74D8ABFA4F}" destId="{E497641B-A83A-4315-BAE4-CF4E507046E9}" srcOrd="0" destOrd="0" presId="urn:microsoft.com/office/officeart/2005/8/layout/cycle5"/>
    <dgm:cxn modelId="{4E6AE0FC-419E-41EA-8BB3-F420C858BEC2}" type="presOf" srcId="{60A60412-F064-4691-8990-C04073CF2B8B}" destId="{9885DDBD-ECCA-4DAC-A48D-38515B6A200D}" srcOrd="0" destOrd="0" presId="urn:microsoft.com/office/officeart/2005/8/layout/cycle5"/>
    <dgm:cxn modelId="{1B367AD2-E36C-41B5-963C-43D3200740A1}" srcId="{980EC8D5-E1A5-4BBE-A69D-AE27AF47969D}" destId="{2E8559F7-FD86-440A-9A4C-DAD572BAF1FB}" srcOrd="0" destOrd="0" parTransId="{292EBD5B-C4A5-4ACF-B0B7-3C4D2A76B55B}" sibTransId="{9A39D2B8-2C7B-45D2-9969-04D319D10F8F}"/>
    <dgm:cxn modelId="{AF911DC4-2A68-41E1-BB14-ED9A8E1A8D6F}" type="presOf" srcId="{0184FAAC-8601-408D-ADEC-CCE523257C2B}" destId="{E15AD8E9-010A-4B1D-B066-7F1C0FDE0C29}" srcOrd="0" destOrd="0" presId="urn:microsoft.com/office/officeart/2005/8/layout/cycle5"/>
    <dgm:cxn modelId="{73BDE5A5-F8BE-4CC3-ACC5-6B1524347627}" type="presOf" srcId="{68A20BCA-3950-4EAD-9DFB-70029094DC88}" destId="{8E6AECBC-4F76-468F-A75D-4D5D452C890E}" srcOrd="0" destOrd="0" presId="urn:microsoft.com/office/officeart/2005/8/layout/cycle5"/>
    <dgm:cxn modelId="{704B6EDA-C942-4A6E-B1BD-2E8371F478D8}" type="presOf" srcId="{2E8559F7-FD86-440A-9A4C-DAD572BAF1FB}" destId="{023CD0B3-7B0D-49E3-BEAA-22096206C0A8}" srcOrd="0" destOrd="0" presId="urn:microsoft.com/office/officeart/2005/8/layout/cycle5"/>
    <dgm:cxn modelId="{261F7D3D-9121-48A8-890D-1F04CEEAE0E8}" type="presOf" srcId="{61FE10EA-6CD2-4761-A758-398F4DCA6767}" destId="{0DD5A613-F4FB-4D0C-BAFA-0F3D87AC5846}" srcOrd="0" destOrd="0" presId="urn:microsoft.com/office/officeart/2005/8/layout/cycle5"/>
    <dgm:cxn modelId="{5770F507-E14E-428B-B03E-2ED7D9621044}" srcId="{980EC8D5-E1A5-4BBE-A69D-AE27AF47969D}" destId="{61FE10EA-6CD2-4761-A758-398F4DCA6767}" srcOrd="1" destOrd="0" parTransId="{6EC852F9-24EA-42CA-8C33-35FDE590CB72}" sibTransId="{3BE9416B-48ED-445A-B4C9-22C1F6CC94BA}"/>
    <dgm:cxn modelId="{8BCFC98F-CDB9-4826-89F2-764DD51C396C}" srcId="{980EC8D5-E1A5-4BBE-A69D-AE27AF47969D}" destId="{29CACFC8-9615-4B37-B951-FF74D8ABFA4F}" srcOrd="3" destOrd="0" parTransId="{85CCE0E2-2ED8-405E-BB90-BBDFF352018F}" sibTransId="{68A20BCA-3950-4EAD-9DFB-70029094DC88}"/>
    <dgm:cxn modelId="{129BB2B5-2FF5-4B4F-B782-0FC115DEA35E}" type="presOf" srcId="{980EC8D5-E1A5-4BBE-A69D-AE27AF47969D}" destId="{9D9C400A-1C16-4F9E-A19B-6F3CB54ECE81}" srcOrd="0" destOrd="0" presId="urn:microsoft.com/office/officeart/2005/8/layout/cycle5"/>
    <dgm:cxn modelId="{61427A01-0592-4B88-BFDE-FAD29F8CAFD2}" srcId="{980EC8D5-E1A5-4BBE-A69D-AE27AF47969D}" destId="{0184FAAC-8601-408D-ADEC-CCE523257C2B}" srcOrd="2" destOrd="0" parTransId="{743F4816-35CE-43AA-887E-F7A3EB01BB69}" sibTransId="{60A60412-F064-4691-8990-C04073CF2B8B}"/>
    <dgm:cxn modelId="{F93185C9-67C4-495B-A921-77B396310A31}" type="presOf" srcId="{3BE9416B-48ED-445A-B4C9-22C1F6CC94BA}" destId="{5A701C08-DF0A-494B-9692-0899487AA313}" srcOrd="0" destOrd="0" presId="urn:microsoft.com/office/officeart/2005/8/layout/cycle5"/>
    <dgm:cxn modelId="{AB4EF7E6-FC26-4B8E-9C69-27E8E60CD221}" type="presParOf" srcId="{9D9C400A-1C16-4F9E-A19B-6F3CB54ECE81}" destId="{023CD0B3-7B0D-49E3-BEAA-22096206C0A8}" srcOrd="0" destOrd="0" presId="urn:microsoft.com/office/officeart/2005/8/layout/cycle5"/>
    <dgm:cxn modelId="{48E4E728-0324-4DA4-81E4-C31693A50423}" type="presParOf" srcId="{9D9C400A-1C16-4F9E-A19B-6F3CB54ECE81}" destId="{F732506B-3B5C-4463-AFE1-C9EF65A93D3A}" srcOrd="1" destOrd="0" presId="urn:microsoft.com/office/officeart/2005/8/layout/cycle5"/>
    <dgm:cxn modelId="{975CA2D1-185D-4FFD-A0AB-D6E1950C0D4B}" type="presParOf" srcId="{9D9C400A-1C16-4F9E-A19B-6F3CB54ECE81}" destId="{D2F6E909-50D4-4B6C-ACDA-94F53621401D}" srcOrd="2" destOrd="0" presId="urn:microsoft.com/office/officeart/2005/8/layout/cycle5"/>
    <dgm:cxn modelId="{8A28C647-A326-4D76-9DB2-ADC572F0153E}" type="presParOf" srcId="{9D9C400A-1C16-4F9E-A19B-6F3CB54ECE81}" destId="{0DD5A613-F4FB-4D0C-BAFA-0F3D87AC5846}" srcOrd="3" destOrd="0" presId="urn:microsoft.com/office/officeart/2005/8/layout/cycle5"/>
    <dgm:cxn modelId="{06AAD7CC-229E-433A-8B20-6D331B823AB8}" type="presParOf" srcId="{9D9C400A-1C16-4F9E-A19B-6F3CB54ECE81}" destId="{06DA064F-46A5-4711-B315-504128672FB7}" srcOrd="4" destOrd="0" presId="urn:microsoft.com/office/officeart/2005/8/layout/cycle5"/>
    <dgm:cxn modelId="{1151FBE5-A0FD-4A97-B78A-2FD35E97DEE2}" type="presParOf" srcId="{9D9C400A-1C16-4F9E-A19B-6F3CB54ECE81}" destId="{5A701C08-DF0A-494B-9692-0899487AA313}" srcOrd="5" destOrd="0" presId="urn:microsoft.com/office/officeart/2005/8/layout/cycle5"/>
    <dgm:cxn modelId="{B901277A-13B1-4ADD-99BB-616E6311B254}" type="presParOf" srcId="{9D9C400A-1C16-4F9E-A19B-6F3CB54ECE81}" destId="{E15AD8E9-010A-4B1D-B066-7F1C0FDE0C29}" srcOrd="6" destOrd="0" presId="urn:microsoft.com/office/officeart/2005/8/layout/cycle5"/>
    <dgm:cxn modelId="{114D3C72-1191-44D4-A066-DA2ED4AACAE3}" type="presParOf" srcId="{9D9C400A-1C16-4F9E-A19B-6F3CB54ECE81}" destId="{F651833E-7C74-4704-A190-60990FB925E8}" srcOrd="7" destOrd="0" presId="urn:microsoft.com/office/officeart/2005/8/layout/cycle5"/>
    <dgm:cxn modelId="{4FA70974-659E-424E-A414-7CBF39A7193E}" type="presParOf" srcId="{9D9C400A-1C16-4F9E-A19B-6F3CB54ECE81}" destId="{9885DDBD-ECCA-4DAC-A48D-38515B6A200D}" srcOrd="8" destOrd="0" presId="urn:microsoft.com/office/officeart/2005/8/layout/cycle5"/>
    <dgm:cxn modelId="{2512B661-E806-4E02-A83B-5B5B0DCC9536}" type="presParOf" srcId="{9D9C400A-1C16-4F9E-A19B-6F3CB54ECE81}" destId="{E497641B-A83A-4315-BAE4-CF4E507046E9}" srcOrd="9" destOrd="0" presId="urn:microsoft.com/office/officeart/2005/8/layout/cycle5"/>
    <dgm:cxn modelId="{98A47940-9FF6-4FC4-91B3-8E648CC6AD36}" type="presParOf" srcId="{9D9C400A-1C16-4F9E-A19B-6F3CB54ECE81}" destId="{F3B42525-A12E-4540-925B-14A1207F2318}" srcOrd="10" destOrd="0" presId="urn:microsoft.com/office/officeart/2005/8/layout/cycle5"/>
    <dgm:cxn modelId="{E0785145-3A92-42FF-8140-093D1C780D95}" type="presParOf" srcId="{9D9C400A-1C16-4F9E-A19B-6F3CB54ECE81}" destId="{8E6AECBC-4F76-468F-A75D-4D5D452C890E}" srcOrd="11" destOrd="0" presId="urn:microsoft.com/office/officeart/2005/8/layout/cycle5"/>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3CD0B3-7B0D-49E3-BEAA-22096206C0A8}">
      <dsp:nvSpPr>
        <dsp:cNvPr id="0" name=""/>
        <dsp:cNvSpPr/>
      </dsp:nvSpPr>
      <dsp:spPr>
        <a:xfrm>
          <a:off x="603256" y="82355"/>
          <a:ext cx="2805613" cy="8015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err="1">
              <a:solidFill>
                <a:schemeClr val="tx2">
                  <a:lumMod val="40000"/>
                  <a:lumOff val="60000"/>
                </a:schemeClr>
              </a:solidFill>
            </a:rPr>
            <a:t>Trạm</a:t>
          </a:r>
          <a:r>
            <a:rPr lang="en-US" sz="2000" b="1" kern="1200" dirty="0">
              <a:solidFill>
                <a:schemeClr val="tx2">
                  <a:lumMod val="40000"/>
                  <a:lumOff val="60000"/>
                </a:schemeClr>
              </a:solidFill>
            </a:rPr>
            <a:t> 1:</a:t>
          </a:r>
          <a:r>
            <a:rPr lang="en-US" sz="2000" kern="1200" dirty="0">
              <a:solidFill>
                <a:schemeClr val="tx2">
                  <a:lumMod val="40000"/>
                  <a:lumOff val="60000"/>
                </a:schemeClr>
              </a:solidFill>
            </a:rPr>
            <a:t> </a:t>
          </a:r>
          <a:r>
            <a:rPr lang="en-US" sz="2000" kern="1200" dirty="0">
              <a:solidFill>
                <a:schemeClr val="bg1">
                  <a:lumMod val="20000"/>
                  <a:lumOff val="80000"/>
                </a:schemeClr>
              </a:solidFill>
            </a:rPr>
            <a:t>Quan </a:t>
          </a:r>
          <a:r>
            <a:rPr lang="en-US" sz="2000" kern="1200" dirty="0" err="1">
              <a:solidFill>
                <a:schemeClr val="bg1">
                  <a:lumMod val="20000"/>
                  <a:lumOff val="80000"/>
                </a:schemeClr>
              </a:solidFill>
            </a:rPr>
            <a:t>sát</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các</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đặc</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điểm</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của</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chất</a:t>
          </a:r>
          <a:endParaRPr lang="en-US" sz="2000" kern="1200" dirty="0">
            <a:solidFill>
              <a:schemeClr val="bg1">
                <a:lumMod val="20000"/>
                <a:lumOff val="80000"/>
              </a:schemeClr>
            </a:solidFill>
          </a:endParaRPr>
        </a:p>
      </dsp:txBody>
      <dsp:txXfrm>
        <a:off x="642387" y="121486"/>
        <a:ext cx="2727351" cy="723337"/>
      </dsp:txXfrm>
    </dsp:sp>
    <dsp:sp modelId="{D2F6E909-50D4-4B6C-ACDA-94F53621401D}">
      <dsp:nvSpPr>
        <dsp:cNvPr id="0" name=""/>
        <dsp:cNvSpPr/>
      </dsp:nvSpPr>
      <dsp:spPr>
        <a:xfrm>
          <a:off x="219124" y="618004"/>
          <a:ext cx="2738106" cy="2738106"/>
        </a:xfrm>
        <a:custGeom>
          <a:avLst/>
          <a:gdLst/>
          <a:ahLst/>
          <a:cxnLst/>
          <a:rect l="0" t="0" r="0" b="0"/>
          <a:pathLst>
            <a:path>
              <a:moveTo>
                <a:pt x="2249084" y="320315"/>
              </a:moveTo>
              <a:arcTo wR="1369053" hR="1369053" stAng="18600071" swAng="667762"/>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DD5A613-F4FB-4D0C-BAFA-0F3D87AC5846}">
      <dsp:nvSpPr>
        <dsp:cNvPr id="0" name=""/>
        <dsp:cNvSpPr/>
      </dsp:nvSpPr>
      <dsp:spPr>
        <a:xfrm>
          <a:off x="2493351" y="1198156"/>
          <a:ext cx="1763529" cy="136272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err="1">
              <a:solidFill>
                <a:schemeClr val="tx2">
                  <a:lumMod val="40000"/>
                  <a:lumOff val="60000"/>
                </a:schemeClr>
              </a:solidFill>
            </a:rPr>
            <a:t>Trạm</a:t>
          </a:r>
          <a:r>
            <a:rPr lang="en-US" sz="2000" b="1" kern="1200" dirty="0">
              <a:solidFill>
                <a:schemeClr val="tx2">
                  <a:lumMod val="40000"/>
                  <a:lumOff val="60000"/>
                </a:schemeClr>
              </a:solidFill>
            </a:rPr>
            <a:t> 2:</a:t>
          </a:r>
          <a:r>
            <a:rPr lang="en-US" sz="2000" kern="1200" dirty="0">
              <a:solidFill>
                <a:schemeClr val="tx2">
                  <a:lumMod val="40000"/>
                  <a:lumOff val="60000"/>
                </a:schemeClr>
              </a:solidFill>
            </a:rPr>
            <a:t> </a:t>
          </a:r>
          <a:r>
            <a:rPr lang="en-US" sz="2000" kern="1200" dirty="0" err="1" smtClean="0">
              <a:solidFill>
                <a:schemeClr val="bg1">
                  <a:lumMod val="20000"/>
                  <a:lumOff val="80000"/>
                </a:schemeClr>
              </a:solidFill>
            </a:rPr>
            <a:t>Tìm</a:t>
          </a:r>
          <a:r>
            <a:rPr lang="en-US" sz="2000" kern="1200" dirty="0" smtClean="0">
              <a:solidFill>
                <a:schemeClr val="bg1">
                  <a:lumMod val="20000"/>
                  <a:lumOff val="80000"/>
                </a:schemeClr>
              </a:solidFill>
            </a:rPr>
            <a:t> </a:t>
          </a:r>
          <a:r>
            <a:rPr lang="en-US" sz="2000" kern="1200" dirty="0" err="1" smtClean="0">
              <a:solidFill>
                <a:schemeClr val="bg1">
                  <a:lumMod val="20000"/>
                  <a:lumOff val="80000"/>
                </a:schemeClr>
              </a:solidFill>
            </a:rPr>
            <a:t>hiểu</a:t>
          </a:r>
          <a:r>
            <a:rPr lang="en-US" sz="2000" kern="1200" dirty="0" smtClean="0">
              <a:solidFill>
                <a:schemeClr val="bg1">
                  <a:lumMod val="20000"/>
                  <a:lumOff val="80000"/>
                </a:schemeClr>
              </a:solidFill>
            </a:rPr>
            <a:t> </a:t>
          </a:r>
          <a:r>
            <a:rPr lang="en-US" sz="2000" kern="1200" dirty="0" err="1" smtClean="0">
              <a:solidFill>
                <a:schemeClr val="bg1">
                  <a:lumMod val="20000"/>
                  <a:lumOff val="80000"/>
                </a:schemeClr>
              </a:solidFill>
            </a:rPr>
            <a:t>khả</a:t>
          </a:r>
          <a:r>
            <a:rPr lang="en-US" sz="2000" kern="1200" dirty="0" smtClean="0">
              <a:solidFill>
                <a:schemeClr val="bg1">
                  <a:lumMod val="20000"/>
                  <a:lumOff val="80000"/>
                </a:schemeClr>
              </a:solidFill>
            </a:rPr>
            <a:t> </a:t>
          </a:r>
          <a:r>
            <a:rPr lang="en-US" sz="2000" kern="1200" dirty="0" err="1" smtClean="0">
              <a:solidFill>
                <a:schemeClr val="bg1">
                  <a:lumMod val="20000"/>
                  <a:lumOff val="80000"/>
                </a:schemeClr>
              </a:solidFill>
            </a:rPr>
            <a:t>năng</a:t>
          </a:r>
          <a:r>
            <a:rPr lang="en-US" sz="2000" kern="1200" dirty="0" smtClean="0">
              <a:solidFill>
                <a:schemeClr val="bg1">
                  <a:lumMod val="20000"/>
                  <a:lumOff val="80000"/>
                </a:schemeClr>
              </a:solidFill>
            </a:rPr>
            <a:t> </a:t>
          </a:r>
          <a:r>
            <a:rPr lang="en-US" sz="2000" kern="1200" dirty="0" err="1" smtClean="0">
              <a:solidFill>
                <a:schemeClr val="bg1">
                  <a:lumMod val="20000"/>
                  <a:lumOff val="80000"/>
                </a:schemeClr>
              </a:solidFill>
            </a:rPr>
            <a:t>dẫn</a:t>
          </a:r>
          <a:r>
            <a:rPr lang="en-US" sz="2000" kern="1200" dirty="0" smtClean="0">
              <a:solidFill>
                <a:schemeClr val="bg1">
                  <a:lumMod val="20000"/>
                  <a:lumOff val="80000"/>
                </a:schemeClr>
              </a:solidFill>
            </a:rPr>
            <a:t> </a:t>
          </a:r>
          <a:r>
            <a:rPr lang="en-US" sz="2000" kern="1200" dirty="0" err="1" smtClean="0">
              <a:solidFill>
                <a:schemeClr val="bg1">
                  <a:lumMod val="20000"/>
                  <a:lumOff val="80000"/>
                </a:schemeClr>
              </a:solidFill>
            </a:rPr>
            <a:t>nhiệt</a:t>
          </a:r>
          <a:endParaRPr lang="en-US" sz="2000" kern="1200" dirty="0">
            <a:solidFill>
              <a:schemeClr val="bg1">
                <a:lumMod val="20000"/>
                <a:lumOff val="80000"/>
              </a:schemeClr>
            </a:solidFill>
          </a:endParaRPr>
        </a:p>
      </dsp:txBody>
      <dsp:txXfrm>
        <a:off x="2559874" y="1264679"/>
        <a:ext cx="1630483" cy="1229682"/>
      </dsp:txXfrm>
    </dsp:sp>
    <dsp:sp modelId="{5A701C08-DF0A-494B-9692-0899487AA313}">
      <dsp:nvSpPr>
        <dsp:cNvPr id="0" name=""/>
        <dsp:cNvSpPr/>
      </dsp:nvSpPr>
      <dsp:spPr>
        <a:xfrm>
          <a:off x="223874" y="377896"/>
          <a:ext cx="2738106" cy="2738106"/>
        </a:xfrm>
        <a:custGeom>
          <a:avLst/>
          <a:gdLst/>
          <a:ahLst/>
          <a:cxnLst/>
          <a:rect l="0" t="0" r="0" b="0"/>
          <a:pathLst>
            <a:path>
              <a:moveTo>
                <a:pt x="2419730" y="2246767"/>
              </a:moveTo>
              <a:arcTo wR="1369053" hR="1369053" stAng="2392482" swAng="615036"/>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15AD8E9-010A-4B1D-B066-7F1C0FDE0C29}">
      <dsp:nvSpPr>
        <dsp:cNvPr id="0" name=""/>
        <dsp:cNvSpPr/>
      </dsp:nvSpPr>
      <dsp:spPr>
        <a:xfrm>
          <a:off x="480114" y="2847774"/>
          <a:ext cx="3051897" cy="8015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err="1">
              <a:solidFill>
                <a:schemeClr val="tx2">
                  <a:lumMod val="40000"/>
                  <a:lumOff val="60000"/>
                </a:schemeClr>
              </a:solidFill>
            </a:rPr>
            <a:t>Trạm</a:t>
          </a:r>
          <a:r>
            <a:rPr lang="en-US" sz="2000" b="1" kern="1200" dirty="0">
              <a:solidFill>
                <a:schemeClr val="tx2">
                  <a:lumMod val="40000"/>
                  <a:lumOff val="60000"/>
                </a:schemeClr>
              </a:solidFill>
            </a:rPr>
            <a:t> 3:</a:t>
          </a:r>
          <a:r>
            <a:rPr lang="en-US" sz="2000" kern="1200" dirty="0">
              <a:solidFill>
                <a:schemeClr val="tx2">
                  <a:lumMod val="40000"/>
                  <a:lumOff val="60000"/>
                </a:schemeClr>
              </a:solidFill>
            </a:rPr>
            <a:t> </a:t>
          </a:r>
          <a:r>
            <a:rPr lang="en-US" sz="2000" kern="1200" dirty="0">
              <a:solidFill>
                <a:schemeClr val="bg1">
                  <a:lumMod val="20000"/>
                  <a:lumOff val="80000"/>
                </a:schemeClr>
              </a:solidFill>
            </a:rPr>
            <a:t>TN </a:t>
          </a:r>
          <a:r>
            <a:rPr lang="en-US" sz="2000" kern="1200" dirty="0" err="1">
              <a:solidFill>
                <a:schemeClr val="bg1">
                  <a:lumMod val="20000"/>
                  <a:lumOff val="80000"/>
                </a:schemeClr>
              </a:solidFill>
            </a:rPr>
            <a:t>hoà</a:t>
          </a:r>
          <a:r>
            <a:rPr lang="en-US" sz="2000" kern="1200" dirty="0">
              <a:solidFill>
                <a:schemeClr val="bg1">
                  <a:lumMod val="20000"/>
                  <a:lumOff val="80000"/>
                </a:schemeClr>
              </a:solidFill>
            </a:rPr>
            <a:t> tan </a:t>
          </a:r>
          <a:r>
            <a:rPr lang="en-US" sz="2000" kern="1200" dirty="0" err="1" smtClean="0">
              <a:solidFill>
                <a:schemeClr val="bg1">
                  <a:lumMod val="20000"/>
                  <a:lumOff val="80000"/>
                </a:schemeClr>
              </a:solidFill>
            </a:rPr>
            <a:t>đường</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dầu</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ăn</a:t>
          </a:r>
          <a:endParaRPr lang="en-US" sz="2000" kern="1200" dirty="0">
            <a:solidFill>
              <a:schemeClr val="bg1">
                <a:lumMod val="20000"/>
                <a:lumOff val="80000"/>
              </a:schemeClr>
            </a:solidFill>
          </a:endParaRPr>
        </a:p>
      </dsp:txBody>
      <dsp:txXfrm>
        <a:off x="519245" y="2886905"/>
        <a:ext cx="2973635" cy="723337"/>
      </dsp:txXfrm>
    </dsp:sp>
    <dsp:sp modelId="{9885DDBD-ECCA-4DAC-A48D-38515B6A200D}">
      <dsp:nvSpPr>
        <dsp:cNvPr id="0" name=""/>
        <dsp:cNvSpPr/>
      </dsp:nvSpPr>
      <dsp:spPr>
        <a:xfrm>
          <a:off x="1050146" y="377896"/>
          <a:ext cx="2738106" cy="2738106"/>
        </a:xfrm>
        <a:custGeom>
          <a:avLst/>
          <a:gdLst/>
          <a:ahLst/>
          <a:cxnLst/>
          <a:rect l="0" t="0" r="0" b="0"/>
          <a:pathLst>
            <a:path>
              <a:moveTo>
                <a:pt x="491338" y="2419730"/>
              </a:moveTo>
              <a:arcTo wR="1369053" hR="1369053" stAng="7792482" swAng="615036"/>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497641B-A83A-4315-BAE4-CF4E507046E9}">
      <dsp:nvSpPr>
        <dsp:cNvPr id="0" name=""/>
        <dsp:cNvSpPr/>
      </dsp:nvSpPr>
      <dsp:spPr>
        <a:xfrm>
          <a:off x="-244754" y="1198156"/>
          <a:ext cx="1763529" cy="136272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err="1">
              <a:solidFill>
                <a:schemeClr val="tx2">
                  <a:lumMod val="40000"/>
                  <a:lumOff val="60000"/>
                </a:schemeClr>
              </a:solidFill>
            </a:rPr>
            <a:t>Trạm</a:t>
          </a:r>
          <a:r>
            <a:rPr lang="en-US" sz="2000" b="1" kern="1200" dirty="0">
              <a:solidFill>
                <a:schemeClr val="tx2">
                  <a:lumMod val="40000"/>
                  <a:lumOff val="60000"/>
                </a:schemeClr>
              </a:solidFill>
            </a:rPr>
            <a:t> 4: </a:t>
          </a:r>
          <a:r>
            <a:rPr lang="en-US" sz="2000" kern="1200" dirty="0">
              <a:solidFill>
                <a:schemeClr val="bg1">
                  <a:lumMod val="20000"/>
                  <a:lumOff val="80000"/>
                </a:schemeClr>
              </a:solidFill>
            </a:rPr>
            <a:t>TN </a:t>
          </a:r>
          <a:r>
            <a:rPr lang="en-US" sz="2000" kern="1200" dirty="0" err="1">
              <a:solidFill>
                <a:schemeClr val="bg1">
                  <a:lumMod val="20000"/>
                  <a:lumOff val="80000"/>
                </a:schemeClr>
              </a:solidFill>
            </a:rPr>
            <a:t>đun</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nóng</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đường</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muối</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ăn</a:t>
          </a:r>
          <a:endParaRPr lang="en-US" sz="2000" kern="1200" dirty="0">
            <a:solidFill>
              <a:schemeClr val="bg1">
                <a:lumMod val="20000"/>
                <a:lumOff val="80000"/>
              </a:schemeClr>
            </a:solidFill>
          </a:endParaRPr>
        </a:p>
      </dsp:txBody>
      <dsp:txXfrm>
        <a:off x="-178231" y="1264679"/>
        <a:ext cx="1630483" cy="1229682"/>
      </dsp:txXfrm>
    </dsp:sp>
    <dsp:sp modelId="{8E6AECBC-4F76-468F-A75D-4D5D452C890E}">
      <dsp:nvSpPr>
        <dsp:cNvPr id="0" name=""/>
        <dsp:cNvSpPr/>
      </dsp:nvSpPr>
      <dsp:spPr>
        <a:xfrm>
          <a:off x="1054896" y="618004"/>
          <a:ext cx="2738106" cy="2738106"/>
        </a:xfrm>
        <a:custGeom>
          <a:avLst/>
          <a:gdLst/>
          <a:ahLst/>
          <a:cxnLst/>
          <a:rect l="0" t="0" r="0" b="0"/>
          <a:pathLst>
            <a:path>
              <a:moveTo>
                <a:pt x="303138" y="509906"/>
              </a:moveTo>
              <a:arcTo wR="1369053" hR="1369053" stAng="13132167" swAng="667762"/>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3CD0B3-7B0D-49E3-BEAA-22096206C0A8}">
      <dsp:nvSpPr>
        <dsp:cNvPr id="0" name=""/>
        <dsp:cNvSpPr/>
      </dsp:nvSpPr>
      <dsp:spPr>
        <a:xfrm>
          <a:off x="603256" y="82355"/>
          <a:ext cx="2805613" cy="8015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err="1">
              <a:solidFill>
                <a:schemeClr val="tx2">
                  <a:lumMod val="40000"/>
                  <a:lumOff val="60000"/>
                </a:schemeClr>
              </a:solidFill>
            </a:rPr>
            <a:t>Trạm</a:t>
          </a:r>
          <a:r>
            <a:rPr lang="en-US" sz="2000" b="1" kern="1200" dirty="0">
              <a:solidFill>
                <a:schemeClr val="tx2">
                  <a:lumMod val="40000"/>
                  <a:lumOff val="60000"/>
                </a:schemeClr>
              </a:solidFill>
            </a:rPr>
            <a:t> 1:</a:t>
          </a:r>
          <a:r>
            <a:rPr lang="en-US" sz="2000" kern="1200" dirty="0">
              <a:solidFill>
                <a:schemeClr val="tx2">
                  <a:lumMod val="40000"/>
                  <a:lumOff val="60000"/>
                </a:schemeClr>
              </a:solidFill>
            </a:rPr>
            <a:t> </a:t>
          </a:r>
          <a:r>
            <a:rPr lang="en-US" sz="2000" kern="1200" dirty="0">
              <a:solidFill>
                <a:schemeClr val="bg1">
                  <a:lumMod val="20000"/>
                  <a:lumOff val="80000"/>
                </a:schemeClr>
              </a:solidFill>
            </a:rPr>
            <a:t>Quan </a:t>
          </a:r>
          <a:r>
            <a:rPr lang="en-US" sz="2000" kern="1200" dirty="0" err="1">
              <a:solidFill>
                <a:schemeClr val="bg1">
                  <a:lumMod val="20000"/>
                  <a:lumOff val="80000"/>
                </a:schemeClr>
              </a:solidFill>
            </a:rPr>
            <a:t>sát</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các</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đặc</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điểm</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của</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chất</a:t>
          </a:r>
          <a:endParaRPr lang="en-US" sz="2000" kern="1200" dirty="0">
            <a:solidFill>
              <a:schemeClr val="bg1">
                <a:lumMod val="20000"/>
                <a:lumOff val="80000"/>
              </a:schemeClr>
            </a:solidFill>
          </a:endParaRPr>
        </a:p>
      </dsp:txBody>
      <dsp:txXfrm>
        <a:off x="642387" y="121486"/>
        <a:ext cx="2727351" cy="723337"/>
      </dsp:txXfrm>
    </dsp:sp>
    <dsp:sp modelId="{D2F6E909-50D4-4B6C-ACDA-94F53621401D}">
      <dsp:nvSpPr>
        <dsp:cNvPr id="0" name=""/>
        <dsp:cNvSpPr/>
      </dsp:nvSpPr>
      <dsp:spPr>
        <a:xfrm>
          <a:off x="219124" y="618004"/>
          <a:ext cx="2738106" cy="2738106"/>
        </a:xfrm>
        <a:custGeom>
          <a:avLst/>
          <a:gdLst/>
          <a:ahLst/>
          <a:cxnLst/>
          <a:rect l="0" t="0" r="0" b="0"/>
          <a:pathLst>
            <a:path>
              <a:moveTo>
                <a:pt x="2249084" y="320315"/>
              </a:moveTo>
              <a:arcTo wR="1369053" hR="1369053" stAng="18600071" swAng="667762"/>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DD5A613-F4FB-4D0C-BAFA-0F3D87AC5846}">
      <dsp:nvSpPr>
        <dsp:cNvPr id="0" name=""/>
        <dsp:cNvSpPr/>
      </dsp:nvSpPr>
      <dsp:spPr>
        <a:xfrm>
          <a:off x="2493351" y="1198156"/>
          <a:ext cx="1763529" cy="136272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err="1">
              <a:solidFill>
                <a:schemeClr val="tx2">
                  <a:lumMod val="40000"/>
                  <a:lumOff val="60000"/>
                </a:schemeClr>
              </a:solidFill>
            </a:rPr>
            <a:t>Trạm</a:t>
          </a:r>
          <a:r>
            <a:rPr lang="en-US" sz="2000" b="1" kern="1200" dirty="0">
              <a:solidFill>
                <a:schemeClr val="tx2">
                  <a:lumMod val="40000"/>
                  <a:lumOff val="60000"/>
                </a:schemeClr>
              </a:solidFill>
            </a:rPr>
            <a:t> 2:</a:t>
          </a:r>
          <a:r>
            <a:rPr lang="en-US" sz="2000" kern="1200" dirty="0">
              <a:solidFill>
                <a:schemeClr val="tx2">
                  <a:lumMod val="40000"/>
                  <a:lumOff val="60000"/>
                </a:schemeClr>
              </a:solidFill>
            </a:rPr>
            <a:t> </a:t>
          </a:r>
          <a:r>
            <a:rPr lang="en-US" sz="2000" kern="1200" dirty="0" err="1" smtClean="0">
              <a:solidFill>
                <a:schemeClr val="bg1">
                  <a:lumMod val="20000"/>
                  <a:lumOff val="80000"/>
                </a:schemeClr>
              </a:solidFill>
            </a:rPr>
            <a:t>Tìm</a:t>
          </a:r>
          <a:r>
            <a:rPr lang="en-US" sz="2000" kern="1200" dirty="0" smtClean="0">
              <a:solidFill>
                <a:schemeClr val="bg1">
                  <a:lumMod val="20000"/>
                  <a:lumOff val="80000"/>
                </a:schemeClr>
              </a:solidFill>
            </a:rPr>
            <a:t> </a:t>
          </a:r>
          <a:r>
            <a:rPr lang="en-US" sz="2000" kern="1200" dirty="0" err="1" smtClean="0">
              <a:solidFill>
                <a:schemeClr val="bg1">
                  <a:lumMod val="20000"/>
                  <a:lumOff val="80000"/>
                </a:schemeClr>
              </a:solidFill>
            </a:rPr>
            <a:t>hiểu</a:t>
          </a:r>
          <a:r>
            <a:rPr lang="en-US" sz="2000" kern="1200" dirty="0" smtClean="0">
              <a:solidFill>
                <a:schemeClr val="bg1">
                  <a:lumMod val="20000"/>
                  <a:lumOff val="80000"/>
                </a:schemeClr>
              </a:solidFill>
            </a:rPr>
            <a:t> </a:t>
          </a:r>
          <a:r>
            <a:rPr lang="en-US" sz="2000" kern="1200" dirty="0" err="1" smtClean="0">
              <a:solidFill>
                <a:schemeClr val="bg1">
                  <a:lumMod val="20000"/>
                  <a:lumOff val="80000"/>
                </a:schemeClr>
              </a:solidFill>
            </a:rPr>
            <a:t>khả</a:t>
          </a:r>
          <a:r>
            <a:rPr lang="en-US" sz="2000" kern="1200" dirty="0" smtClean="0">
              <a:solidFill>
                <a:schemeClr val="bg1">
                  <a:lumMod val="20000"/>
                  <a:lumOff val="80000"/>
                </a:schemeClr>
              </a:solidFill>
            </a:rPr>
            <a:t> </a:t>
          </a:r>
          <a:r>
            <a:rPr lang="en-US" sz="2000" kern="1200" dirty="0" err="1" smtClean="0">
              <a:solidFill>
                <a:schemeClr val="bg1">
                  <a:lumMod val="20000"/>
                  <a:lumOff val="80000"/>
                </a:schemeClr>
              </a:solidFill>
            </a:rPr>
            <a:t>năng</a:t>
          </a:r>
          <a:r>
            <a:rPr lang="en-US" sz="2000" kern="1200" dirty="0" smtClean="0">
              <a:solidFill>
                <a:schemeClr val="bg1">
                  <a:lumMod val="20000"/>
                  <a:lumOff val="80000"/>
                </a:schemeClr>
              </a:solidFill>
            </a:rPr>
            <a:t> </a:t>
          </a:r>
          <a:r>
            <a:rPr lang="en-US" sz="2000" kern="1200" dirty="0" err="1" smtClean="0">
              <a:solidFill>
                <a:schemeClr val="bg1">
                  <a:lumMod val="20000"/>
                  <a:lumOff val="80000"/>
                </a:schemeClr>
              </a:solidFill>
            </a:rPr>
            <a:t>dẫn</a:t>
          </a:r>
          <a:r>
            <a:rPr lang="en-US" sz="2000" kern="1200" dirty="0" smtClean="0">
              <a:solidFill>
                <a:schemeClr val="bg1">
                  <a:lumMod val="20000"/>
                  <a:lumOff val="80000"/>
                </a:schemeClr>
              </a:solidFill>
            </a:rPr>
            <a:t> </a:t>
          </a:r>
          <a:r>
            <a:rPr lang="en-US" sz="2000" kern="1200" dirty="0" err="1" smtClean="0">
              <a:solidFill>
                <a:schemeClr val="bg1">
                  <a:lumMod val="20000"/>
                  <a:lumOff val="80000"/>
                </a:schemeClr>
              </a:solidFill>
            </a:rPr>
            <a:t>nhiệt</a:t>
          </a:r>
          <a:endParaRPr lang="en-US" sz="2000" kern="1200" dirty="0">
            <a:solidFill>
              <a:schemeClr val="bg1">
                <a:lumMod val="20000"/>
                <a:lumOff val="80000"/>
              </a:schemeClr>
            </a:solidFill>
          </a:endParaRPr>
        </a:p>
      </dsp:txBody>
      <dsp:txXfrm>
        <a:off x="2559874" y="1264679"/>
        <a:ext cx="1630483" cy="1229682"/>
      </dsp:txXfrm>
    </dsp:sp>
    <dsp:sp modelId="{5A701C08-DF0A-494B-9692-0899487AA313}">
      <dsp:nvSpPr>
        <dsp:cNvPr id="0" name=""/>
        <dsp:cNvSpPr/>
      </dsp:nvSpPr>
      <dsp:spPr>
        <a:xfrm>
          <a:off x="223874" y="377896"/>
          <a:ext cx="2738106" cy="2738106"/>
        </a:xfrm>
        <a:custGeom>
          <a:avLst/>
          <a:gdLst/>
          <a:ahLst/>
          <a:cxnLst/>
          <a:rect l="0" t="0" r="0" b="0"/>
          <a:pathLst>
            <a:path>
              <a:moveTo>
                <a:pt x="2419730" y="2246767"/>
              </a:moveTo>
              <a:arcTo wR="1369053" hR="1369053" stAng="2392482" swAng="615036"/>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15AD8E9-010A-4B1D-B066-7F1C0FDE0C29}">
      <dsp:nvSpPr>
        <dsp:cNvPr id="0" name=""/>
        <dsp:cNvSpPr/>
      </dsp:nvSpPr>
      <dsp:spPr>
        <a:xfrm>
          <a:off x="480114" y="2847774"/>
          <a:ext cx="3051897" cy="8015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err="1">
              <a:solidFill>
                <a:schemeClr val="tx2">
                  <a:lumMod val="40000"/>
                  <a:lumOff val="60000"/>
                </a:schemeClr>
              </a:solidFill>
            </a:rPr>
            <a:t>Trạm</a:t>
          </a:r>
          <a:r>
            <a:rPr lang="en-US" sz="2000" b="1" kern="1200" dirty="0">
              <a:solidFill>
                <a:schemeClr val="tx2">
                  <a:lumMod val="40000"/>
                  <a:lumOff val="60000"/>
                </a:schemeClr>
              </a:solidFill>
            </a:rPr>
            <a:t> 3:</a:t>
          </a:r>
          <a:r>
            <a:rPr lang="en-US" sz="2000" kern="1200" dirty="0">
              <a:solidFill>
                <a:schemeClr val="tx2">
                  <a:lumMod val="40000"/>
                  <a:lumOff val="60000"/>
                </a:schemeClr>
              </a:solidFill>
            </a:rPr>
            <a:t> </a:t>
          </a:r>
          <a:r>
            <a:rPr lang="en-US" sz="2000" kern="1200" dirty="0">
              <a:solidFill>
                <a:schemeClr val="bg1">
                  <a:lumMod val="20000"/>
                  <a:lumOff val="80000"/>
                </a:schemeClr>
              </a:solidFill>
            </a:rPr>
            <a:t>TN </a:t>
          </a:r>
          <a:r>
            <a:rPr lang="en-US" sz="2000" kern="1200" dirty="0" err="1">
              <a:solidFill>
                <a:schemeClr val="bg1">
                  <a:lumMod val="20000"/>
                  <a:lumOff val="80000"/>
                </a:schemeClr>
              </a:solidFill>
            </a:rPr>
            <a:t>hoà</a:t>
          </a:r>
          <a:r>
            <a:rPr lang="en-US" sz="2000" kern="1200" dirty="0">
              <a:solidFill>
                <a:schemeClr val="bg1">
                  <a:lumMod val="20000"/>
                  <a:lumOff val="80000"/>
                </a:schemeClr>
              </a:solidFill>
            </a:rPr>
            <a:t> tan </a:t>
          </a:r>
          <a:r>
            <a:rPr lang="en-US" sz="2000" kern="1200" dirty="0" err="1" smtClean="0">
              <a:solidFill>
                <a:schemeClr val="bg1">
                  <a:lumMod val="20000"/>
                  <a:lumOff val="80000"/>
                </a:schemeClr>
              </a:solidFill>
            </a:rPr>
            <a:t>đường</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dầu</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ăn</a:t>
          </a:r>
          <a:endParaRPr lang="en-US" sz="2000" kern="1200" dirty="0">
            <a:solidFill>
              <a:schemeClr val="bg1">
                <a:lumMod val="20000"/>
                <a:lumOff val="80000"/>
              </a:schemeClr>
            </a:solidFill>
          </a:endParaRPr>
        </a:p>
      </dsp:txBody>
      <dsp:txXfrm>
        <a:off x="519245" y="2886905"/>
        <a:ext cx="2973635" cy="723337"/>
      </dsp:txXfrm>
    </dsp:sp>
    <dsp:sp modelId="{9885DDBD-ECCA-4DAC-A48D-38515B6A200D}">
      <dsp:nvSpPr>
        <dsp:cNvPr id="0" name=""/>
        <dsp:cNvSpPr/>
      </dsp:nvSpPr>
      <dsp:spPr>
        <a:xfrm>
          <a:off x="1050146" y="377896"/>
          <a:ext cx="2738106" cy="2738106"/>
        </a:xfrm>
        <a:custGeom>
          <a:avLst/>
          <a:gdLst/>
          <a:ahLst/>
          <a:cxnLst/>
          <a:rect l="0" t="0" r="0" b="0"/>
          <a:pathLst>
            <a:path>
              <a:moveTo>
                <a:pt x="491338" y="2419730"/>
              </a:moveTo>
              <a:arcTo wR="1369053" hR="1369053" stAng="7792482" swAng="615036"/>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497641B-A83A-4315-BAE4-CF4E507046E9}">
      <dsp:nvSpPr>
        <dsp:cNvPr id="0" name=""/>
        <dsp:cNvSpPr/>
      </dsp:nvSpPr>
      <dsp:spPr>
        <a:xfrm>
          <a:off x="-244754" y="1198156"/>
          <a:ext cx="1763529" cy="136272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err="1">
              <a:solidFill>
                <a:schemeClr val="tx2">
                  <a:lumMod val="40000"/>
                  <a:lumOff val="60000"/>
                </a:schemeClr>
              </a:solidFill>
            </a:rPr>
            <a:t>Trạm</a:t>
          </a:r>
          <a:r>
            <a:rPr lang="en-US" sz="2000" b="1" kern="1200" dirty="0">
              <a:solidFill>
                <a:schemeClr val="tx2">
                  <a:lumMod val="40000"/>
                  <a:lumOff val="60000"/>
                </a:schemeClr>
              </a:solidFill>
            </a:rPr>
            <a:t> 4: </a:t>
          </a:r>
          <a:r>
            <a:rPr lang="en-US" sz="2000" kern="1200" dirty="0">
              <a:solidFill>
                <a:schemeClr val="bg1">
                  <a:lumMod val="20000"/>
                  <a:lumOff val="80000"/>
                </a:schemeClr>
              </a:solidFill>
            </a:rPr>
            <a:t>TN </a:t>
          </a:r>
          <a:r>
            <a:rPr lang="en-US" sz="2000" kern="1200" dirty="0" err="1">
              <a:solidFill>
                <a:schemeClr val="bg1">
                  <a:lumMod val="20000"/>
                  <a:lumOff val="80000"/>
                </a:schemeClr>
              </a:solidFill>
            </a:rPr>
            <a:t>đun</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nóng</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đường</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muối</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ăn</a:t>
          </a:r>
          <a:endParaRPr lang="en-US" sz="2000" kern="1200" dirty="0">
            <a:solidFill>
              <a:schemeClr val="bg1">
                <a:lumMod val="20000"/>
                <a:lumOff val="80000"/>
              </a:schemeClr>
            </a:solidFill>
          </a:endParaRPr>
        </a:p>
      </dsp:txBody>
      <dsp:txXfrm>
        <a:off x="-178231" y="1264679"/>
        <a:ext cx="1630483" cy="1229682"/>
      </dsp:txXfrm>
    </dsp:sp>
    <dsp:sp modelId="{8E6AECBC-4F76-468F-A75D-4D5D452C890E}">
      <dsp:nvSpPr>
        <dsp:cNvPr id="0" name=""/>
        <dsp:cNvSpPr/>
      </dsp:nvSpPr>
      <dsp:spPr>
        <a:xfrm>
          <a:off x="1054896" y="618004"/>
          <a:ext cx="2738106" cy="2738106"/>
        </a:xfrm>
        <a:custGeom>
          <a:avLst/>
          <a:gdLst/>
          <a:ahLst/>
          <a:cxnLst/>
          <a:rect l="0" t="0" r="0" b="0"/>
          <a:pathLst>
            <a:path>
              <a:moveTo>
                <a:pt x="303138" y="509906"/>
              </a:moveTo>
              <a:arcTo wR="1369053" hR="1369053" stAng="13132167" swAng="667762"/>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3CD0B3-7B0D-49E3-BEAA-22096206C0A8}">
      <dsp:nvSpPr>
        <dsp:cNvPr id="0" name=""/>
        <dsp:cNvSpPr/>
      </dsp:nvSpPr>
      <dsp:spPr>
        <a:xfrm>
          <a:off x="603256" y="82355"/>
          <a:ext cx="2805613" cy="8015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err="1">
              <a:solidFill>
                <a:schemeClr val="tx2">
                  <a:lumMod val="40000"/>
                  <a:lumOff val="60000"/>
                </a:schemeClr>
              </a:solidFill>
            </a:rPr>
            <a:t>Trạm</a:t>
          </a:r>
          <a:r>
            <a:rPr lang="en-US" sz="2000" b="1" kern="1200" dirty="0">
              <a:solidFill>
                <a:schemeClr val="tx2">
                  <a:lumMod val="40000"/>
                  <a:lumOff val="60000"/>
                </a:schemeClr>
              </a:solidFill>
            </a:rPr>
            <a:t> 1:</a:t>
          </a:r>
          <a:r>
            <a:rPr lang="en-US" sz="2000" kern="1200" dirty="0">
              <a:solidFill>
                <a:schemeClr val="tx2">
                  <a:lumMod val="40000"/>
                  <a:lumOff val="60000"/>
                </a:schemeClr>
              </a:solidFill>
            </a:rPr>
            <a:t> </a:t>
          </a:r>
          <a:r>
            <a:rPr lang="en-US" sz="2000" kern="1200" dirty="0">
              <a:solidFill>
                <a:schemeClr val="bg1">
                  <a:lumMod val="20000"/>
                  <a:lumOff val="80000"/>
                </a:schemeClr>
              </a:solidFill>
            </a:rPr>
            <a:t>Quan </a:t>
          </a:r>
          <a:r>
            <a:rPr lang="en-US" sz="2000" kern="1200" dirty="0" err="1">
              <a:solidFill>
                <a:schemeClr val="bg1">
                  <a:lumMod val="20000"/>
                  <a:lumOff val="80000"/>
                </a:schemeClr>
              </a:solidFill>
            </a:rPr>
            <a:t>sát</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các</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đặc</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điểm</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của</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chất</a:t>
          </a:r>
          <a:endParaRPr lang="en-US" sz="2000" kern="1200" dirty="0">
            <a:solidFill>
              <a:schemeClr val="bg1">
                <a:lumMod val="20000"/>
                <a:lumOff val="80000"/>
              </a:schemeClr>
            </a:solidFill>
          </a:endParaRPr>
        </a:p>
      </dsp:txBody>
      <dsp:txXfrm>
        <a:off x="642387" y="121486"/>
        <a:ext cx="2727351" cy="723337"/>
      </dsp:txXfrm>
    </dsp:sp>
    <dsp:sp modelId="{D2F6E909-50D4-4B6C-ACDA-94F53621401D}">
      <dsp:nvSpPr>
        <dsp:cNvPr id="0" name=""/>
        <dsp:cNvSpPr/>
      </dsp:nvSpPr>
      <dsp:spPr>
        <a:xfrm>
          <a:off x="219124" y="618004"/>
          <a:ext cx="2738106" cy="2738106"/>
        </a:xfrm>
        <a:custGeom>
          <a:avLst/>
          <a:gdLst/>
          <a:ahLst/>
          <a:cxnLst/>
          <a:rect l="0" t="0" r="0" b="0"/>
          <a:pathLst>
            <a:path>
              <a:moveTo>
                <a:pt x="2249084" y="320315"/>
              </a:moveTo>
              <a:arcTo wR="1369053" hR="1369053" stAng="18600071" swAng="667762"/>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DD5A613-F4FB-4D0C-BAFA-0F3D87AC5846}">
      <dsp:nvSpPr>
        <dsp:cNvPr id="0" name=""/>
        <dsp:cNvSpPr/>
      </dsp:nvSpPr>
      <dsp:spPr>
        <a:xfrm>
          <a:off x="2493351" y="1198156"/>
          <a:ext cx="1763529" cy="136272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err="1">
              <a:solidFill>
                <a:schemeClr val="tx2">
                  <a:lumMod val="40000"/>
                  <a:lumOff val="60000"/>
                </a:schemeClr>
              </a:solidFill>
            </a:rPr>
            <a:t>Trạm</a:t>
          </a:r>
          <a:r>
            <a:rPr lang="en-US" sz="2000" b="1" kern="1200" dirty="0">
              <a:solidFill>
                <a:schemeClr val="tx2">
                  <a:lumMod val="40000"/>
                  <a:lumOff val="60000"/>
                </a:schemeClr>
              </a:solidFill>
            </a:rPr>
            <a:t> 2:</a:t>
          </a:r>
          <a:r>
            <a:rPr lang="en-US" sz="2000" kern="1200" dirty="0">
              <a:solidFill>
                <a:schemeClr val="tx2">
                  <a:lumMod val="40000"/>
                  <a:lumOff val="60000"/>
                </a:schemeClr>
              </a:solidFill>
            </a:rPr>
            <a:t> </a:t>
          </a:r>
          <a:r>
            <a:rPr lang="en-US" sz="2000" kern="1200" dirty="0" err="1" smtClean="0">
              <a:solidFill>
                <a:schemeClr val="bg1">
                  <a:lumMod val="20000"/>
                  <a:lumOff val="80000"/>
                </a:schemeClr>
              </a:solidFill>
            </a:rPr>
            <a:t>Tìm</a:t>
          </a:r>
          <a:r>
            <a:rPr lang="en-US" sz="2000" kern="1200" dirty="0" smtClean="0">
              <a:solidFill>
                <a:schemeClr val="bg1">
                  <a:lumMod val="20000"/>
                  <a:lumOff val="80000"/>
                </a:schemeClr>
              </a:solidFill>
            </a:rPr>
            <a:t> </a:t>
          </a:r>
          <a:r>
            <a:rPr lang="en-US" sz="2000" kern="1200" dirty="0" err="1" smtClean="0">
              <a:solidFill>
                <a:schemeClr val="bg1">
                  <a:lumMod val="20000"/>
                  <a:lumOff val="80000"/>
                </a:schemeClr>
              </a:solidFill>
            </a:rPr>
            <a:t>hiểu</a:t>
          </a:r>
          <a:r>
            <a:rPr lang="en-US" sz="2000" kern="1200" dirty="0" smtClean="0">
              <a:solidFill>
                <a:schemeClr val="bg1">
                  <a:lumMod val="20000"/>
                  <a:lumOff val="80000"/>
                </a:schemeClr>
              </a:solidFill>
            </a:rPr>
            <a:t> </a:t>
          </a:r>
          <a:r>
            <a:rPr lang="en-US" sz="2000" kern="1200" dirty="0" err="1" smtClean="0">
              <a:solidFill>
                <a:schemeClr val="bg1">
                  <a:lumMod val="20000"/>
                  <a:lumOff val="80000"/>
                </a:schemeClr>
              </a:solidFill>
            </a:rPr>
            <a:t>khả</a:t>
          </a:r>
          <a:r>
            <a:rPr lang="en-US" sz="2000" kern="1200" dirty="0" smtClean="0">
              <a:solidFill>
                <a:schemeClr val="bg1">
                  <a:lumMod val="20000"/>
                  <a:lumOff val="80000"/>
                </a:schemeClr>
              </a:solidFill>
            </a:rPr>
            <a:t> </a:t>
          </a:r>
          <a:r>
            <a:rPr lang="en-US" sz="2000" kern="1200" dirty="0" err="1" smtClean="0">
              <a:solidFill>
                <a:schemeClr val="bg1">
                  <a:lumMod val="20000"/>
                  <a:lumOff val="80000"/>
                </a:schemeClr>
              </a:solidFill>
            </a:rPr>
            <a:t>năng</a:t>
          </a:r>
          <a:r>
            <a:rPr lang="en-US" sz="2000" kern="1200" dirty="0" smtClean="0">
              <a:solidFill>
                <a:schemeClr val="bg1">
                  <a:lumMod val="20000"/>
                  <a:lumOff val="80000"/>
                </a:schemeClr>
              </a:solidFill>
            </a:rPr>
            <a:t> </a:t>
          </a:r>
          <a:r>
            <a:rPr lang="en-US" sz="2000" kern="1200" dirty="0" err="1" smtClean="0">
              <a:solidFill>
                <a:schemeClr val="bg1">
                  <a:lumMod val="20000"/>
                  <a:lumOff val="80000"/>
                </a:schemeClr>
              </a:solidFill>
            </a:rPr>
            <a:t>dẫn</a:t>
          </a:r>
          <a:r>
            <a:rPr lang="en-US" sz="2000" kern="1200" dirty="0" smtClean="0">
              <a:solidFill>
                <a:schemeClr val="bg1">
                  <a:lumMod val="20000"/>
                  <a:lumOff val="80000"/>
                </a:schemeClr>
              </a:solidFill>
            </a:rPr>
            <a:t> </a:t>
          </a:r>
          <a:r>
            <a:rPr lang="en-US" sz="2000" kern="1200" dirty="0" err="1" smtClean="0">
              <a:solidFill>
                <a:schemeClr val="bg1">
                  <a:lumMod val="20000"/>
                  <a:lumOff val="80000"/>
                </a:schemeClr>
              </a:solidFill>
            </a:rPr>
            <a:t>nhiệt</a:t>
          </a:r>
          <a:endParaRPr lang="en-US" sz="2000" kern="1200" dirty="0">
            <a:solidFill>
              <a:schemeClr val="bg1">
                <a:lumMod val="20000"/>
                <a:lumOff val="80000"/>
              </a:schemeClr>
            </a:solidFill>
          </a:endParaRPr>
        </a:p>
      </dsp:txBody>
      <dsp:txXfrm>
        <a:off x="2559874" y="1264679"/>
        <a:ext cx="1630483" cy="1229682"/>
      </dsp:txXfrm>
    </dsp:sp>
    <dsp:sp modelId="{5A701C08-DF0A-494B-9692-0899487AA313}">
      <dsp:nvSpPr>
        <dsp:cNvPr id="0" name=""/>
        <dsp:cNvSpPr/>
      </dsp:nvSpPr>
      <dsp:spPr>
        <a:xfrm>
          <a:off x="223874" y="377896"/>
          <a:ext cx="2738106" cy="2738106"/>
        </a:xfrm>
        <a:custGeom>
          <a:avLst/>
          <a:gdLst/>
          <a:ahLst/>
          <a:cxnLst/>
          <a:rect l="0" t="0" r="0" b="0"/>
          <a:pathLst>
            <a:path>
              <a:moveTo>
                <a:pt x="2419730" y="2246767"/>
              </a:moveTo>
              <a:arcTo wR="1369053" hR="1369053" stAng="2392482" swAng="615036"/>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15AD8E9-010A-4B1D-B066-7F1C0FDE0C29}">
      <dsp:nvSpPr>
        <dsp:cNvPr id="0" name=""/>
        <dsp:cNvSpPr/>
      </dsp:nvSpPr>
      <dsp:spPr>
        <a:xfrm>
          <a:off x="480114" y="2847774"/>
          <a:ext cx="3051897" cy="8015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err="1">
              <a:solidFill>
                <a:schemeClr val="tx2">
                  <a:lumMod val="40000"/>
                  <a:lumOff val="60000"/>
                </a:schemeClr>
              </a:solidFill>
            </a:rPr>
            <a:t>Trạm</a:t>
          </a:r>
          <a:r>
            <a:rPr lang="en-US" sz="2000" b="1" kern="1200" dirty="0">
              <a:solidFill>
                <a:schemeClr val="tx2">
                  <a:lumMod val="40000"/>
                  <a:lumOff val="60000"/>
                </a:schemeClr>
              </a:solidFill>
            </a:rPr>
            <a:t> 3:</a:t>
          </a:r>
          <a:r>
            <a:rPr lang="en-US" sz="2000" kern="1200" dirty="0">
              <a:solidFill>
                <a:schemeClr val="tx2">
                  <a:lumMod val="40000"/>
                  <a:lumOff val="60000"/>
                </a:schemeClr>
              </a:solidFill>
            </a:rPr>
            <a:t> </a:t>
          </a:r>
          <a:r>
            <a:rPr lang="en-US" sz="2000" kern="1200" dirty="0">
              <a:solidFill>
                <a:schemeClr val="bg1">
                  <a:lumMod val="20000"/>
                  <a:lumOff val="80000"/>
                </a:schemeClr>
              </a:solidFill>
            </a:rPr>
            <a:t>TN </a:t>
          </a:r>
          <a:r>
            <a:rPr lang="en-US" sz="2000" kern="1200" dirty="0" err="1">
              <a:solidFill>
                <a:schemeClr val="bg1">
                  <a:lumMod val="20000"/>
                  <a:lumOff val="80000"/>
                </a:schemeClr>
              </a:solidFill>
            </a:rPr>
            <a:t>hoà</a:t>
          </a:r>
          <a:r>
            <a:rPr lang="en-US" sz="2000" kern="1200" dirty="0">
              <a:solidFill>
                <a:schemeClr val="bg1">
                  <a:lumMod val="20000"/>
                  <a:lumOff val="80000"/>
                </a:schemeClr>
              </a:solidFill>
            </a:rPr>
            <a:t> tan </a:t>
          </a:r>
          <a:r>
            <a:rPr lang="en-US" sz="2000" kern="1200" dirty="0" err="1" smtClean="0">
              <a:solidFill>
                <a:schemeClr val="bg1">
                  <a:lumMod val="20000"/>
                  <a:lumOff val="80000"/>
                </a:schemeClr>
              </a:solidFill>
            </a:rPr>
            <a:t>đường</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dầu</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ăn</a:t>
          </a:r>
          <a:endParaRPr lang="en-US" sz="2000" kern="1200" dirty="0">
            <a:solidFill>
              <a:schemeClr val="bg1">
                <a:lumMod val="20000"/>
                <a:lumOff val="80000"/>
              </a:schemeClr>
            </a:solidFill>
          </a:endParaRPr>
        </a:p>
      </dsp:txBody>
      <dsp:txXfrm>
        <a:off x="519245" y="2886905"/>
        <a:ext cx="2973635" cy="723337"/>
      </dsp:txXfrm>
    </dsp:sp>
    <dsp:sp modelId="{9885DDBD-ECCA-4DAC-A48D-38515B6A200D}">
      <dsp:nvSpPr>
        <dsp:cNvPr id="0" name=""/>
        <dsp:cNvSpPr/>
      </dsp:nvSpPr>
      <dsp:spPr>
        <a:xfrm>
          <a:off x="1050146" y="377896"/>
          <a:ext cx="2738106" cy="2738106"/>
        </a:xfrm>
        <a:custGeom>
          <a:avLst/>
          <a:gdLst/>
          <a:ahLst/>
          <a:cxnLst/>
          <a:rect l="0" t="0" r="0" b="0"/>
          <a:pathLst>
            <a:path>
              <a:moveTo>
                <a:pt x="491338" y="2419730"/>
              </a:moveTo>
              <a:arcTo wR="1369053" hR="1369053" stAng="7792482" swAng="615036"/>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497641B-A83A-4315-BAE4-CF4E507046E9}">
      <dsp:nvSpPr>
        <dsp:cNvPr id="0" name=""/>
        <dsp:cNvSpPr/>
      </dsp:nvSpPr>
      <dsp:spPr>
        <a:xfrm>
          <a:off x="-244754" y="1198156"/>
          <a:ext cx="1763529" cy="136272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err="1">
              <a:solidFill>
                <a:schemeClr val="tx2">
                  <a:lumMod val="40000"/>
                  <a:lumOff val="60000"/>
                </a:schemeClr>
              </a:solidFill>
            </a:rPr>
            <a:t>Trạm</a:t>
          </a:r>
          <a:r>
            <a:rPr lang="en-US" sz="2000" b="1" kern="1200" dirty="0">
              <a:solidFill>
                <a:schemeClr val="tx2">
                  <a:lumMod val="40000"/>
                  <a:lumOff val="60000"/>
                </a:schemeClr>
              </a:solidFill>
            </a:rPr>
            <a:t> 4: </a:t>
          </a:r>
          <a:r>
            <a:rPr lang="en-US" sz="2000" kern="1200" dirty="0">
              <a:solidFill>
                <a:schemeClr val="bg1">
                  <a:lumMod val="20000"/>
                  <a:lumOff val="80000"/>
                </a:schemeClr>
              </a:solidFill>
            </a:rPr>
            <a:t>TN </a:t>
          </a:r>
          <a:r>
            <a:rPr lang="en-US" sz="2000" kern="1200" dirty="0" err="1">
              <a:solidFill>
                <a:schemeClr val="bg1">
                  <a:lumMod val="20000"/>
                  <a:lumOff val="80000"/>
                </a:schemeClr>
              </a:solidFill>
            </a:rPr>
            <a:t>đun</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nóng</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đường</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muối</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ăn</a:t>
          </a:r>
          <a:endParaRPr lang="en-US" sz="2000" kern="1200" dirty="0">
            <a:solidFill>
              <a:schemeClr val="bg1">
                <a:lumMod val="20000"/>
                <a:lumOff val="80000"/>
              </a:schemeClr>
            </a:solidFill>
          </a:endParaRPr>
        </a:p>
      </dsp:txBody>
      <dsp:txXfrm>
        <a:off x="-178231" y="1264679"/>
        <a:ext cx="1630483" cy="1229682"/>
      </dsp:txXfrm>
    </dsp:sp>
    <dsp:sp modelId="{8E6AECBC-4F76-468F-A75D-4D5D452C890E}">
      <dsp:nvSpPr>
        <dsp:cNvPr id="0" name=""/>
        <dsp:cNvSpPr/>
      </dsp:nvSpPr>
      <dsp:spPr>
        <a:xfrm>
          <a:off x="1054896" y="618004"/>
          <a:ext cx="2738106" cy="2738106"/>
        </a:xfrm>
        <a:custGeom>
          <a:avLst/>
          <a:gdLst/>
          <a:ahLst/>
          <a:cxnLst/>
          <a:rect l="0" t="0" r="0" b="0"/>
          <a:pathLst>
            <a:path>
              <a:moveTo>
                <a:pt x="303138" y="509906"/>
              </a:moveTo>
              <a:arcTo wR="1369053" hR="1369053" stAng="13132167" swAng="667762"/>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3CD0B3-7B0D-49E3-BEAA-22096206C0A8}">
      <dsp:nvSpPr>
        <dsp:cNvPr id="0" name=""/>
        <dsp:cNvSpPr/>
      </dsp:nvSpPr>
      <dsp:spPr>
        <a:xfrm>
          <a:off x="603256" y="82355"/>
          <a:ext cx="2805613" cy="8015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err="1">
              <a:solidFill>
                <a:schemeClr val="tx2">
                  <a:lumMod val="40000"/>
                  <a:lumOff val="60000"/>
                </a:schemeClr>
              </a:solidFill>
            </a:rPr>
            <a:t>Trạm</a:t>
          </a:r>
          <a:r>
            <a:rPr lang="en-US" sz="2000" b="1" kern="1200" dirty="0">
              <a:solidFill>
                <a:schemeClr val="tx2">
                  <a:lumMod val="40000"/>
                  <a:lumOff val="60000"/>
                </a:schemeClr>
              </a:solidFill>
            </a:rPr>
            <a:t> 1:</a:t>
          </a:r>
          <a:r>
            <a:rPr lang="en-US" sz="2000" kern="1200" dirty="0">
              <a:solidFill>
                <a:schemeClr val="tx2">
                  <a:lumMod val="40000"/>
                  <a:lumOff val="60000"/>
                </a:schemeClr>
              </a:solidFill>
            </a:rPr>
            <a:t> </a:t>
          </a:r>
          <a:r>
            <a:rPr lang="en-US" sz="2000" kern="1200" dirty="0">
              <a:solidFill>
                <a:schemeClr val="bg1">
                  <a:lumMod val="20000"/>
                  <a:lumOff val="80000"/>
                </a:schemeClr>
              </a:solidFill>
            </a:rPr>
            <a:t>Quan </a:t>
          </a:r>
          <a:r>
            <a:rPr lang="en-US" sz="2000" kern="1200" dirty="0" err="1">
              <a:solidFill>
                <a:schemeClr val="bg1">
                  <a:lumMod val="20000"/>
                  <a:lumOff val="80000"/>
                </a:schemeClr>
              </a:solidFill>
            </a:rPr>
            <a:t>sát</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các</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đặc</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điểm</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của</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chất</a:t>
          </a:r>
          <a:endParaRPr lang="en-US" sz="2000" kern="1200" dirty="0">
            <a:solidFill>
              <a:schemeClr val="bg1">
                <a:lumMod val="20000"/>
                <a:lumOff val="80000"/>
              </a:schemeClr>
            </a:solidFill>
          </a:endParaRPr>
        </a:p>
      </dsp:txBody>
      <dsp:txXfrm>
        <a:off x="642387" y="121486"/>
        <a:ext cx="2727351" cy="723337"/>
      </dsp:txXfrm>
    </dsp:sp>
    <dsp:sp modelId="{D2F6E909-50D4-4B6C-ACDA-94F53621401D}">
      <dsp:nvSpPr>
        <dsp:cNvPr id="0" name=""/>
        <dsp:cNvSpPr/>
      </dsp:nvSpPr>
      <dsp:spPr>
        <a:xfrm>
          <a:off x="219124" y="618004"/>
          <a:ext cx="2738106" cy="2738106"/>
        </a:xfrm>
        <a:custGeom>
          <a:avLst/>
          <a:gdLst/>
          <a:ahLst/>
          <a:cxnLst/>
          <a:rect l="0" t="0" r="0" b="0"/>
          <a:pathLst>
            <a:path>
              <a:moveTo>
                <a:pt x="2249084" y="320315"/>
              </a:moveTo>
              <a:arcTo wR="1369053" hR="1369053" stAng="18600071" swAng="667762"/>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DD5A613-F4FB-4D0C-BAFA-0F3D87AC5846}">
      <dsp:nvSpPr>
        <dsp:cNvPr id="0" name=""/>
        <dsp:cNvSpPr/>
      </dsp:nvSpPr>
      <dsp:spPr>
        <a:xfrm>
          <a:off x="2493351" y="1198156"/>
          <a:ext cx="1763529" cy="136272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err="1">
              <a:solidFill>
                <a:schemeClr val="tx2">
                  <a:lumMod val="40000"/>
                  <a:lumOff val="60000"/>
                </a:schemeClr>
              </a:solidFill>
            </a:rPr>
            <a:t>Trạm</a:t>
          </a:r>
          <a:r>
            <a:rPr lang="en-US" sz="2000" b="1" kern="1200" dirty="0">
              <a:solidFill>
                <a:schemeClr val="tx2">
                  <a:lumMod val="40000"/>
                  <a:lumOff val="60000"/>
                </a:schemeClr>
              </a:solidFill>
            </a:rPr>
            <a:t> 2:</a:t>
          </a:r>
          <a:r>
            <a:rPr lang="en-US" sz="2000" kern="1200" dirty="0">
              <a:solidFill>
                <a:schemeClr val="tx2">
                  <a:lumMod val="40000"/>
                  <a:lumOff val="60000"/>
                </a:schemeClr>
              </a:solidFill>
            </a:rPr>
            <a:t> </a:t>
          </a:r>
          <a:r>
            <a:rPr lang="en-US" sz="2000" kern="1200" dirty="0" err="1" smtClean="0">
              <a:solidFill>
                <a:schemeClr val="bg1">
                  <a:lumMod val="20000"/>
                  <a:lumOff val="80000"/>
                </a:schemeClr>
              </a:solidFill>
            </a:rPr>
            <a:t>Tìm</a:t>
          </a:r>
          <a:r>
            <a:rPr lang="en-US" sz="2000" kern="1200" dirty="0" smtClean="0">
              <a:solidFill>
                <a:schemeClr val="bg1">
                  <a:lumMod val="20000"/>
                  <a:lumOff val="80000"/>
                </a:schemeClr>
              </a:solidFill>
            </a:rPr>
            <a:t> </a:t>
          </a:r>
          <a:r>
            <a:rPr lang="en-US" sz="2000" kern="1200" dirty="0" err="1" smtClean="0">
              <a:solidFill>
                <a:schemeClr val="bg1">
                  <a:lumMod val="20000"/>
                  <a:lumOff val="80000"/>
                </a:schemeClr>
              </a:solidFill>
            </a:rPr>
            <a:t>hiểu</a:t>
          </a:r>
          <a:r>
            <a:rPr lang="en-US" sz="2000" kern="1200" dirty="0" smtClean="0">
              <a:solidFill>
                <a:schemeClr val="bg1">
                  <a:lumMod val="20000"/>
                  <a:lumOff val="80000"/>
                </a:schemeClr>
              </a:solidFill>
            </a:rPr>
            <a:t> </a:t>
          </a:r>
          <a:r>
            <a:rPr lang="en-US" sz="2000" kern="1200" dirty="0" err="1" smtClean="0">
              <a:solidFill>
                <a:schemeClr val="bg1">
                  <a:lumMod val="20000"/>
                  <a:lumOff val="80000"/>
                </a:schemeClr>
              </a:solidFill>
            </a:rPr>
            <a:t>khả</a:t>
          </a:r>
          <a:r>
            <a:rPr lang="en-US" sz="2000" kern="1200" dirty="0" smtClean="0">
              <a:solidFill>
                <a:schemeClr val="bg1">
                  <a:lumMod val="20000"/>
                  <a:lumOff val="80000"/>
                </a:schemeClr>
              </a:solidFill>
            </a:rPr>
            <a:t> </a:t>
          </a:r>
          <a:r>
            <a:rPr lang="en-US" sz="2000" kern="1200" dirty="0" err="1" smtClean="0">
              <a:solidFill>
                <a:schemeClr val="bg1">
                  <a:lumMod val="20000"/>
                  <a:lumOff val="80000"/>
                </a:schemeClr>
              </a:solidFill>
            </a:rPr>
            <a:t>năng</a:t>
          </a:r>
          <a:r>
            <a:rPr lang="en-US" sz="2000" kern="1200" dirty="0" smtClean="0">
              <a:solidFill>
                <a:schemeClr val="bg1">
                  <a:lumMod val="20000"/>
                  <a:lumOff val="80000"/>
                </a:schemeClr>
              </a:solidFill>
            </a:rPr>
            <a:t> </a:t>
          </a:r>
          <a:r>
            <a:rPr lang="en-US" sz="2000" kern="1200" dirty="0" err="1" smtClean="0">
              <a:solidFill>
                <a:schemeClr val="bg1">
                  <a:lumMod val="20000"/>
                  <a:lumOff val="80000"/>
                </a:schemeClr>
              </a:solidFill>
            </a:rPr>
            <a:t>dẫn</a:t>
          </a:r>
          <a:r>
            <a:rPr lang="en-US" sz="2000" kern="1200" dirty="0" smtClean="0">
              <a:solidFill>
                <a:schemeClr val="bg1">
                  <a:lumMod val="20000"/>
                  <a:lumOff val="80000"/>
                </a:schemeClr>
              </a:solidFill>
            </a:rPr>
            <a:t> </a:t>
          </a:r>
          <a:r>
            <a:rPr lang="en-US" sz="2000" kern="1200" dirty="0" err="1" smtClean="0">
              <a:solidFill>
                <a:schemeClr val="bg1">
                  <a:lumMod val="20000"/>
                  <a:lumOff val="80000"/>
                </a:schemeClr>
              </a:solidFill>
            </a:rPr>
            <a:t>nhiệt</a:t>
          </a:r>
          <a:endParaRPr lang="en-US" sz="2000" kern="1200" dirty="0">
            <a:solidFill>
              <a:schemeClr val="bg1">
                <a:lumMod val="20000"/>
                <a:lumOff val="80000"/>
              </a:schemeClr>
            </a:solidFill>
          </a:endParaRPr>
        </a:p>
      </dsp:txBody>
      <dsp:txXfrm>
        <a:off x="2559874" y="1264679"/>
        <a:ext cx="1630483" cy="1229682"/>
      </dsp:txXfrm>
    </dsp:sp>
    <dsp:sp modelId="{5A701C08-DF0A-494B-9692-0899487AA313}">
      <dsp:nvSpPr>
        <dsp:cNvPr id="0" name=""/>
        <dsp:cNvSpPr/>
      </dsp:nvSpPr>
      <dsp:spPr>
        <a:xfrm>
          <a:off x="223874" y="377896"/>
          <a:ext cx="2738106" cy="2738106"/>
        </a:xfrm>
        <a:custGeom>
          <a:avLst/>
          <a:gdLst/>
          <a:ahLst/>
          <a:cxnLst/>
          <a:rect l="0" t="0" r="0" b="0"/>
          <a:pathLst>
            <a:path>
              <a:moveTo>
                <a:pt x="2419730" y="2246767"/>
              </a:moveTo>
              <a:arcTo wR="1369053" hR="1369053" stAng="2392482" swAng="615036"/>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15AD8E9-010A-4B1D-B066-7F1C0FDE0C29}">
      <dsp:nvSpPr>
        <dsp:cNvPr id="0" name=""/>
        <dsp:cNvSpPr/>
      </dsp:nvSpPr>
      <dsp:spPr>
        <a:xfrm>
          <a:off x="480114" y="2847774"/>
          <a:ext cx="3051897" cy="8015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err="1">
              <a:solidFill>
                <a:schemeClr val="tx2">
                  <a:lumMod val="40000"/>
                  <a:lumOff val="60000"/>
                </a:schemeClr>
              </a:solidFill>
            </a:rPr>
            <a:t>Trạm</a:t>
          </a:r>
          <a:r>
            <a:rPr lang="en-US" sz="2000" b="1" kern="1200" dirty="0">
              <a:solidFill>
                <a:schemeClr val="tx2">
                  <a:lumMod val="40000"/>
                  <a:lumOff val="60000"/>
                </a:schemeClr>
              </a:solidFill>
            </a:rPr>
            <a:t> 3:</a:t>
          </a:r>
          <a:r>
            <a:rPr lang="en-US" sz="2000" kern="1200" dirty="0">
              <a:solidFill>
                <a:schemeClr val="tx2">
                  <a:lumMod val="40000"/>
                  <a:lumOff val="60000"/>
                </a:schemeClr>
              </a:solidFill>
            </a:rPr>
            <a:t> </a:t>
          </a:r>
          <a:r>
            <a:rPr lang="en-US" sz="2000" kern="1200" dirty="0">
              <a:solidFill>
                <a:schemeClr val="bg1">
                  <a:lumMod val="20000"/>
                  <a:lumOff val="80000"/>
                </a:schemeClr>
              </a:solidFill>
            </a:rPr>
            <a:t>TN </a:t>
          </a:r>
          <a:r>
            <a:rPr lang="en-US" sz="2000" kern="1200" dirty="0" err="1">
              <a:solidFill>
                <a:schemeClr val="bg1">
                  <a:lumMod val="20000"/>
                  <a:lumOff val="80000"/>
                </a:schemeClr>
              </a:solidFill>
            </a:rPr>
            <a:t>hoà</a:t>
          </a:r>
          <a:r>
            <a:rPr lang="en-US" sz="2000" kern="1200" dirty="0">
              <a:solidFill>
                <a:schemeClr val="bg1">
                  <a:lumMod val="20000"/>
                  <a:lumOff val="80000"/>
                </a:schemeClr>
              </a:solidFill>
            </a:rPr>
            <a:t> tan </a:t>
          </a:r>
          <a:r>
            <a:rPr lang="en-US" sz="2000" kern="1200" dirty="0" err="1" smtClean="0">
              <a:solidFill>
                <a:schemeClr val="bg1">
                  <a:lumMod val="20000"/>
                  <a:lumOff val="80000"/>
                </a:schemeClr>
              </a:solidFill>
            </a:rPr>
            <a:t>đường</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dầu</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ăn</a:t>
          </a:r>
          <a:endParaRPr lang="en-US" sz="2000" kern="1200" dirty="0">
            <a:solidFill>
              <a:schemeClr val="bg1">
                <a:lumMod val="20000"/>
                <a:lumOff val="80000"/>
              </a:schemeClr>
            </a:solidFill>
          </a:endParaRPr>
        </a:p>
      </dsp:txBody>
      <dsp:txXfrm>
        <a:off x="519245" y="2886905"/>
        <a:ext cx="2973635" cy="723337"/>
      </dsp:txXfrm>
    </dsp:sp>
    <dsp:sp modelId="{9885DDBD-ECCA-4DAC-A48D-38515B6A200D}">
      <dsp:nvSpPr>
        <dsp:cNvPr id="0" name=""/>
        <dsp:cNvSpPr/>
      </dsp:nvSpPr>
      <dsp:spPr>
        <a:xfrm>
          <a:off x="1050146" y="377896"/>
          <a:ext cx="2738106" cy="2738106"/>
        </a:xfrm>
        <a:custGeom>
          <a:avLst/>
          <a:gdLst/>
          <a:ahLst/>
          <a:cxnLst/>
          <a:rect l="0" t="0" r="0" b="0"/>
          <a:pathLst>
            <a:path>
              <a:moveTo>
                <a:pt x="491338" y="2419730"/>
              </a:moveTo>
              <a:arcTo wR="1369053" hR="1369053" stAng="7792482" swAng="615036"/>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497641B-A83A-4315-BAE4-CF4E507046E9}">
      <dsp:nvSpPr>
        <dsp:cNvPr id="0" name=""/>
        <dsp:cNvSpPr/>
      </dsp:nvSpPr>
      <dsp:spPr>
        <a:xfrm>
          <a:off x="-244754" y="1198156"/>
          <a:ext cx="1763529" cy="136272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err="1">
              <a:solidFill>
                <a:schemeClr val="tx2">
                  <a:lumMod val="40000"/>
                  <a:lumOff val="60000"/>
                </a:schemeClr>
              </a:solidFill>
            </a:rPr>
            <a:t>Trạm</a:t>
          </a:r>
          <a:r>
            <a:rPr lang="en-US" sz="2000" b="1" kern="1200" dirty="0">
              <a:solidFill>
                <a:schemeClr val="tx2">
                  <a:lumMod val="40000"/>
                  <a:lumOff val="60000"/>
                </a:schemeClr>
              </a:solidFill>
            </a:rPr>
            <a:t> 4: </a:t>
          </a:r>
          <a:r>
            <a:rPr lang="en-US" sz="2000" kern="1200" dirty="0">
              <a:solidFill>
                <a:schemeClr val="bg1">
                  <a:lumMod val="20000"/>
                  <a:lumOff val="80000"/>
                </a:schemeClr>
              </a:solidFill>
            </a:rPr>
            <a:t>TN </a:t>
          </a:r>
          <a:r>
            <a:rPr lang="en-US" sz="2000" kern="1200" dirty="0" err="1">
              <a:solidFill>
                <a:schemeClr val="bg1">
                  <a:lumMod val="20000"/>
                  <a:lumOff val="80000"/>
                </a:schemeClr>
              </a:solidFill>
            </a:rPr>
            <a:t>đun</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nóng</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đường</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muối</a:t>
          </a:r>
          <a:r>
            <a:rPr lang="en-US" sz="2000" kern="1200" dirty="0">
              <a:solidFill>
                <a:schemeClr val="bg1">
                  <a:lumMod val="20000"/>
                  <a:lumOff val="80000"/>
                </a:schemeClr>
              </a:solidFill>
            </a:rPr>
            <a:t> </a:t>
          </a:r>
          <a:r>
            <a:rPr lang="en-US" sz="2000" kern="1200" dirty="0" err="1">
              <a:solidFill>
                <a:schemeClr val="bg1">
                  <a:lumMod val="20000"/>
                  <a:lumOff val="80000"/>
                </a:schemeClr>
              </a:solidFill>
            </a:rPr>
            <a:t>ăn</a:t>
          </a:r>
          <a:endParaRPr lang="en-US" sz="2000" kern="1200" dirty="0">
            <a:solidFill>
              <a:schemeClr val="bg1">
                <a:lumMod val="20000"/>
                <a:lumOff val="80000"/>
              </a:schemeClr>
            </a:solidFill>
          </a:endParaRPr>
        </a:p>
      </dsp:txBody>
      <dsp:txXfrm>
        <a:off x="-178231" y="1264679"/>
        <a:ext cx="1630483" cy="1229682"/>
      </dsp:txXfrm>
    </dsp:sp>
    <dsp:sp modelId="{8E6AECBC-4F76-468F-A75D-4D5D452C890E}">
      <dsp:nvSpPr>
        <dsp:cNvPr id="0" name=""/>
        <dsp:cNvSpPr/>
      </dsp:nvSpPr>
      <dsp:spPr>
        <a:xfrm>
          <a:off x="1054896" y="618004"/>
          <a:ext cx="2738106" cy="2738106"/>
        </a:xfrm>
        <a:custGeom>
          <a:avLst/>
          <a:gdLst/>
          <a:ahLst/>
          <a:cxnLst/>
          <a:rect l="0" t="0" r="0" b="0"/>
          <a:pathLst>
            <a:path>
              <a:moveTo>
                <a:pt x="303138" y="509906"/>
              </a:moveTo>
              <a:arcTo wR="1369053" hR="1369053" stAng="13132167" swAng="667762"/>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1826414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4"/>
        <p:cNvGrpSpPr/>
        <p:nvPr/>
      </p:nvGrpSpPr>
      <p:grpSpPr>
        <a:xfrm>
          <a:off x="0" y="0"/>
          <a:ext cx="0" cy="0"/>
          <a:chOff x="0" y="0"/>
          <a:chExt cx="0" cy="0"/>
        </a:xfrm>
      </p:grpSpPr>
      <p:sp>
        <p:nvSpPr>
          <p:cNvPr id="8905" name="Google Shape;8905;g7877df4d56_0_324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6" name="Google Shape;8906;g7877df4d56_0_32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09258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4"/>
        <p:cNvGrpSpPr/>
        <p:nvPr/>
      </p:nvGrpSpPr>
      <p:grpSpPr>
        <a:xfrm>
          <a:off x="0" y="0"/>
          <a:ext cx="0" cy="0"/>
          <a:chOff x="0" y="0"/>
          <a:chExt cx="0" cy="0"/>
        </a:xfrm>
      </p:grpSpPr>
      <p:sp>
        <p:nvSpPr>
          <p:cNvPr id="8905" name="Google Shape;8905;g7877df4d56_0_324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6" name="Google Shape;8906;g7877df4d56_0_32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37840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4"/>
        <p:cNvGrpSpPr/>
        <p:nvPr/>
      </p:nvGrpSpPr>
      <p:grpSpPr>
        <a:xfrm>
          <a:off x="0" y="0"/>
          <a:ext cx="0" cy="0"/>
          <a:chOff x="0" y="0"/>
          <a:chExt cx="0" cy="0"/>
        </a:xfrm>
      </p:grpSpPr>
      <p:sp>
        <p:nvSpPr>
          <p:cNvPr id="8905" name="Google Shape;8905;g7877df4d56_0_324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6" name="Google Shape;8906;g7877df4d56_0_32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09628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3602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8"/>
        <p:cNvGrpSpPr/>
        <p:nvPr/>
      </p:nvGrpSpPr>
      <p:grpSpPr>
        <a:xfrm>
          <a:off x="0" y="0"/>
          <a:ext cx="0" cy="0"/>
          <a:chOff x="0" y="0"/>
          <a:chExt cx="0" cy="0"/>
        </a:xfrm>
      </p:grpSpPr>
      <p:sp>
        <p:nvSpPr>
          <p:cNvPr id="8329" name="Google Shape;8329;ga83666dead_2_5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30" name="Google Shape;8330;ga83666dead_2_5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5193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7"/>
        <p:cNvGrpSpPr/>
        <p:nvPr/>
      </p:nvGrpSpPr>
      <p:grpSpPr>
        <a:xfrm>
          <a:off x="0" y="0"/>
          <a:ext cx="0" cy="0"/>
          <a:chOff x="0" y="0"/>
          <a:chExt cx="0" cy="0"/>
        </a:xfrm>
      </p:grpSpPr>
      <p:sp>
        <p:nvSpPr>
          <p:cNvPr id="7918" name="Google Shape;79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9" name="Google Shape;79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6145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4"/>
        <p:cNvGrpSpPr/>
        <p:nvPr/>
      </p:nvGrpSpPr>
      <p:grpSpPr>
        <a:xfrm>
          <a:off x="0" y="0"/>
          <a:ext cx="0" cy="0"/>
          <a:chOff x="0" y="0"/>
          <a:chExt cx="0" cy="0"/>
        </a:xfrm>
      </p:grpSpPr>
      <p:sp>
        <p:nvSpPr>
          <p:cNvPr id="8905" name="Google Shape;8905;g7877df4d56_0_324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6" name="Google Shape;8906;g7877df4d56_0_32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19412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8"/>
        <p:cNvGrpSpPr/>
        <p:nvPr/>
      </p:nvGrpSpPr>
      <p:grpSpPr>
        <a:xfrm>
          <a:off x="0" y="0"/>
          <a:ext cx="0" cy="0"/>
          <a:chOff x="0" y="0"/>
          <a:chExt cx="0" cy="0"/>
        </a:xfrm>
      </p:grpSpPr>
      <p:sp>
        <p:nvSpPr>
          <p:cNvPr id="8289" name="Google Shape;8289;gb07c6cbc2b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0" name="Google Shape;8290;gb07c6cbc2b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Nhóm</a:t>
            </a:r>
            <a:r>
              <a:rPr lang="en-US" dirty="0"/>
              <a:t> 1, 2, 3, 4 </a:t>
            </a:r>
            <a:r>
              <a:rPr lang="en-US" dirty="0" err="1"/>
              <a:t>lần</a:t>
            </a:r>
            <a:r>
              <a:rPr lang="en-US" dirty="0"/>
              <a:t> </a:t>
            </a:r>
            <a:r>
              <a:rPr lang="en-US" dirty="0" err="1"/>
              <a:t>lượt</a:t>
            </a:r>
            <a:r>
              <a:rPr lang="en-US" dirty="0"/>
              <a:t> </a:t>
            </a:r>
            <a:r>
              <a:rPr lang="en-US" dirty="0" err="1"/>
              <a:t>xuất</a:t>
            </a:r>
            <a:r>
              <a:rPr lang="en-US" dirty="0"/>
              <a:t> </a:t>
            </a:r>
            <a:r>
              <a:rPr lang="en-US" dirty="0" err="1"/>
              <a:t>phát</a:t>
            </a:r>
            <a:r>
              <a:rPr lang="en-US" dirty="0"/>
              <a:t> ở </a:t>
            </a:r>
            <a:r>
              <a:rPr lang="en-US" dirty="0" err="1"/>
              <a:t>các</a:t>
            </a:r>
            <a:r>
              <a:rPr lang="en-US" dirty="0"/>
              <a:t> </a:t>
            </a:r>
            <a:r>
              <a:rPr lang="en-US" dirty="0" err="1"/>
              <a:t>trạm</a:t>
            </a:r>
            <a:r>
              <a:rPr lang="en-US" dirty="0"/>
              <a:t> 1, 2, 3, 4.</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dirty="0"/>
              <a:t>Thanh màu cam được dùng như đồng hồ, biến mất sau 0</a:t>
            </a:r>
            <a:r>
              <a:rPr lang="en-US" dirty="0"/>
              <a:t>5</a:t>
            </a:r>
            <a:r>
              <a:rPr lang="vi-VN" dirty="0"/>
              <a:t> phút.</a:t>
            </a:r>
            <a:r>
              <a:rPr lang="en-US" dirty="0"/>
              <a:t> </a:t>
            </a:r>
            <a:r>
              <a:rPr lang="en-US" dirty="0" err="1"/>
              <a:t>Bấm</a:t>
            </a:r>
            <a:r>
              <a:rPr lang="en-US" dirty="0"/>
              <a:t> </a:t>
            </a:r>
            <a:r>
              <a:rPr lang="en-US" dirty="0" err="1"/>
              <a:t>vào</a:t>
            </a:r>
            <a:r>
              <a:rPr lang="en-US" dirty="0"/>
              <a:t> </a:t>
            </a:r>
            <a:r>
              <a:rPr lang="en-US" dirty="0" err="1"/>
              <a:t>hình</a:t>
            </a:r>
            <a:r>
              <a:rPr lang="en-US" dirty="0"/>
              <a:t> </a:t>
            </a:r>
            <a:r>
              <a:rPr lang="en-US" dirty="0" err="1"/>
              <a:t>đồng</a:t>
            </a:r>
            <a:r>
              <a:rPr lang="en-US" dirty="0"/>
              <a:t> </a:t>
            </a:r>
            <a:r>
              <a:rPr lang="en-US" dirty="0" err="1"/>
              <a:t>hồ</a:t>
            </a:r>
            <a:r>
              <a:rPr lang="en-US" dirty="0"/>
              <a:t> </a:t>
            </a:r>
            <a:r>
              <a:rPr lang="en-US" dirty="0" err="1"/>
              <a:t>để</a:t>
            </a:r>
            <a:r>
              <a:rPr lang="en-US" dirty="0"/>
              <a:t> </a:t>
            </a:r>
            <a:r>
              <a:rPr lang="en-US" dirty="0" err="1"/>
              <a:t>bắt</a:t>
            </a:r>
            <a:r>
              <a:rPr lang="en-US" dirty="0"/>
              <a:t> </a:t>
            </a:r>
            <a:r>
              <a:rPr lang="en-US" dirty="0" err="1"/>
              <a:t>đầu</a:t>
            </a:r>
            <a:r>
              <a:rPr lang="en-US" dirty="0"/>
              <a:t> </a:t>
            </a:r>
            <a:r>
              <a:rPr lang="en-US" dirty="0" err="1"/>
              <a:t>tính</a:t>
            </a:r>
            <a:r>
              <a:rPr lang="en-US" dirty="0"/>
              <a:t> </a:t>
            </a:r>
            <a:r>
              <a:rPr lang="en-US" dirty="0" err="1"/>
              <a:t>giờ</a:t>
            </a:r>
            <a:r>
              <a:rPr lang="en-US" dirty="0"/>
              <a:t>.</a:t>
            </a:r>
            <a:endParaRPr lang="vi-VN" dirty="0"/>
          </a:p>
        </p:txBody>
      </p:sp>
    </p:spTree>
    <p:extLst>
      <p:ext uri="{BB962C8B-B14F-4D97-AF65-F5344CB8AC3E}">
        <p14:creationId xmlns:p14="http://schemas.microsoft.com/office/powerpoint/2010/main" val="1624973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8"/>
        <p:cNvGrpSpPr/>
        <p:nvPr/>
      </p:nvGrpSpPr>
      <p:grpSpPr>
        <a:xfrm>
          <a:off x="0" y="0"/>
          <a:ext cx="0" cy="0"/>
          <a:chOff x="0" y="0"/>
          <a:chExt cx="0" cy="0"/>
        </a:xfrm>
      </p:grpSpPr>
      <p:sp>
        <p:nvSpPr>
          <p:cNvPr id="8289" name="Google Shape;8289;gb07c6cbc2b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0" name="Google Shape;8290;gb07c6cbc2b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Nhóm</a:t>
            </a:r>
            <a:r>
              <a:rPr lang="en-US" dirty="0"/>
              <a:t> 1, 2, 3, 4 </a:t>
            </a:r>
            <a:r>
              <a:rPr lang="en-US" dirty="0" err="1"/>
              <a:t>lần</a:t>
            </a:r>
            <a:r>
              <a:rPr lang="en-US" dirty="0"/>
              <a:t> </a:t>
            </a:r>
            <a:r>
              <a:rPr lang="en-US" dirty="0" err="1"/>
              <a:t>lượt</a:t>
            </a:r>
            <a:r>
              <a:rPr lang="en-US" dirty="0"/>
              <a:t> </a:t>
            </a:r>
            <a:r>
              <a:rPr lang="en-US" dirty="0" err="1"/>
              <a:t>xuất</a:t>
            </a:r>
            <a:r>
              <a:rPr lang="en-US" dirty="0"/>
              <a:t> </a:t>
            </a:r>
            <a:r>
              <a:rPr lang="en-US" dirty="0" err="1"/>
              <a:t>phát</a:t>
            </a:r>
            <a:r>
              <a:rPr lang="en-US" dirty="0"/>
              <a:t> ở </a:t>
            </a:r>
            <a:r>
              <a:rPr lang="en-US" dirty="0" err="1"/>
              <a:t>các</a:t>
            </a:r>
            <a:r>
              <a:rPr lang="en-US" dirty="0"/>
              <a:t> </a:t>
            </a:r>
            <a:r>
              <a:rPr lang="en-US" dirty="0" err="1"/>
              <a:t>trạm</a:t>
            </a:r>
            <a:r>
              <a:rPr lang="en-US" dirty="0"/>
              <a:t> 1, 2, 3, 4.</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dirty="0"/>
              <a:t>Thanh màu cam được dùng như đồng hồ, biến mất sau 0</a:t>
            </a:r>
            <a:r>
              <a:rPr lang="en-US" dirty="0"/>
              <a:t>5</a:t>
            </a:r>
            <a:r>
              <a:rPr lang="vi-VN" dirty="0"/>
              <a:t> phút.</a:t>
            </a:r>
            <a:r>
              <a:rPr lang="en-US" dirty="0"/>
              <a:t> </a:t>
            </a:r>
            <a:r>
              <a:rPr lang="en-US" dirty="0" err="1"/>
              <a:t>Bấm</a:t>
            </a:r>
            <a:r>
              <a:rPr lang="en-US" dirty="0"/>
              <a:t> </a:t>
            </a:r>
            <a:r>
              <a:rPr lang="en-US" dirty="0" err="1"/>
              <a:t>vào</a:t>
            </a:r>
            <a:r>
              <a:rPr lang="en-US" dirty="0"/>
              <a:t> </a:t>
            </a:r>
            <a:r>
              <a:rPr lang="en-US" dirty="0" err="1"/>
              <a:t>hình</a:t>
            </a:r>
            <a:r>
              <a:rPr lang="en-US" dirty="0"/>
              <a:t> </a:t>
            </a:r>
            <a:r>
              <a:rPr lang="en-US" dirty="0" err="1"/>
              <a:t>đồng</a:t>
            </a:r>
            <a:r>
              <a:rPr lang="en-US" dirty="0"/>
              <a:t> </a:t>
            </a:r>
            <a:r>
              <a:rPr lang="en-US" dirty="0" err="1"/>
              <a:t>hồ</a:t>
            </a:r>
            <a:r>
              <a:rPr lang="en-US" dirty="0"/>
              <a:t> </a:t>
            </a:r>
            <a:r>
              <a:rPr lang="en-US" dirty="0" err="1"/>
              <a:t>để</a:t>
            </a:r>
            <a:r>
              <a:rPr lang="en-US" dirty="0"/>
              <a:t> </a:t>
            </a:r>
            <a:r>
              <a:rPr lang="en-US" dirty="0" err="1"/>
              <a:t>bắt</a:t>
            </a:r>
            <a:r>
              <a:rPr lang="en-US" dirty="0"/>
              <a:t> </a:t>
            </a:r>
            <a:r>
              <a:rPr lang="en-US" dirty="0" err="1"/>
              <a:t>đầu</a:t>
            </a:r>
            <a:r>
              <a:rPr lang="en-US" dirty="0"/>
              <a:t> </a:t>
            </a:r>
            <a:r>
              <a:rPr lang="en-US" dirty="0" err="1"/>
              <a:t>tính</a:t>
            </a:r>
            <a:r>
              <a:rPr lang="en-US" dirty="0"/>
              <a:t> </a:t>
            </a:r>
            <a:r>
              <a:rPr lang="en-US" dirty="0" err="1"/>
              <a:t>giờ</a:t>
            </a:r>
            <a:r>
              <a:rPr lang="en-US" dirty="0"/>
              <a:t>.</a:t>
            </a:r>
            <a:endParaRPr lang="vi-VN" dirty="0"/>
          </a:p>
        </p:txBody>
      </p:sp>
    </p:spTree>
    <p:extLst>
      <p:ext uri="{BB962C8B-B14F-4D97-AF65-F5344CB8AC3E}">
        <p14:creationId xmlns:p14="http://schemas.microsoft.com/office/powerpoint/2010/main" val="4156711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8"/>
        <p:cNvGrpSpPr/>
        <p:nvPr/>
      </p:nvGrpSpPr>
      <p:grpSpPr>
        <a:xfrm>
          <a:off x="0" y="0"/>
          <a:ext cx="0" cy="0"/>
          <a:chOff x="0" y="0"/>
          <a:chExt cx="0" cy="0"/>
        </a:xfrm>
      </p:grpSpPr>
      <p:sp>
        <p:nvSpPr>
          <p:cNvPr id="8289" name="Google Shape;8289;gb07c6cbc2b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0" name="Google Shape;8290;gb07c6cbc2b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Nhóm</a:t>
            </a:r>
            <a:r>
              <a:rPr lang="en-US" dirty="0"/>
              <a:t> 1, 2, 3, 4 </a:t>
            </a:r>
            <a:r>
              <a:rPr lang="en-US" dirty="0" err="1"/>
              <a:t>lần</a:t>
            </a:r>
            <a:r>
              <a:rPr lang="en-US" dirty="0"/>
              <a:t> </a:t>
            </a:r>
            <a:r>
              <a:rPr lang="en-US" dirty="0" err="1"/>
              <a:t>lượt</a:t>
            </a:r>
            <a:r>
              <a:rPr lang="en-US" dirty="0"/>
              <a:t> </a:t>
            </a:r>
            <a:r>
              <a:rPr lang="en-US" dirty="0" err="1"/>
              <a:t>xuất</a:t>
            </a:r>
            <a:r>
              <a:rPr lang="en-US" dirty="0"/>
              <a:t> </a:t>
            </a:r>
            <a:r>
              <a:rPr lang="en-US" dirty="0" err="1"/>
              <a:t>phát</a:t>
            </a:r>
            <a:r>
              <a:rPr lang="en-US" dirty="0"/>
              <a:t> ở </a:t>
            </a:r>
            <a:r>
              <a:rPr lang="en-US" dirty="0" err="1"/>
              <a:t>các</a:t>
            </a:r>
            <a:r>
              <a:rPr lang="en-US" dirty="0"/>
              <a:t> </a:t>
            </a:r>
            <a:r>
              <a:rPr lang="en-US" dirty="0" err="1"/>
              <a:t>trạm</a:t>
            </a:r>
            <a:r>
              <a:rPr lang="en-US" dirty="0"/>
              <a:t> 1, 2, 3, 4.</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dirty="0"/>
              <a:t>Thanh màu cam được dùng như đồng hồ, biến mất sau 0</a:t>
            </a:r>
            <a:r>
              <a:rPr lang="en-US" dirty="0"/>
              <a:t>5</a:t>
            </a:r>
            <a:r>
              <a:rPr lang="vi-VN" dirty="0"/>
              <a:t> phút.</a:t>
            </a:r>
            <a:r>
              <a:rPr lang="en-US" dirty="0"/>
              <a:t> </a:t>
            </a:r>
            <a:r>
              <a:rPr lang="en-US" dirty="0" err="1"/>
              <a:t>Bấm</a:t>
            </a:r>
            <a:r>
              <a:rPr lang="en-US" dirty="0"/>
              <a:t> </a:t>
            </a:r>
            <a:r>
              <a:rPr lang="en-US" dirty="0" err="1"/>
              <a:t>vào</a:t>
            </a:r>
            <a:r>
              <a:rPr lang="en-US" dirty="0"/>
              <a:t> </a:t>
            </a:r>
            <a:r>
              <a:rPr lang="en-US" dirty="0" err="1"/>
              <a:t>hình</a:t>
            </a:r>
            <a:r>
              <a:rPr lang="en-US" dirty="0"/>
              <a:t> </a:t>
            </a:r>
            <a:r>
              <a:rPr lang="en-US" dirty="0" err="1"/>
              <a:t>đồng</a:t>
            </a:r>
            <a:r>
              <a:rPr lang="en-US" dirty="0"/>
              <a:t> </a:t>
            </a:r>
            <a:r>
              <a:rPr lang="en-US" dirty="0" err="1"/>
              <a:t>hồ</a:t>
            </a:r>
            <a:r>
              <a:rPr lang="en-US" dirty="0"/>
              <a:t> </a:t>
            </a:r>
            <a:r>
              <a:rPr lang="en-US" dirty="0" err="1"/>
              <a:t>để</a:t>
            </a:r>
            <a:r>
              <a:rPr lang="en-US" dirty="0"/>
              <a:t> </a:t>
            </a:r>
            <a:r>
              <a:rPr lang="en-US" dirty="0" err="1"/>
              <a:t>bắt</a:t>
            </a:r>
            <a:r>
              <a:rPr lang="en-US" dirty="0"/>
              <a:t> </a:t>
            </a:r>
            <a:r>
              <a:rPr lang="en-US" dirty="0" err="1"/>
              <a:t>đầu</a:t>
            </a:r>
            <a:r>
              <a:rPr lang="en-US" dirty="0"/>
              <a:t> </a:t>
            </a:r>
            <a:r>
              <a:rPr lang="en-US" dirty="0" err="1"/>
              <a:t>tính</a:t>
            </a:r>
            <a:r>
              <a:rPr lang="en-US" dirty="0"/>
              <a:t> </a:t>
            </a:r>
            <a:r>
              <a:rPr lang="en-US" dirty="0" err="1"/>
              <a:t>giờ</a:t>
            </a:r>
            <a:r>
              <a:rPr lang="en-US" dirty="0"/>
              <a:t>.</a:t>
            </a:r>
            <a:endParaRPr lang="vi-VN" dirty="0"/>
          </a:p>
        </p:txBody>
      </p:sp>
    </p:spTree>
    <p:extLst>
      <p:ext uri="{BB962C8B-B14F-4D97-AF65-F5344CB8AC3E}">
        <p14:creationId xmlns:p14="http://schemas.microsoft.com/office/powerpoint/2010/main" val="4257005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8"/>
        <p:cNvGrpSpPr/>
        <p:nvPr/>
      </p:nvGrpSpPr>
      <p:grpSpPr>
        <a:xfrm>
          <a:off x="0" y="0"/>
          <a:ext cx="0" cy="0"/>
          <a:chOff x="0" y="0"/>
          <a:chExt cx="0" cy="0"/>
        </a:xfrm>
      </p:grpSpPr>
      <p:sp>
        <p:nvSpPr>
          <p:cNvPr id="8289" name="Google Shape;8289;gb07c6cbc2b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0" name="Google Shape;8290;gb07c6cbc2b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Nhóm</a:t>
            </a:r>
            <a:r>
              <a:rPr lang="en-US" dirty="0"/>
              <a:t> 1, 2, 3, 4 </a:t>
            </a:r>
            <a:r>
              <a:rPr lang="en-US" dirty="0" err="1"/>
              <a:t>lần</a:t>
            </a:r>
            <a:r>
              <a:rPr lang="en-US" dirty="0"/>
              <a:t> </a:t>
            </a:r>
            <a:r>
              <a:rPr lang="en-US" dirty="0" err="1"/>
              <a:t>lượt</a:t>
            </a:r>
            <a:r>
              <a:rPr lang="en-US" dirty="0"/>
              <a:t> </a:t>
            </a:r>
            <a:r>
              <a:rPr lang="en-US" dirty="0" err="1"/>
              <a:t>xuất</a:t>
            </a:r>
            <a:r>
              <a:rPr lang="en-US" dirty="0"/>
              <a:t> </a:t>
            </a:r>
            <a:r>
              <a:rPr lang="en-US" dirty="0" err="1"/>
              <a:t>phát</a:t>
            </a:r>
            <a:r>
              <a:rPr lang="en-US" dirty="0"/>
              <a:t> ở </a:t>
            </a:r>
            <a:r>
              <a:rPr lang="en-US" dirty="0" err="1"/>
              <a:t>các</a:t>
            </a:r>
            <a:r>
              <a:rPr lang="en-US" dirty="0"/>
              <a:t> </a:t>
            </a:r>
            <a:r>
              <a:rPr lang="en-US" dirty="0" err="1"/>
              <a:t>trạm</a:t>
            </a:r>
            <a:r>
              <a:rPr lang="en-US" dirty="0"/>
              <a:t> 1, 2, 3, 4.</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dirty="0"/>
              <a:t>Thanh màu cam được dùng như đồng hồ, biến mất sau 0</a:t>
            </a:r>
            <a:r>
              <a:rPr lang="en-US" dirty="0"/>
              <a:t>5</a:t>
            </a:r>
            <a:r>
              <a:rPr lang="vi-VN" dirty="0"/>
              <a:t> phút.</a:t>
            </a:r>
            <a:r>
              <a:rPr lang="en-US" dirty="0"/>
              <a:t> </a:t>
            </a:r>
            <a:r>
              <a:rPr lang="en-US" dirty="0" err="1"/>
              <a:t>Bấm</a:t>
            </a:r>
            <a:r>
              <a:rPr lang="en-US" dirty="0"/>
              <a:t> </a:t>
            </a:r>
            <a:r>
              <a:rPr lang="en-US" dirty="0" err="1"/>
              <a:t>vào</a:t>
            </a:r>
            <a:r>
              <a:rPr lang="en-US" dirty="0"/>
              <a:t> </a:t>
            </a:r>
            <a:r>
              <a:rPr lang="en-US" dirty="0" err="1"/>
              <a:t>hình</a:t>
            </a:r>
            <a:r>
              <a:rPr lang="en-US" dirty="0"/>
              <a:t> </a:t>
            </a:r>
            <a:r>
              <a:rPr lang="en-US" dirty="0" err="1"/>
              <a:t>đồng</a:t>
            </a:r>
            <a:r>
              <a:rPr lang="en-US" dirty="0"/>
              <a:t> </a:t>
            </a:r>
            <a:r>
              <a:rPr lang="en-US" dirty="0" err="1"/>
              <a:t>hồ</a:t>
            </a:r>
            <a:r>
              <a:rPr lang="en-US" dirty="0"/>
              <a:t> </a:t>
            </a:r>
            <a:r>
              <a:rPr lang="en-US" dirty="0" err="1"/>
              <a:t>để</a:t>
            </a:r>
            <a:r>
              <a:rPr lang="en-US" dirty="0"/>
              <a:t> </a:t>
            </a:r>
            <a:r>
              <a:rPr lang="en-US" dirty="0" err="1"/>
              <a:t>bắt</a:t>
            </a:r>
            <a:r>
              <a:rPr lang="en-US" dirty="0"/>
              <a:t> </a:t>
            </a:r>
            <a:r>
              <a:rPr lang="en-US" dirty="0" err="1"/>
              <a:t>đầu</a:t>
            </a:r>
            <a:r>
              <a:rPr lang="en-US" dirty="0"/>
              <a:t> </a:t>
            </a:r>
            <a:r>
              <a:rPr lang="en-US" dirty="0" err="1"/>
              <a:t>tính</a:t>
            </a:r>
            <a:r>
              <a:rPr lang="en-US" dirty="0"/>
              <a:t> </a:t>
            </a:r>
            <a:r>
              <a:rPr lang="en-US" dirty="0" err="1"/>
              <a:t>giờ</a:t>
            </a:r>
            <a:r>
              <a:rPr lang="en-US" dirty="0"/>
              <a:t>.</a:t>
            </a:r>
            <a:endParaRPr lang="vi-VN" dirty="0"/>
          </a:p>
        </p:txBody>
      </p:sp>
    </p:spTree>
    <p:extLst>
      <p:ext uri="{BB962C8B-B14F-4D97-AF65-F5344CB8AC3E}">
        <p14:creationId xmlns:p14="http://schemas.microsoft.com/office/powerpoint/2010/main" val="3845087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4"/>
        <p:cNvGrpSpPr/>
        <p:nvPr/>
      </p:nvGrpSpPr>
      <p:grpSpPr>
        <a:xfrm>
          <a:off x="0" y="0"/>
          <a:ext cx="0" cy="0"/>
          <a:chOff x="0" y="0"/>
          <a:chExt cx="0" cy="0"/>
        </a:xfrm>
      </p:grpSpPr>
      <p:sp>
        <p:nvSpPr>
          <p:cNvPr id="8905" name="Google Shape;8905;g7877df4d56_0_324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6" name="Google Shape;8906;g7877df4d56_0_32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2872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4"/>
        <p:cNvGrpSpPr/>
        <p:nvPr/>
      </p:nvGrpSpPr>
      <p:grpSpPr>
        <a:xfrm>
          <a:off x="0" y="0"/>
          <a:ext cx="0" cy="0"/>
          <a:chOff x="0" y="0"/>
          <a:chExt cx="0" cy="0"/>
        </a:xfrm>
      </p:grpSpPr>
      <p:sp>
        <p:nvSpPr>
          <p:cNvPr id="8905" name="Google Shape;8905;g7877df4d56_0_324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6" name="Google Shape;8906;g7877df4d56_0_32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04089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8"/>
        <p:cNvGrpSpPr/>
        <p:nvPr/>
      </p:nvGrpSpPr>
      <p:grpSpPr>
        <a:xfrm>
          <a:off x="0" y="0"/>
          <a:ext cx="0" cy="0"/>
          <a:chOff x="0" y="0"/>
          <a:chExt cx="0" cy="0"/>
        </a:xfrm>
      </p:grpSpPr>
      <p:sp>
        <p:nvSpPr>
          <p:cNvPr id="9" name="Google Shape;9;p2"/>
          <p:cNvSpPr/>
          <p:nvPr/>
        </p:nvSpPr>
        <p:spPr>
          <a:xfrm>
            <a:off x="3070750" y="-257325"/>
            <a:ext cx="8452873" cy="3961400"/>
          </a:xfrm>
          <a:custGeom>
            <a:avLst/>
            <a:gdLst/>
            <a:ahLst/>
            <a:cxnLst/>
            <a:rect l="l" t="t" r="r" b="b"/>
            <a:pathLst>
              <a:path w="26746" h="29704" extrusionOk="0">
                <a:moveTo>
                  <a:pt x="310" y="1"/>
                </a:moveTo>
                <a:lnTo>
                  <a:pt x="310" y="1"/>
                </a:lnTo>
                <a:cubicBezTo>
                  <a:pt x="0" y="1555"/>
                  <a:pt x="830" y="3135"/>
                  <a:pt x="1943" y="4257"/>
                </a:cubicBezTo>
                <a:cubicBezTo>
                  <a:pt x="3056" y="5387"/>
                  <a:pt x="4433" y="6199"/>
                  <a:pt x="5643" y="7224"/>
                </a:cubicBezTo>
                <a:cubicBezTo>
                  <a:pt x="6579" y="8018"/>
                  <a:pt x="7400" y="8937"/>
                  <a:pt x="8212" y="9846"/>
                </a:cubicBezTo>
                <a:cubicBezTo>
                  <a:pt x="8768" y="10473"/>
                  <a:pt x="9334" y="11109"/>
                  <a:pt x="9651" y="11886"/>
                </a:cubicBezTo>
                <a:cubicBezTo>
                  <a:pt x="10102" y="12998"/>
                  <a:pt x="9969" y="14252"/>
                  <a:pt x="9969" y="15453"/>
                </a:cubicBezTo>
                <a:cubicBezTo>
                  <a:pt x="9969" y="16654"/>
                  <a:pt x="10172" y="17969"/>
                  <a:pt x="11082" y="18755"/>
                </a:cubicBezTo>
                <a:cubicBezTo>
                  <a:pt x="11576" y="19188"/>
                  <a:pt x="12212" y="19400"/>
                  <a:pt x="12830" y="19603"/>
                </a:cubicBezTo>
                <a:cubicBezTo>
                  <a:pt x="14870" y="20265"/>
                  <a:pt x="16910" y="20927"/>
                  <a:pt x="18949" y="21598"/>
                </a:cubicBezTo>
                <a:cubicBezTo>
                  <a:pt x="19135" y="21660"/>
                  <a:pt x="19338" y="21731"/>
                  <a:pt x="19479" y="21872"/>
                </a:cubicBezTo>
                <a:cubicBezTo>
                  <a:pt x="19673" y="22058"/>
                  <a:pt x="19726" y="22349"/>
                  <a:pt x="19779" y="22623"/>
                </a:cubicBezTo>
                <a:cubicBezTo>
                  <a:pt x="20106" y="24442"/>
                  <a:pt x="20653" y="26287"/>
                  <a:pt x="21828" y="27709"/>
                </a:cubicBezTo>
                <a:cubicBezTo>
                  <a:pt x="22799" y="28876"/>
                  <a:pt x="24282" y="29704"/>
                  <a:pt x="25774" y="29704"/>
                </a:cubicBezTo>
                <a:cubicBezTo>
                  <a:pt x="26099" y="29704"/>
                  <a:pt x="26425" y="29664"/>
                  <a:pt x="26746" y="29581"/>
                </a:cubicBezTo>
                <a:lnTo>
                  <a:pt x="26622" y="142"/>
                </a:lnTo>
                <a:lnTo>
                  <a:pt x="310" y="1"/>
                </a:lnTo>
                <a:close/>
              </a:path>
            </a:pathLst>
          </a:custGeom>
          <a:solidFill>
            <a:srgbClr val="F9F6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1297050" y="2077450"/>
            <a:ext cx="6549900" cy="880800"/>
          </a:xfrm>
          <a:prstGeom prst="rect">
            <a:avLst/>
          </a:prstGeom>
        </p:spPr>
        <p:txBody>
          <a:bodyPr spcFirstLastPara="1" wrap="square" lIns="91425" tIns="91425" rIns="91425" bIns="91425" anchor="t" anchorCtr="0">
            <a:noAutofit/>
          </a:bodyPr>
          <a:lstStyle>
            <a:lvl1pPr lvl="0">
              <a:spcBef>
                <a:spcPts val="0"/>
              </a:spcBef>
              <a:spcAft>
                <a:spcPts val="0"/>
              </a:spcAft>
              <a:buSzPts val="5200"/>
              <a:buFont typeface="Sue Ellen Francisco"/>
              <a:buNone/>
              <a:defRPr sz="8000" b="1">
                <a:solidFill>
                  <a:srgbClr val="FFFFFF"/>
                </a:solidFill>
                <a:latin typeface="Sue Ellen Francisco"/>
                <a:ea typeface="Sue Ellen Francisco"/>
                <a:cs typeface="Sue Ellen Francisco"/>
                <a:sym typeface="Sue Ellen Francisco"/>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2623050" y="3455450"/>
            <a:ext cx="3897900" cy="459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Font typeface="Nunito SemiBold"/>
              <a:buNone/>
              <a:defRPr sz="2800">
                <a:latin typeface="Nunito SemiBold"/>
                <a:ea typeface="Nunito SemiBold"/>
                <a:cs typeface="Nunito SemiBold"/>
                <a:sym typeface="Nunito SemiBold"/>
              </a:defRPr>
            </a:lvl2pPr>
            <a:lvl3pPr lvl="2" algn="ctr">
              <a:lnSpc>
                <a:spcPct val="100000"/>
              </a:lnSpc>
              <a:spcBef>
                <a:spcPts val="0"/>
              </a:spcBef>
              <a:spcAft>
                <a:spcPts val="0"/>
              </a:spcAft>
              <a:buSzPts val="2800"/>
              <a:buFont typeface="Nunito SemiBold"/>
              <a:buNone/>
              <a:defRPr sz="2800">
                <a:latin typeface="Nunito SemiBold"/>
                <a:ea typeface="Nunito SemiBold"/>
                <a:cs typeface="Nunito SemiBold"/>
                <a:sym typeface="Nunito SemiBold"/>
              </a:defRPr>
            </a:lvl3pPr>
            <a:lvl4pPr lvl="3" algn="ctr">
              <a:lnSpc>
                <a:spcPct val="100000"/>
              </a:lnSpc>
              <a:spcBef>
                <a:spcPts val="0"/>
              </a:spcBef>
              <a:spcAft>
                <a:spcPts val="0"/>
              </a:spcAft>
              <a:buSzPts val="2800"/>
              <a:buFont typeface="Nunito SemiBold"/>
              <a:buNone/>
              <a:defRPr sz="2800">
                <a:latin typeface="Nunito SemiBold"/>
                <a:ea typeface="Nunito SemiBold"/>
                <a:cs typeface="Nunito SemiBold"/>
                <a:sym typeface="Nunito SemiBold"/>
              </a:defRPr>
            </a:lvl4pPr>
            <a:lvl5pPr lvl="4" algn="ctr">
              <a:lnSpc>
                <a:spcPct val="100000"/>
              </a:lnSpc>
              <a:spcBef>
                <a:spcPts val="0"/>
              </a:spcBef>
              <a:spcAft>
                <a:spcPts val="0"/>
              </a:spcAft>
              <a:buSzPts val="2800"/>
              <a:buFont typeface="Nunito SemiBold"/>
              <a:buNone/>
              <a:defRPr sz="2800">
                <a:latin typeface="Nunito SemiBold"/>
                <a:ea typeface="Nunito SemiBold"/>
                <a:cs typeface="Nunito SemiBold"/>
                <a:sym typeface="Nunito SemiBold"/>
              </a:defRPr>
            </a:lvl5pPr>
            <a:lvl6pPr lvl="5" algn="ctr">
              <a:lnSpc>
                <a:spcPct val="100000"/>
              </a:lnSpc>
              <a:spcBef>
                <a:spcPts val="0"/>
              </a:spcBef>
              <a:spcAft>
                <a:spcPts val="0"/>
              </a:spcAft>
              <a:buSzPts val="2800"/>
              <a:buFont typeface="Nunito SemiBold"/>
              <a:buNone/>
              <a:defRPr sz="2800">
                <a:latin typeface="Nunito SemiBold"/>
                <a:ea typeface="Nunito SemiBold"/>
                <a:cs typeface="Nunito SemiBold"/>
                <a:sym typeface="Nunito SemiBold"/>
              </a:defRPr>
            </a:lvl6pPr>
            <a:lvl7pPr lvl="6" algn="ctr">
              <a:lnSpc>
                <a:spcPct val="100000"/>
              </a:lnSpc>
              <a:spcBef>
                <a:spcPts val="0"/>
              </a:spcBef>
              <a:spcAft>
                <a:spcPts val="0"/>
              </a:spcAft>
              <a:buSzPts val="2800"/>
              <a:buFont typeface="Nunito SemiBold"/>
              <a:buNone/>
              <a:defRPr sz="2800">
                <a:latin typeface="Nunito SemiBold"/>
                <a:ea typeface="Nunito SemiBold"/>
                <a:cs typeface="Nunito SemiBold"/>
                <a:sym typeface="Nunito SemiBold"/>
              </a:defRPr>
            </a:lvl7pPr>
            <a:lvl8pPr lvl="7" algn="ctr">
              <a:lnSpc>
                <a:spcPct val="100000"/>
              </a:lnSpc>
              <a:spcBef>
                <a:spcPts val="0"/>
              </a:spcBef>
              <a:spcAft>
                <a:spcPts val="0"/>
              </a:spcAft>
              <a:buSzPts val="2800"/>
              <a:buFont typeface="Nunito SemiBold"/>
              <a:buNone/>
              <a:defRPr sz="2800">
                <a:latin typeface="Nunito SemiBold"/>
                <a:ea typeface="Nunito SemiBold"/>
                <a:cs typeface="Nunito SemiBold"/>
                <a:sym typeface="Nunito SemiBold"/>
              </a:defRPr>
            </a:lvl8pPr>
            <a:lvl9pPr lvl="8" algn="ctr">
              <a:lnSpc>
                <a:spcPct val="100000"/>
              </a:lnSpc>
              <a:spcBef>
                <a:spcPts val="0"/>
              </a:spcBef>
              <a:spcAft>
                <a:spcPts val="0"/>
              </a:spcAft>
              <a:buSzPts val="2800"/>
              <a:buFont typeface="Nunito SemiBold"/>
              <a:buNone/>
              <a:defRPr sz="2800">
                <a:latin typeface="Nunito SemiBold"/>
                <a:ea typeface="Nunito SemiBold"/>
                <a:cs typeface="Nunito SemiBold"/>
                <a:sym typeface="Nunito SemiBold"/>
              </a:defRPr>
            </a:lvl9pPr>
          </a:lstStyle>
          <a:p>
            <a:endParaRPr/>
          </a:p>
        </p:txBody>
      </p:sp>
      <p:grpSp>
        <p:nvGrpSpPr>
          <p:cNvPr id="12" name="Google Shape;12;p2"/>
          <p:cNvGrpSpPr/>
          <p:nvPr/>
        </p:nvGrpSpPr>
        <p:grpSpPr>
          <a:xfrm>
            <a:off x="-1501733" y="-1506881"/>
            <a:ext cx="4336858" cy="4305922"/>
            <a:chOff x="-1501733" y="-1506881"/>
            <a:chExt cx="4336858" cy="4305922"/>
          </a:xfrm>
        </p:grpSpPr>
        <p:sp>
          <p:nvSpPr>
            <p:cNvPr id="13" name="Google Shape;13;p2"/>
            <p:cNvSpPr/>
            <p:nvPr/>
          </p:nvSpPr>
          <p:spPr>
            <a:xfrm rot="7960222">
              <a:off x="-628361" y="-674386"/>
              <a:ext cx="2680881" cy="2720010"/>
            </a:xfrm>
            <a:custGeom>
              <a:avLst/>
              <a:gdLst/>
              <a:ahLst/>
              <a:cxnLst/>
              <a:rect l="l" t="t" r="r" b="b"/>
              <a:pathLst>
                <a:path w="21829" h="22128" extrusionOk="0">
                  <a:moveTo>
                    <a:pt x="7833" y="0"/>
                  </a:moveTo>
                  <a:lnTo>
                    <a:pt x="1" y="22127"/>
                  </a:lnTo>
                  <a:lnTo>
                    <a:pt x="21828" y="1884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7960222">
              <a:off x="-904633" y="-841457"/>
              <a:ext cx="3142657" cy="2975073"/>
            </a:xfrm>
            <a:custGeom>
              <a:avLst/>
              <a:gdLst/>
              <a:ahLst/>
              <a:cxnLst/>
              <a:rect l="l" t="t" r="r" b="b"/>
              <a:pathLst>
                <a:path w="25589" h="24203" extrusionOk="0">
                  <a:moveTo>
                    <a:pt x="17192" y="21607"/>
                  </a:moveTo>
                  <a:cubicBezTo>
                    <a:pt x="17201" y="21660"/>
                    <a:pt x="17112" y="21651"/>
                    <a:pt x="17148" y="21722"/>
                  </a:cubicBezTo>
                  <a:lnTo>
                    <a:pt x="17059" y="21739"/>
                  </a:lnTo>
                  <a:cubicBezTo>
                    <a:pt x="17033" y="21695"/>
                    <a:pt x="17165" y="21651"/>
                    <a:pt x="17077" y="21651"/>
                  </a:cubicBezTo>
                  <a:cubicBezTo>
                    <a:pt x="17077" y="21616"/>
                    <a:pt x="17148" y="21616"/>
                    <a:pt x="17192" y="21607"/>
                  </a:cubicBezTo>
                  <a:close/>
                  <a:moveTo>
                    <a:pt x="17563" y="21360"/>
                  </a:moveTo>
                  <a:cubicBezTo>
                    <a:pt x="17563" y="21395"/>
                    <a:pt x="17510" y="21386"/>
                    <a:pt x="17510" y="21422"/>
                  </a:cubicBezTo>
                  <a:cubicBezTo>
                    <a:pt x="17448" y="21466"/>
                    <a:pt x="17457" y="21386"/>
                    <a:pt x="17439" y="21377"/>
                  </a:cubicBezTo>
                  <a:cubicBezTo>
                    <a:pt x="17386" y="21369"/>
                    <a:pt x="17271" y="21448"/>
                    <a:pt x="17280" y="21342"/>
                  </a:cubicBezTo>
                  <a:cubicBezTo>
                    <a:pt x="17412" y="21316"/>
                    <a:pt x="17492" y="21333"/>
                    <a:pt x="17563" y="21360"/>
                  </a:cubicBezTo>
                  <a:close/>
                  <a:moveTo>
                    <a:pt x="17201" y="21660"/>
                  </a:moveTo>
                  <a:lnTo>
                    <a:pt x="17351" y="21642"/>
                  </a:lnTo>
                  <a:cubicBezTo>
                    <a:pt x="17359" y="21722"/>
                    <a:pt x="17192" y="21775"/>
                    <a:pt x="17201" y="21660"/>
                  </a:cubicBezTo>
                  <a:close/>
                  <a:moveTo>
                    <a:pt x="18852" y="21024"/>
                  </a:moveTo>
                  <a:cubicBezTo>
                    <a:pt x="18790" y="21077"/>
                    <a:pt x="18808" y="21086"/>
                    <a:pt x="18702" y="21068"/>
                  </a:cubicBezTo>
                  <a:cubicBezTo>
                    <a:pt x="18649" y="21086"/>
                    <a:pt x="18702" y="21166"/>
                    <a:pt x="18657" y="21183"/>
                  </a:cubicBezTo>
                  <a:lnTo>
                    <a:pt x="18357" y="21227"/>
                  </a:lnTo>
                  <a:cubicBezTo>
                    <a:pt x="18251" y="21219"/>
                    <a:pt x="18401" y="21183"/>
                    <a:pt x="18446" y="21192"/>
                  </a:cubicBezTo>
                  <a:cubicBezTo>
                    <a:pt x="18428" y="21121"/>
                    <a:pt x="18331" y="21148"/>
                    <a:pt x="18331" y="21060"/>
                  </a:cubicBezTo>
                  <a:cubicBezTo>
                    <a:pt x="18278" y="21077"/>
                    <a:pt x="18322" y="21157"/>
                    <a:pt x="18287" y="21183"/>
                  </a:cubicBezTo>
                  <a:cubicBezTo>
                    <a:pt x="18110" y="21227"/>
                    <a:pt x="18075" y="21113"/>
                    <a:pt x="17986" y="21051"/>
                  </a:cubicBezTo>
                  <a:cubicBezTo>
                    <a:pt x="17907" y="21104"/>
                    <a:pt x="17801" y="21113"/>
                    <a:pt x="17739" y="21060"/>
                  </a:cubicBezTo>
                  <a:cubicBezTo>
                    <a:pt x="17872" y="20980"/>
                    <a:pt x="18101" y="21060"/>
                    <a:pt x="18242" y="21077"/>
                  </a:cubicBezTo>
                  <a:cubicBezTo>
                    <a:pt x="18216" y="21051"/>
                    <a:pt x="18163" y="21060"/>
                    <a:pt x="18172" y="20998"/>
                  </a:cubicBezTo>
                  <a:cubicBezTo>
                    <a:pt x="18278" y="20998"/>
                    <a:pt x="18410" y="20971"/>
                    <a:pt x="18428" y="21077"/>
                  </a:cubicBezTo>
                  <a:cubicBezTo>
                    <a:pt x="18604" y="21121"/>
                    <a:pt x="18693" y="20954"/>
                    <a:pt x="18843" y="20936"/>
                  </a:cubicBezTo>
                  <a:cubicBezTo>
                    <a:pt x="18834" y="20936"/>
                    <a:pt x="18878" y="21024"/>
                    <a:pt x="18914" y="20989"/>
                  </a:cubicBezTo>
                  <a:cubicBezTo>
                    <a:pt x="18905" y="20909"/>
                    <a:pt x="18799" y="20945"/>
                    <a:pt x="18825" y="20830"/>
                  </a:cubicBezTo>
                  <a:cubicBezTo>
                    <a:pt x="18931" y="20874"/>
                    <a:pt x="18958" y="20786"/>
                    <a:pt x="19037" y="20777"/>
                  </a:cubicBezTo>
                  <a:cubicBezTo>
                    <a:pt x="19090" y="20768"/>
                    <a:pt x="19143" y="20812"/>
                    <a:pt x="19223" y="20777"/>
                  </a:cubicBezTo>
                  <a:cubicBezTo>
                    <a:pt x="19223" y="20804"/>
                    <a:pt x="19187" y="20804"/>
                    <a:pt x="19170" y="20812"/>
                  </a:cubicBezTo>
                  <a:cubicBezTo>
                    <a:pt x="19072" y="20901"/>
                    <a:pt x="19125" y="21086"/>
                    <a:pt x="18958" y="21113"/>
                  </a:cubicBezTo>
                  <a:cubicBezTo>
                    <a:pt x="19028" y="21077"/>
                    <a:pt x="18993" y="20962"/>
                    <a:pt x="19055" y="20909"/>
                  </a:cubicBezTo>
                  <a:cubicBezTo>
                    <a:pt x="19046" y="20874"/>
                    <a:pt x="18993" y="20892"/>
                    <a:pt x="18958" y="20892"/>
                  </a:cubicBezTo>
                  <a:cubicBezTo>
                    <a:pt x="18949" y="20962"/>
                    <a:pt x="18931" y="20980"/>
                    <a:pt x="18922" y="21095"/>
                  </a:cubicBezTo>
                  <a:cubicBezTo>
                    <a:pt x="18861" y="21121"/>
                    <a:pt x="18861" y="21068"/>
                    <a:pt x="18852" y="21024"/>
                  </a:cubicBezTo>
                  <a:close/>
                  <a:moveTo>
                    <a:pt x="17810" y="21554"/>
                  </a:moveTo>
                  <a:cubicBezTo>
                    <a:pt x="17836" y="21642"/>
                    <a:pt x="17713" y="21669"/>
                    <a:pt x="17660" y="21625"/>
                  </a:cubicBezTo>
                  <a:cubicBezTo>
                    <a:pt x="17660" y="21572"/>
                    <a:pt x="17730" y="21563"/>
                    <a:pt x="17810" y="21554"/>
                  </a:cubicBezTo>
                  <a:close/>
                  <a:moveTo>
                    <a:pt x="18472" y="21466"/>
                  </a:moveTo>
                  <a:lnTo>
                    <a:pt x="18419" y="21475"/>
                  </a:lnTo>
                  <a:cubicBezTo>
                    <a:pt x="18322" y="21510"/>
                    <a:pt x="18313" y="21439"/>
                    <a:pt x="18260" y="21439"/>
                  </a:cubicBezTo>
                  <a:cubicBezTo>
                    <a:pt x="17986" y="21457"/>
                    <a:pt x="18304" y="21422"/>
                    <a:pt x="18340" y="21369"/>
                  </a:cubicBezTo>
                  <a:cubicBezTo>
                    <a:pt x="18384" y="21404"/>
                    <a:pt x="18472" y="21386"/>
                    <a:pt x="18472" y="21466"/>
                  </a:cubicBezTo>
                  <a:close/>
                  <a:moveTo>
                    <a:pt x="18031" y="21581"/>
                  </a:moveTo>
                  <a:cubicBezTo>
                    <a:pt x="17969" y="21598"/>
                    <a:pt x="17942" y="21572"/>
                    <a:pt x="17898" y="21572"/>
                  </a:cubicBezTo>
                  <a:cubicBezTo>
                    <a:pt x="17933" y="21510"/>
                    <a:pt x="18057" y="21528"/>
                    <a:pt x="18004" y="21413"/>
                  </a:cubicBezTo>
                  <a:cubicBezTo>
                    <a:pt x="18075" y="21422"/>
                    <a:pt x="18048" y="21554"/>
                    <a:pt x="18031" y="21581"/>
                  </a:cubicBezTo>
                  <a:close/>
                  <a:moveTo>
                    <a:pt x="17624" y="21351"/>
                  </a:moveTo>
                  <a:cubicBezTo>
                    <a:pt x="17536" y="21351"/>
                    <a:pt x="17616" y="21271"/>
                    <a:pt x="17677" y="21289"/>
                  </a:cubicBezTo>
                  <a:cubicBezTo>
                    <a:pt x="17642" y="21227"/>
                    <a:pt x="17465" y="21324"/>
                    <a:pt x="17430" y="21271"/>
                  </a:cubicBezTo>
                  <a:cubicBezTo>
                    <a:pt x="17492" y="21201"/>
                    <a:pt x="17536" y="21263"/>
                    <a:pt x="17642" y="21210"/>
                  </a:cubicBezTo>
                  <a:cubicBezTo>
                    <a:pt x="17660" y="21280"/>
                    <a:pt x="17748" y="21254"/>
                    <a:pt x="17748" y="21333"/>
                  </a:cubicBezTo>
                  <a:cubicBezTo>
                    <a:pt x="17695" y="21369"/>
                    <a:pt x="17633" y="21271"/>
                    <a:pt x="17624" y="21351"/>
                  </a:cubicBezTo>
                  <a:close/>
                  <a:moveTo>
                    <a:pt x="16989" y="21492"/>
                  </a:moveTo>
                  <a:cubicBezTo>
                    <a:pt x="16944" y="21386"/>
                    <a:pt x="17227" y="21342"/>
                    <a:pt x="17209" y="21466"/>
                  </a:cubicBezTo>
                  <a:cubicBezTo>
                    <a:pt x="17112" y="21448"/>
                    <a:pt x="17077" y="21457"/>
                    <a:pt x="16989" y="21492"/>
                  </a:cubicBezTo>
                  <a:close/>
                  <a:moveTo>
                    <a:pt x="3029" y="18499"/>
                  </a:moveTo>
                  <a:cubicBezTo>
                    <a:pt x="3108" y="18561"/>
                    <a:pt x="3108" y="18419"/>
                    <a:pt x="3135" y="18366"/>
                  </a:cubicBezTo>
                  <a:cubicBezTo>
                    <a:pt x="3179" y="18411"/>
                    <a:pt x="3161" y="18534"/>
                    <a:pt x="3082" y="18517"/>
                  </a:cubicBezTo>
                  <a:cubicBezTo>
                    <a:pt x="3064" y="18570"/>
                    <a:pt x="3161" y="18561"/>
                    <a:pt x="3161" y="18614"/>
                  </a:cubicBezTo>
                  <a:cubicBezTo>
                    <a:pt x="3091" y="18658"/>
                    <a:pt x="3108" y="18773"/>
                    <a:pt x="3055" y="18834"/>
                  </a:cubicBezTo>
                  <a:cubicBezTo>
                    <a:pt x="3046" y="18843"/>
                    <a:pt x="2985" y="18790"/>
                    <a:pt x="2976" y="18799"/>
                  </a:cubicBezTo>
                  <a:cubicBezTo>
                    <a:pt x="2958" y="18808"/>
                    <a:pt x="2949" y="18861"/>
                    <a:pt x="2932" y="18896"/>
                  </a:cubicBezTo>
                  <a:cubicBezTo>
                    <a:pt x="2914" y="18940"/>
                    <a:pt x="2896" y="18958"/>
                    <a:pt x="2879" y="18896"/>
                  </a:cubicBezTo>
                  <a:cubicBezTo>
                    <a:pt x="2896" y="18773"/>
                    <a:pt x="2967" y="18781"/>
                    <a:pt x="3020" y="18755"/>
                  </a:cubicBezTo>
                  <a:cubicBezTo>
                    <a:pt x="3046" y="18676"/>
                    <a:pt x="3055" y="18614"/>
                    <a:pt x="3029" y="18561"/>
                  </a:cubicBezTo>
                  <a:cubicBezTo>
                    <a:pt x="2914" y="18561"/>
                    <a:pt x="3002" y="18658"/>
                    <a:pt x="2967" y="18737"/>
                  </a:cubicBezTo>
                  <a:cubicBezTo>
                    <a:pt x="2932" y="18746"/>
                    <a:pt x="2896" y="18781"/>
                    <a:pt x="2870" y="18843"/>
                  </a:cubicBezTo>
                  <a:cubicBezTo>
                    <a:pt x="2852" y="18861"/>
                    <a:pt x="2843" y="18905"/>
                    <a:pt x="2826" y="18940"/>
                  </a:cubicBezTo>
                  <a:cubicBezTo>
                    <a:pt x="2808" y="18976"/>
                    <a:pt x="2799" y="19020"/>
                    <a:pt x="2781" y="19055"/>
                  </a:cubicBezTo>
                  <a:cubicBezTo>
                    <a:pt x="2728" y="19223"/>
                    <a:pt x="2676" y="19408"/>
                    <a:pt x="2587" y="19514"/>
                  </a:cubicBezTo>
                  <a:cubicBezTo>
                    <a:pt x="2623" y="19391"/>
                    <a:pt x="2667" y="19258"/>
                    <a:pt x="2711" y="19126"/>
                  </a:cubicBezTo>
                  <a:cubicBezTo>
                    <a:pt x="2764" y="18993"/>
                    <a:pt x="2817" y="18843"/>
                    <a:pt x="2852" y="18737"/>
                  </a:cubicBezTo>
                  <a:cubicBezTo>
                    <a:pt x="2949" y="18499"/>
                    <a:pt x="3038" y="18269"/>
                    <a:pt x="3126" y="18066"/>
                  </a:cubicBezTo>
                  <a:cubicBezTo>
                    <a:pt x="3179" y="18172"/>
                    <a:pt x="2976" y="18402"/>
                    <a:pt x="3029" y="18499"/>
                  </a:cubicBezTo>
                  <a:close/>
                  <a:moveTo>
                    <a:pt x="3038" y="17448"/>
                  </a:moveTo>
                  <a:cubicBezTo>
                    <a:pt x="2940" y="17369"/>
                    <a:pt x="3064" y="17280"/>
                    <a:pt x="3046" y="17192"/>
                  </a:cubicBezTo>
                  <a:cubicBezTo>
                    <a:pt x="3038" y="17130"/>
                    <a:pt x="3038" y="17157"/>
                    <a:pt x="3091" y="17077"/>
                  </a:cubicBezTo>
                  <a:cubicBezTo>
                    <a:pt x="3294" y="17086"/>
                    <a:pt x="3046" y="17422"/>
                    <a:pt x="3038" y="17448"/>
                  </a:cubicBezTo>
                  <a:close/>
                  <a:moveTo>
                    <a:pt x="2861" y="17678"/>
                  </a:moveTo>
                  <a:cubicBezTo>
                    <a:pt x="2879" y="17704"/>
                    <a:pt x="2923" y="17748"/>
                    <a:pt x="2940" y="17704"/>
                  </a:cubicBezTo>
                  <a:cubicBezTo>
                    <a:pt x="2976" y="17651"/>
                    <a:pt x="2923" y="17616"/>
                    <a:pt x="2905" y="17660"/>
                  </a:cubicBezTo>
                  <a:cubicBezTo>
                    <a:pt x="2843" y="17572"/>
                    <a:pt x="2985" y="17528"/>
                    <a:pt x="2985" y="17431"/>
                  </a:cubicBezTo>
                  <a:lnTo>
                    <a:pt x="3038" y="17448"/>
                  </a:lnTo>
                  <a:cubicBezTo>
                    <a:pt x="2976" y="17669"/>
                    <a:pt x="2985" y="17916"/>
                    <a:pt x="2914" y="18093"/>
                  </a:cubicBezTo>
                  <a:cubicBezTo>
                    <a:pt x="2879" y="18181"/>
                    <a:pt x="2799" y="18172"/>
                    <a:pt x="2808" y="18314"/>
                  </a:cubicBezTo>
                  <a:cubicBezTo>
                    <a:pt x="2755" y="18331"/>
                    <a:pt x="2764" y="18305"/>
                    <a:pt x="2728" y="18278"/>
                  </a:cubicBezTo>
                  <a:cubicBezTo>
                    <a:pt x="2649" y="18278"/>
                    <a:pt x="2614" y="18402"/>
                    <a:pt x="2561" y="18481"/>
                  </a:cubicBezTo>
                  <a:cubicBezTo>
                    <a:pt x="2455" y="18472"/>
                    <a:pt x="2684" y="18252"/>
                    <a:pt x="2578" y="18287"/>
                  </a:cubicBezTo>
                  <a:cubicBezTo>
                    <a:pt x="2517" y="18208"/>
                    <a:pt x="2684" y="18234"/>
                    <a:pt x="2720" y="18216"/>
                  </a:cubicBezTo>
                  <a:cubicBezTo>
                    <a:pt x="2711" y="18128"/>
                    <a:pt x="2799" y="18163"/>
                    <a:pt x="2808" y="18146"/>
                  </a:cubicBezTo>
                  <a:cubicBezTo>
                    <a:pt x="2826" y="18119"/>
                    <a:pt x="2826" y="18049"/>
                    <a:pt x="2852" y="18031"/>
                  </a:cubicBezTo>
                  <a:cubicBezTo>
                    <a:pt x="2861" y="18022"/>
                    <a:pt x="2932" y="18057"/>
                    <a:pt x="2923" y="17996"/>
                  </a:cubicBezTo>
                  <a:cubicBezTo>
                    <a:pt x="2932" y="17960"/>
                    <a:pt x="2896" y="17969"/>
                    <a:pt x="2870" y="17969"/>
                  </a:cubicBezTo>
                  <a:cubicBezTo>
                    <a:pt x="2790" y="17987"/>
                    <a:pt x="2843" y="18031"/>
                    <a:pt x="2764" y="18102"/>
                  </a:cubicBezTo>
                  <a:cubicBezTo>
                    <a:pt x="2764" y="18102"/>
                    <a:pt x="2737" y="18040"/>
                    <a:pt x="2728" y="18049"/>
                  </a:cubicBezTo>
                  <a:cubicBezTo>
                    <a:pt x="2684" y="18093"/>
                    <a:pt x="2711" y="18234"/>
                    <a:pt x="2623" y="18172"/>
                  </a:cubicBezTo>
                  <a:cubicBezTo>
                    <a:pt x="2711" y="17943"/>
                    <a:pt x="2790" y="17837"/>
                    <a:pt x="2861" y="17678"/>
                  </a:cubicBezTo>
                  <a:close/>
                  <a:moveTo>
                    <a:pt x="2923" y="17766"/>
                  </a:moveTo>
                  <a:cubicBezTo>
                    <a:pt x="2887" y="17819"/>
                    <a:pt x="2826" y="17793"/>
                    <a:pt x="2817" y="17890"/>
                  </a:cubicBezTo>
                  <a:cubicBezTo>
                    <a:pt x="2879" y="17951"/>
                    <a:pt x="2967" y="17810"/>
                    <a:pt x="2923" y="17766"/>
                  </a:cubicBezTo>
                  <a:close/>
                  <a:moveTo>
                    <a:pt x="17368" y="21280"/>
                  </a:moveTo>
                  <a:cubicBezTo>
                    <a:pt x="17245" y="21298"/>
                    <a:pt x="17236" y="21183"/>
                    <a:pt x="17086" y="21236"/>
                  </a:cubicBezTo>
                  <a:cubicBezTo>
                    <a:pt x="17156" y="21130"/>
                    <a:pt x="17236" y="21130"/>
                    <a:pt x="17324" y="21201"/>
                  </a:cubicBezTo>
                  <a:cubicBezTo>
                    <a:pt x="17377" y="21121"/>
                    <a:pt x="17510" y="21051"/>
                    <a:pt x="17598" y="21139"/>
                  </a:cubicBezTo>
                  <a:cubicBezTo>
                    <a:pt x="17677" y="21192"/>
                    <a:pt x="17518" y="21121"/>
                    <a:pt x="17448" y="21157"/>
                  </a:cubicBezTo>
                  <a:cubicBezTo>
                    <a:pt x="17386" y="21174"/>
                    <a:pt x="17395" y="21236"/>
                    <a:pt x="17368" y="21280"/>
                  </a:cubicBezTo>
                  <a:close/>
                  <a:moveTo>
                    <a:pt x="3099" y="16812"/>
                  </a:moveTo>
                  <a:cubicBezTo>
                    <a:pt x="3117" y="16698"/>
                    <a:pt x="3311" y="16601"/>
                    <a:pt x="3258" y="16777"/>
                  </a:cubicBezTo>
                  <a:cubicBezTo>
                    <a:pt x="3205" y="16645"/>
                    <a:pt x="3179" y="16865"/>
                    <a:pt x="3099" y="16812"/>
                  </a:cubicBezTo>
                  <a:close/>
                  <a:moveTo>
                    <a:pt x="3196" y="17113"/>
                  </a:moveTo>
                  <a:lnTo>
                    <a:pt x="3249" y="16971"/>
                  </a:lnTo>
                  <a:cubicBezTo>
                    <a:pt x="3338" y="16954"/>
                    <a:pt x="3258" y="17183"/>
                    <a:pt x="3196" y="17113"/>
                  </a:cubicBezTo>
                  <a:close/>
                  <a:moveTo>
                    <a:pt x="16927" y="21669"/>
                  </a:moveTo>
                  <a:lnTo>
                    <a:pt x="17015" y="21660"/>
                  </a:lnTo>
                  <a:lnTo>
                    <a:pt x="17033" y="21766"/>
                  </a:lnTo>
                  <a:lnTo>
                    <a:pt x="16936" y="21784"/>
                  </a:lnTo>
                  <a:cubicBezTo>
                    <a:pt x="16980" y="21722"/>
                    <a:pt x="16927" y="21748"/>
                    <a:pt x="16927" y="21669"/>
                  </a:cubicBezTo>
                  <a:close/>
                  <a:moveTo>
                    <a:pt x="2455" y="18543"/>
                  </a:moveTo>
                  <a:cubicBezTo>
                    <a:pt x="2393" y="18499"/>
                    <a:pt x="2446" y="18393"/>
                    <a:pt x="2384" y="18349"/>
                  </a:cubicBezTo>
                  <a:cubicBezTo>
                    <a:pt x="2464" y="18155"/>
                    <a:pt x="2525" y="17890"/>
                    <a:pt x="2631" y="17757"/>
                  </a:cubicBezTo>
                  <a:cubicBezTo>
                    <a:pt x="2631" y="17951"/>
                    <a:pt x="2481" y="18128"/>
                    <a:pt x="2455" y="18314"/>
                  </a:cubicBezTo>
                  <a:cubicBezTo>
                    <a:pt x="2437" y="18411"/>
                    <a:pt x="2481" y="18455"/>
                    <a:pt x="2455" y="18543"/>
                  </a:cubicBezTo>
                  <a:close/>
                  <a:moveTo>
                    <a:pt x="7841" y="23329"/>
                  </a:moveTo>
                  <a:cubicBezTo>
                    <a:pt x="7761" y="23488"/>
                    <a:pt x="7585" y="23461"/>
                    <a:pt x="7364" y="23479"/>
                  </a:cubicBezTo>
                  <a:cubicBezTo>
                    <a:pt x="7373" y="23391"/>
                    <a:pt x="7514" y="23444"/>
                    <a:pt x="7603" y="23417"/>
                  </a:cubicBezTo>
                  <a:cubicBezTo>
                    <a:pt x="7700" y="23399"/>
                    <a:pt x="7753" y="23338"/>
                    <a:pt x="7841" y="23329"/>
                  </a:cubicBezTo>
                  <a:close/>
                  <a:moveTo>
                    <a:pt x="19205" y="21113"/>
                  </a:moveTo>
                  <a:cubicBezTo>
                    <a:pt x="19072" y="21139"/>
                    <a:pt x="19276" y="21227"/>
                    <a:pt x="19125" y="21236"/>
                  </a:cubicBezTo>
                  <a:cubicBezTo>
                    <a:pt x="19152" y="21263"/>
                    <a:pt x="19205" y="21254"/>
                    <a:pt x="19205" y="21307"/>
                  </a:cubicBezTo>
                  <a:cubicBezTo>
                    <a:pt x="19143" y="21342"/>
                    <a:pt x="19099" y="21307"/>
                    <a:pt x="19046" y="21307"/>
                  </a:cubicBezTo>
                  <a:cubicBezTo>
                    <a:pt x="18993" y="21298"/>
                    <a:pt x="18869" y="21360"/>
                    <a:pt x="18887" y="21271"/>
                  </a:cubicBezTo>
                  <a:cubicBezTo>
                    <a:pt x="18958" y="21254"/>
                    <a:pt x="19002" y="21263"/>
                    <a:pt x="19046" y="21280"/>
                  </a:cubicBezTo>
                  <a:cubicBezTo>
                    <a:pt x="19108" y="21271"/>
                    <a:pt x="19037" y="21183"/>
                    <a:pt x="19028" y="21192"/>
                  </a:cubicBezTo>
                  <a:cubicBezTo>
                    <a:pt x="19046" y="21139"/>
                    <a:pt x="19170" y="21174"/>
                    <a:pt x="19108" y="21077"/>
                  </a:cubicBezTo>
                  <a:cubicBezTo>
                    <a:pt x="19258" y="21121"/>
                    <a:pt x="19267" y="20989"/>
                    <a:pt x="19381" y="21033"/>
                  </a:cubicBezTo>
                  <a:cubicBezTo>
                    <a:pt x="19373" y="21060"/>
                    <a:pt x="19355" y="21086"/>
                    <a:pt x="19364" y="21121"/>
                  </a:cubicBezTo>
                  <a:cubicBezTo>
                    <a:pt x="19320" y="21113"/>
                    <a:pt x="19205" y="21174"/>
                    <a:pt x="19205" y="21113"/>
                  </a:cubicBezTo>
                  <a:close/>
                  <a:moveTo>
                    <a:pt x="2093" y="19205"/>
                  </a:moveTo>
                  <a:cubicBezTo>
                    <a:pt x="2040" y="19126"/>
                    <a:pt x="2110" y="19011"/>
                    <a:pt x="2181" y="18958"/>
                  </a:cubicBezTo>
                  <a:cubicBezTo>
                    <a:pt x="2199" y="18923"/>
                    <a:pt x="2163" y="18923"/>
                    <a:pt x="2146" y="18905"/>
                  </a:cubicBezTo>
                  <a:cubicBezTo>
                    <a:pt x="2190" y="18861"/>
                    <a:pt x="2199" y="18808"/>
                    <a:pt x="2208" y="18764"/>
                  </a:cubicBezTo>
                  <a:cubicBezTo>
                    <a:pt x="2208" y="18737"/>
                    <a:pt x="2208" y="18711"/>
                    <a:pt x="2216" y="18684"/>
                  </a:cubicBezTo>
                  <a:cubicBezTo>
                    <a:pt x="2216" y="18667"/>
                    <a:pt x="2216" y="18658"/>
                    <a:pt x="2216" y="18640"/>
                  </a:cubicBezTo>
                  <a:cubicBezTo>
                    <a:pt x="2216" y="18631"/>
                    <a:pt x="2216" y="18623"/>
                    <a:pt x="2225" y="18614"/>
                  </a:cubicBezTo>
                  <a:cubicBezTo>
                    <a:pt x="2234" y="18587"/>
                    <a:pt x="2243" y="18481"/>
                    <a:pt x="2313" y="18517"/>
                  </a:cubicBezTo>
                  <a:cubicBezTo>
                    <a:pt x="2278" y="18578"/>
                    <a:pt x="2278" y="18631"/>
                    <a:pt x="2287" y="18684"/>
                  </a:cubicBezTo>
                  <a:cubicBezTo>
                    <a:pt x="2287" y="18746"/>
                    <a:pt x="2296" y="18808"/>
                    <a:pt x="2278" y="18852"/>
                  </a:cubicBezTo>
                  <a:cubicBezTo>
                    <a:pt x="2243" y="18985"/>
                    <a:pt x="2146" y="19029"/>
                    <a:pt x="2093" y="19205"/>
                  </a:cubicBezTo>
                  <a:close/>
                  <a:moveTo>
                    <a:pt x="7717" y="5908"/>
                  </a:moveTo>
                  <a:cubicBezTo>
                    <a:pt x="7832" y="5899"/>
                    <a:pt x="7788" y="6226"/>
                    <a:pt x="7656" y="6146"/>
                  </a:cubicBezTo>
                  <a:cubicBezTo>
                    <a:pt x="7673" y="6084"/>
                    <a:pt x="7735" y="6137"/>
                    <a:pt x="7753" y="6049"/>
                  </a:cubicBezTo>
                  <a:cubicBezTo>
                    <a:pt x="7770" y="5978"/>
                    <a:pt x="7664" y="6058"/>
                    <a:pt x="7647" y="6075"/>
                  </a:cubicBezTo>
                  <a:cubicBezTo>
                    <a:pt x="7594" y="6199"/>
                    <a:pt x="7761" y="6199"/>
                    <a:pt x="7700" y="6332"/>
                  </a:cubicBezTo>
                  <a:cubicBezTo>
                    <a:pt x="7620" y="6279"/>
                    <a:pt x="7567" y="6137"/>
                    <a:pt x="7611" y="6031"/>
                  </a:cubicBezTo>
                  <a:cubicBezTo>
                    <a:pt x="7638" y="5961"/>
                    <a:pt x="7691" y="5978"/>
                    <a:pt x="7717" y="5908"/>
                  </a:cubicBezTo>
                  <a:close/>
                  <a:moveTo>
                    <a:pt x="6746" y="8265"/>
                  </a:moveTo>
                  <a:cubicBezTo>
                    <a:pt x="6728" y="8345"/>
                    <a:pt x="6746" y="8477"/>
                    <a:pt x="6631" y="8424"/>
                  </a:cubicBezTo>
                  <a:cubicBezTo>
                    <a:pt x="6667" y="8371"/>
                    <a:pt x="6728" y="8398"/>
                    <a:pt x="6737" y="8301"/>
                  </a:cubicBezTo>
                  <a:cubicBezTo>
                    <a:pt x="6658" y="8239"/>
                    <a:pt x="6658" y="8398"/>
                    <a:pt x="6578" y="8336"/>
                  </a:cubicBezTo>
                  <a:cubicBezTo>
                    <a:pt x="6614" y="8265"/>
                    <a:pt x="6781" y="8097"/>
                    <a:pt x="6658" y="8106"/>
                  </a:cubicBezTo>
                  <a:cubicBezTo>
                    <a:pt x="6605" y="8036"/>
                    <a:pt x="6728" y="7947"/>
                    <a:pt x="6790" y="7992"/>
                  </a:cubicBezTo>
                  <a:cubicBezTo>
                    <a:pt x="6790" y="8027"/>
                    <a:pt x="6746" y="8071"/>
                    <a:pt x="6746" y="8106"/>
                  </a:cubicBezTo>
                  <a:cubicBezTo>
                    <a:pt x="6746" y="8124"/>
                    <a:pt x="6790" y="8142"/>
                    <a:pt x="6790" y="8150"/>
                  </a:cubicBezTo>
                  <a:cubicBezTo>
                    <a:pt x="6790" y="8195"/>
                    <a:pt x="6755" y="8230"/>
                    <a:pt x="6746" y="8265"/>
                  </a:cubicBezTo>
                  <a:close/>
                  <a:moveTo>
                    <a:pt x="7241" y="7956"/>
                  </a:moveTo>
                  <a:cubicBezTo>
                    <a:pt x="7267" y="8071"/>
                    <a:pt x="7143" y="8265"/>
                    <a:pt x="7108" y="8398"/>
                  </a:cubicBezTo>
                  <a:cubicBezTo>
                    <a:pt x="7082" y="8345"/>
                    <a:pt x="7046" y="8292"/>
                    <a:pt x="6949" y="8274"/>
                  </a:cubicBezTo>
                  <a:cubicBezTo>
                    <a:pt x="6958" y="8168"/>
                    <a:pt x="7046" y="8265"/>
                    <a:pt x="7099" y="8265"/>
                  </a:cubicBezTo>
                  <a:cubicBezTo>
                    <a:pt x="7152" y="8195"/>
                    <a:pt x="7064" y="8212"/>
                    <a:pt x="7046" y="8177"/>
                  </a:cubicBezTo>
                  <a:cubicBezTo>
                    <a:pt x="7029" y="8159"/>
                    <a:pt x="7037" y="8097"/>
                    <a:pt x="7064" y="8124"/>
                  </a:cubicBezTo>
                  <a:cubicBezTo>
                    <a:pt x="7029" y="8097"/>
                    <a:pt x="7002" y="8089"/>
                    <a:pt x="6949" y="8115"/>
                  </a:cubicBezTo>
                  <a:cubicBezTo>
                    <a:pt x="6931" y="8124"/>
                    <a:pt x="6958" y="8159"/>
                    <a:pt x="6967" y="8150"/>
                  </a:cubicBezTo>
                  <a:cubicBezTo>
                    <a:pt x="6940" y="8177"/>
                    <a:pt x="6808" y="8221"/>
                    <a:pt x="6826" y="8292"/>
                  </a:cubicBezTo>
                  <a:cubicBezTo>
                    <a:pt x="6773" y="8239"/>
                    <a:pt x="6817" y="8124"/>
                    <a:pt x="6887" y="8124"/>
                  </a:cubicBezTo>
                  <a:cubicBezTo>
                    <a:pt x="6949" y="7974"/>
                    <a:pt x="6861" y="7947"/>
                    <a:pt x="6967" y="7824"/>
                  </a:cubicBezTo>
                  <a:cubicBezTo>
                    <a:pt x="7037" y="7850"/>
                    <a:pt x="6984" y="7939"/>
                    <a:pt x="6958" y="8018"/>
                  </a:cubicBezTo>
                  <a:lnTo>
                    <a:pt x="7037" y="8045"/>
                  </a:lnTo>
                  <a:cubicBezTo>
                    <a:pt x="7073" y="7930"/>
                    <a:pt x="6993" y="7894"/>
                    <a:pt x="7090" y="7806"/>
                  </a:cubicBezTo>
                  <a:cubicBezTo>
                    <a:pt x="7099" y="7771"/>
                    <a:pt x="7055" y="7762"/>
                    <a:pt x="7029" y="7744"/>
                  </a:cubicBezTo>
                  <a:cubicBezTo>
                    <a:pt x="7037" y="7665"/>
                    <a:pt x="7099" y="7709"/>
                    <a:pt x="7126" y="7647"/>
                  </a:cubicBezTo>
                  <a:cubicBezTo>
                    <a:pt x="7161" y="7568"/>
                    <a:pt x="7055" y="7559"/>
                    <a:pt x="7135" y="7462"/>
                  </a:cubicBezTo>
                  <a:cubicBezTo>
                    <a:pt x="7223" y="7488"/>
                    <a:pt x="7205" y="7577"/>
                    <a:pt x="7170" y="7674"/>
                  </a:cubicBezTo>
                  <a:cubicBezTo>
                    <a:pt x="7188" y="7797"/>
                    <a:pt x="7241" y="7797"/>
                    <a:pt x="7311" y="7850"/>
                  </a:cubicBezTo>
                  <a:cubicBezTo>
                    <a:pt x="7311" y="7974"/>
                    <a:pt x="7196" y="7815"/>
                    <a:pt x="7196" y="7939"/>
                  </a:cubicBezTo>
                  <a:cubicBezTo>
                    <a:pt x="7188" y="7983"/>
                    <a:pt x="7232" y="7992"/>
                    <a:pt x="7241" y="7956"/>
                  </a:cubicBezTo>
                  <a:close/>
                  <a:moveTo>
                    <a:pt x="7293" y="6173"/>
                  </a:moveTo>
                  <a:cubicBezTo>
                    <a:pt x="7267" y="6120"/>
                    <a:pt x="7338" y="6128"/>
                    <a:pt x="7364" y="6067"/>
                  </a:cubicBezTo>
                  <a:cubicBezTo>
                    <a:pt x="7382" y="6014"/>
                    <a:pt x="7364" y="5970"/>
                    <a:pt x="7373" y="5943"/>
                  </a:cubicBezTo>
                  <a:cubicBezTo>
                    <a:pt x="7417" y="5872"/>
                    <a:pt x="7497" y="5846"/>
                    <a:pt x="7532" y="5766"/>
                  </a:cubicBezTo>
                  <a:cubicBezTo>
                    <a:pt x="7638" y="5899"/>
                    <a:pt x="7391" y="5952"/>
                    <a:pt x="7435" y="6093"/>
                  </a:cubicBezTo>
                  <a:cubicBezTo>
                    <a:pt x="7382" y="6102"/>
                    <a:pt x="7338" y="6128"/>
                    <a:pt x="7293" y="6173"/>
                  </a:cubicBezTo>
                  <a:close/>
                  <a:moveTo>
                    <a:pt x="7223" y="6605"/>
                  </a:moveTo>
                  <a:cubicBezTo>
                    <a:pt x="7161" y="6596"/>
                    <a:pt x="7188" y="6446"/>
                    <a:pt x="7249" y="6455"/>
                  </a:cubicBezTo>
                  <a:cubicBezTo>
                    <a:pt x="7241" y="6367"/>
                    <a:pt x="7196" y="6314"/>
                    <a:pt x="7258" y="6190"/>
                  </a:cubicBezTo>
                  <a:cubicBezTo>
                    <a:pt x="7241" y="6358"/>
                    <a:pt x="7346" y="6287"/>
                    <a:pt x="7408" y="6181"/>
                  </a:cubicBezTo>
                  <a:cubicBezTo>
                    <a:pt x="7497" y="6358"/>
                    <a:pt x="7267" y="6411"/>
                    <a:pt x="7276" y="6596"/>
                  </a:cubicBezTo>
                  <a:cubicBezTo>
                    <a:pt x="7249" y="6579"/>
                    <a:pt x="7232" y="6588"/>
                    <a:pt x="7223" y="6605"/>
                  </a:cubicBezTo>
                  <a:close/>
                  <a:moveTo>
                    <a:pt x="6393" y="9219"/>
                  </a:moveTo>
                  <a:lnTo>
                    <a:pt x="6428" y="9131"/>
                  </a:lnTo>
                  <a:cubicBezTo>
                    <a:pt x="6481" y="9175"/>
                    <a:pt x="6552" y="9210"/>
                    <a:pt x="6508" y="9298"/>
                  </a:cubicBezTo>
                  <a:cubicBezTo>
                    <a:pt x="6428" y="9290"/>
                    <a:pt x="6463" y="9228"/>
                    <a:pt x="6393" y="9219"/>
                  </a:cubicBezTo>
                  <a:close/>
                  <a:moveTo>
                    <a:pt x="6737" y="9316"/>
                  </a:moveTo>
                  <a:cubicBezTo>
                    <a:pt x="6773" y="9263"/>
                    <a:pt x="6834" y="9290"/>
                    <a:pt x="6843" y="9192"/>
                  </a:cubicBezTo>
                  <a:cubicBezTo>
                    <a:pt x="6834" y="9157"/>
                    <a:pt x="6799" y="9139"/>
                    <a:pt x="6826" y="9086"/>
                  </a:cubicBezTo>
                  <a:cubicBezTo>
                    <a:pt x="6861" y="9104"/>
                    <a:pt x="6896" y="9113"/>
                    <a:pt x="6914" y="9086"/>
                  </a:cubicBezTo>
                  <a:cubicBezTo>
                    <a:pt x="6914" y="9166"/>
                    <a:pt x="6878" y="9360"/>
                    <a:pt x="6737" y="9316"/>
                  </a:cubicBezTo>
                  <a:close/>
                  <a:moveTo>
                    <a:pt x="6896" y="9051"/>
                  </a:moveTo>
                  <a:cubicBezTo>
                    <a:pt x="6808" y="8980"/>
                    <a:pt x="6958" y="8910"/>
                    <a:pt x="6967" y="8777"/>
                  </a:cubicBezTo>
                  <a:cubicBezTo>
                    <a:pt x="6834" y="8786"/>
                    <a:pt x="7055" y="8592"/>
                    <a:pt x="7020" y="8468"/>
                  </a:cubicBezTo>
                  <a:cubicBezTo>
                    <a:pt x="7143" y="8486"/>
                    <a:pt x="7037" y="8645"/>
                    <a:pt x="7011" y="8733"/>
                  </a:cubicBezTo>
                  <a:cubicBezTo>
                    <a:pt x="6984" y="8857"/>
                    <a:pt x="6976" y="8998"/>
                    <a:pt x="6896" y="9051"/>
                  </a:cubicBezTo>
                  <a:close/>
                  <a:moveTo>
                    <a:pt x="6746" y="9060"/>
                  </a:moveTo>
                  <a:cubicBezTo>
                    <a:pt x="6720" y="9042"/>
                    <a:pt x="6737" y="9016"/>
                    <a:pt x="6746" y="8989"/>
                  </a:cubicBezTo>
                  <a:cubicBezTo>
                    <a:pt x="6702" y="8972"/>
                    <a:pt x="6667" y="8989"/>
                    <a:pt x="6640" y="9016"/>
                  </a:cubicBezTo>
                  <a:cubicBezTo>
                    <a:pt x="6605" y="9007"/>
                    <a:pt x="6675" y="8839"/>
                    <a:pt x="6587" y="8927"/>
                  </a:cubicBezTo>
                  <a:cubicBezTo>
                    <a:pt x="6499" y="8883"/>
                    <a:pt x="6649" y="8839"/>
                    <a:pt x="6658" y="8822"/>
                  </a:cubicBezTo>
                  <a:cubicBezTo>
                    <a:pt x="6675" y="8795"/>
                    <a:pt x="6675" y="8742"/>
                    <a:pt x="6702" y="8707"/>
                  </a:cubicBezTo>
                  <a:cubicBezTo>
                    <a:pt x="6711" y="8698"/>
                    <a:pt x="6755" y="8707"/>
                    <a:pt x="6764" y="8698"/>
                  </a:cubicBezTo>
                  <a:cubicBezTo>
                    <a:pt x="6799" y="8663"/>
                    <a:pt x="6781" y="8592"/>
                    <a:pt x="6843" y="8636"/>
                  </a:cubicBezTo>
                  <a:cubicBezTo>
                    <a:pt x="6870" y="8583"/>
                    <a:pt x="6870" y="8477"/>
                    <a:pt x="6940" y="8539"/>
                  </a:cubicBezTo>
                  <a:cubicBezTo>
                    <a:pt x="6878" y="8601"/>
                    <a:pt x="6852" y="8707"/>
                    <a:pt x="6790" y="8777"/>
                  </a:cubicBezTo>
                  <a:cubicBezTo>
                    <a:pt x="6755" y="8822"/>
                    <a:pt x="6596" y="8822"/>
                    <a:pt x="6675" y="8927"/>
                  </a:cubicBezTo>
                  <a:cubicBezTo>
                    <a:pt x="6746" y="8901"/>
                    <a:pt x="6764" y="8742"/>
                    <a:pt x="6870" y="8804"/>
                  </a:cubicBezTo>
                  <a:cubicBezTo>
                    <a:pt x="6834" y="8954"/>
                    <a:pt x="6728" y="8910"/>
                    <a:pt x="6746" y="9060"/>
                  </a:cubicBezTo>
                  <a:close/>
                  <a:moveTo>
                    <a:pt x="7479" y="5819"/>
                  </a:moveTo>
                  <a:cubicBezTo>
                    <a:pt x="7452" y="5828"/>
                    <a:pt x="7426" y="5837"/>
                    <a:pt x="7435" y="5802"/>
                  </a:cubicBezTo>
                  <a:cubicBezTo>
                    <a:pt x="7452" y="5669"/>
                    <a:pt x="7594" y="5404"/>
                    <a:pt x="7656" y="5192"/>
                  </a:cubicBezTo>
                  <a:cubicBezTo>
                    <a:pt x="7673" y="5078"/>
                    <a:pt x="7735" y="5104"/>
                    <a:pt x="7682" y="5201"/>
                  </a:cubicBezTo>
                  <a:cubicBezTo>
                    <a:pt x="7629" y="5413"/>
                    <a:pt x="7594" y="5643"/>
                    <a:pt x="7479" y="5819"/>
                  </a:cubicBezTo>
                  <a:close/>
                  <a:moveTo>
                    <a:pt x="6481" y="8760"/>
                  </a:moveTo>
                  <a:cubicBezTo>
                    <a:pt x="6463" y="8689"/>
                    <a:pt x="6349" y="8671"/>
                    <a:pt x="6402" y="8565"/>
                  </a:cubicBezTo>
                  <a:cubicBezTo>
                    <a:pt x="6411" y="8663"/>
                    <a:pt x="6561" y="8539"/>
                    <a:pt x="6508" y="8671"/>
                  </a:cubicBezTo>
                  <a:cubicBezTo>
                    <a:pt x="6569" y="8671"/>
                    <a:pt x="6569" y="8530"/>
                    <a:pt x="6658" y="8592"/>
                  </a:cubicBezTo>
                  <a:cubicBezTo>
                    <a:pt x="6543" y="8671"/>
                    <a:pt x="6569" y="8839"/>
                    <a:pt x="6455" y="8980"/>
                  </a:cubicBezTo>
                  <a:cubicBezTo>
                    <a:pt x="6411" y="8875"/>
                    <a:pt x="6419" y="9016"/>
                    <a:pt x="6340" y="8972"/>
                  </a:cubicBezTo>
                  <a:cubicBezTo>
                    <a:pt x="6358" y="8822"/>
                    <a:pt x="6455" y="8883"/>
                    <a:pt x="6481" y="8760"/>
                  </a:cubicBezTo>
                  <a:close/>
                  <a:moveTo>
                    <a:pt x="6243" y="8601"/>
                  </a:moveTo>
                  <a:cubicBezTo>
                    <a:pt x="6146" y="8671"/>
                    <a:pt x="6331" y="8398"/>
                    <a:pt x="6260" y="8380"/>
                  </a:cubicBezTo>
                  <a:cubicBezTo>
                    <a:pt x="6331" y="8318"/>
                    <a:pt x="6278" y="8248"/>
                    <a:pt x="6366" y="8186"/>
                  </a:cubicBezTo>
                  <a:cubicBezTo>
                    <a:pt x="6340" y="8301"/>
                    <a:pt x="6375" y="8477"/>
                    <a:pt x="6322" y="8539"/>
                  </a:cubicBezTo>
                  <a:cubicBezTo>
                    <a:pt x="6305" y="8415"/>
                    <a:pt x="6278" y="8495"/>
                    <a:pt x="6243" y="8601"/>
                  </a:cubicBezTo>
                  <a:close/>
                  <a:moveTo>
                    <a:pt x="7399" y="6738"/>
                  </a:moveTo>
                  <a:cubicBezTo>
                    <a:pt x="7444" y="6685"/>
                    <a:pt x="7382" y="6658"/>
                    <a:pt x="7382" y="6632"/>
                  </a:cubicBezTo>
                  <a:cubicBezTo>
                    <a:pt x="7408" y="6561"/>
                    <a:pt x="7470" y="6623"/>
                    <a:pt x="7505" y="6552"/>
                  </a:cubicBezTo>
                  <a:cubicBezTo>
                    <a:pt x="7558" y="6649"/>
                    <a:pt x="7647" y="6588"/>
                    <a:pt x="7611" y="6720"/>
                  </a:cubicBezTo>
                  <a:cubicBezTo>
                    <a:pt x="7532" y="6711"/>
                    <a:pt x="7558" y="6641"/>
                    <a:pt x="7470" y="6632"/>
                  </a:cubicBezTo>
                  <a:cubicBezTo>
                    <a:pt x="7435" y="6702"/>
                    <a:pt x="7505" y="6835"/>
                    <a:pt x="7567" y="6773"/>
                  </a:cubicBezTo>
                  <a:cubicBezTo>
                    <a:pt x="7594" y="6782"/>
                    <a:pt x="7576" y="6800"/>
                    <a:pt x="7558" y="6800"/>
                  </a:cubicBezTo>
                  <a:lnTo>
                    <a:pt x="7541" y="6852"/>
                  </a:lnTo>
                  <a:cubicBezTo>
                    <a:pt x="7452" y="6844"/>
                    <a:pt x="7514" y="6755"/>
                    <a:pt x="7435" y="6747"/>
                  </a:cubicBezTo>
                  <a:cubicBezTo>
                    <a:pt x="7408" y="6888"/>
                    <a:pt x="7444" y="6932"/>
                    <a:pt x="7364" y="7020"/>
                  </a:cubicBezTo>
                  <a:cubicBezTo>
                    <a:pt x="7285" y="6985"/>
                    <a:pt x="7285" y="6914"/>
                    <a:pt x="7276" y="6852"/>
                  </a:cubicBezTo>
                  <a:cubicBezTo>
                    <a:pt x="7302" y="6764"/>
                    <a:pt x="7364" y="6800"/>
                    <a:pt x="7399" y="6738"/>
                  </a:cubicBezTo>
                  <a:close/>
                  <a:moveTo>
                    <a:pt x="8424" y="3215"/>
                  </a:moveTo>
                  <a:cubicBezTo>
                    <a:pt x="8353" y="3250"/>
                    <a:pt x="8494" y="2976"/>
                    <a:pt x="8512" y="2888"/>
                  </a:cubicBezTo>
                  <a:cubicBezTo>
                    <a:pt x="8609" y="2976"/>
                    <a:pt x="8441" y="3082"/>
                    <a:pt x="8424" y="3215"/>
                  </a:cubicBezTo>
                  <a:close/>
                  <a:moveTo>
                    <a:pt x="8521" y="4530"/>
                  </a:moveTo>
                  <a:cubicBezTo>
                    <a:pt x="8583" y="4504"/>
                    <a:pt x="8627" y="4433"/>
                    <a:pt x="8653" y="4318"/>
                  </a:cubicBezTo>
                  <a:cubicBezTo>
                    <a:pt x="8733" y="4363"/>
                    <a:pt x="8662" y="4548"/>
                    <a:pt x="8609" y="4530"/>
                  </a:cubicBezTo>
                  <a:cubicBezTo>
                    <a:pt x="8662" y="4566"/>
                    <a:pt x="8600" y="4663"/>
                    <a:pt x="8627" y="4707"/>
                  </a:cubicBezTo>
                  <a:cubicBezTo>
                    <a:pt x="8742" y="4645"/>
                    <a:pt x="8715" y="4424"/>
                    <a:pt x="8724" y="4380"/>
                  </a:cubicBezTo>
                  <a:cubicBezTo>
                    <a:pt x="8724" y="4389"/>
                    <a:pt x="8777" y="4398"/>
                    <a:pt x="8777" y="4398"/>
                  </a:cubicBezTo>
                  <a:cubicBezTo>
                    <a:pt x="8777" y="4336"/>
                    <a:pt x="8742" y="4292"/>
                    <a:pt x="8715" y="4248"/>
                  </a:cubicBezTo>
                  <a:cubicBezTo>
                    <a:pt x="8733" y="4195"/>
                    <a:pt x="8759" y="4177"/>
                    <a:pt x="8795" y="4177"/>
                  </a:cubicBezTo>
                  <a:cubicBezTo>
                    <a:pt x="8812" y="4098"/>
                    <a:pt x="8812" y="4000"/>
                    <a:pt x="8848" y="3965"/>
                  </a:cubicBezTo>
                  <a:cubicBezTo>
                    <a:pt x="8848" y="3842"/>
                    <a:pt x="8962" y="4000"/>
                    <a:pt x="8971" y="3877"/>
                  </a:cubicBezTo>
                  <a:cubicBezTo>
                    <a:pt x="8971" y="3833"/>
                    <a:pt x="8927" y="3859"/>
                    <a:pt x="8909" y="3895"/>
                  </a:cubicBezTo>
                  <a:cubicBezTo>
                    <a:pt x="8856" y="3850"/>
                    <a:pt x="8953" y="3727"/>
                    <a:pt x="8962" y="3647"/>
                  </a:cubicBezTo>
                  <a:cubicBezTo>
                    <a:pt x="8989" y="3700"/>
                    <a:pt x="8962" y="3771"/>
                    <a:pt x="8989" y="3824"/>
                  </a:cubicBezTo>
                  <a:cubicBezTo>
                    <a:pt x="9015" y="3824"/>
                    <a:pt x="9024" y="3806"/>
                    <a:pt x="9051" y="3815"/>
                  </a:cubicBezTo>
                  <a:cubicBezTo>
                    <a:pt x="9059" y="3744"/>
                    <a:pt x="9033" y="3700"/>
                    <a:pt x="9024" y="3638"/>
                  </a:cubicBezTo>
                  <a:cubicBezTo>
                    <a:pt x="9104" y="3700"/>
                    <a:pt x="9174" y="3444"/>
                    <a:pt x="9210" y="3382"/>
                  </a:cubicBezTo>
                  <a:cubicBezTo>
                    <a:pt x="9218" y="3444"/>
                    <a:pt x="9236" y="3506"/>
                    <a:pt x="9227" y="3585"/>
                  </a:cubicBezTo>
                  <a:cubicBezTo>
                    <a:pt x="9263" y="3585"/>
                    <a:pt x="9271" y="3524"/>
                    <a:pt x="9289" y="3480"/>
                  </a:cubicBezTo>
                  <a:cubicBezTo>
                    <a:pt x="9333" y="3594"/>
                    <a:pt x="9236" y="3948"/>
                    <a:pt x="9174" y="4124"/>
                  </a:cubicBezTo>
                  <a:cubicBezTo>
                    <a:pt x="9148" y="4168"/>
                    <a:pt x="9139" y="4168"/>
                    <a:pt x="9095" y="4159"/>
                  </a:cubicBezTo>
                  <a:cubicBezTo>
                    <a:pt x="9095" y="4195"/>
                    <a:pt x="9130" y="4195"/>
                    <a:pt x="9130" y="4239"/>
                  </a:cubicBezTo>
                  <a:cubicBezTo>
                    <a:pt x="9112" y="4301"/>
                    <a:pt x="9059" y="4265"/>
                    <a:pt x="9051" y="4274"/>
                  </a:cubicBezTo>
                  <a:cubicBezTo>
                    <a:pt x="9042" y="4310"/>
                    <a:pt x="9077" y="4345"/>
                    <a:pt x="9077" y="4380"/>
                  </a:cubicBezTo>
                  <a:cubicBezTo>
                    <a:pt x="9059" y="4451"/>
                    <a:pt x="8962" y="4513"/>
                    <a:pt x="8936" y="4592"/>
                  </a:cubicBezTo>
                  <a:cubicBezTo>
                    <a:pt x="8892" y="4725"/>
                    <a:pt x="8883" y="4848"/>
                    <a:pt x="8821" y="4981"/>
                  </a:cubicBezTo>
                  <a:cubicBezTo>
                    <a:pt x="8768" y="5087"/>
                    <a:pt x="8680" y="5175"/>
                    <a:pt x="8618" y="5298"/>
                  </a:cubicBezTo>
                  <a:cubicBezTo>
                    <a:pt x="8591" y="5343"/>
                    <a:pt x="8618" y="5378"/>
                    <a:pt x="8609" y="5387"/>
                  </a:cubicBezTo>
                  <a:cubicBezTo>
                    <a:pt x="8547" y="5581"/>
                    <a:pt x="8380" y="5740"/>
                    <a:pt x="8406" y="5934"/>
                  </a:cubicBezTo>
                  <a:cubicBezTo>
                    <a:pt x="8371" y="5952"/>
                    <a:pt x="8344" y="5978"/>
                    <a:pt x="8327" y="6005"/>
                  </a:cubicBezTo>
                  <a:cubicBezTo>
                    <a:pt x="8274" y="5961"/>
                    <a:pt x="8397" y="5828"/>
                    <a:pt x="8274" y="5819"/>
                  </a:cubicBezTo>
                  <a:cubicBezTo>
                    <a:pt x="8282" y="5917"/>
                    <a:pt x="8282" y="6014"/>
                    <a:pt x="8318" y="6102"/>
                  </a:cubicBezTo>
                  <a:cubicBezTo>
                    <a:pt x="8176" y="6208"/>
                    <a:pt x="8159" y="6482"/>
                    <a:pt x="8053" y="6658"/>
                  </a:cubicBezTo>
                  <a:cubicBezTo>
                    <a:pt x="8009" y="6720"/>
                    <a:pt x="7973" y="6702"/>
                    <a:pt x="7929" y="6747"/>
                  </a:cubicBezTo>
                  <a:cubicBezTo>
                    <a:pt x="7867" y="6800"/>
                    <a:pt x="7859" y="6914"/>
                    <a:pt x="7779" y="6914"/>
                  </a:cubicBezTo>
                  <a:cubicBezTo>
                    <a:pt x="7664" y="6852"/>
                    <a:pt x="7814" y="6738"/>
                    <a:pt x="7841" y="6676"/>
                  </a:cubicBezTo>
                  <a:cubicBezTo>
                    <a:pt x="7867" y="6588"/>
                    <a:pt x="7903" y="6482"/>
                    <a:pt x="7929" y="6420"/>
                  </a:cubicBezTo>
                  <a:cubicBezTo>
                    <a:pt x="7947" y="6385"/>
                    <a:pt x="7929" y="6349"/>
                    <a:pt x="7929" y="6349"/>
                  </a:cubicBezTo>
                  <a:cubicBezTo>
                    <a:pt x="7938" y="6332"/>
                    <a:pt x="8009" y="6287"/>
                    <a:pt x="8009" y="6279"/>
                  </a:cubicBezTo>
                  <a:cubicBezTo>
                    <a:pt x="8026" y="6243"/>
                    <a:pt x="8026" y="6173"/>
                    <a:pt x="8044" y="6128"/>
                  </a:cubicBezTo>
                  <a:cubicBezTo>
                    <a:pt x="8079" y="6031"/>
                    <a:pt x="8115" y="6005"/>
                    <a:pt x="8097" y="5890"/>
                  </a:cubicBezTo>
                  <a:cubicBezTo>
                    <a:pt x="8176" y="5908"/>
                    <a:pt x="8150" y="6040"/>
                    <a:pt x="8229" y="5934"/>
                  </a:cubicBezTo>
                  <a:cubicBezTo>
                    <a:pt x="8229" y="5890"/>
                    <a:pt x="8194" y="5934"/>
                    <a:pt x="8150" y="5908"/>
                  </a:cubicBezTo>
                  <a:cubicBezTo>
                    <a:pt x="8150" y="5837"/>
                    <a:pt x="8185" y="5740"/>
                    <a:pt x="8115" y="5696"/>
                  </a:cubicBezTo>
                  <a:cubicBezTo>
                    <a:pt x="8238" y="5484"/>
                    <a:pt x="8265" y="5325"/>
                    <a:pt x="8397" y="5175"/>
                  </a:cubicBezTo>
                  <a:cubicBezTo>
                    <a:pt x="8415" y="5060"/>
                    <a:pt x="8397" y="4963"/>
                    <a:pt x="8327" y="4883"/>
                  </a:cubicBezTo>
                  <a:cubicBezTo>
                    <a:pt x="8371" y="4822"/>
                    <a:pt x="8415" y="4742"/>
                    <a:pt x="8450" y="4636"/>
                  </a:cubicBezTo>
                  <a:lnTo>
                    <a:pt x="8547" y="4680"/>
                  </a:lnTo>
                  <a:cubicBezTo>
                    <a:pt x="8591" y="4601"/>
                    <a:pt x="8591" y="4548"/>
                    <a:pt x="8521" y="4530"/>
                  </a:cubicBezTo>
                  <a:close/>
                  <a:moveTo>
                    <a:pt x="8212" y="5599"/>
                  </a:moveTo>
                  <a:cubicBezTo>
                    <a:pt x="8238" y="5599"/>
                    <a:pt x="8265" y="5581"/>
                    <a:pt x="8282" y="5563"/>
                  </a:cubicBezTo>
                  <a:cubicBezTo>
                    <a:pt x="8159" y="5519"/>
                    <a:pt x="8203" y="5625"/>
                    <a:pt x="8168" y="5713"/>
                  </a:cubicBezTo>
                  <a:cubicBezTo>
                    <a:pt x="8221" y="5705"/>
                    <a:pt x="8300" y="5749"/>
                    <a:pt x="8344" y="5713"/>
                  </a:cubicBezTo>
                  <a:cubicBezTo>
                    <a:pt x="8309" y="5634"/>
                    <a:pt x="8212" y="5713"/>
                    <a:pt x="8212" y="5599"/>
                  </a:cubicBezTo>
                  <a:close/>
                  <a:moveTo>
                    <a:pt x="8335" y="5413"/>
                  </a:moveTo>
                  <a:cubicBezTo>
                    <a:pt x="8291" y="5502"/>
                    <a:pt x="8380" y="5519"/>
                    <a:pt x="8362" y="5590"/>
                  </a:cubicBezTo>
                  <a:cubicBezTo>
                    <a:pt x="8335" y="5581"/>
                    <a:pt x="8309" y="5625"/>
                    <a:pt x="8335" y="5652"/>
                  </a:cubicBezTo>
                  <a:cubicBezTo>
                    <a:pt x="8353" y="5528"/>
                    <a:pt x="8450" y="5643"/>
                    <a:pt x="8468" y="5537"/>
                  </a:cubicBezTo>
                  <a:cubicBezTo>
                    <a:pt x="8362" y="5528"/>
                    <a:pt x="8424" y="5431"/>
                    <a:pt x="8335" y="5413"/>
                  </a:cubicBezTo>
                  <a:close/>
                  <a:moveTo>
                    <a:pt x="8459" y="5237"/>
                  </a:moveTo>
                  <a:cubicBezTo>
                    <a:pt x="8388" y="5219"/>
                    <a:pt x="8344" y="5316"/>
                    <a:pt x="8291" y="5369"/>
                  </a:cubicBezTo>
                  <a:cubicBezTo>
                    <a:pt x="8362" y="5422"/>
                    <a:pt x="8380" y="5351"/>
                    <a:pt x="8433" y="5387"/>
                  </a:cubicBezTo>
                  <a:cubicBezTo>
                    <a:pt x="8468" y="5325"/>
                    <a:pt x="8415" y="5307"/>
                    <a:pt x="8459" y="5237"/>
                  </a:cubicBezTo>
                  <a:close/>
                  <a:moveTo>
                    <a:pt x="9077" y="4053"/>
                  </a:moveTo>
                  <a:cubicBezTo>
                    <a:pt x="9095" y="4036"/>
                    <a:pt x="9112" y="4027"/>
                    <a:pt x="9139" y="4045"/>
                  </a:cubicBezTo>
                  <a:cubicBezTo>
                    <a:pt x="9148" y="3965"/>
                    <a:pt x="9174" y="3886"/>
                    <a:pt x="9095" y="3859"/>
                  </a:cubicBezTo>
                  <a:cubicBezTo>
                    <a:pt x="9059" y="3939"/>
                    <a:pt x="9042" y="4009"/>
                    <a:pt x="9077" y="4053"/>
                  </a:cubicBezTo>
                  <a:close/>
                  <a:moveTo>
                    <a:pt x="8680" y="4892"/>
                  </a:moveTo>
                  <a:cubicBezTo>
                    <a:pt x="8671" y="4989"/>
                    <a:pt x="8512" y="5148"/>
                    <a:pt x="8591" y="5122"/>
                  </a:cubicBezTo>
                  <a:cubicBezTo>
                    <a:pt x="8627" y="5095"/>
                    <a:pt x="8759" y="4839"/>
                    <a:pt x="8680" y="4892"/>
                  </a:cubicBezTo>
                  <a:close/>
                  <a:moveTo>
                    <a:pt x="8530" y="4733"/>
                  </a:moveTo>
                  <a:cubicBezTo>
                    <a:pt x="8371" y="4698"/>
                    <a:pt x="8415" y="5025"/>
                    <a:pt x="8494" y="5078"/>
                  </a:cubicBezTo>
                  <a:cubicBezTo>
                    <a:pt x="8583" y="4928"/>
                    <a:pt x="8424" y="4901"/>
                    <a:pt x="8530" y="4733"/>
                  </a:cubicBezTo>
                  <a:close/>
                  <a:moveTo>
                    <a:pt x="3223" y="16627"/>
                  </a:moveTo>
                  <a:cubicBezTo>
                    <a:pt x="3285" y="16539"/>
                    <a:pt x="3135" y="16556"/>
                    <a:pt x="3205" y="16459"/>
                  </a:cubicBezTo>
                  <a:cubicBezTo>
                    <a:pt x="3276" y="16495"/>
                    <a:pt x="3223" y="16601"/>
                    <a:pt x="3347" y="16609"/>
                  </a:cubicBezTo>
                  <a:cubicBezTo>
                    <a:pt x="3320" y="16662"/>
                    <a:pt x="3285" y="16662"/>
                    <a:pt x="3223" y="16627"/>
                  </a:cubicBezTo>
                  <a:close/>
                  <a:moveTo>
                    <a:pt x="9704" y="548"/>
                  </a:moveTo>
                  <a:cubicBezTo>
                    <a:pt x="9801" y="628"/>
                    <a:pt x="9651" y="689"/>
                    <a:pt x="9633" y="813"/>
                  </a:cubicBezTo>
                  <a:cubicBezTo>
                    <a:pt x="9563" y="866"/>
                    <a:pt x="9686" y="619"/>
                    <a:pt x="9704" y="548"/>
                  </a:cubicBezTo>
                  <a:close/>
                  <a:moveTo>
                    <a:pt x="7761" y="5855"/>
                  </a:moveTo>
                  <a:cubicBezTo>
                    <a:pt x="7761" y="5731"/>
                    <a:pt x="7850" y="5828"/>
                    <a:pt x="7867" y="5731"/>
                  </a:cubicBezTo>
                  <a:cubicBezTo>
                    <a:pt x="7929" y="5802"/>
                    <a:pt x="7779" y="5864"/>
                    <a:pt x="7832" y="5917"/>
                  </a:cubicBezTo>
                  <a:cubicBezTo>
                    <a:pt x="7761" y="6005"/>
                    <a:pt x="7850" y="5828"/>
                    <a:pt x="7761" y="5855"/>
                  </a:cubicBezTo>
                  <a:close/>
                  <a:moveTo>
                    <a:pt x="8071" y="5740"/>
                  </a:moveTo>
                  <a:cubicBezTo>
                    <a:pt x="8132" y="5749"/>
                    <a:pt x="8088" y="5811"/>
                    <a:pt x="8123" y="5828"/>
                  </a:cubicBezTo>
                  <a:cubicBezTo>
                    <a:pt x="8071" y="5899"/>
                    <a:pt x="8053" y="5943"/>
                    <a:pt x="8053" y="6031"/>
                  </a:cubicBezTo>
                  <a:cubicBezTo>
                    <a:pt x="7947" y="5943"/>
                    <a:pt x="8053" y="5890"/>
                    <a:pt x="8071" y="5740"/>
                  </a:cubicBezTo>
                  <a:close/>
                  <a:moveTo>
                    <a:pt x="7761" y="4901"/>
                  </a:moveTo>
                  <a:lnTo>
                    <a:pt x="7806" y="4786"/>
                  </a:lnTo>
                  <a:cubicBezTo>
                    <a:pt x="7823" y="4813"/>
                    <a:pt x="7841" y="4839"/>
                    <a:pt x="7876" y="4848"/>
                  </a:cubicBezTo>
                  <a:lnTo>
                    <a:pt x="7894" y="4795"/>
                  </a:lnTo>
                  <a:cubicBezTo>
                    <a:pt x="7903" y="4751"/>
                    <a:pt x="7850" y="4742"/>
                    <a:pt x="7841" y="4769"/>
                  </a:cubicBezTo>
                  <a:cubicBezTo>
                    <a:pt x="7779" y="4707"/>
                    <a:pt x="7903" y="4672"/>
                    <a:pt x="7920" y="4636"/>
                  </a:cubicBezTo>
                  <a:cubicBezTo>
                    <a:pt x="7876" y="4619"/>
                    <a:pt x="7850" y="4654"/>
                    <a:pt x="7806" y="4627"/>
                  </a:cubicBezTo>
                  <a:cubicBezTo>
                    <a:pt x="7920" y="4592"/>
                    <a:pt x="7929" y="4495"/>
                    <a:pt x="7965" y="4363"/>
                  </a:cubicBezTo>
                  <a:cubicBezTo>
                    <a:pt x="8026" y="4389"/>
                    <a:pt x="7929" y="4504"/>
                    <a:pt x="8026" y="4513"/>
                  </a:cubicBezTo>
                  <a:cubicBezTo>
                    <a:pt x="8026" y="4530"/>
                    <a:pt x="7947" y="4583"/>
                    <a:pt x="7947" y="4583"/>
                  </a:cubicBezTo>
                  <a:cubicBezTo>
                    <a:pt x="7938" y="4601"/>
                    <a:pt x="7982" y="4627"/>
                    <a:pt x="7982" y="4627"/>
                  </a:cubicBezTo>
                  <a:cubicBezTo>
                    <a:pt x="7965" y="4689"/>
                    <a:pt x="7912" y="4742"/>
                    <a:pt x="7885" y="4892"/>
                  </a:cubicBezTo>
                  <a:cubicBezTo>
                    <a:pt x="7832" y="4866"/>
                    <a:pt x="7823" y="4954"/>
                    <a:pt x="7761" y="4901"/>
                  </a:cubicBezTo>
                  <a:close/>
                  <a:moveTo>
                    <a:pt x="19761" y="21121"/>
                  </a:moveTo>
                  <a:cubicBezTo>
                    <a:pt x="19779" y="21201"/>
                    <a:pt x="19673" y="21236"/>
                    <a:pt x="19620" y="21201"/>
                  </a:cubicBezTo>
                  <a:cubicBezTo>
                    <a:pt x="19620" y="21139"/>
                    <a:pt x="19691" y="21130"/>
                    <a:pt x="19761" y="21121"/>
                  </a:cubicBezTo>
                  <a:close/>
                  <a:moveTo>
                    <a:pt x="7920" y="5192"/>
                  </a:moveTo>
                  <a:cubicBezTo>
                    <a:pt x="7965" y="5078"/>
                    <a:pt x="8106" y="5025"/>
                    <a:pt x="7991" y="4928"/>
                  </a:cubicBezTo>
                  <a:cubicBezTo>
                    <a:pt x="8000" y="4804"/>
                    <a:pt x="8088" y="4866"/>
                    <a:pt x="8106" y="4769"/>
                  </a:cubicBezTo>
                  <a:cubicBezTo>
                    <a:pt x="8168" y="4663"/>
                    <a:pt x="8071" y="4583"/>
                    <a:pt x="8168" y="4530"/>
                  </a:cubicBezTo>
                  <a:cubicBezTo>
                    <a:pt x="8203" y="4574"/>
                    <a:pt x="8185" y="4672"/>
                    <a:pt x="8159" y="4786"/>
                  </a:cubicBezTo>
                  <a:cubicBezTo>
                    <a:pt x="8115" y="4936"/>
                    <a:pt x="8053" y="5210"/>
                    <a:pt x="7920" y="5192"/>
                  </a:cubicBezTo>
                  <a:close/>
                  <a:moveTo>
                    <a:pt x="7920" y="5263"/>
                  </a:moveTo>
                  <a:cubicBezTo>
                    <a:pt x="8123" y="5360"/>
                    <a:pt x="7850" y="5510"/>
                    <a:pt x="7885" y="5678"/>
                  </a:cubicBezTo>
                  <a:cubicBezTo>
                    <a:pt x="7788" y="5599"/>
                    <a:pt x="7859" y="5643"/>
                    <a:pt x="7788" y="5705"/>
                  </a:cubicBezTo>
                  <a:cubicBezTo>
                    <a:pt x="7700" y="5555"/>
                    <a:pt x="7965" y="5449"/>
                    <a:pt x="7920" y="5263"/>
                  </a:cubicBezTo>
                  <a:close/>
                  <a:moveTo>
                    <a:pt x="8238" y="5122"/>
                  </a:moveTo>
                  <a:cubicBezTo>
                    <a:pt x="8265" y="5069"/>
                    <a:pt x="8238" y="5051"/>
                    <a:pt x="8256" y="4989"/>
                  </a:cubicBezTo>
                  <a:cubicBezTo>
                    <a:pt x="8380" y="4989"/>
                    <a:pt x="8221" y="5122"/>
                    <a:pt x="8291" y="5140"/>
                  </a:cubicBezTo>
                  <a:cubicBezTo>
                    <a:pt x="8221" y="5263"/>
                    <a:pt x="8141" y="5378"/>
                    <a:pt x="8079" y="5555"/>
                  </a:cubicBezTo>
                  <a:cubicBezTo>
                    <a:pt x="7991" y="5572"/>
                    <a:pt x="8212" y="5201"/>
                    <a:pt x="8238" y="5122"/>
                  </a:cubicBezTo>
                  <a:close/>
                  <a:moveTo>
                    <a:pt x="7735" y="1"/>
                  </a:moveTo>
                  <a:cubicBezTo>
                    <a:pt x="7823" y="115"/>
                    <a:pt x="7965" y="204"/>
                    <a:pt x="7991" y="354"/>
                  </a:cubicBezTo>
                  <a:cubicBezTo>
                    <a:pt x="7991" y="380"/>
                    <a:pt x="7956" y="460"/>
                    <a:pt x="7956" y="513"/>
                  </a:cubicBezTo>
                  <a:cubicBezTo>
                    <a:pt x="7965" y="566"/>
                    <a:pt x="8000" y="707"/>
                    <a:pt x="7912" y="786"/>
                  </a:cubicBezTo>
                  <a:cubicBezTo>
                    <a:pt x="7903" y="857"/>
                    <a:pt x="7938" y="901"/>
                    <a:pt x="7938" y="963"/>
                  </a:cubicBezTo>
                  <a:cubicBezTo>
                    <a:pt x="7761" y="1369"/>
                    <a:pt x="7744" y="1661"/>
                    <a:pt x="7585" y="1917"/>
                  </a:cubicBezTo>
                  <a:cubicBezTo>
                    <a:pt x="7567" y="1881"/>
                    <a:pt x="7567" y="1846"/>
                    <a:pt x="7567" y="1811"/>
                  </a:cubicBezTo>
                  <a:cubicBezTo>
                    <a:pt x="7479" y="1793"/>
                    <a:pt x="7505" y="1873"/>
                    <a:pt x="7488" y="1943"/>
                  </a:cubicBezTo>
                  <a:cubicBezTo>
                    <a:pt x="7399" y="1934"/>
                    <a:pt x="7285" y="2067"/>
                    <a:pt x="7293" y="2137"/>
                  </a:cubicBezTo>
                  <a:cubicBezTo>
                    <a:pt x="7399" y="2076"/>
                    <a:pt x="7514" y="2023"/>
                    <a:pt x="7550" y="1934"/>
                  </a:cubicBezTo>
                  <a:cubicBezTo>
                    <a:pt x="7567" y="2067"/>
                    <a:pt x="7452" y="2137"/>
                    <a:pt x="7444" y="2288"/>
                  </a:cubicBezTo>
                  <a:cubicBezTo>
                    <a:pt x="7373" y="2208"/>
                    <a:pt x="7329" y="2340"/>
                    <a:pt x="7364" y="2190"/>
                  </a:cubicBezTo>
                  <a:cubicBezTo>
                    <a:pt x="7311" y="2217"/>
                    <a:pt x="7258" y="2314"/>
                    <a:pt x="7276" y="2358"/>
                  </a:cubicBezTo>
                  <a:cubicBezTo>
                    <a:pt x="7355" y="2385"/>
                    <a:pt x="7382" y="2270"/>
                    <a:pt x="7488" y="2340"/>
                  </a:cubicBezTo>
                  <a:lnTo>
                    <a:pt x="7435" y="2482"/>
                  </a:lnTo>
                  <a:cubicBezTo>
                    <a:pt x="7470" y="2279"/>
                    <a:pt x="7249" y="2455"/>
                    <a:pt x="7285" y="2561"/>
                  </a:cubicBezTo>
                  <a:cubicBezTo>
                    <a:pt x="7329" y="2579"/>
                    <a:pt x="7320" y="2499"/>
                    <a:pt x="7346" y="2482"/>
                  </a:cubicBezTo>
                  <a:cubicBezTo>
                    <a:pt x="7417" y="2429"/>
                    <a:pt x="7293" y="2641"/>
                    <a:pt x="7311" y="2729"/>
                  </a:cubicBezTo>
                  <a:cubicBezTo>
                    <a:pt x="7276" y="2738"/>
                    <a:pt x="7258" y="2782"/>
                    <a:pt x="7214" y="2755"/>
                  </a:cubicBezTo>
                  <a:cubicBezTo>
                    <a:pt x="7241" y="2870"/>
                    <a:pt x="7090" y="2967"/>
                    <a:pt x="7020" y="3047"/>
                  </a:cubicBezTo>
                  <a:cubicBezTo>
                    <a:pt x="7029" y="2879"/>
                    <a:pt x="7082" y="2703"/>
                    <a:pt x="6940" y="2623"/>
                  </a:cubicBezTo>
                  <a:cubicBezTo>
                    <a:pt x="6958" y="2597"/>
                    <a:pt x="6993" y="2623"/>
                    <a:pt x="7011" y="2588"/>
                  </a:cubicBezTo>
                  <a:cubicBezTo>
                    <a:pt x="7029" y="2491"/>
                    <a:pt x="6949" y="2588"/>
                    <a:pt x="6905" y="2544"/>
                  </a:cubicBezTo>
                  <a:cubicBezTo>
                    <a:pt x="6967" y="2446"/>
                    <a:pt x="6931" y="2393"/>
                    <a:pt x="6967" y="2305"/>
                  </a:cubicBezTo>
                  <a:cubicBezTo>
                    <a:pt x="7055" y="2305"/>
                    <a:pt x="6993" y="2385"/>
                    <a:pt x="6976" y="2438"/>
                  </a:cubicBezTo>
                  <a:cubicBezTo>
                    <a:pt x="7090" y="2508"/>
                    <a:pt x="7108" y="2261"/>
                    <a:pt x="7064" y="2208"/>
                  </a:cubicBezTo>
                  <a:cubicBezTo>
                    <a:pt x="7082" y="2111"/>
                    <a:pt x="7170" y="2173"/>
                    <a:pt x="7179" y="2058"/>
                  </a:cubicBezTo>
                  <a:cubicBezTo>
                    <a:pt x="7161" y="2014"/>
                    <a:pt x="7152" y="1978"/>
                    <a:pt x="7135" y="1943"/>
                  </a:cubicBezTo>
                  <a:cubicBezTo>
                    <a:pt x="7073" y="1917"/>
                    <a:pt x="7099" y="2031"/>
                    <a:pt x="7099" y="2023"/>
                  </a:cubicBezTo>
                  <a:cubicBezTo>
                    <a:pt x="7082" y="2058"/>
                    <a:pt x="7037" y="2049"/>
                    <a:pt x="7020" y="2093"/>
                  </a:cubicBezTo>
                  <a:cubicBezTo>
                    <a:pt x="7002" y="2137"/>
                    <a:pt x="7011" y="2243"/>
                    <a:pt x="6931" y="2323"/>
                  </a:cubicBezTo>
                  <a:cubicBezTo>
                    <a:pt x="6993" y="2058"/>
                    <a:pt x="7073" y="1784"/>
                    <a:pt x="7143" y="1519"/>
                  </a:cubicBezTo>
                  <a:cubicBezTo>
                    <a:pt x="7241" y="1590"/>
                    <a:pt x="7311" y="1616"/>
                    <a:pt x="7399" y="1616"/>
                  </a:cubicBezTo>
                  <a:cubicBezTo>
                    <a:pt x="7452" y="1537"/>
                    <a:pt x="7391" y="1510"/>
                    <a:pt x="7444" y="1431"/>
                  </a:cubicBezTo>
                  <a:cubicBezTo>
                    <a:pt x="7444" y="1343"/>
                    <a:pt x="7364" y="1493"/>
                    <a:pt x="7302" y="1413"/>
                  </a:cubicBezTo>
                  <a:lnTo>
                    <a:pt x="7355" y="1272"/>
                  </a:lnTo>
                  <a:cubicBezTo>
                    <a:pt x="7232" y="1237"/>
                    <a:pt x="7223" y="1325"/>
                    <a:pt x="7205" y="1440"/>
                  </a:cubicBezTo>
                  <a:cubicBezTo>
                    <a:pt x="7126" y="1334"/>
                    <a:pt x="7249" y="1122"/>
                    <a:pt x="7258" y="972"/>
                  </a:cubicBezTo>
                  <a:cubicBezTo>
                    <a:pt x="7276" y="990"/>
                    <a:pt x="7293" y="1016"/>
                    <a:pt x="7329" y="1025"/>
                  </a:cubicBezTo>
                  <a:cubicBezTo>
                    <a:pt x="7355" y="954"/>
                    <a:pt x="7320" y="919"/>
                    <a:pt x="7329" y="866"/>
                  </a:cubicBezTo>
                  <a:cubicBezTo>
                    <a:pt x="7302" y="866"/>
                    <a:pt x="7276" y="875"/>
                    <a:pt x="7258" y="901"/>
                  </a:cubicBezTo>
                  <a:cubicBezTo>
                    <a:pt x="7223" y="751"/>
                    <a:pt x="7311" y="530"/>
                    <a:pt x="7346" y="345"/>
                  </a:cubicBezTo>
                  <a:cubicBezTo>
                    <a:pt x="7373" y="389"/>
                    <a:pt x="7399" y="398"/>
                    <a:pt x="7435" y="345"/>
                  </a:cubicBezTo>
                  <a:cubicBezTo>
                    <a:pt x="7479" y="292"/>
                    <a:pt x="7382" y="186"/>
                    <a:pt x="7355" y="248"/>
                  </a:cubicBezTo>
                  <a:cubicBezTo>
                    <a:pt x="7293" y="221"/>
                    <a:pt x="7382" y="124"/>
                    <a:pt x="7391" y="62"/>
                  </a:cubicBezTo>
                  <a:cubicBezTo>
                    <a:pt x="7497" y="18"/>
                    <a:pt x="7638" y="62"/>
                    <a:pt x="7735" y="1"/>
                  </a:cubicBezTo>
                  <a:close/>
                  <a:moveTo>
                    <a:pt x="7258" y="2155"/>
                  </a:moveTo>
                  <a:cubicBezTo>
                    <a:pt x="7179" y="2120"/>
                    <a:pt x="7064" y="2332"/>
                    <a:pt x="7152" y="2376"/>
                  </a:cubicBezTo>
                  <a:cubicBezTo>
                    <a:pt x="7214" y="2305"/>
                    <a:pt x="7188" y="2252"/>
                    <a:pt x="7258" y="2155"/>
                  </a:cubicBezTo>
                  <a:close/>
                  <a:moveTo>
                    <a:pt x="7426" y="1625"/>
                  </a:moveTo>
                  <a:cubicBezTo>
                    <a:pt x="7329" y="1687"/>
                    <a:pt x="7311" y="1722"/>
                    <a:pt x="7188" y="1634"/>
                  </a:cubicBezTo>
                  <a:cubicBezTo>
                    <a:pt x="7108" y="1775"/>
                    <a:pt x="7329" y="1731"/>
                    <a:pt x="7311" y="1775"/>
                  </a:cubicBezTo>
                  <a:cubicBezTo>
                    <a:pt x="7232" y="1793"/>
                    <a:pt x="7135" y="2023"/>
                    <a:pt x="7267" y="2058"/>
                  </a:cubicBezTo>
                  <a:cubicBezTo>
                    <a:pt x="7329" y="1978"/>
                    <a:pt x="7249" y="1970"/>
                    <a:pt x="7258" y="1925"/>
                  </a:cubicBezTo>
                  <a:cubicBezTo>
                    <a:pt x="7329" y="1820"/>
                    <a:pt x="7488" y="1758"/>
                    <a:pt x="7426" y="1625"/>
                  </a:cubicBezTo>
                  <a:close/>
                  <a:moveTo>
                    <a:pt x="7497" y="963"/>
                  </a:moveTo>
                  <a:cubicBezTo>
                    <a:pt x="7408" y="1060"/>
                    <a:pt x="7452" y="1104"/>
                    <a:pt x="7444" y="1175"/>
                  </a:cubicBezTo>
                  <a:cubicBezTo>
                    <a:pt x="7444" y="1219"/>
                    <a:pt x="7346" y="1352"/>
                    <a:pt x="7444" y="1334"/>
                  </a:cubicBezTo>
                  <a:cubicBezTo>
                    <a:pt x="7505" y="1352"/>
                    <a:pt x="7497" y="1210"/>
                    <a:pt x="7550" y="1210"/>
                  </a:cubicBezTo>
                  <a:cubicBezTo>
                    <a:pt x="7444" y="1131"/>
                    <a:pt x="7541" y="1060"/>
                    <a:pt x="7497" y="963"/>
                  </a:cubicBezTo>
                  <a:close/>
                  <a:moveTo>
                    <a:pt x="7629" y="1078"/>
                  </a:moveTo>
                  <a:cubicBezTo>
                    <a:pt x="7691" y="1113"/>
                    <a:pt x="7717" y="1043"/>
                    <a:pt x="7753" y="990"/>
                  </a:cubicBezTo>
                  <a:cubicBezTo>
                    <a:pt x="7673" y="928"/>
                    <a:pt x="7656" y="998"/>
                    <a:pt x="7629" y="1078"/>
                  </a:cubicBezTo>
                  <a:close/>
                  <a:moveTo>
                    <a:pt x="7497" y="795"/>
                  </a:moveTo>
                  <a:cubicBezTo>
                    <a:pt x="7470" y="866"/>
                    <a:pt x="7505" y="901"/>
                    <a:pt x="7532" y="945"/>
                  </a:cubicBezTo>
                  <a:cubicBezTo>
                    <a:pt x="7558" y="910"/>
                    <a:pt x="7594" y="901"/>
                    <a:pt x="7603" y="839"/>
                  </a:cubicBezTo>
                  <a:cubicBezTo>
                    <a:pt x="7567" y="822"/>
                    <a:pt x="7532" y="813"/>
                    <a:pt x="7497" y="795"/>
                  </a:cubicBezTo>
                  <a:close/>
                  <a:moveTo>
                    <a:pt x="7452" y="680"/>
                  </a:moveTo>
                  <a:cubicBezTo>
                    <a:pt x="7461" y="716"/>
                    <a:pt x="7603" y="831"/>
                    <a:pt x="7620" y="716"/>
                  </a:cubicBezTo>
                  <a:cubicBezTo>
                    <a:pt x="7638" y="672"/>
                    <a:pt x="7452" y="575"/>
                    <a:pt x="7452" y="680"/>
                  </a:cubicBezTo>
                  <a:close/>
                  <a:moveTo>
                    <a:pt x="7505" y="239"/>
                  </a:moveTo>
                  <a:cubicBezTo>
                    <a:pt x="7514" y="213"/>
                    <a:pt x="7479" y="204"/>
                    <a:pt x="7461" y="257"/>
                  </a:cubicBezTo>
                  <a:cubicBezTo>
                    <a:pt x="7550" y="301"/>
                    <a:pt x="7603" y="274"/>
                    <a:pt x="7638" y="195"/>
                  </a:cubicBezTo>
                  <a:cubicBezTo>
                    <a:pt x="7567" y="133"/>
                    <a:pt x="7567" y="274"/>
                    <a:pt x="7505" y="239"/>
                  </a:cubicBezTo>
                  <a:close/>
                  <a:moveTo>
                    <a:pt x="4026" y="14473"/>
                  </a:moveTo>
                  <a:cubicBezTo>
                    <a:pt x="3973" y="14526"/>
                    <a:pt x="3956" y="14702"/>
                    <a:pt x="3868" y="14676"/>
                  </a:cubicBezTo>
                  <a:cubicBezTo>
                    <a:pt x="3894" y="14543"/>
                    <a:pt x="3965" y="14526"/>
                    <a:pt x="4000" y="14393"/>
                  </a:cubicBezTo>
                  <a:cubicBezTo>
                    <a:pt x="4026" y="14411"/>
                    <a:pt x="3991" y="14455"/>
                    <a:pt x="4026" y="14473"/>
                  </a:cubicBezTo>
                  <a:close/>
                  <a:moveTo>
                    <a:pt x="3894" y="14517"/>
                  </a:moveTo>
                  <a:cubicBezTo>
                    <a:pt x="3806" y="14596"/>
                    <a:pt x="3832" y="14340"/>
                    <a:pt x="3903" y="14322"/>
                  </a:cubicBezTo>
                  <a:cubicBezTo>
                    <a:pt x="3947" y="14375"/>
                    <a:pt x="3815" y="14455"/>
                    <a:pt x="3894" y="14517"/>
                  </a:cubicBezTo>
                  <a:close/>
                  <a:moveTo>
                    <a:pt x="4194" y="13545"/>
                  </a:moveTo>
                  <a:cubicBezTo>
                    <a:pt x="4247" y="13581"/>
                    <a:pt x="4291" y="13863"/>
                    <a:pt x="4115" y="13916"/>
                  </a:cubicBezTo>
                  <a:cubicBezTo>
                    <a:pt x="4115" y="13978"/>
                    <a:pt x="4124" y="14031"/>
                    <a:pt x="4106" y="14102"/>
                  </a:cubicBezTo>
                  <a:cubicBezTo>
                    <a:pt x="4079" y="14102"/>
                    <a:pt x="4088" y="14084"/>
                    <a:pt x="4088" y="14066"/>
                  </a:cubicBezTo>
                  <a:cubicBezTo>
                    <a:pt x="4071" y="14049"/>
                    <a:pt x="4062" y="14066"/>
                    <a:pt x="4053" y="14084"/>
                  </a:cubicBezTo>
                  <a:cubicBezTo>
                    <a:pt x="3973" y="13952"/>
                    <a:pt x="4309" y="13749"/>
                    <a:pt x="4115" y="13678"/>
                  </a:cubicBezTo>
                  <a:cubicBezTo>
                    <a:pt x="4124" y="13590"/>
                    <a:pt x="4177" y="13625"/>
                    <a:pt x="4194" y="13545"/>
                  </a:cubicBezTo>
                  <a:close/>
                  <a:moveTo>
                    <a:pt x="3859" y="14764"/>
                  </a:moveTo>
                  <a:cubicBezTo>
                    <a:pt x="3788" y="14896"/>
                    <a:pt x="3876" y="14941"/>
                    <a:pt x="3806" y="15073"/>
                  </a:cubicBezTo>
                  <a:cubicBezTo>
                    <a:pt x="3691" y="15029"/>
                    <a:pt x="3806" y="14870"/>
                    <a:pt x="3762" y="14799"/>
                  </a:cubicBezTo>
                  <a:cubicBezTo>
                    <a:pt x="3797" y="14755"/>
                    <a:pt x="3929" y="14667"/>
                    <a:pt x="3947" y="14773"/>
                  </a:cubicBezTo>
                  <a:cubicBezTo>
                    <a:pt x="4026" y="14799"/>
                    <a:pt x="3912" y="14623"/>
                    <a:pt x="3991" y="14658"/>
                  </a:cubicBezTo>
                  <a:cubicBezTo>
                    <a:pt x="4088" y="14693"/>
                    <a:pt x="4018" y="14808"/>
                    <a:pt x="3965" y="14879"/>
                  </a:cubicBezTo>
                  <a:cubicBezTo>
                    <a:pt x="3876" y="14870"/>
                    <a:pt x="3903" y="14799"/>
                    <a:pt x="3859" y="14764"/>
                  </a:cubicBezTo>
                  <a:close/>
                  <a:moveTo>
                    <a:pt x="4300" y="14049"/>
                  </a:moveTo>
                  <a:cubicBezTo>
                    <a:pt x="4212" y="14225"/>
                    <a:pt x="4203" y="14314"/>
                    <a:pt x="4106" y="14499"/>
                  </a:cubicBezTo>
                  <a:cubicBezTo>
                    <a:pt x="4000" y="14428"/>
                    <a:pt x="4009" y="14305"/>
                    <a:pt x="4062" y="14155"/>
                  </a:cubicBezTo>
                  <a:cubicBezTo>
                    <a:pt x="4177" y="14146"/>
                    <a:pt x="4018" y="14278"/>
                    <a:pt x="4088" y="14296"/>
                  </a:cubicBezTo>
                  <a:cubicBezTo>
                    <a:pt x="4212" y="14243"/>
                    <a:pt x="4150" y="14040"/>
                    <a:pt x="4300" y="14049"/>
                  </a:cubicBezTo>
                  <a:close/>
                  <a:moveTo>
                    <a:pt x="6543" y="7859"/>
                  </a:moveTo>
                  <a:cubicBezTo>
                    <a:pt x="6499" y="7850"/>
                    <a:pt x="6499" y="7788"/>
                    <a:pt x="6472" y="7833"/>
                  </a:cubicBezTo>
                  <a:cubicBezTo>
                    <a:pt x="6411" y="7762"/>
                    <a:pt x="6534" y="7709"/>
                    <a:pt x="6587" y="7744"/>
                  </a:cubicBezTo>
                  <a:close/>
                  <a:moveTo>
                    <a:pt x="3779" y="15294"/>
                  </a:moveTo>
                  <a:cubicBezTo>
                    <a:pt x="3788" y="15214"/>
                    <a:pt x="3876" y="15170"/>
                    <a:pt x="3885" y="15011"/>
                  </a:cubicBezTo>
                  <a:cubicBezTo>
                    <a:pt x="3947" y="15038"/>
                    <a:pt x="3850" y="15152"/>
                    <a:pt x="3947" y="15161"/>
                  </a:cubicBezTo>
                  <a:cubicBezTo>
                    <a:pt x="3894" y="15223"/>
                    <a:pt x="3868" y="15338"/>
                    <a:pt x="3779" y="15294"/>
                  </a:cubicBezTo>
                  <a:close/>
                  <a:moveTo>
                    <a:pt x="3082" y="16309"/>
                  </a:moveTo>
                  <a:cubicBezTo>
                    <a:pt x="3029" y="16265"/>
                    <a:pt x="3108" y="15982"/>
                    <a:pt x="3214" y="15938"/>
                  </a:cubicBezTo>
                  <a:cubicBezTo>
                    <a:pt x="3329" y="15947"/>
                    <a:pt x="3196" y="15991"/>
                    <a:pt x="3188" y="16027"/>
                  </a:cubicBezTo>
                  <a:cubicBezTo>
                    <a:pt x="3152" y="16106"/>
                    <a:pt x="3135" y="16256"/>
                    <a:pt x="3082" y="16309"/>
                  </a:cubicBezTo>
                  <a:close/>
                  <a:moveTo>
                    <a:pt x="4397" y="13722"/>
                  </a:moveTo>
                  <a:cubicBezTo>
                    <a:pt x="4459" y="13537"/>
                    <a:pt x="4238" y="13643"/>
                    <a:pt x="4318" y="13457"/>
                  </a:cubicBezTo>
                  <a:cubicBezTo>
                    <a:pt x="4380" y="13501"/>
                    <a:pt x="4371" y="13590"/>
                    <a:pt x="4468" y="13616"/>
                  </a:cubicBezTo>
                  <a:cubicBezTo>
                    <a:pt x="4415" y="13731"/>
                    <a:pt x="4441" y="13890"/>
                    <a:pt x="4300" y="13881"/>
                  </a:cubicBezTo>
                  <a:cubicBezTo>
                    <a:pt x="4353" y="13802"/>
                    <a:pt x="4318" y="13616"/>
                    <a:pt x="4397" y="13722"/>
                  </a:cubicBezTo>
                  <a:close/>
                  <a:moveTo>
                    <a:pt x="3223" y="15779"/>
                  </a:moveTo>
                  <a:cubicBezTo>
                    <a:pt x="3188" y="15682"/>
                    <a:pt x="3311" y="15514"/>
                    <a:pt x="3338" y="15391"/>
                  </a:cubicBezTo>
                  <a:cubicBezTo>
                    <a:pt x="3338" y="15541"/>
                    <a:pt x="3302" y="15673"/>
                    <a:pt x="3223" y="15779"/>
                  </a:cubicBezTo>
                  <a:close/>
                  <a:moveTo>
                    <a:pt x="3567" y="15550"/>
                  </a:moveTo>
                  <a:cubicBezTo>
                    <a:pt x="3647" y="15488"/>
                    <a:pt x="3594" y="15453"/>
                    <a:pt x="3664" y="15382"/>
                  </a:cubicBezTo>
                  <a:cubicBezTo>
                    <a:pt x="3709" y="15409"/>
                    <a:pt x="3647" y="15497"/>
                    <a:pt x="3691" y="15523"/>
                  </a:cubicBezTo>
                  <a:cubicBezTo>
                    <a:pt x="3664" y="15559"/>
                    <a:pt x="3620" y="15559"/>
                    <a:pt x="3567" y="15550"/>
                  </a:cubicBezTo>
                  <a:close/>
                  <a:moveTo>
                    <a:pt x="3364" y="16327"/>
                  </a:moveTo>
                  <a:cubicBezTo>
                    <a:pt x="3302" y="16292"/>
                    <a:pt x="3267" y="16336"/>
                    <a:pt x="3249" y="16406"/>
                  </a:cubicBezTo>
                  <a:cubicBezTo>
                    <a:pt x="3152" y="16300"/>
                    <a:pt x="3347" y="16186"/>
                    <a:pt x="3329" y="16044"/>
                  </a:cubicBezTo>
                  <a:cubicBezTo>
                    <a:pt x="3373" y="16027"/>
                    <a:pt x="3435" y="16053"/>
                    <a:pt x="3461" y="16000"/>
                  </a:cubicBezTo>
                  <a:cubicBezTo>
                    <a:pt x="3479" y="15903"/>
                    <a:pt x="3400" y="16000"/>
                    <a:pt x="3355" y="15956"/>
                  </a:cubicBezTo>
                  <a:cubicBezTo>
                    <a:pt x="3391" y="15938"/>
                    <a:pt x="3408" y="15903"/>
                    <a:pt x="3426" y="15850"/>
                  </a:cubicBezTo>
                  <a:cubicBezTo>
                    <a:pt x="3488" y="15841"/>
                    <a:pt x="3479" y="15974"/>
                    <a:pt x="3532" y="15894"/>
                  </a:cubicBezTo>
                  <a:cubicBezTo>
                    <a:pt x="3558" y="15921"/>
                    <a:pt x="3558" y="16071"/>
                    <a:pt x="3488" y="16071"/>
                  </a:cubicBezTo>
                  <a:cubicBezTo>
                    <a:pt x="3470" y="16133"/>
                    <a:pt x="3550" y="16141"/>
                    <a:pt x="3497" y="16212"/>
                  </a:cubicBezTo>
                  <a:cubicBezTo>
                    <a:pt x="3444" y="16203"/>
                    <a:pt x="3461" y="16150"/>
                    <a:pt x="3479" y="16106"/>
                  </a:cubicBezTo>
                  <a:cubicBezTo>
                    <a:pt x="3444" y="16080"/>
                    <a:pt x="3426" y="16115"/>
                    <a:pt x="3391" y="16106"/>
                  </a:cubicBezTo>
                  <a:cubicBezTo>
                    <a:pt x="3391" y="16230"/>
                    <a:pt x="3497" y="16300"/>
                    <a:pt x="3435" y="16450"/>
                  </a:cubicBezTo>
                  <a:cubicBezTo>
                    <a:pt x="3347" y="16336"/>
                    <a:pt x="3373" y="16477"/>
                    <a:pt x="3373" y="16556"/>
                  </a:cubicBezTo>
                  <a:cubicBezTo>
                    <a:pt x="3320" y="16539"/>
                    <a:pt x="3329" y="16503"/>
                    <a:pt x="3276" y="16486"/>
                  </a:cubicBezTo>
                  <a:cubicBezTo>
                    <a:pt x="3294" y="16389"/>
                    <a:pt x="3355" y="16415"/>
                    <a:pt x="3364" y="16327"/>
                  </a:cubicBezTo>
                  <a:close/>
                  <a:moveTo>
                    <a:pt x="3391" y="15082"/>
                  </a:moveTo>
                  <a:cubicBezTo>
                    <a:pt x="3470" y="15038"/>
                    <a:pt x="3461" y="14905"/>
                    <a:pt x="3497" y="14799"/>
                  </a:cubicBezTo>
                  <a:cubicBezTo>
                    <a:pt x="3514" y="14746"/>
                    <a:pt x="3541" y="14746"/>
                    <a:pt x="3567" y="14693"/>
                  </a:cubicBezTo>
                  <a:cubicBezTo>
                    <a:pt x="3585" y="14640"/>
                    <a:pt x="3558" y="14623"/>
                    <a:pt x="3585" y="14561"/>
                  </a:cubicBezTo>
                  <a:cubicBezTo>
                    <a:pt x="3673" y="14349"/>
                    <a:pt x="3788" y="14049"/>
                    <a:pt x="3885" y="13757"/>
                  </a:cubicBezTo>
                  <a:cubicBezTo>
                    <a:pt x="4026" y="13819"/>
                    <a:pt x="3859" y="13969"/>
                    <a:pt x="3841" y="14040"/>
                  </a:cubicBezTo>
                  <a:cubicBezTo>
                    <a:pt x="3815" y="14119"/>
                    <a:pt x="3859" y="14199"/>
                    <a:pt x="3788" y="14252"/>
                  </a:cubicBezTo>
                  <a:cubicBezTo>
                    <a:pt x="3779" y="14287"/>
                    <a:pt x="3832" y="14296"/>
                    <a:pt x="3841" y="14269"/>
                  </a:cubicBezTo>
                  <a:cubicBezTo>
                    <a:pt x="3894" y="14322"/>
                    <a:pt x="3770" y="14384"/>
                    <a:pt x="3717" y="14349"/>
                  </a:cubicBezTo>
                  <a:cubicBezTo>
                    <a:pt x="3656" y="14614"/>
                    <a:pt x="3550" y="14773"/>
                    <a:pt x="3550" y="14976"/>
                  </a:cubicBezTo>
                  <a:cubicBezTo>
                    <a:pt x="3497" y="15020"/>
                    <a:pt x="3461" y="15099"/>
                    <a:pt x="3391" y="15082"/>
                  </a:cubicBezTo>
                  <a:close/>
                  <a:moveTo>
                    <a:pt x="6587" y="7585"/>
                  </a:moveTo>
                  <a:cubicBezTo>
                    <a:pt x="6499" y="7638"/>
                    <a:pt x="6561" y="7382"/>
                    <a:pt x="6622" y="7338"/>
                  </a:cubicBezTo>
                  <a:cubicBezTo>
                    <a:pt x="6693" y="7373"/>
                    <a:pt x="6516" y="7541"/>
                    <a:pt x="6587" y="7585"/>
                  </a:cubicBezTo>
                  <a:close/>
                  <a:moveTo>
                    <a:pt x="7364" y="7479"/>
                  </a:moveTo>
                  <a:cubicBezTo>
                    <a:pt x="7338" y="7532"/>
                    <a:pt x="7249" y="7568"/>
                    <a:pt x="7249" y="7638"/>
                  </a:cubicBezTo>
                  <a:cubicBezTo>
                    <a:pt x="7135" y="7612"/>
                    <a:pt x="7346" y="7453"/>
                    <a:pt x="7338" y="7471"/>
                  </a:cubicBezTo>
                  <a:cubicBezTo>
                    <a:pt x="7346" y="7444"/>
                    <a:pt x="7364" y="7320"/>
                    <a:pt x="7399" y="7232"/>
                  </a:cubicBezTo>
                  <a:cubicBezTo>
                    <a:pt x="7426" y="7144"/>
                    <a:pt x="7488" y="7082"/>
                    <a:pt x="7488" y="7003"/>
                  </a:cubicBezTo>
                  <a:cubicBezTo>
                    <a:pt x="7532" y="7011"/>
                    <a:pt x="7558" y="6976"/>
                    <a:pt x="7576" y="6905"/>
                  </a:cubicBezTo>
                  <a:cubicBezTo>
                    <a:pt x="7620" y="7020"/>
                    <a:pt x="7479" y="7100"/>
                    <a:pt x="7426" y="7241"/>
                  </a:cubicBezTo>
                  <a:cubicBezTo>
                    <a:pt x="7391" y="7329"/>
                    <a:pt x="7399" y="7409"/>
                    <a:pt x="7364" y="7479"/>
                  </a:cubicBezTo>
                  <a:close/>
                  <a:moveTo>
                    <a:pt x="6781" y="7559"/>
                  </a:moveTo>
                  <a:cubicBezTo>
                    <a:pt x="6861" y="7568"/>
                    <a:pt x="6773" y="7665"/>
                    <a:pt x="6887" y="7665"/>
                  </a:cubicBezTo>
                  <a:cubicBezTo>
                    <a:pt x="6870" y="7709"/>
                    <a:pt x="6834" y="7727"/>
                    <a:pt x="6799" y="7727"/>
                  </a:cubicBezTo>
                  <a:cubicBezTo>
                    <a:pt x="6799" y="7674"/>
                    <a:pt x="6711" y="7656"/>
                    <a:pt x="6781" y="7559"/>
                  </a:cubicBezTo>
                  <a:close/>
                  <a:moveTo>
                    <a:pt x="6799" y="7727"/>
                  </a:moveTo>
                  <a:cubicBezTo>
                    <a:pt x="6764" y="7806"/>
                    <a:pt x="6984" y="7762"/>
                    <a:pt x="6896" y="7868"/>
                  </a:cubicBezTo>
                  <a:cubicBezTo>
                    <a:pt x="6817" y="7877"/>
                    <a:pt x="6826" y="7735"/>
                    <a:pt x="6773" y="7815"/>
                  </a:cubicBezTo>
                  <a:cubicBezTo>
                    <a:pt x="6711" y="7788"/>
                    <a:pt x="6737" y="7718"/>
                    <a:pt x="6799" y="7727"/>
                  </a:cubicBezTo>
                  <a:close/>
                  <a:moveTo>
                    <a:pt x="7258" y="7771"/>
                  </a:moveTo>
                  <a:cubicBezTo>
                    <a:pt x="7285" y="7674"/>
                    <a:pt x="7382" y="7691"/>
                    <a:pt x="7346" y="7603"/>
                  </a:cubicBezTo>
                  <a:cubicBezTo>
                    <a:pt x="7408" y="7524"/>
                    <a:pt x="7382" y="7886"/>
                    <a:pt x="7258" y="7771"/>
                  </a:cubicBezTo>
                  <a:close/>
                  <a:moveTo>
                    <a:pt x="4300" y="12009"/>
                  </a:moveTo>
                  <a:cubicBezTo>
                    <a:pt x="4336" y="11885"/>
                    <a:pt x="4371" y="11912"/>
                    <a:pt x="4371" y="11806"/>
                  </a:cubicBezTo>
                  <a:cubicBezTo>
                    <a:pt x="4521" y="11859"/>
                    <a:pt x="4283" y="11974"/>
                    <a:pt x="4450" y="12000"/>
                  </a:cubicBezTo>
                  <a:cubicBezTo>
                    <a:pt x="4441" y="12106"/>
                    <a:pt x="4353" y="12018"/>
                    <a:pt x="4300" y="12009"/>
                  </a:cubicBezTo>
                  <a:close/>
                  <a:moveTo>
                    <a:pt x="5422" y="8822"/>
                  </a:moveTo>
                  <a:cubicBezTo>
                    <a:pt x="5404" y="8636"/>
                    <a:pt x="5572" y="8468"/>
                    <a:pt x="5616" y="8301"/>
                  </a:cubicBezTo>
                  <a:cubicBezTo>
                    <a:pt x="5660" y="8168"/>
                    <a:pt x="5598" y="8062"/>
                    <a:pt x="5678" y="7992"/>
                  </a:cubicBezTo>
                  <a:cubicBezTo>
                    <a:pt x="5748" y="8009"/>
                    <a:pt x="5669" y="8115"/>
                    <a:pt x="5660" y="8186"/>
                  </a:cubicBezTo>
                  <a:cubicBezTo>
                    <a:pt x="5651" y="8248"/>
                    <a:pt x="5669" y="8301"/>
                    <a:pt x="5660" y="8354"/>
                  </a:cubicBezTo>
                  <a:cubicBezTo>
                    <a:pt x="5651" y="8398"/>
                    <a:pt x="5616" y="8380"/>
                    <a:pt x="5616" y="8398"/>
                  </a:cubicBezTo>
                  <a:cubicBezTo>
                    <a:pt x="5598" y="8433"/>
                    <a:pt x="5633" y="8530"/>
                    <a:pt x="5536" y="8530"/>
                  </a:cubicBezTo>
                  <a:cubicBezTo>
                    <a:pt x="5519" y="8698"/>
                    <a:pt x="5528" y="8689"/>
                    <a:pt x="5422" y="8822"/>
                  </a:cubicBezTo>
                  <a:close/>
                  <a:moveTo>
                    <a:pt x="7258" y="7276"/>
                  </a:moveTo>
                  <a:cubicBezTo>
                    <a:pt x="7293" y="7320"/>
                    <a:pt x="7267" y="7382"/>
                    <a:pt x="7258" y="7444"/>
                  </a:cubicBezTo>
                  <a:cubicBezTo>
                    <a:pt x="7161" y="7426"/>
                    <a:pt x="7205" y="7303"/>
                    <a:pt x="7258" y="7276"/>
                  </a:cubicBezTo>
                  <a:close/>
                  <a:moveTo>
                    <a:pt x="7011" y="6852"/>
                  </a:moveTo>
                  <a:cubicBezTo>
                    <a:pt x="7064" y="6826"/>
                    <a:pt x="7108" y="6764"/>
                    <a:pt x="7152" y="6711"/>
                  </a:cubicBezTo>
                  <a:cubicBezTo>
                    <a:pt x="7311" y="6870"/>
                    <a:pt x="7117" y="7100"/>
                    <a:pt x="7046" y="7294"/>
                  </a:cubicBezTo>
                  <a:cubicBezTo>
                    <a:pt x="7037" y="7329"/>
                    <a:pt x="7090" y="7338"/>
                    <a:pt x="7117" y="7356"/>
                  </a:cubicBezTo>
                  <a:cubicBezTo>
                    <a:pt x="6984" y="7400"/>
                    <a:pt x="7064" y="7515"/>
                    <a:pt x="7046" y="7630"/>
                  </a:cubicBezTo>
                  <a:cubicBezTo>
                    <a:pt x="7020" y="7718"/>
                    <a:pt x="6949" y="7674"/>
                    <a:pt x="6914" y="7735"/>
                  </a:cubicBezTo>
                  <a:cubicBezTo>
                    <a:pt x="6878" y="7621"/>
                    <a:pt x="7020" y="7550"/>
                    <a:pt x="7002" y="7409"/>
                  </a:cubicBezTo>
                  <a:cubicBezTo>
                    <a:pt x="6984" y="7347"/>
                    <a:pt x="6896" y="7312"/>
                    <a:pt x="6931" y="7223"/>
                  </a:cubicBezTo>
                  <a:cubicBezTo>
                    <a:pt x="6976" y="7232"/>
                    <a:pt x="6967" y="7267"/>
                    <a:pt x="6993" y="7276"/>
                  </a:cubicBezTo>
                  <a:cubicBezTo>
                    <a:pt x="7020" y="7091"/>
                    <a:pt x="7223" y="6932"/>
                    <a:pt x="7011" y="6852"/>
                  </a:cubicBezTo>
                  <a:close/>
                  <a:moveTo>
                    <a:pt x="6252" y="7162"/>
                  </a:moveTo>
                  <a:cubicBezTo>
                    <a:pt x="6146" y="7091"/>
                    <a:pt x="6190" y="6976"/>
                    <a:pt x="6269" y="6870"/>
                  </a:cubicBezTo>
                  <a:cubicBezTo>
                    <a:pt x="6225" y="6817"/>
                    <a:pt x="6260" y="6588"/>
                    <a:pt x="6375" y="6649"/>
                  </a:cubicBezTo>
                  <a:cubicBezTo>
                    <a:pt x="6322" y="6817"/>
                    <a:pt x="6313" y="7064"/>
                    <a:pt x="6252" y="7162"/>
                  </a:cubicBezTo>
                  <a:close/>
                  <a:moveTo>
                    <a:pt x="18013" y="10225"/>
                  </a:moveTo>
                  <a:cubicBezTo>
                    <a:pt x="18145" y="10314"/>
                    <a:pt x="18260" y="10526"/>
                    <a:pt x="18384" y="10640"/>
                  </a:cubicBezTo>
                  <a:cubicBezTo>
                    <a:pt x="18242" y="10561"/>
                    <a:pt x="18101" y="10376"/>
                    <a:pt x="18013" y="10225"/>
                  </a:cubicBezTo>
                  <a:close/>
                  <a:moveTo>
                    <a:pt x="4247" y="19020"/>
                  </a:moveTo>
                  <a:cubicBezTo>
                    <a:pt x="4168" y="18967"/>
                    <a:pt x="4247" y="18896"/>
                    <a:pt x="4283" y="18834"/>
                  </a:cubicBezTo>
                  <a:cubicBezTo>
                    <a:pt x="4362" y="18887"/>
                    <a:pt x="4283" y="18958"/>
                    <a:pt x="4247" y="19020"/>
                  </a:cubicBezTo>
                  <a:close/>
                  <a:moveTo>
                    <a:pt x="4194" y="18773"/>
                  </a:moveTo>
                  <a:lnTo>
                    <a:pt x="4097" y="19029"/>
                  </a:lnTo>
                  <a:cubicBezTo>
                    <a:pt x="4026" y="19011"/>
                    <a:pt x="4106" y="18720"/>
                    <a:pt x="4194" y="18773"/>
                  </a:cubicBezTo>
                  <a:close/>
                  <a:moveTo>
                    <a:pt x="4441" y="18896"/>
                  </a:moveTo>
                  <a:cubicBezTo>
                    <a:pt x="4512" y="18949"/>
                    <a:pt x="4441" y="18985"/>
                    <a:pt x="4415" y="19046"/>
                  </a:cubicBezTo>
                  <a:cubicBezTo>
                    <a:pt x="4344" y="19020"/>
                    <a:pt x="4388" y="18914"/>
                    <a:pt x="4441" y="18896"/>
                  </a:cubicBezTo>
                  <a:close/>
                  <a:moveTo>
                    <a:pt x="3664" y="20097"/>
                  </a:moveTo>
                  <a:cubicBezTo>
                    <a:pt x="3726" y="20088"/>
                    <a:pt x="3638" y="20185"/>
                    <a:pt x="3638" y="20221"/>
                  </a:cubicBezTo>
                  <a:cubicBezTo>
                    <a:pt x="3523" y="20230"/>
                    <a:pt x="3647" y="20150"/>
                    <a:pt x="3664" y="20097"/>
                  </a:cubicBezTo>
                  <a:close/>
                  <a:moveTo>
                    <a:pt x="4689" y="18923"/>
                  </a:moveTo>
                  <a:cubicBezTo>
                    <a:pt x="4733" y="18702"/>
                    <a:pt x="4821" y="18623"/>
                    <a:pt x="4865" y="18464"/>
                  </a:cubicBezTo>
                  <a:cubicBezTo>
                    <a:pt x="4945" y="18543"/>
                    <a:pt x="4918" y="18340"/>
                    <a:pt x="4998" y="18419"/>
                  </a:cubicBezTo>
                  <a:cubicBezTo>
                    <a:pt x="4927" y="18499"/>
                    <a:pt x="4927" y="18596"/>
                    <a:pt x="4874" y="18667"/>
                  </a:cubicBezTo>
                  <a:cubicBezTo>
                    <a:pt x="4874" y="18667"/>
                    <a:pt x="4830" y="18640"/>
                    <a:pt x="4821" y="18649"/>
                  </a:cubicBezTo>
                  <a:cubicBezTo>
                    <a:pt x="4795" y="18667"/>
                    <a:pt x="4795" y="18764"/>
                    <a:pt x="4768" y="18790"/>
                  </a:cubicBezTo>
                  <a:cubicBezTo>
                    <a:pt x="4777" y="18843"/>
                    <a:pt x="4812" y="18799"/>
                    <a:pt x="4865" y="18861"/>
                  </a:cubicBezTo>
                  <a:cubicBezTo>
                    <a:pt x="4751" y="18896"/>
                    <a:pt x="4803" y="19011"/>
                    <a:pt x="4715" y="19099"/>
                  </a:cubicBezTo>
                  <a:cubicBezTo>
                    <a:pt x="4706" y="19135"/>
                    <a:pt x="4733" y="19126"/>
                    <a:pt x="4742" y="19108"/>
                  </a:cubicBezTo>
                  <a:cubicBezTo>
                    <a:pt x="4812" y="19161"/>
                    <a:pt x="4680" y="19170"/>
                    <a:pt x="4671" y="19214"/>
                  </a:cubicBezTo>
                  <a:cubicBezTo>
                    <a:pt x="4609" y="19205"/>
                    <a:pt x="4671" y="19011"/>
                    <a:pt x="4600" y="19091"/>
                  </a:cubicBezTo>
                  <a:cubicBezTo>
                    <a:pt x="4556" y="19011"/>
                    <a:pt x="4698" y="18958"/>
                    <a:pt x="4733" y="19038"/>
                  </a:cubicBezTo>
                  <a:cubicBezTo>
                    <a:pt x="4715" y="19002"/>
                    <a:pt x="4768" y="18932"/>
                    <a:pt x="4689" y="18923"/>
                  </a:cubicBezTo>
                  <a:close/>
                  <a:moveTo>
                    <a:pt x="4362" y="18146"/>
                  </a:moveTo>
                  <a:cubicBezTo>
                    <a:pt x="4450" y="18199"/>
                    <a:pt x="4318" y="18366"/>
                    <a:pt x="4300" y="18481"/>
                  </a:cubicBezTo>
                  <a:cubicBezTo>
                    <a:pt x="4212" y="18375"/>
                    <a:pt x="4388" y="18278"/>
                    <a:pt x="4362" y="18146"/>
                  </a:cubicBezTo>
                  <a:close/>
                  <a:moveTo>
                    <a:pt x="4009" y="20247"/>
                  </a:moveTo>
                  <a:cubicBezTo>
                    <a:pt x="3929" y="20274"/>
                    <a:pt x="3894" y="20300"/>
                    <a:pt x="3859" y="20336"/>
                  </a:cubicBezTo>
                  <a:cubicBezTo>
                    <a:pt x="3876" y="20344"/>
                    <a:pt x="3912" y="20336"/>
                    <a:pt x="3947" y="20327"/>
                  </a:cubicBezTo>
                  <a:cubicBezTo>
                    <a:pt x="3921" y="20371"/>
                    <a:pt x="3868" y="20406"/>
                    <a:pt x="3868" y="20450"/>
                  </a:cubicBezTo>
                  <a:cubicBezTo>
                    <a:pt x="3797" y="20450"/>
                    <a:pt x="3762" y="20486"/>
                    <a:pt x="3717" y="20477"/>
                  </a:cubicBezTo>
                  <a:cubicBezTo>
                    <a:pt x="3797" y="20389"/>
                    <a:pt x="3753" y="20459"/>
                    <a:pt x="3859" y="20415"/>
                  </a:cubicBezTo>
                  <a:cubicBezTo>
                    <a:pt x="3859" y="20371"/>
                    <a:pt x="3717" y="20424"/>
                    <a:pt x="3806" y="20309"/>
                  </a:cubicBezTo>
                  <a:cubicBezTo>
                    <a:pt x="3991" y="20256"/>
                    <a:pt x="3912" y="20256"/>
                    <a:pt x="3947" y="20185"/>
                  </a:cubicBezTo>
                  <a:cubicBezTo>
                    <a:pt x="4079" y="20150"/>
                    <a:pt x="4088" y="20194"/>
                    <a:pt x="4062" y="20247"/>
                  </a:cubicBezTo>
                  <a:cubicBezTo>
                    <a:pt x="4009" y="20274"/>
                    <a:pt x="4009" y="20265"/>
                    <a:pt x="4009" y="20247"/>
                  </a:cubicBezTo>
                  <a:close/>
                  <a:moveTo>
                    <a:pt x="4715" y="18375"/>
                  </a:moveTo>
                  <a:cubicBezTo>
                    <a:pt x="4680" y="18322"/>
                    <a:pt x="4812" y="18234"/>
                    <a:pt x="4812" y="18119"/>
                  </a:cubicBezTo>
                  <a:cubicBezTo>
                    <a:pt x="4892" y="18155"/>
                    <a:pt x="4759" y="18314"/>
                    <a:pt x="4715" y="18375"/>
                  </a:cubicBezTo>
                  <a:close/>
                  <a:moveTo>
                    <a:pt x="4971" y="18799"/>
                  </a:moveTo>
                  <a:cubicBezTo>
                    <a:pt x="5033" y="18817"/>
                    <a:pt x="4945" y="18905"/>
                    <a:pt x="4945" y="18958"/>
                  </a:cubicBezTo>
                  <a:cubicBezTo>
                    <a:pt x="4848" y="18905"/>
                    <a:pt x="4909" y="18826"/>
                    <a:pt x="4971" y="18799"/>
                  </a:cubicBezTo>
                  <a:close/>
                  <a:moveTo>
                    <a:pt x="3973" y="20486"/>
                  </a:moveTo>
                  <a:cubicBezTo>
                    <a:pt x="4009" y="20486"/>
                    <a:pt x="4079" y="20459"/>
                    <a:pt x="4044" y="20512"/>
                  </a:cubicBezTo>
                  <a:cubicBezTo>
                    <a:pt x="3938" y="20565"/>
                    <a:pt x="3973" y="20512"/>
                    <a:pt x="3973" y="20486"/>
                  </a:cubicBezTo>
                  <a:close/>
                  <a:moveTo>
                    <a:pt x="3779" y="20901"/>
                  </a:moveTo>
                  <a:cubicBezTo>
                    <a:pt x="3806" y="20874"/>
                    <a:pt x="3832" y="20856"/>
                    <a:pt x="3832" y="20839"/>
                  </a:cubicBezTo>
                  <a:cubicBezTo>
                    <a:pt x="3876" y="20830"/>
                    <a:pt x="3947" y="20777"/>
                    <a:pt x="3921" y="20839"/>
                  </a:cubicBezTo>
                  <a:cubicBezTo>
                    <a:pt x="3841" y="20892"/>
                    <a:pt x="3859" y="20856"/>
                    <a:pt x="3779" y="20901"/>
                  </a:cubicBezTo>
                  <a:close/>
                  <a:moveTo>
                    <a:pt x="4406" y="18031"/>
                  </a:moveTo>
                  <a:cubicBezTo>
                    <a:pt x="4565" y="17642"/>
                    <a:pt x="4592" y="17528"/>
                    <a:pt x="4768" y="17148"/>
                  </a:cubicBezTo>
                  <a:cubicBezTo>
                    <a:pt x="4839" y="17069"/>
                    <a:pt x="4751" y="17263"/>
                    <a:pt x="4724" y="17325"/>
                  </a:cubicBezTo>
                  <a:cubicBezTo>
                    <a:pt x="4653" y="17536"/>
                    <a:pt x="4521" y="17872"/>
                    <a:pt x="4441" y="18102"/>
                  </a:cubicBezTo>
                  <a:cubicBezTo>
                    <a:pt x="4388" y="18102"/>
                    <a:pt x="4397" y="18066"/>
                    <a:pt x="4406" y="18031"/>
                  </a:cubicBezTo>
                  <a:close/>
                  <a:moveTo>
                    <a:pt x="4071" y="21060"/>
                  </a:moveTo>
                  <a:cubicBezTo>
                    <a:pt x="4141" y="21042"/>
                    <a:pt x="4044" y="21130"/>
                    <a:pt x="3947" y="21219"/>
                  </a:cubicBezTo>
                  <a:cubicBezTo>
                    <a:pt x="3894" y="21236"/>
                    <a:pt x="4026" y="21113"/>
                    <a:pt x="4071" y="21060"/>
                  </a:cubicBezTo>
                  <a:close/>
                  <a:moveTo>
                    <a:pt x="4901" y="20627"/>
                  </a:moveTo>
                  <a:cubicBezTo>
                    <a:pt x="4927" y="20609"/>
                    <a:pt x="4936" y="20627"/>
                    <a:pt x="4892" y="20706"/>
                  </a:cubicBezTo>
                  <a:cubicBezTo>
                    <a:pt x="4856" y="20724"/>
                    <a:pt x="4848" y="20706"/>
                    <a:pt x="4901" y="20627"/>
                  </a:cubicBezTo>
                  <a:close/>
                  <a:moveTo>
                    <a:pt x="4503" y="20689"/>
                  </a:moveTo>
                  <a:cubicBezTo>
                    <a:pt x="4618" y="20627"/>
                    <a:pt x="4653" y="20653"/>
                    <a:pt x="4671" y="20706"/>
                  </a:cubicBezTo>
                  <a:cubicBezTo>
                    <a:pt x="4689" y="20715"/>
                    <a:pt x="4768" y="20609"/>
                    <a:pt x="4777" y="20636"/>
                  </a:cubicBezTo>
                  <a:cubicBezTo>
                    <a:pt x="4759" y="20662"/>
                    <a:pt x="4742" y="20671"/>
                    <a:pt x="4724" y="20698"/>
                  </a:cubicBezTo>
                  <a:cubicBezTo>
                    <a:pt x="4759" y="20724"/>
                    <a:pt x="4821" y="20653"/>
                    <a:pt x="4874" y="20627"/>
                  </a:cubicBezTo>
                  <a:cubicBezTo>
                    <a:pt x="4768" y="20777"/>
                    <a:pt x="4812" y="20768"/>
                    <a:pt x="4821" y="20804"/>
                  </a:cubicBezTo>
                  <a:cubicBezTo>
                    <a:pt x="4768" y="20874"/>
                    <a:pt x="4733" y="20883"/>
                    <a:pt x="4724" y="20856"/>
                  </a:cubicBezTo>
                  <a:cubicBezTo>
                    <a:pt x="4706" y="20830"/>
                    <a:pt x="4724" y="20786"/>
                    <a:pt x="4733" y="20751"/>
                  </a:cubicBezTo>
                  <a:cubicBezTo>
                    <a:pt x="4689" y="20812"/>
                    <a:pt x="4636" y="20874"/>
                    <a:pt x="4583" y="20918"/>
                  </a:cubicBezTo>
                  <a:cubicBezTo>
                    <a:pt x="4539" y="20954"/>
                    <a:pt x="4503" y="20971"/>
                    <a:pt x="4503" y="20954"/>
                  </a:cubicBezTo>
                  <a:cubicBezTo>
                    <a:pt x="4565" y="20865"/>
                    <a:pt x="4574" y="20918"/>
                    <a:pt x="4618" y="20856"/>
                  </a:cubicBezTo>
                  <a:cubicBezTo>
                    <a:pt x="4680" y="20759"/>
                    <a:pt x="4574" y="20874"/>
                    <a:pt x="4547" y="20892"/>
                  </a:cubicBezTo>
                  <a:cubicBezTo>
                    <a:pt x="4556" y="20856"/>
                    <a:pt x="4459" y="20936"/>
                    <a:pt x="4477" y="20901"/>
                  </a:cubicBezTo>
                  <a:cubicBezTo>
                    <a:pt x="4477" y="20892"/>
                    <a:pt x="4486" y="20883"/>
                    <a:pt x="4503" y="20865"/>
                  </a:cubicBezTo>
                  <a:cubicBezTo>
                    <a:pt x="4512" y="20848"/>
                    <a:pt x="4521" y="20830"/>
                    <a:pt x="4521" y="20830"/>
                  </a:cubicBezTo>
                  <a:cubicBezTo>
                    <a:pt x="4512" y="20830"/>
                    <a:pt x="4450" y="20892"/>
                    <a:pt x="4424" y="20901"/>
                  </a:cubicBezTo>
                  <a:cubicBezTo>
                    <a:pt x="4397" y="20918"/>
                    <a:pt x="4433" y="20874"/>
                    <a:pt x="4424" y="20874"/>
                  </a:cubicBezTo>
                  <a:cubicBezTo>
                    <a:pt x="4415" y="20874"/>
                    <a:pt x="4327" y="20954"/>
                    <a:pt x="4371" y="20883"/>
                  </a:cubicBezTo>
                  <a:cubicBezTo>
                    <a:pt x="4380" y="20865"/>
                    <a:pt x="4371" y="20865"/>
                    <a:pt x="4380" y="20848"/>
                  </a:cubicBezTo>
                  <a:cubicBezTo>
                    <a:pt x="4406" y="20812"/>
                    <a:pt x="4556" y="20680"/>
                    <a:pt x="4503" y="20689"/>
                  </a:cubicBezTo>
                  <a:close/>
                  <a:moveTo>
                    <a:pt x="4450" y="20786"/>
                  </a:moveTo>
                  <a:cubicBezTo>
                    <a:pt x="4486" y="20768"/>
                    <a:pt x="4468" y="20812"/>
                    <a:pt x="4468" y="20821"/>
                  </a:cubicBezTo>
                  <a:cubicBezTo>
                    <a:pt x="4468" y="20839"/>
                    <a:pt x="4486" y="20830"/>
                    <a:pt x="4592" y="20715"/>
                  </a:cubicBezTo>
                  <a:cubicBezTo>
                    <a:pt x="4547" y="20724"/>
                    <a:pt x="4547" y="20680"/>
                    <a:pt x="4450" y="20786"/>
                  </a:cubicBezTo>
                  <a:close/>
                  <a:moveTo>
                    <a:pt x="3470" y="20671"/>
                  </a:moveTo>
                  <a:cubicBezTo>
                    <a:pt x="3355" y="20715"/>
                    <a:pt x="3453" y="20600"/>
                    <a:pt x="3488" y="20556"/>
                  </a:cubicBezTo>
                  <a:cubicBezTo>
                    <a:pt x="3558" y="20530"/>
                    <a:pt x="3461" y="20636"/>
                    <a:pt x="3470" y="20671"/>
                  </a:cubicBezTo>
                  <a:close/>
                  <a:moveTo>
                    <a:pt x="3629" y="20627"/>
                  </a:moveTo>
                  <a:cubicBezTo>
                    <a:pt x="3567" y="20627"/>
                    <a:pt x="3673" y="20486"/>
                    <a:pt x="3673" y="20433"/>
                  </a:cubicBezTo>
                  <a:cubicBezTo>
                    <a:pt x="3744" y="20433"/>
                    <a:pt x="3638" y="20574"/>
                    <a:pt x="3629" y="20627"/>
                  </a:cubicBezTo>
                  <a:close/>
                  <a:moveTo>
                    <a:pt x="4786" y="21457"/>
                  </a:moveTo>
                  <a:cubicBezTo>
                    <a:pt x="4856" y="21351"/>
                    <a:pt x="4874" y="21430"/>
                    <a:pt x="4954" y="21404"/>
                  </a:cubicBezTo>
                  <a:cubicBezTo>
                    <a:pt x="4998" y="21457"/>
                    <a:pt x="4830" y="21448"/>
                    <a:pt x="4786" y="21457"/>
                  </a:cubicBezTo>
                  <a:close/>
                  <a:moveTo>
                    <a:pt x="4106" y="21545"/>
                  </a:moveTo>
                  <a:cubicBezTo>
                    <a:pt x="4212" y="21475"/>
                    <a:pt x="4291" y="21492"/>
                    <a:pt x="4406" y="21475"/>
                  </a:cubicBezTo>
                  <a:cubicBezTo>
                    <a:pt x="4486" y="21466"/>
                    <a:pt x="4803" y="21439"/>
                    <a:pt x="4627" y="21475"/>
                  </a:cubicBezTo>
                  <a:cubicBezTo>
                    <a:pt x="4486" y="21510"/>
                    <a:pt x="4256" y="21510"/>
                    <a:pt x="4106" y="21545"/>
                  </a:cubicBezTo>
                  <a:close/>
                  <a:moveTo>
                    <a:pt x="13492" y="21245"/>
                  </a:moveTo>
                  <a:cubicBezTo>
                    <a:pt x="13589" y="21351"/>
                    <a:pt x="13254" y="21271"/>
                    <a:pt x="13156" y="21342"/>
                  </a:cubicBezTo>
                  <a:cubicBezTo>
                    <a:pt x="13218" y="21271"/>
                    <a:pt x="13324" y="21210"/>
                    <a:pt x="13404" y="21280"/>
                  </a:cubicBezTo>
                  <a:cubicBezTo>
                    <a:pt x="13448" y="21280"/>
                    <a:pt x="13483" y="21271"/>
                    <a:pt x="13492" y="21245"/>
                  </a:cubicBezTo>
                  <a:close/>
                  <a:moveTo>
                    <a:pt x="13960" y="21263"/>
                  </a:moveTo>
                  <a:cubicBezTo>
                    <a:pt x="13845" y="21263"/>
                    <a:pt x="13730" y="21254"/>
                    <a:pt x="13589" y="21289"/>
                  </a:cubicBezTo>
                  <a:cubicBezTo>
                    <a:pt x="13660" y="21210"/>
                    <a:pt x="13925" y="21148"/>
                    <a:pt x="13960" y="21263"/>
                  </a:cubicBezTo>
                  <a:close/>
                  <a:moveTo>
                    <a:pt x="14198" y="21457"/>
                  </a:moveTo>
                  <a:cubicBezTo>
                    <a:pt x="14269" y="21448"/>
                    <a:pt x="14216" y="21545"/>
                    <a:pt x="14207" y="21563"/>
                  </a:cubicBezTo>
                  <a:cubicBezTo>
                    <a:pt x="14137" y="21581"/>
                    <a:pt x="14110" y="21528"/>
                    <a:pt x="14048" y="21528"/>
                  </a:cubicBezTo>
                  <a:cubicBezTo>
                    <a:pt x="14066" y="21457"/>
                    <a:pt x="14207" y="21572"/>
                    <a:pt x="14198" y="21457"/>
                  </a:cubicBezTo>
                  <a:close/>
                  <a:moveTo>
                    <a:pt x="4874" y="16927"/>
                  </a:moveTo>
                  <a:cubicBezTo>
                    <a:pt x="4865" y="16821"/>
                    <a:pt x="4971" y="16565"/>
                    <a:pt x="5042" y="16495"/>
                  </a:cubicBezTo>
                  <a:cubicBezTo>
                    <a:pt x="5051" y="16654"/>
                    <a:pt x="4909" y="16830"/>
                    <a:pt x="4874" y="16927"/>
                  </a:cubicBezTo>
                  <a:close/>
                  <a:moveTo>
                    <a:pt x="4777" y="20892"/>
                  </a:moveTo>
                  <a:cubicBezTo>
                    <a:pt x="4856" y="20759"/>
                    <a:pt x="4918" y="20689"/>
                    <a:pt x="4954" y="20671"/>
                  </a:cubicBezTo>
                  <a:cubicBezTo>
                    <a:pt x="4998" y="20653"/>
                    <a:pt x="5015" y="20671"/>
                    <a:pt x="5033" y="20724"/>
                  </a:cubicBezTo>
                  <a:cubicBezTo>
                    <a:pt x="5051" y="20715"/>
                    <a:pt x="5051" y="20671"/>
                    <a:pt x="5042" y="20671"/>
                  </a:cubicBezTo>
                  <a:cubicBezTo>
                    <a:pt x="5077" y="20618"/>
                    <a:pt x="5086" y="20627"/>
                    <a:pt x="5095" y="20653"/>
                  </a:cubicBezTo>
                  <a:cubicBezTo>
                    <a:pt x="5104" y="20671"/>
                    <a:pt x="5113" y="20706"/>
                    <a:pt x="5121" y="20715"/>
                  </a:cubicBezTo>
                  <a:cubicBezTo>
                    <a:pt x="5139" y="20715"/>
                    <a:pt x="5139" y="20680"/>
                    <a:pt x="5130" y="20689"/>
                  </a:cubicBezTo>
                  <a:cubicBezTo>
                    <a:pt x="5166" y="20653"/>
                    <a:pt x="5236" y="20645"/>
                    <a:pt x="5245" y="20706"/>
                  </a:cubicBezTo>
                  <a:cubicBezTo>
                    <a:pt x="5271" y="20662"/>
                    <a:pt x="5316" y="20689"/>
                    <a:pt x="5316" y="20583"/>
                  </a:cubicBezTo>
                  <a:cubicBezTo>
                    <a:pt x="5351" y="20662"/>
                    <a:pt x="5404" y="20609"/>
                    <a:pt x="5466" y="20600"/>
                  </a:cubicBezTo>
                  <a:cubicBezTo>
                    <a:pt x="5475" y="20609"/>
                    <a:pt x="5492" y="20645"/>
                    <a:pt x="5501" y="20671"/>
                  </a:cubicBezTo>
                  <a:cubicBezTo>
                    <a:pt x="5510" y="20689"/>
                    <a:pt x="5510" y="20706"/>
                    <a:pt x="5519" y="20715"/>
                  </a:cubicBezTo>
                  <a:lnTo>
                    <a:pt x="5528" y="20715"/>
                  </a:lnTo>
                  <a:cubicBezTo>
                    <a:pt x="5528" y="20724"/>
                    <a:pt x="5536" y="20724"/>
                    <a:pt x="5536" y="20724"/>
                  </a:cubicBezTo>
                  <a:cubicBezTo>
                    <a:pt x="5554" y="20724"/>
                    <a:pt x="5563" y="20724"/>
                    <a:pt x="5581" y="20724"/>
                  </a:cubicBezTo>
                  <a:cubicBezTo>
                    <a:pt x="5607" y="20689"/>
                    <a:pt x="5563" y="20680"/>
                    <a:pt x="5528" y="20662"/>
                  </a:cubicBezTo>
                  <a:cubicBezTo>
                    <a:pt x="5501" y="20645"/>
                    <a:pt x="5492" y="20618"/>
                    <a:pt x="5501" y="20565"/>
                  </a:cubicBezTo>
                  <a:cubicBezTo>
                    <a:pt x="5501" y="20565"/>
                    <a:pt x="5528" y="20556"/>
                    <a:pt x="5536" y="20556"/>
                  </a:cubicBezTo>
                  <a:cubicBezTo>
                    <a:pt x="5545" y="20556"/>
                    <a:pt x="5554" y="20556"/>
                    <a:pt x="5563" y="20556"/>
                  </a:cubicBezTo>
                  <a:cubicBezTo>
                    <a:pt x="5581" y="20565"/>
                    <a:pt x="5589" y="20583"/>
                    <a:pt x="5589" y="20609"/>
                  </a:cubicBezTo>
                  <a:cubicBezTo>
                    <a:pt x="5801" y="20565"/>
                    <a:pt x="6084" y="20574"/>
                    <a:pt x="6225" y="20494"/>
                  </a:cubicBezTo>
                  <a:cubicBezTo>
                    <a:pt x="6296" y="20477"/>
                    <a:pt x="6331" y="20503"/>
                    <a:pt x="6331" y="20565"/>
                  </a:cubicBezTo>
                  <a:cubicBezTo>
                    <a:pt x="6358" y="20459"/>
                    <a:pt x="6534" y="20433"/>
                    <a:pt x="6693" y="20459"/>
                  </a:cubicBezTo>
                  <a:cubicBezTo>
                    <a:pt x="6711" y="20380"/>
                    <a:pt x="6852" y="20389"/>
                    <a:pt x="6923" y="20344"/>
                  </a:cubicBezTo>
                  <a:cubicBezTo>
                    <a:pt x="6940" y="20397"/>
                    <a:pt x="6887" y="20406"/>
                    <a:pt x="6834" y="20415"/>
                  </a:cubicBezTo>
                  <a:cubicBezTo>
                    <a:pt x="6931" y="20486"/>
                    <a:pt x="7020" y="20344"/>
                    <a:pt x="7117" y="20406"/>
                  </a:cubicBezTo>
                  <a:cubicBezTo>
                    <a:pt x="7152" y="20389"/>
                    <a:pt x="7126" y="20371"/>
                    <a:pt x="7117" y="20371"/>
                  </a:cubicBezTo>
                  <a:cubicBezTo>
                    <a:pt x="7135" y="20265"/>
                    <a:pt x="7161" y="20389"/>
                    <a:pt x="7205" y="20389"/>
                  </a:cubicBezTo>
                  <a:cubicBezTo>
                    <a:pt x="7205" y="20389"/>
                    <a:pt x="7338" y="20371"/>
                    <a:pt x="7364" y="20371"/>
                  </a:cubicBezTo>
                  <a:cubicBezTo>
                    <a:pt x="7408" y="20371"/>
                    <a:pt x="7461" y="20353"/>
                    <a:pt x="7514" y="20353"/>
                  </a:cubicBezTo>
                  <a:cubicBezTo>
                    <a:pt x="7550" y="20353"/>
                    <a:pt x="7611" y="20389"/>
                    <a:pt x="7611" y="20389"/>
                  </a:cubicBezTo>
                  <a:cubicBezTo>
                    <a:pt x="7647" y="20389"/>
                    <a:pt x="7682" y="20309"/>
                    <a:pt x="7726" y="20291"/>
                  </a:cubicBezTo>
                  <a:cubicBezTo>
                    <a:pt x="7770" y="20274"/>
                    <a:pt x="7779" y="20318"/>
                    <a:pt x="7814" y="20309"/>
                  </a:cubicBezTo>
                  <a:cubicBezTo>
                    <a:pt x="7841" y="20300"/>
                    <a:pt x="7841" y="20274"/>
                    <a:pt x="7876" y="20274"/>
                  </a:cubicBezTo>
                  <a:cubicBezTo>
                    <a:pt x="7991" y="20265"/>
                    <a:pt x="8079" y="20309"/>
                    <a:pt x="8150" y="20265"/>
                  </a:cubicBezTo>
                  <a:cubicBezTo>
                    <a:pt x="8159" y="20256"/>
                    <a:pt x="8106" y="20238"/>
                    <a:pt x="8071" y="20238"/>
                  </a:cubicBezTo>
                  <a:cubicBezTo>
                    <a:pt x="8203" y="20185"/>
                    <a:pt x="8353" y="20230"/>
                    <a:pt x="8486" y="20221"/>
                  </a:cubicBezTo>
                  <a:cubicBezTo>
                    <a:pt x="8538" y="20212"/>
                    <a:pt x="8583" y="20177"/>
                    <a:pt x="8636" y="20168"/>
                  </a:cubicBezTo>
                  <a:cubicBezTo>
                    <a:pt x="8653" y="20168"/>
                    <a:pt x="8706" y="20194"/>
                    <a:pt x="8759" y="20185"/>
                  </a:cubicBezTo>
                  <a:cubicBezTo>
                    <a:pt x="8803" y="20168"/>
                    <a:pt x="8768" y="20141"/>
                    <a:pt x="8786" y="20124"/>
                  </a:cubicBezTo>
                  <a:cubicBezTo>
                    <a:pt x="8839" y="20088"/>
                    <a:pt x="8945" y="20124"/>
                    <a:pt x="8998" y="20097"/>
                  </a:cubicBezTo>
                  <a:cubicBezTo>
                    <a:pt x="8998" y="20141"/>
                    <a:pt x="8953" y="20168"/>
                    <a:pt x="8883" y="20168"/>
                  </a:cubicBezTo>
                  <a:cubicBezTo>
                    <a:pt x="9015" y="20194"/>
                    <a:pt x="8856" y="20274"/>
                    <a:pt x="8936" y="20327"/>
                  </a:cubicBezTo>
                  <a:cubicBezTo>
                    <a:pt x="8962" y="20318"/>
                    <a:pt x="8962" y="20291"/>
                    <a:pt x="8998" y="20291"/>
                  </a:cubicBezTo>
                  <a:cubicBezTo>
                    <a:pt x="9086" y="20256"/>
                    <a:pt x="8953" y="20238"/>
                    <a:pt x="8980" y="20177"/>
                  </a:cubicBezTo>
                  <a:cubicBezTo>
                    <a:pt x="8998" y="20132"/>
                    <a:pt x="9051" y="20185"/>
                    <a:pt x="9104" y="20168"/>
                  </a:cubicBezTo>
                  <a:cubicBezTo>
                    <a:pt x="9112" y="20159"/>
                    <a:pt x="9183" y="20097"/>
                    <a:pt x="9183" y="20097"/>
                  </a:cubicBezTo>
                  <a:cubicBezTo>
                    <a:pt x="9201" y="20097"/>
                    <a:pt x="9333" y="20168"/>
                    <a:pt x="9307" y="20053"/>
                  </a:cubicBezTo>
                  <a:cubicBezTo>
                    <a:pt x="9368" y="20026"/>
                    <a:pt x="9351" y="20097"/>
                    <a:pt x="9404" y="20097"/>
                  </a:cubicBezTo>
                  <a:cubicBezTo>
                    <a:pt x="9457" y="20097"/>
                    <a:pt x="9457" y="20071"/>
                    <a:pt x="9457" y="20035"/>
                  </a:cubicBezTo>
                  <a:cubicBezTo>
                    <a:pt x="9598" y="20071"/>
                    <a:pt x="9695" y="20079"/>
                    <a:pt x="9819" y="19982"/>
                  </a:cubicBezTo>
                  <a:cubicBezTo>
                    <a:pt x="9907" y="20000"/>
                    <a:pt x="9969" y="20035"/>
                    <a:pt x="10075" y="20035"/>
                  </a:cubicBezTo>
                  <a:cubicBezTo>
                    <a:pt x="10084" y="19982"/>
                    <a:pt x="10048" y="19982"/>
                    <a:pt x="10004" y="19991"/>
                  </a:cubicBezTo>
                  <a:cubicBezTo>
                    <a:pt x="10057" y="19938"/>
                    <a:pt x="10119" y="19982"/>
                    <a:pt x="10216" y="19929"/>
                  </a:cubicBezTo>
                  <a:cubicBezTo>
                    <a:pt x="10269" y="19921"/>
                    <a:pt x="10225" y="19832"/>
                    <a:pt x="10260" y="19815"/>
                  </a:cubicBezTo>
                  <a:cubicBezTo>
                    <a:pt x="10366" y="19841"/>
                    <a:pt x="10384" y="19726"/>
                    <a:pt x="10437" y="19709"/>
                  </a:cubicBezTo>
                  <a:cubicBezTo>
                    <a:pt x="10463" y="19700"/>
                    <a:pt x="10534" y="19709"/>
                    <a:pt x="10587" y="19691"/>
                  </a:cubicBezTo>
                  <a:cubicBezTo>
                    <a:pt x="10799" y="19611"/>
                    <a:pt x="11223" y="19594"/>
                    <a:pt x="11558" y="19559"/>
                  </a:cubicBezTo>
                  <a:cubicBezTo>
                    <a:pt x="11629" y="19550"/>
                    <a:pt x="11726" y="19461"/>
                    <a:pt x="11779" y="19559"/>
                  </a:cubicBezTo>
                  <a:cubicBezTo>
                    <a:pt x="11850" y="19559"/>
                    <a:pt x="11814" y="19497"/>
                    <a:pt x="11858" y="19488"/>
                  </a:cubicBezTo>
                  <a:cubicBezTo>
                    <a:pt x="12212" y="19461"/>
                    <a:pt x="12468" y="19382"/>
                    <a:pt x="12724" y="19435"/>
                  </a:cubicBezTo>
                  <a:cubicBezTo>
                    <a:pt x="12618" y="19523"/>
                    <a:pt x="12477" y="19426"/>
                    <a:pt x="12362" y="19506"/>
                  </a:cubicBezTo>
                  <a:cubicBezTo>
                    <a:pt x="12335" y="19611"/>
                    <a:pt x="12477" y="19550"/>
                    <a:pt x="12547" y="19541"/>
                  </a:cubicBezTo>
                  <a:cubicBezTo>
                    <a:pt x="12583" y="19532"/>
                    <a:pt x="12653" y="19550"/>
                    <a:pt x="12644" y="19550"/>
                  </a:cubicBezTo>
                  <a:cubicBezTo>
                    <a:pt x="12715" y="19532"/>
                    <a:pt x="12741" y="19470"/>
                    <a:pt x="12794" y="19479"/>
                  </a:cubicBezTo>
                  <a:cubicBezTo>
                    <a:pt x="12962" y="19514"/>
                    <a:pt x="13165" y="19506"/>
                    <a:pt x="13245" y="19391"/>
                  </a:cubicBezTo>
                  <a:cubicBezTo>
                    <a:pt x="13518" y="19391"/>
                    <a:pt x="13730" y="19276"/>
                    <a:pt x="13925" y="19355"/>
                  </a:cubicBezTo>
                  <a:cubicBezTo>
                    <a:pt x="14084" y="19232"/>
                    <a:pt x="14428" y="19258"/>
                    <a:pt x="14658" y="19258"/>
                  </a:cubicBezTo>
                  <a:cubicBezTo>
                    <a:pt x="14711" y="19135"/>
                    <a:pt x="14958" y="19188"/>
                    <a:pt x="15170" y="19161"/>
                  </a:cubicBezTo>
                  <a:cubicBezTo>
                    <a:pt x="15329" y="19135"/>
                    <a:pt x="15479" y="19064"/>
                    <a:pt x="15620" y="19046"/>
                  </a:cubicBezTo>
                  <a:cubicBezTo>
                    <a:pt x="15814" y="19020"/>
                    <a:pt x="16009" y="18993"/>
                    <a:pt x="16167" y="18967"/>
                  </a:cubicBezTo>
                  <a:cubicBezTo>
                    <a:pt x="16335" y="18940"/>
                    <a:pt x="16512" y="18993"/>
                    <a:pt x="16618" y="18879"/>
                  </a:cubicBezTo>
                  <a:cubicBezTo>
                    <a:pt x="16715" y="18958"/>
                    <a:pt x="16768" y="18861"/>
                    <a:pt x="16865" y="18852"/>
                  </a:cubicBezTo>
                  <a:cubicBezTo>
                    <a:pt x="16918" y="18843"/>
                    <a:pt x="16918" y="18870"/>
                    <a:pt x="16962" y="18861"/>
                  </a:cubicBezTo>
                  <a:cubicBezTo>
                    <a:pt x="17130" y="18843"/>
                    <a:pt x="17333" y="18764"/>
                    <a:pt x="17527" y="18729"/>
                  </a:cubicBezTo>
                  <a:cubicBezTo>
                    <a:pt x="17642" y="18711"/>
                    <a:pt x="17739" y="18737"/>
                    <a:pt x="17836" y="18720"/>
                  </a:cubicBezTo>
                  <a:cubicBezTo>
                    <a:pt x="17898" y="18702"/>
                    <a:pt x="17951" y="18658"/>
                    <a:pt x="18013" y="18640"/>
                  </a:cubicBezTo>
                  <a:cubicBezTo>
                    <a:pt x="18084" y="18623"/>
                    <a:pt x="18163" y="18649"/>
                    <a:pt x="18234" y="18640"/>
                  </a:cubicBezTo>
                  <a:cubicBezTo>
                    <a:pt x="18331" y="18614"/>
                    <a:pt x="18428" y="18534"/>
                    <a:pt x="18534" y="18570"/>
                  </a:cubicBezTo>
                  <a:cubicBezTo>
                    <a:pt x="18560" y="18561"/>
                    <a:pt x="18551" y="18534"/>
                    <a:pt x="18551" y="18508"/>
                  </a:cubicBezTo>
                  <a:cubicBezTo>
                    <a:pt x="18631" y="18517"/>
                    <a:pt x="18702" y="18534"/>
                    <a:pt x="18799" y="18508"/>
                  </a:cubicBezTo>
                  <a:cubicBezTo>
                    <a:pt x="18905" y="18552"/>
                    <a:pt x="18966" y="18640"/>
                    <a:pt x="19152" y="18596"/>
                  </a:cubicBezTo>
                  <a:cubicBezTo>
                    <a:pt x="19231" y="18667"/>
                    <a:pt x="19046" y="18746"/>
                    <a:pt x="19099" y="18879"/>
                  </a:cubicBezTo>
                  <a:cubicBezTo>
                    <a:pt x="19143" y="18949"/>
                    <a:pt x="19258" y="18861"/>
                    <a:pt x="19311" y="18852"/>
                  </a:cubicBezTo>
                  <a:cubicBezTo>
                    <a:pt x="19355" y="18826"/>
                    <a:pt x="19302" y="18817"/>
                    <a:pt x="19329" y="18737"/>
                  </a:cubicBezTo>
                  <a:cubicBezTo>
                    <a:pt x="19443" y="18702"/>
                    <a:pt x="19408" y="18834"/>
                    <a:pt x="19496" y="18826"/>
                  </a:cubicBezTo>
                  <a:cubicBezTo>
                    <a:pt x="19558" y="18834"/>
                    <a:pt x="19576" y="18817"/>
                    <a:pt x="19593" y="18790"/>
                  </a:cubicBezTo>
                  <a:cubicBezTo>
                    <a:pt x="19602" y="18781"/>
                    <a:pt x="19611" y="18773"/>
                    <a:pt x="19620" y="18764"/>
                  </a:cubicBezTo>
                  <a:cubicBezTo>
                    <a:pt x="19629" y="18755"/>
                    <a:pt x="19629" y="18755"/>
                    <a:pt x="19638" y="18755"/>
                  </a:cubicBezTo>
                  <a:cubicBezTo>
                    <a:pt x="19646" y="18755"/>
                    <a:pt x="19646" y="18755"/>
                    <a:pt x="19655" y="18755"/>
                  </a:cubicBezTo>
                  <a:cubicBezTo>
                    <a:pt x="19664" y="18799"/>
                    <a:pt x="19682" y="18808"/>
                    <a:pt x="19691" y="18861"/>
                  </a:cubicBezTo>
                  <a:cubicBezTo>
                    <a:pt x="19752" y="18870"/>
                    <a:pt x="19744" y="18808"/>
                    <a:pt x="19796" y="18817"/>
                  </a:cubicBezTo>
                  <a:cubicBezTo>
                    <a:pt x="19814" y="18861"/>
                    <a:pt x="19788" y="18870"/>
                    <a:pt x="19796" y="18905"/>
                  </a:cubicBezTo>
                  <a:cubicBezTo>
                    <a:pt x="19858" y="18879"/>
                    <a:pt x="19894" y="18834"/>
                    <a:pt x="19964" y="18905"/>
                  </a:cubicBezTo>
                  <a:cubicBezTo>
                    <a:pt x="19982" y="18905"/>
                    <a:pt x="19955" y="18879"/>
                    <a:pt x="19947" y="18879"/>
                  </a:cubicBezTo>
                  <a:cubicBezTo>
                    <a:pt x="19991" y="18843"/>
                    <a:pt x="20097" y="18834"/>
                    <a:pt x="20167" y="18887"/>
                  </a:cubicBezTo>
                  <a:cubicBezTo>
                    <a:pt x="20194" y="18861"/>
                    <a:pt x="20132" y="18808"/>
                    <a:pt x="20203" y="18852"/>
                  </a:cubicBezTo>
                  <a:cubicBezTo>
                    <a:pt x="20247" y="18826"/>
                    <a:pt x="20256" y="18790"/>
                    <a:pt x="20238" y="18737"/>
                  </a:cubicBezTo>
                  <a:cubicBezTo>
                    <a:pt x="20273" y="18764"/>
                    <a:pt x="20317" y="18817"/>
                    <a:pt x="20362" y="18834"/>
                  </a:cubicBezTo>
                  <a:cubicBezTo>
                    <a:pt x="20362" y="18817"/>
                    <a:pt x="20370" y="18799"/>
                    <a:pt x="20388" y="18799"/>
                  </a:cubicBezTo>
                  <a:cubicBezTo>
                    <a:pt x="20344" y="18746"/>
                    <a:pt x="20309" y="18729"/>
                    <a:pt x="20256" y="18658"/>
                  </a:cubicBezTo>
                  <a:cubicBezTo>
                    <a:pt x="20300" y="18649"/>
                    <a:pt x="20291" y="18667"/>
                    <a:pt x="20309" y="18702"/>
                  </a:cubicBezTo>
                  <a:cubicBezTo>
                    <a:pt x="20379" y="18720"/>
                    <a:pt x="20317" y="18658"/>
                    <a:pt x="20370" y="18667"/>
                  </a:cubicBezTo>
                  <a:cubicBezTo>
                    <a:pt x="20397" y="18676"/>
                    <a:pt x="20459" y="18720"/>
                    <a:pt x="20503" y="18746"/>
                  </a:cubicBezTo>
                  <a:cubicBezTo>
                    <a:pt x="20556" y="18773"/>
                    <a:pt x="20582" y="18781"/>
                    <a:pt x="20521" y="18702"/>
                  </a:cubicBezTo>
                  <a:cubicBezTo>
                    <a:pt x="20485" y="18676"/>
                    <a:pt x="20441" y="18676"/>
                    <a:pt x="20476" y="18711"/>
                  </a:cubicBezTo>
                  <a:cubicBezTo>
                    <a:pt x="20423" y="18684"/>
                    <a:pt x="20362" y="18605"/>
                    <a:pt x="20309" y="18570"/>
                  </a:cubicBezTo>
                  <a:cubicBezTo>
                    <a:pt x="20335" y="18543"/>
                    <a:pt x="20344" y="18525"/>
                    <a:pt x="20397" y="18525"/>
                  </a:cubicBezTo>
                  <a:cubicBezTo>
                    <a:pt x="20450" y="18587"/>
                    <a:pt x="20317" y="18534"/>
                    <a:pt x="20397" y="18614"/>
                  </a:cubicBezTo>
                  <a:cubicBezTo>
                    <a:pt x="20450" y="18631"/>
                    <a:pt x="20494" y="18631"/>
                    <a:pt x="20521" y="18614"/>
                  </a:cubicBezTo>
                  <a:cubicBezTo>
                    <a:pt x="20538" y="18587"/>
                    <a:pt x="20538" y="18552"/>
                    <a:pt x="20503" y="18517"/>
                  </a:cubicBezTo>
                  <a:cubicBezTo>
                    <a:pt x="20582" y="18534"/>
                    <a:pt x="20609" y="18481"/>
                    <a:pt x="20750" y="18596"/>
                  </a:cubicBezTo>
                  <a:cubicBezTo>
                    <a:pt x="20838" y="18614"/>
                    <a:pt x="20715" y="18534"/>
                    <a:pt x="20777" y="18534"/>
                  </a:cubicBezTo>
                  <a:cubicBezTo>
                    <a:pt x="20830" y="18552"/>
                    <a:pt x="20803" y="18561"/>
                    <a:pt x="20777" y="18561"/>
                  </a:cubicBezTo>
                  <a:cubicBezTo>
                    <a:pt x="20883" y="18640"/>
                    <a:pt x="21015" y="18649"/>
                    <a:pt x="21094" y="18746"/>
                  </a:cubicBezTo>
                  <a:cubicBezTo>
                    <a:pt x="21165" y="18773"/>
                    <a:pt x="21245" y="18764"/>
                    <a:pt x="21218" y="18729"/>
                  </a:cubicBezTo>
                  <a:cubicBezTo>
                    <a:pt x="21147" y="18693"/>
                    <a:pt x="21103" y="18702"/>
                    <a:pt x="21059" y="18693"/>
                  </a:cubicBezTo>
                  <a:cubicBezTo>
                    <a:pt x="21033" y="18658"/>
                    <a:pt x="20838" y="18570"/>
                    <a:pt x="20900" y="18552"/>
                  </a:cubicBezTo>
                  <a:cubicBezTo>
                    <a:pt x="20971" y="18543"/>
                    <a:pt x="20936" y="18587"/>
                    <a:pt x="21041" y="18640"/>
                  </a:cubicBezTo>
                  <a:cubicBezTo>
                    <a:pt x="21086" y="18631"/>
                    <a:pt x="20989" y="18561"/>
                    <a:pt x="21139" y="18631"/>
                  </a:cubicBezTo>
                  <a:cubicBezTo>
                    <a:pt x="21165" y="18614"/>
                    <a:pt x="21041" y="18587"/>
                    <a:pt x="20989" y="18543"/>
                  </a:cubicBezTo>
                  <a:cubicBezTo>
                    <a:pt x="21086" y="18578"/>
                    <a:pt x="21121" y="18543"/>
                    <a:pt x="21183" y="18543"/>
                  </a:cubicBezTo>
                  <a:cubicBezTo>
                    <a:pt x="21271" y="18570"/>
                    <a:pt x="21324" y="18640"/>
                    <a:pt x="21421" y="18649"/>
                  </a:cubicBezTo>
                  <a:cubicBezTo>
                    <a:pt x="21448" y="18649"/>
                    <a:pt x="21430" y="18631"/>
                    <a:pt x="21386" y="18596"/>
                  </a:cubicBezTo>
                  <a:cubicBezTo>
                    <a:pt x="21324" y="18570"/>
                    <a:pt x="21324" y="18596"/>
                    <a:pt x="21253" y="18561"/>
                  </a:cubicBezTo>
                  <a:cubicBezTo>
                    <a:pt x="21094" y="18490"/>
                    <a:pt x="21236" y="18525"/>
                    <a:pt x="21245" y="18508"/>
                  </a:cubicBezTo>
                  <a:cubicBezTo>
                    <a:pt x="21068" y="18428"/>
                    <a:pt x="21156" y="18499"/>
                    <a:pt x="21094" y="18499"/>
                  </a:cubicBezTo>
                  <a:cubicBezTo>
                    <a:pt x="21006" y="18446"/>
                    <a:pt x="21015" y="18437"/>
                    <a:pt x="21050" y="18437"/>
                  </a:cubicBezTo>
                  <a:cubicBezTo>
                    <a:pt x="21094" y="18437"/>
                    <a:pt x="21165" y="18446"/>
                    <a:pt x="21183" y="18437"/>
                  </a:cubicBezTo>
                  <a:cubicBezTo>
                    <a:pt x="21236" y="18464"/>
                    <a:pt x="21227" y="18472"/>
                    <a:pt x="21289" y="18508"/>
                  </a:cubicBezTo>
                  <a:cubicBezTo>
                    <a:pt x="21306" y="18455"/>
                    <a:pt x="21518" y="18552"/>
                    <a:pt x="21668" y="18587"/>
                  </a:cubicBezTo>
                  <a:cubicBezTo>
                    <a:pt x="21668" y="18587"/>
                    <a:pt x="21633" y="18570"/>
                    <a:pt x="21651" y="18570"/>
                  </a:cubicBezTo>
                  <a:cubicBezTo>
                    <a:pt x="21474" y="18508"/>
                    <a:pt x="21342" y="18472"/>
                    <a:pt x="21147" y="18393"/>
                  </a:cubicBezTo>
                  <a:cubicBezTo>
                    <a:pt x="21218" y="18402"/>
                    <a:pt x="21298" y="18428"/>
                    <a:pt x="21448" y="18490"/>
                  </a:cubicBezTo>
                  <a:cubicBezTo>
                    <a:pt x="21483" y="18490"/>
                    <a:pt x="21483" y="18481"/>
                    <a:pt x="21465" y="18472"/>
                  </a:cubicBezTo>
                  <a:cubicBezTo>
                    <a:pt x="21430" y="18446"/>
                    <a:pt x="21386" y="18419"/>
                    <a:pt x="21333" y="18402"/>
                  </a:cubicBezTo>
                  <a:cubicBezTo>
                    <a:pt x="21359" y="18402"/>
                    <a:pt x="21421" y="18419"/>
                    <a:pt x="21518" y="18455"/>
                  </a:cubicBezTo>
                  <a:cubicBezTo>
                    <a:pt x="21465" y="18411"/>
                    <a:pt x="21395" y="18402"/>
                    <a:pt x="21421" y="18366"/>
                  </a:cubicBezTo>
                  <a:cubicBezTo>
                    <a:pt x="21430" y="18358"/>
                    <a:pt x="21412" y="18331"/>
                    <a:pt x="21483" y="18358"/>
                  </a:cubicBezTo>
                  <a:cubicBezTo>
                    <a:pt x="21421" y="18296"/>
                    <a:pt x="21342" y="18314"/>
                    <a:pt x="21236" y="18252"/>
                  </a:cubicBezTo>
                  <a:lnTo>
                    <a:pt x="21253" y="18287"/>
                  </a:lnTo>
                  <a:cubicBezTo>
                    <a:pt x="21156" y="18243"/>
                    <a:pt x="21174" y="18199"/>
                    <a:pt x="21351" y="18261"/>
                  </a:cubicBezTo>
                  <a:cubicBezTo>
                    <a:pt x="21280" y="18199"/>
                    <a:pt x="21359" y="18216"/>
                    <a:pt x="21306" y="18163"/>
                  </a:cubicBezTo>
                  <a:cubicBezTo>
                    <a:pt x="21245" y="18163"/>
                    <a:pt x="21298" y="18252"/>
                    <a:pt x="21103" y="18163"/>
                  </a:cubicBezTo>
                  <a:cubicBezTo>
                    <a:pt x="21077" y="18137"/>
                    <a:pt x="21227" y="18190"/>
                    <a:pt x="21200" y="18155"/>
                  </a:cubicBezTo>
                  <a:cubicBezTo>
                    <a:pt x="21192" y="18146"/>
                    <a:pt x="21147" y="18128"/>
                    <a:pt x="21139" y="18119"/>
                  </a:cubicBezTo>
                  <a:cubicBezTo>
                    <a:pt x="21068" y="18093"/>
                    <a:pt x="21059" y="18102"/>
                    <a:pt x="20971" y="18075"/>
                  </a:cubicBezTo>
                  <a:cubicBezTo>
                    <a:pt x="20971" y="18093"/>
                    <a:pt x="21024" y="18110"/>
                    <a:pt x="21041" y="18128"/>
                  </a:cubicBezTo>
                  <a:cubicBezTo>
                    <a:pt x="20944" y="18110"/>
                    <a:pt x="20918" y="18049"/>
                    <a:pt x="20989" y="18049"/>
                  </a:cubicBezTo>
                  <a:cubicBezTo>
                    <a:pt x="21068" y="18075"/>
                    <a:pt x="21094" y="18093"/>
                    <a:pt x="21174" y="18110"/>
                  </a:cubicBezTo>
                  <a:cubicBezTo>
                    <a:pt x="21068" y="18049"/>
                    <a:pt x="21024" y="17978"/>
                    <a:pt x="21156" y="17996"/>
                  </a:cubicBezTo>
                  <a:cubicBezTo>
                    <a:pt x="21068" y="17951"/>
                    <a:pt x="21033" y="17969"/>
                    <a:pt x="20971" y="17969"/>
                  </a:cubicBezTo>
                  <a:cubicBezTo>
                    <a:pt x="20891" y="17925"/>
                    <a:pt x="20936" y="17916"/>
                    <a:pt x="20962" y="17890"/>
                  </a:cubicBezTo>
                  <a:cubicBezTo>
                    <a:pt x="20997" y="17872"/>
                    <a:pt x="21015" y="17846"/>
                    <a:pt x="20927" y="17801"/>
                  </a:cubicBezTo>
                  <a:cubicBezTo>
                    <a:pt x="20874" y="17766"/>
                    <a:pt x="21041" y="17801"/>
                    <a:pt x="20962" y="17748"/>
                  </a:cubicBezTo>
                  <a:cubicBezTo>
                    <a:pt x="20962" y="17713"/>
                    <a:pt x="20847" y="17722"/>
                    <a:pt x="20821" y="17695"/>
                  </a:cubicBezTo>
                  <a:cubicBezTo>
                    <a:pt x="20856" y="17642"/>
                    <a:pt x="20768" y="17607"/>
                    <a:pt x="20838" y="17572"/>
                  </a:cubicBezTo>
                  <a:cubicBezTo>
                    <a:pt x="20803" y="17563"/>
                    <a:pt x="20750" y="17563"/>
                    <a:pt x="20750" y="17536"/>
                  </a:cubicBezTo>
                  <a:cubicBezTo>
                    <a:pt x="20706" y="17528"/>
                    <a:pt x="20626" y="17536"/>
                    <a:pt x="20600" y="17519"/>
                  </a:cubicBezTo>
                  <a:cubicBezTo>
                    <a:pt x="20565" y="17536"/>
                    <a:pt x="20538" y="17536"/>
                    <a:pt x="20529" y="17519"/>
                  </a:cubicBezTo>
                  <a:cubicBezTo>
                    <a:pt x="20618" y="17501"/>
                    <a:pt x="20741" y="17528"/>
                    <a:pt x="20741" y="17475"/>
                  </a:cubicBezTo>
                  <a:cubicBezTo>
                    <a:pt x="20715" y="17448"/>
                    <a:pt x="20697" y="17501"/>
                    <a:pt x="20618" y="17492"/>
                  </a:cubicBezTo>
                  <a:cubicBezTo>
                    <a:pt x="20600" y="17448"/>
                    <a:pt x="20512" y="17439"/>
                    <a:pt x="20494" y="17413"/>
                  </a:cubicBezTo>
                  <a:cubicBezTo>
                    <a:pt x="20468" y="17378"/>
                    <a:pt x="20547" y="17316"/>
                    <a:pt x="20494" y="17272"/>
                  </a:cubicBezTo>
                  <a:cubicBezTo>
                    <a:pt x="20485" y="17236"/>
                    <a:pt x="20379" y="17325"/>
                    <a:pt x="20397" y="17272"/>
                  </a:cubicBezTo>
                  <a:cubicBezTo>
                    <a:pt x="20362" y="17245"/>
                    <a:pt x="20423" y="17254"/>
                    <a:pt x="20441" y="17236"/>
                  </a:cubicBezTo>
                  <a:cubicBezTo>
                    <a:pt x="20459" y="17219"/>
                    <a:pt x="20423" y="17201"/>
                    <a:pt x="20494" y="17166"/>
                  </a:cubicBezTo>
                  <a:cubicBezTo>
                    <a:pt x="20432" y="17139"/>
                    <a:pt x="20397" y="17201"/>
                    <a:pt x="20317" y="17210"/>
                  </a:cubicBezTo>
                  <a:cubicBezTo>
                    <a:pt x="20335" y="17166"/>
                    <a:pt x="20300" y="17113"/>
                    <a:pt x="20247" y="17104"/>
                  </a:cubicBezTo>
                  <a:cubicBezTo>
                    <a:pt x="20273" y="17042"/>
                    <a:pt x="20317" y="17051"/>
                    <a:pt x="20362" y="17033"/>
                  </a:cubicBezTo>
                  <a:cubicBezTo>
                    <a:pt x="20415" y="16998"/>
                    <a:pt x="20273" y="16910"/>
                    <a:pt x="20185" y="16830"/>
                  </a:cubicBezTo>
                  <a:cubicBezTo>
                    <a:pt x="20282" y="16795"/>
                    <a:pt x="20273" y="16742"/>
                    <a:pt x="20379" y="16812"/>
                  </a:cubicBezTo>
                  <a:cubicBezTo>
                    <a:pt x="20397" y="16777"/>
                    <a:pt x="20353" y="16733"/>
                    <a:pt x="20326" y="16689"/>
                  </a:cubicBezTo>
                  <a:cubicBezTo>
                    <a:pt x="20282" y="16636"/>
                    <a:pt x="20220" y="16751"/>
                    <a:pt x="20176" y="16759"/>
                  </a:cubicBezTo>
                  <a:cubicBezTo>
                    <a:pt x="20123" y="16689"/>
                    <a:pt x="20053" y="16759"/>
                    <a:pt x="20000" y="16662"/>
                  </a:cubicBezTo>
                  <a:cubicBezTo>
                    <a:pt x="19973" y="16636"/>
                    <a:pt x="19947" y="16671"/>
                    <a:pt x="19911" y="16689"/>
                  </a:cubicBezTo>
                  <a:cubicBezTo>
                    <a:pt x="19832" y="16503"/>
                    <a:pt x="19691" y="16371"/>
                    <a:pt x="19611" y="16221"/>
                  </a:cubicBezTo>
                  <a:cubicBezTo>
                    <a:pt x="19593" y="16194"/>
                    <a:pt x="19576" y="16221"/>
                    <a:pt x="19549" y="16230"/>
                  </a:cubicBezTo>
                  <a:cubicBezTo>
                    <a:pt x="19487" y="16115"/>
                    <a:pt x="19408" y="16053"/>
                    <a:pt x="19373" y="15974"/>
                  </a:cubicBezTo>
                  <a:cubicBezTo>
                    <a:pt x="19373" y="15974"/>
                    <a:pt x="19417" y="15947"/>
                    <a:pt x="19417" y="15947"/>
                  </a:cubicBezTo>
                  <a:cubicBezTo>
                    <a:pt x="19417" y="15912"/>
                    <a:pt x="19329" y="15859"/>
                    <a:pt x="19329" y="15824"/>
                  </a:cubicBezTo>
                  <a:cubicBezTo>
                    <a:pt x="19302" y="15797"/>
                    <a:pt x="19267" y="15832"/>
                    <a:pt x="19249" y="15806"/>
                  </a:cubicBezTo>
                  <a:cubicBezTo>
                    <a:pt x="19152" y="15824"/>
                    <a:pt x="19284" y="15894"/>
                    <a:pt x="19196" y="15912"/>
                  </a:cubicBezTo>
                  <a:cubicBezTo>
                    <a:pt x="19046" y="15850"/>
                    <a:pt x="19284" y="15762"/>
                    <a:pt x="19099" y="15682"/>
                  </a:cubicBezTo>
                  <a:cubicBezTo>
                    <a:pt x="19125" y="15647"/>
                    <a:pt x="19152" y="15682"/>
                    <a:pt x="19178" y="15665"/>
                  </a:cubicBezTo>
                  <a:cubicBezTo>
                    <a:pt x="19152" y="15559"/>
                    <a:pt x="19011" y="15567"/>
                    <a:pt x="19055" y="15488"/>
                  </a:cubicBezTo>
                  <a:cubicBezTo>
                    <a:pt x="19028" y="15462"/>
                    <a:pt x="19002" y="15497"/>
                    <a:pt x="18966" y="15506"/>
                  </a:cubicBezTo>
                  <a:cubicBezTo>
                    <a:pt x="18896" y="15338"/>
                    <a:pt x="18799" y="15267"/>
                    <a:pt x="18675" y="15152"/>
                  </a:cubicBezTo>
                  <a:cubicBezTo>
                    <a:pt x="18710" y="15135"/>
                    <a:pt x="18737" y="15223"/>
                    <a:pt x="18781" y="15197"/>
                  </a:cubicBezTo>
                  <a:cubicBezTo>
                    <a:pt x="18825" y="15108"/>
                    <a:pt x="18490" y="14985"/>
                    <a:pt x="18640" y="15144"/>
                  </a:cubicBezTo>
                  <a:cubicBezTo>
                    <a:pt x="18578" y="15170"/>
                    <a:pt x="18543" y="15029"/>
                    <a:pt x="18490" y="14985"/>
                  </a:cubicBezTo>
                  <a:cubicBezTo>
                    <a:pt x="18543" y="14958"/>
                    <a:pt x="18534" y="14923"/>
                    <a:pt x="18560" y="14896"/>
                  </a:cubicBezTo>
                  <a:cubicBezTo>
                    <a:pt x="18534" y="14870"/>
                    <a:pt x="18534" y="14896"/>
                    <a:pt x="18543" y="14914"/>
                  </a:cubicBezTo>
                  <a:cubicBezTo>
                    <a:pt x="18419" y="14905"/>
                    <a:pt x="18437" y="14614"/>
                    <a:pt x="18295" y="14667"/>
                  </a:cubicBezTo>
                  <a:cubicBezTo>
                    <a:pt x="18234" y="14596"/>
                    <a:pt x="18331" y="14561"/>
                    <a:pt x="18234" y="14490"/>
                  </a:cubicBezTo>
                  <a:cubicBezTo>
                    <a:pt x="18181" y="14508"/>
                    <a:pt x="18216" y="14552"/>
                    <a:pt x="18242" y="14596"/>
                  </a:cubicBezTo>
                  <a:cubicBezTo>
                    <a:pt x="18181" y="14605"/>
                    <a:pt x="18145" y="14446"/>
                    <a:pt x="18145" y="14402"/>
                  </a:cubicBezTo>
                  <a:cubicBezTo>
                    <a:pt x="18101" y="14367"/>
                    <a:pt x="18084" y="14490"/>
                    <a:pt x="18022" y="14375"/>
                  </a:cubicBezTo>
                  <a:cubicBezTo>
                    <a:pt x="17969" y="14331"/>
                    <a:pt x="18022" y="14305"/>
                    <a:pt x="18048" y="14278"/>
                  </a:cubicBezTo>
                  <a:cubicBezTo>
                    <a:pt x="18004" y="14181"/>
                    <a:pt x="17880" y="14155"/>
                    <a:pt x="17801" y="14075"/>
                  </a:cubicBezTo>
                  <a:cubicBezTo>
                    <a:pt x="17792" y="14058"/>
                    <a:pt x="17801" y="14031"/>
                    <a:pt x="17792" y="14005"/>
                  </a:cubicBezTo>
                  <a:cubicBezTo>
                    <a:pt x="17774" y="13978"/>
                    <a:pt x="17739" y="13987"/>
                    <a:pt x="17730" y="13978"/>
                  </a:cubicBezTo>
                  <a:cubicBezTo>
                    <a:pt x="17686" y="13916"/>
                    <a:pt x="17624" y="13793"/>
                    <a:pt x="17536" y="13696"/>
                  </a:cubicBezTo>
                  <a:cubicBezTo>
                    <a:pt x="17501" y="13660"/>
                    <a:pt x="17439" y="13572"/>
                    <a:pt x="17412" y="13528"/>
                  </a:cubicBezTo>
                  <a:cubicBezTo>
                    <a:pt x="17368" y="13457"/>
                    <a:pt x="17262" y="13448"/>
                    <a:pt x="17280" y="13351"/>
                  </a:cubicBezTo>
                  <a:cubicBezTo>
                    <a:pt x="17289" y="13334"/>
                    <a:pt x="17280" y="13263"/>
                    <a:pt x="17236" y="13236"/>
                  </a:cubicBezTo>
                  <a:cubicBezTo>
                    <a:pt x="17227" y="13236"/>
                    <a:pt x="17174" y="13245"/>
                    <a:pt x="17174" y="13245"/>
                  </a:cubicBezTo>
                  <a:cubicBezTo>
                    <a:pt x="17165" y="13236"/>
                    <a:pt x="17148" y="12989"/>
                    <a:pt x="17006" y="13060"/>
                  </a:cubicBezTo>
                  <a:cubicBezTo>
                    <a:pt x="16927" y="12963"/>
                    <a:pt x="16883" y="12910"/>
                    <a:pt x="16768" y="12777"/>
                  </a:cubicBezTo>
                  <a:cubicBezTo>
                    <a:pt x="16750" y="12742"/>
                    <a:pt x="16671" y="12680"/>
                    <a:pt x="16671" y="12689"/>
                  </a:cubicBezTo>
                  <a:cubicBezTo>
                    <a:pt x="16653" y="12654"/>
                    <a:pt x="16688" y="12618"/>
                    <a:pt x="16662" y="12583"/>
                  </a:cubicBezTo>
                  <a:cubicBezTo>
                    <a:pt x="16609" y="12504"/>
                    <a:pt x="16538" y="12565"/>
                    <a:pt x="16574" y="12459"/>
                  </a:cubicBezTo>
                  <a:cubicBezTo>
                    <a:pt x="16538" y="12451"/>
                    <a:pt x="16494" y="12442"/>
                    <a:pt x="16459" y="12433"/>
                  </a:cubicBezTo>
                  <a:cubicBezTo>
                    <a:pt x="16176" y="12071"/>
                    <a:pt x="15903" y="11727"/>
                    <a:pt x="15611" y="11444"/>
                  </a:cubicBezTo>
                  <a:cubicBezTo>
                    <a:pt x="15611" y="11409"/>
                    <a:pt x="15629" y="11382"/>
                    <a:pt x="15646" y="11347"/>
                  </a:cubicBezTo>
                  <a:cubicBezTo>
                    <a:pt x="15364" y="11188"/>
                    <a:pt x="15196" y="10932"/>
                    <a:pt x="14993" y="10720"/>
                  </a:cubicBezTo>
                  <a:cubicBezTo>
                    <a:pt x="14949" y="10649"/>
                    <a:pt x="14887" y="10764"/>
                    <a:pt x="14852" y="10667"/>
                  </a:cubicBezTo>
                  <a:cubicBezTo>
                    <a:pt x="14931" y="10632"/>
                    <a:pt x="14922" y="10570"/>
                    <a:pt x="14905" y="10517"/>
                  </a:cubicBezTo>
                  <a:cubicBezTo>
                    <a:pt x="14825" y="10543"/>
                    <a:pt x="14914" y="10614"/>
                    <a:pt x="14834" y="10640"/>
                  </a:cubicBezTo>
                  <a:cubicBezTo>
                    <a:pt x="14781" y="10587"/>
                    <a:pt x="14737" y="10526"/>
                    <a:pt x="14790" y="10490"/>
                  </a:cubicBezTo>
                  <a:cubicBezTo>
                    <a:pt x="14746" y="10464"/>
                    <a:pt x="14702" y="10473"/>
                    <a:pt x="14658" y="10499"/>
                  </a:cubicBezTo>
                  <a:cubicBezTo>
                    <a:pt x="14516" y="10340"/>
                    <a:pt x="14499" y="10270"/>
                    <a:pt x="14357" y="10075"/>
                  </a:cubicBezTo>
                  <a:cubicBezTo>
                    <a:pt x="14507" y="10067"/>
                    <a:pt x="14525" y="10058"/>
                    <a:pt x="14658" y="9978"/>
                  </a:cubicBezTo>
                  <a:cubicBezTo>
                    <a:pt x="14631" y="9916"/>
                    <a:pt x="14587" y="9952"/>
                    <a:pt x="14552" y="9969"/>
                  </a:cubicBezTo>
                  <a:cubicBezTo>
                    <a:pt x="14516" y="9899"/>
                    <a:pt x="14587" y="9846"/>
                    <a:pt x="14613" y="9775"/>
                  </a:cubicBezTo>
                  <a:cubicBezTo>
                    <a:pt x="14490" y="9687"/>
                    <a:pt x="14490" y="9519"/>
                    <a:pt x="14357" y="9510"/>
                  </a:cubicBezTo>
                  <a:cubicBezTo>
                    <a:pt x="14304" y="9466"/>
                    <a:pt x="14375" y="9440"/>
                    <a:pt x="14348" y="9404"/>
                  </a:cubicBezTo>
                  <a:cubicBezTo>
                    <a:pt x="14322" y="9378"/>
                    <a:pt x="14296" y="9413"/>
                    <a:pt x="14269" y="9387"/>
                  </a:cubicBezTo>
                  <a:cubicBezTo>
                    <a:pt x="14190" y="9307"/>
                    <a:pt x="14234" y="9263"/>
                    <a:pt x="14163" y="9192"/>
                  </a:cubicBezTo>
                  <a:cubicBezTo>
                    <a:pt x="14198" y="9148"/>
                    <a:pt x="14225" y="9095"/>
                    <a:pt x="14145" y="9025"/>
                  </a:cubicBezTo>
                  <a:cubicBezTo>
                    <a:pt x="14031" y="9016"/>
                    <a:pt x="14260" y="9245"/>
                    <a:pt x="14110" y="9122"/>
                  </a:cubicBezTo>
                  <a:cubicBezTo>
                    <a:pt x="14075" y="9086"/>
                    <a:pt x="14048" y="9025"/>
                    <a:pt x="14039" y="9016"/>
                  </a:cubicBezTo>
                  <a:cubicBezTo>
                    <a:pt x="13986" y="8972"/>
                    <a:pt x="13942" y="8972"/>
                    <a:pt x="13925" y="8954"/>
                  </a:cubicBezTo>
                  <a:cubicBezTo>
                    <a:pt x="13889" y="8910"/>
                    <a:pt x="13907" y="8883"/>
                    <a:pt x="13872" y="8839"/>
                  </a:cubicBezTo>
                  <a:cubicBezTo>
                    <a:pt x="13730" y="8645"/>
                    <a:pt x="13518" y="8433"/>
                    <a:pt x="13457" y="8301"/>
                  </a:cubicBezTo>
                  <a:cubicBezTo>
                    <a:pt x="13430" y="8274"/>
                    <a:pt x="13404" y="8309"/>
                    <a:pt x="13368" y="8327"/>
                  </a:cubicBezTo>
                  <a:cubicBezTo>
                    <a:pt x="13324" y="8177"/>
                    <a:pt x="13148" y="7983"/>
                    <a:pt x="12980" y="7921"/>
                  </a:cubicBezTo>
                  <a:cubicBezTo>
                    <a:pt x="12936" y="7877"/>
                    <a:pt x="12945" y="7824"/>
                    <a:pt x="12918" y="7780"/>
                  </a:cubicBezTo>
                  <a:cubicBezTo>
                    <a:pt x="12883" y="7735"/>
                    <a:pt x="12830" y="7753"/>
                    <a:pt x="12821" y="7744"/>
                  </a:cubicBezTo>
                  <a:cubicBezTo>
                    <a:pt x="12794" y="7709"/>
                    <a:pt x="12830" y="7674"/>
                    <a:pt x="12830" y="7656"/>
                  </a:cubicBezTo>
                  <a:cubicBezTo>
                    <a:pt x="12821" y="7647"/>
                    <a:pt x="12724" y="7559"/>
                    <a:pt x="12715" y="7550"/>
                  </a:cubicBezTo>
                  <a:cubicBezTo>
                    <a:pt x="12680" y="7506"/>
                    <a:pt x="12627" y="7497"/>
                    <a:pt x="12583" y="7418"/>
                  </a:cubicBezTo>
                  <a:cubicBezTo>
                    <a:pt x="12556" y="7444"/>
                    <a:pt x="12609" y="7488"/>
                    <a:pt x="12636" y="7532"/>
                  </a:cubicBezTo>
                  <a:cubicBezTo>
                    <a:pt x="12636" y="7621"/>
                    <a:pt x="12503" y="7382"/>
                    <a:pt x="12450" y="7320"/>
                  </a:cubicBezTo>
                  <a:cubicBezTo>
                    <a:pt x="12547" y="7338"/>
                    <a:pt x="12468" y="7197"/>
                    <a:pt x="12583" y="7267"/>
                  </a:cubicBezTo>
                  <a:cubicBezTo>
                    <a:pt x="12627" y="7206"/>
                    <a:pt x="12485" y="7267"/>
                    <a:pt x="12468" y="7162"/>
                  </a:cubicBezTo>
                  <a:cubicBezTo>
                    <a:pt x="12388" y="7162"/>
                    <a:pt x="12432" y="7285"/>
                    <a:pt x="12379" y="7223"/>
                  </a:cubicBezTo>
                  <a:cubicBezTo>
                    <a:pt x="12300" y="7126"/>
                    <a:pt x="12415" y="7206"/>
                    <a:pt x="12406" y="7126"/>
                  </a:cubicBezTo>
                  <a:cubicBezTo>
                    <a:pt x="12388" y="7073"/>
                    <a:pt x="12335" y="7135"/>
                    <a:pt x="12309" y="7126"/>
                  </a:cubicBezTo>
                  <a:cubicBezTo>
                    <a:pt x="12282" y="7109"/>
                    <a:pt x="12238" y="6967"/>
                    <a:pt x="12194" y="7056"/>
                  </a:cubicBezTo>
                  <a:cubicBezTo>
                    <a:pt x="12079" y="6923"/>
                    <a:pt x="12035" y="6808"/>
                    <a:pt x="11964" y="6685"/>
                  </a:cubicBezTo>
                  <a:cubicBezTo>
                    <a:pt x="12044" y="6649"/>
                    <a:pt x="12009" y="6570"/>
                    <a:pt x="12097" y="6596"/>
                  </a:cubicBezTo>
                  <a:cubicBezTo>
                    <a:pt x="12062" y="6473"/>
                    <a:pt x="11885" y="6226"/>
                    <a:pt x="11770" y="6146"/>
                  </a:cubicBezTo>
                  <a:cubicBezTo>
                    <a:pt x="11753" y="6128"/>
                    <a:pt x="11735" y="6137"/>
                    <a:pt x="11708" y="6146"/>
                  </a:cubicBezTo>
                  <a:cubicBezTo>
                    <a:pt x="11532" y="5961"/>
                    <a:pt x="11452" y="5669"/>
                    <a:pt x="11293" y="5616"/>
                  </a:cubicBezTo>
                  <a:cubicBezTo>
                    <a:pt x="11232" y="5493"/>
                    <a:pt x="11161" y="5298"/>
                    <a:pt x="11055" y="5378"/>
                  </a:cubicBezTo>
                  <a:cubicBezTo>
                    <a:pt x="11028" y="5290"/>
                    <a:pt x="10940" y="5263"/>
                    <a:pt x="10887" y="5192"/>
                  </a:cubicBezTo>
                  <a:cubicBezTo>
                    <a:pt x="10852" y="5140"/>
                    <a:pt x="10834" y="5060"/>
                    <a:pt x="10799" y="5025"/>
                  </a:cubicBezTo>
                  <a:cubicBezTo>
                    <a:pt x="10781" y="4998"/>
                    <a:pt x="10719" y="4998"/>
                    <a:pt x="10702" y="4981"/>
                  </a:cubicBezTo>
                  <a:cubicBezTo>
                    <a:pt x="10605" y="4901"/>
                    <a:pt x="10534" y="4769"/>
                    <a:pt x="10446" y="4672"/>
                  </a:cubicBezTo>
                  <a:cubicBezTo>
                    <a:pt x="10375" y="4592"/>
                    <a:pt x="10278" y="4424"/>
                    <a:pt x="10154" y="4310"/>
                  </a:cubicBezTo>
                  <a:cubicBezTo>
                    <a:pt x="10075" y="4239"/>
                    <a:pt x="9987" y="4212"/>
                    <a:pt x="9925" y="4133"/>
                  </a:cubicBezTo>
                  <a:cubicBezTo>
                    <a:pt x="9854" y="4053"/>
                    <a:pt x="9810" y="3948"/>
                    <a:pt x="9713" y="3877"/>
                  </a:cubicBezTo>
                  <a:cubicBezTo>
                    <a:pt x="9792" y="3850"/>
                    <a:pt x="9775" y="3797"/>
                    <a:pt x="9828" y="3762"/>
                  </a:cubicBezTo>
                  <a:cubicBezTo>
                    <a:pt x="9881" y="3868"/>
                    <a:pt x="9951" y="3753"/>
                    <a:pt x="10004" y="3815"/>
                  </a:cubicBezTo>
                  <a:cubicBezTo>
                    <a:pt x="10048" y="3753"/>
                    <a:pt x="9916" y="3762"/>
                    <a:pt x="9898" y="3665"/>
                  </a:cubicBezTo>
                  <a:cubicBezTo>
                    <a:pt x="10013" y="3683"/>
                    <a:pt x="10154" y="3612"/>
                    <a:pt x="10128" y="3471"/>
                  </a:cubicBezTo>
                  <a:cubicBezTo>
                    <a:pt x="10119" y="3453"/>
                    <a:pt x="10048" y="3444"/>
                    <a:pt x="10031" y="3427"/>
                  </a:cubicBezTo>
                  <a:cubicBezTo>
                    <a:pt x="9978" y="3374"/>
                    <a:pt x="9916" y="3241"/>
                    <a:pt x="9828" y="3153"/>
                  </a:cubicBezTo>
                  <a:cubicBezTo>
                    <a:pt x="9757" y="3065"/>
                    <a:pt x="9660" y="3065"/>
                    <a:pt x="9642" y="2941"/>
                  </a:cubicBezTo>
                  <a:cubicBezTo>
                    <a:pt x="9527" y="2941"/>
                    <a:pt x="9368" y="2667"/>
                    <a:pt x="9218" y="2535"/>
                  </a:cubicBezTo>
                  <a:cubicBezTo>
                    <a:pt x="9165" y="2491"/>
                    <a:pt x="9112" y="2491"/>
                    <a:pt x="9059" y="2455"/>
                  </a:cubicBezTo>
                  <a:cubicBezTo>
                    <a:pt x="8918" y="2340"/>
                    <a:pt x="8865" y="2155"/>
                    <a:pt x="8777" y="2014"/>
                  </a:cubicBezTo>
                  <a:cubicBezTo>
                    <a:pt x="8874" y="1961"/>
                    <a:pt x="8821" y="1881"/>
                    <a:pt x="8883" y="1828"/>
                  </a:cubicBezTo>
                  <a:cubicBezTo>
                    <a:pt x="8812" y="1661"/>
                    <a:pt x="8953" y="1546"/>
                    <a:pt x="8909" y="1396"/>
                  </a:cubicBezTo>
                  <a:cubicBezTo>
                    <a:pt x="9024" y="1387"/>
                    <a:pt x="8998" y="1325"/>
                    <a:pt x="8962" y="1237"/>
                  </a:cubicBezTo>
                  <a:cubicBezTo>
                    <a:pt x="9139" y="1254"/>
                    <a:pt x="9077" y="1060"/>
                    <a:pt x="9157" y="990"/>
                  </a:cubicBezTo>
                  <a:cubicBezTo>
                    <a:pt x="9183" y="1034"/>
                    <a:pt x="9210" y="1016"/>
                    <a:pt x="9236" y="1043"/>
                  </a:cubicBezTo>
                  <a:cubicBezTo>
                    <a:pt x="9263" y="1016"/>
                    <a:pt x="9210" y="972"/>
                    <a:pt x="9183" y="928"/>
                  </a:cubicBezTo>
                  <a:cubicBezTo>
                    <a:pt x="9289" y="954"/>
                    <a:pt x="9263" y="892"/>
                    <a:pt x="9351" y="928"/>
                  </a:cubicBezTo>
                  <a:cubicBezTo>
                    <a:pt x="9395" y="910"/>
                    <a:pt x="9377" y="875"/>
                    <a:pt x="9360" y="848"/>
                  </a:cubicBezTo>
                  <a:cubicBezTo>
                    <a:pt x="9395" y="866"/>
                    <a:pt x="9430" y="822"/>
                    <a:pt x="9483" y="831"/>
                  </a:cubicBezTo>
                  <a:cubicBezTo>
                    <a:pt x="9501" y="831"/>
                    <a:pt x="9510" y="884"/>
                    <a:pt x="9519" y="884"/>
                  </a:cubicBezTo>
                  <a:cubicBezTo>
                    <a:pt x="9572" y="884"/>
                    <a:pt x="9616" y="795"/>
                    <a:pt x="9651" y="822"/>
                  </a:cubicBezTo>
                  <a:cubicBezTo>
                    <a:pt x="9669" y="839"/>
                    <a:pt x="9642" y="875"/>
                    <a:pt x="9669" y="892"/>
                  </a:cubicBezTo>
                  <a:cubicBezTo>
                    <a:pt x="9722" y="928"/>
                    <a:pt x="9757" y="928"/>
                    <a:pt x="9845" y="910"/>
                  </a:cubicBezTo>
                  <a:cubicBezTo>
                    <a:pt x="9889" y="1007"/>
                    <a:pt x="9951" y="981"/>
                    <a:pt x="9995" y="1069"/>
                  </a:cubicBezTo>
                  <a:cubicBezTo>
                    <a:pt x="10022" y="1095"/>
                    <a:pt x="10057" y="1060"/>
                    <a:pt x="10084" y="1043"/>
                  </a:cubicBezTo>
                  <a:cubicBezTo>
                    <a:pt x="10084" y="1228"/>
                    <a:pt x="10269" y="1449"/>
                    <a:pt x="10225" y="1625"/>
                  </a:cubicBezTo>
                  <a:lnTo>
                    <a:pt x="10366" y="1820"/>
                  </a:lnTo>
                  <a:cubicBezTo>
                    <a:pt x="10508" y="1740"/>
                    <a:pt x="10499" y="1616"/>
                    <a:pt x="10587" y="1519"/>
                  </a:cubicBezTo>
                  <a:cubicBezTo>
                    <a:pt x="10728" y="1669"/>
                    <a:pt x="10711" y="1405"/>
                    <a:pt x="10825" y="1422"/>
                  </a:cubicBezTo>
                  <a:lnTo>
                    <a:pt x="10896" y="1519"/>
                  </a:lnTo>
                  <a:cubicBezTo>
                    <a:pt x="10949" y="1484"/>
                    <a:pt x="10931" y="1431"/>
                    <a:pt x="11011" y="1405"/>
                  </a:cubicBezTo>
                  <a:cubicBezTo>
                    <a:pt x="11099" y="1555"/>
                    <a:pt x="11117" y="1572"/>
                    <a:pt x="11187" y="1696"/>
                  </a:cubicBezTo>
                  <a:cubicBezTo>
                    <a:pt x="11152" y="1740"/>
                    <a:pt x="11143" y="1793"/>
                    <a:pt x="11170" y="1855"/>
                  </a:cubicBezTo>
                  <a:cubicBezTo>
                    <a:pt x="11240" y="1943"/>
                    <a:pt x="11232" y="1811"/>
                    <a:pt x="11276" y="1855"/>
                  </a:cubicBezTo>
                  <a:lnTo>
                    <a:pt x="11346" y="1961"/>
                  </a:lnTo>
                  <a:lnTo>
                    <a:pt x="11258" y="2023"/>
                  </a:lnTo>
                  <a:cubicBezTo>
                    <a:pt x="11355" y="2102"/>
                    <a:pt x="11311" y="2243"/>
                    <a:pt x="11426" y="2208"/>
                  </a:cubicBezTo>
                  <a:cubicBezTo>
                    <a:pt x="11452" y="2182"/>
                    <a:pt x="11276" y="2084"/>
                    <a:pt x="11399" y="2031"/>
                  </a:cubicBezTo>
                  <a:lnTo>
                    <a:pt x="11956" y="2808"/>
                  </a:lnTo>
                  <a:cubicBezTo>
                    <a:pt x="11991" y="2835"/>
                    <a:pt x="12026" y="2817"/>
                    <a:pt x="12053" y="2853"/>
                  </a:cubicBezTo>
                  <a:cubicBezTo>
                    <a:pt x="12106" y="2817"/>
                    <a:pt x="12088" y="2764"/>
                    <a:pt x="12168" y="2729"/>
                  </a:cubicBezTo>
                  <a:cubicBezTo>
                    <a:pt x="12282" y="2835"/>
                    <a:pt x="12326" y="2782"/>
                    <a:pt x="12397" y="2950"/>
                  </a:cubicBezTo>
                  <a:cubicBezTo>
                    <a:pt x="12477" y="2923"/>
                    <a:pt x="12397" y="2861"/>
                    <a:pt x="12371" y="2817"/>
                  </a:cubicBezTo>
                  <a:cubicBezTo>
                    <a:pt x="12326" y="2720"/>
                    <a:pt x="12432" y="2844"/>
                    <a:pt x="12441" y="2870"/>
                  </a:cubicBezTo>
                  <a:cubicBezTo>
                    <a:pt x="12547" y="3065"/>
                    <a:pt x="12839" y="3294"/>
                    <a:pt x="12750" y="3444"/>
                  </a:cubicBezTo>
                  <a:cubicBezTo>
                    <a:pt x="12830" y="3471"/>
                    <a:pt x="12900" y="3462"/>
                    <a:pt x="12962" y="3603"/>
                  </a:cubicBezTo>
                  <a:cubicBezTo>
                    <a:pt x="12927" y="3621"/>
                    <a:pt x="12900" y="3533"/>
                    <a:pt x="12865" y="3559"/>
                  </a:cubicBezTo>
                  <a:cubicBezTo>
                    <a:pt x="12847" y="3577"/>
                    <a:pt x="12856" y="3594"/>
                    <a:pt x="12839" y="3612"/>
                  </a:cubicBezTo>
                  <a:cubicBezTo>
                    <a:pt x="12892" y="3665"/>
                    <a:pt x="12953" y="3709"/>
                    <a:pt x="13015" y="3674"/>
                  </a:cubicBezTo>
                  <a:cubicBezTo>
                    <a:pt x="13165" y="3833"/>
                    <a:pt x="13183" y="4027"/>
                    <a:pt x="13342" y="4124"/>
                  </a:cubicBezTo>
                  <a:cubicBezTo>
                    <a:pt x="13183" y="4045"/>
                    <a:pt x="13360" y="4265"/>
                    <a:pt x="13430" y="4248"/>
                  </a:cubicBezTo>
                  <a:cubicBezTo>
                    <a:pt x="13545" y="4407"/>
                    <a:pt x="13660" y="4592"/>
                    <a:pt x="13766" y="4725"/>
                  </a:cubicBezTo>
                  <a:cubicBezTo>
                    <a:pt x="14066" y="5060"/>
                    <a:pt x="14304" y="5599"/>
                    <a:pt x="14605" y="5793"/>
                  </a:cubicBezTo>
                  <a:cubicBezTo>
                    <a:pt x="14622" y="5846"/>
                    <a:pt x="14560" y="5819"/>
                    <a:pt x="14534" y="5837"/>
                  </a:cubicBezTo>
                  <a:cubicBezTo>
                    <a:pt x="14560" y="5864"/>
                    <a:pt x="14560" y="5881"/>
                    <a:pt x="14552" y="5899"/>
                  </a:cubicBezTo>
                  <a:cubicBezTo>
                    <a:pt x="14605" y="5970"/>
                    <a:pt x="14631" y="5934"/>
                    <a:pt x="14684" y="5996"/>
                  </a:cubicBezTo>
                  <a:cubicBezTo>
                    <a:pt x="14719" y="6040"/>
                    <a:pt x="14711" y="6137"/>
                    <a:pt x="14746" y="6181"/>
                  </a:cubicBezTo>
                  <a:cubicBezTo>
                    <a:pt x="14790" y="6226"/>
                    <a:pt x="14852" y="6208"/>
                    <a:pt x="14878" y="6270"/>
                  </a:cubicBezTo>
                  <a:cubicBezTo>
                    <a:pt x="14922" y="6323"/>
                    <a:pt x="14922" y="6367"/>
                    <a:pt x="14869" y="6393"/>
                  </a:cubicBezTo>
                  <a:cubicBezTo>
                    <a:pt x="14931" y="6429"/>
                    <a:pt x="15011" y="6385"/>
                    <a:pt x="15064" y="6517"/>
                  </a:cubicBezTo>
                  <a:cubicBezTo>
                    <a:pt x="15028" y="6535"/>
                    <a:pt x="15011" y="6482"/>
                    <a:pt x="14984" y="6499"/>
                  </a:cubicBezTo>
                  <a:cubicBezTo>
                    <a:pt x="14967" y="6561"/>
                    <a:pt x="15055" y="6605"/>
                    <a:pt x="15081" y="6694"/>
                  </a:cubicBezTo>
                  <a:cubicBezTo>
                    <a:pt x="15090" y="6702"/>
                    <a:pt x="15073" y="6773"/>
                    <a:pt x="15073" y="6773"/>
                  </a:cubicBezTo>
                  <a:cubicBezTo>
                    <a:pt x="15187" y="6967"/>
                    <a:pt x="15390" y="7135"/>
                    <a:pt x="15452" y="7259"/>
                  </a:cubicBezTo>
                  <a:cubicBezTo>
                    <a:pt x="15488" y="7267"/>
                    <a:pt x="15523" y="7267"/>
                    <a:pt x="15558" y="7259"/>
                  </a:cubicBezTo>
                  <a:cubicBezTo>
                    <a:pt x="15549" y="7418"/>
                    <a:pt x="15735" y="7550"/>
                    <a:pt x="15841" y="7656"/>
                  </a:cubicBezTo>
                  <a:lnTo>
                    <a:pt x="15779" y="7709"/>
                  </a:lnTo>
                  <a:cubicBezTo>
                    <a:pt x="15832" y="7753"/>
                    <a:pt x="15885" y="7833"/>
                    <a:pt x="15956" y="7806"/>
                  </a:cubicBezTo>
                  <a:cubicBezTo>
                    <a:pt x="15982" y="7903"/>
                    <a:pt x="15867" y="7824"/>
                    <a:pt x="15841" y="7850"/>
                  </a:cubicBezTo>
                  <a:cubicBezTo>
                    <a:pt x="15903" y="7939"/>
                    <a:pt x="15973" y="7930"/>
                    <a:pt x="16035" y="7974"/>
                  </a:cubicBezTo>
                  <a:cubicBezTo>
                    <a:pt x="16097" y="8097"/>
                    <a:pt x="16212" y="8239"/>
                    <a:pt x="16335" y="8292"/>
                  </a:cubicBezTo>
                  <a:cubicBezTo>
                    <a:pt x="16344" y="8336"/>
                    <a:pt x="16344" y="8380"/>
                    <a:pt x="16362" y="8424"/>
                  </a:cubicBezTo>
                  <a:cubicBezTo>
                    <a:pt x="16715" y="8707"/>
                    <a:pt x="17042" y="9095"/>
                    <a:pt x="17289" y="9537"/>
                  </a:cubicBezTo>
                  <a:cubicBezTo>
                    <a:pt x="17359" y="9581"/>
                    <a:pt x="17421" y="9625"/>
                    <a:pt x="17483" y="9660"/>
                  </a:cubicBezTo>
                  <a:cubicBezTo>
                    <a:pt x="17545" y="9775"/>
                    <a:pt x="17563" y="9872"/>
                    <a:pt x="17651" y="9996"/>
                  </a:cubicBezTo>
                  <a:cubicBezTo>
                    <a:pt x="17624" y="10014"/>
                    <a:pt x="17598" y="10031"/>
                    <a:pt x="17563" y="10058"/>
                  </a:cubicBezTo>
                  <a:cubicBezTo>
                    <a:pt x="17669" y="10120"/>
                    <a:pt x="17872" y="10199"/>
                    <a:pt x="17845" y="10349"/>
                  </a:cubicBezTo>
                  <a:cubicBezTo>
                    <a:pt x="17766" y="10358"/>
                    <a:pt x="17748" y="10217"/>
                    <a:pt x="17721" y="10172"/>
                  </a:cubicBezTo>
                  <a:cubicBezTo>
                    <a:pt x="17651" y="10128"/>
                    <a:pt x="17580" y="10190"/>
                    <a:pt x="17518" y="10084"/>
                  </a:cubicBezTo>
                  <a:cubicBezTo>
                    <a:pt x="17501" y="10128"/>
                    <a:pt x="17518" y="10172"/>
                    <a:pt x="17545" y="10217"/>
                  </a:cubicBezTo>
                  <a:cubicBezTo>
                    <a:pt x="17457" y="10164"/>
                    <a:pt x="17377" y="10278"/>
                    <a:pt x="17315" y="10270"/>
                  </a:cubicBezTo>
                  <a:cubicBezTo>
                    <a:pt x="17156" y="10252"/>
                    <a:pt x="17121" y="10075"/>
                    <a:pt x="16971" y="9987"/>
                  </a:cubicBezTo>
                  <a:cubicBezTo>
                    <a:pt x="16944" y="9934"/>
                    <a:pt x="16900" y="9872"/>
                    <a:pt x="16971" y="9837"/>
                  </a:cubicBezTo>
                  <a:cubicBezTo>
                    <a:pt x="16927" y="9810"/>
                    <a:pt x="16891" y="9802"/>
                    <a:pt x="16847" y="9766"/>
                  </a:cubicBezTo>
                  <a:cubicBezTo>
                    <a:pt x="16812" y="9802"/>
                    <a:pt x="16830" y="9846"/>
                    <a:pt x="16874" y="9899"/>
                  </a:cubicBezTo>
                  <a:cubicBezTo>
                    <a:pt x="16786" y="9881"/>
                    <a:pt x="16688" y="9678"/>
                    <a:pt x="16662" y="9599"/>
                  </a:cubicBezTo>
                  <a:cubicBezTo>
                    <a:pt x="16750" y="9581"/>
                    <a:pt x="16733" y="9572"/>
                    <a:pt x="16759" y="9501"/>
                  </a:cubicBezTo>
                  <a:cubicBezTo>
                    <a:pt x="16706" y="9440"/>
                    <a:pt x="16609" y="9475"/>
                    <a:pt x="16627" y="9360"/>
                  </a:cubicBezTo>
                  <a:cubicBezTo>
                    <a:pt x="16600" y="9387"/>
                    <a:pt x="16582" y="9387"/>
                    <a:pt x="16565" y="9369"/>
                  </a:cubicBezTo>
                  <a:cubicBezTo>
                    <a:pt x="16494" y="9422"/>
                    <a:pt x="16741" y="9554"/>
                    <a:pt x="16618" y="9590"/>
                  </a:cubicBezTo>
                  <a:cubicBezTo>
                    <a:pt x="16547" y="9484"/>
                    <a:pt x="16450" y="9378"/>
                    <a:pt x="16432" y="9281"/>
                  </a:cubicBezTo>
                  <a:cubicBezTo>
                    <a:pt x="16344" y="9201"/>
                    <a:pt x="16353" y="9334"/>
                    <a:pt x="16282" y="9307"/>
                  </a:cubicBezTo>
                  <a:cubicBezTo>
                    <a:pt x="16335" y="9387"/>
                    <a:pt x="16432" y="9413"/>
                    <a:pt x="16424" y="9510"/>
                  </a:cubicBezTo>
                  <a:cubicBezTo>
                    <a:pt x="16379" y="9537"/>
                    <a:pt x="16335" y="9546"/>
                    <a:pt x="16300" y="9519"/>
                  </a:cubicBezTo>
                  <a:cubicBezTo>
                    <a:pt x="16273" y="9554"/>
                    <a:pt x="16273" y="9599"/>
                    <a:pt x="16282" y="9643"/>
                  </a:cubicBezTo>
                  <a:cubicBezTo>
                    <a:pt x="16388" y="9705"/>
                    <a:pt x="16318" y="9554"/>
                    <a:pt x="16379" y="9537"/>
                  </a:cubicBezTo>
                  <a:cubicBezTo>
                    <a:pt x="16406" y="9599"/>
                    <a:pt x="16450" y="9563"/>
                    <a:pt x="16485" y="9546"/>
                  </a:cubicBezTo>
                  <a:cubicBezTo>
                    <a:pt x="16556" y="9607"/>
                    <a:pt x="16529" y="9652"/>
                    <a:pt x="16565" y="9705"/>
                  </a:cubicBezTo>
                  <a:cubicBezTo>
                    <a:pt x="16529" y="9722"/>
                    <a:pt x="16503" y="9660"/>
                    <a:pt x="16476" y="9625"/>
                  </a:cubicBezTo>
                  <a:cubicBezTo>
                    <a:pt x="16406" y="9731"/>
                    <a:pt x="16582" y="9749"/>
                    <a:pt x="16644" y="9766"/>
                  </a:cubicBezTo>
                  <a:cubicBezTo>
                    <a:pt x="16715" y="9855"/>
                    <a:pt x="16680" y="9925"/>
                    <a:pt x="16680" y="10005"/>
                  </a:cubicBezTo>
                  <a:cubicBezTo>
                    <a:pt x="16733" y="10049"/>
                    <a:pt x="16794" y="9934"/>
                    <a:pt x="16839" y="10040"/>
                  </a:cubicBezTo>
                  <a:cubicBezTo>
                    <a:pt x="16847" y="10102"/>
                    <a:pt x="16812" y="10146"/>
                    <a:pt x="16786" y="10199"/>
                  </a:cubicBezTo>
                  <a:cubicBezTo>
                    <a:pt x="16830" y="10217"/>
                    <a:pt x="16883" y="10172"/>
                    <a:pt x="16927" y="10208"/>
                  </a:cubicBezTo>
                  <a:cubicBezTo>
                    <a:pt x="17112" y="10429"/>
                    <a:pt x="17306" y="10764"/>
                    <a:pt x="17536" y="11055"/>
                  </a:cubicBezTo>
                  <a:cubicBezTo>
                    <a:pt x="17571" y="11117"/>
                    <a:pt x="17624" y="11038"/>
                    <a:pt x="17660" y="11082"/>
                  </a:cubicBezTo>
                  <a:cubicBezTo>
                    <a:pt x="17677" y="11047"/>
                    <a:pt x="17660" y="11002"/>
                    <a:pt x="17633" y="10949"/>
                  </a:cubicBezTo>
                  <a:cubicBezTo>
                    <a:pt x="17748" y="10967"/>
                    <a:pt x="17748" y="10826"/>
                    <a:pt x="17792" y="10755"/>
                  </a:cubicBezTo>
                  <a:lnTo>
                    <a:pt x="17827" y="10808"/>
                  </a:lnTo>
                  <a:lnTo>
                    <a:pt x="17863" y="10852"/>
                  </a:lnTo>
                  <a:cubicBezTo>
                    <a:pt x="17774" y="10870"/>
                    <a:pt x="17721" y="10932"/>
                    <a:pt x="17783" y="11029"/>
                  </a:cubicBezTo>
                  <a:cubicBezTo>
                    <a:pt x="17872" y="10994"/>
                    <a:pt x="17748" y="10923"/>
                    <a:pt x="17863" y="10897"/>
                  </a:cubicBezTo>
                  <a:cubicBezTo>
                    <a:pt x="17872" y="11038"/>
                    <a:pt x="17951" y="11082"/>
                    <a:pt x="18066" y="11135"/>
                  </a:cubicBezTo>
                  <a:cubicBezTo>
                    <a:pt x="18075" y="11055"/>
                    <a:pt x="17995" y="11038"/>
                    <a:pt x="17960" y="10985"/>
                  </a:cubicBezTo>
                  <a:cubicBezTo>
                    <a:pt x="17898" y="10879"/>
                    <a:pt x="17916" y="10782"/>
                    <a:pt x="17889" y="10693"/>
                  </a:cubicBezTo>
                  <a:cubicBezTo>
                    <a:pt x="17942" y="10702"/>
                    <a:pt x="18066" y="10693"/>
                    <a:pt x="18022" y="10596"/>
                  </a:cubicBezTo>
                  <a:cubicBezTo>
                    <a:pt x="18110" y="10658"/>
                    <a:pt x="18198" y="10711"/>
                    <a:pt x="18295" y="10738"/>
                  </a:cubicBezTo>
                  <a:cubicBezTo>
                    <a:pt x="18357" y="10799"/>
                    <a:pt x="18287" y="10826"/>
                    <a:pt x="18322" y="10870"/>
                  </a:cubicBezTo>
                  <a:cubicBezTo>
                    <a:pt x="18348" y="10958"/>
                    <a:pt x="18428" y="10985"/>
                    <a:pt x="18490" y="11055"/>
                  </a:cubicBezTo>
                  <a:cubicBezTo>
                    <a:pt x="18516" y="11091"/>
                    <a:pt x="18490" y="11117"/>
                    <a:pt x="18516" y="11144"/>
                  </a:cubicBezTo>
                  <a:cubicBezTo>
                    <a:pt x="18578" y="11232"/>
                    <a:pt x="18657" y="11276"/>
                    <a:pt x="18702" y="11356"/>
                  </a:cubicBezTo>
                  <a:cubicBezTo>
                    <a:pt x="18790" y="11523"/>
                    <a:pt x="19028" y="11815"/>
                    <a:pt x="19152" y="11983"/>
                  </a:cubicBezTo>
                  <a:cubicBezTo>
                    <a:pt x="19178" y="12027"/>
                    <a:pt x="19178" y="12150"/>
                    <a:pt x="19276" y="12115"/>
                  </a:cubicBezTo>
                  <a:cubicBezTo>
                    <a:pt x="19346" y="12168"/>
                    <a:pt x="19267" y="12194"/>
                    <a:pt x="19302" y="12247"/>
                  </a:cubicBezTo>
                  <a:cubicBezTo>
                    <a:pt x="19329" y="12292"/>
                    <a:pt x="19355" y="12283"/>
                    <a:pt x="19390" y="12265"/>
                  </a:cubicBezTo>
                  <a:cubicBezTo>
                    <a:pt x="19461" y="12327"/>
                    <a:pt x="19337" y="12353"/>
                    <a:pt x="19390" y="12406"/>
                  </a:cubicBezTo>
                  <a:cubicBezTo>
                    <a:pt x="19443" y="12512"/>
                    <a:pt x="19549" y="12512"/>
                    <a:pt x="19532" y="12609"/>
                  </a:cubicBezTo>
                  <a:cubicBezTo>
                    <a:pt x="19558" y="12636"/>
                    <a:pt x="19593" y="12601"/>
                    <a:pt x="19620" y="12583"/>
                  </a:cubicBezTo>
                  <a:cubicBezTo>
                    <a:pt x="19629" y="12698"/>
                    <a:pt x="19699" y="12813"/>
                    <a:pt x="19805" y="12945"/>
                  </a:cubicBezTo>
                  <a:cubicBezTo>
                    <a:pt x="19841" y="12954"/>
                    <a:pt x="19876" y="12954"/>
                    <a:pt x="19911" y="12945"/>
                  </a:cubicBezTo>
                  <a:cubicBezTo>
                    <a:pt x="20106" y="13228"/>
                    <a:pt x="20582" y="13916"/>
                    <a:pt x="20953" y="14349"/>
                  </a:cubicBezTo>
                  <a:cubicBezTo>
                    <a:pt x="21015" y="14420"/>
                    <a:pt x="21077" y="14446"/>
                    <a:pt x="21147" y="14517"/>
                  </a:cubicBezTo>
                  <a:cubicBezTo>
                    <a:pt x="21280" y="14667"/>
                    <a:pt x="21351" y="14852"/>
                    <a:pt x="21492" y="14958"/>
                  </a:cubicBezTo>
                  <a:cubicBezTo>
                    <a:pt x="21412" y="14817"/>
                    <a:pt x="21483" y="14817"/>
                    <a:pt x="21589" y="14958"/>
                  </a:cubicBezTo>
                  <a:cubicBezTo>
                    <a:pt x="21527" y="14879"/>
                    <a:pt x="21951" y="15479"/>
                    <a:pt x="22110" y="15682"/>
                  </a:cubicBezTo>
                  <a:cubicBezTo>
                    <a:pt x="22154" y="15735"/>
                    <a:pt x="22128" y="15753"/>
                    <a:pt x="22163" y="15797"/>
                  </a:cubicBezTo>
                  <a:cubicBezTo>
                    <a:pt x="22207" y="15859"/>
                    <a:pt x="22304" y="15938"/>
                    <a:pt x="22366" y="16027"/>
                  </a:cubicBezTo>
                  <a:cubicBezTo>
                    <a:pt x="22410" y="16106"/>
                    <a:pt x="22437" y="16177"/>
                    <a:pt x="22463" y="16212"/>
                  </a:cubicBezTo>
                  <a:cubicBezTo>
                    <a:pt x="22525" y="16292"/>
                    <a:pt x="22640" y="16318"/>
                    <a:pt x="22737" y="16503"/>
                  </a:cubicBezTo>
                  <a:cubicBezTo>
                    <a:pt x="22763" y="16539"/>
                    <a:pt x="22763" y="16627"/>
                    <a:pt x="22763" y="16618"/>
                  </a:cubicBezTo>
                  <a:cubicBezTo>
                    <a:pt x="22799" y="16671"/>
                    <a:pt x="22913" y="16715"/>
                    <a:pt x="22975" y="16768"/>
                  </a:cubicBezTo>
                  <a:cubicBezTo>
                    <a:pt x="22984" y="16786"/>
                    <a:pt x="22984" y="16839"/>
                    <a:pt x="23019" y="16883"/>
                  </a:cubicBezTo>
                  <a:cubicBezTo>
                    <a:pt x="23090" y="16971"/>
                    <a:pt x="23205" y="17051"/>
                    <a:pt x="23284" y="17157"/>
                  </a:cubicBezTo>
                  <a:cubicBezTo>
                    <a:pt x="23355" y="17245"/>
                    <a:pt x="23593" y="17625"/>
                    <a:pt x="23717" y="17748"/>
                  </a:cubicBezTo>
                  <a:cubicBezTo>
                    <a:pt x="23752" y="17793"/>
                    <a:pt x="23832" y="17793"/>
                    <a:pt x="23867" y="17863"/>
                  </a:cubicBezTo>
                  <a:cubicBezTo>
                    <a:pt x="23814" y="17863"/>
                    <a:pt x="23779" y="17819"/>
                    <a:pt x="23726" y="17819"/>
                  </a:cubicBezTo>
                  <a:cubicBezTo>
                    <a:pt x="23770" y="17881"/>
                    <a:pt x="23823" y="17890"/>
                    <a:pt x="23867" y="17960"/>
                  </a:cubicBezTo>
                  <a:cubicBezTo>
                    <a:pt x="23911" y="17969"/>
                    <a:pt x="23929" y="17960"/>
                    <a:pt x="23911" y="17934"/>
                  </a:cubicBezTo>
                  <a:cubicBezTo>
                    <a:pt x="24026" y="17951"/>
                    <a:pt x="23999" y="18040"/>
                    <a:pt x="23894" y="17996"/>
                  </a:cubicBezTo>
                  <a:cubicBezTo>
                    <a:pt x="23999" y="18084"/>
                    <a:pt x="24026" y="18128"/>
                    <a:pt x="24079" y="18208"/>
                  </a:cubicBezTo>
                  <a:cubicBezTo>
                    <a:pt x="24097" y="18234"/>
                    <a:pt x="24300" y="18419"/>
                    <a:pt x="24335" y="18472"/>
                  </a:cubicBezTo>
                  <a:cubicBezTo>
                    <a:pt x="24388" y="18543"/>
                    <a:pt x="24388" y="18596"/>
                    <a:pt x="24450" y="18676"/>
                  </a:cubicBezTo>
                  <a:cubicBezTo>
                    <a:pt x="24618" y="18887"/>
                    <a:pt x="24865" y="19179"/>
                    <a:pt x="24980" y="19355"/>
                  </a:cubicBezTo>
                  <a:cubicBezTo>
                    <a:pt x="25041" y="19444"/>
                    <a:pt x="25209" y="19585"/>
                    <a:pt x="25280" y="19673"/>
                  </a:cubicBezTo>
                  <a:cubicBezTo>
                    <a:pt x="25324" y="19735"/>
                    <a:pt x="25289" y="19726"/>
                    <a:pt x="25315" y="19762"/>
                  </a:cubicBezTo>
                  <a:cubicBezTo>
                    <a:pt x="25359" y="19859"/>
                    <a:pt x="25518" y="19991"/>
                    <a:pt x="25571" y="20071"/>
                  </a:cubicBezTo>
                  <a:cubicBezTo>
                    <a:pt x="25589" y="20115"/>
                    <a:pt x="25589" y="20141"/>
                    <a:pt x="25589" y="20159"/>
                  </a:cubicBezTo>
                  <a:cubicBezTo>
                    <a:pt x="25545" y="20159"/>
                    <a:pt x="25501" y="20159"/>
                    <a:pt x="25474" y="20159"/>
                  </a:cubicBezTo>
                  <a:cubicBezTo>
                    <a:pt x="25377" y="20159"/>
                    <a:pt x="25218" y="20159"/>
                    <a:pt x="25165" y="20177"/>
                  </a:cubicBezTo>
                  <a:cubicBezTo>
                    <a:pt x="25130" y="20177"/>
                    <a:pt x="25139" y="20230"/>
                    <a:pt x="25121" y="20230"/>
                  </a:cubicBezTo>
                  <a:cubicBezTo>
                    <a:pt x="25050" y="20247"/>
                    <a:pt x="25006" y="20221"/>
                    <a:pt x="24935" y="20230"/>
                  </a:cubicBezTo>
                  <a:cubicBezTo>
                    <a:pt x="24856" y="20238"/>
                    <a:pt x="24891" y="20265"/>
                    <a:pt x="24803" y="20274"/>
                  </a:cubicBezTo>
                  <a:cubicBezTo>
                    <a:pt x="24706" y="20291"/>
                    <a:pt x="24573" y="20274"/>
                    <a:pt x="24494" y="20291"/>
                  </a:cubicBezTo>
                  <a:cubicBezTo>
                    <a:pt x="24432" y="20300"/>
                    <a:pt x="24361" y="20344"/>
                    <a:pt x="24247" y="20380"/>
                  </a:cubicBezTo>
                  <a:cubicBezTo>
                    <a:pt x="24141" y="20406"/>
                    <a:pt x="23999" y="20433"/>
                    <a:pt x="23823" y="20415"/>
                  </a:cubicBezTo>
                  <a:cubicBezTo>
                    <a:pt x="23849" y="20459"/>
                    <a:pt x="23549" y="20530"/>
                    <a:pt x="23284" y="20574"/>
                  </a:cubicBezTo>
                  <a:cubicBezTo>
                    <a:pt x="23222" y="20583"/>
                    <a:pt x="23099" y="20565"/>
                    <a:pt x="23037" y="20574"/>
                  </a:cubicBezTo>
                  <a:cubicBezTo>
                    <a:pt x="22799" y="20618"/>
                    <a:pt x="22578" y="20671"/>
                    <a:pt x="22348" y="20724"/>
                  </a:cubicBezTo>
                  <a:cubicBezTo>
                    <a:pt x="22128" y="20768"/>
                    <a:pt x="21898" y="20812"/>
                    <a:pt x="21677" y="20821"/>
                  </a:cubicBezTo>
                  <a:cubicBezTo>
                    <a:pt x="21580" y="20830"/>
                    <a:pt x="21465" y="20768"/>
                    <a:pt x="21395" y="20839"/>
                  </a:cubicBezTo>
                  <a:cubicBezTo>
                    <a:pt x="21421" y="20865"/>
                    <a:pt x="21492" y="20848"/>
                    <a:pt x="21545" y="20839"/>
                  </a:cubicBezTo>
                  <a:cubicBezTo>
                    <a:pt x="21474" y="20901"/>
                    <a:pt x="21050" y="20971"/>
                    <a:pt x="21024" y="20856"/>
                  </a:cubicBezTo>
                  <a:cubicBezTo>
                    <a:pt x="21024" y="20927"/>
                    <a:pt x="20927" y="20901"/>
                    <a:pt x="20777" y="20945"/>
                  </a:cubicBezTo>
                  <a:cubicBezTo>
                    <a:pt x="20706" y="20971"/>
                    <a:pt x="20618" y="21060"/>
                    <a:pt x="20379" y="21060"/>
                  </a:cubicBezTo>
                  <a:cubicBezTo>
                    <a:pt x="20353" y="21007"/>
                    <a:pt x="20432" y="20998"/>
                    <a:pt x="20503" y="20989"/>
                  </a:cubicBezTo>
                  <a:cubicBezTo>
                    <a:pt x="20468" y="20962"/>
                    <a:pt x="20379" y="20901"/>
                    <a:pt x="20529" y="20901"/>
                  </a:cubicBezTo>
                  <a:cubicBezTo>
                    <a:pt x="20476" y="20821"/>
                    <a:pt x="20441" y="20936"/>
                    <a:pt x="20353" y="20927"/>
                  </a:cubicBezTo>
                  <a:cubicBezTo>
                    <a:pt x="20379" y="20892"/>
                    <a:pt x="20388" y="20856"/>
                    <a:pt x="20370" y="20812"/>
                  </a:cubicBezTo>
                  <a:cubicBezTo>
                    <a:pt x="20247" y="20804"/>
                    <a:pt x="20264" y="20865"/>
                    <a:pt x="20159" y="20865"/>
                  </a:cubicBezTo>
                  <a:cubicBezTo>
                    <a:pt x="20176" y="20804"/>
                    <a:pt x="20141" y="20777"/>
                    <a:pt x="20088" y="20768"/>
                  </a:cubicBezTo>
                  <a:cubicBezTo>
                    <a:pt x="20061" y="20768"/>
                    <a:pt x="20035" y="20768"/>
                    <a:pt x="20008" y="20777"/>
                  </a:cubicBezTo>
                  <a:cubicBezTo>
                    <a:pt x="19982" y="20786"/>
                    <a:pt x="19955" y="20795"/>
                    <a:pt x="19947" y="20812"/>
                  </a:cubicBezTo>
                  <a:cubicBezTo>
                    <a:pt x="19955" y="20821"/>
                    <a:pt x="19955" y="20830"/>
                    <a:pt x="19973" y="20839"/>
                  </a:cubicBezTo>
                  <a:cubicBezTo>
                    <a:pt x="19982" y="20848"/>
                    <a:pt x="19991" y="20856"/>
                    <a:pt x="20008" y="20865"/>
                  </a:cubicBezTo>
                  <a:cubicBezTo>
                    <a:pt x="20035" y="20874"/>
                    <a:pt x="20061" y="20883"/>
                    <a:pt x="20097" y="20892"/>
                  </a:cubicBezTo>
                  <a:cubicBezTo>
                    <a:pt x="20150" y="20918"/>
                    <a:pt x="20211" y="20936"/>
                    <a:pt x="20229" y="20998"/>
                  </a:cubicBezTo>
                  <a:cubicBezTo>
                    <a:pt x="20176" y="21042"/>
                    <a:pt x="20053" y="21068"/>
                    <a:pt x="20026" y="21139"/>
                  </a:cubicBezTo>
                  <a:cubicBezTo>
                    <a:pt x="20017" y="21130"/>
                    <a:pt x="20008" y="21130"/>
                    <a:pt x="20000" y="21121"/>
                  </a:cubicBezTo>
                  <a:cubicBezTo>
                    <a:pt x="20000" y="21121"/>
                    <a:pt x="19991" y="21113"/>
                    <a:pt x="19991" y="21113"/>
                  </a:cubicBezTo>
                  <a:cubicBezTo>
                    <a:pt x="19982" y="21095"/>
                    <a:pt x="19973" y="21086"/>
                    <a:pt x="19964" y="21077"/>
                  </a:cubicBezTo>
                  <a:cubicBezTo>
                    <a:pt x="19947" y="21051"/>
                    <a:pt x="19938" y="21024"/>
                    <a:pt x="19911" y="21015"/>
                  </a:cubicBezTo>
                  <a:cubicBezTo>
                    <a:pt x="19823" y="21024"/>
                    <a:pt x="19858" y="21148"/>
                    <a:pt x="19955" y="21113"/>
                  </a:cubicBezTo>
                  <a:cubicBezTo>
                    <a:pt x="19858" y="21227"/>
                    <a:pt x="19752" y="21086"/>
                    <a:pt x="19726" y="21007"/>
                  </a:cubicBezTo>
                  <a:cubicBezTo>
                    <a:pt x="19673" y="21077"/>
                    <a:pt x="19549" y="21086"/>
                    <a:pt x="19593" y="21219"/>
                  </a:cubicBezTo>
                  <a:cubicBezTo>
                    <a:pt x="19558" y="21227"/>
                    <a:pt x="19514" y="21227"/>
                    <a:pt x="19505" y="21263"/>
                  </a:cubicBezTo>
                  <a:cubicBezTo>
                    <a:pt x="19443" y="21219"/>
                    <a:pt x="19302" y="21245"/>
                    <a:pt x="19276" y="21148"/>
                  </a:cubicBezTo>
                  <a:cubicBezTo>
                    <a:pt x="19355" y="21130"/>
                    <a:pt x="19426" y="21121"/>
                    <a:pt x="19408" y="21219"/>
                  </a:cubicBezTo>
                  <a:lnTo>
                    <a:pt x="19567" y="21201"/>
                  </a:lnTo>
                  <a:cubicBezTo>
                    <a:pt x="19576" y="21086"/>
                    <a:pt x="19408" y="21183"/>
                    <a:pt x="19426" y="21077"/>
                  </a:cubicBezTo>
                  <a:cubicBezTo>
                    <a:pt x="19514" y="21033"/>
                    <a:pt x="19505" y="21051"/>
                    <a:pt x="19576" y="21086"/>
                  </a:cubicBezTo>
                  <a:cubicBezTo>
                    <a:pt x="19558" y="20989"/>
                    <a:pt x="19434" y="21024"/>
                    <a:pt x="19408" y="20936"/>
                  </a:cubicBezTo>
                  <a:cubicBezTo>
                    <a:pt x="19311" y="20945"/>
                    <a:pt x="19284" y="21051"/>
                    <a:pt x="19196" y="20998"/>
                  </a:cubicBezTo>
                  <a:cubicBezTo>
                    <a:pt x="19178" y="20865"/>
                    <a:pt x="19390" y="20759"/>
                    <a:pt x="19346" y="20698"/>
                  </a:cubicBezTo>
                  <a:cubicBezTo>
                    <a:pt x="19408" y="20636"/>
                    <a:pt x="19505" y="20698"/>
                    <a:pt x="19611" y="20636"/>
                  </a:cubicBezTo>
                  <a:cubicBezTo>
                    <a:pt x="19567" y="20698"/>
                    <a:pt x="19620" y="20671"/>
                    <a:pt x="19629" y="20742"/>
                  </a:cubicBezTo>
                  <a:cubicBezTo>
                    <a:pt x="19770" y="20733"/>
                    <a:pt x="19664" y="20547"/>
                    <a:pt x="19823" y="20547"/>
                  </a:cubicBezTo>
                  <a:cubicBezTo>
                    <a:pt x="19894" y="20539"/>
                    <a:pt x="19858" y="20565"/>
                    <a:pt x="19858" y="20600"/>
                  </a:cubicBezTo>
                  <a:cubicBezTo>
                    <a:pt x="19894" y="20609"/>
                    <a:pt x="19902" y="20592"/>
                    <a:pt x="19911" y="20574"/>
                  </a:cubicBezTo>
                  <a:cubicBezTo>
                    <a:pt x="19911" y="20556"/>
                    <a:pt x="19911" y="20539"/>
                    <a:pt x="19947" y="20539"/>
                  </a:cubicBezTo>
                  <a:cubicBezTo>
                    <a:pt x="20114" y="20477"/>
                    <a:pt x="20106" y="20592"/>
                    <a:pt x="20264" y="20547"/>
                  </a:cubicBezTo>
                  <a:cubicBezTo>
                    <a:pt x="20379" y="20486"/>
                    <a:pt x="20167" y="20494"/>
                    <a:pt x="20194" y="20415"/>
                  </a:cubicBezTo>
                  <a:cubicBezTo>
                    <a:pt x="20229" y="20459"/>
                    <a:pt x="20370" y="20389"/>
                    <a:pt x="20397" y="20441"/>
                  </a:cubicBezTo>
                  <a:cubicBezTo>
                    <a:pt x="20485" y="20424"/>
                    <a:pt x="20335" y="20380"/>
                    <a:pt x="20300" y="20380"/>
                  </a:cubicBezTo>
                  <a:cubicBezTo>
                    <a:pt x="20370" y="20318"/>
                    <a:pt x="20574" y="20362"/>
                    <a:pt x="20644" y="20274"/>
                  </a:cubicBezTo>
                  <a:cubicBezTo>
                    <a:pt x="20538" y="20194"/>
                    <a:pt x="20538" y="20336"/>
                    <a:pt x="20432" y="20327"/>
                  </a:cubicBezTo>
                  <a:cubicBezTo>
                    <a:pt x="20397" y="20274"/>
                    <a:pt x="20256" y="20283"/>
                    <a:pt x="20326" y="20203"/>
                  </a:cubicBezTo>
                  <a:cubicBezTo>
                    <a:pt x="20159" y="20194"/>
                    <a:pt x="20203" y="20300"/>
                    <a:pt x="20061" y="20300"/>
                  </a:cubicBezTo>
                  <a:cubicBezTo>
                    <a:pt x="19938" y="20309"/>
                    <a:pt x="20017" y="20238"/>
                    <a:pt x="19876" y="20291"/>
                  </a:cubicBezTo>
                  <a:cubicBezTo>
                    <a:pt x="19823" y="20318"/>
                    <a:pt x="19788" y="20353"/>
                    <a:pt x="19735" y="20371"/>
                  </a:cubicBezTo>
                  <a:cubicBezTo>
                    <a:pt x="19673" y="20336"/>
                    <a:pt x="19593" y="20327"/>
                    <a:pt x="19505" y="20318"/>
                  </a:cubicBezTo>
                  <a:cubicBezTo>
                    <a:pt x="19408" y="20362"/>
                    <a:pt x="19593" y="20309"/>
                    <a:pt x="19549" y="20397"/>
                  </a:cubicBezTo>
                  <a:cubicBezTo>
                    <a:pt x="19443" y="20503"/>
                    <a:pt x="19161" y="20397"/>
                    <a:pt x="19134" y="20503"/>
                  </a:cubicBezTo>
                  <a:cubicBezTo>
                    <a:pt x="19072" y="20477"/>
                    <a:pt x="19019" y="20450"/>
                    <a:pt x="18914" y="20477"/>
                  </a:cubicBezTo>
                  <a:cubicBezTo>
                    <a:pt x="18940" y="20327"/>
                    <a:pt x="19090" y="20512"/>
                    <a:pt x="19152" y="20424"/>
                  </a:cubicBezTo>
                  <a:cubicBezTo>
                    <a:pt x="19028" y="20327"/>
                    <a:pt x="18878" y="20274"/>
                    <a:pt x="18746" y="20194"/>
                  </a:cubicBezTo>
                  <a:cubicBezTo>
                    <a:pt x="18649" y="20300"/>
                    <a:pt x="18852" y="20327"/>
                    <a:pt x="18922" y="20336"/>
                  </a:cubicBezTo>
                  <a:cubicBezTo>
                    <a:pt x="18922" y="20441"/>
                    <a:pt x="18684" y="20380"/>
                    <a:pt x="18763" y="20530"/>
                  </a:cubicBezTo>
                  <a:cubicBezTo>
                    <a:pt x="18710" y="20539"/>
                    <a:pt x="18684" y="20521"/>
                    <a:pt x="18666" y="20486"/>
                  </a:cubicBezTo>
                  <a:cubicBezTo>
                    <a:pt x="18622" y="20565"/>
                    <a:pt x="18472" y="20565"/>
                    <a:pt x="18340" y="20583"/>
                  </a:cubicBezTo>
                  <a:cubicBezTo>
                    <a:pt x="18340" y="20530"/>
                    <a:pt x="18472" y="20556"/>
                    <a:pt x="18446" y="20486"/>
                  </a:cubicBezTo>
                  <a:cubicBezTo>
                    <a:pt x="18375" y="20459"/>
                    <a:pt x="18304" y="20450"/>
                    <a:pt x="18225" y="20433"/>
                  </a:cubicBezTo>
                  <a:cubicBezTo>
                    <a:pt x="18145" y="20450"/>
                    <a:pt x="18172" y="20530"/>
                    <a:pt x="18181" y="20609"/>
                  </a:cubicBezTo>
                  <a:cubicBezTo>
                    <a:pt x="18110" y="20600"/>
                    <a:pt x="17969" y="20671"/>
                    <a:pt x="17933" y="20609"/>
                  </a:cubicBezTo>
                  <a:cubicBezTo>
                    <a:pt x="17907" y="20486"/>
                    <a:pt x="18075" y="20627"/>
                    <a:pt x="18110" y="20530"/>
                  </a:cubicBezTo>
                  <a:cubicBezTo>
                    <a:pt x="18013" y="20415"/>
                    <a:pt x="17942" y="20583"/>
                    <a:pt x="17836" y="20539"/>
                  </a:cubicBezTo>
                  <a:cubicBezTo>
                    <a:pt x="17836" y="20592"/>
                    <a:pt x="17880" y="20592"/>
                    <a:pt x="17880" y="20645"/>
                  </a:cubicBezTo>
                  <a:lnTo>
                    <a:pt x="17607" y="20680"/>
                  </a:lnTo>
                  <a:cubicBezTo>
                    <a:pt x="17501" y="20636"/>
                    <a:pt x="17827" y="20671"/>
                    <a:pt x="17774" y="20574"/>
                  </a:cubicBezTo>
                  <a:cubicBezTo>
                    <a:pt x="17695" y="20521"/>
                    <a:pt x="17563" y="20645"/>
                    <a:pt x="17448" y="20645"/>
                  </a:cubicBezTo>
                  <a:cubicBezTo>
                    <a:pt x="17624" y="20715"/>
                    <a:pt x="17280" y="20715"/>
                    <a:pt x="17174" y="20742"/>
                  </a:cubicBezTo>
                  <a:cubicBezTo>
                    <a:pt x="17086" y="20706"/>
                    <a:pt x="17333" y="20698"/>
                    <a:pt x="17386" y="20680"/>
                  </a:cubicBezTo>
                  <a:cubicBezTo>
                    <a:pt x="17324" y="20574"/>
                    <a:pt x="17148" y="20689"/>
                    <a:pt x="17086" y="20724"/>
                  </a:cubicBezTo>
                  <a:cubicBezTo>
                    <a:pt x="16997" y="20662"/>
                    <a:pt x="16759" y="20645"/>
                    <a:pt x="16680" y="20751"/>
                  </a:cubicBezTo>
                  <a:cubicBezTo>
                    <a:pt x="16733" y="20804"/>
                    <a:pt x="16900" y="20733"/>
                    <a:pt x="16989" y="20733"/>
                  </a:cubicBezTo>
                  <a:cubicBezTo>
                    <a:pt x="17006" y="20795"/>
                    <a:pt x="16883" y="20759"/>
                    <a:pt x="16839" y="20786"/>
                  </a:cubicBezTo>
                  <a:cubicBezTo>
                    <a:pt x="16733" y="20795"/>
                    <a:pt x="16600" y="20795"/>
                    <a:pt x="16574" y="20874"/>
                  </a:cubicBezTo>
                  <a:cubicBezTo>
                    <a:pt x="16388" y="20821"/>
                    <a:pt x="16273" y="20883"/>
                    <a:pt x="16053" y="20892"/>
                  </a:cubicBezTo>
                  <a:cubicBezTo>
                    <a:pt x="16017" y="20901"/>
                    <a:pt x="16035" y="20945"/>
                    <a:pt x="16000" y="20954"/>
                  </a:cubicBezTo>
                  <a:cubicBezTo>
                    <a:pt x="15920" y="20971"/>
                    <a:pt x="15894" y="20927"/>
                    <a:pt x="15894" y="20856"/>
                  </a:cubicBezTo>
                  <a:cubicBezTo>
                    <a:pt x="15699" y="20971"/>
                    <a:pt x="15549" y="20848"/>
                    <a:pt x="15373" y="20927"/>
                  </a:cubicBezTo>
                  <a:cubicBezTo>
                    <a:pt x="15302" y="20874"/>
                    <a:pt x="15382" y="20865"/>
                    <a:pt x="15390" y="20812"/>
                  </a:cubicBezTo>
                  <a:cubicBezTo>
                    <a:pt x="15337" y="20821"/>
                    <a:pt x="15329" y="20795"/>
                    <a:pt x="15293" y="20795"/>
                  </a:cubicBezTo>
                  <a:cubicBezTo>
                    <a:pt x="15258" y="20804"/>
                    <a:pt x="15267" y="20883"/>
                    <a:pt x="15302" y="20874"/>
                  </a:cubicBezTo>
                  <a:cubicBezTo>
                    <a:pt x="15231" y="20998"/>
                    <a:pt x="15099" y="20954"/>
                    <a:pt x="14984" y="21007"/>
                  </a:cubicBezTo>
                  <a:cubicBezTo>
                    <a:pt x="14984" y="21042"/>
                    <a:pt x="14984" y="21077"/>
                    <a:pt x="15020" y="21077"/>
                  </a:cubicBezTo>
                  <a:cubicBezTo>
                    <a:pt x="14958" y="21139"/>
                    <a:pt x="14852" y="21077"/>
                    <a:pt x="14755" y="21148"/>
                  </a:cubicBezTo>
                  <a:cubicBezTo>
                    <a:pt x="14808" y="21077"/>
                    <a:pt x="14746" y="20998"/>
                    <a:pt x="14666" y="20989"/>
                  </a:cubicBezTo>
                  <a:cubicBezTo>
                    <a:pt x="14675" y="20901"/>
                    <a:pt x="14737" y="21007"/>
                    <a:pt x="14790" y="20971"/>
                  </a:cubicBezTo>
                  <a:cubicBezTo>
                    <a:pt x="14790" y="20909"/>
                    <a:pt x="14755" y="20892"/>
                    <a:pt x="14684" y="20901"/>
                  </a:cubicBezTo>
                  <a:cubicBezTo>
                    <a:pt x="14560" y="20945"/>
                    <a:pt x="14719" y="21042"/>
                    <a:pt x="14649" y="21104"/>
                  </a:cubicBezTo>
                  <a:cubicBezTo>
                    <a:pt x="14507" y="21068"/>
                    <a:pt x="14499" y="21077"/>
                    <a:pt x="14313" y="21095"/>
                  </a:cubicBezTo>
                  <a:lnTo>
                    <a:pt x="14296" y="21007"/>
                  </a:lnTo>
                  <a:cubicBezTo>
                    <a:pt x="14145" y="21033"/>
                    <a:pt x="14119" y="21130"/>
                    <a:pt x="13942" y="21139"/>
                  </a:cubicBezTo>
                  <a:cubicBezTo>
                    <a:pt x="13978" y="21060"/>
                    <a:pt x="13889" y="21086"/>
                    <a:pt x="13872" y="21068"/>
                  </a:cubicBezTo>
                  <a:cubicBezTo>
                    <a:pt x="13845" y="21033"/>
                    <a:pt x="13872" y="20954"/>
                    <a:pt x="13792" y="20962"/>
                  </a:cubicBezTo>
                  <a:cubicBezTo>
                    <a:pt x="13704" y="21042"/>
                    <a:pt x="13916" y="21033"/>
                    <a:pt x="13881" y="21148"/>
                  </a:cubicBezTo>
                  <a:cubicBezTo>
                    <a:pt x="13766" y="21183"/>
                    <a:pt x="13783" y="21060"/>
                    <a:pt x="13660" y="21095"/>
                  </a:cubicBezTo>
                  <a:cubicBezTo>
                    <a:pt x="13616" y="21113"/>
                    <a:pt x="13660" y="21148"/>
                    <a:pt x="13695" y="21148"/>
                  </a:cubicBezTo>
                  <a:cubicBezTo>
                    <a:pt x="13642" y="21227"/>
                    <a:pt x="13563" y="21139"/>
                    <a:pt x="13483" y="21148"/>
                  </a:cubicBezTo>
                  <a:cubicBezTo>
                    <a:pt x="13404" y="21157"/>
                    <a:pt x="13315" y="21219"/>
                    <a:pt x="13245" y="21236"/>
                  </a:cubicBezTo>
                  <a:cubicBezTo>
                    <a:pt x="13165" y="21254"/>
                    <a:pt x="13086" y="21210"/>
                    <a:pt x="13033" y="21263"/>
                  </a:cubicBezTo>
                  <a:cubicBezTo>
                    <a:pt x="13015" y="21219"/>
                    <a:pt x="13051" y="21210"/>
                    <a:pt x="13051" y="21174"/>
                  </a:cubicBezTo>
                  <a:cubicBezTo>
                    <a:pt x="12953" y="21183"/>
                    <a:pt x="12945" y="21280"/>
                    <a:pt x="12874" y="21227"/>
                  </a:cubicBezTo>
                  <a:cubicBezTo>
                    <a:pt x="12856" y="21166"/>
                    <a:pt x="12953" y="21183"/>
                    <a:pt x="12953" y="21139"/>
                  </a:cubicBezTo>
                  <a:cubicBezTo>
                    <a:pt x="12839" y="21121"/>
                    <a:pt x="12874" y="21219"/>
                    <a:pt x="12777" y="21219"/>
                  </a:cubicBezTo>
                  <a:cubicBezTo>
                    <a:pt x="12803" y="21289"/>
                    <a:pt x="12909" y="21263"/>
                    <a:pt x="12918" y="21360"/>
                  </a:cubicBezTo>
                  <a:cubicBezTo>
                    <a:pt x="12892" y="21351"/>
                    <a:pt x="12821" y="21395"/>
                    <a:pt x="12794" y="21377"/>
                  </a:cubicBezTo>
                  <a:cubicBezTo>
                    <a:pt x="12786" y="21369"/>
                    <a:pt x="12839" y="21333"/>
                    <a:pt x="12821" y="21324"/>
                  </a:cubicBezTo>
                  <a:cubicBezTo>
                    <a:pt x="12741" y="21263"/>
                    <a:pt x="12662" y="21227"/>
                    <a:pt x="12503" y="21227"/>
                  </a:cubicBezTo>
                  <a:cubicBezTo>
                    <a:pt x="12415" y="21263"/>
                    <a:pt x="12600" y="21271"/>
                    <a:pt x="12512" y="21333"/>
                  </a:cubicBezTo>
                  <a:cubicBezTo>
                    <a:pt x="12424" y="21333"/>
                    <a:pt x="12353" y="21316"/>
                    <a:pt x="12265" y="21316"/>
                  </a:cubicBezTo>
                  <a:lnTo>
                    <a:pt x="12256" y="21227"/>
                  </a:lnTo>
                  <a:cubicBezTo>
                    <a:pt x="12185" y="21201"/>
                    <a:pt x="12185" y="21245"/>
                    <a:pt x="12132" y="21245"/>
                  </a:cubicBezTo>
                  <a:cubicBezTo>
                    <a:pt x="12017" y="21245"/>
                    <a:pt x="12009" y="21166"/>
                    <a:pt x="11956" y="21298"/>
                  </a:cubicBezTo>
                  <a:cubicBezTo>
                    <a:pt x="12017" y="21316"/>
                    <a:pt x="12168" y="21369"/>
                    <a:pt x="12000" y="21404"/>
                  </a:cubicBezTo>
                  <a:cubicBezTo>
                    <a:pt x="12053" y="21457"/>
                    <a:pt x="12229" y="21386"/>
                    <a:pt x="12335" y="21386"/>
                  </a:cubicBezTo>
                  <a:cubicBezTo>
                    <a:pt x="12362" y="21475"/>
                    <a:pt x="12203" y="21457"/>
                    <a:pt x="12132" y="21466"/>
                  </a:cubicBezTo>
                  <a:cubicBezTo>
                    <a:pt x="12035" y="21483"/>
                    <a:pt x="11920" y="21492"/>
                    <a:pt x="11858" y="21501"/>
                  </a:cubicBezTo>
                  <a:lnTo>
                    <a:pt x="11841" y="21369"/>
                  </a:lnTo>
                  <a:cubicBezTo>
                    <a:pt x="11708" y="21386"/>
                    <a:pt x="11682" y="21448"/>
                    <a:pt x="11735" y="21519"/>
                  </a:cubicBezTo>
                  <a:cubicBezTo>
                    <a:pt x="11673" y="21528"/>
                    <a:pt x="11611" y="21536"/>
                    <a:pt x="11549" y="21545"/>
                  </a:cubicBezTo>
                  <a:cubicBezTo>
                    <a:pt x="11558" y="21510"/>
                    <a:pt x="11602" y="21492"/>
                    <a:pt x="11602" y="21457"/>
                  </a:cubicBezTo>
                  <a:cubicBezTo>
                    <a:pt x="11461" y="21492"/>
                    <a:pt x="11399" y="21430"/>
                    <a:pt x="11258" y="21475"/>
                  </a:cubicBezTo>
                  <a:cubicBezTo>
                    <a:pt x="11267" y="21448"/>
                    <a:pt x="11285" y="21439"/>
                    <a:pt x="11285" y="21413"/>
                  </a:cubicBezTo>
                  <a:cubicBezTo>
                    <a:pt x="11046" y="21413"/>
                    <a:pt x="10923" y="21466"/>
                    <a:pt x="10702" y="21466"/>
                  </a:cubicBezTo>
                  <a:cubicBezTo>
                    <a:pt x="10693" y="21563"/>
                    <a:pt x="10605" y="21616"/>
                    <a:pt x="10446" y="21607"/>
                  </a:cubicBezTo>
                  <a:cubicBezTo>
                    <a:pt x="10463" y="21713"/>
                    <a:pt x="10613" y="21554"/>
                    <a:pt x="10693" y="21634"/>
                  </a:cubicBezTo>
                  <a:cubicBezTo>
                    <a:pt x="10649" y="21704"/>
                    <a:pt x="10463" y="21669"/>
                    <a:pt x="10357" y="21704"/>
                  </a:cubicBezTo>
                  <a:cubicBezTo>
                    <a:pt x="10340" y="21660"/>
                    <a:pt x="10375" y="21651"/>
                    <a:pt x="10419" y="21642"/>
                  </a:cubicBezTo>
                  <a:cubicBezTo>
                    <a:pt x="10304" y="21625"/>
                    <a:pt x="10410" y="21536"/>
                    <a:pt x="10340" y="21510"/>
                  </a:cubicBezTo>
                  <a:cubicBezTo>
                    <a:pt x="10190" y="21510"/>
                    <a:pt x="10384" y="21581"/>
                    <a:pt x="10287" y="21607"/>
                  </a:cubicBezTo>
                  <a:cubicBezTo>
                    <a:pt x="10154" y="21651"/>
                    <a:pt x="10198" y="21492"/>
                    <a:pt x="10066" y="21554"/>
                  </a:cubicBezTo>
                  <a:cubicBezTo>
                    <a:pt x="10004" y="21563"/>
                    <a:pt x="10119" y="21642"/>
                    <a:pt x="10048" y="21686"/>
                  </a:cubicBezTo>
                  <a:cubicBezTo>
                    <a:pt x="9969" y="21634"/>
                    <a:pt x="9801" y="21775"/>
                    <a:pt x="9863" y="21660"/>
                  </a:cubicBezTo>
                  <a:cubicBezTo>
                    <a:pt x="9722" y="21731"/>
                    <a:pt x="9572" y="21748"/>
                    <a:pt x="9439" y="21748"/>
                  </a:cubicBezTo>
                  <a:cubicBezTo>
                    <a:pt x="9413" y="21881"/>
                    <a:pt x="9572" y="21792"/>
                    <a:pt x="9660" y="21801"/>
                  </a:cubicBezTo>
                  <a:cubicBezTo>
                    <a:pt x="9651" y="21907"/>
                    <a:pt x="9527" y="21828"/>
                    <a:pt x="9448" y="21854"/>
                  </a:cubicBezTo>
                  <a:cubicBezTo>
                    <a:pt x="9377" y="21872"/>
                    <a:pt x="9360" y="21943"/>
                    <a:pt x="9280" y="21934"/>
                  </a:cubicBezTo>
                  <a:cubicBezTo>
                    <a:pt x="9236" y="21845"/>
                    <a:pt x="9307" y="21837"/>
                    <a:pt x="9386" y="21837"/>
                  </a:cubicBezTo>
                  <a:cubicBezTo>
                    <a:pt x="9377" y="21775"/>
                    <a:pt x="9307" y="21784"/>
                    <a:pt x="9227" y="21801"/>
                  </a:cubicBezTo>
                  <a:cubicBezTo>
                    <a:pt x="9236" y="21731"/>
                    <a:pt x="9254" y="21704"/>
                    <a:pt x="9183" y="21669"/>
                  </a:cubicBezTo>
                  <a:cubicBezTo>
                    <a:pt x="9139" y="21686"/>
                    <a:pt x="9227" y="21784"/>
                    <a:pt x="9139" y="21810"/>
                  </a:cubicBezTo>
                  <a:cubicBezTo>
                    <a:pt x="9112" y="21890"/>
                    <a:pt x="9280" y="21890"/>
                    <a:pt x="9183" y="21943"/>
                  </a:cubicBezTo>
                  <a:cubicBezTo>
                    <a:pt x="9104" y="21960"/>
                    <a:pt x="9148" y="21934"/>
                    <a:pt x="9148" y="21898"/>
                  </a:cubicBezTo>
                  <a:cubicBezTo>
                    <a:pt x="8998" y="21943"/>
                    <a:pt x="8953" y="21934"/>
                    <a:pt x="8786" y="21943"/>
                  </a:cubicBezTo>
                  <a:cubicBezTo>
                    <a:pt x="8759" y="21810"/>
                    <a:pt x="8945" y="21960"/>
                    <a:pt x="8927" y="21845"/>
                  </a:cubicBezTo>
                  <a:cubicBezTo>
                    <a:pt x="8848" y="21775"/>
                    <a:pt x="8830" y="21837"/>
                    <a:pt x="8733" y="21810"/>
                  </a:cubicBezTo>
                  <a:cubicBezTo>
                    <a:pt x="8662" y="21819"/>
                    <a:pt x="8742" y="21898"/>
                    <a:pt x="8742" y="21890"/>
                  </a:cubicBezTo>
                  <a:cubicBezTo>
                    <a:pt x="8733" y="21996"/>
                    <a:pt x="8636" y="21890"/>
                    <a:pt x="8671" y="22013"/>
                  </a:cubicBezTo>
                  <a:cubicBezTo>
                    <a:pt x="8547" y="22013"/>
                    <a:pt x="8486" y="22110"/>
                    <a:pt x="8397" y="22049"/>
                  </a:cubicBezTo>
                  <a:cubicBezTo>
                    <a:pt x="8335" y="22146"/>
                    <a:pt x="8053" y="22137"/>
                    <a:pt x="7823" y="22181"/>
                  </a:cubicBezTo>
                  <a:cubicBezTo>
                    <a:pt x="7691" y="22216"/>
                    <a:pt x="7682" y="22243"/>
                    <a:pt x="7576" y="22190"/>
                  </a:cubicBezTo>
                  <a:cubicBezTo>
                    <a:pt x="7541" y="22199"/>
                    <a:pt x="7558" y="22243"/>
                    <a:pt x="7523" y="22252"/>
                  </a:cubicBezTo>
                  <a:cubicBezTo>
                    <a:pt x="7126" y="22278"/>
                    <a:pt x="6914" y="22402"/>
                    <a:pt x="6578" y="22384"/>
                  </a:cubicBezTo>
                  <a:cubicBezTo>
                    <a:pt x="6543" y="22393"/>
                    <a:pt x="6561" y="22437"/>
                    <a:pt x="6525" y="22446"/>
                  </a:cubicBezTo>
                  <a:cubicBezTo>
                    <a:pt x="6446" y="22464"/>
                    <a:pt x="6446" y="22402"/>
                    <a:pt x="6366" y="22437"/>
                  </a:cubicBezTo>
                  <a:cubicBezTo>
                    <a:pt x="6322" y="22340"/>
                    <a:pt x="6419" y="22340"/>
                    <a:pt x="6437" y="22287"/>
                  </a:cubicBezTo>
                  <a:cubicBezTo>
                    <a:pt x="6499" y="22331"/>
                    <a:pt x="6631" y="22393"/>
                    <a:pt x="6720" y="22305"/>
                  </a:cubicBezTo>
                  <a:cubicBezTo>
                    <a:pt x="6693" y="22225"/>
                    <a:pt x="6605" y="22313"/>
                    <a:pt x="6534" y="22278"/>
                  </a:cubicBezTo>
                  <a:cubicBezTo>
                    <a:pt x="6516" y="22269"/>
                    <a:pt x="6508" y="22199"/>
                    <a:pt x="6490" y="22199"/>
                  </a:cubicBezTo>
                  <a:cubicBezTo>
                    <a:pt x="6437" y="22181"/>
                    <a:pt x="6366" y="22199"/>
                    <a:pt x="6305" y="22190"/>
                  </a:cubicBezTo>
                  <a:cubicBezTo>
                    <a:pt x="6278" y="22287"/>
                    <a:pt x="6402" y="22199"/>
                    <a:pt x="6375" y="22296"/>
                  </a:cubicBezTo>
                  <a:cubicBezTo>
                    <a:pt x="6340" y="22340"/>
                    <a:pt x="6163" y="22419"/>
                    <a:pt x="6305" y="22446"/>
                  </a:cubicBezTo>
                  <a:cubicBezTo>
                    <a:pt x="6296" y="22481"/>
                    <a:pt x="6040" y="22543"/>
                    <a:pt x="6057" y="22446"/>
                  </a:cubicBezTo>
                  <a:cubicBezTo>
                    <a:pt x="6022" y="22481"/>
                    <a:pt x="5978" y="22499"/>
                    <a:pt x="5934" y="22508"/>
                  </a:cubicBezTo>
                  <a:cubicBezTo>
                    <a:pt x="5916" y="22516"/>
                    <a:pt x="5890" y="22525"/>
                    <a:pt x="5863" y="22525"/>
                  </a:cubicBezTo>
                  <a:cubicBezTo>
                    <a:pt x="5837" y="22534"/>
                    <a:pt x="5810" y="22534"/>
                    <a:pt x="5775" y="22534"/>
                  </a:cubicBezTo>
                  <a:cubicBezTo>
                    <a:pt x="5651" y="22552"/>
                    <a:pt x="5501" y="22552"/>
                    <a:pt x="5351" y="22569"/>
                  </a:cubicBezTo>
                  <a:cubicBezTo>
                    <a:pt x="5024" y="22614"/>
                    <a:pt x="4609" y="22711"/>
                    <a:pt x="4327" y="22764"/>
                  </a:cubicBezTo>
                  <a:cubicBezTo>
                    <a:pt x="4221" y="22799"/>
                    <a:pt x="4274" y="22720"/>
                    <a:pt x="4203" y="22728"/>
                  </a:cubicBezTo>
                  <a:cubicBezTo>
                    <a:pt x="4115" y="22764"/>
                    <a:pt x="4044" y="22746"/>
                    <a:pt x="4026" y="22755"/>
                  </a:cubicBezTo>
                  <a:cubicBezTo>
                    <a:pt x="3965" y="22773"/>
                    <a:pt x="3921" y="22861"/>
                    <a:pt x="3823" y="22834"/>
                  </a:cubicBezTo>
                  <a:cubicBezTo>
                    <a:pt x="3806" y="22746"/>
                    <a:pt x="3912" y="22773"/>
                    <a:pt x="3973" y="22728"/>
                  </a:cubicBezTo>
                  <a:cubicBezTo>
                    <a:pt x="4000" y="22711"/>
                    <a:pt x="4062" y="22640"/>
                    <a:pt x="4088" y="22631"/>
                  </a:cubicBezTo>
                  <a:cubicBezTo>
                    <a:pt x="4132" y="22614"/>
                    <a:pt x="4238" y="22693"/>
                    <a:pt x="4265" y="22578"/>
                  </a:cubicBezTo>
                  <a:cubicBezTo>
                    <a:pt x="4283" y="22525"/>
                    <a:pt x="4212" y="22605"/>
                    <a:pt x="4168" y="22596"/>
                  </a:cubicBezTo>
                  <a:cubicBezTo>
                    <a:pt x="4159" y="22587"/>
                    <a:pt x="4212" y="22446"/>
                    <a:pt x="4079" y="22516"/>
                  </a:cubicBezTo>
                  <a:cubicBezTo>
                    <a:pt x="4026" y="22596"/>
                    <a:pt x="4230" y="22481"/>
                    <a:pt x="4132" y="22596"/>
                  </a:cubicBezTo>
                  <a:cubicBezTo>
                    <a:pt x="4044" y="22622"/>
                    <a:pt x="3965" y="22622"/>
                    <a:pt x="3885" y="22614"/>
                  </a:cubicBezTo>
                  <a:cubicBezTo>
                    <a:pt x="3815" y="22605"/>
                    <a:pt x="3744" y="22587"/>
                    <a:pt x="3664" y="22605"/>
                  </a:cubicBezTo>
                  <a:cubicBezTo>
                    <a:pt x="3603" y="22711"/>
                    <a:pt x="3868" y="22596"/>
                    <a:pt x="3885" y="22658"/>
                  </a:cubicBezTo>
                  <a:cubicBezTo>
                    <a:pt x="3868" y="22773"/>
                    <a:pt x="3753" y="22764"/>
                    <a:pt x="3709" y="22852"/>
                  </a:cubicBezTo>
                  <a:cubicBezTo>
                    <a:pt x="3514" y="22905"/>
                    <a:pt x="3347" y="22923"/>
                    <a:pt x="3205" y="22931"/>
                  </a:cubicBezTo>
                  <a:cubicBezTo>
                    <a:pt x="3064" y="22931"/>
                    <a:pt x="2940" y="22923"/>
                    <a:pt x="2826" y="22914"/>
                  </a:cubicBezTo>
                  <a:cubicBezTo>
                    <a:pt x="2543" y="23037"/>
                    <a:pt x="2269" y="23099"/>
                    <a:pt x="2102" y="23073"/>
                  </a:cubicBezTo>
                  <a:cubicBezTo>
                    <a:pt x="1943" y="23196"/>
                    <a:pt x="1978" y="23223"/>
                    <a:pt x="2084" y="23214"/>
                  </a:cubicBezTo>
                  <a:cubicBezTo>
                    <a:pt x="1996" y="23294"/>
                    <a:pt x="1890" y="23267"/>
                    <a:pt x="1793" y="23338"/>
                  </a:cubicBezTo>
                  <a:cubicBezTo>
                    <a:pt x="1669" y="23461"/>
                    <a:pt x="1907" y="23320"/>
                    <a:pt x="1951" y="23320"/>
                  </a:cubicBezTo>
                  <a:cubicBezTo>
                    <a:pt x="2084" y="23294"/>
                    <a:pt x="2181" y="23320"/>
                    <a:pt x="2340" y="23294"/>
                  </a:cubicBezTo>
                  <a:cubicBezTo>
                    <a:pt x="2393" y="23276"/>
                    <a:pt x="2428" y="23223"/>
                    <a:pt x="2472" y="23214"/>
                  </a:cubicBezTo>
                  <a:cubicBezTo>
                    <a:pt x="2631" y="23179"/>
                    <a:pt x="2631" y="23223"/>
                    <a:pt x="2693" y="23241"/>
                  </a:cubicBezTo>
                  <a:cubicBezTo>
                    <a:pt x="2799" y="23214"/>
                    <a:pt x="2684" y="23196"/>
                    <a:pt x="2808" y="23143"/>
                  </a:cubicBezTo>
                  <a:cubicBezTo>
                    <a:pt x="2914" y="23152"/>
                    <a:pt x="3064" y="23126"/>
                    <a:pt x="3205" y="23099"/>
                  </a:cubicBezTo>
                  <a:cubicBezTo>
                    <a:pt x="3347" y="23064"/>
                    <a:pt x="3488" y="23037"/>
                    <a:pt x="3594" y="23064"/>
                  </a:cubicBezTo>
                  <a:cubicBezTo>
                    <a:pt x="3426" y="23179"/>
                    <a:pt x="3762" y="23108"/>
                    <a:pt x="3735" y="23214"/>
                  </a:cubicBezTo>
                  <a:cubicBezTo>
                    <a:pt x="3832" y="23205"/>
                    <a:pt x="3779" y="23046"/>
                    <a:pt x="3912" y="23073"/>
                  </a:cubicBezTo>
                  <a:cubicBezTo>
                    <a:pt x="3921" y="23037"/>
                    <a:pt x="3850" y="23055"/>
                    <a:pt x="3806" y="23064"/>
                  </a:cubicBezTo>
                  <a:cubicBezTo>
                    <a:pt x="3700" y="23055"/>
                    <a:pt x="3894" y="23011"/>
                    <a:pt x="3938" y="23011"/>
                  </a:cubicBezTo>
                  <a:cubicBezTo>
                    <a:pt x="4018" y="23029"/>
                    <a:pt x="4035" y="23090"/>
                    <a:pt x="4177" y="23064"/>
                  </a:cubicBezTo>
                  <a:cubicBezTo>
                    <a:pt x="4247" y="22967"/>
                    <a:pt x="4106" y="23029"/>
                    <a:pt x="4044" y="23029"/>
                  </a:cubicBezTo>
                  <a:cubicBezTo>
                    <a:pt x="4088" y="22931"/>
                    <a:pt x="4168" y="22984"/>
                    <a:pt x="4247" y="22976"/>
                  </a:cubicBezTo>
                  <a:cubicBezTo>
                    <a:pt x="4415" y="22940"/>
                    <a:pt x="4671" y="22861"/>
                    <a:pt x="4874" y="22861"/>
                  </a:cubicBezTo>
                  <a:cubicBezTo>
                    <a:pt x="4883" y="22914"/>
                    <a:pt x="4812" y="22923"/>
                    <a:pt x="4751" y="22931"/>
                  </a:cubicBezTo>
                  <a:cubicBezTo>
                    <a:pt x="4768" y="22993"/>
                    <a:pt x="4830" y="22984"/>
                    <a:pt x="4883" y="22949"/>
                  </a:cubicBezTo>
                  <a:cubicBezTo>
                    <a:pt x="4945" y="22923"/>
                    <a:pt x="5007" y="22861"/>
                    <a:pt x="5033" y="22834"/>
                  </a:cubicBezTo>
                  <a:cubicBezTo>
                    <a:pt x="5342" y="22799"/>
                    <a:pt x="5369" y="22923"/>
                    <a:pt x="5660" y="22861"/>
                  </a:cubicBezTo>
                  <a:cubicBezTo>
                    <a:pt x="5686" y="22755"/>
                    <a:pt x="5466" y="22852"/>
                    <a:pt x="5377" y="22843"/>
                  </a:cubicBezTo>
                  <a:cubicBezTo>
                    <a:pt x="5457" y="22799"/>
                    <a:pt x="5536" y="22773"/>
                    <a:pt x="5616" y="22755"/>
                  </a:cubicBezTo>
                  <a:cubicBezTo>
                    <a:pt x="5660" y="22746"/>
                    <a:pt x="5695" y="22737"/>
                    <a:pt x="5739" y="22737"/>
                  </a:cubicBezTo>
                  <a:lnTo>
                    <a:pt x="5801" y="22728"/>
                  </a:lnTo>
                  <a:cubicBezTo>
                    <a:pt x="5828" y="22728"/>
                    <a:pt x="5845" y="22728"/>
                    <a:pt x="5863" y="22728"/>
                  </a:cubicBezTo>
                  <a:cubicBezTo>
                    <a:pt x="5996" y="22720"/>
                    <a:pt x="6119" y="22728"/>
                    <a:pt x="6216" y="22702"/>
                  </a:cubicBezTo>
                  <a:cubicBezTo>
                    <a:pt x="6234" y="22693"/>
                    <a:pt x="6269" y="22640"/>
                    <a:pt x="6269" y="22640"/>
                  </a:cubicBezTo>
                  <a:cubicBezTo>
                    <a:pt x="6313" y="22631"/>
                    <a:pt x="6269" y="22693"/>
                    <a:pt x="6278" y="22693"/>
                  </a:cubicBezTo>
                  <a:cubicBezTo>
                    <a:pt x="6340" y="22684"/>
                    <a:pt x="6402" y="22622"/>
                    <a:pt x="6455" y="22614"/>
                  </a:cubicBezTo>
                  <a:cubicBezTo>
                    <a:pt x="6569" y="22596"/>
                    <a:pt x="6614" y="22684"/>
                    <a:pt x="6711" y="22667"/>
                  </a:cubicBezTo>
                  <a:cubicBezTo>
                    <a:pt x="6746" y="22658"/>
                    <a:pt x="6728" y="22614"/>
                    <a:pt x="6728" y="22578"/>
                  </a:cubicBezTo>
                  <a:cubicBezTo>
                    <a:pt x="7020" y="22569"/>
                    <a:pt x="7258" y="22428"/>
                    <a:pt x="7461" y="22508"/>
                  </a:cubicBezTo>
                  <a:cubicBezTo>
                    <a:pt x="7497" y="22499"/>
                    <a:pt x="7470" y="22472"/>
                    <a:pt x="7461" y="22481"/>
                  </a:cubicBezTo>
                  <a:cubicBezTo>
                    <a:pt x="7558" y="22419"/>
                    <a:pt x="7841" y="22393"/>
                    <a:pt x="7920" y="22446"/>
                  </a:cubicBezTo>
                  <a:cubicBezTo>
                    <a:pt x="7982" y="22411"/>
                    <a:pt x="8053" y="22384"/>
                    <a:pt x="8088" y="22340"/>
                  </a:cubicBezTo>
                  <a:cubicBezTo>
                    <a:pt x="8335" y="22322"/>
                    <a:pt x="8680" y="22331"/>
                    <a:pt x="8962" y="22366"/>
                  </a:cubicBezTo>
                  <a:cubicBezTo>
                    <a:pt x="9024" y="22481"/>
                    <a:pt x="9112" y="22508"/>
                    <a:pt x="9121" y="22622"/>
                  </a:cubicBezTo>
                  <a:cubicBezTo>
                    <a:pt x="9377" y="22552"/>
                    <a:pt x="9501" y="22569"/>
                    <a:pt x="9757" y="22534"/>
                  </a:cubicBezTo>
                  <a:cubicBezTo>
                    <a:pt x="9783" y="22508"/>
                    <a:pt x="9801" y="22481"/>
                    <a:pt x="9810" y="22446"/>
                  </a:cubicBezTo>
                  <a:cubicBezTo>
                    <a:pt x="9881" y="22428"/>
                    <a:pt x="9925" y="22428"/>
                    <a:pt x="9960" y="22446"/>
                  </a:cubicBezTo>
                  <a:cubicBezTo>
                    <a:pt x="10040" y="22428"/>
                    <a:pt x="9925" y="22384"/>
                    <a:pt x="9889" y="22375"/>
                  </a:cubicBezTo>
                  <a:cubicBezTo>
                    <a:pt x="9748" y="22358"/>
                    <a:pt x="9739" y="22508"/>
                    <a:pt x="9625" y="22437"/>
                  </a:cubicBezTo>
                  <a:cubicBezTo>
                    <a:pt x="9678" y="22375"/>
                    <a:pt x="9766" y="22340"/>
                    <a:pt x="9889" y="22322"/>
                  </a:cubicBezTo>
                  <a:cubicBezTo>
                    <a:pt x="9872" y="22296"/>
                    <a:pt x="9854" y="22278"/>
                    <a:pt x="9819" y="22278"/>
                  </a:cubicBezTo>
                  <a:cubicBezTo>
                    <a:pt x="9828" y="22225"/>
                    <a:pt x="9863" y="22260"/>
                    <a:pt x="9881" y="22269"/>
                  </a:cubicBezTo>
                  <a:cubicBezTo>
                    <a:pt x="9898" y="22278"/>
                    <a:pt x="9960" y="22287"/>
                    <a:pt x="9951" y="22366"/>
                  </a:cubicBezTo>
                  <a:cubicBezTo>
                    <a:pt x="9995" y="22366"/>
                    <a:pt x="10031" y="22349"/>
                    <a:pt x="10075" y="22349"/>
                  </a:cubicBezTo>
                  <a:cubicBezTo>
                    <a:pt x="10093" y="22349"/>
                    <a:pt x="10119" y="22366"/>
                    <a:pt x="10137" y="22375"/>
                  </a:cubicBezTo>
                  <a:cubicBezTo>
                    <a:pt x="10154" y="22384"/>
                    <a:pt x="10172" y="22393"/>
                    <a:pt x="10172" y="22393"/>
                  </a:cubicBezTo>
                  <a:cubicBezTo>
                    <a:pt x="10225" y="22384"/>
                    <a:pt x="10216" y="22296"/>
                    <a:pt x="10322" y="22322"/>
                  </a:cubicBezTo>
                  <a:cubicBezTo>
                    <a:pt x="10340" y="22419"/>
                    <a:pt x="10499" y="22366"/>
                    <a:pt x="10525" y="22455"/>
                  </a:cubicBezTo>
                  <a:cubicBezTo>
                    <a:pt x="10613" y="22411"/>
                    <a:pt x="10463" y="22358"/>
                    <a:pt x="10534" y="22322"/>
                  </a:cubicBezTo>
                  <a:cubicBezTo>
                    <a:pt x="10631" y="22296"/>
                    <a:pt x="10684" y="22331"/>
                    <a:pt x="10640" y="22384"/>
                  </a:cubicBezTo>
                  <a:cubicBezTo>
                    <a:pt x="10702" y="22296"/>
                    <a:pt x="10870" y="22428"/>
                    <a:pt x="10843" y="22278"/>
                  </a:cubicBezTo>
                  <a:cubicBezTo>
                    <a:pt x="10799" y="22181"/>
                    <a:pt x="10711" y="22375"/>
                    <a:pt x="10684" y="22296"/>
                  </a:cubicBezTo>
                  <a:cubicBezTo>
                    <a:pt x="10640" y="22207"/>
                    <a:pt x="10817" y="22234"/>
                    <a:pt x="10861" y="22216"/>
                  </a:cubicBezTo>
                  <a:cubicBezTo>
                    <a:pt x="10887" y="22207"/>
                    <a:pt x="10931" y="22154"/>
                    <a:pt x="10949" y="22154"/>
                  </a:cubicBezTo>
                  <a:cubicBezTo>
                    <a:pt x="11099" y="22101"/>
                    <a:pt x="11355" y="22066"/>
                    <a:pt x="11443" y="22137"/>
                  </a:cubicBezTo>
                  <a:cubicBezTo>
                    <a:pt x="11514" y="22084"/>
                    <a:pt x="11655" y="22128"/>
                    <a:pt x="11779" y="22093"/>
                  </a:cubicBezTo>
                  <a:cubicBezTo>
                    <a:pt x="11850" y="22075"/>
                    <a:pt x="11911" y="22022"/>
                    <a:pt x="11947" y="21987"/>
                  </a:cubicBezTo>
                  <a:cubicBezTo>
                    <a:pt x="11806" y="21934"/>
                    <a:pt x="11708" y="22057"/>
                    <a:pt x="11585" y="22040"/>
                  </a:cubicBezTo>
                  <a:cubicBezTo>
                    <a:pt x="11629" y="21934"/>
                    <a:pt x="11753" y="21934"/>
                    <a:pt x="11850" y="21916"/>
                  </a:cubicBezTo>
                  <a:cubicBezTo>
                    <a:pt x="11947" y="21907"/>
                    <a:pt x="12070" y="21943"/>
                    <a:pt x="12221" y="21898"/>
                  </a:cubicBezTo>
                  <a:cubicBezTo>
                    <a:pt x="12256" y="21978"/>
                    <a:pt x="12141" y="21960"/>
                    <a:pt x="12141" y="22022"/>
                  </a:cubicBezTo>
                  <a:cubicBezTo>
                    <a:pt x="12229" y="21978"/>
                    <a:pt x="12273" y="21916"/>
                    <a:pt x="12371" y="21872"/>
                  </a:cubicBezTo>
                  <a:cubicBezTo>
                    <a:pt x="12441" y="21951"/>
                    <a:pt x="12503" y="21881"/>
                    <a:pt x="12653" y="21890"/>
                  </a:cubicBezTo>
                  <a:cubicBezTo>
                    <a:pt x="12653" y="21819"/>
                    <a:pt x="12485" y="21943"/>
                    <a:pt x="12521" y="21828"/>
                  </a:cubicBezTo>
                  <a:cubicBezTo>
                    <a:pt x="12609" y="21810"/>
                    <a:pt x="12759" y="21828"/>
                    <a:pt x="12750" y="21739"/>
                  </a:cubicBezTo>
                  <a:cubicBezTo>
                    <a:pt x="12839" y="21775"/>
                    <a:pt x="12945" y="21775"/>
                    <a:pt x="12989" y="21845"/>
                  </a:cubicBezTo>
                  <a:cubicBezTo>
                    <a:pt x="13024" y="21819"/>
                    <a:pt x="13103" y="21810"/>
                    <a:pt x="13059" y="21731"/>
                  </a:cubicBezTo>
                  <a:cubicBezTo>
                    <a:pt x="13139" y="21686"/>
                    <a:pt x="13201" y="21792"/>
                    <a:pt x="13183" y="21686"/>
                  </a:cubicBezTo>
                  <a:cubicBezTo>
                    <a:pt x="13289" y="21669"/>
                    <a:pt x="13307" y="21766"/>
                    <a:pt x="13377" y="21792"/>
                  </a:cubicBezTo>
                  <a:cubicBezTo>
                    <a:pt x="13457" y="21757"/>
                    <a:pt x="13289" y="21757"/>
                    <a:pt x="13333" y="21660"/>
                  </a:cubicBezTo>
                  <a:cubicBezTo>
                    <a:pt x="13554" y="21722"/>
                    <a:pt x="13713" y="21598"/>
                    <a:pt x="13916" y="21616"/>
                  </a:cubicBezTo>
                  <a:cubicBezTo>
                    <a:pt x="13942" y="21589"/>
                    <a:pt x="13942" y="21545"/>
                    <a:pt x="13995" y="21545"/>
                  </a:cubicBezTo>
                  <a:cubicBezTo>
                    <a:pt x="13933" y="21678"/>
                    <a:pt x="14075" y="21581"/>
                    <a:pt x="14110" y="21669"/>
                  </a:cubicBezTo>
                  <a:cubicBezTo>
                    <a:pt x="14137" y="21616"/>
                    <a:pt x="14348" y="21554"/>
                    <a:pt x="14278" y="21510"/>
                  </a:cubicBezTo>
                  <a:cubicBezTo>
                    <a:pt x="14296" y="21413"/>
                    <a:pt x="14340" y="21528"/>
                    <a:pt x="14366" y="21528"/>
                  </a:cubicBezTo>
                  <a:cubicBezTo>
                    <a:pt x="14454" y="21483"/>
                    <a:pt x="14313" y="21457"/>
                    <a:pt x="14384" y="21413"/>
                  </a:cubicBezTo>
                  <a:cubicBezTo>
                    <a:pt x="14684" y="21386"/>
                    <a:pt x="14940" y="21324"/>
                    <a:pt x="15170" y="21280"/>
                  </a:cubicBezTo>
                  <a:cubicBezTo>
                    <a:pt x="15223" y="21271"/>
                    <a:pt x="15231" y="21298"/>
                    <a:pt x="15267" y="21289"/>
                  </a:cubicBezTo>
                  <a:cubicBezTo>
                    <a:pt x="15346" y="21280"/>
                    <a:pt x="15399" y="21210"/>
                    <a:pt x="15505" y="21201"/>
                  </a:cubicBezTo>
                  <a:cubicBezTo>
                    <a:pt x="15532" y="21201"/>
                    <a:pt x="15593" y="21201"/>
                    <a:pt x="15638" y="21245"/>
                  </a:cubicBezTo>
                  <a:cubicBezTo>
                    <a:pt x="15744" y="21219"/>
                    <a:pt x="15876" y="21192"/>
                    <a:pt x="16000" y="21166"/>
                  </a:cubicBezTo>
                  <a:cubicBezTo>
                    <a:pt x="16326" y="21086"/>
                    <a:pt x="16591" y="21068"/>
                    <a:pt x="16786" y="21254"/>
                  </a:cubicBezTo>
                  <a:cubicBezTo>
                    <a:pt x="16786" y="21369"/>
                    <a:pt x="16812" y="21457"/>
                    <a:pt x="16900" y="21466"/>
                  </a:cubicBezTo>
                  <a:cubicBezTo>
                    <a:pt x="16900" y="21510"/>
                    <a:pt x="16856" y="21536"/>
                    <a:pt x="16786" y="21536"/>
                  </a:cubicBezTo>
                  <a:cubicBezTo>
                    <a:pt x="16865" y="21581"/>
                    <a:pt x="16741" y="21748"/>
                    <a:pt x="16909" y="21739"/>
                  </a:cubicBezTo>
                  <a:cubicBezTo>
                    <a:pt x="16803" y="21775"/>
                    <a:pt x="16830" y="21890"/>
                    <a:pt x="16777" y="21951"/>
                  </a:cubicBezTo>
                  <a:cubicBezTo>
                    <a:pt x="16759" y="21978"/>
                    <a:pt x="16653" y="21951"/>
                    <a:pt x="16697" y="22022"/>
                  </a:cubicBezTo>
                  <a:cubicBezTo>
                    <a:pt x="16379" y="21987"/>
                    <a:pt x="16026" y="22066"/>
                    <a:pt x="15708" y="22066"/>
                  </a:cubicBezTo>
                  <a:cubicBezTo>
                    <a:pt x="15664" y="22066"/>
                    <a:pt x="15611" y="22031"/>
                    <a:pt x="15549" y="22031"/>
                  </a:cubicBezTo>
                  <a:cubicBezTo>
                    <a:pt x="15470" y="22040"/>
                    <a:pt x="15399" y="22093"/>
                    <a:pt x="15311" y="22093"/>
                  </a:cubicBezTo>
                  <a:cubicBezTo>
                    <a:pt x="15258" y="22093"/>
                    <a:pt x="15240" y="22075"/>
                    <a:pt x="15187" y="22084"/>
                  </a:cubicBezTo>
                  <a:cubicBezTo>
                    <a:pt x="15081" y="22101"/>
                    <a:pt x="15028" y="22190"/>
                    <a:pt x="14940" y="22110"/>
                  </a:cubicBezTo>
                  <a:cubicBezTo>
                    <a:pt x="14914" y="22128"/>
                    <a:pt x="14931" y="22172"/>
                    <a:pt x="14887" y="22181"/>
                  </a:cubicBezTo>
                  <a:cubicBezTo>
                    <a:pt x="14808" y="22181"/>
                    <a:pt x="14728" y="22216"/>
                    <a:pt x="14640" y="22207"/>
                  </a:cubicBezTo>
                  <a:cubicBezTo>
                    <a:pt x="14622" y="22207"/>
                    <a:pt x="14605" y="22199"/>
                    <a:pt x="14578" y="22190"/>
                  </a:cubicBezTo>
                  <a:cubicBezTo>
                    <a:pt x="14560" y="22181"/>
                    <a:pt x="14543" y="22172"/>
                    <a:pt x="14543" y="22172"/>
                  </a:cubicBezTo>
                  <a:cubicBezTo>
                    <a:pt x="14507" y="22172"/>
                    <a:pt x="14490" y="22225"/>
                    <a:pt x="14463" y="22234"/>
                  </a:cubicBezTo>
                  <a:cubicBezTo>
                    <a:pt x="14393" y="22260"/>
                    <a:pt x="14304" y="22225"/>
                    <a:pt x="14243" y="22234"/>
                  </a:cubicBezTo>
                  <a:cubicBezTo>
                    <a:pt x="14190" y="22252"/>
                    <a:pt x="14181" y="22287"/>
                    <a:pt x="14128" y="22305"/>
                  </a:cubicBezTo>
                  <a:cubicBezTo>
                    <a:pt x="14031" y="22340"/>
                    <a:pt x="13933" y="22340"/>
                    <a:pt x="13819" y="22322"/>
                  </a:cubicBezTo>
                  <a:cubicBezTo>
                    <a:pt x="13766" y="22313"/>
                    <a:pt x="13766" y="22349"/>
                    <a:pt x="13766" y="22384"/>
                  </a:cubicBezTo>
                  <a:cubicBezTo>
                    <a:pt x="13580" y="22358"/>
                    <a:pt x="13333" y="22428"/>
                    <a:pt x="13068" y="22472"/>
                  </a:cubicBezTo>
                  <a:cubicBezTo>
                    <a:pt x="13006" y="22446"/>
                    <a:pt x="13103" y="22358"/>
                    <a:pt x="12989" y="22349"/>
                  </a:cubicBezTo>
                  <a:cubicBezTo>
                    <a:pt x="12900" y="22393"/>
                    <a:pt x="13051" y="22446"/>
                    <a:pt x="12971" y="22490"/>
                  </a:cubicBezTo>
                  <a:cubicBezTo>
                    <a:pt x="12733" y="22508"/>
                    <a:pt x="12653" y="22516"/>
                    <a:pt x="12424" y="22561"/>
                  </a:cubicBezTo>
                  <a:cubicBezTo>
                    <a:pt x="12432" y="22525"/>
                    <a:pt x="12459" y="22499"/>
                    <a:pt x="12512" y="22499"/>
                  </a:cubicBezTo>
                  <a:cubicBezTo>
                    <a:pt x="12397" y="22411"/>
                    <a:pt x="12371" y="22587"/>
                    <a:pt x="12371" y="22596"/>
                  </a:cubicBezTo>
                  <a:cubicBezTo>
                    <a:pt x="12229" y="22640"/>
                    <a:pt x="12406" y="22525"/>
                    <a:pt x="12300" y="22525"/>
                  </a:cubicBezTo>
                  <a:cubicBezTo>
                    <a:pt x="12229" y="22516"/>
                    <a:pt x="12247" y="22569"/>
                    <a:pt x="12247" y="22614"/>
                  </a:cubicBezTo>
                  <a:lnTo>
                    <a:pt x="12035" y="22640"/>
                  </a:lnTo>
                  <a:cubicBezTo>
                    <a:pt x="11973" y="22596"/>
                    <a:pt x="12035" y="22605"/>
                    <a:pt x="12017" y="22534"/>
                  </a:cubicBezTo>
                  <a:lnTo>
                    <a:pt x="11929" y="22543"/>
                  </a:lnTo>
                  <a:cubicBezTo>
                    <a:pt x="11867" y="22569"/>
                    <a:pt x="12053" y="22649"/>
                    <a:pt x="11885" y="22667"/>
                  </a:cubicBezTo>
                  <a:cubicBezTo>
                    <a:pt x="11761" y="22684"/>
                    <a:pt x="11885" y="22622"/>
                    <a:pt x="11841" y="22561"/>
                  </a:cubicBezTo>
                  <a:cubicBezTo>
                    <a:pt x="11753" y="22569"/>
                    <a:pt x="11770" y="22516"/>
                    <a:pt x="11717" y="22578"/>
                  </a:cubicBezTo>
                  <a:cubicBezTo>
                    <a:pt x="11647" y="22587"/>
                    <a:pt x="11717" y="22693"/>
                    <a:pt x="11708" y="22746"/>
                  </a:cubicBezTo>
                  <a:lnTo>
                    <a:pt x="11496" y="22773"/>
                  </a:lnTo>
                  <a:cubicBezTo>
                    <a:pt x="11514" y="22746"/>
                    <a:pt x="11514" y="22702"/>
                    <a:pt x="11514" y="22658"/>
                  </a:cubicBezTo>
                  <a:cubicBezTo>
                    <a:pt x="11479" y="22702"/>
                    <a:pt x="11346" y="22684"/>
                    <a:pt x="11399" y="22781"/>
                  </a:cubicBezTo>
                  <a:cubicBezTo>
                    <a:pt x="11232" y="22834"/>
                    <a:pt x="11143" y="22790"/>
                    <a:pt x="11081" y="22711"/>
                  </a:cubicBezTo>
                  <a:cubicBezTo>
                    <a:pt x="11028" y="22711"/>
                    <a:pt x="10958" y="22870"/>
                    <a:pt x="10931" y="22737"/>
                  </a:cubicBezTo>
                  <a:cubicBezTo>
                    <a:pt x="10852" y="22773"/>
                    <a:pt x="11020" y="22834"/>
                    <a:pt x="10852" y="22826"/>
                  </a:cubicBezTo>
                  <a:cubicBezTo>
                    <a:pt x="10870" y="22852"/>
                    <a:pt x="10887" y="22879"/>
                    <a:pt x="10923" y="22879"/>
                  </a:cubicBezTo>
                  <a:cubicBezTo>
                    <a:pt x="10905" y="22887"/>
                    <a:pt x="10649" y="23002"/>
                    <a:pt x="10702" y="22852"/>
                  </a:cubicBezTo>
                  <a:cubicBezTo>
                    <a:pt x="10605" y="22861"/>
                    <a:pt x="10640" y="22958"/>
                    <a:pt x="10525" y="22958"/>
                  </a:cubicBezTo>
                  <a:cubicBezTo>
                    <a:pt x="10525" y="22931"/>
                    <a:pt x="10516" y="22905"/>
                    <a:pt x="10516" y="22870"/>
                  </a:cubicBezTo>
                  <a:cubicBezTo>
                    <a:pt x="10499" y="22923"/>
                    <a:pt x="10428" y="22931"/>
                    <a:pt x="10402" y="22976"/>
                  </a:cubicBezTo>
                  <a:cubicBezTo>
                    <a:pt x="10313" y="22984"/>
                    <a:pt x="10278" y="22923"/>
                    <a:pt x="10234" y="22887"/>
                  </a:cubicBezTo>
                  <a:cubicBezTo>
                    <a:pt x="10251" y="23011"/>
                    <a:pt x="10022" y="22984"/>
                    <a:pt x="9969" y="23002"/>
                  </a:cubicBezTo>
                  <a:cubicBezTo>
                    <a:pt x="9969" y="23002"/>
                    <a:pt x="10040" y="23037"/>
                    <a:pt x="10066" y="23020"/>
                  </a:cubicBezTo>
                  <a:cubicBezTo>
                    <a:pt x="9916" y="23126"/>
                    <a:pt x="9686" y="23046"/>
                    <a:pt x="9492" y="23099"/>
                  </a:cubicBezTo>
                  <a:cubicBezTo>
                    <a:pt x="9421" y="23011"/>
                    <a:pt x="9377" y="22940"/>
                    <a:pt x="9245" y="22879"/>
                  </a:cubicBezTo>
                  <a:cubicBezTo>
                    <a:pt x="9148" y="22870"/>
                    <a:pt x="9192" y="22958"/>
                    <a:pt x="9095" y="22949"/>
                  </a:cubicBezTo>
                  <a:cubicBezTo>
                    <a:pt x="9201" y="23037"/>
                    <a:pt x="9015" y="23090"/>
                    <a:pt x="9148" y="23117"/>
                  </a:cubicBezTo>
                  <a:cubicBezTo>
                    <a:pt x="9121" y="23179"/>
                    <a:pt x="8927" y="23126"/>
                    <a:pt x="9015" y="23267"/>
                  </a:cubicBezTo>
                  <a:cubicBezTo>
                    <a:pt x="8671" y="23391"/>
                    <a:pt x="8185" y="23373"/>
                    <a:pt x="7859" y="23452"/>
                  </a:cubicBezTo>
                  <a:cubicBezTo>
                    <a:pt x="7867" y="23346"/>
                    <a:pt x="8035" y="23382"/>
                    <a:pt x="8159" y="23355"/>
                  </a:cubicBezTo>
                  <a:cubicBezTo>
                    <a:pt x="8274" y="23338"/>
                    <a:pt x="8388" y="23329"/>
                    <a:pt x="8459" y="23285"/>
                  </a:cubicBezTo>
                  <a:cubicBezTo>
                    <a:pt x="8397" y="23258"/>
                    <a:pt x="8300" y="23267"/>
                    <a:pt x="8265" y="23205"/>
                  </a:cubicBezTo>
                  <a:cubicBezTo>
                    <a:pt x="8141" y="23205"/>
                    <a:pt x="8203" y="23329"/>
                    <a:pt x="8097" y="23338"/>
                  </a:cubicBezTo>
                  <a:lnTo>
                    <a:pt x="8088" y="23285"/>
                  </a:lnTo>
                  <a:cubicBezTo>
                    <a:pt x="7947" y="23311"/>
                    <a:pt x="7859" y="23276"/>
                    <a:pt x="7770" y="23241"/>
                  </a:cubicBezTo>
                  <a:cubicBezTo>
                    <a:pt x="7735" y="23249"/>
                    <a:pt x="7761" y="23302"/>
                    <a:pt x="7717" y="23302"/>
                  </a:cubicBezTo>
                  <a:lnTo>
                    <a:pt x="7505" y="23329"/>
                  </a:lnTo>
                  <a:cubicBezTo>
                    <a:pt x="7426" y="23302"/>
                    <a:pt x="7479" y="23285"/>
                    <a:pt x="7435" y="23258"/>
                  </a:cubicBezTo>
                  <a:cubicBezTo>
                    <a:pt x="7311" y="23267"/>
                    <a:pt x="7444" y="23302"/>
                    <a:pt x="7382" y="23346"/>
                  </a:cubicBezTo>
                  <a:cubicBezTo>
                    <a:pt x="7302" y="23364"/>
                    <a:pt x="7188" y="23346"/>
                    <a:pt x="7241" y="23452"/>
                  </a:cubicBezTo>
                  <a:cubicBezTo>
                    <a:pt x="7046" y="23417"/>
                    <a:pt x="6781" y="23514"/>
                    <a:pt x="6631" y="23505"/>
                  </a:cubicBezTo>
                  <a:cubicBezTo>
                    <a:pt x="6720" y="23426"/>
                    <a:pt x="6958" y="23452"/>
                    <a:pt x="7108" y="23417"/>
                  </a:cubicBezTo>
                  <a:cubicBezTo>
                    <a:pt x="7143" y="23364"/>
                    <a:pt x="7188" y="23338"/>
                    <a:pt x="7188" y="23267"/>
                  </a:cubicBezTo>
                  <a:cubicBezTo>
                    <a:pt x="7108" y="23267"/>
                    <a:pt x="7055" y="23294"/>
                    <a:pt x="7073" y="23364"/>
                  </a:cubicBezTo>
                  <a:cubicBezTo>
                    <a:pt x="6949" y="23320"/>
                    <a:pt x="6878" y="23408"/>
                    <a:pt x="6711" y="23408"/>
                  </a:cubicBezTo>
                  <a:cubicBezTo>
                    <a:pt x="6737" y="23373"/>
                    <a:pt x="6711" y="23364"/>
                    <a:pt x="6693" y="23329"/>
                  </a:cubicBezTo>
                  <a:cubicBezTo>
                    <a:pt x="6569" y="23364"/>
                    <a:pt x="6437" y="23391"/>
                    <a:pt x="6305" y="23417"/>
                  </a:cubicBezTo>
                  <a:cubicBezTo>
                    <a:pt x="6234" y="23435"/>
                    <a:pt x="6163" y="23444"/>
                    <a:pt x="6093" y="23461"/>
                  </a:cubicBezTo>
                  <a:cubicBezTo>
                    <a:pt x="6048" y="23461"/>
                    <a:pt x="6013" y="23470"/>
                    <a:pt x="5978" y="23479"/>
                  </a:cubicBezTo>
                  <a:cubicBezTo>
                    <a:pt x="5916" y="23488"/>
                    <a:pt x="5854" y="23497"/>
                    <a:pt x="5792" y="23505"/>
                  </a:cubicBezTo>
                  <a:cubicBezTo>
                    <a:pt x="5669" y="23488"/>
                    <a:pt x="5872" y="23408"/>
                    <a:pt x="5731" y="23399"/>
                  </a:cubicBezTo>
                  <a:cubicBezTo>
                    <a:pt x="5528" y="23435"/>
                    <a:pt x="5810" y="23541"/>
                    <a:pt x="5492" y="23550"/>
                  </a:cubicBezTo>
                  <a:cubicBezTo>
                    <a:pt x="5395" y="23497"/>
                    <a:pt x="5563" y="23391"/>
                    <a:pt x="5686" y="23355"/>
                  </a:cubicBezTo>
                  <a:cubicBezTo>
                    <a:pt x="5642" y="23258"/>
                    <a:pt x="5377" y="23355"/>
                    <a:pt x="5448" y="23470"/>
                  </a:cubicBezTo>
                  <a:cubicBezTo>
                    <a:pt x="5360" y="23470"/>
                    <a:pt x="5271" y="23514"/>
                    <a:pt x="5351" y="23514"/>
                  </a:cubicBezTo>
                  <a:cubicBezTo>
                    <a:pt x="4883" y="23585"/>
                    <a:pt x="4300" y="23656"/>
                    <a:pt x="3735" y="23735"/>
                  </a:cubicBezTo>
                  <a:cubicBezTo>
                    <a:pt x="3170" y="23806"/>
                    <a:pt x="2614" y="23894"/>
                    <a:pt x="2128" y="23991"/>
                  </a:cubicBezTo>
                  <a:cubicBezTo>
                    <a:pt x="2075" y="24009"/>
                    <a:pt x="2084" y="24026"/>
                    <a:pt x="2110" y="24026"/>
                  </a:cubicBezTo>
                  <a:cubicBezTo>
                    <a:pt x="1978" y="24062"/>
                    <a:pt x="1793" y="24079"/>
                    <a:pt x="1554" y="24132"/>
                  </a:cubicBezTo>
                  <a:cubicBezTo>
                    <a:pt x="1616" y="24026"/>
                    <a:pt x="1757" y="24062"/>
                    <a:pt x="1713" y="23991"/>
                  </a:cubicBezTo>
                  <a:cubicBezTo>
                    <a:pt x="1651" y="23938"/>
                    <a:pt x="1536" y="24000"/>
                    <a:pt x="1510" y="23991"/>
                  </a:cubicBezTo>
                  <a:cubicBezTo>
                    <a:pt x="1422" y="23973"/>
                    <a:pt x="1678" y="23965"/>
                    <a:pt x="1801" y="23894"/>
                  </a:cubicBezTo>
                  <a:cubicBezTo>
                    <a:pt x="1660" y="23885"/>
                    <a:pt x="1572" y="23841"/>
                    <a:pt x="1430" y="23841"/>
                  </a:cubicBezTo>
                  <a:cubicBezTo>
                    <a:pt x="1236" y="23991"/>
                    <a:pt x="998" y="24088"/>
                    <a:pt x="759" y="24185"/>
                  </a:cubicBezTo>
                  <a:cubicBezTo>
                    <a:pt x="662" y="24185"/>
                    <a:pt x="548" y="24185"/>
                    <a:pt x="671" y="24088"/>
                  </a:cubicBezTo>
                  <a:cubicBezTo>
                    <a:pt x="415" y="24194"/>
                    <a:pt x="265" y="24176"/>
                    <a:pt x="0" y="24203"/>
                  </a:cubicBezTo>
                  <a:cubicBezTo>
                    <a:pt x="35" y="24115"/>
                    <a:pt x="71" y="24026"/>
                    <a:pt x="97" y="23929"/>
                  </a:cubicBezTo>
                  <a:cubicBezTo>
                    <a:pt x="150" y="23867"/>
                    <a:pt x="212" y="23806"/>
                    <a:pt x="274" y="23761"/>
                  </a:cubicBezTo>
                  <a:cubicBezTo>
                    <a:pt x="327" y="23656"/>
                    <a:pt x="247" y="23717"/>
                    <a:pt x="194" y="23761"/>
                  </a:cubicBezTo>
                  <a:cubicBezTo>
                    <a:pt x="300" y="23532"/>
                    <a:pt x="353" y="23320"/>
                    <a:pt x="450" y="23046"/>
                  </a:cubicBezTo>
                  <a:cubicBezTo>
                    <a:pt x="521" y="22852"/>
                    <a:pt x="618" y="22640"/>
                    <a:pt x="706" y="22446"/>
                  </a:cubicBezTo>
                  <a:cubicBezTo>
                    <a:pt x="804" y="22243"/>
                    <a:pt x="892" y="22057"/>
                    <a:pt x="963" y="21890"/>
                  </a:cubicBezTo>
                  <a:cubicBezTo>
                    <a:pt x="1024" y="21739"/>
                    <a:pt x="1007" y="21616"/>
                    <a:pt x="1139" y="21492"/>
                  </a:cubicBezTo>
                  <a:cubicBezTo>
                    <a:pt x="1148" y="21439"/>
                    <a:pt x="1104" y="21448"/>
                    <a:pt x="1113" y="21386"/>
                  </a:cubicBezTo>
                  <a:cubicBezTo>
                    <a:pt x="1157" y="21280"/>
                    <a:pt x="1236" y="21219"/>
                    <a:pt x="1298" y="21139"/>
                  </a:cubicBezTo>
                  <a:cubicBezTo>
                    <a:pt x="1289" y="20998"/>
                    <a:pt x="1360" y="20804"/>
                    <a:pt x="1457" y="20574"/>
                  </a:cubicBezTo>
                  <a:cubicBezTo>
                    <a:pt x="1545" y="20353"/>
                    <a:pt x="1660" y="20106"/>
                    <a:pt x="1740" y="19841"/>
                  </a:cubicBezTo>
                  <a:cubicBezTo>
                    <a:pt x="1846" y="19735"/>
                    <a:pt x="1775" y="19903"/>
                    <a:pt x="1872" y="19876"/>
                  </a:cubicBezTo>
                  <a:cubicBezTo>
                    <a:pt x="1943" y="19682"/>
                    <a:pt x="1748" y="19717"/>
                    <a:pt x="1881" y="19461"/>
                  </a:cubicBezTo>
                  <a:cubicBezTo>
                    <a:pt x="1916" y="19497"/>
                    <a:pt x="1907" y="19585"/>
                    <a:pt x="2022" y="19559"/>
                  </a:cubicBezTo>
                  <a:cubicBezTo>
                    <a:pt x="2093" y="19417"/>
                    <a:pt x="1960" y="19391"/>
                    <a:pt x="2093" y="19276"/>
                  </a:cubicBezTo>
                  <a:cubicBezTo>
                    <a:pt x="2146" y="19311"/>
                    <a:pt x="2049" y="19461"/>
                    <a:pt x="2102" y="19479"/>
                  </a:cubicBezTo>
                  <a:cubicBezTo>
                    <a:pt x="2155" y="19444"/>
                    <a:pt x="2146" y="19391"/>
                    <a:pt x="2146" y="19320"/>
                  </a:cubicBezTo>
                  <a:cubicBezTo>
                    <a:pt x="2146" y="19249"/>
                    <a:pt x="2137" y="19170"/>
                    <a:pt x="2199" y="19073"/>
                  </a:cubicBezTo>
                  <a:cubicBezTo>
                    <a:pt x="2269" y="19082"/>
                    <a:pt x="2261" y="19152"/>
                    <a:pt x="2216" y="19249"/>
                  </a:cubicBezTo>
                  <a:cubicBezTo>
                    <a:pt x="2340" y="19196"/>
                    <a:pt x="2225" y="19108"/>
                    <a:pt x="2278" y="19011"/>
                  </a:cubicBezTo>
                  <a:cubicBezTo>
                    <a:pt x="2340" y="19020"/>
                    <a:pt x="2349" y="18843"/>
                    <a:pt x="2402" y="18834"/>
                  </a:cubicBezTo>
                  <a:cubicBezTo>
                    <a:pt x="2402" y="18799"/>
                    <a:pt x="2393" y="18773"/>
                    <a:pt x="2384" y="18737"/>
                  </a:cubicBezTo>
                  <a:cubicBezTo>
                    <a:pt x="2384" y="18720"/>
                    <a:pt x="2384" y="18693"/>
                    <a:pt x="2375" y="18684"/>
                  </a:cubicBezTo>
                  <a:cubicBezTo>
                    <a:pt x="2375" y="18667"/>
                    <a:pt x="2366" y="18649"/>
                    <a:pt x="2366" y="18640"/>
                  </a:cubicBezTo>
                  <a:cubicBezTo>
                    <a:pt x="2349" y="18578"/>
                    <a:pt x="2349" y="18525"/>
                    <a:pt x="2384" y="18499"/>
                  </a:cubicBezTo>
                  <a:cubicBezTo>
                    <a:pt x="2402" y="18534"/>
                    <a:pt x="2464" y="18561"/>
                    <a:pt x="2490" y="18605"/>
                  </a:cubicBezTo>
                  <a:cubicBezTo>
                    <a:pt x="2472" y="18658"/>
                    <a:pt x="2437" y="18649"/>
                    <a:pt x="2419" y="18711"/>
                  </a:cubicBezTo>
                  <a:cubicBezTo>
                    <a:pt x="2534" y="18764"/>
                    <a:pt x="2552" y="18570"/>
                    <a:pt x="2561" y="18499"/>
                  </a:cubicBezTo>
                  <a:cubicBezTo>
                    <a:pt x="2631" y="18517"/>
                    <a:pt x="2614" y="18587"/>
                    <a:pt x="2693" y="18614"/>
                  </a:cubicBezTo>
                  <a:cubicBezTo>
                    <a:pt x="2676" y="18561"/>
                    <a:pt x="2640" y="18517"/>
                    <a:pt x="2631" y="18455"/>
                  </a:cubicBezTo>
                  <a:cubicBezTo>
                    <a:pt x="2658" y="18349"/>
                    <a:pt x="2728" y="18384"/>
                    <a:pt x="2790" y="18349"/>
                  </a:cubicBezTo>
                  <a:cubicBezTo>
                    <a:pt x="2764" y="18419"/>
                    <a:pt x="2755" y="18543"/>
                    <a:pt x="2720" y="18658"/>
                  </a:cubicBezTo>
                  <a:cubicBezTo>
                    <a:pt x="2711" y="18693"/>
                    <a:pt x="2702" y="18720"/>
                    <a:pt x="2693" y="18746"/>
                  </a:cubicBezTo>
                  <a:cubicBezTo>
                    <a:pt x="2684" y="18755"/>
                    <a:pt x="2676" y="18773"/>
                    <a:pt x="2676" y="18781"/>
                  </a:cubicBezTo>
                  <a:cubicBezTo>
                    <a:pt x="2667" y="18799"/>
                    <a:pt x="2658" y="18817"/>
                    <a:pt x="2649" y="18826"/>
                  </a:cubicBezTo>
                  <a:cubicBezTo>
                    <a:pt x="2623" y="18887"/>
                    <a:pt x="2578" y="18932"/>
                    <a:pt x="2534" y="18958"/>
                  </a:cubicBezTo>
                  <a:cubicBezTo>
                    <a:pt x="2517" y="19046"/>
                    <a:pt x="2587" y="18923"/>
                    <a:pt x="2596" y="19020"/>
                  </a:cubicBezTo>
                  <a:cubicBezTo>
                    <a:pt x="2534" y="19170"/>
                    <a:pt x="2490" y="19382"/>
                    <a:pt x="2402" y="19479"/>
                  </a:cubicBezTo>
                  <a:cubicBezTo>
                    <a:pt x="2393" y="19514"/>
                    <a:pt x="2428" y="19506"/>
                    <a:pt x="2446" y="19514"/>
                  </a:cubicBezTo>
                  <a:cubicBezTo>
                    <a:pt x="2411" y="19620"/>
                    <a:pt x="2358" y="19709"/>
                    <a:pt x="2313" y="19788"/>
                  </a:cubicBezTo>
                  <a:cubicBezTo>
                    <a:pt x="2278" y="19868"/>
                    <a:pt x="2261" y="19938"/>
                    <a:pt x="2287" y="20009"/>
                  </a:cubicBezTo>
                  <a:cubicBezTo>
                    <a:pt x="2163" y="20115"/>
                    <a:pt x="2093" y="20477"/>
                    <a:pt x="2102" y="20600"/>
                  </a:cubicBezTo>
                  <a:cubicBezTo>
                    <a:pt x="2004" y="20671"/>
                    <a:pt x="1951" y="20821"/>
                    <a:pt x="1890" y="20945"/>
                  </a:cubicBezTo>
                  <a:cubicBezTo>
                    <a:pt x="2013" y="20909"/>
                    <a:pt x="2049" y="20768"/>
                    <a:pt x="2128" y="20689"/>
                  </a:cubicBezTo>
                  <a:cubicBezTo>
                    <a:pt x="2243" y="20698"/>
                    <a:pt x="2093" y="20759"/>
                    <a:pt x="2066" y="20865"/>
                  </a:cubicBezTo>
                  <a:cubicBezTo>
                    <a:pt x="2031" y="20936"/>
                    <a:pt x="2172" y="20839"/>
                    <a:pt x="2216" y="20839"/>
                  </a:cubicBezTo>
                  <a:cubicBezTo>
                    <a:pt x="2322" y="20636"/>
                    <a:pt x="2234" y="20600"/>
                    <a:pt x="2190" y="20521"/>
                  </a:cubicBezTo>
                  <a:cubicBezTo>
                    <a:pt x="2287" y="20300"/>
                    <a:pt x="2340" y="20132"/>
                    <a:pt x="2402" y="19982"/>
                  </a:cubicBezTo>
                  <a:cubicBezTo>
                    <a:pt x="2455" y="19823"/>
                    <a:pt x="2508" y="19682"/>
                    <a:pt x="2587" y="19532"/>
                  </a:cubicBezTo>
                  <a:cubicBezTo>
                    <a:pt x="2587" y="19620"/>
                    <a:pt x="2711" y="19611"/>
                    <a:pt x="2693" y="19709"/>
                  </a:cubicBezTo>
                  <a:cubicBezTo>
                    <a:pt x="2764" y="19700"/>
                    <a:pt x="2755" y="19541"/>
                    <a:pt x="2817" y="19523"/>
                  </a:cubicBezTo>
                  <a:cubicBezTo>
                    <a:pt x="2773" y="19506"/>
                    <a:pt x="2728" y="19523"/>
                    <a:pt x="2711" y="19576"/>
                  </a:cubicBezTo>
                  <a:cubicBezTo>
                    <a:pt x="2623" y="19567"/>
                    <a:pt x="2728" y="19408"/>
                    <a:pt x="2755" y="19311"/>
                  </a:cubicBezTo>
                  <a:cubicBezTo>
                    <a:pt x="2799" y="19320"/>
                    <a:pt x="2852" y="19347"/>
                    <a:pt x="2870" y="19302"/>
                  </a:cubicBezTo>
                  <a:cubicBezTo>
                    <a:pt x="2940" y="19196"/>
                    <a:pt x="2746" y="19258"/>
                    <a:pt x="2852" y="19126"/>
                  </a:cubicBezTo>
                  <a:cubicBezTo>
                    <a:pt x="2923" y="19205"/>
                    <a:pt x="2896" y="19196"/>
                    <a:pt x="2993" y="19135"/>
                  </a:cubicBezTo>
                  <a:cubicBezTo>
                    <a:pt x="3002" y="19073"/>
                    <a:pt x="2940" y="19091"/>
                    <a:pt x="2932" y="19144"/>
                  </a:cubicBezTo>
                  <a:cubicBezTo>
                    <a:pt x="2896" y="19126"/>
                    <a:pt x="2958" y="19046"/>
                    <a:pt x="2914" y="19038"/>
                  </a:cubicBezTo>
                  <a:cubicBezTo>
                    <a:pt x="2985" y="18976"/>
                    <a:pt x="3038" y="18914"/>
                    <a:pt x="3108" y="18993"/>
                  </a:cubicBezTo>
                  <a:cubicBezTo>
                    <a:pt x="3161" y="18879"/>
                    <a:pt x="3064" y="18852"/>
                    <a:pt x="3152" y="18720"/>
                  </a:cubicBezTo>
                  <a:cubicBezTo>
                    <a:pt x="3188" y="18605"/>
                    <a:pt x="3294" y="18667"/>
                    <a:pt x="3329" y="18552"/>
                  </a:cubicBezTo>
                  <a:cubicBezTo>
                    <a:pt x="3320" y="18455"/>
                    <a:pt x="3329" y="18358"/>
                    <a:pt x="3214" y="18384"/>
                  </a:cubicBezTo>
                  <a:cubicBezTo>
                    <a:pt x="3276" y="18225"/>
                    <a:pt x="3258" y="18128"/>
                    <a:pt x="3170" y="18102"/>
                  </a:cubicBezTo>
                  <a:cubicBezTo>
                    <a:pt x="3179" y="18013"/>
                    <a:pt x="3232" y="18040"/>
                    <a:pt x="3249" y="17969"/>
                  </a:cubicBezTo>
                  <a:cubicBezTo>
                    <a:pt x="3311" y="17978"/>
                    <a:pt x="3285" y="18022"/>
                    <a:pt x="3276" y="18075"/>
                  </a:cubicBezTo>
                  <a:cubicBezTo>
                    <a:pt x="3347" y="18102"/>
                    <a:pt x="3391" y="18040"/>
                    <a:pt x="3444" y="18004"/>
                  </a:cubicBezTo>
                  <a:cubicBezTo>
                    <a:pt x="3444" y="17872"/>
                    <a:pt x="3435" y="17899"/>
                    <a:pt x="3514" y="17801"/>
                  </a:cubicBezTo>
                  <a:cubicBezTo>
                    <a:pt x="3611" y="17801"/>
                    <a:pt x="3506" y="17907"/>
                    <a:pt x="3603" y="17899"/>
                  </a:cubicBezTo>
                  <a:cubicBezTo>
                    <a:pt x="3664" y="17925"/>
                    <a:pt x="3620" y="17819"/>
                    <a:pt x="3567" y="17819"/>
                  </a:cubicBezTo>
                  <a:cubicBezTo>
                    <a:pt x="3603" y="17731"/>
                    <a:pt x="3576" y="17660"/>
                    <a:pt x="3638" y="17554"/>
                  </a:cubicBezTo>
                  <a:cubicBezTo>
                    <a:pt x="3585" y="17519"/>
                    <a:pt x="3541" y="17519"/>
                    <a:pt x="3506" y="17536"/>
                  </a:cubicBezTo>
                  <a:cubicBezTo>
                    <a:pt x="3523" y="17581"/>
                    <a:pt x="3479" y="17669"/>
                    <a:pt x="3453" y="17740"/>
                  </a:cubicBezTo>
                  <a:cubicBezTo>
                    <a:pt x="3329" y="17678"/>
                    <a:pt x="3311" y="17863"/>
                    <a:pt x="3196" y="17810"/>
                  </a:cubicBezTo>
                  <a:cubicBezTo>
                    <a:pt x="3338" y="17484"/>
                    <a:pt x="3497" y="16892"/>
                    <a:pt x="3664" y="16609"/>
                  </a:cubicBezTo>
                  <a:cubicBezTo>
                    <a:pt x="3788" y="16654"/>
                    <a:pt x="3673" y="16689"/>
                    <a:pt x="3647" y="16733"/>
                  </a:cubicBezTo>
                  <a:cubicBezTo>
                    <a:pt x="3558" y="16980"/>
                    <a:pt x="3435" y="17351"/>
                    <a:pt x="3329" y="17598"/>
                  </a:cubicBezTo>
                  <a:cubicBezTo>
                    <a:pt x="3408" y="17536"/>
                    <a:pt x="3453" y="17386"/>
                    <a:pt x="3558" y="17386"/>
                  </a:cubicBezTo>
                  <a:cubicBezTo>
                    <a:pt x="3611" y="17298"/>
                    <a:pt x="3461" y="17316"/>
                    <a:pt x="3532" y="17219"/>
                  </a:cubicBezTo>
                  <a:cubicBezTo>
                    <a:pt x="3541" y="17148"/>
                    <a:pt x="3594" y="17192"/>
                    <a:pt x="3611" y="17148"/>
                  </a:cubicBezTo>
                  <a:cubicBezTo>
                    <a:pt x="3682" y="17095"/>
                    <a:pt x="3594" y="17051"/>
                    <a:pt x="3594" y="17042"/>
                  </a:cubicBezTo>
                  <a:cubicBezTo>
                    <a:pt x="3594" y="17024"/>
                    <a:pt x="3629" y="17016"/>
                    <a:pt x="3647" y="16998"/>
                  </a:cubicBezTo>
                  <a:cubicBezTo>
                    <a:pt x="3664" y="16954"/>
                    <a:pt x="3638" y="16936"/>
                    <a:pt x="3638" y="16927"/>
                  </a:cubicBezTo>
                  <a:cubicBezTo>
                    <a:pt x="3691" y="16795"/>
                    <a:pt x="3779" y="16715"/>
                    <a:pt x="3779" y="16556"/>
                  </a:cubicBezTo>
                  <a:cubicBezTo>
                    <a:pt x="3788" y="16503"/>
                    <a:pt x="3815" y="16503"/>
                    <a:pt x="3850" y="16512"/>
                  </a:cubicBezTo>
                  <a:cubicBezTo>
                    <a:pt x="3868" y="16424"/>
                    <a:pt x="3788" y="16521"/>
                    <a:pt x="3753" y="16477"/>
                  </a:cubicBezTo>
                  <a:cubicBezTo>
                    <a:pt x="3770" y="16397"/>
                    <a:pt x="3832" y="16424"/>
                    <a:pt x="3868" y="16389"/>
                  </a:cubicBezTo>
                  <a:cubicBezTo>
                    <a:pt x="3894" y="16327"/>
                    <a:pt x="3779" y="16344"/>
                    <a:pt x="3753" y="16309"/>
                  </a:cubicBezTo>
                  <a:cubicBezTo>
                    <a:pt x="3815" y="16080"/>
                    <a:pt x="3859" y="15850"/>
                    <a:pt x="3938" y="15656"/>
                  </a:cubicBezTo>
                  <a:cubicBezTo>
                    <a:pt x="3947" y="15629"/>
                    <a:pt x="4000" y="15638"/>
                    <a:pt x="4009" y="15620"/>
                  </a:cubicBezTo>
                  <a:cubicBezTo>
                    <a:pt x="4026" y="15594"/>
                    <a:pt x="4035" y="15488"/>
                    <a:pt x="4044" y="15435"/>
                  </a:cubicBezTo>
                  <a:cubicBezTo>
                    <a:pt x="4062" y="15382"/>
                    <a:pt x="4124" y="15303"/>
                    <a:pt x="4088" y="15258"/>
                  </a:cubicBezTo>
                  <a:cubicBezTo>
                    <a:pt x="4115" y="15241"/>
                    <a:pt x="4132" y="15179"/>
                    <a:pt x="4168" y="15188"/>
                  </a:cubicBezTo>
                  <a:cubicBezTo>
                    <a:pt x="4141" y="15020"/>
                    <a:pt x="4362" y="14720"/>
                    <a:pt x="4371" y="14481"/>
                  </a:cubicBezTo>
                  <a:cubicBezTo>
                    <a:pt x="4468" y="14481"/>
                    <a:pt x="4397" y="14570"/>
                    <a:pt x="4441" y="14605"/>
                  </a:cubicBezTo>
                  <a:cubicBezTo>
                    <a:pt x="4380" y="14711"/>
                    <a:pt x="4353" y="14764"/>
                    <a:pt x="4336" y="14888"/>
                  </a:cubicBezTo>
                  <a:cubicBezTo>
                    <a:pt x="4327" y="14949"/>
                    <a:pt x="4433" y="14949"/>
                    <a:pt x="4371" y="15038"/>
                  </a:cubicBezTo>
                  <a:cubicBezTo>
                    <a:pt x="4494" y="14976"/>
                    <a:pt x="4380" y="14843"/>
                    <a:pt x="4415" y="14755"/>
                  </a:cubicBezTo>
                  <a:cubicBezTo>
                    <a:pt x="4486" y="14746"/>
                    <a:pt x="4486" y="14561"/>
                    <a:pt x="4583" y="14623"/>
                  </a:cubicBezTo>
                  <a:cubicBezTo>
                    <a:pt x="4565" y="14561"/>
                    <a:pt x="4459" y="14614"/>
                    <a:pt x="4450" y="14508"/>
                  </a:cubicBezTo>
                  <a:cubicBezTo>
                    <a:pt x="4459" y="14420"/>
                    <a:pt x="4512" y="14446"/>
                    <a:pt x="4530" y="14375"/>
                  </a:cubicBezTo>
                  <a:cubicBezTo>
                    <a:pt x="4468" y="14314"/>
                    <a:pt x="4459" y="14420"/>
                    <a:pt x="4433" y="14464"/>
                  </a:cubicBezTo>
                  <a:cubicBezTo>
                    <a:pt x="4388" y="14402"/>
                    <a:pt x="4441" y="14243"/>
                    <a:pt x="4468" y="14155"/>
                  </a:cubicBezTo>
                  <a:cubicBezTo>
                    <a:pt x="4494" y="14066"/>
                    <a:pt x="4521" y="13987"/>
                    <a:pt x="4547" y="13916"/>
                  </a:cubicBezTo>
                  <a:cubicBezTo>
                    <a:pt x="4556" y="13899"/>
                    <a:pt x="4583" y="13890"/>
                    <a:pt x="4600" y="13872"/>
                  </a:cubicBezTo>
                  <a:cubicBezTo>
                    <a:pt x="4618" y="13863"/>
                    <a:pt x="4636" y="13854"/>
                    <a:pt x="4636" y="13854"/>
                  </a:cubicBezTo>
                  <a:cubicBezTo>
                    <a:pt x="4645" y="13819"/>
                    <a:pt x="4600" y="13793"/>
                    <a:pt x="4609" y="13775"/>
                  </a:cubicBezTo>
                  <a:cubicBezTo>
                    <a:pt x="4609" y="13704"/>
                    <a:pt x="4706" y="13687"/>
                    <a:pt x="4645" y="13590"/>
                  </a:cubicBezTo>
                  <a:cubicBezTo>
                    <a:pt x="4653" y="13537"/>
                    <a:pt x="4680" y="13545"/>
                    <a:pt x="4715" y="13554"/>
                  </a:cubicBezTo>
                  <a:cubicBezTo>
                    <a:pt x="4759" y="13475"/>
                    <a:pt x="4689" y="13439"/>
                    <a:pt x="4733" y="13360"/>
                  </a:cubicBezTo>
                  <a:cubicBezTo>
                    <a:pt x="4777" y="13387"/>
                    <a:pt x="4768" y="13431"/>
                    <a:pt x="4742" y="13492"/>
                  </a:cubicBezTo>
                  <a:cubicBezTo>
                    <a:pt x="4795" y="13492"/>
                    <a:pt x="4830" y="13431"/>
                    <a:pt x="4883" y="13422"/>
                  </a:cubicBezTo>
                  <a:cubicBezTo>
                    <a:pt x="4901" y="13351"/>
                    <a:pt x="4918" y="13281"/>
                    <a:pt x="4821" y="13263"/>
                  </a:cubicBezTo>
                  <a:cubicBezTo>
                    <a:pt x="4856" y="13254"/>
                    <a:pt x="4954" y="13122"/>
                    <a:pt x="4856" y="13113"/>
                  </a:cubicBezTo>
                  <a:cubicBezTo>
                    <a:pt x="4777" y="13113"/>
                    <a:pt x="4848" y="13236"/>
                    <a:pt x="4777" y="13316"/>
                  </a:cubicBezTo>
                  <a:cubicBezTo>
                    <a:pt x="4751" y="13272"/>
                    <a:pt x="4777" y="13210"/>
                    <a:pt x="4777" y="13148"/>
                  </a:cubicBezTo>
                  <a:cubicBezTo>
                    <a:pt x="4698" y="13139"/>
                    <a:pt x="4671" y="13289"/>
                    <a:pt x="4583" y="13272"/>
                  </a:cubicBezTo>
                  <a:cubicBezTo>
                    <a:pt x="4574" y="13422"/>
                    <a:pt x="4539" y="13431"/>
                    <a:pt x="4450" y="13484"/>
                  </a:cubicBezTo>
                  <a:cubicBezTo>
                    <a:pt x="4397" y="13448"/>
                    <a:pt x="4592" y="13395"/>
                    <a:pt x="4477" y="13334"/>
                  </a:cubicBezTo>
                  <a:cubicBezTo>
                    <a:pt x="4441" y="13325"/>
                    <a:pt x="4433" y="13378"/>
                    <a:pt x="4459" y="13387"/>
                  </a:cubicBezTo>
                  <a:cubicBezTo>
                    <a:pt x="4362" y="13457"/>
                    <a:pt x="4336" y="13192"/>
                    <a:pt x="4265" y="13422"/>
                  </a:cubicBezTo>
                  <a:cubicBezTo>
                    <a:pt x="4150" y="13360"/>
                    <a:pt x="4415" y="13210"/>
                    <a:pt x="4291" y="13130"/>
                  </a:cubicBezTo>
                  <a:cubicBezTo>
                    <a:pt x="4221" y="13228"/>
                    <a:pt x="4141" y="13272"/>
                    <a:pt x="4097" y="13422"/>
                  </a:cubicBezTo>
                  <a:cubicBezTo>
                    <a:pt x="4079" y="13510"/>
                    <a:pt x="4168" y="13404"/>
                    <a:pt x="4221" y="13466"/>
                  </a:cubicBezTo>
                  <a:cubicBezTo>
                    <a:pt x="4177" y="13537"/>
                    <a:pt x="4088" y="13501"/>
                    <a:pt x="4026" y="13528"/>
                  </a:cubicBezTo>
                  <a:cubicBezTo>
                    <a:pt x="4009" y="13598"/>
                    <a:pt x="4035" y="13660"/>
                    <a:pt x="3965" y="13696"/>
                  </a:cubicBezTo>
                  <a:cubicBezTo>
                    <a:pt x="3868" y="13545"/>
                    <a:pt x="4044" y="13387"/>
                    <a:pt x="4062" y="13183"/>
                  </a:cubicBezTo>
                  <a:cubicBezTo>
                    <a:pt x="4106" y="13210"/>
                    <a:pt x="4053" y="13281"/>
                    <a:pt x="4150" y="13272"/>
                  </a:cubicBezTo>
                  <a:cubicBezTo>
                    <a:pt x="4212" y="13175"/>
                    <a:pt x="4053" y="13183"/>
                    <a:pt x="4132" y="13077"/>
                  </a:cubicBezTo>
                  <a:cubicBezTo>
                    <a:pt x="4106" y="13060"/>
                    <a:pt x="4088" y="13060"/>
                    <a:pt x="4071" y="13086"/>
                  </a:cubicBezTo>
                  <a:cubicBezTo>
                    <a:pt x="4053" y="12972"/>
                    <a:pt x="4071" y="12839"/>
                    <a:pt x="3956" y="12777"/>
                  </a:cubicBezTo>
                  <a:cubicBezTo>
                    <a:pt x="3965" y="12671"/>
                    <a:pt x="4026" y="12698"/>
                    <a:pt x="4062" y="12654"/>
                  </a:cubicBezTo>
                  <a:cubicBezTo>
                    <a:pt x="4124" y="12530"/>
                    <a:pt x="4088" y="12468"/>
                    <a:pt x="4141" y="12353"/>
                  </a:cubicBezTo>
                  <a:cubicBezTo>
                    <a:pt x="4194" y="12371"/>
                    <a:pt x="4212" y="12406"/>
                    <a:pt x="4185" y="12468"/>
                  </a:cubicBezTo>
                  <a:cubicBezTo>
                    <a:pt x="4344" y="12433"/>
                    <a:pt x="4291" y="12159"/>
                    <a:pt x="4459" y="12212"/>
                  </a:cubicBezTo>
                  <a:cubicBezTo>
                    <a:pt x="4468" y="12080"/>
                    <a:pt x="4309" y="12159"/>
                    <a:pt x="4256" y="12203"/>
                  </a:cubicBezTo>
                  <a:cubicBezTo>
                    <a:pt x="4194" y="12186"/>
                    <a:pt x="4283" y="12097"/>
                    <a:pt x="4283" y="12044"/>
                  </a:cubicBezTo>
                  <a:cubicBezTo>
                    <a:pt x="4336" y="12159"/>
                    <a:pt x="4415" y="12044"/>
                    <a:pt x="4486" y="12053"/>
                  </a:cubicBezTo>
                  <a:cubicBezTo>
                    <a:pt x="4494" y="11894"/>
                    <a:pt x="4397" y="11797"/>
                    <a:pt x="4477" y="11594"/>
                  </a:cubicBezTo>
                  <a:cubicBezTo>
                    <a:pt x="4494" y="11515"/>
                    <a:pt x="4556" y="11559"/>
                    <a:pt x="4592" y="11541"/>
                  </a:cubicBezTo>
                  <a:cubicBezTo>
                    <a:pt x="4592" y="11515"/>
                    <a:pt x="4574" y="11497"/>
                    <a:pt x="4583" y="11470"/>
                  </a:cubicBezTo>
                  <a:cubicBezTo>
                    <a:pt x="4574" y="11400"/>
                    <a:pt x="4486" y="11532"/>
                    <a:pt x="4494" y="11400"/>
                  </a:cubicBezTo>
                  <a:cubicBezTo>
                    <a:pt x="4503" y="11338"/>
                    <a:pt x="4547" y="11364"/>
                    <a:pt x="4592" y="11373"/>
                  </a:cubicBezTo>
                  <a:cubicBezTo>
                    <a:pt x="4592" y="11276"/>
                    <a:pt x="4565" y="11188"/>
                    <a:pt x="4618" y="11055"/>
                  </a:cubicBezTo>
                  <a:cubicBezTo>
                    <a:pt x="4662" y="10985"/>
                    <a:pt x="4733" y="11011"/>
                    <a:pt x="4751" y="10879"/>
                  </a:cubicBezTo>
                  <a:cubicBezTo>
                    <a:pt x="4715" y="10870"/>
                    <a:pt x="4706" y="10923"/>
                    <a:pt x="4689" y="10949"/>
                  </a:cubicBezTo>
                  <a:cubicBezTo>
                    <a:pt x="4645" y="10835"/>
                    <a:pt x="4848" y="10552"/>
                    <a:pt x="4856" y="10358"/>
                  </a:cubicBezTo>
                  <a:cubicBezTo>
                    <a:pt x="4901" y="10305"/>
                    <a:pt x="4998" y="10384"/>
                    <a:pt x="5024" y="10287"/>
                  </a:cubicBezTo>
                  <a:cubicBezTo>
                    <a:pt x="5033" y="10243"/>
                    <a:pt x="4989" y="10287"/>
                    <a:pt x="4945" y="10261"/>
                  </a:cubicBezTo>
                  <a:cubicBezTo>
                    <a:pt x="5015" y="10102"/>
                    <a:pt x="5077" y="9934"/>
                    <a:pt x="5095" y="9793"/>
                  </a:cubicBezTo>
                  <a:cubicBezTo>
                    <a:pt x="5166" y="9819"/>
                    <a:pt x="5227" y="9802"/>
                    <a:pt x="5254" y="9687"/>
                  </a:cubicBezTo>
                  <a:cubicBezTo>
                    <a:pt x="5218" y="9696"/>
                    <a:pt x="5201" y="9740"/>
                    <a:pt x="5148" y="9713"/>
                  </a:cubicBezTo>
                  <a:cubicBezTo>
                    <a:pt x="5139" y="9652"/>
                    <a:pt x="5218" y="9687"/>
                    <a:pt x="5227" y="9678"/>
                  </a:cubicBezTo>
                  <a:cubicBezTo>
                    <a:pt x="5263" y="9625"/>
                    <a:pt x="5201" y="9519"/>
                    <a:pt x="5298" y="9475"/>
                  </a:cubicBezTo>
                  <a:cubicBezTo>
                    <a:pt x="5351" y="9607"/>
                    <a:pt x="5245" y="9678"/>
                    <a:pt x="5218" y="9837"/>
                  </a:cubicBezTo>
                  <a:cubicBezTo>
                    <a:pt x="5201" y="9908"/>
                    <a:pt x="5289" y="9925"/>
                    <a:pt x="5245" y="10014"/>
                  </a:cubicBezTo>
                  <a:cubicBezTo>
                    <a:pt x="5183" y="9890"/>
                    <a:pt x="5148" y="10217"/>
                    <a:pt x="5068" y="10243"/>
                  </a:cubicBezTo>
                  <a:cubicBezTo>
                    <a:pt x="5086" y="10278"/>
                    <a:pt x="5104" y="10323"/>
                    <a:pt x="5121" y="10358"/>
                  </a:cubicBezTo>
                  <a:cubicBezTo>
                    <a:pt x="5068" y="10429"/>
                    <a:pt x="4980" y="10393"/>
                    <a:pt x="4918" y="10420"/>
                  </a:cubicBezTo>
                  <a:cubicBezTo>
                    <a:pt x="4962" y="10535"/>
                    <a:pt x="4821" y="10490"/>
                    <a:pt x="4812" y="10640"/>
                  </a:cubicBezTo>
                  <a:cubicBezTo>
                    <a:pt x="4945" y="10738"/>
                    <a:pt x="4980" y="10499"/>
                    <a:pt x="5068" y="10640"/>
                  </a:cubicBezTo>
                  <a:cubicBezTo>
                    <a:pt x="4998" y="10693"/>
                    <a:pt x="4927" y="10746"/>
                    <a:pt x="4812" y="10702"/>
                  </a:cubicBezTo>
                  <a:cubicBezTo>
                    <a:pt x="4742" y="10817"/>
                    <a:pt x="4830" y="10861"/>
                    <a:pt x="4892" y="10799"/>
                  </a:cubicBezTo>
                  <a:cubicBezTo>
                    <a:pt x="4936" y="10835"/>
                    <a:pt x="4883" y="10870"/>
                    <a:pt x="4848" y="10852"/>
                  </a:cubicBezTo>
                  <a:cubicBezTo>
                    <a:pt x="4821" y="10958"/>
                    <a:pt x="4768" y="10976"/>
                    <a:pt x="4724" y="11029"/>
                  </a:cubicBezTo>
                  <a:cubicBezTo>
                    <a:pt x="4689" y="11082"/>
                    <a:pt x="4821" y="11117"/>
                    <a:pt x="4812" y="11029"/>
                  </a:cubicBezTo>
                  <a:cubicBezTo>
                    <a:pt x="4874" y="11100"/>
                    <a:pt x="4715" y="11144"/>
                    <a:pt x="4768" y="11214"/>
                  </a:cubicBezTo>
                  <a:cubicBezTo>
                    <a:pt x="4812" y="11241"/>
                    <a:pt x="4821" y="11206"/>
                    <a:pt x="4856" y="11214"/>
                  </a:cubicBezTo>
                  <a:cubicBezTo>
                    <a:pt x="4839" y="11153"/>
                    <a:pt x="4936" y="11038"/>
                    <a:pt x="4848" y="11011"/>
                  </a:cubicBezTo>
                  <a:cubicBezTo>
                    <a:pt x="4865" y="10888"/>
                    <a:pt x="4954" y="10958"/>
                    <a:pt x="4971" y="10826"/>
                  </a:cubicBezTo>
                  <a:cubicBezTo>
                    <a:pt x="5033" y="10835"/>
                    <a:pt x="4989" y="10897"/>
                    <a:pt x="5024" y="10914"/>
                  </a:cubicBezTo>
                  <a:cubicBezTo>
                    <a:pt x="5086" y="10932"/>
                    <a:pt x="5024" y="10852"/>
                    <a:pt x="5024" y="10852"/>
                  </a:cubicBezTo>
                  <a:cubicBezTo>
                    <a:pt x="5042" y="10817"/>
                    <a:pt x="5095" y="10826"/>
                    <a:pt x="5104" y="10782"/>
                  </a:cubicBezTo>
                  <a:cubicBezTo>
                    <a:pt x="5121" y="10729"/>
                    <a:pt x="5077" y="10685"/>
                    <a:pt x="5113" y="10623"/>
                  </a:cubicBezTo>
                  <a:cubicBezTo>
                    <a:pt x="5113" y="10579"/>
                    <a:pt x="5051" y="10570"/>
                    <a:pt x="5015" y="10552"/>
                  </a:cubicBezTo>
                  <a:cubicBezTo>
                    <a:pt x="5051" y="10429"/>
                    <a:pt x="5139" y="10446"/>
                    <a:pt x="5192" y="10384"/>
                  </a:cubicBezTo>
                  <a:cubicBezTo>
                    <a:pt x="5236" y="10305"/>
                    <a:pt x="5157" y="10278"/>
                    <a:pt x="5139" y="10234"/>
                  </a:cubicBezTo>
                  <a:cubicBezTo>
                    <a:pt x="5192" y="10181"/>
                    <a:pt x="5271" y="10181"/>
                    <a:pt x="5342" y="10146"/>
                  </a:cubicBezTo>
                  <a:cubicBezTo>
                    <a:pt x="5263" y="10049"/>
                    <a:pt x="5324" y="9881"/>
                    <a:pt x="5351" y="9722"/>
                  </a:cubicBezTo>
                  <a:cubicBezTo>
                    <a:pt x="5439" y="9784"/>
                    <a:pt x="5430" y="9625"/>
                    <a:pt x="5475" y="9572"/>
                  </a:cubicBezTo>
                  <a:cubicBezTo>
                    <a:pt x="5492" y="9475"/>
                    <a:pt x="5351" y="9466"/>
                    <a:pt x="5439" y="9334"/>
                  </a:cubicBezTo>
                  <a:cubicBezTo>
                    <a:pt x="5457" y="9360"/>
                    <a:pt x="5466" y="9395"/>
                    <a:pt x="5466" y="9440"/>
                  </a:cubicBezTo>
                  <a:cubicBezTo>
                    <a:pt x="5528" y="9448"/>
                    <a:pt x="5528" y="9316"/>
                    <a:pt x="5519" y="9290"/>
                  </a:cubicBezTo>
                  <a:cubicBezTo>
                    <a:pt x="5483" y="9307"/>
                    <a:pt x="5448" y="9307"/>
                    <a:pt x="5422" y="9325"/>
                  </a:cubicBezTo>
                  <a:cubicBezTo>
                    <a:pt x="5307" y="9369"/>
                    <a:pt x="5342" y="9448"/>
                    <a:pt x="5280" y="9369"/>
                  </a:cubicBezTo>
                  <a:lnTo>
                    <a:pt x="5183" y="9625"/>
                  </a:lnTo>
                  <a:cubicBezTo>
                    <a:pt x="5113" y="9546"/>
                    <a:pt x="5245" y="9440"/>
                    <a:pt x="5280" y="9298"/>
                  </a:cubicBezTo>
                  <a:cubicBezTo>
                    <a:pt x="5307" y="9192"/>
                    <a:pt x="5360" y="9016"/>
                    <a:pt x="5448" y="8839"/>
                  </a:cubicBezTo>
                  <a:cubicBezTo>
                    <a:pt x="5519" y="8892"/>
                    <a:pt x="5554" y="8848"/>
                    <a:pt x="5616" y="8866"/>
                  </a:cubicBezTo>
                  <a:cubicBezTo>
                    <a:pt x="5704" y="8733"/>
                    <a:pt x="5686" y="8645"/>
                    <a:pt x="5766" y="8530"/>
                  </a:cubicBezTo>
                  <a:cubicBezTo>
                    <a:pt x="5819" y="8565"/>
                    <a:pt x="5845" y="8618"/>
                    <a:pt x="5828" y="8689"/>
                  </a:cubicBezTo>
                  <a:cubicBezTo>
                    <a:pt x="5943" y="8636"/>
                    <a:pt x="5784" y="8530"/>
                    <a:pt x="5801" y="8451"/>
                  </a:cubicBezTo>
                  <a:cubicBezTo>
                    <a:pt x="5828" y="8336"/>
                    <a:pt x="5916" y="8407"/>
                    <a:pt x="5943" y="8301"/>
                  </a:cubicBezTo>
                  <a:cubicBezTo>
                    <a:pt x="5960" y="8248"/>
                    <a:pt x="5828" y="8265"/>
                    <a:pt x="5837" y="8362"/>
                  </a:cubicBezTo>
                  <a:cubicBezTo>
                    <a:pt x="5731" y="8256"/>
                    <a:pt x="5907" y="8274"/>
                    <a:pt x="5951" y="8203"/>
                  </a:cubicBezTo>
                  <a:cubicBezTo>
                    <a:pt x="5960" y="8080"/>
                    <a:pt x="5872" y="8142"/>
                    <a:pt x="5828" y="8062"/>
                  </a:cubicBezTo>
                  <a:cubicBezTo>
                    <a:pt x="5881" y="7956"/>
                    <a:pt x="5925" y="8142"/>
                    <a:pt x="5987" y="8027"/>
                  </a:cubicBezTo>
                  <a:cubicBezTo>
                    <a:pt x="5934" y="7983"/>
                    <a:pt x="6022" y="7868"/>
                    <a:pt x="5898" y="7859"/>
                  </a:cubicBezTo>
                  <a:cubicBezTo>
                    <a:pt x="5978" y="7788"/>
                    <a:pt x="5969" y="7603"/>
                    <a:pt x="6022" y="7709"/>
                  </a:cubicBezTo>
                  <a:cubicBezTo>
                    <a:pt x="6031" y="7621"/>
                    <a:pt x="6137" y="7488"/>
                    <a:pt x="6093" y="7435"/>
                  </a:cubicBezTo>
                  <a:cubicBezTo>
                    <a:pt x="6128" y="7391"/>
                    <a:pt x="6137" y="7453"/>
                    <a:pt x="6163" y="7471"/>
                  </a:cubicBezTo>
                  <a:cubicBezTo>
                    <a:pt x="6225" y="7382"/>
                    <a:pt x="6101" y="7400"/>
                    <a:pt x="6093" y="7347"/>
                  </a:cubicBezTo>
                  <a:cubicBezTo>
                    <a:pt x="6207" y="7329"/>
                    <a:pt x="6084" y="7250"/>
                    <a:pt x="6181" y="7109"/>
                  </a:cubicBezTo>
                  <a:cubicBezTo>
                    <a:pt x="6225" y="7153"/>
                    <a:pt x="6243" y="7206"/>
                    <a:pt x="6278" y="7250"/>
                  </a:cubicBezTo>
                  <a:cubicBezTo>
                    <a:pt x="6048" y="7780"/>
                    <a:pt x="6084" y="8045"/>
                    <a:pt x="5925" y="8521"/>
                  </a:cubicBezTo>
                  <a:cubicBezTo>
                    <a:pt x="5916" y="8565"/>
                    <a:pt x="5969" y="8548"/>
                    <a:pt x="5987" y="8512"/>
                  </a:cubicBezTo>
                  <a:cubicBezTo>
                    <a:pt x="5960" y="8627"/>
                    <a:pt x="5960" y="8742"/>
                    <a:pt x="5925" y="8822"/>
                  </a:cubicBezTo>
                  <a:cubicBezTo>
                    <a:pt x="5916" y="8848"/>
                    <a:pt x="5854" y="8857"/>
                    <a:pt x="5845" y="8892"/>
                  </a:cubicBezTo>
                  <a:cubicBezTo>
                    <a:pt x="5837" y="8910"/>
                    <a:pt x="5837" y="8972"/>
                    <a:pt x="5845" y="8954"/>
                  </a:cubicBezTo>
                  <a:cubicBezTo>
                    <a:pt x="5819" y="8998"/>
                    <a:pt x="5792" y="8892"/>
                    <a:pt x="5757" y="9051"/>
                  </a:cubicBezTo>
                  <a:cubicBezTo>
                    <a:pt x="5616" y="8945"/>
                    <a:pt x="5792" y="8839"/>
                    <a:pt x="5784" y="8733"/>
                  </a:cubicBezTo>
                  <a:cubicBezTo>
                    <a:pt x="5642" y="8822"/>
                    <a:pt x="5528" y="8989"/>
                    <a:pt x="5439" y="9192"/>
                  </a:cubicBezTo>
                  <a:cubicBezTo>
                    <a:pt x="5422" y="9175"/>
                    <a:pt x="5404" y="9148"/>
                    <a:pt x="5369" y="9139"/>
                  </a:cubicBezTo>
                  <a:cubicBezTo>
                    <a:pt x="5351" y="9263"/>
                    <a:pt x="5475" y="9254"/>
                    <a:pt x="5563" y="9245"/>
                  </a:cubicBezTo>
                  <a:cubicBezTo>
                    <a:pt x="5642" y="9131"/>
                    <a:pt x="5510" y="9113"/>
                    <a:pt x="5563" y="9016"/>
                  </a:cubicBezTo>
                  <a:cubicBezTo>
                    <a:pt x="5678" y="9078"/>
                    <a:pt x="5757" y="9228"/>
                    <a:pt x="5845" y="9051"/>
                  </a:cubicBezTo>
                  <a:cubicBezTo>
                    <a:pt x="5766" y="9290"/>
                    <a:pt x="5757" y="9660"/>
                    <a:pt x="5554" y="9899"/>
                  </a:cubicBezTo>
                  <a:cubicBezTo>
                    <a:pt x="5598" y="10014"/>
                    <a:pt x="5492" y="10208"/>
                    <a:pt x="5439" y="10376"/>
                  </a:cubicBezTo>
                  <a:cubicBezTo>
                    <a:pt x="5430" y="10437"/>
                    <a:pt x="5528" y="10437"/>
                    <a:pt x="5475" y="10526"/>
                  </a:cubicBezTo>
                  <a:cubicBezTo>
                    <a:pt x="5377" y="10570"/>
                    <a:pt x="5324" y="10543"/>
                    <a:pt x="5263" y="10543"/>
                  </a:cubicBezTo>
                  <a:cubicBezTo>
                    <a:pt x="5227" y="10693"/>
                    <a:pt x="5227" y="10658"/>
                    <a:pt x="5174" y="10844"/>
                  </a:cubicBezTo>
                  <a:cubicBezTo>
                    <a:pt x="5227" y="10870"/>
                    <a:pt x="5254" y="10844"/>
                    <a:pt x="5289" y="10852"/>
                  </a:cubicBezTo>
                  <a:cubicBezTo>
                    <a:pt x="5254" y="10782"/>
                    <a:pt x="5307" y="10676"/>
                    <a:pt x="5263" y="10614"/>
                  </a:cubicBezTo>
                  <a:cubicBezTo>
                    <a:pt x="5492" y="10499"/>
                    <a:pt x="5448" y="10808"/>
                    <a:pt x="5351" y="10941"/>
                  </a:cubicBezTo>
                  <a:cubicBezTo>
                    <a:pt x="5351" y="10932"/>
                    <a:pt x="5307" y="10888"/>
                    <a:pt x="5307" y="10888"/>
                  </a:cubicBezTo>
                  <a:cubicBezTo>
                    <a:pt x="5298" y="10905"/>
                    <a:pt x="5245" y="11064"/>
                    <a:pt x="5307" y="11055"/>
                  </a:cubicBezTo>
                  <a:cubicBezTo>
                    <a:pt x="5236" y="11214"/>
                    <a:pt x="5121" y="11576"/>
                    <a:pt x="5068" y="11850"/>
                  </a:cubicBezTo>
                  <a:cubicBezTo>
                    <a:pt x="5024" y="12036"/>
                    <a:pt x="4909" y="12212"/>
                    <a:pt x="4874" y="12371"/>
                  </a:cubicBezTo>
                  <a:cubicBezTo>
                    <a:pt x="4856" y="12442"/>
                    <a:pt x="4874" y="12557"/>
                    <a:pt x="4856" y="12654"/>
                  </a:cubicBezTo>
                  <a:cubicBezTo>
                    <a:pt x="4821" y="12777"/>
                    <a:pt x="4768" y="12883"/>
                    <a:pt x="4821" y="12972"/>
                  </a:cubicBezTo>
                  <a:cubicBezTo>
                    <a:pt x="4918" y="12989"/>
                    <a:pt x="4945" y="12830"/>
                    <a:pt x="5042" y="12857"/>
                  </a:cubicBezTo>
                  <a:cubicBezTo>
                    <a:pt x="5042" y="12715"/>
                    <a:pt x="5139" y="12504"/>
                    <a:pt x="5254" y="12512"/>
                  </a:cubicBezTo>
                  <a:cubicBezTo>
                    <a:pt x="5174" y="12451"/>
                    <a:pt x="5166" y="12345"/>
                    <a:pt x="5192" y="12221"/>
                  </a:cubicBezTo>
                  <a:cubicBezTo>
                    <a:pt x="5121" y="12177"/>
                    <a:pt x="5104" y="12239"/>
                    <a:pt x="5051" y="12203"/>
                  </a:cubicBezTo>
                  <a:cubicBezTo>
                    <a:pt x="5086" y="12018"/>
                    <a:pt x="5227" y="12168"/>
                    <a:pt x="5280" y="12221"/>
                  </a:cubicBezTo>
                  <a:cubicBezTo>
                    <a:pt x="5307" y="12203"/>
                    <a:pt x="5333" y="12080"/>
                    <a:pt x="5386" y="12000"/>
                  </a:cubicBezTo>
                  <a:cubicBezTo>
                    <a:pt x="5404" y="11947"/>
                    <a:pt x="5280" y="12009"/>
                    <a:pt x="5271" y="11930"/>
                  </a:cubicBezTo>
                  <a:cubicBezTo>
                    <a:pt x="5218" y="11921"/>
                    <a:pt x="5307" y="12097"/>
                    <a:pt x="5192" y="12124"/>
                  </a:cubicBezTo>
                  <a:cubicBezTo>
                    <a:pt x="5174" y="12089"/>
                    <a:pt x="5174" y="12027"/>
                    <a:pt x="5121" y="12000"/>
                  </a:cubicBezTo>
                  <a:cubicBezTo>
                    <a:pt x="5236" y="11806"/>
                    <a:pt x="5280" y="11541"/>
                    <a:pt x="5413" y="11223"/>
                  </a:cubicBezTo>
                  <a:cubicBezTo>
                    <a:pt x="5501" y="11153"/>
                    <a:pt x="5342" y="11400"/>
                    <a:pt x="5439" y="11400"/>
                  </a:cubicBezTo>
                  <a:cubicBezTo>
                    <a:pt x="5510" y="11417"/>
                    <a:pt x="5528" y="11320"/>
                    <a:pt x="5554" y="11241"/>
                  </a:cubicBezTo>
                  <a:cubicBezTo>
                    <a:pt x="5589" y="11170"/>
                    <a:pt x="5466" y="11179"/>
                    <a:pt x="5519" y="11100"/>
                  </a:cubicBezTo>
                  <a:cubicBezTo>
                    <a:pt x="5572" y="11197"/>
                    <a:pt x="5633" y="11100"/>
                    <a:pt x="5633" y="11038"/>
                  </a:cubicBezTo>
                  <a:cubicBezTo>
                    <a:pt x="5625" y="10967"/>
                    <a:pt x="5510" y="11002"/>
                    <a:pt x="5625" y="10976"/>
                  </a:cubicBezTo>
                  <a:cubicBezTo>
                    <a:pt x="5713" y="10958"/>
                    <a:pt x="5775" y="10879"/>
                    <a:pt x="5748" y="10791"/>
                  </a:cubicBezTo>
                  <a:cubicBezTo>
                    <a:pt x="5686" y="10799"/>
                    <a:pt x="5660" y="10905"/>
                    <a:pt x="5581" y="10861"/>
                  </a:cubicBezTo>
                  <a:cubicBezTo>
                    <a:pt x="5598" y="10764"/>
                    <a:pt x="5678" y="10808"/>
                    <a:pt x="5713" y="10746"/>
                  </a:cubicBezTo>
                  <a:cubicBezTo>
                    <a:pt x="5713" y="10720"/>
                    <a:pt x="5695" y="10702"/>
                    <a:pt x="5704" y="10676"/>
                  </a:cubicBezTo>
                  <a:cubicBezTo>
                    <a:pt x="5642" y="10632"/>
                    <a:pt x="5633" y="10720"/>
                    <a:pt x="5598" y="10738"/>
                  </a:cubicBezTo>
                  <a:cubicBezTo>
                    <a:pt x="5528" y="10738"/>
                    <a:pt x="5607" y="10640"/>
                    <a:pt x="5607" y="10640"/>
                  </a:cubicBezTo>
                  <a:cubicBezTo>
                    <a:pt x="5607" y="10570"/>
                    <a:pt x="5581" y="10552"/>
                    <a:pt x="5598" y="10499"/>
                  </a:cubicBezTo>
                  <a:cubicBezTo>
                    <a:pt x="5625" y="10367"/>
                    <a:pt x="5722" y="10208"/>
                    <a:pt x="5766" y="10040"/>
                  </a:cubicBezTo>
                  <a:cubicBezTo>
                    <a:pt x="5810" y="10137"/>
                    <a:pt x="5748" y="10164"/>
                    <a:pt x="5704" y="10278"/>
                  </a:cubicBezTo>
                  <a:cubicBezTo>
                    <a:pt x="5775" y="10305"/>
                    <a:pt x="5792" y="10208"/>
                    <a:pt x="5819" y="10128"/>
                  </a:cubicBezTo>
                  <a:cubicBezTo>
                    <a:pt x="5898" y="10155"/>
                    <a:pt x="5943" y="10102"/>
                    <a:pt x="5996" y="10067"/>
                  </a:cubicBezTo>
                  <a:cubicBezTo>
                    <a:pt x="5987" y="9952"/>
                    <a:pt x="5898" y="10111"/>
                    <a:pt x="5828" y="10031"/>
                  </a:cubicBezTo>
                  <a:cubicBezTo>
                    <a:pt x="5872" y="9855"/>
                    <a:pt x="6022" y="9978"/>
                    <a:pt x="6110" y="9908"/>
                  </a:cubicBezTo>
                  <a:cubicBezTo>
                    <a:pt x="6146" y="9802"/>
                    <a:pt x="6207" y="9740"/>
                    <a:pt x="6260" y="9669"/>
                  </a:cubicBezTo>
                  <a:cubicBezTo>
                    <a:pt x="6269" y="9616"/>
                    <a:pt x="6181" y="9616"/>
                    <a:pt x="6172" y="9572"/>
                  </a:cubicBezTo>
                  <a:cubicBezTo>
                    <a:pt x="6207" y="9422"/>
                    <a:pt x="6340" y="9501"/>
                    <a:pt x="6358" y="9316"/>
                  </a:cubicBezTo>
                  <a:cubicBezTo>
                    <a:pt x="6472" y="9378"/>
                    <a:pt x="6508" y="9245"/>
                    <a:pt x="6622" y="9316"/>
                  </a:cubicBezTo>
                  <a:cubicBezTo>
                    <a:pt x="6516" y="9387"/>
                    <a:pt x="6578" y="9528"/>
                    <a:pt x="6605" y="9607"/>
                  </a:cubicBezTo>
                  <a:cubicBezTo>
                    <a:pt x="6640" y="9607"/>
                    <a:pt x="6658" y="9537"/>
                    <a:pt x="6675" y="9501"/>
                  </a:cubicBezTo>
                  <a:cubicBezTo>
                    <a:pt x="6684" y="9528"/>
                    <a:pt x="6720" y="9554"/>
                    <a:pt x="6764" y="9563"/>
                  </a:cubicBezTo>
                  <a:cubicBezTo>
                    <a:pt x="6746" y="9634"/>
                    <a:pt x="6711" y="9652"/>
                    <a:pt x="6658" y="9625"/>
                  </a:cubicBezTo>
                  <a:cubicBezTo>
                    <a:pt x="6631" y="9660"/>
                    <a:pt x="6728" y="9731"/>
                    <a:pt x="6649" y="9722"/>
                  </a:cubicBezTo>
                  <a:cubicBezTo>
                    <a:pt x="6587" y="9740"/>
                    <a:pt x="6578" y="9722"/>
                    <a:pt x="6622" y="9643"/>
                  </a:cubicBezTo>
                  <a:cubicBezTo>
                    <a:pt x="6552" y="9678"/>
                    <a:pt x="6472" y="9616"/>
                    <a:pt x="6481" y="9554"/>
                  </a:cubicBezTo>
                  <a:cubicBezTo>
                    <a:pt x="6384" y="9563"/>
                    <a:pt x="6490" y="9669"/>
                    <a:pt x="6437" y="9740"/>
                  </a:cubicBezTo>
                  <a:cubicBezTo>
                    <a:pt x="6375" y="9722"/>
                    <a:pt x="6322" y="9749"/>
                    <a:pt x="6252" y="9696"/>
                  </a:cubicBezTo>
                  <a:cubicBezTo>
                    <a:pt x="6216" y="9784"/>
                    <a:pt x="6366" y="9775"/>
                    <a:pt x="6331" y="9863"/>
                  </a:cubicBezTo>
                  <a:cubicBezTo>
                    <a:pt x="6402" y="9899"/>
                    <a:pt x="6393" y="9757"/>
                    <a:pt x="6472" y="9810"/>
                  </a:cubicBezTo>
                  <a:cubicBezTo>
                    <a:pt x="6437" y="9846"/>
                    <a:pt x="6446" y="9978"/>
                    <a:pt x="6393" y="9952"/>
                  </a:cubicBezTo>
                  <a:cubicBezTo>
                    <a:pt x="6411" y="10005"/>
                    <a:pt x="6455" y="10058"/>
                    <a:pt x="6402" y="10155"/>
                  </a:cubicBezTo>
                  <a:cubicBezTo>
                    <a:pt x="6331" y="10067"/>
                    <a:pt x="6260" y="10058"/>
                    <a:pt x="6234" y="10217"/>
                  </a:cubicBezTo>
                  <a:cubicBezTo>
                    <a:pt x="6146" y="10270"/>
                    <a:pt x="6190" y="10111"/>
                    <a:pt x="6101" y="10164"/>
                  </a:cubicBezTo>
                  <a:cubicBezTo>
                    <a:pt x="6119" y="10217"/>
                    <a:pt x="6154" y="10252"/>
                    <a:pt x="6101" y="10331"/>
                  </a:cubicBezTo>
                  <a:cubicBezTo>
                    <a:pt x="6057" y="10305"/>
                    <a:pt x="6040" y="10331"/>
                    <a:pt x="6022" y="10367"/>
                  </a:cubicBezTo>
                  <a:cubicBezTo>
                    <a:pt x="5978" y="10331"/>
                    <a:pt x="5890" y="10252"/>
                    <a:pt x="5819" y="10296"/>
                  </a:cubicBezTo>
                  <a:cubicBezTo>
                    <a:pt x="5828" y="10349"/>
                    <a:pt x="5907" y="10367"/>
                    <a:pt x="5845" y="10464"/>
                  </a:cubicBezTo>
                  <a:cubicBezTo>
                    <a:pt x="5731" y="10464"/>
                    <a:pt x="5828" y="10349"/>
                    <a:pt x="5713" y="10349"/>
                  </a:cubicBezTo>
                  <a:cubicBezTo>
                    <a:pt x="5633" y="10455"/>
                    <a:pt x="5748" y="10455"/>
                    <a:pt x="5766" y="10508"/>
                  </a:cubicBezTo>
                  <a:cubicBezTo>
                    <a:pt x="5739" y="10561"/>
                    <a:pt x="5651" y="10464"/>
                    <a:pt x="5651" y="10587"/>
                  </a:cubicBezTo>
                  <a:cubicBezTo>
                    <a:pt x="5669" y="10623"/>
                    <a:pt x="5739" y="10640"/>
                    <a:pt x="5748" y="10729"/>
                  </a:cubicBezTo>
                  <a:cubicBezTo>
                    <a:pt x="5819" y="10720"/>
                    <a:pt x="5704" y="10632"/>
                    <a:pt x="5784" y="10543"/>
                  </a:cubicBezTo>
                  <a:cubicBezTo>
                    <a:pt x="5837" y="10614"/>
                    <a:pt x="5854" y="10499"/>
                    <a:pt x="5898" y="10490"/>
                  </a:cubicBezTo>
                  <a:cubicBezTo>
                    <a:pt x="5916" y="10482"/>
                    <a:pt x="5951" y="10517"/>
                    <a:pt x="5969" y="10517"/>
                  </a:cubicBezTo>
                  <a:cubicBezTo>
                    <a:pt x="6004" y="10517"/>
                    <a:pt x="6022" y="10455"/>
                    <a:pt x="6075" y="10490"/>
                  </a:cubicBezTo>
                  <a:cubicBezTo>
                    <a:pt x="6084" y="10526"/>
                    <a:pt x="6075" y="10579"/>
                    <a:pt x="6040" y="10640"/>
                  </a:cubicBezTo>
                  <a:cubicBezTo>
                    <a:pt x="6013" y="10614"/>
                    <a:pt x="6022" y="10570"/>
                    <a:pt x="5987" y="10552"/>
                  </a:cubicBezTo>
                  <a:cubicBezTo>
                    <a:pt x="5960" y="10623"/>
                    <a:pt x="5960" y="10676"/>
                    <a:pt x="5987" y="10720"/>
                  </a:cubicBezTo>
                  <a:cubicBezTo>
                    <a:pt x="6110" y="10746"/>
                    <a:pt x="6137" y="10605"/>
                    <a:pt x="6154" y="10482"/>
                  </a:cubicBezTo>
                  <a:cubicBezTo>
                    <a:pt x="6243" y="10482"/>
                    <a:pt x="6181" y="10570"/>
                    <a:pt x="6163" y="10623"/>
                  </a:cubicBezTo>
                  <a:cubicBezTo>
                    <a:pt x="6252" y="10587"/>
                    <a:pt x="6322" y="10579"/>
                    <a:pt x="6349" y="10685"/>
                  </a:cubicBezTo>
                  <a:cubicBezTo>
                    <a:pt x="6375" y="10693"/>
                    <a:pt x="6384" y="10640"/>
                    <a:pt x="6419" y="10649"/>
                  </a:cubicBezTo>
                  <a:cubicBezTo>
                    <a:pt x="6437" y="10579"/>
                    <a:pt x="6358" y="10517"/>
                    <a:pt x="6455" y="10464"/>
                  </a:cubicBezTo>
                  <a:cubicBezTo>
                    <a:pt x="6569" y="10535"/>
                    <a:pt x="6428" y="10755"/>
                    <a:pt x="6375" y="10932"/>
                  </a:cubicBezTo>
                  <a:cubicBezTo>
                    <a:pt x="6349" y="11029"/>
                    <a:pt x="6358" y="11117"/>
                    <a:pt x="6305" y="11197"/>
                  </a:cubicBezTo>
                  <a:cubicBezTo>
                    <a:pt x="6287" y="11197"/>
                    <a:pt x="6296" y="11091"/>
                    <a:pt x="6322" y="11073"/>
                  </a:cubicBezTo>
                  <a:cubicBezTo>
                    <a:pt x="6234" y="11144"/>
                    <a:pt x="6305" y="11179"/>
                    <a:pt x="6278" y="11259"/>
                  </a:cubicBezTo>
                  <a:cubicBezTo>
                    <a:pt x="6269" y="11303"/>
                    <a:pt x="6199" y="11320"/>
                    <a:pt x="6199" y="11320"/>
                  </a:cubicBezTo>
                  <a:cubicBezTo>
                    <a:pt x="6181" y="11373"/>
                    <a:pt x="6234" y="11435"/>
                    <a:pt x="6225" y="11497"/>
                  </a:cubicBezTo>
                  <a:cubicBezTo>
                    <a:pt x="6216" y="11541"/>
                    <a:pt x="6172" y="11550"/>
                    <a:pt x="6154" y="11603"/>
                  </a:cubicBezTo>
                  <a:cubicBezTo>
                    <a:pt x="6119" y="11700"/>
                    <a:pt x="6137" y="11841"/>
                    <a:pt x="6048" y="11885"/>
                  </a:cubicBezTo>
                  <a:cubicBezTo>
                    <a:pt x="5925" y="11815"/>
                    <a:pt x="5916" y="11682"/>
                    <a:pt x="6022" y="11550"/>
                  </a:cubicBezTo>
                  <a:cubicBezTo>
                    <a:pt x="5934" y="11532"/>
                    <a:pt x="5907" y="11656"/>
                    <a:pt x="5863" y="11753"/>
                  </a:cubicBezTo>
                  <a:cubicBezTo>
                    <a:pt x="5854" y="11850"/>
                    <a:pt x="5890" y="11797"/>
                    <a:pt x="5951" y="11824"/>
                  </a:cubicBezTo>
                  <a:cubicBezTo>
                    <a:pt x="5925" y="11877"/>
                    <a:pt x="5925" y="11912"/>
                    <a:pt x="5978" y="11930"/>
                  </a:cubicBezTo>
                  <a:cubicBezTo>
                    <a:pt x="5960" y="11983"/>
                    <a:pt x="5898" y="12062"/>
                    <a:pt x="5987" y="12062"/>
                  </a:cubicBezTo>
                  <a:cubicBezTo>
                    <a:pt x="6031" y="12080"/>
                    <a:pt x="5987" y="11938"/>
                    <a:pt x="6066" y="11930"/>
                  </a:cubicBezTo>
                  <a:cubicBezTo>
                    <a:pt x="6084" y="12089"/>
                    <a:pt x="5951" y="12221"/>
                    <a:pt x="5916" y="12398"/>
                  </a:cubicBezTo>
                  <a:cubicBezTo>
                    <a:pt x="5907" y="12433"/>
                    <a:pt x="5934" y="12486"/>
                    <a:pt x="5925" y="12530"/>
                  </a:cubicBezTo>
                  <a:cubicBezTo>
                    <a:pt x="5890" y="12662"/>
                    <a:pt x="5828" y="12839"/>
                    <a:pt x="5792" y="12972"/>
                  </a:cubicBezTo>
                  <a:cubicBezTo>
                    <a:pt x="5722" y="13192"/>
                    <a:pt x="5642" y="13439"/>
                    <a:pt x="5563" y="13581"/>
                  </a:cubicBezTo>
                  <a:cubicBezTo>
                    <a:pt x="5563" y="13581"/>
                    <a:pt x="5519" y="13554"/>
                    <a:pt x="5510" y="13554"/>
                  </a:cubicBezTo>
                  <a:cubicBezTo>
                    <a:pt x="5475" y="13581"/>
                    <a:pt x="5536" y="13651"/>
                    <a:pt x="5492" y="13687"/>
                  </a:cubicBezTo>
                  <a:cubicBezTo>
                    <a:pt x="5351" y="13563"/>
                    <a:pt x="5519" y="13757"/>
                    <a:pt x="5422" y="13881"/>
                  </a:cubicBezTo>
                  <a:cubicBezTo>
                    <a:pt x="5413" y="13916"/>
                    <a:pt x="5457" y="13925"/>
                    <a:pt x="5483" y="13943"/>
                  </a:cubicBezTo>
                  <a:cubicBezTo>
                    <a:pt x="5439" y="14058"/>
                    <a:pt x="5413" y="14225"/>
                    <a:pt x="5316" y="14243"/>
                  </a:cubicBezTo>
                  <a:cubicBezTo>
                    <a:pt x="5271" y="14322"/>
                    <a:pt x="5369" y="14331"/>
                    <a:pt x="5307" y="14428"/>
                  </a:cubicBezTo>
                  <a:cubicBezTo>
                    <a:pt x="5210" y="14420"/>
                    <a:pt x="5183" y="14367"/>
                    <a:pt x="5245" y="14278"/>
                  </a:cubicBezTo>
                  <a:cubicBezTo>
                    <a:pt x="5166" y="14243"/>
                    <a:pt x="5139" y="14340"/>
                    <a:pt x="5104" y="14420"/>
                  </a:cubicBezTo>
                  <a:cubicBezTo>
                    <a:pt x="5174" y="14473"/>
                    <a:pt x="5210" y="14428"/>
                    <a:pt x="5271" y="14455"/>
                  </a:cubicBezTo>
                  <a:cubicBezTo>
                    <a:pt x="4865" y="15868"/>
                    <a:pt x="4291" y="17227"/>
                    <a:pt x="3797" y="18561"/>
                  </a:cubicBezTo>
                  <a:cubicBezTo>
                    <a:pt x="3753" y="18676"/>
                    <a:pt x="3717" y="18773"/>
                    <a:pt x="3682" y="18879"/>
                  </a:cubicBezTo>
                  <a:cubicBezTo>
                    <a:pt x="3664" y="18932"/>
                    <a:pt x="3647" y="18985"/>
                    <a:pt x="3629" y="19038"/>
                  </a:cubicBezTo>
                  <a:cubicBezTo>
                    <a:pt x="3620" y="19055"/>
                    <a:pt x="3603" y="19082"/>
                    <a:pt x="3594" y="19108"/>
                  </a:cubicBezTo>
                  <a:cubicBezTo>
                    <a:pt x="3585" y="19135"/>
                    <a:pt x="3576" y="19152"/>
                    <a:pt x="3567" y="19179"/>
                  </a:cubicBezTo>
                  <a:cubicBezTo>
                    <a:pt x="3550" y="19214"/>
                    <a:pt x="3585" y="19232"/>
                    <a:pt x="3567" y="19258"/>
                  </a:cubicBezTo>
                  <a:cubicBezTo>
                    <a:pt x="3532" y="19338"/>
                    <a:pt x="3453" y="19488"/>
                    <a:pt x="3400" y="19629"/>
                  </a:cubicBezTo>
                  <a:cubicBezTo>
                    <a:pt x="3364" y="19709"/>
                    <a:pt x="3382" y="19779"/>
                    <a:pt x="3338" y="19868"/>
                  </a:cubicBezTo>
                  <a:cubicBezTo>
                    <a:pt x="3276" y="19974"/>
                    <a:pt x="3135" y="20327"/>
                    <a:pt x="3099" y="20503"/>
                  </a:cubicBezTo>
                  <a:cubicBezTo>
                    <a:pt x="3091" y="20556"/>
                    <a:pt x="3099" y="20609"/>
                    <a:pt x="3082" y="20671"/>
                  </a:cubicBezTo>
                  <a:cubicBezTo>
                    <a:pt x="3073" y="20733"/>
                    <a:pt x="3038" y="20804"/>
                    <a:pt x="2949" y="20909"/>
                  </a:cubicBezTo>
                  <a:cubicBezTo>
                    <a:pt x="2949" y="21015"/>
                    <a:pt x="2949" y="21086"/>
                    <a:pt x="2826" y="21227"/>
                  </a:cubicBezTo>
                  <a:cubicBezTo>
                    <a:pt x="2870" y="21183"/>
                    <a:pt x="2887" y="21148"/>
                    <a:pt x="2958" y="21113"/>
                  </a:cubicBezTo>
                  <a:cubicBezTo>
                    <a:pt x="2896" y="21219"/>
                    <a:pt x="2870" y="21289"/>
                    <a:pt x="2852" y="21369"/>
                  </a:cubicBezTo>
                  <a:cubicBezTo>
                    <a:pt x="2834" y="21439"/>
                    <a:pt x="2817" y="21519"/>
                    <a:pt x="2764" y="21625"/>
                  </a:cubicBezTo>
                  <a:cubicBezTo>
                    <a:pt x="2711" y="21660"/>
                    <a:pt x="2720" y="21634"/>
                    <a:pt x="2667" y="21660"/>
                  </a:cubicBezTo>
                  <a:cubicBezTo>
                    <a:pt x="2587" y="21792"/>
                    <a:pt x="2773" y="21634"/>
                    <a:pt x="2773" y="21669"/>
                  </a:cubicBezTo>
                  <a:cubicBezTo>
                    <a:pt x="2746" y="21731"/>
                    <a:pt x="2596" y="21810"/>
                    <a:pt x="2578" y="21810"/>
                  </a:cubicBezTo>
                  <a:cubicBezTo>
                    <a:pt x="2570" y="21872"/>
                    <a:pt x="2631" y="21845"/>
                    <a:pt x="2631" y="21898"/>
                  </a:cubicBezTo>
                  <a:cubicBezTo>
                    <a:pt x="2552" y="22013"/>
                    <a:pt x="2578" y="22022"/>
                    <a:pt x="2561" y="22093"/>
                  </a:cubicBezTo>
                  <a:cubicBezTo>
                    <a:pt x="2570" y="22084"/>
                    <a:pt x="2578" y="22084"/>
                    <a:pt x="2587" y="22084"/>
                  </a:cubicBezTo>
                  <a:cubicBezTo>
                    <a:pt x="2631" y="22075"/>
                    <a:pt x="2623" y="22110"/>
                    <a:pt x="2667" y="22101"/>
                  </a:cubicBezTo>
                  <a:cubicBezTo>
                    <a:pt x="2737" y="22093"/>
                    <a:pt x="2940" y="21978"/>
                    <a:pt x="3029" y="22004"/>
                  </a:cubicBezTo>
                  <a:cubicBezTo>
                    <a:pt x="3046" y="22004"/>
                    <a:pt x="3020" y="22057"/>
                    <a:pt x="3029" y="22057"/>
                  </a:cubicBezTo>
                  <a:cubicBezTo>
                    <a:pt x="3064" y="22057"/>
                    <a:pt x="3205" y="21934"/>
                    <a:pt x="3152" y="22040"/>
                  </a:cubicBezTo>
                  <a:cubicBezTo>
                    <a:pt x="3205" y="22022"/>
                    <a:pt x="3302" y="21987"/>
                    <a:pt x="3400" y="21951"/>
                  </a:cubicBezTo>
                  <a:cubicBezTo>
                    <a:pt x="3497" y="21916"/>
                    <a:pt x="3594" y="21881"/>
                    <a:pt x="3647" y="21863"/>
                  </a:cubicBezTo>
                  <a:cubicBezTo>
                    <a:pt x="3700" y="21854"/>
                    <a:pt x="3709" y="21881"/>
                    <a:pt x="3717" y="21881"/>
                  </a:cubicBezTo>
                  <a:cubicBezTo>
                    <a:pt x="3762" y="21881"/>
                    <a:pt x="3797" y="21845"/>
                    <a:pt x="3832" y="21837"/>
                  </a:cubicBezTo>
                  <a:cubicBezTo>
                    <a:pt x="3885" y="21837"/>
                    <a:pt x="3841" y="21890"/>
                    <a:pt x="3859" y="21890"/>
                  </a:cubicBezTo>
                  <a:cubicBezTo>
                    <a:pt x="3868" y="21898"/>
                    <a:pt x="3929" y="21854"/>
                    <a:pt x="3956" y="21854"/>
                  </a:cubicBezTo>
                  <a:cubicBezTo>
                    <a:pt x="4053" y="21845"/>
                    <a:pt x="4185" y="21872"/>
                    <a:pt x="4300" y="21837"/>
                  </a:cubicBezTo>
                  <a:cubicBezTo>
                    <a:pt x="4344" y="21819"/>
                    <a:pt x="4397" y="21775"/>
                    <a:pt x="4450" y="21757"/>
                  </a:cubicBezTo>
                  <a:cubicBezTo>
                    <a:pt x="4450" y="21784"/>
                    <a:pt x="4468" y="21801"/>
                    <a:pt x="4494" y="21810"/>
                  </a:cubicBezTo>
                  <a:cubicBezTo>
                    <a:pt x="4565" y="21748"/>
                    <a:pt x="4653" y="21757"/>
                    <a:pt x="4724" y="21748"/>
                  </a:cubicBezTo>
                  <a:cubicBezTo>
                    <a:pt x="4777" y="21748"/>
                    <a:pt x="4856" y="21686"/>
                    <a:pt x="4909" y="21669"/>
                  </a:cubicBezTo>
                  <a:cubicBezTo>
                    <a:pt x="4954" y="21660"/>
                    <a:pt x="4954" y="21695"/>
                    <a:pt x="4998" y="21686"/>
                  </a:cubicBezTo>
                  <a:cubicBezTo>
                    <a:pt x="5157" y="21660"/>
                    <a:pt x="5377" y="21598"/>
                    <a:pt x="5545" y="21563"/>
                  </a:cubicBezTo>
                  <a:cubicBezTo>
                    <a:pt x="5589" y="21554"/>
                    <a:pt x="5589" y="21589"/>
                    <a:pt x="5625" y="21581"/>
                  </a:cubicBezTo>
                  <a:cubicBezTo>
                    <a:pt x="5642" y="21581"/>
                    <a:pt x="5660" y="21572"/>
                    <a:pt x="5686" y="21563"/>
                  </a:cubicBezTo>
                  <a:cubicBezTo>
                    <a:pt x="5704" y="21563"/>
                    <a:pt x="5731" y="21554"/>
                    <a:pt x="5757" y="21545"/>
                  </a:cubicBezTo>
                  <a:cubicBezTo>
                    <a:pt x="5801" y="21536"/>
                    <a:pt x="5845" y="21519"/>
                    <a:pt x="5890" y="21510"/>
                  </a:cubicBezTo>
                  <a:cubicBezTo>
                    <a:pt x="5978" y="21483"/>
                    <a:pt x="6057" y="21466"/>
                    <a:pt x="6119" y="21457"/>
                  </a:cubicBezTo>
                  <a:cubicBezTo>
                    <a:pt x="6190" y="21457"/>
                    <a:pt x="6172" y="21492"/>
                    <a:pt x="6216" y="21501"/>
                  </a:cubicBezTo>
                  <a:cubicBezTo>
                    <a:pt x="6384" y="21466"/>
                    <a:pt x="6516" y="21404"/>
                    <a:pt x="6702" y="21377"/>
                  </a:cubicBezTo>
                  <a:cubicBezTo>
                    <a:pt x="6720" y="21404"/>
                    <a:pt x="6773" y="21395"/>
                    <a:pt x="6773" y="21457"/>
                  </a:cubicBezTo>
                  <a:cubicBezTo>
                    <a:pt x="6808" y="21448"/>
                    <a:pt x="6790" y="21404"/>
                    <a:pt x="6790" y="21369"/>
                  </a:cubicBezTo>
                  <a:cubicBezTo>
                    <a:pt x="6993" y="21360"/>
                    <a:pt x="7117" y="21201"/>
                    <a:pt x="7276" y="21307"/>
                  </a:cubicBezTo>
                  <a:cubicBezTo>
                    <a:pt x="7382" y="21271"/>
                    <a:pt x="7391" y="21280"/>
                    <a:pt x="7514" y="21245"/>
                  </a:cubicBezTo>
                  <a:cubicBezTo>
                    <a:pt x="7558" y="21271"/>
                    <a:pt x="7611" y="21280"/>
                    <a:pt x="7594" y="21369"/>
                  </a:cubicBezTo>
                  <a:cubicBezTo>
                    <a:pt x="7735" y="21351"/>
                    <a:pt x="7629" y="21307"/>
                    <a:pt x="7673" y="21254"/>
                  </a:cubicBezTo>
                  <a:cubicBezTo>
                    <a:pt x="7814" y="21210"/>
                    <a:pt x="7832" y="21298"/>
                    <a:pt x="7956" y="21271"/>
                  </a:cubicBezTo>
                  <a:cubicBezTo>
                    <a:pt x="8009" y="21254"/>
                    <a:pt x="7965" y="21174"/>
                    <a:pt x="8000" y="21148"/>
                  </a:cubicBezTo>
                  <a:cubicBezTo>
                    <a:pt x="8159" y="21174"/>
                    <a:pt x="8362" y="21077"/>
                    <a:pt x="8583" y="21077"/>
                  </a:cubicBezTo>
                  <a:cubicBezTo>
                    <a:pt x="8644" y="21068"/>
                    <a:pt x="8724" y="21104"/>
                    <a:pt x="8803" y="21095"/>
                  </a:cubicBezTo>
                  <a:cubicBezTo>
                    <a:pt x="8989" y="21077"/>
                    <a:pt x="9316" y="20927"/>
                    <a:pt x="9448" y="21042"/>
                  </a:cubicBezTo>
                  <a:cubicBezTo>
                    <a:pt x="9474" y="21015"/>
                    <a:pt x="9483" y="20980"/>
                    <a:pt x="9492" y="20954"/>
                  </a:cubicBezTo>
                  <a:cubicBezTo>
                    <a:pt x="9704" y="20989"/>
                    <a:pt x="9810" y="20839"/>
                    <a:pt x="10048" y="20874"/>
                  </a:cubicBezTo>
                  <a:cubicBezTo>
                    <a:pt x="10075" y="20751"/>
                    <a:pt x="10154" y="20804"/>
                    <a:pt x="10278" y="20759"/>
                  </a:cubicBezTo>
                  <a:cubicBezTo>
                    <a:pt x="10287" y="20733"/>
                    <a:pt x="10216" y="20689"/>
                    <a:pt x="10207" y="20689"/>
                  </a:cubicBezTo>
                  <a:cubicBezTo>
                    <a:pt x="10172" y="20689"/>
                    <a:pt x="10154" y="20742"/>
                    <a:pt x="10119" y="20751"/>
                  </a:cubicBezTo>
                  <a:cubicBezTo>
                    <a:pt x="10075" y="20768"/>
                    <a:pt x="10057" y="20724"/>
                    <a:pt x="10031" y="20742"/>
                  </a:cubicBezTo>
                  <a:cubicBezTo>
                    <a:pt x="9987" y="20751"/>
                    <a:pt x="9951" y="20804"/>
                    <a:pt x="9916" y="20812"/>
                  </a:cubicBezTo>
                  <a:cubicBezTo>
                    <a:pt x="9845" y="20821"/>
                    <a:pt x="9801" y="20804"/>
                    <a:pt x="9722" y="20804"/>
                  </a:cubicBezTo>
                  <a:cubicBezTo>
                    <a:pt x="9651" y="20812"/>
                    <a:pt x="9554" y="20856"/>
                    <a:pt x="9421" y="20848"/>
                  </a:cubicBezTo>
                  <a:cubicBezTo>
                    <a:pt x="9377" y="20848"/>
                    <a:pt x="9333" y="20804"/>
                    <a:pt x="9324" y="20804"/>
                  </a:cubicBezTo>
                  <a:cubicBezTo>
                    <a:pt x="9289" y="20804"/>
                    <a:pt x="9192" y="20856"/>
                    <a:pt x="9112" y="20865"/>
                  </a:cubicBezTo>
                  <a:cubicBezTo>
                    <a:pt x="9006" y="20865"/>
                    <a:pt x="8998" y="20883"/>
                    <a:pt x="8865" y="20892"/>
                  </a:cubicBezTo>
                  <a:cubicBezTo>
                    <a:pt x="8759" y="20901"/>
                    <a:pt x="8609" y="20918"/>
                    <a:pt x="8441" y="20954"/>
                  </a:cubicBezTo>
                  <a:cubicBezTo>
                    <a:pt x="8433" y="20909"/>
                    <a:pt x="8468" y="20901"/>
                    <a:pt x="8459" y="20865"/>
                  </a:cubicBezTo>
                  <a:cubicBezTo>
                    <a:pt x="8371" y="20883"/>
                    <a:pt x="8265" y="20909"/>
                    <a:pt x="8274" y="20812"/>
                  </a:cubicBezTo>
                  <a:cubicBezTo>
                    <a:pt x="8238" y="20821"/>
                    <a:pt x="8247" y="20865"/>
                    <a:pt x="8247" y="20892"/>
                  </a:cubicBezTo>
                  <a:cubicBezTo>
                    <a:pt x="8256" y="20954"/>
                    <a:pt x="8362" y="20892"/>
                    <a:pt x="8406" y="20901"/>
                  </a:cubicBezTo>
                  <a:cubicBezTo>
                    <a:pt x="8327" y="21015"/>
                    <a:pt x="8115" y="21015"/>
                    <a:pt x="7956" y="20989"/>
                  </a:cubicBezTo>
                  <a:cubicBezTo>
                    <a:pt x="7867" y="20962"/>
                    <a:pt x="7867" y="21113"/>
                    <a:pt x="7832" y="21033"/>
                  </a:cubicBezTo>
                  <a:cubicBezTo>
                    <a:pt x="7761" y="20989"/>
                    <a:pt x="7841" y="20980"/>
                    <a:pt x="7885" y="20945"/>
                  </a:cubicBezTo>
                  <a:cubicBezTo>
                    <a:pt x="7912" y="20918"/>
                    <a:pt x="7867" y="20883"/>
                    <a:pt x="7938" y="20883"/>
                  </a:cubicBezTo>
                  <a:cubicBezTo>
                    <a:pt x="7965" y="20883"/>
                    <a:pt x="7973" y="20909"/>
                    <a:pt x="8000" y="20901"/>
                  </a:cubicBezTo>
                  <a:cubicBezTo>
                    <a:pt x="8000" y="20936"/>
                    <a:pt x="7947" y="20927"/>
                    <a:pt x="7912" y="20936"/>
                  </a:cubicBezTo>
                  <a:cubicBezTo>
                    <a:pt x="8018" y="20998"/>
                    <a:pt x="8115" y="20892"/>
                    <a:pt x="8221" y="20927"/>
                  </a:cubicBezTo>
                  <a:cubicBezTo>
                    <a:pt x="8247" y="20768"/>
                    <a:pt x="7982" y="20954"/>
                    <a:pt x="8018" y="20786"/>
                  </a:cubicBezTo>
                  <a:cubicBezTo>
                    <a:pt x="7859" y="20848"/>
                    <a:pt x="7823" y="20989"/>
                    <a:pt x="7603" y="20954"/>
                  </a:cubicBezTo>
                  <a:cubicBezTo>
                    <a:pt x="7585" y="21077"/>
                    <a:pt x="7753" y="20971"/>
                    <a:pt x="7744" y="21077"/>
                  </a:cubicBezTo>
                  <a:cubicBezTo>
                    <a:pt x="7603" y="21104"/>
                    <a:pt x="7479" y="21113"/>
                    <a:pt x="7399" y="21060"/>
                  </a:cubicBezTo>
                  <a:cubicBezTo>
                    <a:pt x="7452" y="21015"/>
                    <a:pt x="7620" y="20989"/>
                    <a:pt x="7505" y="20909"/>
                  </a:cubicBezTo>
                  <a:cubicBezTo>
                    <a:pt x="7452" y="20927"/>
                    <a:pt x="7497" y="21015"/>
                    <a:pt x="7391" y="21007"/>
                  </a:cubicBezTo>
                  <a:cubicBezTo>
                    <a:pt x="7399" y="20848"/>
                    <a:pt x="7179" y="20936"/>
                    <a:pt x="7143" y="21015"/>
                  </a:cubicBezTo>
                  <a:cubicBezTo>
                    <a:pt x="7179" y="21060"/>
                    <a:pt x="7249" y="21060"/>
                    <a:pt x="7338" y="21042"/>
                  </a:cubicBezTo>
                  <a:cubicBezTo>
                    <a:pt x="7320" y="21157"/>
                    <a:pt x="7188" y="21086"/>
                    <a:pt x="7099" y="21104"/>
                  </a:cubicBezTo>
                  <a:cubicBezTo>
                    <a:pt x="7152" y="20989"/>
                    <a:pt x="7029" y="21007"/>
                    <a:pt x="6949" y="20954"/>
                  </a:cubicBezTo>
                  <a:cubicBezTo>
                    <a:pt x="6931" y="21068"/>
                    <a:pt x="7073" y="21042"/>
                    <a:pt x="7002" y="21113"/>
                  </a:cubicBezTo>
                  <a:cubicBezTo>
                    <a:pt x="6923" y="21113"/>
                    <a:pt x="6914" y="21015"/>
                    <a:pt x="6808" y="21033"/>
                  </a:cubicBezTo>
                  <a:cubicBezTo>
                    <a:pt x="6720" y="21060"/>
                    <a:pt x="6861" y="21068"/>
                    <a:pt x="6878" y="21077"/>
                  </a:cubicBezTo>
                  <a:cubicBezTo>
                    <a:pt x="6587" y="21174"/>
                    <a:pt x="6154" y="21227"/>
                    <a:pt x="5757" y="21280"/>
                  </a:cubicBezTo>
                  <a:cubicBezTo>
                    <a:pt x="5739" y="21280"/>
                    <a:pt x="5695" y="21271"/>
                    <a:pt x="5651" y="21271"/>
                  </a:cubicBezTo>
                  <a:cubicBezTo>
                    <a:pt x="5625" y="21271"/>
                    <a:pt x="5616" y="21271"/>
                    <a:pt x="5598" y="21280"/>
                  </a:cubicBezTo>
                  <a:cubicBezTo>
                    <a:pt x="5589" y="21289"/>
                    <a:pt x="5581" y="21307"/>
                    <a:pt x="5572" y="21333"/>
                  </a:cubicBezTo>
                  <a:cubicBezTo>
                    <a:pt x="5457" y="21307"/>
                    <a:pt x="5236" y="21333"/>
                    <a:pt x="5148" y="21360"/>
                  </a:cubicBezTo>
                  <a:cubicBezTo>
                    <a:pt x="5192" y="21263"/>
                    <a:pt x="5289" y="21289"/>
                    <a:pt x="5369" y="21280"/>
                  </a:cubicBezTo>
                  <a:cubicBezTo>
                    <a:pt x="5430" y="21263"/>
                    <a:pt x="5492" y="21263"/>
                    <a:pt x="5545" y="21254"/>
                  </a:cubicBezTo>
                  <a:cubicBezTo>
                    <a:pt x="5572" y="21245"/>
                    <a:pt x="5589" y="21245"/>
                    <a:pt x="5616" y="21236"/>
                  </a:cubicBezTo>
                  <a:lnTo>
                    <a:pt x="5642" y="21227"/>
                  </a:lnTo>
                  <a:cubicBezTo>
                    <a:pt x="5651" y="21227"/>
                    <a:pt x="5660" y="21227"/>
                    <a:pt x="5669" y="21227"/>
                  </a:cubicBezTo>
                  <a:cubicBezTo>
                    <a:pt x="5686" y="21219"/>
                    <a:pt x="5695" y="21210"/>
                    <a:pt x="5713" y="21201"/>
                  </a:cubicBezTo>
                  <a:cubicBezTo>
                    <a:pt x="5695" y="21113"/>
                    <a:pt x="5625" y="21148"/>
                    <a:pt x="5660" y="21042"/>
                  </a:cubicBezTo>
                  <a:cubicBezTo>
                    <a:pt x="5642" y="21051"/>
                    <a:pt x="5607" y="21060"/>
                    <a:pt x="5589" y="21060"/>
                  </a:cubicBezTo>
                  <a:cubicBezTo>
                    <a:pt x="5581" y="21060"/>
                    <a:pt x="5572" y="21051"/>
                    <a:pt x="5563" y="21051"/>
                  </a:cubicBezTo>
                  <a:cubicBezTo>
                    <a:pt x="5536" y="21042"/>
                    <a:pt x="5528" y="21042"/>
                    <a:pt x="5510" y="21060"/>
                  </a:cubicBezTo>
                  <a:cubicBezTo>
                    <a:pt x="5536" y="21077"/>
                    <a:pt x="5545" y="21086"/>
                    <a:pt x="5607" y="21104"/>
                  </a:cubicBezTo>
                  <a:cubicBezTo>
                    <a:pt x="5581" y="21254"/>
                    <a:pt x="5492" y="21104"/>
                    <a:pt x="5430" y="21130"/>
                  </a:cubicBezTo>
                  <a:cubicBezTo>
                    <a:pt x="5422" y="21201"/>
                    <a:pt x="5510" y="21104"/>
                    <a:pt x="5483" y="21210"/>
                  </a:cubicBezTo>
                  <a:cubicBezTo>
                    <a:pt x="5271" y="21227"/>
                    <a:pt x="5007" y="21254"/>
                    <a:pt x="4751" y="21289"/>
                  </a:cubicBezTo>
                  <a:cubicBezTo>
                    <a:pt x="4494" y="21316"/>
                    <a:pt x="4238" y="21351"/>
                    <a:pt x="4018" y="21386"/>
                  </a:cubicBezTo>
                  <a:cubicBezTo>
                    <a:pt x="3982" y="21395"/>
                    <a:pt x="3982" y="21360"/>
                    <a:pt x="3956" y="21369"/>
                  </a:cubicBezTo>
                  <a:cubicBezTo>
                    <a:pt x="3912" y="21377"/>
                    <a:pt x="3850" y="21413"/>
                    <a:pt x="3815" y="21413"/>
                  </a:cubicBezTo>
                  <a:cubicBezTo>
                    <a:pt x="3797" y="21413"/>
                    <a:pt x="3797" y="21377"/>
                    <a:pt x="3788" y="21360"/>
                  </a:cubicBezTo>
                  <a:cubicBezTo>
                    <a:pt x="3779" y="21333"/>
                    <a:pt x="3762" y="21333"/>
                    <a:pt x="3673" y="21395"/>
                  </a:cubicBezTo>
                  <a:cubicBezTo>
                    <a:pt x="3753" y="21324"/>
                    <a:pt x="3656" y="21360"/>
                    <a:pt x="3700" y="21307"/>
                  </a:cubicBezTo>
                  <a:cubicBezTo>
                    <a:pt x="3673" y="21324"/>
                    <a:pt x="3611" y="21377"/>
                    <a:pt x="3629" y="21377"/>
                  </a:cubicBezTo>
                  <a:cubicBezTo>
                    <a:pt x="3497" y="21430"/>
                    <a:pt x="3391" y="21457"/>
                    <a:pt x="3302" y="21475"/>
                  </a:cubicBezTo>
                  <a:cubicBezTo>
                    <a:pt x="3338" y="21369"/>
                    <a:pt x="3408" y="21227"/>
                    <a:pt x="3453" y="21113"/>
                  </a:cubicBezTo>
                  <a:cubicBezTo>
                    <a:pt x="3506" y="20998"/>
                    <a:pt x="3541" y="20901"/>
                    <a:pt x="3514" y="20848"/>
                  </a:cubicBezTo>
                  <a:cubicBezTo>
                    <a:pt x="3541" y="20812"/>
                    <a:pt x="3550" y="20830"/>
                    <a:pt x="3594" y="20804"/>
                  </a:cubicBezTo>
                  <a:cubicBezTo>
                    <a:pt x="3567" y="20768"/>
                    <a:pt x="3558" y="20724"/>
                    <a:pt x="3594" y="20636"/>
                  </a:cubicBezTo>
                  <a:cubicBezTo>
                    <a:pt x="3691" y="20592"/>
                    <a:pt x="3620" y="20680"/>
                    <a:pt x="3717" y="20627"/>
                  </a:cubicBezTo>
                  <a:cubicBezTo>
                    <a:pt x="3726" y="20600"/>
                    <a:pt x="3700" y="20592"/>
                    <a:pt x="3691" y="20565"/>
                  </a:cubicBezTo>
                  <a:cubicBezTo>
                    <a:pt x="3682" y="20547"/>
                    <a:pt x="3691" y="20521"/>
                    <a:pt x="3744" y="20486"/>
                  </a:cubicBezTo>
                  <a:cubicBezTo>
                    <a:pt x="3815" y="20450"/>
                    <a:pt x="3806" y="20468"/>
                    <a:pt x="3779" y="20494"/>
                  </a:cubicBezTo>
                  <a:cubicBezTo>
                    <a:pt x="3762" y="20521"/>
                    <a:pt x="3744" y="20547"/>
                    <a:pt x="3815" y="20512"/>
                  </a:cubicBezTo>
                  <a:cubicBezTo>
                    <a:pt x="3815" y="20556"/>
                    <a:pt x="3726" y="20600"/>
                    <a:pt x="3735" y="20645"/>
                  </a:cubicBezTo>
                  <a:cubicBezTo>
                    <a:pt x="3735" y="20653"/>
                    <a:pt x="3770" y="20636"/>
                    <a:pt x="3762" y="20653"/>
                  </a:cubicBezTo>
                  <a:cubicBezTo>
                    <a:pt x="3841" y="20618"/>
                    <a:pt x="3903" y="20574"/>
                    <a:pt x="3921" y="20547"/>
                  </a:cubicBezTo>
                  <a:cubicBezTo>
                    <a:pt x="3938" y="20574"/>
                    <a:pt x="4097" y="20486"/>
                    <a:pt x="4150" y="20459"/>
                  </a:cubicBezTo>
                  <a:cubicBezTo>
                    <a:pt x="4221" y="20406"/>
                    <a:pt x="4230" y="20397"/>
                    <a:pt x="4230" y="20380"/>
                  </a:cubicBezTo>
                  <a:cubicBezTo>
                    <a:pt x="4230" y="20371"/>
                    <a:pt x="4221" y="20362"/>
                    <a:pt x="4256" y="20327"/>
                  </a:cubicBezTo>
                  <a:cubicBezTo>
                    <a:pt x="4371" y="20265"/>
                    <a:pt x="4274" y="20344"/>
                    <a:pt x="4274" y="20353"/>
                  </a:cubicBezTo>
                  <a:cubicBezTo>
                    <a:pt x="4283" y="20362"/>
                    <a:pt x="4344" y="20327"/>
                    <a:pt x="4344" y="20327"/>
                  </a:cubicBezTo>
                  <a:cubicBezTo>
                    <a:pt x="4362" y="20344"/>
                    <a:pt x="4327" y="20389"/>
                    <a:pt x="4336" y="20415"/>
                  </a:cubicBezTo>
                  <a:cubicBezTo>
                    <a:pt x="4265" y="20477"/>
                    <a:pt x="4053" y="20609"/>
                    <a:pt x="4044" y="20592"/>
                  </a:cubicBezTo>
                  <a:cubicBezTo>
                    <a:pt x="3965" y="20627"/>
                    <a:pt x="3868" y="20733"/>
                    <a:pt x="3947" y="20689"/>
                  </a:cubicBezTo>
                  <a:cubicBezTo>
                    <a:pt x="3868" y="20768"/>
                    <a:pt x="3841" y="20742"/>
                    <a:pt x="3770" y="20777"/>
                  </a:cubicBezTo>
                  <a:cubicBezTo>
                    <a:pt x="3753" y="20821"/>
                    <a:pt x="3779" y="20812"/>
                    <a:pt x="3868" y="20751"/>
                  </a:cubicBezTo>
                  <a:cubicBezTo>
                    <a:pt x="3868" y="20786"/>
                    <a:pt x="3735" y="20865"/>
                    <a:pt x="3753" y="20892"/>
                  </a:cubicBezTo>
                  <a:cubicBezTo>
                    <a:pt x="3682" y="20936"/>
                    <a:pt x="3700" y="20901"/>
                    <a:pt x="3726" y="20865"/>
                  </a:cubicBezTo>
                  <a:cubicBezTo>
                    <a:pt x="3744" y="20839"/>
                    <a:pt x="3762" y="20804"/>
                    <a:pt x="3691" y="20848"/>
                  </a:cubicBezTo>
                  <a:cubicBezTo>
                    <a:pt x="3700" y="20821"/>
                    <a:pt x="3753" y="20759"/>
                    <a:pt x="3788" y="20715"/>
                  </a:cubicBezTo>
                  <a:cubicBezTo>
                    <a:pt x="3823" y="20671"/>
                    <a:pt x="3841" y="20645"/>
                    <a:pt x="3788" y="20653"/>
                  </a:cubicBezTo>
                  <a:cubicBezTo>
                    <a:pt x="3647" y="20715"/>
                    <a:pt x="3744" y="20777"/>
                    <a:pt x="3620" y="20795"/>
                  </a:cubicBezTo>
                  <a:cubicBezTo>
                    <a:pt x="3682" y="20812"/>
                    <a:pt x="3585" y="20909"/>
                    <a:pt x="3673" y="20892"/>
                  </a:cubicBezTo>
                  <a:cubicBezTo>
                    <a:pt x="3647" y="20927"/>
                    <a:pt x="3629" y="20971"/>
                    <a:pt x="3532" y="21033"/>
                  </a:cubicBezTo>
                  <a:cubicBezTo>
                    <a:pt x="3611" y="21024"/>
                    <a:pt x="3497" y="21210"/>
                    <a:pt x="3400" y="21377"/>
                  </a:cubicBezTo>
                  <a:cubicBezTo>
                    <a:pt x="3408" y="21369"/>
                    <a:pt x="3417" y="21369"/>
                    <a:pt x="3426" y="21369"/>
                  </a:cubicBezTo>
                  <a:cubicBezTo>
                    <a:pt x="3558" y="21307"/>
                    <a:pt x="3647" y="21280"/>
                    <a:pt x="3638" y="21316"/>
                  </a:cubicBezTo>
                  <a:cubicBezTo>
                    <a:pt x="3726" y="21271"/>
                    <a:pt x="3823" y="21210"/>
                    <a:pt x="3885" y="21201"/>
                  </a:cubicBezTo>
                  <a:cubicBezTo>
                    <a:pt x="3823" y="21254"/>
                    <a:pt x="3788" y="21271"/>
                    <a:pt x="3726" y="21333"/>
                  </a:cubicBezTo>
                  <a:cubicBezTo>
                    <a:pt x="3762" y="21333"/>
                    <a:pt x="3850" y="21254"/>
                    <a:pt x="3894" y="21227"/>
                  </a:cubicBezTo>
                  <a:cubicBezTo>
                    <a:pt x="3956" y="21210"/>
                    <a:pt x="4000" y="21236"/>
                    <a:pt x="4079" y="21174"/>
                  </a:cubicBezTo>
                  <a:cubicBezTo>
                    <a:pt x="4115" y="21130"/>
                    <a:pt x="4106" y="21121"/>
                    <a:pt x="4079" y="21121"/>
                  </a:cubicBezTo>
                  <a:cubicBezTo>
                    <a:pt x="4168" y="21060"/>
                    <a:pt x="4203" y="21077"/>
                    <a:pt x="4283" y="21007"/>
                  </a:cubicBezTo>
                  <a:cubicBezTo>
                    <a:pt x="4344" y="21007"/>
                    <a:pt x="4274" y="21113"/>
                    <a:pt x="4318" y="21121"/>
                  </a:cubicBezTo>
                  <a:cubicBezTo>
                    <a:pt x="4353" y="21104"/>
                    <a:pt x="4344" y="21077"/>
                    <a:pt x="4397" y="21024"/>
                  </a:cubicBezTo>
                  <a:cubicBezTo>
                    <a:pt x="4459" y="21007"/>
                    <a:pt x="4415" y="21095"/>
                    <a:pt x="4494" y="21068"/>
                  </a:cubicBezTo>
                  <a:cubicBezTo>
                    <a:pt x="4521" y="21051"/>
                    <a:pt x="4556" y="20998"/>
                    <a:pt x="4583" y="21007"/>
                  </a:cubicBezTo>
                  <a:cubicBezTo>
                    <a:pt x="4618" y="20954"/>
                    <a:pt x="4609" y="20945"/>
                    <a:pt x="4592" y="20945"/>
                  </a:cubicBezTo>
                  <a:cubicBezTo>
                    <a:pt x="4680" y="20883"/>
                    <a:pt x="4680" y="20918"/>
                    <a:pt x="4680" y="20962"/>
                  </a:cubicBezTo>
                  <a:cubicBezTo>
                    <a:pt x="4724" y="20945"/>
                    <a:pt x="4698" y="20918"/>
                    <a:pt x="4751" y="20874"/>
                  </a:cubicBezTo>
                  <a:cubicBezTo>
                    <a:pt x="4777" y="20892"/>
                    <a:pt x="4653" y="21068"/>
                    <a:pt x="4768" y="21015"/>
                  </a:cubicBezTo>
                  <a:cubicBezTo>
                    <a:pt x="4768" y="20980"/>
                    <a:pt x="4751" y="20980"/>
                    <a:pt x="4786" y="20927"/>
                  </a:cubicBezTo>
                  <a:cubicBezTo>
                    <a:pt x="4803" y="20971"/>
                    <a:pt x="4865" y="20848"/>
                    <a:pt x="4883" y="20883"/>
                  </a:cubicBezTo>
                  <a:cubicBezTo>
                    <a:pt x="4874" y="20883"/>
                    <a:pt x="4830" y="20962"/>
                    <a:pt x="4839" y="20971"/>
                  </a:cubicBezTo>
                  <a:cubicBezTo>
                    <a:pt x="4848" y="20980"/>
                    <a:pt x="4909" y="20901"/>
                    <a:pt x="4883" y="20909"/>
                  </a:cubicBezTo>
                  <a:cubicBezTo>
                    <a:pt x="4909" y="20830"/>
                    <a:pt x="4945" y="20927"/>
                    <a:pt x="4971" y="20848"/>
                  </a:cubicBezTo>
                  <a:cubicBezTo>
                    <a:pt x="4989" y="20768"/>
                    <a:pt x="4830" y="20901"/>
                    <a:pt x="4927" y="20742"/>
                  </a:cubicBezTo>
                  <a:cubicBezTo>
                    <a:pt x="4909" y="20751"/>
                    <a:pt x="4883" y="20812"/>
                    <a:pt x="4856" y="20856"/>
                  </a:cubicBezTo>
                  <a:close/>
                  <a:moveTo>
                    <a:pt x="4309" y="20415"/>
                  </a:moveTo>
                  <a:cubicBezTo>
                    <a:pt x="4194" y="20486"/>
                    <a:pt x="4088" y="20547"/>
                    <a:pt x="4071" y="20592"/>
                  </a:cubicBezTo>
                  <a:lnTo>
                    <a:pt x="4291" y="20450"/>
                  </a:lnTo>
                  <a:close/>
                  <a:moveTo>
                    <a:pt x="3823" y="20706"/>
                  </a:moveTo>
                  <a:lnTo>
                    <a:pt x="3806" y="20751"/>
                  </a:lnTo>
                  <a:cubicBezTo>
                    <a:pt x="3929" y="20671"/>
                    <a:pt x="4071" y="20583"/>
                    <a:pt x="4062" y="20539"/>
                  </a:cubicBezTo>
                  <a:cubicBezTo>
                    <a:pt x="3903" y="20618"/>
                    <a:pt x="3991" y="20627"/>
                    <a:pt x="3823" y="20706"/>
                  </a:cubicBezTo>
                  <a:close/>
                  <a:moveTo>
                    <a:pt x="4185" y="21219"/>
                  </a:moveTo>
                  <a:cubicBezTo>
                    <a:pt x="4150" y="21210"/>
                    <a:pt x="4327" y="21033"/>
                    <a:pt x="4203" y="21104"/>
                  </a:cubicBezTo>
                  <a:cubicBezTo>
                    <a:pt x="4097" y="21210"/>
                    <a:pt x="4159" y="21174"/>
                    <a:pt x="4124" y="21227"/>
                  </a:cubicBezTo>
                  <a:cubicBezTo>
                    <a:pt x="4062" y="21280"/>
                    <a:pt x="4150" y="21271"/>
                    <a:pt x="4185" y="21219"/>
                  </a:cubicBezTo>
                  <a:close/>
                  <a:moveTo>
                    <a:pt x="6287" y="10067"/>
                  </a:moveTo>
                  <a:cubicBezTo>
                    <a:pt x="6269" y="9987"/>
                    <a:pt x="6331" y="9872"/>
                    <a:pt x="6216" y="9846"/>
                  </a:cubicBezTo>
                  <a:cubicBezTo>
                    <a:pt x="6163" y="9925"/>
                    <a:pt x="6260" y="9925"/>
                    <a:pt x="6252" y="9987"/>
                  </a:cubicBezTo>
                  <a:cubicBezTo>
                    <a:pt x="6190" y="9961"/>
                    <a:pt x="6128" y="9934"/>
                    <a:pt x="6101" y="9996"/>
                  </a:cubicBezTo>
                  <a:cubicBezTo>
                    <a:pt x="6163" y="10022"/>
                    <a:pt x="6225" y="10040"/>
                    <a:pt x="6287" y="10067"/>
                  </a:cubicBezTo>
                  <a:close/>
                  <a:moveTo>
                    <a:pt x="5731" y="11400"/>
                  </a:moveTo>
                  <a:lnTo>
                    <a:pt x="5695" y="11488"/>
                  </a:lnTo>
                  <a:cubicBezTo>
                    <a:pt x="5784" y="11497"/>
                    <a:pt x="5784" y="11550"/>
                    <a:pt x="5837" y="11576"/>
                  </a:cubicBezTo>
                  <a:cubicBezTo>
                    <a:pt x="5890" y="11470"/>
                    <a:pt x="5784" y="11453"/>
                    <a:pt x="5731" y="11400"/>
                  </a:cubicBezTo>
                  <a:close/>
                  <a:moveTo>
                    <a:pt x="5987" y="11426"/>
                  </a:moveTo>
                  <a:cubicBezTo>
                    <a:pt x="6040" y="11523"/>
                    <a:pt x="6093" y="11506"/>
                    <a:pt x="6110" y="11638"/>
                  </a:cubicBezTo>
                  <a:cubicBezTo>
                    <a:pt x="6146" y="11541"/>
                    <a:pt x="6084" y="11320"/>
                    <a:pt x="5987" y="11426"/>
                  </a:cubicBezTo>
                  <a:close/>
                  <a:moveTo>
                    <a:pt x="6048" y="10861"/>
                  </a:moveTo>
                  <a:cubicBezTo>
                    <a:pt x="6128" y="10888"/>
                    <a:pt x="6146" y="11038"/>
                    <a:pt x="6216" y="10888"/>
                  </a:cubicBezTo>
                  <a:cubicBezTo>
                    <a:pt x="6101" y="10888"/>
                    <a:pt x="6154" y="10799"/>
                    <a:pt x="6119" y="10755"/>
                  </a:cubicBezTo>
                  <a:cubicBezTo>
                    <a:pt x="6101" y="10808"/>
                    <a:pt x="6066" y="10808"/>
                    <a:pt x="6048" y="10861"/>
                  </a:cubicBezTo>
                  <a:close/>
                  <a:moveTo>
                    <a:pt x="5881" y="10835"/>
                  </a:moveTo>
                  <a:cubicBezTo>
                    <a:pt x="5845" y="10808"/>
                    <a:pt x="5854" y="10764"/>
                    <a:pt x="5828" y="10746"/>
                  </a:cubicBezTo>
                  <a:cubicBezTo>
                    <a:pt x="5801" y="10782"/>
                    <a:pt x="5766" y="10791"/>
                    <a:pt x="5757" y="10852"/>
                  </a:cubicBezTo>
                  <a:cubicBezTo>
                    <a:pt x="5810" y="10879"/>
                    <a:pt x="5854" y="10879"/>
                    <a:pt x="5881" y="10835"/>
                  </a:cubicBezTo>
                  <a:close/>
                  <a:moveTo>
                    <a:pt x="6110" y="11082"/>
                  </a:moveTo>
                  <a:cubicBezTo>
                    <a:pt x="6146" y="11108"/>
                    <a:pt x="6146" y="11144"/>
                    <a:pt x="6199" y="11153"/>
                  </a:cubicBezTo>
                  <a:cubicBezTo>
                    <a:pt x="6216" y="11100"/>
                    <a:pt x="6243" y="11064"/>
                    <a:pt x="6269" y="11047"/>
                  </a:cubicBezTo>
                  <a:cubicBezTo>
                    <a:pt x="6199" y="11011"/>
                    <a:pt x="6137" y="10985"/>
                    <a:pt x="6110" y="11082"/>
                  </a:cubicBezTo>
                  <a:close/>
                  <a:moveTo>
                    <a:pt x="5572" y="11506"/>
                  </a:moveTo>
                  <a:cubicBezTo>
                    <a:pt x="5669" y="11435"/>
                    <a:pt x="5616" y="11312"/>
                    <a:pt x="5686" y="11188"/>
                  </a:cubicBezTo>
                  <a:cubicBezTo>
                    <a:pt x="5731" y="11197"/>
                    <a:pt x="5748" y="11153"/>
                    <a:pt x="5792" y="11161"/>
                  </a:cubicBezTo>
                  <a:cubicBezTo>
                    <a:pt x="5819" y="11170"/>
                    <a:pt x="5792" y="11214"/>
                    <a:pt x="5819" y="11232"/>
                  </a:cubicBezTo>
                  <a:cubicBezTo>
                    <a:pt x="5863" y="11170"/>
                    <a:pt x="5960" y="11214"/>
                    <a:pt x="5987" y="11100"/>
                  </a:cubicBezTo>
                  <a:cubicBezTo>
                    <a:pt x="6004" y="11038"/>
                    <a:pt x="5960" y="11002"/>
                    <a:pt x="5951" y="10958"/>
                  </a:cubicBezTo>
                  <a:cubicBezTo>
                    <a:pt x="5819" y="10914"/>
                    <a:pt x="5713" y="10941"/>
                    <a:pt x="5642" y="11073"/>
                  </a:cubicBezTo>
                  <a:cubicBezTo>
                    <a:pt x="5686" y="11108"/>
                    <a:pt x="5695" y="11047"/>
                    <a:pt x="5722" y="11029"/>
                  </a:cubicBezTo>
                  <a:cubicBezTo>
                    <a:pt x="5757" y="11011"/>
                    <a:pt x="5863" y="10985"/>
                    <a:pt x="5854" y="11055"/>
                  </a:cubicBezTo>
                  <a:cubicBezTo>
                    <a:pt x="5810" y="11117"/>
                    <a:pt x="5748" y="11153"/>
                    <a:pt x="5660" y="11108"/>
                  </a:cubicBezTo>
                  <a:cubicBezTo>
                    <a:pt x="5607" y="11259"/>
                    <a:pt x="5572" y="11391"/>
                    <a:pt x="5572" y="11506"/>
                  </a:cubicBezTo>
                  <a:close/>
                  <a:moveTo>
                    <a:pt x="5060" y="11373"/>
                  </a:moveTo>
                  <a:cubicBezTo>
                    <a:pt x="5095" y="11294"/>
                    <a:pt x="5113" y="11232"/>
                    <a:pt x="5077" y="11188"/>
                  </a:cubicBezTo>
                  <a:cubicBezTo>
                    <a:pt x="5086" y="11303"/>
                    <a:pt x="5042" y="11267"/>
                    <a:pt x="4989" y="11347"/>
                  </a:cubicBezTo>
                  <a:close/>
                  <a:moveTo>
                    <a:pt x="4530" y="11868"/>
                  </a:moveTo>
                  <a:cubicBezTo>
                    <a:pt x="4556" y="11850"/>
                    <a:pt x="4680" y="11665"/>
                    <a:pt x="4574" y="11656"/>
                  </a:cubicBezTo>
                  <a:cubicBezTo>
                    <a:pt x="4521" y="11656"/>
                    <a:pt x="4459" y="11850"/>
                    <a:pt x="4530" y="11868"/>
                  </a:cubicBezTo>
                  <a:close/>
                  <a:moveTo>
                    <a:pt x="4706" y="12256"/>
                  </a:moveTo>
                  <a:cubicBezTo>
                    <a:pt x="4742" y="12106"/>
                    <a:pt x="4901" y="12053"/>
                    <a:pt x="4865" y="11894"/>
                  </a:cubicBezTo>
                  <a:cubicBezTo>
                    <a:pt x="4742" y="11815"/>
                    <a:pt x="4715" y="11983"/>
                    <a:pt x="4751" y="12053"/>
                  </a:cubicBezTo>
                  <a:cubicBezTo>
                    <a:pt x="4724" y="12168"/>
                    <a:pt x="4645" y="12177"/>
                    <a:pt x="4706" y="12256"/>
                  </a:cubicBezTo>
                  <a:close/>
                  <a:moveTo>
                    <a:pt x="4556" y="12662"/>
                  </a:moveTo>
                  <a:cubicBezTo>
                    <a:pt x="4671" y="12601"/>
                    <a:pt x="4556" y="12415"/>
                    <a:pt x="4671" y="12345"/>
                  </a:cubicBezTo>
                  <a:cubicBezTo>
                    <a:pt x="4512" y="12345"/>
                    <a:pt x="4547" y="12557"/>
                    <a:pt x="4556" y="12662"/>
                  </a:cubicBezTo>
                  <a:close/>
                  <a:moveTo>
                    <a:pt x="4230" y="12671"/>
                  </a:moveTo>
                  <a:cubicBezTo>
                    <a:pt x="4274" y="12539"/>
                    <a:pt x="4450" y="12442"/>
                    <a:pt x="4362" y="12300"/>
                  </a:cubicBezTo>
                  <a:cubicBezTo>
                    <a:pt x="4344" y="12459"/>
                    <a:pt x="4194" y="12557"/>
                    <a:pt x="4230" y="12671"/>
                  </a:cubicBezTo>
                  <a:close/>
                  <a:moveTo>
                    <a:pt x="5766" y="12009"/>
                  </a:moveTo>
                  <a:cubicBezTo>
                    <a:pt x="5784" y="12009"/>
                    <a:pt x="5801" y="12018"/>
                    <a:pt x="5784" y="12044"/>
                  </a:cubicBezTo>
                  <a:cubicBezTo>
                    <a:pt x="5845" y="12080"/>
                    <a:pt x="5881" y="12036"/>
                    <a:pt x="5907" y="11956"/>
                  </a:cubicBezTo>
                  <a:cubicBezTo>
                    <a:pt x="5837" y="11921"/>
                    <a:pt x="5792" y="11930"/>
                    <a:pt x="5766" y="12009"/>
                  </a:cubicBezTo>
                  <a:close/>
                  <a:moveTo>
                    <a:pt x="5298" y="11859"/>
                  </a:moveTo>
                  <a:cubicBezTo>
                    <a:pt x="5386" y="11912"/>
                    <a:pt x="5386" y="11709"/>
                    <a:pt x="5430" y="11647"/>
                  </a:cubicBezTo>
                  <a:cubicBezTo>
                    <a:pt x="5501" y="11727"/>
                    <a:pt x="5536" y="11682"/>
                    <a:pt x="5581" y="11576"/>
                  </a:cubicBezTo>
                  <a:cubicBezTo>
                    <a:pt x="5422" y="11479"/>
                    <a:pt x="5307" y="11762"/>
                    <a:pt x="5298" y="11859"/>
                  </a:cubicBezTo>
                  <a:close/>
                  <a:moveTo>
                    <a:pt x="5475" y="11930"/>
                  </a:moveTo>
                  <a:cubicBezTo>
                    <a:pt x="5483" y="11824"/>
                    <a:pt x="5545" y="11850"/>
                    <a:pt x="5598" y="11841"/>
                  </a:cubicBezTo>
                  <a:cubicBezTo>
                    <a:pt x="5607" y="11788"/>
                    <a:pt x="5616" y="11735"/>
                    <a:pt x="5589" y="11709"/>
                  </a:cubicBezTo>
                  <a:cubicBezTo>
                    <a:pt x="5536" y="11815"/>
                    <a:pt x="5492" y="11815"/>
                    <a:pt x="5457" y="11727"/>
                  </a:cubicBezTo>
                  <a:cubicBezTo>
                    <a:pt x="5430" y="11797"/>
                    <a:pt x="5448" y="11965"/>
                    <a:pt x="5475" y="11930"/>
                  </a:cubicBezTo>
                  <a:close/>
                  <a:moveTo>
                    <a:pt x="5854" y="12097"/>
                  </a:moveTo>
                  <a:cubicBezTo>
                    <a:pt x="5792" y="12168"/>
                    <a:pt x="5669" y="12089"/>
                    <a:pt x="5642" y="12256"/>
                  </a:cubicBezTo>
                  <a:cubicBezTo>
                    <a:pt x="5695" y="12309"/>
                    <a:pt x="5722" y="12221"/>
                    <a:pt x="5775" y="12239"/>
                  </a:cubicBezTo>
                  <a:cubicBezTo>
                    <a:pt x="5784" y="12239"/>
                    <a:pt x="5775" y="12318"/>
                    <a:pt x="5828" y="12318"/>
                  </a:cubicBezTo>
                  <a:cubicBezTo>
                    <a:pt x="5854" y="12327"/>
                    <a:pt x="5898" y="12336"/>
                    <a:pt x="5925" y="12230"/>
                  </a:cubicBezTo>
                  <a:cubicBezTo>
                    <a:pt x="5766" y="12203"/>
                    <a:pt x="5890" y="12159"/>
                    <a:pt x="5854" y="12097"/>
                  </a:cubicBezTo>
                  <a:close/>
                  <a:moveTo>
                    <a:pt x="5448" y="12707"/>
                  </a:moveTo>
                  <a:cubicBezTo>
                    <a:pt x="5280" y="12680"/>
                    <a:pt x="5581" y="12486"/>
                    <a:pt x="5377" y="12512"/>
                  </a:cubicBezTo>
                  <a:cubicBezTo>
                    <a:pt x="5430" y="12424"/>
                    <a:pt x="5386" y="12380"/>
                    <a:pt x="5386" y="12318"/>
                  </a:cubicBezTo>
                  <a:cubicBezTo>
                    <a:pt x="5475" y="12247"/>
                    <a:pt x="5563" y="12168"/>
                    <a:pt x="5633" y="12053"/>
                  </a:cubicBezTo>
                  <a:lnTo>
                    <a:pt x="5528" y="12018"/>
                  </a:lnTo>
                  <a:cubicBezTo>
                    <a:pt x="5492" y="12150"/>
                    <a:pt x="5448" y="12212"/>
                    <a:pt x="5377" y="12124"/>
                  </a:cubicBezTo>
                  <a:cubicBezTo>
                    <a:pt x="5324" y="12274"/>
                    <a:pt x="5342" y="12398"/>
                    <a:pt x="5298" y="12557"/>
                  </a:cubicBezTo>
                  <a:cubicBezTo>
                    <a:pt x="5430" y="12557"/>
                    <a:pt x="5289" y="12857"/>
                    <a:pt x="5448" y="12707"/>
                  </a:cubicBezTo>
                  <a:close/>
                  <a:moveTo>
                    <a:pt x="5695" y="13157"/>
                  </a:moveTo>
                  <a:cubicBezTo>
                    <a:pt x="5713" y="13033"/>
                    <a:pt x="5704" y="12936"/>
                    <a:pt x="5695" y="12830"/>
                  </a:cubicBezTo>
                  <a:cubicBezTo>
                    <a:pt x="5775" y="12742"/>
                    <a:pt x="5845" y="12609"/>
                    <a:pt x="5898" y="12451"/>
                  </a:cubicBezTo>
                  <a:cubicBezTo>
                    <a:pt x="5845" y="12415"/>
                    <a:pt x="5792" y="12415"/>
                    <a:pt x="5757" y="12424"/>
                  </a:cubicBezTo>
                  <a:cubicBezTo>
                    <a:pt x="5766" y="12495"/>
                    <a:pt x="5704" y="12601"/>
                    <a:pt x="5731" y="12645"/>
                  </a:cubicBezTo>
                  <a:cubicBezTo>
                    <a:pt x="5810" y="12592"/>
                    <a:pt x="5739" y="12539"/>
                    <a:pt x="5810" y="12512"/>
                  </a:cubicBezTo>
                  <a:cubicBezTo>
                    <a:pt x="5845" y="12618"/>
                    <a:pt x="5739" y="12698"/>
                    <a:pt x="5678" y="12724"/>
                  </a:cubicBezTo>
                  <a:cubicBezTo>
                    <a:pt x="5695" y="12557"/>
                    <a:pt x="5589" y="12636"/>
                    <a:pt x="5572" y="12521"/>
                  </a:cubicBezTo>
                  <a:cubicBezTo>
                    <a:pt x="5589" y="12468"/>
                    <a:pt x="5625" y="12468"/>
                    <a:pt x="5642" y="12415"/>
                  </a:cubicBezTo>
                  <a:cubicBezTo>
                    <a:pt x="5572" y="12380"/>
                    <a:pt x="5554" y="12477"/>
                    <a:pt x="5483" y="12451"/>
                  </a:cubicBezTo>
                  <a:cubicBezTo>
                    <a:pt x="5475" y="12433"/>
                    <a:pt x="5492" y="12300"/>
                    <a:pt x="5457" y="12380"/>
                  </a:cubicBezTo>
                  <a:cubicBezTo>
                    <a:pt x="5439" y="12486"/>
                    <a:pt x="5563" y="12521"/>
                    <a:pt x="5492" y="12654"/>
                  </a:cubicBezTo>
                  <a:cubicBezTo>
                    <a:pt x="5642" y="12618"/>
                    <a:pt x="5607" y="12742"/>
                    <a:pt x="5598" y="12786"/>
                  </a:cubicBezTo>
                  <a:cubicBezTo>
                    <a:pt x="5616" y="12733"/>
                    <a:pt x="5686" y="12848"/>
                    <a:pt x="5678" y="12883"/>
                  </a:cubicBezTo>
                  <a:cubicBezTo>
                    <a:pt x="5545" y="12830"/>
                    <a:pt x="5545" y="13069"/>
                    <a:pt x="5430" y="13060"/>
                  </a:cubicBezTo>
                  <a:lnTo>
                    <a:pt x="5563" y="13104"/>
                  </a:lnTo>
                  <a:cubicBezTo>
                    <a:pt x="5589" y="13033"/>
                    <a:pt x="5616" y="12936"/>
                    <a:pt x="5678" y="12954"/>
                  </a:cubicBezTo>
                  <a:cubicBezTo>
                    <a:pt x="5660" y="13033"/>
                    <a:pt x="5563" y="13157"/>
                    <a:pt x="5695" y="13157"/>
                  </a:cubicBezTo>
                  <a:close/>
                  <a:moveTo>
                    <a:pt x="5174" y="13130"/>
                  </a:moveTo>
                  <a:cubicBezTo>
                    <a:pt x="5166" y="13219"/>
                    <a:pt x="5113" y="13192"/>
                    <a:pt x="5095" y="13263"/>
                  </a:cubicBezTo>
                  <a:cubicBezTo>
                    <a:pt x="5192" y="13351"/>
                    <a:pt x="5245" y="13148"/>
                    <a:pt x="5174" y="13130"/>
                  </a:cubicBezTo>
                  <a:close/>
                  <a:moveTo>
                    <a:pt x="5369" y="13395"/>
                  </a:moveTo>
                  <a:cubicBezTo>
                    <a:pt x="5422" y="13281"/>
                    <a:pt x="5307" y="13334"/>
                    <a:pt x="5324" y="13281"/>
                  </a:cubicBezTo>
                  <a:cubicBezTo>
                    <a:pt x="5351" y="13201"/>
                    <a:pt x="5395" y="13122"/>
                    <a:pt x="5333" y="13086"/>
                  </a:cubicBezTo>
                  <a:cubicBezTo>
                    <a:pt x="5271" y="13192"/>
                    <a:pt x="5307" y="13289"/>
                    <a:pt x="5245" y="13325"/>
                  </a:cubicBezTo>
                  <a:cubicBezTo>
                    <a:pt x="5333" y="13325"/>
                    <a:pt x="5298" y="13387"/>
                    <a:pt x="5369" y="13395"/>
                  </a:cubicBezTo>
                  <a:close/>
                  <a:moveTo>
                    <a:pt x="5430" y="13616"/>
                  </a:moveTo>
                  <a:cubicBezTo>
                    <a:pt x="5448" y="13563"/>
                    <a:pt x="5554" y="13501"/>
                    <a:pt x="5492" y="13448"/>
                  </a:cubicBezTo>
                  <a:cubicBezTo>
                    <a:pt x="5483" y="13466"/>
                    <a:pt x="5466" y="13466"/>
                    <a:pt x="5430" y="13457"/>
                  </a:cubicBezTo>
                  <a:cubicBezTo>
                    <a:pt x="5404" y="13528"/>
                    <a:pt x="5377" y="13590"/>
                    <a:pt x="5430" y="13616"/>
                  </a:cubicBezTo>
                  <a:close/>
                  <a:moveTo>
                    <a:pt x="5307" y="13802"/>
                  </a:moveTo>
                  <a:cubicBezTo>
                    <a:pt x="5298" y="13907"/>
                    <a:pt x="5210" y="13793"/>
                    <a:pt x="5210" y="13899"/>
                  </a:cubicBezTo>
                  <a:cubicBezTo>
                    <a:pt x="5201" y="13943"/>
                    <a:pt x="5280" y="13952"/>
                    <a:pt x="5218" y="14031"/>
                  </a:cubicBezTo>
                  <a:cubicBezTo>
                    <a:pt x="5289" y="14102"/>
                    <a:pt x="5271" y="13943"/>
                    <a:pt x="5342" y="14013"/>
                  </a:cubicBezTo>
                  <a:cubicBezTo>
                    <a:pt x="5316" y="14102"/>
                    <a:pt x="5192" y="14119"/>
                    <a:pt x="5280" y="14190"/>
                  </a:cubicBezTo>
                  <a:cubicBezTo>
                    <a:pt x="5307" y="14102"/>
                    <a:pt x="5369" y="14119"/>
                    <a:pt x="5395" y="14031"/>
                  </a:cubicBezTo>
                  <a:cubicBezTo>
                    <a:pt x="5395" y="13907"/>
                    <a:pt x="5342" y="13810"/>
                    <a:pt x="5386" y="13669"/>
                  </a:cubicBezTo>
                  <a:cubicBezTo>
                    <a:pt x="5360" y="13651"/>
                    <a:pt x="5307" y="13643"/>
                    <a:pt x="5316" y="13607"/>
                  </a:cubicBezTo>
                  <a:cubicBezTo>
                    <a:pt x="5333" y="13457"/>
                    <a:pt x="5263" y="13678"/>
                    <a:pt x="5316" y="13704"/>
                  </a:cubicBezTo>
                  <a:cubicBezTo>
                    <a:pt x="5298" y="13749"/>
                    <a:pt x="5174" y="13749"/>
                    <a:pt x="5245" y="13810"/>
                  </a:cubicBezTo>
                  <a:cubicBezTo>
                    <a:pt x="5263" y="13784"/>
                    <a:pt x="5316" y="13757"/>
                    <a:pt x="5307" y="13802"/>
                  </a:cubicBezTo>
                  <a:close/>
                  <a:moveTo>
                    <a:pt x="4998" y="14075"/>
                  </a:moveTo>
                  <a:cubicBezTo>
                    <a:pt x="5042" y="14058"/>
                    <a:pt x="5060" y="13987"/>
                    <a:pt x="5086" y="13916"/>
                  </a:cubicBezTo>
                  <a:cubicBezTo>
                    <a:pt x="5015" y="13846"/>
                    <a:pt x="5033" y="14005"/>
                    <a:pt x="4962" y="13934"/>
                  </a:cubicBezTo>
                  <a:cubicBezTo>
                    <a:pt x="4980" y="13837"/>
                    <a:pt x="5024" y="13837"/>
                    <a:pt x="5051" y="13766"/>
                  </a:cubicBezTo>
                  <a:cubicBezTo>
                    <a:pt x="5015" y="13704"/>
                    <a:pt x="5015" y="13757"/>
                    <a:pt x="4945" y="13731"/>
                  </a:cubicBezTo>
                  <a:cubicBezTo>
                    <a:pt x="4945" y="13828"/>
                    <a:pt x="4865" y="13960"/>
                    <a:pt x="4927" y="14022"/>
                  </a:cubicBezTo>
                  <a:cubicBezTo>
                    <a:pt x="4980" y="13890"/>
                    <a:pt x="4971" y="14058"/>
                    <a:pt x="4998" y="14075"/>
                  </a:cubicBezTo>
                  <a:close/>
                  <a:moveTo>
                    <a:pt x="5113" y="14252"/>
                  </a:moveTo>
                  <a:cubicBezTo>
                    <a:pt x="5042" y="14252"/>
                    <a:pt x="4848" y="14217"/>
                    <a:pt x="4901" y="14340"/>
                  </a:cubicBezTo>
                  <a:cubicBezTo>
                    <a:pt x="4927" y="14287"/>
                    <a:pt x="4971" y="14287"/>
                    <a:pt x="5024" y="14322"/>
                  </a:cubicBezTo>
                  <a:cubicBezTo>
                    <a:pt x="5015" y="14375"/>
                    <a:pt x="4945" y="14455"/>
                    <a:pt x="5033" y="14455"/>
                  </a:cubicBezTo>
                  <a:cubicBezTo>
                    <a:pt x="5060" y="14349"/>
                    <a:pt x="5104" y="14296"/>
                    <a:pt x="5148" y="14234"/>
                  </a:cubicBezTo>
                  <a:cubicBezTo>
                    <a:pt x="5166" y="14199"/>
                    <a:pt x="5227" y="14022"/>
                    <a:pt x="5166" y="14111"/>
                  </a:cubicBezTo>
                  <a:close/>
                  <a:moveTo>
                    <a:pt x="4803" y="14040"/>
                  </a:moveTo>
                  <a:cubicBezTo>
                    <a:pt x="4768" y="14066"/>
                    <a:pt x="4636" y="14296"/>
                    <a:pt x="4706" y="14234"/>
                  </a:cubicBezTo>
                  <a:cubicBezTo>
                    <a:pt x="4759" y="14243"/>
                    <a:pt x="4856" y="14093"/>
                    <a:pt x="4803" y="14040"/>
                  </a:cubicBezTo>
                  <a:close/>
                  <a:moveTo>
                    <a:pt x="4618" y="14234"/>
                  </a:moveTo>
                  <a:cubicBezTo>
                    <a:pt x="4680" y="14155"/>
                    <a:pt x="4539" y="14181"/>
                    <a:pt x="4609" y="14093"/>
                  </a:cubicBezTo>
                  <a:cubicBezTo>
                    <a:pt x="4627" y="14049"/>
                    <a:pt x="4680" y="14102"/>
                    <a:pt x="4689" y="14031"/>
                  </a:cubicBezTo>
                  <a:cubicBezTo>
                    <a:pt x="4653" y="14013"/>
                    <a:pt x="4627" y="14005"/>
                    <a:pt x="4592" y="13987"/>
                  </a:cubicBezTo>
                  <a:cubicBezTo>
                    <a:pt x="4565" y="14102"/>
                    <a:pt x="4503" y="14119"/>
                    <a:pt x="4477" y="14208"/>
                  </a:cubicBezTo>
                  <a:cubicBezTo>
                    <a:pt x="4556" y="14261"/>
                    <a:pt x="4583" y="14137"/>
                    <a:pt x="4618" y="14234"/>
                  </a:cubicBezTo>
                  <a:close/>
                  <a:moveTo>
                    <a:pt x="4786" y="14561"/>
                  </a:moveTo>
                  <a:cubicBezTo>
                    <a:pt x="4856" y="14623"/>
                    <a:pt x="4971" y="14349"/>
                    <a:pt x="4901" y="14402"/>
                  </a:cubicBezTo>
                  <a:cubicBezTo>
                    <a:pt x="4892" y="14534"/>
                    <a:pt x="4795" y="14428"/>
                    <a:pt x="4786" y="14561"/>
                  </a:cubicBezTo>
                  <a:close/>
                  <a:moveTo>
                    <a:pt x="4512" y="14587"/>
                  </a:moveTo>
                  <a:cubicBezTo>
                    <a:pt x="4565" y="14517"/>
                    <a:pt x="4645" y="14499"/>
                    <a:pt x="4680" y="14384"/>
                  </a:cubicBezTo>
                  <a:cubicBezTo>
                    <a:pt x="4592" y="14331"/>
                    <a:pt x="4477" y="14499"/>
                    <a:pt x="4512" y="14587"/>
                  </a:cubicBezTo>
                  <a:close/>
                  <a:moveTo>
                    <a:pt x="4477" y="14932"/>
                  </a:moveTo>
                  <a:cubicBezTo>
                    <a:pt x="4512" y="14870"/>
                    <a:pt x="4662" y="14746"/>
                    <a:pt x="4565" y="14676"/>
                  </a:cubicBezTo>
                  <a:cubicBezTo>
                    <a:pt x="4530" y="14737"/>
                    <a:pt x="4397" y="14896"/>
                    <a:pt x="4477" y="14932"/>
                  </a:cubicBezTo>
                  <a:close/>
                  <a:moveTo>
                    <a:pt x="4689" y="15144"/>
                  </a:moveTo>
                  <a:cubicBezTo>
                    <a:pt x="4706" y="15073"/>
                    <a:pt x="4856" y="15055"/>
                    <a:pt x="4803" y="14994"/>
                  </a:cubicBezTo>
                  <a:cubicBezTo>
                    <a:pt x="4751" y="15011"/>
                    <a:pt x="4592" y="15073"/>
                    <a:pt x="4689" y="15144"/>
                  </a:cubicBezTo>
                  <a:close/>
                  <a:moveTo>
                    <a:pt x="4918" y="15232"/>
                  </a:moveTo>
                  <a:cubicBezTo>
                    <a:pt x="4998" y="15179"/>
                    <a:pt x="5024" y="15011"/>
                    <a:pt x="5077" y="14896"/>
                  </a:cubicBezTo>
                  <a:cubicBezTo>
                    <a:pt x="4980" y="14826"/>
                    <a:pt x="5007" y="15055"/>
                    <a:pt x="4918" y="15002"/>
                  </a:cubicBezTo>
                  <a:cubicBezTo>
                    <a:pt x="4927" y="14958"/>
                    <a:pt x="4865" y="14949"/>
                    <a:pt x="4856" y="15011"/>
                  </a:cubicBezTo>
                  <a:cubicBezTo>
                    <a:pt x="4892" y="15038"/>
                    <a:pt x="4998" y="15029"/>
                    <a:pt x="4971" y="15091"/>
                  </a:cubicBezTo>
                  <a:cubicBezTo>
                    <a:pt x="4901" y="15099"/>
                    <a:pt x="4874" y="15170"/>
                    <a:pt x="4918" y="15232"/>
                  </a:cubicBezTo>
                  <a:close/>
                  <a:moveTo>
                    <a:pt x="4494" y="16292"/>
                  </a:moveTo>
                  <a:cubicBezTo>
                    <a:pt x="4477" y="16353"/>
                    <a:pt x="4424" y="16353"/>
                    <a:pt x="4406" y="16450"/>
                  </a:cubicBezTo>
                  <a:cubicBezTo>
                    <a:pt x="4477" y="16521"/>
                    <a:pt x="4539" y="16300"/>
                    <a:pt x="4494" y="16292"/>
                  </a:cubicBezTo>
                  <a:close/>
                  <a:moveTo>
                    <a:pt x="4344" y="15117"/>
                  </a:moveTo>
                  <a:cubicBezTo>
                    <a:pt x="4344" y="15144"/>
                    <a:pt x="4327" y="15170"/>
                    <a:pt x="4353" y="15179"/>
                  </a:cubicBezTo>
                  <a:cubicBezTo>
                    <a:pt x="4415" y="15082"/>
                    <a:pt x="4309" y="15064"/>
                    <a:pt x="4265" y="15020"/>
                  </a:cubicBezTo>
                  <a:lnTo>
                    <a:pt x="4221" y="15135"/>
                  </a:lnTo>
                  <a:cubicBezTo>
                    <a:pt x="4283" y="15179"/>
                    <a:pt x="4291" y="15099"/>
                    <a:pt x="4344" y="15117"/>
                  </a:cubicBezTo>
                  <a:close/>
                  <a:moveTo>
                    <a:pt x="4803" y="15382"/>
                  </a:moveTo>
                  <a:cubicBezTo>
                    <a:pt x="4865" y="15417"/>
                    <a:pt x="4901" y="15373"/>
                    <a:pt x="4936" y="15338"/>
                  </a:cubicBezTo>
                  <a:cubicBezTo>
                    <a:pt x="4909" y="15320"/>
                    <a:pt x="4909" y="15276"/>
                    <a:pt x="4848" y="15267"/>
                  </a:cubicBezTo>
                  <a:close/>
                  <a:moveTo>
                    <a:pt x="4168" y="15603"/>
                  </a:moveTo>
                  <a:cubicBezTo>
                    <a:pt x="4247" y="15470"/>
                    <a:pt x="4194" y="15409"/>
                    <a:pt x="4221" y="15294"/>
                  </a:cubicBezTo>
                  <a:cubicBezTo>
                    <a:pt x="4291" y="15320"/>
                    <a:pt x="4256" y="15400"/>
                    <a:pt x="4283" y="15453"/>
                  </a:cubicBezTo>
                  <a:cubicBezTo>
                    <a:pt x="4380" y="15391"/>
                    <a:pt x="4283" y="15276"/>
                    <a:pt x="4256" y="15214"/>
                  </a:cubicBezTo>
                  <a:cubicBezTo>
                    <a:pt x="4159" y="15347"/>
                    <a:pt x="4185" y="15470"/>
                    <a:pt x="4044" y="15532"/>
                  </a:cubicBezTo>
                  <a:cubicBezTo>
                    <a:pt x="4124" y="15532"/>
                    <a:pt x="4097" y="15594"/>
                    <a:pt x="4168" y="15603"/>
                  </a:cubicBezTo>
                  <a:close/>
                  <a:moveTo>
                    <a:pt x="4583" y="15665"/>
                  </a:moveTo>
                  <a:cubicBezTo>
                    <a:pt x="4503" y="15965"/>
                    <a:pt x="4698" y="15576"/>
                    <a:pt x="4600" y="15541"/>
                  </a:cubicBezTo>
                  <a:cubicBezTo>
                    <a:pt x="4583" y="15594"/>
                    <a:pt x="4600" y="15612"/>
                    <a:pt x="4583" y="15665"/>
                  </a:cubicBezTo>
                  <a:close/>
                  <a:moveTo>
                    <a:pt x="4415" y="16027"/>
                  </a:moveTo>
                  <a:lnTo>
                    <a:pt x="4547" y="16080"/>
                  </a:lnTo>
                  <a:cubicBezTo>
                    <a:pt x="4583" y="16097"/>
                    <a:pt x="4486" y="16292"/>
                    <a:pt x="4556" y="16212"/>
                  </a:cubicBezTo>
                  <a:cubicBezTo>
                    <a:pt x="4592" y="16097"/>
                    <a:pt x="4636" y="16000"/>
                    <a:pt x="4689" y="15938"/>
                  </a:cubicBezTo>
                  <a:cubicBezTo>
                    <a:pt x="4583" y="15841"/>
                    <a:pt x="4592" y="16071"/>
                    <a:pt x="4494" y="15991"/>
                  </a:cubicBezTo>
                  <a:cubicBezTo>
                    <a:pt x="4521" y="15938"/>
                    <a:pt x="4486" y="15921"/>
                    <a:pt x="4512" y="15868"/>
                  </a:cubicBezTo>
                  <a:cubicBezTo>
                    <a:pt x="4636" y="15938"/>
                    <a:pt x="4839" y="15682"/>
                    <a:pt x="4706" y="15576"/>
                  </a:cubicBezTo>
                  <a:cubicBezTo>
                    <a:pt x="4653" y="15691"/>
                    <a:pt x="4600" y="15797"/>
                    <a:pt x="4583" y="15832"/>
                  </a:cubicBezTo>
                  <a:cubicBezTo>
                    <a:pt x="4433" y="15832"/>
                    <a:pt x="4547" y="15709"/>
                    <a:pt x="4459" y="15682"/>
                  </a:cubicBezTo>
                  <a:cubicBezTo>
                    <a:pt x="4406" y="15815"/>
                    <a:pt x="4494" y="15877"/>
                    <a:pt x="4415" y="16027"/>
                  </a:cubicBezTo>
                  <a:close/>
                  <a:moveTo>
                    <a:pt x="3894" y="16327"/>
                  </a:moveTo>
                  <a:cubicBezTo>
                    <a:pt x="3912" y="16239"/>
                    <a:pt x="3973" y="16283"/>
                    <a:pt x="3991" y="16230"/>
                  </a:cubicBezTo>
                  <a:cubicBezTo>
                    <a:pt x="3982" y="16150"/>
                    <a:pt x="3912" y="16239"/>
                    <a:pt x="3929" y="16168"/>
                  </a:cubicBezTo>
                  <a:cubicBezTo>
                    <a:pt x="3973" y="16177"/>
                    <a:pt x="3938" y="16133"/>
                    <a:pt x="3956" y="16088"/>
                  </a:cubicBezTo>
                  <a:cubicBezTo>
                    <a:pt x="4044" y="16097"/>
                    <a:pt x="4018" y="16168"/>
                    <a:pt x="4088" y="16133"/>
                  </a:cubicBezTo>
                  <a:cubicBezTo>
                    <a:pt x="4097" y="16088"/>
                    <a:pt x="4132" y="16027"/>
                    <a:pt x="4106" y="16009"/>
                  </a:cubicBezTo>
                  <a:cubicBezTo>
                    <a:pt x="4097" y="16027"/>
                    <a:pt x="4071" y="16035"/>
                    <a:pt x="4079" y="16000"/>
                  </a:cubicBezTo>
                  <a:cubicBezTo>
                    <a:pt x="4097" y="15841"/>
                    <a:pt x="4203" y="15903"/>
                    <a:pt x="4256" y="15832"/>
                  </a:cubicBezTo>
                  <a:cubicBezTo>
                    <a:pt x="4150" y="15806"/>
                    <a:pt x="4132" y="15726"/>
                    <a:pt x="4009" y="15709"/>
                  </a:cubicBezTo>
                  <a:cubicBezTo>
                    <a:pt x="3991" y="15841"/>
                    <a:pt x="3956" y="15850"/>
                    <a:pt x="3885" y="15956"/>
                  </a:cubicBezTo>
                  <a:cubicBezTo>
                    <a:pt x="3921" y="15974"/>
                    <a:pt x="3947" y="15991"/>
                    <a:pt x="3921" y="16035"/>
                  </a:cubicBezTo>
                  <a:cubicBezTo>
                    <a:pt x="3885" y="16124"/>
                    <a:pt x="3806" y="16088"/>
                    <a:pt x="3788" y="16221"/>
                  </a:cubicBezTo>
                  <a:cubicBezTo>
                    <a:pt x="3832" y="16247"/>
                    <a:pt x="3806" y="16318"/>
                    <a:pt x="3894" y="16327"/>
                  </a:cubicBezTo>
                  <a:close/>
                  <a:moveTo>
                    <a:pt x="4062" y="16353"/>
                  </a:moveTo>
                  <a:cubicBezTo>
                    <a:pt x="4168" y="16265"/>
                    <a:pt x="4177" y="16336"/>
                    <a:pt x="4141" y="16221"/>
                  </a:cubicBezTo>
                  <a:cubicBezTo>
                    <a:pt x="4230" y="16292"/>
                    <a:pt x="4238" y="16177"/>
                    <a:pt x="4318" y="16221"/>
                  </a:cubicBezTo>
                  <a:cubicBezTo>
                    <a:pt x="4362" y="16168"/>
                    <a:pt x="4274" y="16080"/>
                    <a:pt x="4256" y="16133"/>
                  </a:cubicBezTo>
                  <a:cubicBezTo>
                    <a:pt x="4283" y="16141"/>
                    <a:pt x="4274" y="16194"/>
                    <a:pt x="4238" y="16194"/>
                  </a:cubicBezTo>
                  <a:lnTo>
                    <a:pt x="4185" y="16168"/>
                  </a:lnTo>
                  <a:cubicBezTo>
                    <a:pt x="4194" y="16106"/>
                    <a:pt x="4291" y="15991"/>
                    <a:pt x="4238" y="15956"/>
                  </a:cubicBezTo>
                  <a:cubicBezTo>
                    <a:pt x="4168" y="15991"/>
                    <a:pt x="4177" y="16088"/>
                    <a:pt x="4159" y="16159"/>
                  </a:cubicBezTo>
                  <a:cubicBezTo>
                    <a:pt x="4035" y="16203"/>
                    <a:pt x="4053" y="16318"/>
                    <a:pt x="3973" y="16424"/>
                  </a:cubicBezTo>
                  <a:cubicBezTo>
                    <a:pt x="4035" y="16468"/>
                    <a:pt x="4026" y="16380"/>
                    <a:pt x="4062" y="16353"/>
                  </a:cubicBezTo>
                  <a:close/>
                  <a:moveTo>
                    <a:pt x="4150" y="16751"/>
                  </a:moveTo>
                  <a:cubicBezTo>
                    <a:pt x="4185" y="16707"/>
                    <a:pt x="4203" y="16636"/>
                    <a:pt x="4256" y="16627"/>
                  </a:cubicBezTo>
                  <a:lnTo>
                    <a:pt x="4177" y="16830"/>
                  </a:lnTo>
                  <a:cubicBezTo>
                    <a:pt x="4203" y="16865"/>
                    <a:pt x="4238" y="16892"/>
                    <a:pt x="4300" y="16901"/>
                  </a:cubicBezTo>
                  <a:cubicBezTo>
                    <a:pt x="4397" y="16742"/>
                    <a:pt x="4283" y="16698"/>
                    <a:pt x="4336" y="16556"/>
                  </a:cubicBezTo>
                  <a:cubicBezTo>
                    <a:pt x="4291" y="16521"/>
                    <a:pt x="4274" y="16592"/>
                    <a:pt x="4238" y="16583"/>
                  </a:cubicBezTo>
                  <a:cubicBezTo>
                    <a:pt x="4238" y="16592"/>
                    <a:pt x="4221" y="16512"/>
                    <a:pt x="4212" y="16512"/>
                  </a:cubicBezTo>
                  <a:cubicBezTo>
                    <a:pt x="4221" y="16512"/>
                    <a:pt x="4168" y="16556"/>
                    <a:pt x="4159" y="16556"/>
                  </a:cubicBezTo>
                  <a:cubicBezTo>
                    <a:pt x="4132" y="16565"/>
                    <a:pt x="4124" y="16477"/>
                    <a:pt x="4097" y="16565"/>
                  </a:cubicBezTo>
                  <a:cubicBezTo>
                    <a:pt x="4247" y="16556"/>
                    <a:pt x="4088" y="16715"/>
                    <a:pt x="4150" y="16751"/>
                  </a:cubicBezTo>
                  <a:close/>
                  <a:moveTo>
                    <a:pt x="3850" y="16927"/>
                  </a:moveTo>
                  <a:cubicBezTo>
                    <a:pt x="3912" y="16892"/>
                    <a:pt x="3938" y="16751"/>
                    <a:pt x="3982" y="16654"/>
                  </a:cubicBezTo>
                  <a:cubicBezTo>
                    <a:pt x="3823" y="16618"/>
                    <a:pt x="3823" y="16830"/>
                    <a:pt x="3850" y="16927"/>
                  </a:cubicBezTo>
                  <a:close/>
                  <a:moveTo>
                    <a:pt x="3929" y="17069"/>
                  </a:moveTo>
                  <a:cubicBezTo>
                    <a:pt x="3921" y="17077"/>
                    <a:pt x="3912" y="17095"/>
                    <a:pt x="3894" y="17113"/>
                  </a:cubicBezTo>
                  <a:cubicBezTo>
                    <a:pt x="3876" y="17148"/>
                    <a:pt x="3841" y="17113"/>
                    <a:pt x="3815" y="17183"/>
                  </a:cubicBezTo>
                  <a:cubicBezTo>
                    <a:pt x="3806" y="17201"/>
                    <a:pt x="3762" y="17289"/>
                    <a:pt x="3823" y="17316"/>
                  </a:cubicBezTo>
                  <a:cubicBezTo>
                    <a:pt x="3859" y="17272"/>
                    <a:pt x="3850" y="17139"/>
                    <a:pt x="3912" y="17157"/>
                  </a:cubicBezTo>
                  <a:cubicBezTo>
                    <a:pt x="3841" y="17280"/>
                    <a:pt x="3947" y="17254"/>
                    <a:pt x="3947" y="17298"/>
                  </a:cubicBezTo>
                  <a:cubicBezTo>
                    <a:pt x="3903" y="17325"/>
                    <a:pt x="3876" y="17386"/>
                    <a:pt x="3859" y="17457"/>
                  </a:cubicBezTo>
                  <a:cubicBezTo>
                    <a:pt x="3973" y="17484"/>
                    <a:pt x="3991" y="17254"/>
                    <a:pt x="4079" y="17183"/>
                  </a:cubicBezTo>
                  <a:cubicBezTo>
                    <a:pt x="4106" y="17192"/>
                    <a:pt x="4097" y="17219"/>
                    <a:pt x="4115" y="17227"/>
                  </a:cubicBezTo>
                  <a:cubicBezTo>
                    <a:pt x="4168" y="17148"/>
                    <a:pt x="4159" y="17183"/>
                    <a:pt x="4168" y="17086"/>
                  </a:cubicBezTo>
                  <a:cubicBezTo>
                    <a:pt x="4088" y="17007"/>
                    <a:pt x="4115" y="17210"/>
                    <a:pt x="4035" y="17130"/>
                  </a:cubicBezTo>
                  <a:lnTo>
                    <a:pt x="4088" y="16989"/>
                  </a:lnTo>
                  <a:cubicBezTo>
                    <a:pt x="3991" y="16918"/>
                    <a:pt x="4026" y="17113"/>
                    <a:pt x="3956" y="17104"/>
                  </a:cubicBezTo>
                  <a:cubicBezTo>
                    <a:pt x="3929" y="17104"/>
                    <a:pt x="3929" y="17086"/>
                    <a:pt x="3929" y="17069"/>
                  </a:cubicBezTo>
                  <a:cubicBezTo>
                    <a:pt x="3947" y="17042"/>
                    <a:pt x="3938" y="17051"/>
                    <a:pt x="3929" y="17069"/>
                  </a:cubicBezTo>
                  <a:close/>
                  <a:moveTo>
                    <a:pt x="3673" y="17492"/>
                  </a:moveTo>
                  <a:cubicBezTo>
                    <a:pt x="3753" y="17342"/>
                    <a:pt x="3647" y="17404"/>
                    <a:pt x="3664" y="17351"/>
                  </a:cubicBezTo>
                  <a:cubicBezTo>
                    <a:pt x="3682" y="17227"/>
                    <a:pt x="3815" y="17122"/>
                    <a:pt x="3815" y="17016"/>
                  </a:cubicBezTo>
                  <a:cubicBezTo>
                    <a:pt x="3797" y="17060"/>
                    <a:pt x="3744" y="17024"/>
                    <a:pt x="3700" y="17007"/>
                  </a:cubicBezTo>
                  <a:cubicBezTo>
                    <a:pt x="3726" y="17166"/>
                    <a:pt x="3629" y="17245"/>
                    <a:pt x="3567" y="17448"/>
                  </a:cubicBezTo>
                  <a:close/>
                  <a:moveTo>
                    <a:pt x="3329" y="18243"/>
                  </a:moveTo>
                  <a:cubicBezTo>
                    <a:pt x="3364" y="18261"/>
                    <a:pt x="3391" y="18252"/>
                    <a:pt x="3417" y="18243"/>
                  </a:cubicBezTo>
                  <a:cubicBezTo>
                    <a:pt x="3444" y="18172"/>
                    <a:pt x="3408" y="18146"/>
                    <a:pt x="3382" y="18102"/>
                  </a:cubicBezTo>
                  <a:cubicBezTo>
                    <a:pt x="3338" y="18128"/>
                    <a:pt x="3311" y="18199"/>
                    <a:pt x="3329" y="18243"/>
                  </a:cubicBezTo>
                  <a:close/>
                  <a:moveTo>
                    <a:pt x="3444" y="18649"/>
                  </a:moveTo>
                  <a:cubicBezTo>
                    <a:pt x="3444" y="18596"/>
                    <a:pt x="3532" y="18490"/>
                    <a:pt x="3479" y="18472"/>
                  </a:cubicBezTo>
                  <a:cubicBezTo>
                    <a:pt x="3435" y="18490"/>
                    <a:pt x="3373" y="18623"/>
                    <a:pt x="3444" y="18649"/>
                  </a:cubicBezTo>
                  <a:close/>
                  <a:moveTo>
                    <a:pt x="3400" y="19320"/>
                  </a:moveTo>
                  <a:cubicBezTo>
                    <a:pt x="3461" y="19276"/>
                    <a:pt x="3408" y="19285"/>
                    <a:pt x="3435" y="19214"/>
                  </a:cubicBezTo>
                  <a:cubicBezTo>
                    <a:pt x="3347" y="19170"/>
                    <a:pt x="3285" y="19311"/>
                    <a:pt x="3400" y="19320"/>
                  </a:cubicBezTo>
                  <a:close/>
                  <a:moveTo>
                    <a:pt x="3117" y="19276"/>
                  </a:moveTo>
                  <a:cubicBezTo>
                    <a:pt x="3143" y="19249"/>
                    <a:pt x="3188" y="19205"/>
                    <a:pt x="3223" y="19161"/>
                  </a:cubicBezTo>
                  <a:cubicBezTo>
                    <a:pt x="3258" y="19108"/>
                    <a:pt x="3276" y="19055"/>
                    <a:pt x="3249" y="19002"/>
                  </a:cubicBezTo>
                  <a:cubicBezTo>
                    <a:pt x="3214" y="19064"/>
                    <a:pt x="3091" y="19223"/>
                    <a:pt x="3117" y="19276"/>
                  </a:cubicBezTo>
                  <a:close/>
                  <a:moveTo>
                    <a:pt x="2543" y="19823"/>
                  </a:moveTo>
                  <a:cubicBezTo>
                    <a:pt x="2570" y="19770"/>
                    <a:pt x="2640" y="19797"/>
                    <a:pt x="2649" y="19691"/>
                  </a:cubicBezTo>
                  <a:lnTo>
                    <a:pt x="2561" y="19682"/>
                  </a:lnTo>
                  <a:cubicBezTo>
                    <a:pt x="2543" y="19735"/>
                    <a:pt x="2508" y="19806"/>
                    <a:pt x="2543" y="19823"/>
                  </a:cubicBezTo>
                  <a:close/>
                  <a:moveTo>
                    <a:pt x="2561" y="20071"/>
                  </a:moveTo>
                  <a:cubicBezTo>
                    <a:pt x="2649" y="19965"/>
                    <a:pt x="2676" y="19832"/>
                    <a:pt x="2525" y="19850"/>
                  </a:cubicBezTo>
                  <a:cubicBezTo>
                    <a:pt x="2508" y="19868"/>
                    <a:pt x="2411" y="19982"/>
                    <a:pt x="2481" y="19982"/>
                  </a:cubicBezTo>
                  <a:cubicBezTo>
                    <a:pt x="2490" y="19965"/>
                    <a:pt x="2499" y="19947"/>
                    <a:pt x="2517" y="19947"/>
                  </a:cubicBezTo>
                  <a:cubicBezTo>
                    <a:pt x="2455" y="20062"/>
                    <a:pt x="2525" y="20053"/>
                    <a:pt x="2561" y="20071"/>
                  </a:cubicBezTo>
                  <a:close/>
                  <a:moveTo>
                    <a:pt x="2269" y="20547"/>
                  </a:moveTo>
                  <a:cubicBezTo>
                    <a:pt x="2419" y="20530"/>
                    <a:pt x="2322" y="20415"/>
                    <a:pt x="2340" y="20353"/>
                  </a:cubicBezTo>
                  <a:cubicBezTo>
                    <a:pt x="2366" y="20265"/>
                    <a:pt x="2508" y="20115"/>
                    <a:pt x="2411" y="20088"/>
                  </a:cubicBezTo>
                  <a:cubicBezTo>
                    <a:pt x="2366" y="20238"/>
                    <a:pt x="2243" y="20459"/>
                    <a:pt x="2269" y="20547"/>
                  </a:cubicBezTo>
                  <a:close/>
                  <a:moveTo>
                    <a:pt x="2534" y="20706"/>
                  </a:moveTo>
                  <a:cubicBezTo>
                    <a:pt x="2596" y="20653"/>
                    <a:pt x="2658" y="20512"/>
                    <a:pt x="2570" y="20539"/>
                  </a:cubicBezTo>
                  <a:cubicBezTo>
                    <a:pt x="2570" y="20583"/>
                    <a:pt x="2464" y="20724"/>
                    <a:pt x="2534" y="20706"/>
                  </a:cubicBezTo>
                  <a:close/>
                  <a:moveTo>
                    <a:pt x="2525" y="18896"/>
                  </a:moveTo>
                  <a:cubicBezTo>
                    <a:pt x="2552" y="18834"/>
                    <a:pt x="2587" y="18799"/>
                    <a:pt x="2614" y="18773"/>
                  </a:cubicBezTo>
                  <a:cubicBezTo>
                    <a:pt x="2640" y="18755"/>
                    <a:pt x="2667" y="18720"/>
                    <a:pt x="2676" y="18658"/>
                  </a:cubicBezTo>
                  <a:cubicBezTo>
                    <a:pt x="2543" y="18614"/>
                    <a:pt x="2534" y="18755"/>
                    <a:pt x="2525" y="18896"/>
                  </a:cubicBezTo>
                  <a:close/>
                  <a:moveTo>
                    <a:pt x="2349" y="19294"/>
                  </a:moveTo>
                  <a:cubicBezTo>
                    <a:pt x="2366" y="19161"/>
                    <a:pt x="2534" y="19126"/>
                    <a:pt x="2472" y="19046"/>
                  </a:cubicBezTo>
                  <a:cubicBezTo>
                    <a:pt x="2393" y="19188"/>
                    <a:pt x="2384" y="19117"/>
                    <a:pt x="2366" y="19011"/>
                  </a:cubicBezTo>
                  <a:cubicBezTo>
                    <a:pt x="2340" y="19126"/>
                    <a:pt x="2296" y="19249"/>
                    <a:pt x="2349" y="19294"/>
                  </a:cubicBezTo>
                  <a:close/>
                  <a:moveTo>
                    <a:pt x="1925" y="19735"/>
                  </a:moveTo>
                  <a:cubicBezTo>
                    <a:pt x="2013" y="19700"/>
                    <a:pt x="2119" y="19726"/>
                    <a:pt x="2155" y="19585"/>
                  </a:cubicBezTo>
                  <a:cubicBezTo>
                    <a:pt x="2057" y="19559"/>
                    <a:pt x="1996" y="19656"/>
                    <a:pt x="1925" y="19735"/>
                  </a:cubicBezTo>
                  <a:close/>
                  <a:moveTo>
                    <a:pt x="2031" y="19859"/>
                  </a:moveTo>
                  <a:cubicBezTo>
                    <a:pt x="2084" y="19753"/>
                    <a:pt x="2119" y="19788"/>
                    <a:pt x="2146" y="19815"/>
                  </a:cubicBezTo>
                  <a:cubicBezTo>
                    <a:pt x="2172" y="19841"/>
                    <a:pt x="2199" y="19868"/>
                    <a:pt x="2243" y="19744"/>
                  </a:cubicBezTo>
                  <a:cubicBezTo>
                    <a:pt x="2172" y="19682"/>
                    <a:pt x="2013" y="19762"/>
                    <a:pt x="2031" y="19859"/>
                  </a:cubicBezTo>
                  <a:close/>
                  <a:moveTo>
                    <a:pt x="1775" y="20874"/>
                  </a:moveTo>
                  <a:cubicBezTo>
                    <a:pt x="1748" y="20918"/>
                    <a:pt x="1704" y="20927"/>
                    <a:pt x="1660" y="20936"/>
                  </a:cubicBezTo>
                  <a:cubicBezTo>
                    <a:pt x="1634" y="21007"/>
                    <a:pt x="1625" y="21060"/>
                    <a:pt x="1634" y="21077"/>
                  </a:cubicBezTo>
                  <a:cubicBezTo>
                    <a:pt x="1713" y="21077"/>
                    <a:pt x="1837" y="20874"/>
                    <a:pt x="1775" y="20874"/>
                  </a:cubicBezTo>
                  <a:close/>
                  <a:moveTo>
                    <a:pt x="1227" y="21324"/>
                  </a:moveTo>
                  <a:cubicBezTo>
                    <a:pt x="1280" y="21307"/>
                    <a:pt x="1342" y="21298"/>
                    <a:pt x="1378" y="21236"/>
                  </a:cubicBezTo>
                  <a:cubicBezTo>
                    <a:pt x="1307" y="21271"/>
                    <a:pt x="1430" y="21121"/>
                    <a:pt x="1457" y="21104"/>
                  </a:cubicBezTo>
                  <a:cubicBezTo>
                    <a:pt x="1510" y="21095"/>
                    <a:pt x="1439" y="21201"/>
                    <a:pt x="1528" y="21157"/>
                  </a:cubicBezTo>
                  <a:cubicBezTo>
                    <a:pt x="1598" y="20971"/>
                    <a:pt x="1616" y="20751"/>
                    <a:pt x="1713" y="20565"/>
                  </a:cubicBezTo>
                  <a:cubicBezTo>
                    <a:pt x="1766" y="20468"/>
                    <a:pt x="1881" y="20406"/>
                    <a:pt x="1916" y="20309"/>
                  </a:cubicBezTo>
                  <a:cubicBezTo>
                    <a:pt x="1881" y="20433"/>
                    <a:pt x="1898" y="20627"/>
                    <a:pt x="1978" y="20547"/>
                  </a:cubicBezTo>
                  <a:cubicBezTo>
                    <a:pt x="1907" y="20494"/>
                    <a:pt x="2004" y="20238"/>
                    <a:pt x="1934" y="20203"/>
                  </a:cubicBezTo>
                  <a:cubicBezTo>
                    <a:pt x="1943" y="20203"/>
                    <a:pt x="1863" y="20327"/>
                    <a:pt x="1846" y="20283"/>
                  </a:cubicBezTo>
                  <a:cubicBezTo>
                    <a:pt x="1890" y="20212"/>
                    <a:pt x="1810" y="20132"/>
                    <a:pt x="1916" y="20088"/>
                  </a:cubicBezTo>
                  <a:cubicBezTo>
                    <a:pt x="1898" y="20132"/>
                    <a:pt x="1872" y="20203"/>
                    <a:pt x="1898" y="20203"/>
                  </a:cubicBezTo>
                  <a:cubicBezTo>
                    <a:pt x="1960" y="20141"/>
                    <a:pt x="1996" y="20044"/>
                    <a:pt x="2066" y="20009"/>
                  </a:cubicBezTo>
                  <a:cubicBezTo>
                    <a:pt x="2093" y="20044"/>
                    <a:pt x="2119" y="20044"/>
                    <a:pt x="2163" y="19965"/>
                  </a:cubicBezTo>
                  <a:cubicBezTo>
                    <a:pt x="2066" y="20000"/>
                    <a:pt x="2172" y="19841"/>
                    <a:pt x="2049" y="19894"/>
                  </a:cubicBezTo>
                  <a:cubicBezTo>
                    <a:pt x="2013" y="19991"/>
                    <a:pt x="2057" y="20009"/>
                    <a:pt x="1960" y="20053"/>
                  </a:cubicBezTo>
                  <a:cubicBezTo>
                    <a:pt x="1881" y="20018"/>
                    <a:pt x="1810" y="19974"/>
                    <a:pt x="1740" y="19938"/>
                  </a:cubicBezTo>
                  <a:cubicBezTo>
                    <a:pt x="1722" y="19991"/>
                    <a:pt x="1695" y="20053"/>
                    <a:pt x="1678" y="20106"/>
                  </a:cubicBezTo>
                  <a:cubicBezTo>
                    <a:pt x="1731" y="20159"/>
                    <a:pt x="1828" y="19938"/>
                    <a:pt x="1810" y="20062"/>
                  </a:cubicBezTo>
                  <a:cubicBezTo>
                    <a:pt x="1801" y="20097"/>
                    <a:pt x="1748" y="20238"/>
                    <a:pt x="1722" y="20221"/>
                  </a:cubicBezTo>
                  <a:cubicBezTo>
                    <a:pt x="1722" y="20230"/>
                    <a:pt x="1740" y="20115"/>
                    <a:pt x="1722" y="20141"/>
                  </a:cubicBezTo>
                  <a:cubicBezTo>
                    <a:pt x="1642" y="20265"/>
                    <a:pt x="1634" y="20380"/>
                    <a:pt x="1589" y="20512"/>
                  </a:cubicBezTo>
                  <a:cubicBezTo>
                    <a:pt x="1554" y="20600"/>
                    <a:pt x="1413" y="20768"/>
                    <a:pt x="1528" y="20759"/>
                  </a:cubicBezTo>
                  <a:cubicBezTo>
                    <a:pt x="1598" y="20556"/>
                    <a:pt x="1722" y="20486"/>
                    <a:pt x="1801" y="20327"/>
                  </a:cubicBezTo>
                  <a:cubicBezTo>
                    <a:pt x="1828" y="20380"/>
                    <a:pt x="1793" y="20441"/>
                    <a:pt x="1740" y="20494"/>
                  </a:cubicBezTo>
                  <a:cubicBezTo>
                    <a:pt x="1687" y="20556"/>
                    <a:pt x="1616" y="20618"/>
                    <a:pt x="1589" y="20662"/>
                  </a:cubicBezTo>
                  <a:cubicBezTo>
                    <a:pt x="1572" y="20751"/>
                    <a:pt x="1554" y="20945"/>
                    <a:pt x="1457" y="21033"/>
                  </a:cubicBezTo>
                  <a:cubicBezTo>
                    <a:pt x="1360" y="21068"/>
                    <a:pt x="1589" y="20759"/>
                    <a:pt x="1430" y="20856"/>
                  </a:cubicBezTo>
                  <a:cubicBezTo>
                    <a:pt x="1413" y="21033"/>
                    <a:pt x="1316" y="21113"/>
                    <a:pt x="1227" y="21324"/>
                  </a:cubicBezTo>
                  <a:close/>
                  <a:moveTo>
                    <a:pt x="1757" y="21713"/>
                  </a:moveTo>
                  <a:cubicBezTo>
                    <a:pt x="1810" y="21678"/>
                    <a:pt x="1898" y="21607"/>
                    <a:pt x="1951" y="21536"/>
                  </a:cubicBezTo>
                  <a:cubicBezTo>
                    <a:pt x="2013" y="21475"/>
                    <a:pt x="2057" y="21413"/>
                    <a:pt x="2013" y="21386"/>
                  </a:cubicBezTo>
                  <a:cubicBezTo>
                    <a:pt x="1996" y="21422"/>
                    <a:pt x="1960" y="21457"/>
                    <a:pt x="1925" y="21483"/>
                  </a:cubicBezTo>
                  <a:cubicBezTo>
                    <a:pt x="1890" y="21466"/>
                    <a:pt x="1943" y="21351"/>
                    <a:pt x="1978" y="21263"/>
                  </a:cubicBezTo>
                  <a:cubicBezTo>
                    <a:pt x="2066" y="21254"/>
                    <a:pt x="2075" y="21174"/>
                    <a:pt x="2137" y="21139"/>
                  </a:cubicBezTo>
                  <a:cubicBezTo>
                    <a:pt x="2208" y="21015"/>
                    <a:pt x="2137" y="21033"/>
                    <a:pt x="2190" y="20927"/>
                  </a:cubicBezTo>
                  <a:cubicBezTo>
                    <a:pt x="2075" y="20980"/>
                    <a:pt x="2119" y="20971"/>
                    <a:pt x="2022" y="20980"/>
                  </a:cubicBezTo>
                  <a:close/>
                  <a:moveTo>
                    <a:pt x="1554" y="22569"/>
                  </a:moveTo>
                  <a:cubicBezTo>
                    <a:pt x="1607" y="22437"/>
                    <a:pt x="1625" y="22358"/>
                    <a:pt x="1625" y="22296"/>
                  </a:cubicBezTo>
                  <a:cubicBezTo>
                    <a:pt x="1713" y="22225"/>
                    <a:pt x="1634" y="22366"/>
                    <a:pt x="1704" y="22322"/>
                  </a:cubicBezTo>
                  <a:cubicBezTo>
                    <a:pt x="1722" y="22287"/>
                    <a:pt x="1731" y="22252"/>
                    <a:pt x="1766" y="22225"/>
                  </a:cubicBezTo>
                  <a:lnTo>
                    <a:pt x="1793" y="22163"/>
                  </a:lnTo>
                  <a:cubicBezTo>
                    <a:pt x="1740" y="22190"/>
                    <a:pt x="1642" y="22269"/>
                    <a:pt x="1651" y="22225"/>
                  </a:cubicBezTo>
                  <a:cubicBezTo>
                    <a:pt x="1837" y="22075"/>
                    <a:pt x="1722" y="22049"/>
                    <a:pt x="1748" y="21951"/>
                  </a:cubicBezTo>
                  <a:cubicBezTo>
                    <a:pt x="1793" y="21934"/>
                    <a:pt x="1828" y="21916"/>
                    <a:pt x="1863" y="21890"/>
                  </a:cubicBezTo>
                  <a:cubicBezTo>
                    <a:pt x="1828" y="21854"/>
                    <a:pt x="1890" y="21748"/>
                    <a:pt x="1943" y="21669"/>
                  </a:cubicBezTo>
                  <a:cubicBezTo>
                    <a:pt x="1996" y="21581"/>
                    <a:pt x="2040" y="21519"/>
                    <a:pt x="1960" y="21554"/>
                  </a:cubicBezTo>
                  <a:cubicBezTo>
                    <a:pt x="1943" y="21669"/>
                    <a:pt x="1784" y="21845"/>
                    <a:pt x="1722" y="21810"/>
                  </a:cubicBezTo>
                  <a:cubicBezTo>
                    <a:pt x="1669" y="21943"/>
                    <a:pt x="1651" y="22049"/>
                    <a:pt x="1713" y="22057"/>
                  </a:cubicBezTo>
                  <a:cubicBezTo>
                    <a:pt x="1695" y="22137"/>
                    <a:pt x="1598" y="22287"/>
                    <a:pt x="1528" y="22419"/>
                  </a:cubicBezTo>
                  <a:cubicBezTo>
                    <a:pt x="1466" y="22543"/>
                    <a:pt x="1430" y="22640"/>
                    <a:pt x="1554" y="22569"/>
                  </a:cubicBezTo>
                  <a:close/>
                  <a:moveTo>
                    <a:pt x="380" y="24053"/>
                  </a:moveTo>
                  <a:cubicBezTo>
                    <a:pt x="194" y="24123"/>
                    <a:pt x="256" y="24044"/>
                    <a:pt x="88" y="24141"/>
                  </a:cubicBezTo>
                  <a:cubicBezTo>
                    <a:pt x="88" y="24141"/>
                    <a:pt x="88" y="24150"/>
                    <a:pt x="80" y="24150"/>
                  </a:cubicBezTo>
                  <a:cubicBezTo>
                    <a:pt x="80" y="24150"/>
                    <a:pt x="71" y="24159"/>
                    <a:pt x="71" y="24159"/>
                  </a:cubicBezTo>
                  <a:cubicBezTo>
                    <a:pt x="124" y="24185"/>
                    <a:pt x="159" y="24141"/>
                    <a:pt x="256" y="24159"/>
                  </a:cubicBezTo>
                  <a:close/>
                  <a:moveTo>
                    <a:pt x="1369" y="23382"/>
                  </a:moveTo>
                  <a:cubicBezTo>
                    <a:pt x="1369" y="23346"/>
                    <a:pt x="1280" y="23364"/>
                    <a:pt x="1183" y="23382"/>
                  </a:cubicBezTo>
                  <a:cubicBezTo>
                    <a:pt x="998" y="23497"/>
                    <a:pt x="1307" y="23435"/>
                    <a:pt x="1369" y="23382"/>
                  </a:cubicBezTo>
                  <a:close/>
                  <a:moveTo>
                    <a:pt x="1740" y="23073"/>
                  </a:moveTo>
                  <a:cubicBezTo>
                    <a:pt x="1616" y="23099"/>
                    <a:pt x="1660" y="23073"/>
                    <a:pt x="1731" y="23029"/>
                  </a:cubicBezTo>
                  <a:cubicBezTo>
                    <a:pt x="1793" y="22984"/>
                    <a:pt x="1881" y="22940"/>
                    <a:pt x="1863" y="22914"/>
                  </a:cubicBezTo>
                  <a:cubicBezTo>
                    <a:pt x="1740" y="22923"/>
                    <a:pt x="1616" y="22958"/>
                    <a:pt x="1483" y="22993"/>
                  </a:cubicBezTo>
                  <a:cubicBezTo>
                    <a:pt x="1483" y="22993"/>
                    <a:pt x="1483" y="22984"/>
                    <a:pt x="1483" y="22976"/>
                  </a:cubicBezTo>
                  <a:cubicBezTo>
                    <a:pt x="1466" y="22940"/>
                    <a:pt x="1342" y="23143"/>
                    <a:pt x="1333" y="23082"/>
                  </a:cubicBezTo>
                  <a:cubicBezTo>
                    <a:pt x="1448" y="22931"/>
                    <a:pt x="1563" y="22790"/>
                    <a:pt x="1634" y="22658"/>
                  </a:cubicBezTo>
                  <a:cubicBezTo>
                    <a:pt x="1607" y="22640"/>
                    <a:pt x="1536" y="22667"/>
                    <a:pt x="1439" y="22728"/>
                  </a:cubicBezTo>
                  <a:cubicBezTo>
                    <a:pt x="1386" y="22861"/>
                    <a:pt x="1325" y="23020"/>
                    <a:pt x="1466" y="22808"/>
                  </a:cubicBezTo>
                  <a:cubicBezTo>
                    <a:pt x="1404" y="22940"/>
                    <a:pt x="1298" y="23064"/>
                    <a:pt x="1236" y="23196"/>
                  </a:cubicBezTo>
                  <a:lnTo>
                    <a:pt x="1245" y="23196"/>
                  </a:lnTo>
                  <a:cubicBezTo>
                    <a:pt x="1386" y="23117"/>
                    <a:pt x="1448" y="23117"/>
                    <a:pt x="1510" y="23117"/>
                  </a:cubicBezTo>
                  <a:cubicBezTo>
                    <a:pt x="1572" y="23126"/>
                    <a:pt x="1634" y="23135"/>
                    <a:pt x="1740" y="23073"/>
                  </a:cubicBezTo>
                  <a:close/>
                  <a:moveTo>
                    <a:pt x="1960" y="22905"/>
                  </a:moveTo>
                  <a:cubicBezTo>
                    <a:pt x="1996" y="22905"/>
                    <a:pt x="1943" y="22940"/>
                    <a:pt x="1890" y="22967"/>
                  </a:cubicBezTo>
                  <a:cubicBezTo>
                    <a:pt x="1978" y="22958"/>
                    <a:pt x="1846" y="23064"/>
                    <a:pt x="1951" y="23046"/>
                  </a:cubicBezTo>
                  <a:cubicBezTo>
                    <a:pt x="2013" y="23020"/>
                    <a:pt x="2057" y="22958"/>
                    <a:pt x="2066" y="22914"/>
                  </a:cubicBezTo>
                  <a:cubicBezTo>
                    <a:pt x="2075" y="22870"/>
                    <a:pt x="2057" y="22852"/>
                    <a:pt x="1960" y="22905"/>
                  </a:cubicBezTo>
                  <a:close/>
                  <a:moveTo>
                    <a:pt x="16061" y="21978"/>
                  </a:moveTo>
                  <a:cubicBezTo>
                    <a:pt x="16097" y="21969"/>
                    <a:pt x="16150" y="21978"/>
                    <a:pt x="16150" y="21943"/>
                  </a:cubicBezTo>
                  <a:cubicBezTo>
                    <a:pt x="16035" y="21943"/>
                    <a:pt x="16212" y="21792"/>
                    <a:pt x="16079" y="21837"/>
                  </a:cubicBezTo>
                  <a:cubicBezTo>
                    <a:pt x="16044" y="21872"/>
                    <a:pt x="16070" y="21890"/>
                    <a:pt x="16061" y="21978"/>
                  </a:cubicBezTo>
                  <a:close/>
                  <a:moveTo>
                    <a:pt x="14454" y="21501"/>
                  </a:moveTo>
                  <a:cubicBezTo>
                    <a:pt x="14587" y="21492"/>
                    <a:pt x="14666" y="21519"/>
                    <a:pt x="14755" y="21430"/>
                  </a:cubicBezTo>
                  <a:cubicBezTo>
                    <a:pt x="14719" y="21422"/>
                    <a:pt x="14507" y="21448"/>
                    <a:pt x="14454" y="21501"/>
                  </a:cubicBezTo>
                  <a:close/>
                  <a:moveTo>
                    <a:pt x="13112" y="22402"/>
                  </a:moveTo>
                  <a:cubicBezTo>
                    <a:pt x="13201" y="22375"/>
                    <a:pt x="13227" y="22419"/>
                    <a:pt x="13298" y="22411"/>
                  </a:cubicBezTo>
                  <a:cubicBezTo>
                    <a:pt x="13289" y="22331"/>
                    <a:pt x="13103" y="22322"/>
                    <a:pt x="13112" y="22402"/>
                  </a:cubicBezTo>
                  <a:close/>
                  <a:moveTo>
                    <a:pt x="12662" y="22490"/>
                  </a:moveTo>
                  <a:cubicBezTo>
                    <a:pt x="12733" y="22419"/>
                    <a:pt x="12839" y="22516"/>
                    <a:pt x="12900" y="22437"/>
                  </a:cubicBezTo>
                  <a:cubicBezTo>
                    <a:pt x="12865" y="22411"/>
                    <a:pt x="12627" y="22393"/>
                    <a:pt x="12662" y="22490"/>
                  </a:cubicBezTo>
                  <a:close/>
                  <a:moveTo>
                    <a:pt x="9731" y="22887"/>
                  </a:moveTo>
                  <a:cubicBezTo>
                    <a:pt x="9757" y="22843"/>
                    <a:pt x="9748" y="22781"/>
                    <a:pt x="9775" y="22737"/>
                  </a:cubicBezTo>
                  <a:lnTo>
                    <a:pt x="9651" y="22755"/>
                  </a:lnTo>
                  <a:cubicBezTo>
                    <a:pt x="9660" y="22826"/>
                    <a:pt x="9669" y="22887"/>
                    <a:pt x="9731" y="22887"/>
                  </a:cubicBezTo>
                  <a:close/>
                  <a:moveTo>
                    <a:pt x="8256" y="22499"/>
                  </a:moveTo>
                  <a:cubicBezTo>
                    <a:pt x="8371" y="22472"/>
                    <a:pt x="8335" y="22614"/>
                    <a:pt x="8486" y="22552"/>
                  </a:cubicBezTo>
                  <a:cubicBezTo>
                    <a:pt x="8486" y="22464"/>
                    <a:pt x="8371" y="22499"/>
                    <a:pt x="8433" y="22419"/>
                  </a:cubicBezTo>
                  <a:cubicBezTo>
                    <a:pt x="8344" y="22428"/>
                    <a:pt x="8282" y="22446"/>
                    <a:pt x="8256" y="22499"/>
                  </a:cubicBezTo>
                  <a:close/>
                  <a:moveTo>
                    <a:pt x="7859" y="23249"/>
                  </a:moveTo>
                  <a:cubicBezTo>
                    <a:pt x="7947" y="23205"/>
                    <a:pt x="7938" y="23276"/>
                    <a:pt x="7991" y="23285"/>
                  </a:cubicBezTo>
                  <a:cubicBezTo>
                    <a:pt x="7982" y="23205"/>
                    <a:pt x="7920" y="23196"/>
                    <a:pt x="7876" y="23161"/>
                  </a:cubicBezTo>
                  <a:cubicBezTo>
                    <a:pt x="7876" y="23108"/>
                    <a:pt x="7956" y="23117"/>
                    <a:pt x="7929" y="23046"/>
                  </a:cubicBezTo>
                  <a:cubicBezTo>
                    <a:pt x="7744" y="23055"/>
                    <a:pt x="7867" y="23126"/>
                    <a:pt x="7859" y="23249"/>
                  </a:cubicBezTo>
                  <a:close/>
                  <a:moveTo>
                    <a:pt x="6110" y="23399"/>
                  </a:moveTo>
                  <a:cubicBezTo>
                    <a:pt x="6199" y="23391"/>
                    <a:pt x="6269" y="23373"/>
                    <a:pt x="6287" y="23320"/>
                  </a:cubicBezTo>
                  <a:cubicBezTo>
                    <a:pt x="6172" y="23355"/>
                    <a:pt x="6101" y="23267"/>
                    <a:pt x="6110" y="23399"/>
                  </a:cubicBezTo>
                  <a:close/>
                  <a:moveTo>
                    <a:pt x="5042" y="22984"/>
                  </a:moveTo>
                  <a:lnTo>
                    <a:pt x="5245" y="22958"/>
                  </a:lnTo>
                  <a:cubicBezTo>
                    <a:pt x="5289" y="22843"/>
                    <a:pt x="5024" y="22879"/>
                    <a:pt x="5042" y="22984"/>
                  </a:cubicBezTo>
                  <a:close/>
                  <a:moveTo>
                    <a:pt x="4618" y="23461"/>
                  </a:moveTo>
                  <a:cubicBezTo>
                    <a:pt x="4742" y="23444"/>
                    <a:pt x="4892" y="23444"/>
                    <a:pt x="4901" y="23373"/>
                  </a:cubicBezTo>
                  <a:cubicBezTo>
                    <a:pt x="4812" y="23399"/>
                    <a:pt x="4600" y="23364"/>
                    <a:pt x="4618" y="23461"/>
                  </a:cubicBezTo>
                  <a:close/>
                  <a:moveTo>
                    <a:pt x="3929" y="23479"/>
                  </a:moveTo>
                  <a:cubicBezTo>
                    <a:pt x="4071" y="23479"/>
                    <a:pt x="4318" y="23364"/>
                    <a:pt x="4238" y="23320"/>
                  </a:cubicBezTo>
                  <a:cubicBezTo>
                    <a:pt x="4203" y="23364"/>
                    <a:pt x="3929" y="23311"/>
                    <a:pt x="3929" y="23479"/>
                  </a:cubicBezTo>
                  <a:close/>
                  <a:moveTo>
                    <a:pt x="3214" y="23152"/>
                  </a:moveTo>
                  <a:cubicBezTo>
                    <a:pt x="3188" y="23241"/>
                    <a:pt x="3258" y="23267"/>
                    <a:pt x="3417" y="23241"/>
                  </a:cubicBezTo>
                  <a:cubicBezTo>
                    <a:pt x="3576" y="23064"/>
                    <a:pt x="3355" y="23143"/>
                    <a:pt x="3214" y="23152"/>
                  </a:cubicBezTo>
                  <a:close/>
                  <a:moveTo>
                    <a:pt x="1934" y="23894"/>
                  </a:moveTo>
                  <a:cubicBezTo>
                    <a:pt x="1969" y="23929"/>
                    <a:pt x="2049" y="23920"/>
                    <a:pt x="2119" y="23912"/>
                  </a:cubicBezTo>
                  <a:cubicBezTo>
                    <a:pt x="2199" y="23894"/>
                    <a:pt x="2278" y="23885"/>
                    <a:pt x="2322" y="23929"/>
                  </a:cubicBezTo>
                  <a:cubicBezTo>
                    <a:pt x="2411" y="23841"/>
                    <a:pt x="2269" y="23903"/>
                    <a:pt x="2234" y="23885"/>
                  </a:cubicBezTo>
                  <a:cubicBezTo>
                    <a:pt x="2155" y="23859"/>
                    <a:pt x="2093" y="23761"/>
                    <a:pt x="1934" y="23894"/>
                  </a:cubicBezTo>
                  <a:close/>
                  <a:moveTo>
                    <a:pt x="2163" y="23046"/>
                  </a:moveTo>
                  <a:cubicBezTo>
                    <a:pt x="2340" y="23002"/>
                    <a:pt x="2499" y="22914"/>
                    <a:pt x="2658" y="22808"/>
                  </a:cubicBezTo>
                  <a:cubicBezTo>
                    <a:pt x="2552" y="22834"/>
                    <a:pt x="2517" y="22746"/>
                    <a:pt x="2358" y="22852"/>
                  </a:cubicBezTo>
                  <a:cubicBezTo>
                    <a:pt x="2419" y="22852"/>
                    <a:pt x="2216" y="23020"/>
                    <a:pt x="2163" y="23046"/>
                  </a:cubicBezTo>
                  <a:close/>
                  <a:moveTo>
                    <a:pt x="3143" y="22799"/>
                  </a:moveTo>
                  <a:cubicBezTo>
                    <a:pt x="3258" y="22675"/>
                    <a:pt x="2985" y="22790"/>
                    <a:pt x="2923" y="22773"/>
                  </a:cubicBezTo>
                  <a:cubicBezTo>
                    <a:pt x="2870" y="22790"/>
                    <a:pt x="2817" y="22826"/>
                    <a:pt x="2764" y="22826"/>
                  </a:cubicBezTo>
                  <a:cubicBezTo>
                    <a:pt x="2852" y="22737"/>
                    <a:pt x="2852" y="22711"/>
                    <a:pt x="2746" y="22746"/>
                  </a:cubicBezTo>
                  <a:cubicBezTo>
                    <a:pt x="2631" y="22843"/>
                    <a:pt x="2781" y="22790"/>
                    <a:pt x="2667" y="22896"/>
                  </a:cubicBezTo>
                  <a:cubicBezTo>
                    <a:pt x="2561" y="22887"/>
                    <a:pt x="2472" y="22967"/>
                    <a:pt x="2375" y="23020"/>
                  </a:cubicBezTo>
                  <a:cubicBezTo>
                    <a:pt x="2499" y="22984"/>
                    <a:pt x="2658" y="22931"/>
                    <a:pt x="2799" y="22879"/>
                  </a:cubicBezTo>
                  <a:cubicBezTo>
                    <a:pt x="2940" y="22826"/>
                    <a:pt x="3064" y="22790"/>
                    <a:pt x="3143" y="22799"/>
                  </a:cubicBezTo>
                  <a:close/>
                  <a:moveTo>
                    <a:pt x="4962" y="22578"/>
                  </a:moveTo>
                  <a:cubicBezTo>
                    <a:pt x="4936" y="22578"/>
                    <a:pt x="4927" y="22561"/>
                    <a:pt x="4936" y="22534"/>
                  </a:cubicBezTo>
                  <a:cubicBezTo>
                    <a:pt x="4830" y="22561"/>
                    <a:pt x="4865" y="22561"/>
                    <a:pt x="4759" y="22552"/>
                  </a:cubicBezTo>
                  <a:cubicBezTo>
                    <a:pt x="4706" y="22640"/>
                    <a:pt x="4980" y="22596"/>
                    <a:pt x="4962" y="22578"/>
                  </a:cubicBezTo>
                  <a:close/>
                  <a:moveTo>
                    <a:pt x="5625" y="22437"/>
                  </a:moveTo>
                  <a:cubicBezTo>
                    <a:pt x="5545" y="22437"/>
                    <a:pt x="5492" y="22464"/>
                    <a:pt x="5483" y="22508"/>
                  </a:cubicBezTo>
                  <a:cubicBezTo>
                    <a:pt x="5536" y="22508"/>
                    <a:pt x="5554" y="22543"/>
                    <a:pt x="5633" y="22516"/>
                  </a:cubicBezTo>
                  <a:cubicBezTo>
                    <a:pt x="5625" y="22490"/>
                    <a:pt x="5625" y="22464"/>
                    <a:pt x="5625" y="22437"/>
                  </a:cubicBezTo>
                  <a:close/>
                  <a:moveTo>
                    <a:pt x="5863" y="22428"/>
                  </a:moveTo>
                  <a:cubicBezTo>
                    <a:pt x="5819" y="22358"/>
                    <a:pt x="5792" y="22260"/>
                    <a:pt x="5651" y="22296"/>
                  </a:cubicBezTo>
                  <a:cubicBezTo>
                    <a:pt x="5625" y="22402"/>
                    <a:pt x="5695" y="22340"/>
                    <a:pt x="5722" y="22393"/>
                  </a:cubicBezTo>
                  <a:cubicBezTo>
                    <a:pt x="5722" y="22384"/>
                    <a:pt x="5678" y="22437"/>
                    <a:pt x="5731" y="22446"/>
                  </a:cubicBezTo>
                  <a:close/>
                  <a:moveTo>
                    <a:pt x="7885" y="21996"/>
                  </a:moveTo>
                  <a:cubicBezTo>
                    <a:pt x="7797" y="21996"/>
                    <a:pt x="7726" y="22022"/>
                    <a:pt x="7708" y="22075"/>
                  </a:cubicBezTo>
                  <a:cubicBezTo>
                    <a:pt x="7797" y="22057"/>
                    <a:pt x="7806" y="22119"/>
                    <a:pt x="7894" y="22101"/>
                  </a:cubicBezTo>
                  <a:close/>
                  <a:moveTo>
                    <a:pt x="19434" y="20751"/>
                  </a:moveTo>
                  <a:cubicBezTo>
                    <a:pt x="19452" y="20804"/>
                    <a:pt x="19381" y="20839"/>
                    <a:pt x="19302" y="20883"/>
                  </a:cubicBezTo>
                  <a:cubicBezTo>
                    <a:pt x="19364" y="20874"/>
                    <a:pt x="19346" y="20945"/>
                    <a:pt x="19426" y="20918"/>
                  </a:cubicBezTo>
                  <a:cubicBezTo>
                    <a:pt x="19443" y="20883"/>
                    <a:pt x="19558" y="20724"/>
                    <a:pt x="19434" y="20751"/>
                  </a:cubicBezTo>
                  <a:close/>
                  <a:moveTo>
                    <a:pt x="20150" y="20600"/>
                  </a:moveTo>
                  <a:cubicBezTo>
                    <a:pt x="20114" y="20600"/>
                    <a:pt x="20097" y="20583"/>
                    <a:pt x="20097" y="20547"/>
                  </a:cubicBezTo>
                  <a:cubicBezTo>
                    <a:pt x="20035" y="20547"/>
                    <a:pt x="20008" y="20565"/>
                    <a:pt x="19982" y="20592"/>
                  </a:cubicBezTo>
                  <a:cubicBezTo>
                    <a:pt x="19973" y="20600"/>
                    <a:pt x="19964" y="20618"/>
                    <a:pt x="19955" y="20627"/>
                  </a:cubicBezTo>
                  <a:cubicBezTo>
                    <a:pt x="19947" y="20645"/>
                    <a:pt x="19929" y="20653"/>
                    <a:pt x="19920" y="20662"/>
                  </a:cubicBezTo>
                  <a:cubicBezTo>
                    <a:pt x="19982" y="20636"/>
                    <a:pt x="20159" y="20662"/>
                    <a:pt x="20150" y="20600"/>
                  </a:cubicBezTo>
                  <a:close/>
                  <a:moveTo>
                    <a:pt x="17112" y="9961"/>
                  </a:moveTo>
                  <a:cubicBezTo>
                    <a:pt x="17174" y="10014"/>
                    <a:pt x="17095" y="10137"/>
                    <a:pt x="17201" y="10128"/>
                  </a:cubicBezTo>
                  <a:cubicBezTo>
                    <a:pt x="17201" y="10093"/>
                    <a:pt x="17209" y="9952"/>
                    <a:pt x="17112" y="9961"/>
                  </a:cubicBezTo>
                  <a:close/>
                  <a:moveTo>
                    <a:pt x="17006" y="9475"/>
                  </a:moveTo>
                  <a:cubicBezTo>
                    <a:pt x="17042" y="9519"/>
                    <a:pt x="17024" y="9546"/>
                    <a:pt x="16971" y="9572"/>
                  </a:cubicBezTo>
                  <a:cubicBezTo>
                    <a:pt x="17015" y="9660"/>
                    <a:pt x="17077" y="9634"/>
                    <a:pt x="17121" y="9731"/>
                  </a:cubicBezTo>
                  <a:cubicBezTo>
                    <a:pt x="17165" y="9713"/>
                    <a:pt x="17130" y="9537"/>
                    <a:pt x="17103" y="9519"/>
                  </a:cubicBezTo>
                  <a:cubicBezTo>
                    <a:pt x="17095" y="9510"/>
                    <a:pt x="17050" y="9563"/>
                    <a:pt x="17042" y="9528"/>
                  </a:cubicBezTo>
                  <a:cubicBezTo>
                    <a:pt x="17077" y="9501"/>
                    <a:pt x="17068" y="9404"/>
                    <a:pt x="17006" y="9475"/>
                  </a:cubicBezTo>
                  <a:close/>
                  <a:moveTo>
                    <a:pt x="16565" y="9148"/>
                  </a:moveTo>
                  <a:cubicBezTo>
                    <a:pt x="16503" y="9175"/>
                    <a:pt x="16574" y="9342"/>
                    <a:pt x="16627" y="9325"/>
                  </a:cubicBezTo>
                  <a:cubicBezTo>
                    <a:pt x="16609" y="9272"/>
                    <a:pt x="16600" y="9210"/>
                    <a:pt x="16565" y="9148"/>
                  </a:cubicBezTo>
                  <a:close/>
                  <a:moveTo>
                    <a:pt x="11073" y="1925"/>
                  </a:moveTo>
                  <a:cubicBezTo>
                    <a:pt x="11020" y="1820"/>
                    <a:pt x="10896" y="1908"/>
                    <a:pt x="10984" y="1987"/>
                  </a:cubicBezTo>
                  <a:close/>
                  <a:moveTo>
                    <a:pt x="11602" y="2561"/>
                  </a:moveTo>
                  <a:cubicBezTo>
                    <a:pt x="11673" y="2517"/>
                    <a:pt x="11611" y="2446"/>
                    <a:pt x="11567" y="2367"/>
                  </a:cubicBezTo>
                  <a:cubicBezTo>
                    <a:pt x="11470" y="2411"/>
                    <a:pt x="11549" y="2491"/>
                    <a:pt x="11602" y="2561"/>
                  </a:cubicBezTo>
                  <a:close/>
                  <a:moveTo>
                    <a:pt x="10110" y="4080"/>
                  </a:moveTo>
                  <a:cubicBezTo>
                    <a:pt x="10128" y="4018"/>
                    <a:pt x="10260" y="3983"/>
                    <a:pt x="10198" y="3903"/>
                  </a:cubicBezTo>
                  <a:cubicBezTo>
                    <a:pt x="10154" y="3903"/>
                    <a:pt x="10110" y="3921"/>
                    <a:pt x="10066" y="3965"/>
                  </a:cubicBezTo>
                  <a:cubicBezTo>
                    <a:pt x="10101" y="4009"/>
                    <a:pt x="10084" y="4036"/>
                    <a:pt x="10110" y="4080"/>
                  </a:cubicBezTo>
                  <a:close/>
                  <a:moveTo>
                    <a:pt x="10534" y="4760"/>
                  </a:moveTo>
                  <a:cubicBezTo>
                    <a:pt x="10587" y="4733"/>
                    <a:pt x="10552" y="4689"/>
                    <a:pt x="10569" y="4663"/>
                  </a:cubicBezTo>
                  <a:cubicBezTo>
                    <a:pt x="10631" y="4636"/>
                    <a:pt x="10719" y="4627"/>
                    <a:pt x="10640" y="4530"/>
                  </a:cubicBezTo>
                  <a:cubicBezTo>
                    <a:pt x="10613" y="4548"/>
                    <a:pt x="10605" y="4574"/>
                    <a:pt x="10596" y="4601"/>
                  </a:cubicBezTo>
                  <a:cubicBezTo>
                    <a:pt x="10561" y="4548"/>
                    <a:pt x="10516" y="4539"/>
                    <a:pt x="10472" y="4574"/>
                  </a:cubicBezTo>
                  <a:cubicBezTo>
                    <a:pt x="10552" y="4654"/>
                    <a:pt x="10525" y="4698"/>
                    <a:pt x="10534" y="4760"/>
                  </a:cubicBezTo>
                  <a:close/>
                  <a:moveTo>
                    <a:pt x="12680" y="3347"/>
                  </a:moveTo>
                  <a:cubicBezTo>
                    <a:pt x="12609" y="3294"/>
                    <a:pt x="12556" y="3082"/>
                    <a:pt x="12468" y="3153"/>
                  </a:cubicBezTo>
                  <a:cubicBezTo>
                    <a:pt x="12415" y="3223"/>
                    <a:pt x="12547" y="3153"/>
                    <a:pt x="12565" y="3241"/>
                  </a:cubicBezTo>
                  <a:cubicBezTo>
                    <a:pt x="12538" y="3259"/>
                    <a:pt x="12512" y="3285"/>
                    <a:pt x="12556" y="3321"/>
                  </a:cubicBezTo>
                  <a:cubicBezTo>
                    <a:pt x="12609" y="3223"/>
                    <a:pt x="12627" y="3400"/>
                    <a:pt x="12680" y="3347"/>
                  </a:cubicBezTo>
                  <a:close/>
                  <a:moveTo>
                    <a:pt x="10878" y="4857"/>
                  </a:moveTo>
                  <a:cubicBezTo>
                    <a:pt x="10825" y="4795"/>
                    <a:pt x="10719" y="4733"/>
                    <a:pt x="10675" y="4813"/>
                  </a:cubicBezTo>
                  <a:cubicBezTo>
                    <a:pt x="10755" y="4901"/>
                    <a:pt x="10923" y="4857"/>
                    <a:pt x="10923" y="5016"/>
                  </a:cubicBezTo>
                  <a:cubicBezTo>
                    <a:pt x="11002" y="4989"/>
                    <a:pt x="10914" y="4901"/>
                    <a:pt x="10878" y="4857"/>
                  </a:cubicBezTo>
                  <a:close/>
                  <a:moveTo>
                    <a:pt x="11205" y="5078"/>
                  </a:moveTo>
                  <a:cubicBezTo>
                    <a:pt x="11126" y="5078"/>
                    <a:pt x="11064" y="4989"/>
                    <a:pt x="10976" y="5051"/>
                  </a:cubicBezTo>
                  <a:cubicBezTo>
                    <a:pt x="11037" y="5184"/>
                    <a:pt x="11240" y="5210"/>
                    <a:pt x="11205" y="5078"/>
                  </a:cubicBezTo>
                  <a:close/>
                  <a:moveTo>
                    <a:pt x="14075" y="5298"/>
                  </a:moveTo>
                  <a:cubicBezTo>
                    <a:pt x="14110" y="5360"/>
                    <a:pt x="14031" y="5396"/>
                    <a:pt x="14092" y="5475"/>
                  </a:cubicBezTo>
                  <a:cubicBezTo>
                    <a:pt x="14163" y="5440"/>
                    <a:pt x="14137" y="5290"/>
                    <a:pt x="14075" y="5298"/>
                  </a:cubicBezTo>
                  <a:close/>
                  <a:moveTo>
                    <a:pt x="14816" y="7603"/>
                  </a:moveTo>
                  <a:lnTo>
                    <a:pt x="14719" y="7665"/>
                  </a:lnTo>
                  <a:lnTo>
                    <a:pt x="14781" y="7744"/>
                  </a:lnTo>
                  <a:cubicBezTo>
                    <a:pt x="14843" y="7709"/>
                    <a:pt x="14869" y="7665"/>
                    <a:pt x="14816" y="7603"/>
                  </a:cubicBezTo>
                  <a:close/>
                  <a:moveTo>
                    <a:pt x="17183" y="10667"/>
                  </a:moveTo>
                  <a:cubicBezTo>
                    <a:pt x="17139" y="10587"/>
                    <a:pt x="16989" y="10446"/>
                    <a:pt x="16997" y="10499"/>
                  </a:cubicBezTo>
                  <a:cubicBezTo>
                    <a:pt x="17050" y="10535"/>
                    <a:pt x="17183" y="10738"/>
                    <a:pt x="17183" y="10667"/>
                  </a:cubicBezTo>
                  <a:close/>
                  <a:moveTo>
                    <a:pt x="17262" y="11108"/>
                  </a:moveTo>
                  <a:cubicBezTo>
                    <a:pt x="17227" y="11038"/>
                    <a:pt x="17306" y="10994"/>
                    <a:pt x="17218" y="10905"/>
                  </a:cubicBezTo>
                  <a:cubicBezTo>
                    <a:pt x="17165" y="10949"/>
                    <a:pt x="17174" y="11108"/>
                    <a:pt x="17262" y="11108"/>
                  </a:cubicBezTo>
                  <a:close/>
                  <a:moveTo>
                    <a:pt x="17730" y="11108"/>
                  </a:moveTo>
                  <a:cubicBezTo>
                    <a:pt x="17633" y="11161"/>
                    <a:pt x="17819" y="11259"/>
                    <a:pt x="17863" y="11285"/>
                  </a:cubicBezTo>
                  <a:cubicBezTo>
                    <a:pt x="17827" y="11214"/>
                    <a:pt x="17810" y="11126"/>
                    <a:pt x="17730" y="11108"/>
                  </a:cubicBezTo>
                  <a:close/>
                  <a:moveTo>
                    <a:pt x="18172" y="12194"/>
                  </a:moveTo>
                  <a:cubicBezTo>
                    <a:pt x="18110" y="12133"/>
                    <a:pt x="18181" y="12106"/>
                    <a:pt x="18189" y="12071"/>
                  </a:cubicBezTo>
                  <a:cubicBezTo>
                    <a:pt x="18119" y="11965"/>
                    <a:pt x="18057" y="11885"/>
                    <a:pt x="17978" y="11877"/>
                  </a:cubicBezTo>
                  <a:cubicBezTo>
                    <a:pt x="18004" y="11850"/>
                    <a:pt x="17969" y="11806"/>
                    <a:pt x="17969" y="11771"/>
                  </a:cubicBezTo>
                  <a:cubicBezTo>
                    <a:pt x="17801" y="11682"/>
                    <a:pt x="17695" y="11470"/>
                    <a:pt x="17607" y="11312"/>
                  </a:cubicBezTo>
                  <a:cubicBezTo>
                    <a:pt x="17580" y="11364"/>
                    <a:pt x="17492" y="11179"/>
                    <a:pt x="17527" y="11294"/>
                  </a:cubicBezTo>
                  <a:cubicBezTo>
                    <a:pt x="17554" y="11347"/>
                    <a:pt x="17589" y="11329"/>
                    <a:pt x="17624" y="11373"/>
                  </a:cubicBezTo>
                  <a:cubicBezTo>
                    <a:pt x="17571" y="11426"/>
                    <a:pt x="17616" y="11532"/>
                    <a:pt x="17642" y="11594"/>
                  </a:cubicBezTo>
                  <a:cubicBezTo>
                    <a:pt x="17660" y="11638"/>
                    <a:pt x="17704" y="11638"/>
                    <a:pt x="17748" y="11700"/>
                  </a:cubicBezTo>
                  <a:cubicBezTo>
                    <a:pt x="17792" y="11762"/>
                    <a:pt x="17810" y="11877"/>
                    <a:pt x="17854" y="11930"/>
                  </a:cubicBezTo>
                  <a:cubicBezTo>
                    <a:pt x="17872" y="11965"/>
                    <a:pt x="17907" y="11947"/>
                    <a:pt x="17925" y="11991"/>
                  </a:cubicBezTo>
                  <a:cubicBezTo>
                    <a:pt x="17969" y="12062"/>
                    <a:pt x="18075" y="12256"/>
                    <a:pt x="18172" y="12194"/>
                  </a:cubicBezTo>
                  <a:close/>
                  <a:moveTo>
                    <a:pt x="20432" y="15144"/>
                  </a:moveTo>
                  <a:cubicBezTo>
                    <a:pt x="20397" y="15082"/>
                    <a:pt x="20406" y="14985"/>
                    <a:pt x="20370" y="14923"/>
                  </a:cubicBezTo>
                  <a:cubicBezTo>
                    <a:pt x="20335" y="14852"/>
                    <a:pt x="20282" y="14879"/>
                    <a:pt x="20238" y="14835"/>
                  </a:cubicBezTo>
                  <a:cubicBezTo>
                    <a:pt x="20220" y="14808"/>
                    <a:pt x="20247" y="14799"/>
                    <a:pt x="20247" y="14790"/>
                  </a:cubicBezTo>
                  <a:cubicBezTo>
                    <a:pt x="20229" y="14764"/>
                    <a:pt x="20203" y="14782"/>
                    <a:pt x="20203" y="14782"/>
                  </a:cubicBezTo>
                  <a:cubicBezTo>
                    <a:pt x="20106" y="14658"/>
                    <a:pt x="20035" y="14596"/>
                    <a:pt x="19955" y="14623"/>
                  </a:cubicBezTo>
                  <a:cubicBezTo>
                    <a:pt x="20000" y="14729"/>
                    <a:pt x="20159" y="14826"/>
                    <a:pt x="20264" y="14958"/>
                  </a:cubicBezTo>
                  <a:cubicBezTo>
                    <a:pt x="20326" y="15029"/>
                    <a:pt x="20317" y="15188"/>
                    <a:pt x="20432" y="15144"/>
                  </a:cubicBezTo>
                  <a:close/>
                  <a:moveTo>
                    <a:pt x="24547" y="18905"/>
                  </a:moveTo>
                  <a:cubicBezTo>
                    <a:pt x="24503" y="18834"/>
                    <a:pt x="24520" y="18781"/>
                    <a:pt x="24397" y="18702"/>
                  </a:cubicBezTo>
                  <a:cubicBezTo>
                    <a:pt x="24220" y="18640"/>
                    <a:pt x="24459" y="18905"/>
                    <a:pt x="24547" y="18905"/>
                  </a:cubicBezTo>
                  <a:close/>
                  <a:moveTo>
                    <a:pt x="23823" y="18243"/>
                  </a:moveTo>
                  <a:cubicBezTo>
                    <a:pt x="23832" y="18349"/>
                    <a:pt x="24097" y="18402"/>
                    <a:pt x="24061" y="18340"/>
                  </a:cubicBezTo>
                  <a:cubicBezTo>
                    <a:pt x="23964" y="18349"/>
                    <a:pt x="23929" y="18216"/>
                    <a:pt x="23823" y="18243"/>
                  </a:cubicBezTo>
                  <a:close/>
                  <a:moveTo>
                    <a:pt x="23743" y="18366"/>
                  </a:moveTo>
                  <a:cubicBezTo>
                    <a:pt x="23699" y="18296"/>
                    <a:pt x="23832" y="18331"/>
                    <a:pt x="23743" y="18234"/>
                  </a:cubicBezTo>
                  <a:cubicBezTo>
                    <a:pt x="23629" y="18137"/>
                    <a:pt x="23576" y="18155"/>
                    <a:pt x="23576" y="18199"/>
                  </a:cubicBezTo>
                  <a:cubicBezTo>
                    <a:pt x="23567" y="18252"/>
                    <a:pt x="23620" y="18322"/>
                    <a:pt x="23743" y="18366"/>
                  </a:cubicBezTo>
                  <a:close/>
                  <a:moveTo>
                    <a:pt x="20556" y="15135"/>
                  </a:moveTo>
                  <a:cubicBezTo>
                    <a:pt x="20485" y="15179"/>
                    <a:pt x="20529" y="15241"/>
                    <a:pt x="20459" y="15276"/>
                  </a:cubicBezTo>
                  <a:cubicBezTo>
                    <a:pt x="20441" y="15267"/>
                    <a:pt x="20423" y="15232"/>
                    <a:pt x="20397" y="15250"/>
                  </a:cubicBezTo>
                  <a:cubicBezTo>
                    <a:pt x="20503" y="15373"/>
                    <a:pt x="20662" y="15294"/>
                    <a:pt x="20556" y="15135"/>
                  </a:cubicBezTo>
                  <a:close/>
                  <a:moveTo>
                    <a:pt x="20415" y="17157"/>
                  </a:moveTo>
                  <a:cubicBezTo>
                    <a:pt x="20441" y="17104"/>
                    <a:pt x="20370" y="17077"/>
                    <a:pt x="20326" y="17077"/>
                  </a:cubicBezTo>
                  <a:cubicBezTo>
                    <a:pt x="20362" y="17122"/>
                    <a:pt x="20317" y="17174"/>
                    <a:pt x="20415" y="17157"/>
                  </a:cubicBezTo>
                  <a:close/>
                  <a:moveTo>
                    <a:pt x="20679" y="17439"/>
                  </a:moveTo>
                  <a:cubicBezTo>
                    <a:pt x="20582" y="17413"/>
                    <a:pt x="20688" y="17395"/>
                    <a:pt x="20679" y="17342"/>
                  </a:cubicBezTo>
                  <a:cubicBezTo>
                    <a:pt x="20609" y="17360"/>
                    <a:pt x="20574" y="17351"/>
                    <a:pt x="20529" y="17378"/>
                  </a:cubicBezTo>
                  <a:cubicBezTo>
                    <a:pt x="20591" y="17386"/>
                    <a:pt x="20565" y="17466"/>
                    <a:pt x="20679" y="17439"/>
                  </a:cubicBezTo>
                  <a:close/>
                  <a:moveTo>
                    <a:pt x="21245" y="18110"/>
                  </a:moveTo>
                  <a:cubicBezTo>
                    <a:pt x="21289" y="18110"/>
                    <a:pt x="21271" y="18066"/>
                    <a:pt x="21156" y="18049"/>
                  </a:cubicBezTo>
                  <a:cubicBezTo>
                    <a:pt x="21112" y="18049"/>
                    <a:pt x="21130" y="18084"/>
                    <a:pt x="21245" y="18110"/>
                  </a:cubicBezTo>
                  <a:close/>
                  <a:moveTo>
                    <a:pt x="23426" y="18596"/>
                  </a:moveTo>
                  <a:cubicBezTo>
                    <a:pt x="23434" y="18517"/>
                    <a:pt x="23311" y="18472"/>
                    <a:pt x="23222" y="18375"/>
                  </a:cubicBezTo>
                  <a:cubicBezTo>
                    <a:pt x="23408" y="18428"/>
                    <a:pt x="23187" y="18278"/>
                    <a:pt x="23187" y="18269"/>
                  </a:cubicBezTo>
                  <a:cubicBezTo>
                    <a:pt x="23152" y="18216"/>
                    <a:pt x="23249" y="18216"/>
                    <a:pt x="23205" y="18155"/>
                  </a:cubicBezTo>
                  <a:cubicBezTo>
                    <a:pt x="23046" y="18146"/>
                    <a:pt x="23019" y="17987"/>
                    <a:pt x="22896" y="17960"/>
                  </a:cubicBezTo>
                  <a:cubicBezTo>
                    <a:pt x="22869" y="17916"/>
                    <a:pt x="22763" y="17828"/>
                    <a:pt x="22896" y="17863"/>
                  </a:cubicBezTo>
                  <a:cubicBezTo>
                    <a:pt x="22975" y="17951"/>
                    <a:pt x="22887" y="17960"/>
                    <a:pt x="23028" y="18004"/>
                  </a:cubicBezTo>
                  <a:cubicBezTo>
                    <a:pt x="23028" y="17960"/>
                    <a:pt x="23019" y="17916"/>
                    <a:pt x="22966" y="17863"/>
                  </a:cubicBezTo>
                  <a:cubicBezTo>
                    <a:pt x="22940" y="17837"/>
                    <a:pt x="22834" y="17775"/>
                    <a:pt x="22754" y="17722"/>
                  </a:cubicBezTo>
                  <a:cubicBezTo>
                    <a:pt x="22675" y="17669"/>
                    <a:pt x="22631" y="17625"/>
                    <a:pt x="22710" y="17616"/>
                  </a:cubicBezTo>
                  <a:cubicBezTo>
                    <a:pt x="22728" y="17634"/>
                    <a:pt x="22763" y="17642"/>
                    <a:pt x="22746" y="17616"/>
                  </a:cubicBezTo>
                  <a:cubicBezTo>
                    <a:pt x="22684" y="17598"/>
                    <a:pt x="22693" y="17554"/>
                    <a:pt x="22693" y="17519"/>
                  </a:cubicBezTo>
                  <a:cubicBezTo>
                    <a:pt x="22684" y="17475"/>
                    <a:pt x="22675" y="17431"/>
                    <a:pt x="22578" y="17422"/>
                  </a:cubicBezTo>
                  <a:cubicBezTo>
                    <a:pt x="22543" y="17439"/>
                    <a:pt x="22649" y="17528"/>
                    <a:pt x="22587" y="17536"/>
                  </a:cubicBezTo>
                  <a:cubicBezTo>
                    <a:pt x="22481" y="17404"/>
                    <a:pt x="22507" y="17298"/>
                    <a:pt x="22339" y="17236"/>
                  </a:cubicBezTo>
                  <a:cubicBezTo>
                    <a:pt x="22331" y="17219"/>
                    <a:pt x="22401" y="17183"/>
                    <a:pt x="22392" y="17174"/>
                  </a:cubicBezTo>
                  <a:cubicBezTo>
                    <a:pt x="22392" y="17148"/>
                    <a:pt x="22251" y="16998"/>
                    <a:pt x="22251" y="16980"/>
                  </a:cubicBezTo>
                  <a:cubicBezTo>
                    <a:pt x="22251" y="16971"/>
                    <a:pt x="22313" y="16971"/>
                    <a:pt x="22313" y="16963"/>
                  </a:cubicBezTo>
                  <a:cubicBezTo>
                    <a:pt x="22278" y="16910"/>
                    <a:pt x="22172" y="16865"/>
                    <a:pt x="22163" y="16804"/>
                  </a:cubicBezTo>
                  <a:cubicBezTo>
                    <a:pt x="22189" y="16786"/>
                    <a:pt x="22251" y="16786"/>
                    <a:pt x="22225" y="16751"/>
                  </a:cubicBezTo>
                  <a:cubicBezTo>
                    <a:pt x="22128" y="16707"/>
                    <a:pt x="22136" y="16777"/>
                    <a:pt x="22110" y="16821"/>
                  </a:cubicBezTo>
                  <a:cubicBezTo>
                    <a:pt x="21995" y="16715"/>
                    <a:pt x="21977" y="16821"/>
                    <a:pt x="21854" y="16707"/>
                  </a:cubicBezTo>
                  <a:cubicBezTo>
                    <a:pt x="21819" y="16654"/>
                    <a:pt x="21898" y="16645"/>
                    <a:pt x="21827" y="16574"/>
                  </a:cubicBezTo>
                  <a:cubicBezTo>
                    <a:pt x="21774" y="16574"/>
                    <a:pt x="21730" y="16530"/>
                    <a:pt x="21704" y="16495"/>
                  </a:cubicBezTo>
                  <a:cubicBezTo>
                    <a:pt x="21562" y="16353"/>
                    <a:pt x="21421" y="16168"/>
                    <a:pt x="21333" y="15982"/>
                  </a:cubicBezTo>
                  <a:cubicBezTo>
                    <a:pt x="21280" y="15982"/>
                    <a:pt x="21236" y="15991"/>
                    <a:pt x="21192" y="15929"/>
                  </a:cubicBezTo>
                  <a:cubicBezTo>
                    <a:pt x="20980" y="15673"/>
                    <a:pt x="20874" y="15559"/>
                    <a:pt x="20662" y="15285"/>
                  </a:cubicBezTo>
                  <a:cubicBezTo>
                    <a:pt x="20494" y="15382"/>
                    <a:pt x="20750" y="15506"/>
                    <a:pt x="20821" y="15594"/>
                  </a:cubicBezTo>
                  <a:cubicBezTo>
                    <a:pt x="20927" y="15744"/>
                    <a:pt x="20989" y="15912"/>
                    <a:pt x="21077" y="16044"/>
                  </a:cubicBezTo>
                  <a:cubicBezTo>
                    <a:pt x="21112" y="16018"/>
                    <a:pt x="21147" y="16027"/>
                    <a:pt x="21183" y="16053"/>
                  </a:cubicBezTo>
                  <a:cubicBezTo>
                    <a:pt x="21298" y="16292"/>
                    <a:pt x="21430" y="16362"/>
                    <a:pt x="21598" y="16548"/>
                  </a:cubicBezTo>
                  <a:cubicBezTo>
                    <a:pt x="21554" y="16583"/>
                    <a:pt x="21474" y="16512"/>
                    <a:pt x="21545" y="16601"/>
                  </a:cubicBezTo>
                  <a:cubicBezTo>
                    <a:pt x="21607" y="16609"/>
                    <a:pt x="21668" y="16671"/>
                    <a:pt x="21739" y="16680"/>
                  </a:cubicBezTo>
                  <a:cubicBezTo>
                    <a:pt x="21792" y="16777"/>
                    <a:pt x="21871" y="16865"/>
                    <a:pt x="21933" y="16945"/>
                  </a:cubicBezTo>
                  <a:cubicBezTo>
                    <a:pt x="21995" y="17024"/>
                    <a:pt x="22039" y="17086"/>
                    <a:pt x="22030" y="17139"/>
                  </a:cubicBezTo>
                  <a:cubicBezTo>
                    <a:pt x="22163" y="17227"/>
                    <a:pt x="22234" y="17342"/>
                    <a:pt x="22225" y="17413"/>
                  </a:cubicBezTo>
                  <a:cubicBezTo>
                    <a:pt x="22366" y="17378"/>
                    <a:pt x="22392" y="17536"/>
                    <a:pt x="22490" y="17589"/>
                  </a:cubicBezTo>
                  <a:cubicBezTo>
                    <a:pt x="22410" y="17581"/>
                    <a:pt x="22375" y="17519"/>
                    <a:pt x="22295" y="17510"/>
                  </a:cubicBezTo>
                  <a:cubicBezTo>
                    <a:pt x="22419" y="17598"/>
                    <a:pt x="22375" y="17634"/>
                    <a:pt x="22454" y="17740"/>
                  </a:cubicBezTo>
                  <a:cubicBezTo>
                    <a:pt x="22622" y="17784"/>
                    <a:pt x="22392" y="17625"/>
                    <a:pt x="22490" y="17642"/>
                  </a:cubicBezTo>
                  <a:cubicBezTo>
                    <a:pt x="22631" y="17660"/>
                    <a:pt x="22569" y="17757"/>
                    <a:pt x="22693" y="17872"/>
                  </a:cubicBezTo>
                  <a:cubicBezTo>
                    <a:pt x="22737" y="17881"/>
                    <a:pt x="22781" y="17881"/>
                    <a:pt x="22799" y="17925"/>
                  </a:cubicBezTo>
                  <a:cubicBezTo>
                    <a:pt x="22649" y="17872"/>
                    <a:pt x="22781" y="17934"/>
                    <a:pt x="22816" y="18004"/>
                  </a:cubicBezTo>
                  <a:cubicBezTo>
                    <a:pt x="22878" y="18110"/>
                    <a:pt x="22931" y="18190"/>
                    <a:pt x="23064" y="18252"/>
                  </a:cubicBezTo>
                  <a:cubicBezTo>
                    <a:pt x="23002" y="18243"/>
                    <a:pt x="22940" y="18225"/>
                    <a:pt x="22887" y="18199"/>
                  </a:cubicBezTo>
                  <a:cubicBezTo>
                    <a:pt x="22913" y="18287"/>
                    <a:pt x="23037" y="18296"/>
                    <a:pt x="23099" y="18349"/>
                  </a:cubicBezTo>
                  <a:cubicBezTo>
                    <a:pt x="23196" y="18508"/>
                    <a:pt x="23311" y="18667"/>
                    <a:pt x="23231" y="18676"/>
                  </a:cubicBezTo>
                  <a:cubicBezTo>
                    <a:pt x="23178" y="18658"/>
                    <a:pt x="23108" y="18605"/>
                    <a:pt x="23108" y="18640"/>
                  </a:cubicBezTo>
                  <a:cubicBezTo>
                    <a:pt x="23178" y="18693"/>
                    <a:pt x="23293" y="18720"/>
                    <a:pt x="23373" y="18773"/>
                  </a:cubicBezTo>
                  <a:cubicBezTo>
                    <a:pt x="23426" y="18843"/>
                    <a:pt x="23275" y="18834"/>
                    <a:pt x="23487" y="18932"/>
                  </a:cubicBezTo>
                  <a:cubicBezTo>
                    <a:pt x="23470" y="18834"/>
                    <a:pt x="23302" y="18720"/>
                    <a:pt x="23408" y="18720"/>
                  </a:cubicBezTo>
                  <a:cubicBezTo>
                    <a:pt x="23479" y="18781"/>
                    <a:pt x="23549" y="18861"/>
                    <a:pt x="23629" y="18932"/>
                  </a:cubicBezTo>
                  <a:cubicBezTo>
                    <a:pt x="23761" y="19064"/>
                    <a:pt x="23637" y="18967"/>
                    <a:pt x="23682" y="19055"/>
                  </a:cubicBezTo>
                  <a:cubicBezTo>
                    <a:pt x="24088" y="19294"/>
                    <a:pt x="23523" y="18614"/>
                    <a:pt x="23426" y="18596"/>
                  </a:cubicBezTo>
                  <a:close/>
                  <a:moveTo>
                    <a:pt x="23955" y="19717"/>
                  </a:moveTo>
                  <a:cubicBezTo>
                    <a:pt x="23823" y="19647"/>
                    <a:pt x="23673" y="19664"/>
                    <a:pt x="23690" y="19700"/>
                  </a:cubicBezTo>
                  <a:cubicBezTo>
                    <a:pt x="23814" y="19779"/>
                    <a:pt x="23973" y="19762"/>
                    <a:pt x="23955" y="19717"/>
                  </a:cubicBezTo>
                  <a:close/>
                  <a:moveTo>
                    <a:pt x="23593" y="20344"/>
                  </a:moveTo>
                  <a:cubicBezTo>
                    <a:pt x="23726" y="20327"/>
                    <a:pt x="23858" y="20291"/>
                    <a:pt x="23982" y="20318"/>
                  </a:cubicBezTo>
                  <a:cubicBezTo>
                    <a:pt x="23885" y="20283"/>
                    <a:pt x="23593" y="20203"/>
                    <a:pt x="23620" y="20256"/>
                  </a:cubicBezTo>
                  <a:cubicBezTo>
                    <a:pt x="23646" y="20256"/>
                    <a:pt x="23673" y="20256"/>
                    <a:pt x="23699" y="20274"/>
                  </a:cubicBezTo>
                  <a:cubicBezTo>
                    <a:pt x="23620" y="20291"/>
                    <a:pt x="23576" y="20309"/>
                    <a:pt x="23593" y="20344"/>
                  </a:cubicBezTo>
                  <a:close/>
                  <a:moveTo>
                    <a:pt x="22984" y="20150"/>
                  </a:moveTo>
                  <a:cubicBezTo>
                    <a:pt x="23099" y="20185"/>
                    <a:pt x="23214" y="20150"/>
                    <a:pt x="23187" y="20097"/>
                  </a:cubicBezTo>
                  <a:cubicBezTo>
                    <a:pt x="23064" y="20071"/>
                    <a:pt x="22958" y="20106"/>
                    <a:pt x="22984" y="20150"/>
                  </a:cubicBezTo>
                  <a:close/>
                  <a:moveTo>
                    <a:pt x="22710" y="20053"/>
                  </a:moveTo>
                  <a:cubicBezTo>
                    <a:pt x="22825" y="20150"/>
                    <a:pt x="22896" y="20106"/>
                    <a:pt x="22966" y="20071"/>
                  </a:cubicBezTo>
                  <a:cubicBezTo>
                    <a:pt x="22896" y="19991"/>
                    <a:pt x="22799" y="20053"/>
                    <a:pt x="22710" y="20053"/>
                  </a:cubicBezTo>
                  <a:close/>
                  <a:moveTo>
                    <a:pt x="20900" y="18737"/>
                  </a:moveTo>
                  <a:cubicBezTo>
                    <a:pt x="21033" y="18790"/>
                    <a:pt x="20927" y="18684"/>
                    <a:pt x="20927" y="18658"/>
                  </a:cubicBezTo>
                  <a:cubicBezTo>
                    <a:pt x="20865" y="18658"/>
                    <a:pt x="20856" y="18684"/>
                    <a:pt x="20900" y="18737"/>
                  </a:cubicBezTo>
                  <a:close/>
                  <a:moveTo>
                    <a:pt x="20697" y="18605"/>
                  </a:moveTo>
                  <a:cubicBezTo>
                    <a:pt x="20609" y="18525"/>
                    <a:pt x="20574" y="18534"/>
                    <a:pt x="20538" y="18543"/>
                  </a:cubicBezTo>
                  <a:cubicBezTo>
                    <a:pt x="20618" y="18614"/>
                    <a:pt x="20653" y="18614"/>
                    <a:pt x="20697" y="18605"/>
                  </a:cubicBezTo>
                  <a:close/>
                  <a:moveTo>
                    <a:pt x="20626" y="18773"/>
                  </a:moveTo>
                  <a:cubicBezTo>
                    <a:pt x="20679" y="18773"/>
                    <a:pt x="20715" y="18764"/>
                    <a:pt x="20662" y="18711"/>
                  </a:cubicBezTo>
                  <a:cubicBezTo>
                    <a:pt x="20600" y="18676"/>
                    <a:pt x="20538" y="18693"/>
                    <a:pt x="20626" y="18773"/>
                  </a:cubicBezTo>
                  <a:close/>
                  <a:moveTo>
                    <a:pt x="21430" y="20009"/>
                  </a:moveTo>
                  <a:cubicBezTo>
                    <a:pt x="21589" y="20026"/>
                    <a:pt x="21439" y="19929"/>
                    <a:pt x="21562" y="19938"/>
                  </a:cubicBezTo>
                  <a:cubicBezTo>
                    <a:pt x="21598" y="19947"/>
                    <a:pt x="21713" y="19956"/>
                    <a:pt x="21810" y="19956"/>
                  </a:cubicBezTo>
                  <a:cubicBezTo>
                    <a:pt x="21898" y="19956"/>
                    <a:pt x="21977" y="19947"/>
                    <a:pt x="21933" y="19885"/>
                  </a:cubicBezTo>
                  <a:cubicBezTo>
                    <a:pt x="21792" y="19885"/>
                    <a:pt x="21713" y="19965"/>
                    <a:pt x="21607" y="19903"/>
                  </a:cubicBezTo>
                  <a:cubicBezTo>
                    <a:pt x="21624" y="19912"/>
                    <a:pt x="21695" y="19868"/>
                    <a:pt x="21615" y="19876"/>
                  </a:cubicBezTo>
                  <a:cubicBezTo>
                    <a:pt x="21607" y="19938"/>
                    <a:pt x="21298" y="19894"/>
                    <a:pt x="21430" y="20009"/>
                  </a:cubicBezTo>
                  <a:close/>
                  <a:moveTo>
                    <a:pt x="20406" y="18799"/>
                  </a:moveTo>
                  <a:cubicBezTo>
                    <a:pt x="20441" y="18773"/>
                    <a:pt x="20485" y="18826"/>
                    <a:pt x="20512" y="18808"/>
                  </a:cubicBezTo>
                  <a:cubicBezTo>
                    <a:pt x="20476" y="18773"/>
                    <a:pt x="20441" y="18737"/>
                    <a:pt x="20415" y="18720"/>
                  </a:cubicBezTo>
                  <a:cubicBezTo>
                    <a:pt x="20370" y="18720"/>
                    <a:pt x="20397" y="18764"/>
                    <a:pt x="20406" y="18799"/>
                  </a:cubicBezTo>
                  <a:close/>
                  <a:moveTo>
                    <a:pt x="20397" y="20230"/>
                  </a:moveTo>
                  <a:cubicBezTo>
                    <a:pt x="20476" y="20185"/>
                    <a:pt x="20547" y="20194"/>
                    <a:pt x="20618" y="20203"/>
                  </a:cubicBezTo>
                  <a:cubicBezTo>
                    <a:pt x="20679" y="20203"/>
                    <a:pt x="20724" y="20212"/>
                    <a:pt x="20741" y="20159"/>
                  </a:cubicBezTo>
                  <a:cubicBezTo>
                    <a:pt x="20618" y="20150"/>
                    <a:pt x="20574" y="20044"/>
                    <a:pt x="20441" y="20062"/>
                  </a:cubicBezTo>
                  <a:cubicBezTo>
                    <a:pt x="20423" y="20106"/>
                    <a:pt x="20432" y="20132"/>
                    <a:pt x="20485" y="20168"/>
                  </a:cubicBezTo>
                  <a:cubicBezTo>
                    <a:pt x="20423" y="20168"/>
                    <a:pt x="20406" y="20194"/>
                    <a:pt x="20397" y="20230"/>
                  </a:cubicBezTo>
                  <a:close/>
                  <a:moveTo>
                    <a:pt x="20008" y="20088"/>
                  </a:moveTo>
                  <a:cubicBezTo>
                    <a:pt x="20097" y="20088"/>
                    <a:pt x="20106" y="20035"/>
                    <a:pt x="20088" y="19974"/>
                  </a:cubicBezTo>
                  <a:cubicBezTo>
                    <a:pt x="20000" y="19982"/>
                    <a:pt x="19947" y="20053"/>
                    <a:pt x="20008" y="20088"/>
                  </a:cubicBezTo>
                  <a:close/>
                  <a:moveTo>
                    <a:pt x="18322" y="20291"/>
                  </a:moveTo>
                  <a:cubicBezTo>
                    <a:pt x="18348" y="20291"/>
                    <a:pt x="18366" y="20309"/>
                    <a:pt x="18357" y="20344"/>
                  </a:cubicBezTo>
                  <a:cubicBezTo>
                    <a:pt x="18454" y="20353"/>
                    <a:pt x="18560" y="20265"/>
                    <a:pt x="18578" y="20309"/>
                  </a:cubicBezTo>
                  <a:cubicBezTo>
                    <a:pt x="18569" y="20371"/>
                    <a:pt x="18437" y="20336"/>
                    <a:pt x="18463" y="20406"/>
                  </a:cubicBezTo>
                  <a:cubicBezTo>
                    <a:pt x="18578" y="20450"/>
                    <a:pt x="18569" y="20389"/>
                    <a:pt x="18675" y="20353"/>
                  </a:cubicBezTo>
                  <a:cubicBezTo>
                    <a:pt x="18613" y="20274"/>
                    <a:pt x="18666" y="20247"/>
                    <a:pt x="18622" y="20194"/>
                  </a:cubicBezTo>
                  <a:cubicBezTo>
                    <a:pt x="18516" y="20247"/>
                    <a:pt x="18401" y="20265"/>
                    <a:pt x="18322" y="20291"/>
                  </a:cubicBezTo>
                  <a:close/>
                  <a:moveTo>
                    <a:pt x="16521" y="20751"/>
                  </a:moveTo>
                  <a:cubicBezTo>
                    <a:pt x="16582" y="20742"/>
                    <a:pt x="16600" y="20777"/>
                    <a:pt x="16653" y="20759"/>
                  </a:cubicBezTo>
                  <a:cubicBezTo>
                    <a:pt x="16618" y="20689"/>
                    <a:pt x="16688" y="20689"/>
                    <a:pt x="16662" y="20627"/>
                  </a:cubicBezTo>
                  <a:cubicBezTo>
                    <a:pt x="16574" y="20636"/>
                    <a:pt x="16556" y="20698"/>
                    <a:pt x="16521" y="20751"/>
                  </a:cubicBezTo>
                  <a:close/>
                  <a:moveTo>
                    <a:pt x="16097" y="20812"/>
                  </a:moveTo>
                  <a:cubicBezTo>
                    <a:pt x="16167" y="20821"/>
                    <a:pt x="16229" y="20883"/>
                    <a:pt x="16291" y="20839"/>
                  </a:cubicBezTo>
                  <a:cubicBezTo>
                    <a:pt x="16282" y="20804"/>
                    <a:pt x="16265" y="20786"/>
                    <a:pt x="16247" y="20759"/>
                  </a:cubicBezTo>
                  <a:cubicBezTo>
                    <a:pt x="16344" y="20662"/>
                    <a:pt x="16441" y="20795"/>
                    <a:pt x="16494" y="20733"/>
                  </a:cubicBezTo>
                  <a:cubicBezTo>
                    <a:pt x="16450" y="20653"/>
                    <a:pt x="16291" y="20715"/>
                    <a:pt x="16203" y="20680"/>
                  </a:cubicBezTo>
                  <a:cubicBezTo>
                    <a:pt x="16203" y="20724"/>
                    <a:pt x="16229" y="20786"/>
                    <a:pt x="16185" y="20795"/>
                  </a:cubicBezTo>
                  <a:cubicBezTo>
                    <a:pt x="16176" y="20751"/>
                    <a:pt x="16079" y="20795"/>
                    <a:pt x="16061" y="20759"/>
                  </a:cubicBezTo>
                  <a:cubicBezTo>
                    <a:pt x="15876" y="20865"/>
                    <a:pt x="15991" y="20795"/>
                    <a:pt x="16097" y="20812"/>
                  </a:cubicBezTo>
                  <a:close/>
                  <a:moveTo>
                    <a:pt x="11850" y="19629"/>
                  </a:moveTo>
                  <a:cubicBezTo>
                    <a:pt x="11982" y="19603"/>
                    <a:pt x="12026" y="19656"/>
                    <a:pt x="12097" y="19567"/>
                  </a:cubicBezTo>
                  <a:cubicBezTo>
                    <a:pt x="12053" y="19567"/>
                    <a:pt x="12070" y="19541"/>
                    <a:pt x="12088" y="19514"/>
                  </a:cubicBezTo>
                  <a:cubicBezTo>
                    <a:pt x="11991" y="19576"/>
                    <a:pt x="11867" y="19453"/>
                    <a:pt x="11850" y="19629"/>
                  </a:cubicBezTo>
                  <a:close/>
                  <a:moveTo>
                    <a:pt x="11797" y="19691"/>
                  </a:moveTo>
                  <a:cubicBezTo>
                    <a:pt x="11806" y="19717"/>
                    <a:pt x="11858" y="19717"/>
                    <a:pt x="11858" y="19682"/>
                  </a:cubicBezTo>
                  <a:cubicBezTo>
                    <a:pt x="11797" y="19664"/>
                    <a:pt x="11779" y="19585"/>
                    <a:pt x="11691" y="19594"/>
                  </a:cubicBezTo>
                  <a:cubicBezTo>
                    <a:pt x="11682" y="19682"/>
                    <a:pt x="11779" y="19638"/>
                    <a:pt x="11797" y="19691"/>
                  </a:cubicBezTo>
                  <a:close/>
                  <a:moveTo>
                    <a:pt x="11364" y="19691"/>
                  </a:moveTo>
                  <a:cubicBezTo>
                    <a:pt x="11408" y="19726"/>
                    <a:pt x="11549" y="19691"/>
                    <a:pt x="11541" y="19611"/>
                  </a:cubicBezTo>
                  <a:cubicBezTo>
                    <a:pt x="11461" y="19673"/>
                    <a:pt x="11391" y="19594"/>
                    <a:pt x="11364" y="19691"/>
                  </a:cubicBezTo>
                  <a:close/>
                  <a:moveTo>
                    <a:pt x="10914" y="20724"/>
                  </a:moveTo>
                  <a:cubicBezTo>
                    <a:pt x="10984" y="20698"/>
                    <a:pt x="11081" y="20680"/>
                    <a:pt x="11117" y="20618"/>
                  </a:cubicBezTo>
                  <a:cubicBezTo>
                    <a:pt x="10976" y="20600"/>
                    <a:pt x="10958" y="20636"/>
                    <a:pt x="10914" y="20724"/>
                  </a:cubicBezTo>
                  <a:close/>
                  <a:moveTo>
                    <a:pt x="10640" y="19823"/>
                  </a:moveTo>
                  <a:cubicBezTo>
                    <a:pt x="10755" y="19815"/>
                    <a:pt x="10781" y="19832"/>
                    <a:pt x="10817" y="19744"/>
                  </a:cubicBezTo>
                  <a:cubicBezTo>
                    <a:pt x="10737" y="19691"/>
                    <a:pt x="10649" y="19753"/>
                    <a:pt x="10640" y="19823"/>
                  </a:cubicBezTo>
                  <a:close/>
                  <a:moveTo>
                    <a:pt x="8671" y="20892"/>
                  </a:moveTo>
                  <a:cubicBezTo>
                    <a:pt x="8742" y="20883"/>
                    <a:pt x="8812" y="20874"/>
                    <a:pt x="8848" y="20839"/>
                  </a:cubicBezTo>
                  <a:cubicBezTo>
                    <a:pt x="8839" y="20786"/>
                    <a:pt x="8812" y="20751"/>
                    <a:pt x="8768" y="20733"/>
                  </a:cubicBezTo>
                  <a:cubicBezTo>
                    <a:pt x="8830" y="20848"/>
                    <a:pt x="8697" y="20830"/>
                    <a:pt x="8671" y="20892"/>
                  </a:cubicBezTo>
                  <a:close/>
                  <a:moveTo>
                    <a:pt x="8477" y="20856"/>
                  </a:moveTo>
                  <a:cubicBezTo>
                    <a:pt x="8503" y="20874"/>
                    <a:pt x="8583" y="20954"/>
                    <a:pt x="8600" y="20865"/>
                  </a:cubicBezTo>
                  <a:cubicBezTo>
                    <a:pt x="8512" y="20759"/>
                    <a:pt x="8680" y="20839"/>
                    <a:pt x="8715" y="20795"/>
                  </a:cubicBezTo>
                  <a:cubicBezTo>
                    <a:pt x="8689" y="20636"/>
                    <a:pt x="8503" y="20795"/>
                    <a:pt x="8477" y="20856"/>
                  </a:cubicBezTo>
                  <a:close/>
                  <a:moveTo>
                    <a:pt x="7143" y="20592"/>
                  </a:moveTo>
                  <a:cubicBezTo>
                    <a:pt x="7188" y="20627"/>
                    <a:pt x="7364" y="20618"/>
                    <a:pt x="7355" y="20539"/>
                  </a:cubicBezTo>
                  <a:cubicBezTo>
                    <a:pt x="7276" y="20609"/>
                    <a:pt x="7188" y="20521"/>
                    <a:pt x="7143" y="20592"/>
                  </a:cubicBezTo>
                  <a:close/>
                  <a:moveTo>
                    <a:pt x="5987" y="20777"/>
                  </a:moveTo>
                  <a:cubicBezTo>
                    <a:pt x="5996" y="20742"/>
                    <a:pt x="6022" y="20715"/>
                    <a:pt x="6075" y="20706"/>
                  </a:cubicBezTo>
                  <a:cubicBezTo>
                    <a:pt x="6075" y="20618"/>
                    <a:pt x="6022" y="20600"/>
                    <a:pt x="5960" y="20583"/>
                  </a:cubicBezTo>
                  <a:cubicBezTo>
                    <a:pt x="5969" y="20636"/>
                    <a:pt x="5943" y="20653"/>
                    <a:pt x="5881" y="20653"/>
                  </a:cubicBezTo>
                  <a:cubicBezTo>
                    <a:pt x="5872" y="20742"/>
                    <a:pt x="5934" y="20759"/>
                    <a:pt x="5987" y="20777"/>
                  </a:cubicBezTo>
                  <a:close/>
                  <a:moveTo>
                    <a:pt x="5695" y="20680"/>
                  </a:moveTo>
                  <a:cubicBezTo>
                    <a:pt x="5722" y="20742"/>
                    <a:pt x="5766" y="20777"/>
                    <a:pt x="5810" y="20830"/>
                  </a:cubicBezTo>
                  <a:cubicBezTo>
                    <a:pt x="5792" y="20751"/>
                    <a:pt x="5828" y="20618"/>
                    <a:pt x="5695" y="20680"/>
                  </a:cubicBezTo>
                  <a:close/>
                  <a:moveTo>
                    <a:pt x="5766" y="21219"/>
                  </a:moveTo>
                  <a:cubicBezTo>
                    <a:pt x="5872" y="21166"/>
                    <a:pt x="6101" y="21183"/>
                    <a:pt x="6119" y="21068"/>
                  </a:cubicBezTo>
                  <a:cubicBezTo>
                    <a:pt x="6057" y="21033"/>
                    <a:pt x="6084" y="21086"/>
                    <a:pt x="6031" y="21104"/>
                  </a:cubicBezTo>
                  <a:cubicBezTo>
                    <a:pt x="5943" y="21130"/>
                    <a:pt x="5739" y="21104"/>
                    <a:pt x="5766" y="21219"/>
                  </a:cubicBezTo>
                  <a:close/>
                  <a:moveTo>
                    <a:pt x="5113" y="21077"/>
                  </a:moveTo>
                  <a:cubicBezTo>
                    <a:pt x="5068" y="21113"/>
                    <a:pt x="5024" y="21130"/>
                    <a:pt x="4998" y="21210"/>
                  </a:cubicBezTo>
                  <a:cubicBezTo>
                    <a:pt x="5051" y="21174"/>
                    <a:pt x="5033" y="21245"/>
                    <a:pt x="5077" y="21227"/>
                  </a:cubicBezTo>
                  <a:close/>
                  <a:moveTo>
                    <a:pt x="5218" y="20901"/>
                  </a:moveTo>
                  <a:cubicBezTo>
                    <a:pt x="5245" y="20909"/>
                    <a:pt x="5271" y="20892"/>
                    <a:pt x="5289" y="20865"/>
                  </a:cubicBezTo>
                  <a:cubicBezTo>
                    <a:pt x="5307" y="20795"/>
                    <a:pt x="5298" y="20671"/>
                    <a:pt x="5280" y="20751"/>
                  </a:cubicBezTo>
                  <a:cubicBezTo>
                    <a:pt x="5307" y="20786"/>
                    <a:pt x="5236" y="20865"/>
                    <a:pt x="5218" y="20901"/>
                  </a:cubicBezTo>
                  <a:close/>
                  <a:moveTo>
                    <a:pt x="5024" y="20839"/>
                  </a:moveTo>
                  <a:cubicBezTo>
                    <a:pt x="5060" y="20812"/>
                    <a:pt x="5121" y="20883"/>
                    <a:pt x="5139" y="20768"/>
                  </a:cubicBezTo>
                  <a:cubicBezTo>
                    <a:pt x="5104" y="20795"/>
                    <a:pt x="5060" y="20724"/>
                    <a:pt x="5024" y="20839"/>
                  </a:cubicBezTo>
                  <a:close/>
                  <a:moveTo>
                    <a:pt x="5015" y="20865"/>
                  </a:moveTo>
                  <a:cubicBezTo>
                    <a:pt x="4998" y="20927"/>
                    <a:pt x="5024" y="20936"/>
                    <a:pt x="5060" y="20927"/>
                  </a:cubicBezTo>
                  <a:cubicBezTo>
                    <a:pt x="5095" y="20918"/>
                    <a:pt x="5139" y="20892"/>
                    <a:pt x="5166" y="20909"/>
                  </a:cubicBezTo>
                  <a:cubicBezTo>
                    <a:pt x="5174" y="20856"/>
                    <a:pt x="5210" y="20883"/>
                    <a:pt x="5218" y="20812"/>
                  </a:cubicBezTo>
                  <a:cubicBezTo>
                    <a:pt x="5130" y="20839"/>
                    <a:pt x="5095" y="20909"/>
                    <a:pt x="5015" y="20865"/>
                  </a:cubicBezTo>
                  <a:close/>
                  <a:moveTo>
                    <a:pt x="22225" y="16980"/>
                  </a:moveTo>
                  <a:cubicBezTo>
                    <a:pt x="22136" y="16989"/>
                    <a:pt x="22057" y="16936"/>
                    <a:pt x="21995" y="16848"/>
                  </a:cubicBezTo>
                  <a:cubicBezTo>
                    <a:pt x="22039" y="16857"/>
                    <a:pt x="22075" y="16865"/>
                    <a:pt x="22110" y="16918"/>
                  </a:cubicBezTo>
                  <a:cubicBezTo>
                    <a:pt x="22136" y="16918"/>
                    <a:pt x="22128" y="16901"/>
                    <a:pt x="22119" y="16883"/>
                  </a:cubicBezTo>
                  <a:cubicBezTo>
                    <a:pt x="22163" y="16883"/>
                    <a:pt x="22189" y="16945"/>
                    <a:pt x="22225" y="16980"/>
                  </a:cubicBezTo>
                  <a:close/>
                  <a:moveTo>
                    <a:pt x="5475" y="10976"/>
                  </a:moveTo>
                  <a:cubicBezTo>
                    <a:pt x="5554" y="11020"/>
                    <a:pt x="5475" y="11100"/>
                    <a:pt x="5439" y="11161"/>
                  </a:cubicBezTo>
                  <a:cubicBezTo>
                    <a:pt x="5377" y="11100"/>
                    <a:pt x="5448" y="11029"/>
                    <a:pt x="5475" y="10976"/>
                  </a:cubicBezTo>
                  <a:close/>
                  <a:moveTo>
                    <a:pt x="15593" y="20989"/>
                  </a:moveTo>
                  <a:cubicBezTo>
                    <a:pt x="15523" y="21051"/>
                    <a:pt x="15276" y="21121"/>
                    <a:pt x="15170" y="21068"/>
                  </a:cubicBezTo>
                  <a:cubicBezTo>
                    <a:pt x="15152" y="20954"/>
                    <a:pt x="15214" y="21068"/>
                    <a:pt x="15267" y="21060"/>
                  </a:cubicBezTo>
                  <a:cubicBezTo>
                    <a:pt x="15337" y="20989"/>
                    <a:pt x="15505" y="20998"/>
                    <a:pt x="15593" y="20989"/>
                  </a:cubicBezTo>
                  <a:close/>
                  <a:moveTo>
                    <a:pt x="11302" y="21563"/>
                  </a:moveTo>
                  <a:cubicBezTo>
                    <a:pt x="11214" y="21607"/>
                    <a:pt x="11081" y="21607"/>
                    <a:pt x="10905" y="21642"/>
                  </a:cubicBezTo>
                  <a:cubicBezTo>
                    <a:pt x="11011" y="21589"/>
                    <a:pt x="11187" y="21545"/>
                    <a:pt x="11302" y="21563"/>
                  </a:cubicBezTo>
                  <a:close/>
                  <a:moveTo>
                    <a:pt x="5978" y="14058"/>
                  </a:moveTo>
                  <a:cubicBezTo>
                    <a:pt x="6101" y="14146"/>
                    <a:pt x="5943" y="14331"/>
                    <a:pt x="5890" y="14446"/>
                  </a:cubicBezTo>
                  <a:cubicBezTo>
                    <a:pt x="5845" y="14526"/>
                    <a:pt x="5854" y="14676"/>
                    <a:pt x="5748" y="14658"/>
                  </a:cubicBezTo>
                  <a:cubicBezTo>
                    <a:pt x="5881" y="14473"/>
                    <a:pt x="5934" y="14217"/>
                    <a:pt x="5978" y="14058"/>
                  </a:cubicBezTo>
                  <a:close/>
                  <a:moveTo>
                    <a:pt x="6402" y="10305"/>
                  </a:moveTo>
                  <a:cubicBezTo>
                    <a:pt x="6375" y="10358"/>
                    <a:pt x="6411" y="10376"/>
                    <a:pt x="6384" y="10429"/>
                  </a:cubicBezTo>
                  <a:cubicBezTo>
                    <a:pt x="6313" y="10437"/>
                    <a:pt x="6243" y="10429"/>
                    <a:pt x="6154" y="10411"/>
                  </a:cubicBezTo>
                  <a:cubicBezTo>
                    <a:pt x="6225" y="10331"/>
                    <a:pt x="6296" y="10278"/>
                    <a:pt x="6402" y="10305"/>
                  </a:cubicBezTo>
                  <a:close/>
                  <a:moveTo>
                    <a:pt x="6269" y="13510"/>
                  </a:moveTo>
                  <a:cubicBezTo>
                    <a:pt x="6305" y="13598"/>
                    <a:pt x="6181" y="13766"/>
                    <a:pt x="6154" y="13890"/>
                  </a:cubicBezTo>
                  <a:cubicBezTo>
                    <a:pt x="6119" y="13784"/>
                    <a:pt x="6234" y="13616"/>
                    <a:pt x="6269" y="13510"/>
                  </a:cubicBezTo>
                  <a:close/>
                  <a:moveTo>
                    <a:pt x="5210" y="16035"/>
                  </a:moveTo>
                  <a:cubicBezTo>
                    <a:pt x="5271" y="15868"/>
                    <a:pt x="5342" y="15673"/>
                    <a:pt x="5395" y="15541"/>
                  </a:cubicBezTo>
                  <a:cubicBezTo>
                    <a:pt x="5413" y="15859"/>
                    <a:pt x="5183" y="16044"/>
                    <a:pt x="5086" y="16442"/>
                  </a:cubicBezTo>
                  <a:cubicBezTo>
                    <a:pt x="5024" y="16486"/>
                    <a:pt x="5166" y="16150"/>
                    <a:pt x="5210" y="16035"/>
                  </a:cubicBezTo>
                  <a:close/>
                  <a:moveTo>
                    <a:pt x="6596" y="10181"/>
                  </a:moveTo>
                  <a:lnTo>
                    <a:pt x="6490" y="10473"/>
                  </a:lnTo>
                  <a:cubicBezTo>
                    <a:pt x="6490" y="10411"/>
                    <a:pt x="6472" y="10155"/>
                    <a:pt x="6596" y="10181"/>
                  </a:cubicBezTo>
                  <a:close/>
                  <a:moveTo>
                    <a:pt x="6817" y="9342"/>
                  </a:moveTo>
                  <a:cubicBezTo>
                    <a:pt x="6861" y="9413"/>
                    <a:pt x="6826" y="9457"/>
                    <a:pt x="6781" y="9528"/>
                  </a:cubicBezTo>
                  <a:cubicBezTo>
                    <a:pt x="6728" y="9466"/>
                    <a:pt x="6773" y="9413"/>
                    <a:pt x="6817" y="9342"/>
                  </a:cubicBezTo>
                  <a:close/>
                  <a:moveTo>
                    <a:pt x="6693" y="9828"/>
                  </a:moveTo>
                  <a:cubicBezTo>
                    <a:pt x="6711" y="9961"/>
                    <a:pt x="6640" y="10005"/>
                    <a:pt x="6561" y="10102"/>
                  </a:cubicBezTo>
                  <a:cubicBezTo>
                    <a:pt x="6534" y="10040"/>
                    <a:pt x="6552" y="9952"/>
                    <a:pt x="6596" y="9855"/>
                  </a:cubicBezTo>
                  <a:cubicBezTo>
                    <a:pt x="6640" y="9872"/>
                    <a:pt x="6675" y="9855"/>
                    <a:pt x="6693" y="9828"/>
                  </a:cubicBezTo>
                  <a:close/>
                  <a:moveTo>
                    <a:pt x="5113" y="12345"/>
                  </a:moveTo>
                  <a:cubicBezTo>
                    <a:pt x="5042" y="12459"/>
                    <a:pt x="5121" y="12477"/>
                    <a:pt x="5086" y="12565"/>
                  </a:cubicBezTo>
                  <a:cubicBezTo>
                    <a:pt x="4909" y="12583"/>
                    <a:pt x="5033" y="12760"/>
                    <a:pt x="4962" y="12821"/>
                  </a:cubicBezTo>
                  <a:cubicBezTo>
                    <a:pt x="4954" y="12795"/>
                    <a:pt x="4936" y="12768"/>
                    <a:pt x="4901" y="12760"/>
                  </a:cubicBezTo>
                  <a:cubicBezTo>
                    <a:pt x="4936" y="12707"/>
                    <a:pt x="4936" y="12557"/>
                    <a:pt x="4998" y="12565"/>
                  </a:cubicBezTo>
                  <a:cubicBezTo>
                    <a:pt x="4998" y="12495"/>
                    <a:pt x="4980" y="12292"/>
                    <a:pt x="5113" y="12345"/>
                  </a:cubicBezTo>
                  <a:close/>
                  <a:moveTo>
                    <a:pt x="19576" y="12212"/>
                  </a:moveTo>
                  <a:cubicBezTo>
                    <a:pt x="19726" y="12353"/>
                    <a:pt x="19832" y="12530"/>
                    <a:pt x="19955" y="12733"/>
                  </a:cubicBezTo>
                  <a:cubicBezTo>
                    <a:pt x="19823" y="12627"/>
                    <a:pt x="19691" y="12468"/>
                    <a:pt x="19567" y="12292"/>
                  </a:cubicBezTo>
                  <a:cubicBezTo>
                    <a:pt x="19532" y="12256"/>
                    <a:pt x="19549" y="12230"/>
                    <a:pt x="19576" y="12212"/>
                  </a:cubicBezTo>
                  <a:close/>
                  <a:moveTo>
                    <a:pt x="18887" y="18437"/>
                  </a:moveTo>
                  <a:lnTo>
                    <a:pt x="19099" y="18411"/>
                  </a:lnTo>
                  <a:cubicBezTo>
                    <a:pt x="19099" y="18455"/>
                    <a:pt x="18887" y="18552"/>
                    <a:pt x="18887" y="18437"/>
                  </a:cubicBezTo>
                  <a:close/>
                  <a:moveTo>
                    <a:pt x="14101" y="9351"/>
                  </a:moveTo>
                  <a:cubicBezTo>
                    <a:pt x="14066" y="9378"/>
                    <a:pt x="13960" y="9298"/>
                    <a:pt x="13925" y="9254"/>
                  </a:cubicBezTo>
                  <a:cubicBezTo>
                    <a:pt x="13898" y="9210"/>
                    <a:pt x="13845" y="9095"/>
                    <a:pt x="13907" y="9078"/>
                  </a:cubicBezTo>
                  <a:cubicBezTo>
                    <a:pt x="13951" y="9210"/>
                    <a:pt x="14013" y="9210"/>
                    <a:pt x="14101" y="9351"/>
                  </a:cubicBezTo>
                  <a:close/>
                  <a:moveTo>
                    <a:pt x="19814" y="18296"/>
                  </a:moveTo>
                  <a:cubicBezTo>
                    <a:pt x="19858" y="18340"/>
                    <a:pt x="19894" y="18305"/>
                    <a:pt x="19938" y="18305"/>
                  </a:cubicBezTo>
                  <a:cubicBezTo>
                    <a:pt x="19982" y="18314"/>
                    <a:pt x="19991" y="18261"/>
                    <a:pt x="20070" y="18349"/>
                  </a:cubicBezTo>
                  <a:cubicBezTo>
                    <a:pt x="20026" y="18331"/>
                    <a:pt x="19991" y="18358"/>
                    <a:pt x="19947" y="18366"/>
                  </a:cubicBezTo>
                  <a:cubicBezTo>
                    <a:pt x="19911" y="18375"/>
                    <a:pt x="19867" y="18375"/>
                    <a:pt x="19814" y="18296"/>
                  </a:cubicBezTo>
                  <a:close/>
                  <a:moveTo>
                    <a:pt x="19752" y="16609"/>
                  </a:moveTo>
                  <a:cubicBezTo>
                    <a:pt x="19735" y="16751"/>
                    <a:pt x="19593" y="16442"/>
                    <a:pt x="19523" y="16433"/>
                  </a:cubicBezTo>
                  <a:cubicBezTo>
                    <a:pt x="19549" y="16406"/>
                    <a:pt x="19514" y="16380"/>
                    <a:pt x="19496" y="16344"/>
                  </a:cubicBezTo>
                  <a:cubicBezTo>
                    <a:pt x="19611" y="16309"/>
                    <a:pt x="19691" y="16601"/>
                    <a:pt x="19752" y="16609"/>
                  </a:cubicBezTo>
                  <a:close/>
                  <a:moveTo>
                    <a:pt x="20759" y="18464"/>
                  </a:moveTo>
                  <a:cubicBezTo>
                    <a:pt x="20803" y="18464"/>
                    <a:pt x="20838" y="18455"/>
                    <a:pt x="20936" y="18517"/>
                  </a:cubicBezTo>
                  <a:cubicBezTo>
                    <a:pt x="20900" y="18525"/>
                    <a:pt x="20865" y="18534"/>
                    <a:pt x="20759" y="18464"/>
                  </a:cubicBezTo>
                  <a:close/>
                  <a:moveTo>
                    <a:pt x="19849" y="18534"/>
                  </a:moveTo>
                  <a:cubicBezTo>
                    <a:pt x="19814" y="18464"/>
                    <a:pt x="19920" y="18552"/>
                    <a:pt x="19885" y="18472"/>
                  </a:cubicBezTo>
                  <a:cubicBezTo>
                    <a:pt x="19929" y="18543"/>
                    <a:pt x="19964" y="18437"/>
                    <a:pt x="20008" y="18543"/>
                  </a:cubicBezTo>
                  <a:cubicBezTo>
                    <a:pt x="19955" y="18552"/>
                    <a:pt x="19902" y="18508"/>
                    <a:pt x="19849" y="18534"/>
                  </a:cubicBezTo>
                  <a:close/>
                  <a:moveTo>
                    <a:pt x="19223" y="18614"/>
                  </a:moveTo>
                  <a:cubicBezTo>
                    <a:pt x="19355" y="18578"/>
                    <a:pt x="19399" y="18658"/>
                    <a:pt x="19505" y="18658"/>
                  </a:cubicBezTo>
                  <a:cubicBezTo>
                    <a:pt x="19505" y="18667"/>
                    <a:pt x="19205" y="18746"/>
                    <a:pt x="19223" y="18614"/>
                  </a:cubicBezTo>
                  <a:close/>
                  <a:moveTo>
                    <a:pt x="19929" y="18631"/>
                  </a:moveTo>
                  <a:cubicBezTo>
                    <a:pt x="19982" y="18631"/>
                    <a:pt x="20026" y="18614"/>
                    <a:pt x="20070" y="18702"/>
                  </a:cubicBezTo>
                  <a:cubicBezTo>
                    <a:pt x="20026" y="18658"/>
                    <a:pt x="19973" y="18729"/>
                    <a:pt x="19929" y="18631"/>
                  </a:cubicBezTo>
                  <a:close/>
                  <a:moveTo>
                    <a:pt x="20159" y="18693"/>
                  </a:moveTo>
                  <a:cubicBezTo>
                    <a:pt x="20114" y="18605"/>
                    <a:pt x="20079" y="18667"/>
                    <a:pt x="20044" y="18570"/>
                  </a:cubicBezTo>
                  <a:cubicBezTo>
                    <a:pt x="20088" y="18561"/>
                    <a:pt x="20141" y="18649"/>
                    <a:pt x="20185" y="18631"/>
                  </a:cubicBezTo>
                  <a:cubicBezTo>
                    <a:pt x="20211" y="18676"/>
                    <a:pt x="20203" y="18693"/>
                    <a:pt x="20159" y="18693"/>
                  </a:cubicBezTo>
                  <a:close/>
                  <a:moveTo>
                    <a:pt x="18631" y="11038"/>
                  </a:moveTo>
                  <a:cubicBezTo>
                    <a:pt x="18746" y="11020"/>
                    <a:pt x="18808" y="11197"/>
                    <a:pt x="18869" y="11276"/>
                  </a:cubicBezTo>
                  <a:cubicBezTo>
                    <a:pt x="19046" y="11506"/>
                    <a:pt x="19178" y="11691"/>
                    <a:pt x="19320" y="11903"/>
                  </a:cubicBezTo>
                  <a:cubicBezTo>
                    <a:pt x="19390" y="12009"/>
                    <a:pt x="19576" y="12080"/>
                    <a:pt x="19496" y="12194"/>
                  </a:cubicBezTo>
                  <a:cubicBezTo>
                    <a:pt x="19399" y="11956"/>
                    <a:pt x="19178" y="11797"/>
                    <a:pt x="19028" y="11585"/>
                  </a:cubicBezTo>
                  <a:cubicBezTo>
                    <a:pt x="18914" y="11417"/>
                    <a:pt x="18790" y="11223"/>
                    <a:pt x="18631" y="11038"/>
                  </a:cubicBezTo>
                  <a:close/>
                  <a:moveTo>
                    <a:pt x="20256" y="13157"/>
                  </a:moveTo>
                  <a:cubicBezTo>
                    <a:pt x="20300" y="13201"/>
                    <a:pt x="20423" y="13325"/>
                    <a:pt x="20441" y="13404"/>
                  </a:cubicBezTo>
                  <a:cubicBezTo>
                    <a:pt x="20326" y="13395"/>
                    <a:pt x="20282" y="13263"/>
                    <a:pt x="20256" y="13157"/>
                  </a:cubicBezTo>
                  <a:close/>
                  <a:moveTo>
                    <a:pt x="21271" y="14623"/>
                  </a:moveTo>
                  <a:cubicBezTo>
                    <a:pt x="21333" y="14640"/>
                    <a:pt x="21386" y="14711"/>
                    <a:pt x="21448" y="14764"/>
                  </a:cubicBezTo>
                  <a:cubicBezTo>
                    <a:pt x="21377" y="14843"/>
                    <a:pt x="21333" y="14667"/>
                    <a:pt x="21271" y="14623"/>
                  </a:cubicBezTo>
                  <a:close/>
                  <a:moveTo>
                    <a:pt x="20450" y="13475"/>
                  </a:moveTo>
                  <a:cubicBezTo>
                    <a:pt x="20529" y="13404"/>
                    <a:pt x="20688" y="13713"/>
                    <a:pt x="20706" y="13784"/>
                  </a:cubicBezTo>
                  <a:cubicBezTo>
                    <a:pt x="20609" y="13757"/>
                    <a:pt x="20538" y="13563"/>
                    <a:pt x="20450" y="13475"/>
                  </a:cubicBezTo>
                  <a:close/>
                  <a:moveTo>
                    <a:pt x="17218" y="9210"/>
                  </a:moveTo>
                  <a:cubicBezTo>
                    <a:pt x="17333" y="9245"/>
                    <a:pt x="17351" y="9334"/>
                    <a:pt x="17421" y="9440"/>
                  </a:cubicBezTo>
                  <a:cubicBezTo>
                    <a:pt x="17342" y="9448"/>
                    <a:pt x="17289" y="9272"/>
                    <a:pt x="17218" y="9210"/>
                  </a:cubicBezTo>
                  <a:close/>
                  <a:moveTo>
                    <a:pt x="15673" y="7294"/>
                  </a:moveTo>
                  <a:cubicBezTo>
                    <a:pt x="15770" y="7267"/>
                    <a:pt x="15752" y="7365"/>
                    <a:pt x="15805" y="7426"/>
                  </a:cubicBezTo>
                  <a:cubicBezTo>
                    <a:pt x="15973" y="7630"/>
                    <a:pt x="16212" y="7912"/>
                    <a:pt x="16371" y="8115"/>
                  </a:cubicBezTo>
                  <a:cubicBezTo>
                    <a:pt x="16220" y="8168"/>
                    <a:pt x="16212" y="7983"/>
                    <a:pt x="16159" y="7921"/>
                  </a:cubicBezTo>
                  <a:cubicBezTo>
                    <a:pt x="16026" y="7753"/>
                    <a:pt x="15876" y="7577"/>
                    <a:pt x="15673" y="7294"/>
                  </a:cubicBezTo>
                  <a:close/>
                  <a:moveTo>
                    <a:pt x="18401" y="10711"/>
                  </a:moveTo>
                  <a:cubicBezTo>
                    <a:pt x="18499" y="10685"/>
                    <a:pt x="18675" y="10967"/>
                    <a:pt x="18596" y="10985"/>
                  </a:cubicBezTo>
                  <a:cubicBezTo>
                    <a:pt x="18569" y="10888"/>
                    <a:pt x="18472" y="10844"/>
                    <a:pt x="18401" y="10711"/>
                  </a:cubicBezTo>
                  <a:close/>
                  <a:moveTo>
                    <a:pt x="17439" y="9510"/>
                  </a:moveTo>
                  <a:cubicBezTo>
                    <a:pt x="17501" y="9466"/>
                    <a:pt x="17571" y="9590"/>
                    <a:pt x="17563" y="9643"/>
                  </a:cubicBezTo>
                  <a:cubicBezTo>
                    <a:pt x="17510" y="9678"/>
                    <a:pt x="17483" y="9546"/>
                    <a:pt x="17439" y="9510"/>
                  </a:cubicBezTo>
                  <a:close/>
                  <a:moveTo>
                    <a:pt x="16123" y="18887"/>
                  </a:moveTo>
                  <a:cubicBezTo>
                    <a:pt x="16185" y="18817"/>
                    <a:pt x="16379" y="18843"/>
                    <a:pt x="16485" y="18808"/>
                  </a:cubicBezTo>
                  <a:cubicBezTo>
                    <a:pt x="16432" y="18887"/>
                    <a:pt x="16238" y="18861"/>
                    <a:pt x="16123" y="18887"/>
                  </a:cubicBezTo>
                  <a:close/>
                  <a:moveTo>
                    <a:pt x="4150" y="20177"/>
                  </a:moveTo>
                  <a:cubicBezTo>
                    <a:pt x="4203" y="20177"/>
                    <a:pt x="4177" y="20212"/>
                    <a:pt x="4221" y="20212"/>
                  </a:cubicBezTo>
                  <a:cubicBezTo>
                    <a:pt x="4256" y="20194"/>
                    <a:pt x="4283" y="20185"/>
                    <a:pt x="4300" y="20168"/>
                  </a:cubicBezTo>
                  <a:cubicBezTo>
                    <a:pt x="4415" y="20141"/>
                    <a:pt x="4212" y="20212"/>
                    <a:pt x="4247" y="20230"/>
                  </a:cubicBezTo>
                  <a:cubicBezTo>
                    <a:pt x="4185" y="20230"/>
                    <a:pt x="4088" y="20221"/>
                    <a:pt x="4150" y="20177"/>
                  </a:cubicBezTo>
                  <a:close/>
                  <a:moveTo>
                    <a:pt x="4336" y="19859"/>
                  </a:moveTo>
                  <a:cubicBezTo>
                    <a:pt x="4486" y="19859"/>
                    <a:pt x="4362" y="19912"/>
                    <a:pt x="4327" y="19956"/>
                  </a:cubicBezTo>
                  <a:cubicBezTo>
                    <a:pt x="4256" y="19956"/>
                    <a:pt x="4336" y="19885"/>
                    <a:pt x="4336" y="19859"/>
                  </a:cubicBezTo>
                  <a:close/>
                  <a:moveTo>
                    <a:pt x="4583" y="20097"/>
                  </a:moveTo>
                  <a:cubicBezTo>
                    <a:pt x="4574" y="20124"/>
                    <a:pt x="4565" y="20150"/>
                    <a:pt x="4459" y="20194"/>
                  </a:cubicBezTo>
                  <a:cubicBezTo>
                    <a:pt x="4539" y="20159"/>
                    <a:pt x="4450" y="20150"/>
                    <a:pt x="4583" y="20097"/>
                  </a:cubicBezTo>
                  <a:close/>
                  <a:moveTo>
                    <a:pt x="4565" y="19929"/>
                  </a:moveTo>
                  <a:cubicBezTo>
                    <a:pt x="4645" y="19929"/>
                    <a:pt x="4547" y="19982"/>
                    <a:pt x="4503" y="20000"/>
                  </a:cubicBezTo>
                  <a:cubicBezTo>
                    <a:pt x="4503" y="20026"/>
                    <a:pt x="4556" y="20009"/>
                    <a:pt x="4486" y="20053"/>
                  </a:cubicBezTo>
                  <a:cubicBezTo>
                    <a:pt x="4450" y="20044"/>
                    <a:pt x="4459" y="20026"/>
                    <a:pt x="4486" y="20000"/>
                  </a:cubicBezTo>
                  <a:cubicBezTo>
                    <a:pt x="4512" y="19974"/>
                    <a:pt x="4547" y="19947"/>
                    <a:pt x="4565" y="19929"/>
                  </a:cubicBezTo>
                  <a:close/>
                  <a:moveTo>
                    <a:pt x="4309" y="20194"/>
                  </a:moveTo>
                  <a:cubicBezTo>
                    <a:pt x="4388" y="20177"/>
                    <a:pt x="4309" y="20230"/>
                    <a:pt x="4327" y="20238"/>
                  </a:cubicBezTo>
                  <a:cubicBezTo>
                    <a:pt x="4327" y="20238"/>
                    <a:pt x="4388" y="20212"/>
                    <a:pt x="4388" y="20221"/>
                  </a:cubicBezTo>
                  <a:cubicBezTo>
                    <a:pt x="4397" y="20230"/>
                    <a:pt x="4336" y="20256"/>
                    <a:pt x="4344" y="20265"/>
                  </a:cubicBezTo>
                  <a:cubicBezTo>
                    <a:pt x="4344" y="20274"/>
                    <a:pt x="4477" y="20221"/>
                    <a:pt x="4424" y="20274"/>
                  </a:cubicBezTo>
                  <a:cubicBezTo>
                    <a:pt x="4309" y="20336"/>
                    <a:pt x="4371" y="20283"/>
                    <a:pt x="4371" y="20265"/>
                  </a:cubicBezTo>
                  <a:cubicBezTo>
                    <a:pt x="4256" y="20327"/>
                    <a:pt x="4238" y="20309"/>
                    <a:pt x="4185" y="20362"/>
                  </a:cubicBezTo>
                  <a:cubicBezTo>
                    <a:pt x="4071" y="20415"/>
                    <a:pt x="4230" y="20327"/>
                    <a:pt x="4238" y="20318"/>
                  </a:cubicBezTo>
                  <a:cubicBezTo>
                    <a:pt x="4247" y="20300"/>
                    <a:pt x="4177" y="20336"/>
                    <a:pt x="4168" y="20336"/>
                  </a:cubicBezTo>
                  <a:cubicBezTo>
                    <a:pt x="4150" y="20327"/>
                    <a:pt x="4274" y="20247"/>
                    <a:pt x="4238" y="20238"/>
                  </a:cubicBezTo>
                  <a:cubicBezTo>
                    <a:pt x="4283" y="20221"/>
                    <a:pt x="4300" y="20212"/>
                    <a:pt x="4309" y="20194"/>
                  </a:cubicBezTo>
                  <a:close/>
                  <a:moveTo>
                    <a:pt x="4097" y="20804"/>
                  </a:moveTo>
                  <a:cubicBezTo>
                    <a:pt x="4088" y="20830"/>
                    <a:pt x="4097" y="20830"/>
                    <a:pt x="4115" y="20821"/>
                  </a:cubicBezTo>
                  <a:cubicBezTo>
                    <a:pt x="4168" y="20795"/>
                    <a:pt x="4230" y="20751"/>
                    <a:pt x="4238" y="20777"/>
                  </a:cubicBezTo>
                  <a:cubicBezTo>
                    <a:pt x="4150" y="20848"/>
                    <a:pt x="4177" y="20839"/>
                    <a:pt x="4194" y="20839"/>
                  </a:cubicBezTo>
                  <a:cubicBezTo>
                    <a:pt x="4026" y="20971"/>
                    <a:pt x="3938" y="20989"/>
                    <a:pt x="3991" y="20927"/>
                  </a:cubicBezTo>
                  <a:cubicBezTo>
                    <a:pt x="4009" y="20909"/>
                    <a:pt x="4026" y="20892"/>
                    <a:pt x="4044" y="20865"/>
                  </a:cubicBezTo>
                  <a:cubicBezTo>
                    <a:pt x="3938" y="20954"/>
                    <a:pt x="3903" y="20998"/>
                    <a:pt x="3841" y="21033"/>
                  </a:cubicBezTo>
                  <a:cubicBezTo>
                    <a:pt x="3841" y="21042"/>
                    <a:pt x="3841" y="21042"/>
                    <a:pt x="3841" y="21051"/>
                  </a:cubicBezTo>
                  <a:cubicBezTo>
                    <a:pt x="3921" y="21024"/>
                    <a:pt x="4018" y="21033"/>
                    <a:pt x="3850" y="21201"/>
                  </a:cubicBezTo>
                  <a:cubicBezTo>
                    <a:pt x="3797" y="21201"/>
                    <a:pt x="3868" y="21121"/>
                    <a:pt x="3823" y="21113"/>
                  </a:cubicBezTo>
                  <a:cubicBezTo>
                    <a:pt x="3823" y="21104"/>
                    <a:pt x="3656" y="21219"/>
                    <a:pt x="3691" y="21219"/>
                  </a:cubicBezTo>
                  <a:cubicBezTo>
                    <a:pt x="3647" y="21245"/>
                    <a:pt x="3611" y="21254"/>
                    <a:pt x="3576" y="21263"/>
                  </a:cubicBezTo>
                  <a:cubicBezTo>
                    <a:pt x="3585" y="21227"/>
                    <a:pt x="3629" y="21157"/>
                    <a:pt x="3656" y="21095"/>
                  </a:cubicBezTo>
                  <a:cubicBezTo>
                    <a:pt x="3691" y="21033"/>
                    <a:pt x="3717" y="20980"/>
                    <a:pt x="3691" y="20971"/>
                  </a:cubicBezTo>
                  <a:cubicBezTo>
                    <a:pt x="3832" y="20901"/>
                    <a:pt x="3770" y="20989"/>
                    <a:pt x="3806" y="20989"/>
                  </a:cubicBezTo>
                  <a:cubicBezTo>
                    <a:pt x="3885" y="20927"/>
                    <a:pt x="3982" y="20812"/>
                    <a:pt x="3903" y="20874"/>
                  </a:cubicBezTo>
                  <a:cubicBezTo>
                    <a:pt x="4018" y="20751"/>
                    <a:pt x="3965" y="20865"/>
                    <a:pt x="3956" y="20892"/>
                  </a:cubicBezTo>
                  <a:cubicBezTo>
                    <a:pt x="3868" y="20971"/>
                    <a:pt x="3832" y="20980"/>
                    <a:pt x="3753" y="21033"/>
                  </a:cubicBezTo>
                  <a:cubicBezTo>
                    <a:pt x="3762" y="21068"/>
                    <a:pt x="3691" y="21139"/>
                    <a:pt x="3664" y="21192"/>
                  </a:cubicBezTo>
                  <a:lnTo>
                    <a:pt x="3673" y="21192"/>
                  </a:lnTo>
                  <a:cubicBezTo>
                    <a:pt x="3726" y="21148"/>
                    <a:pt x="3753" y="21130"/>
                    <a:pt x="3762" y="21113"/>
                  </a:cubicBezTo>
                  <a:cubicBezTo>
                    <a:pt x="3797" y="21068"/>
                    <a:pt x="3788" y="21060"/>
                    <a:pt x="3806" y="21042"/>
                  </a:cubicBezTo>
                  <a:cubicBezTo>
                    <a:pt x="3823" y="21024"/>
                    <a:pt x="3868" y="21007"/>
                    <a:pt x="3885" y="20989"/>
                  </a:cubicBezTo>
                  <a:cubicBezTo>
                    <a:pt x="3912" y="20962"/>
                    <a:pt x="3894" y="20945"/>
                    <a:pt x="4026" y="20848"/>
                  </a:cubicBezTo>
                  <a:cubicBezTo>
                    <a:pt x="4018" y="20865"/>
                    <a:pt x="4071" y="20821"/>
                    <a:pt x="4097" y="20804"/>
                  </a:cubicBezTo>
                  <a:close/>
                  <a:moveTo>
                    <a:pt x="4821" y="20000"/>
                  </a:moveTo>
                  <a:cubicBezTo>
                    <a:pt x="4830" y="20018"/>
                    <a:pt x="4936" y="19982"/>
                    <a:pt x="4971" y="19974"/>
                  </a:cubicBezTo>
                  <a:cubicBezTo>
                    <a:pt x="4998" y="19974"/>
                    <a:pt x="4909" y="20009"/>
                    <a:pt x="4962" y="19991"/>
                  </a:cubicBezTo>
                  <a:cubicBezTo>
                    <a:pt x="5068" y="19956"/>
                    <a:pt x="5086" y="19965"/>
                    <a:pt x="5104" y="19974"/>
                  </a:cubicBezTo>
                  <a:cubicBezTo>
                    <a:pt x="5051" y="20009"/>
                    <a:pt x="5042" y="20018"/>
                    <a:pt x="4980" y="20071"/>
                  </a:cubicBezTo>
                  <a:cubicBezTo>
                    <a:pt x="4795" y="20203"/>
                    <a:pt x="4883" y="20115"/>
                    <a:pt x="4715" y="20247"/>
                  </a:cubicBezTo>
                  <a:cubicBezTo>
                    <a:pt x="4662" y="20265"/>
                    <a:pt x="4742" y="20203"/>
                    <a:pt x="4698" y="20221"/>
                  </a:cubicBezTo>
                  <a:cubicBezTo>
                    <a:pt x="4530" y="20327"/>
                    <a:pt x="4574" y="20336"/>
                    <a:pt x="4547" y="20371"/>
                  </a:cubicBezTo>
                  <a:cubicBezTo>
                    <a:pt x="4477" y="20424"/>
                    <a:pt x="4468" y="20424"/>
                    <a:pt x="4397" y="20477"/>
                  </a:cubicBezTo>
                  <a:cubicBezTo>
                    <a:pt x="4477" y="20397"/>
                    <a:pt x="4494" y="20371"/>
                    <a:pt x="4494" y="20353"/>
                  </a:cubicBezTo>
                  <a:cubicBezTo>
                    <a:pt x="4494" y="20336"/>
                    <a:pt x="4486" y="20318"/>
                    <a:pt x="4503" y="20283"/>
                  </a:cubicBezTo>
                  <a:cubicBezTo>
                    <a:pt x="4583" y="20230"/>
                    <a:pt x="4565" y="20256"/>
                    <a:pt x="4565" y="20265"/>
                  </a:cubicBezTo>
                  <a:cubicBezTo>
                    <a:pt x="4583" y="20265"/>
                    <a:pt x="4671" y="20221"/>
                    <a:pt x="4742" y="20177"/>
                  </a:cubicBezTo>
                  <a:cubicBezTo>
                    <a:pt x="4856" y="20088"/>
                    <a:pt x="4715" y="20177"/>
                    <a:pt x="4680" y="20194"/>
                  </a:cubicBezTo>
                  <a:cubicBezTo>
                    <a:pt x="4698" y="20159"/>
                    <a:pt x="4742" y="20115"/>
                    <a:pt x="4759" y="20088"/>
                  </a:cubicBezTo>
                  <a:cubicBezTo>
                    <a:pt x="4786" y="20062"/>
                    <a:pt x="4795" y="20044"/>
                    <a:pt x="4742" y="20053"/>
                  </a:cubicBezTo>
                  <a:cubicBezTo>
                    <a:pt x="4795" y="20026"/>
                    <a:pt x="4812" y="20009"/>
                    <a:pt x="4821" y="20000"/>
                  </a:cubicBezTo>
                  <a:close/>
                  <a:moveTo>
                    <a:pt x="4848" y="20071"/>
                  </a:moveTo>
                  <a:cubicBezTo>
                    <a:pt x="4795" y="20106"/>
                    <a:pt x="4795" y="20106"/>
                    <a:pt x="4759" y="20132"/>
                  </a:cubicBezTo>
                  <a:cubicBezTo>
                    <a:pt x="4909" y="20053"/>
                    <a:pt x="4874" y="20053"/>
                    <a:pt x="4892" y="20035"/>
                  </a:cubicBezTo>
                  <a:cubicBezTo>
                    <a:pt x="4892" y="20000"/>
                    <a:pt x="4830" y="20071"/>
                    <a:pt x="4848" y="20071"/>
                  </a:cubicBezTo>
                  <a:close/>
                  <a:moveTo>
                    <a:pt x="4221" y="20645"/>
                  </a:moveTo>
                  <a:cubicBezTo>
                    <a:pt x="4177" y="20671"/>
                    <a:pt x="4203" y="20645"/>
                    <a:pt x="4150" y="20680"/>
                  </a:cubicBezTo>
                  <a:cubicBezTo>
                    <a:pt x="4062" y="20742"/>
                    <a:pt x="4115" y="20742"/>
                    <a:pt x="4079" y="20777"/>
                  </a:cubicBezTo>
                  <a:cubicBezTo>
                    <a:pt x="4124" y="20751"/>
                    <a:pt x="4115" y="20742"/>
                    <a:pt x="4132" y="20724"/>
                  </a:cubicBezTo>
                  <a:cubicBezTo>
                    <a:pt x="4256" y="20627"/>
                    <a:pt x="4300" y="20618"/>
                    <a:pt x="4300" y="20583"/>
                  </a:cubicBezTo>
                  <a:cubicBezTo>
                    <a:pt x="4397" y="20530"/>
                    <a:pt x="4353" y="20565"/>
                    <a:pt x="4318" y="20609"/>
                  </a:cubicBezTo>
                  <a:cubicBezTo>
                    <a:pt x="4300" y="20627"/>
                    <a:pt x="4265" y="20636"/>
                    <a:pt x="4283" y="20627"/>
                  </a:cubicBezTo>
                  <a:cubicBezTo>
                    <a:pt x="4247" y="20645"/>
                    <a:pt x="4274" y="20671"/>
                    <a:pt x="4256" y="20689"/>
                  </a:cubicBezTo>
                  <a:cubicBezTo>
                    <a:pt x="4168" y="20768"/>
                    <a:pt x="4185" y="20742"/>
                    <a:pt x="4185" y="20724"/>
                  </a:cubicBezTo>
                  <a:cubicBezTo>
                    <a:pt x="4035" y="20821"/>
                    <a:pt x="3973" y="20830"/>
                    <a:pt x="4009" y="20742"/>
                  </a:cubicBezTo>
                  <a:cubicBezTo>
                    <a:pt x="4044" y="20724"/>
                    <a:pt x="4071" y="20706"/>
                    <a:pt x="4124" y="20671"/>
                  </a:cubicBezTo>
                  <a:cubicBezTo>
                    <a:pt x="4079" y="20689"/>
                    <a:pt x="3947" y="20786"/>
                    <a:pt x="4000" y="20706"/>
                  </a:cubicBezTo>
                  <a:cubicBezTo>
                    <a:pt x="4097" y="20645"/>
                    <a:pt x="4168" y="20592"/>
                    <a:pt x="4168" y="20565"/>
                  </a:cubicBezTo>
                  <a:cubicBezTo>
                    <a:pt x="4380" y="20433"/>
                    <a:pt x="4274" y="20547"/>
                    <a:pt x="4309" y="20547"/>
                  </a:cubicBezTo>
                  <a:cubicBezTo>
                    <a:pt x="4203" y="20618"/>
                    <a:pt x="4238" y="20583"/>
                    <a:pt x="4159" y="20653"/>
                  </a:cubicBezTo>
                  <a:cubicBezTo>
                    <a:pt x="4168" y="20662"/>
                    <a:pt x="4274" y="20574"/>
                    <a:pt x="4221" y="20645"/>
                  </a:cubicBezTo>
                  <a:close/>
                  <a:moveTo>
                    <a:pt x="4141" y="19832"/>
                  </a:moveTo>
                  <a:cubicBezTo>
                    <a:pt x="4177" y="19832"/>
                    <a:pt x="4132" y="19876"/>
                    <a:pt x="4185" y="19876"/>
                  </a:cubicBezTo>
                  <a:cubicBezTo>
                    <a:pt x="4168" y="19912"/>
                    <a:pt x="4150" y="19956"/>
                    <a:pt x="4141" y="19982"/>
                  </a:cubicBezTo>
                  <a:cubicBezTo>
                    <a:pt x="4115" y="20035"/>
                    <a:pt x="4097" y="20088"/>
                    <a:pt x="4000" y="20115"/>
                  </a:cubicBezTo>
                  <a:cubicBezTo>
                    <a:pt x="4000" y="20088"/>
                    <a:pt x="4071" y="20071"/>
                    <a:pt x="4062" y="20035"/>
                  </a:cubicBezTo>
                  <a:cubicBezTo>
                    <a:pt x="4026" y="20044"/>
                    <a:pt x="4000" y="20053"/>
                    <a:pt x="3965" y="20053"/>
                  </a:cubicBezTo>
                  <a:cubicBezTo>
                    <a:pt x="3841" y="20124"/>
                    <a:pt x="3921" y="20150"/>
                    <a:pt x="3868" y="20238"/>
                  </a:cubicBezTo>
                  <a:cubicBezTo>
                    <a:pt x="3735" y="20291"/>
                    <a:pt x="3832" y="20203"/>
                    <a:pt x="3832" y="20168"/>
                  </a:cubicBezTo>
                  <a:cubicBezTo>
                    <a:pt x="3832" y="20150"/>
                    <a:pt x="3797" y="20124"/>
                    <a:pt x="3806" y="20097"/>
                  </a:cubicBezTo>
                  <a:cubicBezTo>
                    <a:pt x="3815" y="20018"/>
                    <a:pt x="3876" y="19921"/>
                    <a:pt x="3868" y="19859"/>
                  </a:cubicBezTo>
                  <a:cubicBezTo>
                    <a:pt x="3956" y="19815"/>
                    <a:pt x="3912" y="19885"/>
                    <a:pt x="4009" y="19868"/>
                  </a:cubicBezTo>
                  <a:cubicBezTo>
                    <a:pt x="3885" y="19894"/>
                    <a:pt x="3850" y="20026"/>
                    <a:pt x="3876" y="20071"/>
                  </a:cubicBezTo>
                  <a:cubicBezTo>
                    <a:pt x="3965" y="20044"/>
                    <a:pt x="4035" y="20000"/>
                    <a:pt x="4062" y="19956"/>
                  </a:cubicBezTo>
                  <a:cubicBezTo>
                    <a:pt x="3991" y="19956"/>
                    <a:pt x="3947" y="19974"/>
                    <a:pt x="3956" y="20009"/>
                  </a:cubicBezTo>
                  <a:cubicBezTo>
                    <a:pt x="3921" y="19991"/>
                    <a:pt x="3965" y="19956"/>
                    <a:pt x="4009" y="19921"/>
                  </a:cubicBezTo>
                  <a:cubicBezTo>
                    <a:pt x="4062" y="19894"/>
                    <a:pt x="4124" y="19859"/>
                    <a:pt x="4141" y="19832"/>
                  </a:cubicBezTo>
                  <a:close/>
                  <a:moveTo>
                    <a:pt x="4265" y="20777"/>
                  </a:moveTo>
                  <a:cubicBezTo>
                    <a:pt x="4371" y="20698"/>
                    <a:pt x="4362" y="20715"/>
                    <a:pt x="4344" y="20742"/>
                  </a:cubicBezTo>
                  <a:cubicBezTo>
                    <a:pt x="4327" y="20777"/>
                    <a:pt x="4300" y="20812"/>
                    <a:pt x="4344" y="20795"/>
                  </a:cubicBezTo>
                  <a:cubicBezTo>
                    <a:pt x="4344" y="20759"/>
                    <a:pt x="4441" y="20680"/>
                    <a:pt x="4494" y="20662"/>
                  </a:cubicBezTo>
                  <a:cubicBezTo>
                    <a:pt x="4336" y="20821"/>
                    <a:pt x="4486" y="20706"/>
                    <a:pt x="4397" y="20821"/>
                  </a:cubicBezTo>
                  <a:cubicBezTo>
                    <a:pt x="4371" y="20848"/>
                    <a:pt x="4247" y="20927"/>
                    <a:pt x="4309" y="20918"/>
                  </a:cubicBezTo>
                  <a:cubicBezTo>
                    <a:pt x="4168" y="21042"/>
                    <a:pt x="4212" y="20945"/>
                    <a:pt x="4177" y="20962"/>
                  </a:cubicBezTo>
                  <a:cubicBezTo>
                    <a:pt x="4265" y="20883"/>
                    <a:pt x="4265" y="20927"/>
                    <a:pt x="4388" y="20786"/>
                  </a:cubicBezTo>
                  <a:cubicBezTo>
                    <a:pt x="4380" y="20795"/>
                    <a:pt x="4336" y="20830"/>
                    <a:pt x="4309" y="20856"/>
                  </a:cubicBezTo>
                  <a:lnTo>
                    <a:pt x="4230" y="20865"/>
                  </a:lnTo>
                  <a:cubicBezTo>
                    <a:pt x="4203" y="20874"/>
                    <a:pt x="4088" y="21024"/>
                    <a:pt x="4053" y="20998"/>
                  </a:cubicBezTo>
                  <a:cubicBezTo>
                    <a:pt x="4097" y="20954"/>
                    <a:pt x="4177" y="20892"/>
                    <a:pt x="4230" y="20839"/>
                  </a:cubicBezTo>
                  <a:cubicBezTo>
                    <a:pt x="4283" y="20795"/>
                    <a:pt x="4309" y="20768"/>
                    <a:pt x="4265" y="20777"/>
                  </a:cubicBezTo>
                  <a:close/>
                  <a:moveTo>
                    <a:pt x="4539" y="19488"/>
                  </a:moveTo>
                  <a:cubicBezTo>
                    <a:pt x="4539" y="19488"/>
                    <a:pt x="4547" y="19479"/>
                    <a:pt x="4547" y="19479"/>
                  </a:cubicBezTo>
                  <a:cubicBezTo>
                    <a:pt x="4547" y="19479"/>
                    <a:pt x="4556" y="19479"/>
                    <a:pt x="4565" y="19470"/>
                  </a:cubicBezTo>
                  <a:cubicBezTo>
                    <a:pt x="4574" y="19461"/>
                    <a:pt x="4583" y="19453"/>
                    <a:pt x="4592" y="19444"/>
                  </a:cubicBezTo>
                  <a:cubicBezTo>
                    <a:pt x="4609" y="19435"/>
                    <a:pt x="4627" y="19417"/>
                    <a:pt x="4618" y="19355"/>
                  </a:cubicBezTo>
                  <a:cubicBezTo>
                    <a:pt x="4671" y="19364"/>
                    <a:pt x="4662" y="19417"/>
                    <a:pt x="4636" y="19461"/>
                  </a:cubicBezTo>
                  <a:cubicBezTo>
                    <a:pt x="4627" y="19470"/>
                    <a:pt x="4618" y="19479"/>
                    <a:pt x="4609" y="19488"/>
                  </a:cubicBezTo>
                  <a:cubicBezTo>
                    <a:pt x="4600" y="19497"/>
                    <a:pt x="4600" y="19497"/>
                    <a:pt x="4592" y="19497"/>
                  </a:cubicBezTo>
                  <a:cubicBezTo>
                    <a:pt x="4574" y="19497"/>
                    <a:pt x="4556" y="19497"/>
                    <a:pt x="4539" y="19488"/>
                  </a:cubicBezTo>
                  <a:close/>
                  <a:moveTo>
                    <a:pt x="9289" y="1669"/>
                  </a:moveTo>
                  <a:cubicBezTo>
                    <a:pt x="9254" y="1581"/>
                    <a:pt x="9377" y="1405"/>
                    <a:pt x="9404" y="1281"/>
                  </a:cubicBezTo>
                  <a:cubicBezTo>
                    <a:pt x="9439" y="1378"/>
                    <a:pt x="9316" y="1546"/>
                    <a:pt x="9289" y="1669"/>
                  </a:cubicBezTo>
                  <a:close/>
                  <a:moveTo>
                    <a:pt x="4494" y="19461"/>
                  </a:moveTo>
                  <a:cubicBezTo>
                    <a:pt x="4521" y="19497"/>
                    <a:pt x="4521" y="19532"/>
                    <a:pt x="4600" y="19559"/>
                  </a:cubicBezTo>
                  <a:cubicBezTo>
                    <a:pt x="4583" y="19585"/>
                    <a:pt x="4583" y="19629"/>
                    <a:pt x="4486" y="19620"/>
                  </a:cubicBezTo>
                  <a:cubicBezTo>
                    <a:pt x="4547" y="19611"/>
                    <a:pt x="4539" y="19559"/>
                    <a:pt x="4530" y="19523"/>
                  </a:cubicBezTo>
                  <a:cubicBezTo>
                    <a:pt x="4503" y="19514"/>
                    <a:pt x="4503" y="19532"/>
                    <a:pt x="4494" y="19532"/>
                  </a:cubicBezTo>
                  <a:cubicBezTo>
                    <a:pt x="4441" y="19514"/>
                    <a:pt x="4441" y="19461"/>
                    <a:pt x="4494" y="19461"/>
                  </a:cubicBezTo>
                  <a:close/>
                  <a:moveTo>
                    <a:pt x="10746" y="1696"/>
                  </a:moveTo>
                  <a:cubicBezTo>
                    <a:pt x="10790" y="1722"/>
                    <a:pt x="10790" y="1767"/>
                    <a:pt x="10755" y="1828"/>
                  </a:cubicBezTo>
                  <a:cubicBezTo>
                    <a:pt x="10825" y="1855"/>
                    <a:pt x="10825" y="1802"/>
                    <a:pt x="10861" y="1864"/>
                  </a:cubicBezTo>
                  <a:cubicBezTo>
                    <a:pt x="10870" y="1987"/>
                    <a:pt x="10817" y="2102"/>
                    <a:pt x="10781" y="2235"/>
                  </a:cubicBezTo>
                  <a:cubicBezTo>
                    <a:pt x="10737" y="2429"/>
                    <a:pt x="10711" y="2632"/>
                    <a:pt x="10649" y="2835"/>
                  </a:cubicBezTo>
                  <a:cubicBezTo>
                    <a:pt x="10631" y="2879"/>
                    <a:pt x="10596" y="2906"/>
                    <a:pt x="10587" y="2914"/>
                  </a:cubicBezTo>
                  <a:cubicBezTo>
                    <a:pt x="10481" y="3206"/>
                    <a:pt x="10455" y="3524"/>
                    <a:pt x="10366" y="3815"/>
                  </a:cubicBezTo>
                  <a:cubicBezTo>
                    <a:pt x="10357" y="3868"/>
                    <a:pt x="10296" y="3921"/>
                    <a:pt x="10278" y="3983"/>
                  </a:cubicBezTo>
                  <a:cubicBezTo>
                    <a:pt x="10269" y="4009"/>
                    <a:pt x="10304" y="4080"/>
                    <a:pt x="10287" y="4115"/>
                  </a:cubicBezTo>
                  <a:cubicBezTo>
                    <a:pt x="10269" y="4159"/>
                    <a:pt x="10225" y="4204"/>
                    <a:pt x="10207" y="4248"/>
                  </a:cubicBezTo>
                  <a:cubicBezTo>
                    <a:pt x="10146" y="4451"/>
                    <a:pt x="10093" y="4716"/>
                    <a:pt x="9987" y="4919"/>
                  </a:cubicBezTo>
                  <a:cubicBezTo>
                    <a:pt x="9925" y="4875"/>
                    <a:pt x="9907" y="4936"/>
                    <a:pt x="9845" y="4901"/>
                  </a:cubicBezTo>
                  <a:cubicBezTo>
                    <a:pt x="9836" y="5034"/>
                    <a:pt x="9907" y="4910"/>
                    <a:pt x="9978" y="4954"/>
                  </a:cubicBezTo>
                  <a:cubicBezTo>
                    <a:pt x="9925" y="5175"/>
                    <a:pt x="9854" y="5263"/>
                    <a:pt x="9907" y="5387"/>
                  </a:cubicBezTo>
                  <a:cubicBezTo>
                    <a:pt x="9942" y="5466"/>
                    <a:pt x="9845" y="5457"/>
                    <a:pt x="9836" y="5493"/>
                  </a:cubicBezTo>
                  <a:cubicBezTo>
                    <a:pt x="9810" y="5555"/>
                    <a:pt x="9872" y="5643"/>
                    <a:pt x="9766" y="5687"/>
                  </a:cubicBezTo>
                  <a:cubicBezTo>
                    <a:pt x="9942" y="5722"/>
                    <a:pt x="9775" y="5793"/>
                    <a:pt x="9810" y="5872"/>
                  </a:cubicBezTo>
                  <a:cubicBezTo>
                    <a:pt x="9854" y="5828"/>
                    <a:pt x="9925" y="5828"/>
                    <a:pt x="9987" y="5811"/>
                  </a:cubicBezTo>
                  <a:cubicBezTo>
                    <a:pt x="9960" y="5740"/>
                    <a:pt x="9881" y="5784"/>
                    <a:pt x="9845" y="5687"/>
                  </a:cubicBezTo>
                  <a:cubicBezTo>
                    <a:pt x="9872" y="5599"/>
                    <a:pt x="9934" y="5607"/>
                    <a:pt x="9951" y="5502"/>
                  </a:cubicBezTo>
                  <a:lnTo>
                    <a:pt x="10057" y="5537"/>
                  </a:lnTo>
                  <a:cubicBezTo>
                    <a:pt x="10101" y="5449"/>
                    <a:pt x="9925" y="5466"/>
                    <a:pt x="9951" y="5334"/>
                  </a:cubicBezTo>
                  <a:cubicBezTo>
                    <a:pt x="10004" y="5351"/>
                    <a:pt x="9995" y="5396"/>
                    <a:pt x="10048" y="5404"/>
                  </a:cubicBezTo>
                  <a:cubicBezTo>
                    <a:pt x="10110" y="5298"/>
                    <a:pt x="10004" y="5219"/>
                    <a:pt x="10101" y="5166"/>
                  </a:cubicBezTo>
                  <a:cubicBezTo>
                    <a:pt x="10075" y="5060"/>
                    <a:pt x="10048" y="4963"/>
                    <a:pt x="10119" y="4804"/>
                  </a:cubicBezTo>
                  <a:cubicBezTo>
                    <a:pt x="10146" y="4866"/>
                    <a:pt x="10146" y="4928"/>
                    <a:pt x="10128" y="5007"/>
                  </a:cubicBezTo>
                  <a:cubicBezTo>
                    <a:pt x="10181" y="4989"/>
                    <a:pt x="10207" y="4954"/>
                    <a:pt x="10251" y="4919"/>
                  </a:cubicBezTo>
                  <a:cubicBezTo>
                    <a:pt x="10269" y="4857"/>
                    <a:pt x="10190" y="4928"/>
                    <a:pt x="10190" y="4928"/>
                  </a:cubicBezTo>
                  <a:cubicBezTo>
                    <a:pt x="10154" y="4901"/>
                    <a:pt x="10207" y="4875"/>
                    <a:pt x="10198" y="4839"/>
                  </a:cubicBezTo>
                  <a:cubicBezTo>
                    <a:pt x="10190" y="4777"/>
                    <a:pt x="10084" y="4742"/>
                    <a:pt x="10198" y="4672"/>
                  </a:cubicBezTo>
                  <a:cubicBezTo>
                    <a:pt x="10278" y="4672"/>
                    <a:pt x="10207" y="4742"/>
                    <a:pt x="10216" y="4777"/>
                  </a:cubicBezTo>
                  <a:cubicBezTo>
                    <a:pt x="10234" y="4813"/>
                    <a:pt x="10313" y="4804"/>
                    <a:pt x="10304" y="4875"/>
                  </a:cubicBezTo>
                  <a:cubicBezTo>
                    <a:pt x="10446" y="4804"/>
                    <a:pt x="10393" y="4716"/>
                    <a:pt x="10463" y="4610"/>
                  </a:cubicBezTo>
                  <a:cubicBezTo>
                    <a:pt x="10340" y="4557"/>
                    <a:pt x="10402" y="4716"/>
                    <a:pt x="10331" y="4725"/>
                  </a:cubicBezTo>
                  <a:cubicBezTo>
                    <a:pt x="10207" y="4716"/>
                    <a:pt x="10296" y="4601"/>
                    <a:pt x="10243" y="4557"/>
                  </a:cubicBezTo>
                  <a:cubicBezTo>
                    <a:pt x="10304" y="4468"/>
                    <a:pt x="10296" y="4557"/>
                    <a:pt x="10384" y="4574"/>
                  </a:cubicBezTo>
                  <a:cubicBezTo>
                    <a:pt x="10446" y="4539"/>
                    <a:pt x="10534" y="4539"/>
                    <a:pt x="10561" y="4415"/>
                  </a:cubicBezTo>
                  <a:cubicBezTo>
                    <a:pt x="10649" y="4451"/>
                    <a:pt x="10684" y="4583"/>
                    <a:pt x="10587" y="4583"/>
                  </a:cubicBezTo>
                  <a:cubicBezTo>
                    <a:pt x="10578" y="4672"/>
                    <a:pt x="10658" y="4530"/>
                    <a:pt x="10719" y="4610"/>
                  </a:cubicBezTo>
                  <a:cubicBezTo>
                    <a:pt x="10764" y="4689"/>
                    <a:pt x="10675" y="4742"/>
                    <a:pt x="10649" y="4813"/>
                  </a:cubicBezTo>
                  <a:cubicBezTo>
                    <a:pt x="10640" y="4839"/>
                    <a:pt x="10649" y="4883"/>
                    <a:pt x="10631" y="4936"/>
                  </a:cubicBezTo>
                  <a:cubicBezTo>
                    <a:pt x="10578" y="5060"/>
                    <a:pt x="10472" y="5201"/>
                    <a:pt x="10419" y="5343"/>
                  </a:cubicBezTo>
                  <a:cubicBezTo>
                    <a:pt x="10402" y="5404"/>
                    <a:pt x="10419" y="5431"/>
                    <a:pt x="10402" y="5475"/>
                  </a:cubicBezTo>
                  <a:cubicBezTo>
                    <a:pt x="10322" y="5678"/>
                    <a:pt x="10190" y="5917"/>
                    <a:pt x="10128" y="6128"/>
                  </a:cubicBezTo>
                  <a:cubicBezTo>
                    <a:pt x="10101" y="6217"/>
                    <a:pt x="10057" y="6270"/>
                    <a:pt x="10022" y="6349"/>
                  </a:cubicBezTo>
                  <a:cubicBezTo>
                    <a:pt x="9792" y="6817"/>
                    <a:pt x="9598" y="7320"/>
                    <a:pt x="9342" y="7762"/>
                  </a:cubicBezTo>
                  <a:cubicBezTo>
                    <a:pt x="9316" y="7806"/>
                    <a:pt x="9271" y="7824"/>
                    <a:pt x="9245" y="7859"/>
                  </a:cubicBezTo>
                  <a:cubicBezTo>
                    <a:pt x="9183" y="7947"/>
                    <a:pt x="9174" y="8062"/>
                    <a:pt x="9130" y="8177"/>
                  </a:cubicBezTo>
                  <a:cubicBezTo>
                    <a:pt x="9095" y="8274"/>
                    <a:pt x="9033" y="8292"/>
                    <a:pt x="9042" y="8407"/>
                  </a:cubicBezTo>
                  <a:cubicBezTo>
                    <a:pt x="9024" y="8504"/>
                    <a:pt x="8945" y="8460"/>
                    <a:pt x="8918" y="8521"/>
                  </a:cubicBezTo>
                  <a:cubicBezTo>
                    <a:pt x="8909" y="8689"/>
                    <a:pt x="8768" y="8813"/>
                    <a:pt x="8768" y="8998"/>
                  </a:cubicBezTo>
                  <a:cubicBezTo>
                    <a:pt x="8759" y="9051"/>
                    <a:pt x="8671" y="8963"/>
                    <a:pt x="8715" y="8910"/>
                  </a:cubicBezTo>
                  <a:cubicBezTo>
                    <a:pt x="8583" y="8980"/>
                    <a:pt x="8653" y="9175"/>
                    <a:pt x="8706" y="9166"/>
                  </a:cubicBezTo>
                  <a:cubicBezTo>
                    <a:pt x="8636" y="9263"/>
                    <a:pt x="8591" y="9395"/>
                    <a:pt x="8477" y="9378"/>
                  </a:cubicBezTo>
                  <a:cubicBezTo>
                    <a:pt x="8547" y="9554"/>
                    <a:pt x="8256" y="9713"/>
                    <a:pt x="8344" y="9890"/>
                  </a:cubicBezTo>
                  <a:cubicBezTo>
                    <a:pt x="8353" y="9952"/>
                    <a:pt x="8274" y="9934"/>
                    <a:pt x="8265" y="9952"/>
                  </a:cubicBezTo>
                  <a:cubicBezTo>
                    <a:pt x="8256" y="9969"/>
                    <a:pt x="8274" y="10014"/>
                    <a:pt x="8256" y="10049"/>
                  </a:cubicBezTo>
                  <a:cubicBezTo>
                    <a:pt x="8194" y="10164"/>
                    <a:pt x="8053" y="10367"/>
                    <a:pt x="7982" y="10535"/>
                  </a:cubicBezTo>
                  <a:cubicBezTo>
                    <a:pt x="7973" y="10579"/>
                    <a:pt x="7938" y="10685"/>
                    <a:pt x="7982" y="10702"/>
                  </a:cubicBezTo>
                  <a:cubicBezTo>
                    <a:pt x="7965" y="10738"/>
                    <a:pt x="7929" y="10711"/>
                    <a:pt x="7894" y="10702"/>
                  </a:cubicBezTo>
                  <a:cubicBezTo>
                    <a:pt x="7867" y="10870"/>
                    <a:pt x="7823" y="10994"/>
                    <a:pt x="7744" y="11108"/>
                  </a:cubicBezTo>
                  <a:cubicBezTo>
                    <a:pt x="7735" y="11135"/>
                    <a:pt x="7770" y="11135"/>
                    <a:pt x="7788" y="11153"/>
                  </a:cubicBezTo>
                  <a:cubicBezTo>
                    <a:pt x="7700" y="11241"/>
                    <a:pt x="7744" y="11320"/>
                    <a:pt x="7647" y="11364"/>
                  </a:cubicBezTo>
                  <a:cubicBezTo>
                    <a:pt x="7611" y="11426"/>
                    <a:pt x="7682" y="11426"/>
                    <a:pt x="7673" y="11470"/>
                  </a:cubicBezTo>
                  <a:cubicBezTo>
                    <a:pt x="7611" y="11523"/>
                    <a:pt x="7550" y="11647"/>
                    <a:pt x="7497" y="11771"/>
                  </a:cubicBezTo>
                  <a:cubicBezTo>
                    <a:pt x="7470" y="11841"/>
                    <a:pt x="7444" y="11991"/>
                    <a:pt x="7426" y="12036"/>
                  </a:cubicBezTo>
                  <a:cubicBezTo>
                    <a:pt x="7417" y="12097"/>
                    <a:pt x="7435" y="12168"/>
                    <a:pt x="7417" y="12230"/>
                  </a:cubicBezTo>
                  <a:cubicBezTo>
                    <a:pt x="7355" y="12451"/>
                    <a:pt x="7267" y="12654"/>
                    <a:pt x="7188" y="12830"/>
                  </a:cubicBezTo>
                  <a:cubicBezTo>
                    <a:pt x="7117" y="12998"/>
                    <a:pt x="7161" y="13219"/>
                    <a:pt x="7020" y="13298"/>
                  </a:cubicBezTo>
                  <a:cubicBezTo>
                    <a:pt x="7011" y="13351"/>
                    <a:pt x="7046" y="13378"/>
                    <a:pt x="7029" y="13431"/>
                  </a:cubicBezTo>
                  <a:cubicBezTo>
                    <a:pt x="7011" y="13475"/>
                    <a:pt x="6976" y="13466"/>
                    <a:pt x="6967" y="13510"/>
                  </a:cubicBezTo>
                  <a:cubicBezTo>
                    <a:pt x="6949" y="13572"/>
                    <a:pt x="6958" y="13687"/>
                    <a:pt x="6940" y="13757"/>
                  </a:cubicBezTo>
                  <a:cubicBezTo>
                    <a:pt x="6878" y="13925"/>
                    <a:pt x="6773" y="14058"/>
                    <a:pt x="6728" y="14234"/>
                  </a:cubicBezTo>
                  <a:cubicBezTo>
                    <a:pt x="6720" y="14278"/>
                    <a:pt x="6737" y="14296"/>
                    <a:pt x="6720" y="14331"/>
                  </a:cubicBezTo>
                  <a:cubicBezTo>
                    <a:pt x="6702" y="14384"/>
                    <a:pt x="6658" y="14420"/>
                    <a:pt x="6640" y="14464"/>
                  </a:cubicBezTo>
                  <a:cubicBezTo>
                    <a:pt x="6631" y="14508"/>
                    <a:pt x="6658" y="14570"/>
                    <a:pt x="6649" y="14605"/>
                  </a:cubicBezTo>
                  <a:cubicBezTo>
                    <a:pt x="6649" y="14614"/>
                    <a:pt x="6605" y="14649"/>
                    <a:pt x="6596" y="14676"/>
                  </a:cubicBezTo>
                  <a:cubicBezTo>
                    <a:pt x="6569" y="14729"/>
                    <a:pt x="6596" y="14746"/>
                    <a:pt x="6578" y="14808"/>
                  </a:cubicBezTo>
                  <a:cubicBezTo>
                    <a:pt x="6490" y="15029"/>
                    <a:pt x="6375" y="15258"/>
                    <a:pt x="6331" y="15470"/>
                  </a:cubicBezTo>
                  <a:cubicBezTo>
                    <a:pt x="6322" y="15514"/>
                    <a:pt x="6278" y="15506"/>
                    <a:pt x="6269" y="15541"/>
                  </a:cubicBezTo>
                  <a:cubicBezTo>
                    <a:pt x="6243" y="15656"/>
                    <a:pt x="6287" y="15824"/>
                    <a:pt x="6146" y="15956"/>
                  </a:cubicBezTo>
                  <a:cubicBezTo>
                    <a:pt x="6181" y="16097"/>
                    <a:pt x="6048" y="16239"/>
                    <a:pt x="5987" y="16459"/>
                  </a:cubicBezTo>
                  <a:cubicBezTo>
                    <a:pt x="5943" y="16433"/>
                    <a:pt x="6004" y="16353"/>
                    <a:pt x="5943" y="16344"/>
                  </a:cubicBezTo>
                  <a:cubicBezTo>
                    <a:pt x="5916" y="16415"/>
                    <a:pt x="5951" y="16442"/>
                    <a:pt x="5978" y="16486"/>
                  </a:cubicBezTo>
                  <a:cubicBezTo>
                    <a:pt x="5916" y="16521"/>
                    <a:pt x="5890" y="16671"/>
                    <a:pt x="5845" y="16759"/>
                  </a:cubicBezTo>
                  <a:cubicBezTo>
                    <a:pt x="5810" y="16830"/>
                    <a:pt x="5907" y="16821"/>
                    <a:pt x="5890" y="16883"/>
                  </a:cubicBezTo>
                  <a:cubicBezTo>
                    <a:pt x="5801" y="17183"/>
                    <a:pt x="5651" y="17422"/>
                    <a:pt x="5589" y="17687"/>
                  </a:cubicBezTo>
                  <a:cubicBezTo>
                    <a:pt x="5572" y="17757"/>
                    <a:pt x="5598" y="17810"/>
                    <a:pt x="5581" y="17881"/>
                  </a:cubicBezTo>
                  <a:cubicBezTo>
                    <a:pt x="5528" y="18066"/>
                    <a:pt x="5413" y="18234"/>
                    <a:pt x="5351" y="18419"/>
                  </a:cubicBezTo>
                  <a:cubicBezTo>
                    <a:pt x="5324" y="18472"/>
                    <a:pt x="5333" y="18543"/>
                    <a:pt x="5307" y="18596"/>
                  </a:cubicBezTo>
                  <a:cubicBezTo>
                    <a:pt x="5289" y="18649"/>
                    <a:pt x="5236" y="18667"/>
                    <a:pt x="5201" y="18720"/>
                  </a:cubicBezTo>
                  <a:cubicBezTo>
                    <a:pt x="5174" y="18773"/>
                    <a:pt x="5201" y="18817"/>
                    <a:pt x="5174" y="18879"/>
                  </a:cubicBezTo>
                  <a:cubicBezTo>
                    <a:pt x="5095" y="19091"/>
                    <a:pt x="4971" y="19329"/>
                    <a:pt x="4865" y="19550"/>
                  </a:cubicBezTo>
                  <a:cubicBezTo>
                    <a:pt x="4786" y="19532"/>
                    <a:pt x="4901" y="19435"/>
                    <a:pt x="4918" y="19338"/>
                  </a:cubicBezTo>
                  <a:cubicBezTo>
                    <a:pt x="4927" y="19276"/>
                    <a:pt x="4865" y="19108"/>
                    <a:pt x="4989" y="19135"/>
                  </a:cubicBezTo>
                  <a:cubicBezTo>
                    <a:pt x="5042" y="19038"/>
                    <a:pt x="4927" y="19029"/>
                    <a:pt x="4980" y="18932"/>
                  </a:cubicBezTo>
                  <a:cubicBezTo>
                    <a:pt x="5024" y="18949"/>
                    <a:pt x="5060" y="18932"/>
                    <a:pt x="5077" y="18905"/>
                  </a:cubicBezTo>
                  <a:cubicBezTo>
                    <a:pt x="5015" y="18896"/>
                    <a:pt x="4998" y="18764"/>
                    <a:pt x="5121" y="18720"/>
                  </a:cubicBezTo>
                  <a:cubicBezTo>
                    <a:pt x="5033" y="18658"/>
                    <a:pt x="5033" y="18817"/>
                    <a:pt x="4954" y="18755"/>
                  </a:cubicBezTo>
                  <a:cubicBezTo>
                    <a:pt x="5015" y="18561"/>
                    <a:pt x="5051" y="18481"/>
                    <a:pt x="5095" y="18314"/>
                  </a:cubicBezTo>
                  <a:cubicBezTo>
                    <a:pt x="4998" y="18252"/>
                    <a:pt x="4998" y="18428"/>
                    <a:pt x="4901" y="18349"/>
                  </a:cubicBezTo>
                  <a:cubicBezTo>
                    <a:pt x="5033" y="18163"/>
                    <a:pt x="4936" y="17969"/>
                    <a:pt x="5113" y="17863"/>
                  </a:cubicBezTo>
                  <a:cubicBezTo>
                    <a:pt x="5121" y="17801"/>
                    <a:pt x="5095" y="17793"/>
                    <a:pt x="5042" y="17810"/>
                  </a:cubicBezTo>
                  <a:cubicBezTo>
                    <a:pt x="5033" y="17731"/>
                    <a:pt x="5157" y="17722"/>
                    <a:pt x="5086" y="17695"/>
                  </a:cubicBezTo>
                  <a:cubicBezTo>
                    <a:pt x="5121" y="17625"/>
                    <a:pt x="5148" y="17748"/>
                    <a:pt x="5183" y="17757"/>
                  </a:cubicBezTo>
                  <a:cubicBezTo>
                    <a:pt x="5201" y="17536"/>
                    <a:pt x="5210" y="17395"/>
                    <a:pt x="5333" y="17192"/>
                  </a:cubicBezTo>
                  <a:cubicBezTo>
                    <a:pt x="5307" y="17183"/>
                    <a:pt x="5298" y="17219"/>
                    <a:pt x="5289" y="17245"/>
                  </a:cubicBezTo>
                  <a:cubicBezTo>
                    <a:pt x="5324" y="17139"/>
                    <a:pt x="5360" y="16848"/>
                    <a:pt x="5483" y="16724"/>
                  </a:cubicBezTo>
                  <a:cubicBezTo>
                    <a:pt x="5528" y="16627"/>
                    <a:pt x="5413" y="16618"/>
                    <a:pt x="5466" y="16521"/>
                  </a:cubicBezTo>
                  <a:cubicBezTo>
                    <a:pt x="5519" y="16503"/>
                    <a:pt x="5554" y="16442"/>
                    <a:pt x="5581" y="16371"/>
                  </a:cubicBezTo>
                  <a:cubicBezTo>
                    <a:pt x="5607" y="16318"/>
                    <a:pt x="5581" y="16309"/>
                    <a:pt x="5554" y="16292"/>
                  </a:cubicBezTo>
                  <a:cubicBezTo>
                    <a:pt x="5589" y="16230"/>
                    <a:pt x="5669" y="16159"/>
                    <a:pt x="5589" y="16106"/>
                  </a:cubicBezTo>
                  <a:cubicBezTo>
                    <a:pt x="5528" y="16106"/>
                    <a:pt x="5519" y="16265"/>
                    <a:pt x="5483" y="16327"/>
                  </a:cubicBezTo>
                  <a:cubicBezTo>
                    <a:pt x="5413" y="16292"/>
                    <a:pt x="5369" y="16300"/>
                    <a:pt x="5342" y="16380"/>
                  </a:cubicBezTo>
                  <a:cubicBezTo>
                    <a:pt x="5342" y="16397"/>
                    <a:pt x="5360" y="16415"/>
                    <a:pt x="5351" y="16442"/>
                  </a:cubicBezTo>
                  <a:cubicBezTo>
                    <a:pt x="5386" y="16433"/>
                    <a:pt x="5404" y="16389"/>
                    <a:pt x="5448" y="16415"/>
                  </a:cubicBezTo>
                  <a:cubicBezTo>
                    <a:pt x="5121" y="17104"/>
                    <a:pt x="5095" y="17448"/>
                    <a:pt x="4795" y="18102"/>
                  </a:cubicBezTo>
                  <a:cubicBezTo>
                    <a:pt x="4742" y="18128"/>
                    <a:pt x="4751" y="18102"/>
                    <a:pt x="4715" y="18075"/>
                  </a:cubicBezTo>
                  <a:cubicBezTo>
                    <a:pt x="4645" y="18261"/>
                    <a:pt x="4609" y="18428"/>
                    <a:pt x="4530" y="18570"/>
                  </a:cubicBezTo>
                  <a:cubicBezTo>
                    <a:pt x="4530" y="18596"/>
                    <a:pt x="4574" y="18605"/>
                    <a:pt x="4565" y="18640"/>
                  </a:cubicBezTo>
                  <a:cubicBezTo>
                    <a:pt x="4521" y="18720"/>
                    <a:pt x="4477" y="18790"/>
                    <a:pt x="4380" y="18737"/>
                  </a:cubicBezTo>
                  <a:cubicBezTo>
                    <a:pt x="4380" y="18826"/>
                    <a:pt x="4371" y="18834"/>
                    <a:pt x="4459" y="18834"/>
                  </a:cubicBezTo>
                  <a:cubicBezTo>
                    <a:pt x="4433" y="18861"/>
                    <a:pt x="4388" y="18843"/>
                    <a:pt x="4380" y="18905"/>
                  </a:cubicBezTo>
                  <a:cubicBezTo>
                    <a:pt x="4291" y="18852"/>
                    <a:pt x="4327" y="18746"/>
                    <a:pt x="4283" y="18667"/>
                  </a:cubicBezTo>
                  <a:cubicBezTo>
                    <a:pt x="4371" y="18578"/>
                    <a:pt x="4362" y="18578"/>
                    <a:pt x="4406" y="18419"/>
                  </a:cubicBezTo>
                  <a:cubicBezTo>
                    <a:pt x="4521" y="18411"/>
                    <a:pt x="4388" y="18525"/>
                    <a:pt x="4450" y="18534"/>
                  </a:cubicBezTo>
                  <a:cubicBezTo>
                    <a:pt x="4539" y="18499"/>
                    <a:pt x="4547" y="18314"/>
                    <a:pt x="4433" y="18366"/>
                  </a:cubicBezTo>
                  <a:cubicBezTo>
                    <a:pt x="4494" y="18261"/>
                    <a:pt x="4433" y="18172"/>
                    <a:pt x="4512" y="18137"/>
                  </a:cubicBezTo>
                  <a:cubicBezTo>
                    <a:pt x="4574" y="18137"/>
                    <a:pt x="4547" y="18190"/>
                    <a:pt x="4539" y="18243"/>
                  </a:cubicBezTo>
                  <a:cubicBezTo>
                    <a:pt x="4618" y="18225"/>
                    <a:pt x="4618" y="18057"/>
                    <a:pt x="4547" y="18049"/>
                  </a:cubicBezTo>
                  <a:cubicBezTo>
                    <a:pt x="4627" y="17907"/>
                    <a:pt x="4698" y="17748"/>
                    <a:pt x="4733" y="17554"/>
                  </a:cubicBezTo>
                  <a:cubicBezTo>
                    <a:pt x="4777" y="17484"/>
                    <a:pt x="4839" y="17457"/>
                    <a:pt x="4883" y="17386"/>
                  </a:cubicBezTo>
                  <a:cubicBezTo>
                    <a:pt x="4892" y="17351"/>
                    <a:pt x="4839" y="17342"/>
                    <a:pt x="4856" y="17307"/>
                  </a:cubicBezTo>
                  <a:cubicBezTo>
                    <a:pt x="4971" y="17042"/>
                    <a:pt x="5051" y="16680"/>
                    <a:pt x="5192" y="16486"/>
                  </a:cubicBezTo>
                  <a:cubicBezTo>
                    <a:pt x="5289" y="16486"/>
                    <a:pt x="5201" y="16583"/>
                    <a:pt x="5192" y="16645"/>
                  </a:cubicBezTo>
                  <a:cubicBezTo>
                    <a:pt x="5316" y="16574"/>
                    <a:pt x="5236" y="16424"/>
                    <a:pt x="5210" y="16353"/>
                  </a:cubicBezTo>
                  <a:cubicBezTo>
                    <a:pt x="5404" y="16018"/>
                    <a:pt x="5483" y="15744"/>
                    <a:pt x="5598" y="15391"/>
                  </a:cubicBezTo>
                  <a:cubicBezTo>
                    <a:pt x="5651" y="15382"/>
                    <a:pt x="5651" y="15311"/>
                    <a:pt x="5686" y="15391"/>
                  </a:cubicBezTo>
                  <a:cubicBezTo>
                    <a:pt x="5748" y="15311"/>
                    <a:pt x="5669" y="15303"/>
                    <a:pt x="5678" y="15250"/>
                  </a:cubicBezTo>
                  <a:cubicBezTo>
                    <a:pt x="5801" y="15038"/>
                    <a:pt x="5907" y="14782"/>
                    <a:pt x="5960" y="14570"/>
                  </a:cubicBezTo>
                  <a:cubicBezTo>
                    <a:pt x="5987" y="14455"/>
                    <a:pt x="6022" y="14322"/>
                    <a:pt x="6066" y="14217"/>
                  </a:cubicBezTo>
                  <a:cubicBezTo>
                    <a:pt x="6093" y="14128"/>
                    <a:pt x="6146" y="14075"/>
                    <a:pt x="6172" y="13996"/>
                  </a:cubicBezTo>
                  <a:cubicBezTo>
                    <a:pt x="6190" y="13952"/>
                    <a:pt x="6181" y="13890"/>
                    <a:pt x="6199" y="13837"/>
                  </a:cubicBezTo>
                  <a:cubicBezTo>
                    <a:pt x="6216" y="13793"/>
                    <a:pt x="6278" y="13793"/>
                    <a:pt x="6296" y="13749"/>
                  </a:cubicBezTo>
                  <a:cubicBezTo>
                    <a:pt x="6313" y="13704"/>
                    <a:pt x="6366" y="13457"/>
                    <a:pt x="6375" y="13378"/>
                  </a:cubicBezTo>
                  <a:cubicBezTo>
                    <a:pt x="6375" y="13342"/>
                    <a:pt x="6331" y="13342"/>
                    <a:pt x="6340" y="13298"/>
                  </a:cubicBezTo>
                  <a:cubicBezTo>
                    <a:pt x="6411" y="13245"/>
                    <a:pt x="6411" y="13219"/>
                    <a:pt x="6446" y="13113"/>
                  </a:cubicBezTo>
                  <a:cubicBezTo>
                    <a:pt x="6472" y="13016"/>
                    <a:pt x="6552" y="13007"/>
                    <a:pt x="6481" y="12927"/>
                  </a:cubicBezTo>
                  <a:cubicBezTo>
                    <a:pt x="6516" y="12839"/>
                    <a:pt x="6587" y="12857"/>
                    <a:pt x="6614" y="12742"/>
                  </a:cubicBezTo>
                  <a:cubicBezTo>
                    <a:pt x="6578" y="12742"/>
                    <a:pt x="6569" y="12786"/>
                    <a:pt x="6552" y="12821"/>
                  </a:cubicBezTo>
                  <a:cubicBezTo>
                    <a:pt x="6463" y="12751"/>
                    <a:pt x="6569" y="12707"/>
                    <a:pt x="6587" y="12636"/>
                  </a:cubicBezTo>
                  <a:cubicBezTo>
                    <a:pt x="6728" y="12283"/>
                    <a:pt x="6808" y="11947"/>
                    <a:pt x="7011" y="11515"/>
                  </a:cubicBezTo>
                  <a:cubicBezTo>
                    <a:pt x="7073" y="11382"/>
                    <a:pt x="7161" y="11135"/>
                    <a:pt x="7223" y="10941"/>
                  </a:cubicBezTo>
                  <a:cubicBezTo>
                    <a:pt x="7241" y="10888"/>
                    <a:pt x="7276" y="10888"/>
                    <a:pt x="7293" y="10835"/>
                  </a:cubicBezTo>
                  <a:cubicBezTo>
                    <a:pt x="7329" y="10720"/>
                    <a:pt x="7311" y="10543"/>
                    <a:pt x="7435" y="10526"/>
                  </a:cubicBezTo>
                  <a:cubicBezTo>
                    <a:pt x="7382" y="10482"/>
                    <a:pt x="7452" y="10208"/>
                    <a:pt x="7514" y="10164"/>
                  </a:cubicBezTo>
                  <a:cubicBezTo>
                    <a:pt x="7523" y="10155"/>
                    <a:pt x="7523" y="10243"/>
                    <a:pt x="7505" y="10261"/>
                  </a:cubicBezTo>
                  <a:cubicBezTo>
                    <a:pt x="7550" y="10287"/>
                    <a:pt x="7611" y="10111"/>
                    <a:pt x="7523" y="10137"/>
                  </a:cubicBezTo>
                  <a:cubicBezTo>
                    <a:pt x="7585" y="10102"/>
                    <a:pt x="7629" y="10040"/>
                    <a:pt x="7656" y="9925"/>
                  </a:cubicBezTo>
                  <a:cubicBezTo>
                    <a:pt x="7638" y="9916"/>
                    <a:pt x="7629" y="9952"/>
                    <a:pt x="7611" y="9969"/>
                  </a:cubicBezTo>
                  <a:cubicBezTo>
                    <a:pt x="7594" y="9828"/>
                    <a:pt x="7735" y="9607"/>
                    <a:pt x="7779" y="9440"/>
                  </a:cubicBezTo>
                  <a:cubicBezTo>
                    <a:pt x="7885" y="9360"/>
                    <a:pt x="7982" y="9263"/>
                    <a:pt x="8044" y="9051"/>
                  </a:cubicBezTo>
                  <a:cubicBezTo>
                    <a:pt x="7982" y="9042"/>
                    <a:pt x="7982" y="9192"/>
                    <a:pt x="7894" y="9122"/>
                  </a:cubicBezTo>
                  <a:cubicBezTo>
                    <a:pt x="7982" y="8972"/>
                    <a:pt x="7894" y="8910"/>
                    <a:pt x="7982" y="8733"/>
                  </a:cubicBezTo>
                  <a:cubicBezTo>
                    <a:pt x="8035" y="8627"/>
                    <a:pt x="8123" y="8530"/>
                    <a:pt x="8168" y="8407"/>
                  </a:cubicBezTo>
                  <a:cubicBezTo>
                    <a:pt x="8194" y="8424"/>
                    <a:pt x="8168" y="8468"/>
                    <a:pt x="8159" y="8504"/>
                  </a:cubicBezTo>
                  <a:cubicBezTo>
                    <a:pt x="8247" y="8460"/>
                    <a:pt x="8229" y="8309"/>
                    <a:pt x="8123" y="8354"/>
                  </a:cubicBezTo>
                  <a:cubicBezTo>
                    <a:pt x="8141" y="8283"/>
                    <a:pt x="8168" y="8248"/>
                    <a:pt x="8221" y="8256"/>
                  </a:cubicBezTo>
                  <a:cubicBezTo>
                    <a:pt x="8203" y="8062"/>
                    <a:pt x="8371" y="7806"/>
                    <a:pt x="8415" y="7577"/>
                  </a:cubicBezTo>
                  <a:cubicBezTo>
                    <a:pt x="8459" y="7700"/>
                    <a:pt x="8565" y="7488"/>
                    <a:pt x="8530" y="7426"/>
                  </a:cubicBezTo>
                  <a:cubicBezTo>
                    <a:pt x="8433" y="7409"/>
                    <a:pt x="8547" y="7594"/>
                    <a:pt x="8433" y="7524"/>
                  </a:cubicBezTo>
                  <a:cubicBezTo>
                    <a:pt x="8530" y="7241"/>
                    <a:pt x="8680" y="6914"/>
                    <a:pt x="8733" y="6711"/>
                  </a:cubicBezTo>
                  <a:cubicBezTo>
                    <a:pt x="8777" y="6738"/>
                    <a:pt x="8786" y="6702"/>
                    <a:pt x="8821" y="6711"/>
                  </a:cubicBezTo>
                  <a:cubicBezTo>
                    <a:pt x="8812" y="6676"/>
                    <a:pt x="8795" y="6632"/>
                    <a:pt x="8777" y="6596"/>
                  </a:cubicBezTo>
                  <a:cubicBezTo>
                    <a:pt x="8821" y="6473"/>
                    <a:pt x="8883" y="6349"/>
                    <a:pt x="8918" y="6226"/>
                  </a:cubicBezTo>
                  <a:cubicBezTo>
                    <a:pt x="8971" y="6005"/>
                    <a:pt x="9104" y="5802"/>
                    <a:pt x="9192" y="5572"/>
                  </a:cubicBezTo>
                  <a:cubicBezTo>
                    <a:pt x="9210" y="5519"/>
                    <a:pt x="9210" y="5440"/>
                    <a:pt x="9227" y="5387"/>
                  </a:cubicBezTo>
                  <a:cubicBezTo>
                    <a:pt x="9316" y="5140"/>
                    <a:pt x="9501" y="4725"/>
                    <a:pt x="9589" y="4407"/>
                  </a:cubicBezTo>
                  <a:cubicBezTo>
                    <a:pt x="9625" y="4310"/>
                    <a:pt x="9616" y="4221"/>
                    <a:pt x="9633" y="4124"/>
                  </a:cubicBezTo>
                  <a:cubicBezTo>
                    <a:pt x="9686" y="3939"/>
                    <a:pt x="9783" y="3762"/>
                    <a:pt x="9845" y="3577"/>
                  </a:cubicBezTo>
                  <a:cubicBezTo>
                    <a:pt x="9916" y="3347"/>
                    <a:pt x="9960" y="3109"/>
                    <a:pt x="10040" y="2897"/>
                  </a:cubicBezTo>
                  <a:cubicBezTo>
                    <a:pt x="10057" y="2844"/>
                    <a:pt x="10084" y="2853"/>
                    <a:pt x="10101" y="2791"/>
                  </a:cubicBezTo>
                  <a:cubicBezTo>
                    <a:pt x="10128" y="2738"/>
                    <a:pt x="10110" y="2703"/>
                    <a:pt x="10119" y="2667"/>
                  </a:cubicBezTo>
                  <a:cubicBezTo>
                    <a:pt x="10154" y="2597"/>
                    <a:pt x="10243" y="2535"/>
                    <a:pt x="10181" y="2429"/>
                  </a:cubicBezTo>
                  <a:cubicBezTo>
                    <a:pt x="10322" y="2076"/>
                    <a:pt x="10322" y="2023"/>
                    <a:pt x="10463" y="1678"/>
                  </a:cubicBezTo>
                  <a:cubicBezTo>
                    <a:pt x="10508" y="1687"/>
                    <a:pt x="10499" y="1731"/>
                    <a:pt x="10552" y="1749"/>
                  </a:cubicBezTo>
                  <a:lnTo>
                    <a:pt x="10472" y="1978"/>
                  </a:lnTo>
                  <a:cubicBezTo>
                    <a:pt x="10437" y="2040"/>
                    <a:pt x="10552" y="2023"/>
                    <a:pt x="10587" y="2049"/>
                  </a:cubicBezTo>
                  <a:cubicBezTo>
                    <a:pt x="10622" y="1996"/>
                    <a:pt x="10552" y="1996"/>
                    <a:pt x="10569" y="1943"/>
                  </a:cubicBezTo>
                  <a:cubicBezTo>
                    <a:pt x="10587" y="1873"/>
                    <a:pt x="10622" y="1934"/>
                    <a:pt x="10640" y="1908"/>
                  </a:cubicBezTo>
                  <a:cubicBezTo>
                    <a:pt x="10675" y="1864"/>
                    <a:pt x="10640" y="1820"/>
                    <a:pt x="10649" y="1811"/>
                  </a:cubicBezTo>
                  <a:cubicBezTo>
                    <a:pt x="10675" y="1749"/>
                    <a:pt x="10781" y="1775"/>
                    <a:pt x="10746" y="1696"/>
                  </a:cubicBezTo>
                  <a:close/>
                  <a:moveTo>
                    <a:pt x="5192" y="16715"/>
                  </a:moveTo>
                  <a:cubicBezTo>
                    <a:pt x="5174" y="16777"/>
                    <a:pt x="5033" y="16786"/>
                    <a:pt x="5104" y="16874"/>
                  </a:cubicBezTo>
                  <a:cubicBezTo>
                    <a:pt x="5113" y="16821"/>
                    <a:pt x="5263" y="16804"/>
                    <a:pt x="5192" y="16715"/>
                  </a:cubicBezTo>
                  <a:close/>
                  <a:moveTo>
                    <a:pt x="5130" y="18066"/>
                  </a:moveTo>
                  <a:cubicBezTo>
                    <a:pt x="5077" y="18110"/>
                    <a:pt x="5042" y="18190"/>
                    <a:pt x="4998" y="18252"/>
                  </a:cubicBezTo>
                  <a:cubicBezTo>
                    <a:pt x="5086" y="18305"/>
                    <a:pt x="5210" y="18155"/>
                    <a:pt x="5192" y="18128"/>
                  </a:cubicBezTo>
                  <a:cubicBezTo>
                    <a:pt x="5148" y="18208"/>
                    <a:pt x="5166" y="18066"/>
                    <a:pt x="5130" y="18066"/>
                  </a:cubicBezTo>
                  <a:close/>
                  <a:moveTo>
                    <a:pt x="5519" y="17890"/>
                  </a:moveTo>
                  <a:cubicBezTo>
                    <a:pt x="5448" y="17863"/>
                    <a:pt x="5342" y="18040"/>
                    <a:pt x="5377" y="18102"/>
                  </a:cubicBezTo>
                  <a:cubicBezTo>
                    <a:pt x="5430" y="18049"/>
                    <a:pt x="5492" y="18004"/>
                    <a:pt x="5519" y="17890"/>
                  </a:cubicBezTo>
                  <a:close/>
                  <a:moveTo>
                    <a:pt x="5801" y="16883"/>
                  </a:moveTo>
                  <a:cubicBezTo>
                    <a:pt x="5766" y="16936"/>
                    <a:pt x="5651" y="17095"/>
                    <a:pt x="5731" y="17148"/>
                  </a:cubicBezTo>
                  <a:cubicBezTo>
                    <a:pt x="5731" y="17033"/>
                    <a:pt x="5837" y="16989"/>
                    <a:pt x="5801" y="16883"/>
                  </a:cubicBezTo>
                  <a:close/>
                  <a:moveTo>
                    <a:pt x="5510" y="15947"/>
                  </a:moveTo>
                  <a:cubicBezTo>
                    <a:pt x="5439" y="15965"/>
                    <a:pt x="5439" y="16212"/>
                    <a:pt x="5483" y="16168"/>
                  </a:cubicBezTo>
                  <a:cubicBezTo>
                    <a:pt x="5439" y="16124"/>
                    <a:pt x="5563" y="15991"/>
                    <a:pt x="5510" y="15947"/>
                  </a:cubicBezTo>
                  <a:close/>
                  <a:moveTo>
                    <a:pt x="6675" y="14155"/>
                  </a:moveTo>
                  <a:cubicBezTo>
                    <a:pt x="6622" y="14217"/>
                    <a:pt x="6587" y="14287"/>
                    <a:pt x="6622" y="14358"/>
                  </a:cubicBezTo>
                  <a:cubicBezTo>
                    <a:pt x="6658" y="14305"/>
                    <a:pt x="6755" y="14199"/>
                    <a:pt x="6675" y="14155"/>
                  </a:cubicBezTo>
                  <a:close/>
                  <a:moveTo>
                    <a:pt x="6940" y="13272"/>
                  </a:moveTo>
                  <a:cubicBezTo>
                    <a:pt x="6878" y="13254"/>
                    <a:pt x="6940" y="13351"/>
                    <a:pt x="6967" y="13378"/>
                  </a:cubicBezTo>
                  <a:cubicBezTo>
                    <a:pt x="6993" y="13289"/>
                    <a:pt x="7029" y="13201"/>
                    <a:pt x="7055" y="13113"/>
                  </a:cubicBezTo>
                  <a:cubicBezTo>
                    <a:pt x="6976" y="13051"/>
                    <a:pt x="6984" y="13219"/>
                    <a:pt x="6940" y="13272"/>
                  </a:cubicBezTo>
                  <a:close/>
                  <a:moveTo>
                    <a:pt x="8009" y="9696"/>
                  </a:moveTo>
                  <a:cubicBezTo>
                    <a:pt x="7965" y="9784"/>
                    <a:pt x="8000" y="9828"/>
                    <a:pt x="8035" y="9872"/>
                  </a:cubicBezTo>
                  <a:cubicBezTo>
                    <a:pt x="8053" y="9793"/>
                    <a:pt x="8079" y="9722"/>
                    <a:pt x="8009" y="9696"/>
                  </a:cubicBezTo>
                  <a:close/>
                  <a:moveTo>
                    <a:pt x="7832" y="9466"/>
                  </a:moveTo>
                  <a:cubicBezTo>
                    <a:pt x="7814" y="9581"/>
                    <a:pt x="7594" y="9766"/>
                    <a:pt x="7717" y="9846"/>
                  </a:cubicBezTo>
                  <a:cubicBezTo>
                    <a:pt x="7788" y="9749"/>
                    <a:pt x="7744" y="9810"/>
                    <a:pt x="7726" y="9749"/>
                  </a:cubicBezTo>
                  <a:cubicBezTo>
                    <a:pt x="7673" y="9625"/>
                    <a:pt x="8000" y="9537"/>
                    <a:pt x="7832" y="9466"/>
                  </a:cubicBezTo>
                  <a:close/>
                  <a:moveTo>
                    <a:pt x="8018" y="8813"/>
                  </a:moveTo>
                  <a:cubicBezTo>
                    <a:pt x="7947" y="8848"/>
                    <a:pt x="7938" y="8980"/>
                    <a:pt x="8026" y="9016"/>
                  </a:cubicBezTo>
                  <a:cubicBezTo>
                    <a:pt x="8088" y="8910"/>
                    <a:pt x="8026" y="8875"/>
                    <a:pt x="8018" y="8813"/>
                  </a:cubicBezTo>
                  <a:close/>
                  <a:moveTo>
                    <a:pt x="8088" y="8769"/>
                  </a:moveTo>
                  <a:cubicBezTo>
                    <a:pt x="8115" y="8689"/>
                    <a:pt x="8176" y="8707"/>
                    <a:pt x="8203" y="8618"/>
                  </a:cubicBezTo>
                  <a:cubicBezTo>
                    <a:pt x="8132" y="8548"/>
                    <a:pt x="8044" y="8724"/>
                    <a:pt x="8088" y="8769"/>
                  </a:cubicBezTo>
                  <a:close/>
                  <a:moveTo>
                    <a:pt x="9139" y="7753"/>
                  </a:moveTo>
                  <a:cubicBezTo>
                    <a:pt x="9130" y="7797"/>
                    <a:pt x="9112" y="7833"/>
                    <a:pt x="9095" y="7868"/>
                  </a:cubicBezTo>
                  <a:cubicBezTo>
                    <a:pt x="9201" y="7965"/>
                    <a:pt x="9245" y="7753"/>
                    <a:pt x="9139" y="7753"/>
                  </a:cubicBezTo>
                  <a:close/>
                  <a:moveTo>
                    <a:pt x="9271" y="7312"/>
                  </a:moveTo>
                  <a:cubicBezTo>
                    <a:pt x="9254" y="7479"/>
                    <a:pt x="9112" y="7356"/>
                    <a:pt x="9086" y="7506"/>
                  </a:cubicBezTo>
                  <a:cubicBezTo>
                    <a:pt x="9174" y="7532"/>
                    <a:pt x="9210" y="7435"/>
                    <a:pt x="9271" y="7409"/>
                  </a:cubicBezTo>
                  <a:cubicBezTo>
                    <a:pt x="9368" y="7409"/>
                    <a:pt x="9254" y="7515"/>
                    <a:pt x="9351" y="7506"/>
                  </a:cubicBezTo>
                  <a:cubicBezTo>
                    <a:pt x="9386" y="7409"/>
                    <a:pt x="9316" y="7373"/>
                    <a:pt x="9271" y="7312"/>
                  </a:cubicBezTo>
                  <a:close/>
                  <a:moveTo>
                    <a:pt x="9872" y="6490"/>
                  </a:moveTo>
                  <a:lnTo>
                    <a:pt x="9916" y="6376"/>
                  </a:lnTo>
                  <a:cubicBezTo>
                    <a:pt x="9828" y="6314"/>
                    <a:pt x="9766" y="6473"/>
                    <a:pt x="9872" y="6490"/>
                  </a:cubicBezTo>
                  <a:close/>
                  <a:moveTo>
                    <a:pt x="9686" y="6217"/>
                  </a:moveTo>
                  <a:cubicBezTo>
                    <a:pt x="9642" y="6296"/>
                    <a:pt x="9633" y="6367"/>
                    <a:pt x="9669" y="6411"/>
                  </a:cubicBezTo>
                  <a:cubicBezTo>
                    <a:pt x="9686" y="6385"/>
                    <a:pt x="9713" y="6376"/>
                    <a:pt x="9739" y="6376"/>
                  </a:cubicBezTo>
                  <a:cubicBezTo>
                    <a:pt x="9766" y="6296"/>
                    <a:pt x="9748" y="6252"/>
                    <a:pt x="9686" y="6217"/>
                  </a:cubicBezTo>
                  <a:close/>
                  <a:moveTo>
                    <a:pt x="10446" y="4795"/>
                  </a:moveTo>
                  <a:cubicBezTo>
                    <a:pt x="10516" y="4760"/>
                    <a:pt x="10605" y="4760"/>
                    <a:pt x="10666" y="4680"/>
                  </a:cubicBezTo>
                  <a:cubicBezTo>
                    <a:pt x="10587" y="4601"/>
                    <a:pt x="10552" y="4733"/>
                    <a:pt x="10516" y="4760"/>
                  </a:cubicBezTo>
                  <a:cubicBezTo>
                    <a:pt x="10508" y="4769"/>
                    <a:pt x="10481" y="4733"/>
                    <a:pt x="10463" y="4742"/>
                  </a:cubicBezTo>
                  <a:cubicBezTo>
                    <a:pt x="10472" y="4742"/>
                    <a:pt x="10410" y="4795"/>
                    <a:pt x="10419" y="4786"/>
                  </a:cubicBezTo>
                  <a:cubicBezTo>
                    <a:pt x="10384" y="4822"/>
                    <a:pt x="10384" y="4857"/>
                    <a:pt x="10349" y="4892"/>
                  </a:cubicBezTo>
                  <a:cubicBezTo>
                    <a:pt x="10419" y="4954"/>
                    <a:pt x="10419" y="4848"/>
                    <a:pt x="10446" y="4795"/>
                  </a:cubicBezTo>
                  <a:close/>
                  <a:moveTo>
                    <a:pt x="10446" y="5034"/>
                  </a:moveTo>
                  <a:lnTo>
                    <a:pt x="10393" y="5175"/>
                  </a:lnTo>
                  <a:cubicBezTo>
                    <a:pt x="10455" y="5245"/>
                    <a:pt x="10543" y="5016"/>
                    <a:pt x="10446" y="5034"/>
                  </a:cubicBezTo>
                  <a:close/>
                  <a:moveTo>
                    <a:pt x="10172" y="5219"/>
                  </a:moveTo>
                  <a:cubicBezTo>
                    <a:pt x="10313" y="5245"/>
                    <a:pt x="10243" y="5078"/>
                    <a:pt x="10349" y="5060"/>
                  </a:cubicBezTo>
                  <a:cubicBezTo>
                    <a:pt x="10287" y="5042"/>
                    <a:pt x="10349" y="4963"/>
                    <a:pt x="10304" y="4945"/>
                  </a:cubicBezTo>
                  <a:cubicBezTo>
                    <a:pt x="10234" y="5042"/>
                    <a:pt x="10260" y="5104"/>
                    <a:pt x="10172" y="5219"/>
                  </a:cubicBezTo>
                  <a:close/>
                  <a:moveTo>
                    <a:pt x="10322" y="5537"/>
                  </a:moveTo>
                  <a:cubicBezTo>
                    <a:pt x="10375" y="5484"/>
                    <a:pt x="10304" y="5440"/>
                    <a:pt x="10322" y="5378"/>
                  </a:cubicBezTo>
                  <a:cubicBezTo>
                    <a:pt x="10322" y="5343"/>
                    <a:pt x="10463" y="5254"/>
                    <a:pt x="10349" y="5219"/>
                  </a:cubicBezTo>
                  <a:cubicBezTo>
                    <a:pt x="10287" y="5263"/>
                    <a:pt x="10216" y="5510"/>
                    <a:pt x="10322" y="5537"/>
                  </a:cubicBezTo>
                  <a:close/>
                  <a:moveTo>
                    <a:pt x="10093" y="5978"/>
                  </a:moveTo>
                  <a:cubicBezTo>
                    <a:pt x="10110" y="5908"/>
                    <a:pt x="10128" y="5828"/>
                    <a:pt x="10048" y="5802"/>
                  </a:cubicBezTo>
                  <a:cubicBezTo>
                    <a:pt x="10031" y="5872"/>
                    <a:pt x="10013" y="5952"/>
                    <a:pt x="10093" y="5978"/>
                  </a:cubicBezTo>
                  <a:close/>
                  <a:moveTo>
                    <a:pt x="10393" y="2738"/>
                  </a:moveTo>
                  <a:cubicBezTo>
                    <a:pt x="10340" y="2738"/>
                    <a:pt x="10278" y="2711"/>
                    <a:pt x="10251" y="2791"/>
                  </a:cubicBezTo>
                  <a:cubicBezTo>
                    <a:pt x="10287" y="2861"/>
                    <a:pt x="10304" y="2879"/>
                    <a:pt x="10402" y="2879"/>
                  </a:cubicBezTo>
                  <a:cubicBezTo>
                    <a:pt x="10446" y="2808"/>
                    <a:pt x="10366" y="2800"/>
                    <a:pt x="10393" y="2738"/>
                  </a:cubicBezTo>
                  <a:close/>
                  <a:moveTo>
                    <a:pt x="10384" y="2279"/>
                  </a:moveTo>
                  <a:cubicBezTo>
                    <a:pt x="10366" y="2314"/>
                    <a:pt x="10340" y="2314"/>
                    <a:pt x="10313" y="2323"/>
                  </a:cubicBezTo>
                  <a:cubicBezTo>
                    <a:pt x="10322" y="2288"/>
                    <a:pt x="10331" y="2243"/>
                    <a:pt x="10296" y="2279"/>
                  </a:cubicBezTo>
                  <a:cubicBezTo>
                    <a:pt x="10331" y="2367"/>
                    <a:pt x="10234" y="2367"/>
                    <a:pt x="10225" y="2482"/>
                  </a:cubicBezTo>
                  <a:cubicBezTo>
                    <a:pt x="10331" y="2535"/>
                    <a:pt x="10331" y="2402"/>
                    <a:pt x="10340" y="2332"/>
                  </a:cubicBezTo>
                  <a:cubicBezTo>
                    <a:pt x="10375" y="2349"/>
                    <a:pt x="10419" y="2314"/>
                    <a:pt x="10384" y="2279"/>
                  </a:cubicBezTo>
                  <a:close/>
                  <a:moveTo>
                    <a:pt x="4203" y="19603"/>
                  </a:moveTo>
                  <a:cubicBezTo>
                    <a:pt x="4177" y="19673"/>
                    <a:pt x="4230" y="19691"/>
                    <a:pt x="4256" y="19753"/>
                  </a:cubicBezTo>
                  <a:cubicBezTo>
                    <a:pt x="4203" y="19788"/>
                    <a:pt x="4124" y="19815"/>
                    <a:pt x="4044" y="19850"/>
                  </a:cubicBezTo>
                  <a:cubicBezTo>
                    <a:pt x="3947" y="19832"/>
                    <a:pt x="3956" y="19744"/>
                    <a:pt x="3938" y="19673"/>
                  </a:cubicBezTo>
                  <a:cubicBezTo>
                    <a:pt x="3982" y="19709"/>
                    <a:pt x="4026" y="19735"/>
                    <a:pt x="4009" y="19797"/>
                  </a:cubicBezTo>
                  <a:cubicBezTo>
                    <a:pt x="4088" y="19797"/>
                    <a:pt x="4115" y="19770"/>
                    <a:pt x="4124" y="19735"/>
                  </a:cubicBezTo>
                  <a:cubicBezTo>
                    <a:pt x="4053" y="19726"/>
                    <a:pt x="3991" y="19673"/>
                    <a:pt x="3982" y="19611"/>
                  </a:cubicBezTo>
                  <a:cubicBezTo>
                    <a:pt x="3973" y="19550"/>
                    <a:pt x="4009" y="19497"/>
                    <a:pt x="4124" y="19506"/>
                  </a:cubicBezTo>
                  <a:cubicBezTo>
                    <a:pt x="4106" y="19541"/>
                    <a:pt x="4053" y="19550"/>
                    <a:pt x="4088" y="19585"/>
                  </a:cubicBezTo>
                  <a:cubicBezTo>
                    <a:pt x="4168" y="19567"/>
                    <a:pt x="4168" y="19514"/>
                    <a:pt x="4168" y="19470"/>
                  </a:cubicBezTo>
                  <a:cubicBezTo>
                    <a:pt x="4177" y="19426"/>
                    <a:pt x="4177" y="19373"/>
                    <a:pt x="4230" y="19373"/>
                  </a:cubicBezTo>
                  <a:lnTo>
                    <a:pt x="4132" y="19329"/>
                  </a:lnTo>
                  <a:cubicBezTo>
                    <a:pt x="4088" y="19391"/>
                    <a:pt x="4132" y="19417"/>
                    <a:pt x="4106" y="19470"/>
                  </a:cubicBezTo>
                  <a:cubicBezTo>
                    <a:pt x="4026" y="19470"/>
                    <a:pt x="4000" y="19417"/>
                    <a:pt x="4018" y="19373"/>
                  </a:cubicBezTo>
                  <a:cubicBezTo>
                    <a:pt x="4026" y="19347"/>
                    <a:pt x="4035" y="19320"/>
                    <a:pt x="4053" y="19311"/>
                  </a:cubicBezTo>
                  <a:lnTo>
                    <a:pt x="4062" y="19302"/>
                  </a:lnTo>
                  <a:cubicBezTo>
                    <a:pt x="4062" y="19302"/>
                    <a:pt x="4071" y="19294"/>
                    <a:pt x="4071" y="19294"/>
                  </a:cubicBezTo>
                  <a:cubicBezTo>
                    <a:pt x="4079" y="19285"/>
                    <a:pt x="4079" y="19285"/>
                    <a:pt x="4088" y="19276"/>
                  </a:cubicBezTo>
                  <a:cubicBezTo>
                    <a:pt x="4097" y="19267"/>
                    <a:pt x="4115" y="19267"/>
                    <a:pt x="4124" y="19267"/>
                  </a:cubicBezTo>
                  <a:cubicBezTo>
                    <a:pt x="4124" y="19179"/>
                    <a:pt x="4150" y="19108"/>
                    <a:pt x="4212" y="19038"/>
                  </a:cubicBezTo>
                  <a:cubicBezTo>
                    <a:pt x="4247" y="19082"/>
                    <a:pt x="4212" y="19161"/>
                    <a:pt x="4274" y="19196"/>
                  </a:cubicBezTo>
                  <a:cubicBezTo>
                    <a:pt x="4247" y="19249"/>
                    <a:pt x="4177" y="19179"/>
                    <a:pt x="4159" y="19249"/>
                  </a:cubicBezTo>
                  <a:cubicBezTo>
                    <a:pt x="4150" y="19294"/>
                    <a:pt x="4230" y="19285"/>
                    <a:pt x="4221" y="19338"/>
                  </a:cubicBezTo>
                  <a:cubicBezTo>
                    <a:pt x="4256" y="19338"/>
                    <a:pt x="4265" y="19276"/>
                    <a:pt x="4283" y="19232"/>
                  </a:cubicBezTo>
                  <a:cubicBezTo>
                    <a:pt x="4336" y="19267"/>
                    <a:pt x="4353" y="19320"/>
                    <a:pt x="4353" y="19373"/>
                  </a:cubicBezTo>
                  <a:cubicBezTo>
                    <a:pt x="4344" y="19408"/>
                    <a:pt x="4353" y="19417"/>
                    <a:pt x="4353" y="19426"/>
                  </a:cubicBezTo>
                  <a:cubicBezTo>
                    <a:pt x="4353" y="19444"/>
                    <a:pt x="4344" y="19453"/>
                    <a:pt x="4344" y="19470"/>
                  </a:cubicBezTo>
                  <a:cubicBezTo>
                    <a:pt x="4327" y="19514"/>
                    <a:pt x="4221" y="19550"/>
                    <a:pt x="4203" y="19603"/>
                  </a:cubicBezTo>
                  <a:close/>
                  <a:moveTo>
                    <a:pt x="4565" y="19647"/>
                  </a:moveTo>
                  <a:lnTo>
                    <a:pt x="4556" y="19673"/>
                  </a:lnTo>
                  <a:cubicBezTo>
                    <a:pt x="4494" y="19638"/>
                    <a:pt x="4494" y="19682"/>
                    <a:pt x="4406" y="19673"/>
                  </a:cubicBezTo>
                  <a:cubicBezTo>
                    <a:pt x="4415" y="19629"/>
                    <a:pt x="4494" y="19638"/>
                    <a:pt x="4565" y="19647"/>
                  </a:cubicBezTo>
                  <a:close/>
                  <a:moveTo>
                    <a:pt x="4494" y="19373"/>
                  </a:moveTo>
                  <a:cubicBezTo>
                    <a:pt x="4556" y="19267"/>
                    <a:pt x="4530" y="19276"/>
                    <a:pt x="4583" y="19214"/>
                  </a:cubicBezTo>
                  <a:cubicBezTo>
                    <a:pt x="4627" y="19232"/>
                    <a:pt x="4565" y="19444"/>
                    <a:pt x="4494" y="1937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p2"/>
          <p:cNvGrpSpPr/>
          <p:nvPr/>
        </p:nvGrpSpPr>
        <p:grpSpPr>
          <a:xfrm>
            <a:off x="6887997" y="-882070"/>
            <a:ext cx="2329639" cy="2215826"/>
            <a:chOff x="6887997" y="-882070"/>
            <a:chExt cx="2329639" cy="2215826"/>
          </a:xfrm>
        </p:grpSpPr>
        <p:sp>
          <p:nvSpPr>
            <p:cNvPr id="16" name="Google Shape;16;p2"/>
            <p:cNvSpPr/>
            <p:nvPr/>
          </p:nvSpPr>
          <p:spPr>
            <a:xfrm rot="1644691">
              <a:off x="8802507" y="535492"/>
              <a:ext cx="1746" cy="3143"/>
            </a:xfrm>
            <a:custGeom>
              <a:avLst/>
              <a:gdLst/>
              <a:ahLst/>
              <a:cxnLst/>
              <a:rect l="l" t="t" r="r" b="b"/>
              <a:pathLst>
                <a:path w="10" h="18" extrusionOk="0">
                  <a:moveTo>
                    <a:pt x="0" y="0"/>
                  </a:moveTo>
                  <a:lnTo>
                    <a:pt x="9" y="18"/>
                  </a:lnTo>
                  <a:cubicBezTo>
                    <a:pt x="9" y="9"/>
                    <a:pt x="9"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rot="1644691">
              <a:off x="8811368" y="509509"/>
              <a:ext cx="4889" cy="1222"/>
            </a:xfrm>
            <a:custGeom>
              <a:avLst/>
              <a:gdLst/>
              <a:ahLst/>
              <a:cxnLst/>
              <a:rect l="l" t="t" r="r" b="b"/>
              <a:pathLst>
                <a:path w="28" h="7" extrusionOk="0">
                  <a:moveTo>
                    <a:pt x="1" y="0"/>
                  </a:moveTo>
                  <a:cubicBezTo>
                    <a:pt x="10" y="5"/>
                    <a:pt x="16" y="7"/>
                    <a:pt x="21" y="7"/>
                  </a:cubicBezTo>
                  <a:cubicBezTo>
                    <a:pt x="25" y="7"/>
                    <a:pt x="27" y="5"/>
                    <a:pt x="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rot="1644691">
              <a:off x="8928924" y="9625"/>
              <a:ext cx="16412" cy="11174"/>
            </a:xfrm>
            <a:custGeom>
              <a:avLst/>
              <a:gdLst/>
              <a:ahLst/>
              <a:cxnLst/>
              <a:rect l="l" t="t" r="r" b="b"/>
              <a:pathLst>
                <a:path w="94" h="64" extrusionOk="0">
                  <a:moveTo>
                    <a:pt x="94" y="0"/>
                  </a:moveTo>
                  <a:lnTo>
                    <a:pt x="94" y="0"/>
                  </a:lnTo>
                  <a:cubicBezTo>
                    <a:pt x="54" y="32"/>
                    <a:pt x="1" y="64"/>
                    <a:pt x="28" y="64"/>
                  </a:cubicBezTo>
                  <a:cubicBezTo>
                    <a:pt x="31" y="64"/>
                    <a:pt x="35" y="63"/>
                    <a:pt x="41" y="62"/>
                  </a:cubicBezTo>
                  <a:lnTo>
                    <a:pt x="94" y="53"/>
                  </a:lnTo>
                  <a:cubicBezTo>
                    <a:pt x="85" y="36"/>
                    <a:pt x="85" y="18"/>
                    <a:pt x="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rot="1644691">
              <a:off x="8866751" y="284341"/>
              <a:ext cx="9428" cy="4714"/>
            </a:xfrm>
            <a:custGeom>
              <a:avLst/>
              <a:gdLst/>
              <a:ahLst/>
              <a:cxnLst/>
              <a:rect l="l" t="t" r="r" b="b"/>
              <a:pathLst>
                <a:path w="54" h="27" extrusionOk="0">
                  <a:moveTo>
                    <a:pt x="1" y="0"/>
                  </a:moveTo>
                  <a:cubicBezTo>
                    <a:pt x="10" y="9"/>
                    <a:pt x="27" y="18"/>
                    <a:pt x="36" y="27"/>
                  </a:cubicBezTo>
                  <a:cubicBezTo>
                    <a:pt x="36" y="27"/>
                    <a:pt x="45" y="18"/>
                    <a:pt x="54" y="18"/>
                  </a:cubicBezTo>
                  <a:cubicBezTo>
                    <a:pt x="36" y="9"/>
                    <a:pt x="18" y="0"/>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rot="1644691">
              <a:off x="8895516" y="307341"/>
              <a:ext cx="6460" cy="7857"/>
            </a:xfrm>
            <a:custGeom>
              <a:avLst/>
              <a:gdLst/>
              <a:ahLst/>
              <a:cxnLst/>
              <a:rect l="l" t="t" r="r" b="b"/>
              <a:pathLst>
                <a:path w="37" h="45" extrusionOk="0">
                  <a:moveTo>
                    <a:pt x="36" y="0"/>
                  </a:moveTo>
                  <a:lnTo>
                    <a:pt x="1" y="44"/>
                  </a:lnTo>
                  <a:cubicBezTo>
                    <a:pt x="18" y="36"/>
                    <a:pt x="27" y="18"/>
                    <a:pt x="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1644691">
              <a:off x="8744561" y="673573"/>
              <a:ext cx="9428" cy="5412"/>
            </a:xfrm>
            <a:custGeom>
              <a:avLst/>
              <a:gdLst/>
              <a:ahLst/>
              <a:cxnLst/>
              <a:rect l="l" t="t" r="r" b="b"/>
              <a:pathLst>
                <a:path w="54" h="31" extrusionOk="0">
                  <a:moveTo>
                    <a:pt x="34" y="0"/>
                  </a:moveTo>
                  <a:cubicBezTo>
                    <a:pt x="25" y="0"/>
                    <a:pt x="13" y="4"/>
                    <a:pt x="1" y="4"/>
                  </a:cubicBezTo>
                  <a:lnTo>
                    <a:pt x="54" y="30"/>
                  </a:lnTo>
                  <a:cubicBezTo>
                    <a:pt x="54" y="6"/>
                    <a:pt x="46" y="0"/>
                    <a:pt x="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1644691">
              <a:off x="9046092" y="-198101"/>
              <a:ext cx="12571" cy="11000"/>
            </a:xfrm>
            <a:custGeom>
              <a:avLst/>
              <a:gdLst/>
              <a:ahLst/>
              <a:cxnLst/>
              <a:rect l="l" t="t" r="r" b="b"/>
              <a:pathLst>
                <a:path w="72" h="63" extrusionOk="0">
                  <a:moveTo>
                    <a:pt x="27" y="1"/>
                  </a:moveTo>
                  <a:cubicBezTo>
                    <a:pt x="9" y="27"/>
                    <a:pt x="1" y="45"/>
                    <a:pt x="1" y="63"/>
                  </a:cubicBezTo>
                  <a:cubicBezTo>
                    <a:pt x="27" y="27"/>
                    <a:pt x="71" y="1"/>
                    <a:pt x="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1644691">
              <a:off x="8721567" y="484314"/>
              <a:ext cx="6460" cy="3143"/>
            </a:xfrm>
            <a:custGeom>
              <a:avLst/>
              <a:gdLst/>
              <a:ahLst/>
              <a:cxnLst/>
              <a:rect l="l" t="t" r="r" b="b"/>
              <a:pathLst>
                <a:path w="37" h="18" extrusionOk="0">
                  <a:moveTo>
                    <a:pt x="1" y="0"/>
                  </a:moveTo>
                  <a:cubicBezTo>
                    <a:pt x="10" y="18"/>
                    <a:pt x="27" y="18"/>
                    <a:pt x="36" y="18"/>
                  </a:cubicBezTo>
                  <a:cubicBezTo>
                    <a:pt x="27" y="9"/>
                    <a:pt x="19" y="0"/>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rot="1644691">
              <a:off x="9035177" y="-192195"/>
              <a:ext cx="9428" cy="13968"/>
            </a:xfrm>
            <a:custGeom>
              <a:avLst/>
              <a:gdLst/>
              <a:ahLst/>
              <a:cxnLst/>
              <a:rect l="l" t="t" r="r" b="b"/>
              <a:pathLst>
                <a:path w="54" h="80" extrusionOk="0">
                  <a:moveTo>
                    <a:pt x="36" y="1"/>
                  </a:moveTo>
                  <a:cubicBezTo>
                    <a:pt x="18" y="27"/>
                    <a:pt x="0" y="53"/>
                    <a:pt x="36" y="80"/>
                  </a:cubicBezTo>
                  <a:cubicBezTo>
                    <a:pt x="44" y="80"/>
                    <a:pt x="44" y="71"/>
                    <a:pt x="53" y="71"/>
                  </a:cubicBezTo>
                  <a:cubicBezTo>
                    <a:pt x="44" y="45"/>
                    <a:pt x="36" y="27"/>
                    <a:pt x="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1644691">
              <a:off x="8501452" y="1153376"/>
              <a:ext cx="175" cy="1571"/>
            </a:xfrm>
            <a:custGeom>
              <a:avLst/>
              <a:gdLst/>
              <a:ahLst/>
              <a:cxnLst/>
              <a:rect l="l" t="t" r="r" b="b"/>
              <a:pathLst>
                <a:path w="1" h="9" extrusionOk="0">
                  <a:moveTo>
                    <a:pt x="0" y="0"/>
                  </a:moveTo>
                  <a:cubicBezTo>
                    <a:pt x="0" y="9"/>
                    <a:pt x="0" y="9"/>
                    <a:pt x="0" y="9"/>
                  </a:cubicBezTo>
                  <a:cubicBezTo>
                    <a:pt x="0" y="9"/>
                    <a:pt x="0" y="9"/>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rot="1644691">
              <a:off x="8351713" y="1248377"/>
              <a:ext cx="1571" cy="7857"/>
            </a:xfrm>
            <a:custGeom>
              <a:avLst/>
              <a:gdLst/>
              <a:ahLst/>
              <a:cxnLst/>
              <a:rect l="l" t="t" r="r" b="b"/>
              <a:pathLst>
                <a:path w="9" h="45" extrusionOk="0">
                  <a:moveTo>
                    <a:pt x="0" y="0"/>
                  </a:moveTo>
                  <a:cubicBezTo>
                    <a:pt x="0" y="9"/>
                    <a:pt x="0" y="18"/>
                    <a:pt x="9" y="44"/>
                  </a:cubicBezTo>
                  <a:cubicBezTo>
                    <a:pt x="9" y="36"/>
                    <a:pt x="9" y="18"/>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rot="1644691">
              <a:off x="9072866" y="-121623"/>
              <a:ext cx="1746" cy="175"/>
            </a:xfrm>
            <a:custGeom>
              <a:avLst/>
              <a:gdLst/>
              <a:ahLst/>
              <a:cxnLst/>
              <a:rect l="l" t="t" r="r" b="b"/>
              <a:pathLst>
                <a:path w="10" h="1" extrusionOk="0">
                  <a:moveTo>
                    <a:pt x="0" y="0"/>
                  </a:moveTo>
                  <a:lnTo>
                    <a:pt x="0" y="0"/>
                  </a:lnTo>
                  <a:cubicBezTo>
                    <a:pt x="9" y="0"/>
                    <a:pt x="9"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rot="1644691">
              <a:off x="8606198" y="883676"/>
              <a:ext cx="3143" cy="3492"/>
            </a:xfrm>
            <a:custGeom>
              <a:avLst/>
              <a:gdLst/>
              <a:ahLst/>
              <a:cxnLst/>
              <a:rect l="l" t="t" r="r" b="b"/>
              <a:pathLst>
                <a:path w="18" h="20" extrusionOk="0">
                  <a:moveTo>
                    <a:pt x="10" y="1"/>
                  </a:moveTo>
                  <a:cubicBezTo>
                    <a:pt x="1" y="1"/>
                    <a:pt x="1" y="1"/>
                    <a:pt x="1" y="10"/>
                  </a:cubicBezTo>
                  <a:cubicBezTo>
                    <a:pt x="8" y="17"/>
                    <a:pt x="12" y="19"/>
                    <a:pt x="14" y="19"/>
                  </a:cubicBezTo>
                  <a:cubicBezTo>
                    <a:pt x="17" y="19"/>
                    <a:pt x="15" y="12"/>
                    <a:pt x="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rot="1644691">
              <a:off x="8988718" y="136934"/>
              <a:ext cx="1746" cy="1746"/>
            </a:xfrm>
            <a:custGeom>
              <a:avLst/>
              <a:gdLst/>
              <a:ahLst/>
              <a:cxnLst/>
              <a:rect l="l" t="t" r="r" b="b"/>
              <a:pathLst>
                <a:path w="10" h="10" extrusionOk="0">
                  <a:moveTo>
                    <a:pt x="9" y="1"/>
                  </a:moveTo>
                  <a:cubicBezTo>
                    <a:pt x="9" y="1"/>
                    <a:pt x="9" y="1"/>
                    <a:pt x="9" y="1"/>
                  </a:cubicBezTo>
                  <a:cubicBezTo>
                    <a:pt x="9" y="1"/>
                    <a:pt x="9" y="1"/>
                    <a:pt x="0" y="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rot="1644691">
              <a:off x="8961924" y="133462"/>
              <a:ext cx="32475" cy="12571"/>
            </a:xfrm>
            <a:custGeom>
              <a:avLst/>
              <a:gdLst/>
              <a:ahLst/>
              <a:cxnLst/>
              <a:rect l="l" t="t" r="r" b="b"/>
              <a:pathLst>
                <a:path w="186" h="72" extrusionOk="0">
                  <a:moveTo>
                    <a:pt x="141" y="0"/>
                  </a:moveTo>
                  <a:lnTo>
                    <a:pt x="0" y="27"/>
                  </a:lnTo>
                  <a:lnTo>
                    <a:pt x="186" y="71"/>
                  </a:lnTo>
                  <a:cubicBezTo>
                    <a:pt x="124" y="36"/>
                    <a:pt x="133" y="18"/>
                    <a:pt x="1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1644691">
              <a:off x="8656375" y="-333365"/>
              <a:ext cx="174246" cy="1723782"/>
            </a:xfrm>
            <a:custGeom>
              <a:avLst/>
              <a:gdLst/>
              <a:ahLst/>
              <a:cxnLst/>
              <a:rect l="l" t="t" r="r" b="b"/>
              <a:pathLst>
                <a:path w="998" h="9873" extrusionOk="0">
                  <a:moveTo>
                    <a:pt x="698" y="2097"/>
                  </a:moveTo>
                  <a:lnTo>
                    <a:pt x="707" y="2102"/>
                  </a:lnTo>
                  <a:cubicBezTo>
                    <a:pt x="705" y="2100"/>
                    <a:pt x="702" y="2098"/>
                    <a:pt x="698" y="2097"/>
                  </a:cubicBezTo>
                  <a:close/>
                  <a:moveTo>
                    <a:pt x="715" y="2129"/>
                  </a:moveTo>
                  <a:lnTo>
                    <a:pt x="715" y="2129"/>
                  </a:lnTo>
                  <a:cubicBezTo>
                    <a:pt x="715" y="2129"/>
                    <a:pt x="714" y="2130"/>
                    <a:pt x="714" y="2130"/>
                  </a:cubicBezTo>
                  <a:lnTo>
                    <a:pt x="714" y="2130"/>
                  </a:lnTo>
                  <a:cubicBezTo>
                    <a:pt x="714" y="2130"/>
                    <a:pt x="715" y="2129"/>
                    <a:pt x="715" y="2129"/>
                  </a:cubicBezTo>
                  <a:close/>
                  <a:moveTo>
                    <a:pt x="645" y="2756"/>
                  </a:moveTo>
                  <a:lnTo>
                    <a:pt x="645" y="2756"/>
                  </a:lnTo>
                  <a:cubicBezTo>
                    <a:pt x="643" y="2757"/>
                    <a:pt x="641" y="2758"/>
                    <a:pt x="640" y="2760"/>
                  </a:cubicBezTo>
                  <a:lnTo>
                    <a:pt x="640" y="2760"/>
                  </a:lnTo>
                  <a:cubicBezTo>
                    <a:pt x="641" y="2763"/>
                    <a:pt x="642" y="2766"/>
                    <a:pt x="643" y="2768"/>
                  </a:cubicBezTo>
                  <a:lnTo>
                    <a:pt x="643" y="2768"/>
                  </a:lnTo>
                  <a:cubicBezTo>
                    <a:pt x="644" y="2765"/>
                    <a:pt x="645" y="2761"/>
                    <a:pt x="645" y="2756"/>
                  </a:cubicBezTo>
                  <a:close/>
                  <a:moveTo>
                    <a:pt x="643" y="2768"/>
                  </a:moveTo>
                  <a:cubicBezTo>
                    <a:pt x="642" y="2778"/>
                    <a:pt x="641" y="2782"/>
                    <a:pt x="654" y="2782"/>
                  </a:cubicBezTo>
                  <a:cubicBezTo>
                    <a:pt x="649" y="2778"/>
                    <a:pt x="646" y="2773"/>
                    <a:pt x="643" y="2768"/>
                  </a:cubicBezTo>
                  <a:close/>
                  <a:moveTo>
                    <a:pt x="803" y="4754"/>
                  </a:moveTo>
                  <a:lnTo>
                    <a:pt x="804" y="4760"/>
                  </a:lnTo>
                  <a:cubicBezTo>
                    <a:pt x="804" y="4758"/>
                    <a:pt x="803" y="4756"/>
                    <a:pt x="803" y="4754"/>
                  </a:cubicBezTo>
                  <a:close/>
                  <a:moveTo>
                    <a:pt x="910" y="6641"/>
                  </a:moveTo>
                  <a:cubicBezTo>
                    <a:pt x="910" y="6643"/>
                    <a:pt x="911" y="6645"/>
                    <a:pt x="911" y="6647"/>
                  </a:cubicBezTo>
                  <a:lnTo>
                    <a:pt x="911" y="6647"/>
                  </a:lnTo>
                  <a:cubicBezTo>
                    <a:pt x="911" y="6645"/>
                    <a:pt x="910" y="6643"/>
                    <a:pt x="910" y="6641"/>
                  </a:cubicBezTo>
                  <a:close/>
                  <a:moveTo>
                    <a:pt x="373" y="8128"/>
                  </a:moveTo>
                  <a:cubicBezTo>
                    <a:pt x="370" y="8129"/>
                    <a:pt x="366" y="8131"/>
                    <a:pt x="362" y="8133"/>
                  </a:cubicBezTo>
                  <a:cubicBezTo>
                    <a:pt x="366" y="8131"/>
                    <a:pt x="370" y="8130"/>
                    <a:pt x="373" y="8128"/>
                  </a:cubicBezTo>
                  <a:close/>
                  <a:moveTo>
                    <a:pt x="918" y="8619"/>
                  </a:moveTo>
                  <a:lnTo>
                    <a:pt x="918" y="8619"/>
                  </a:lnTo>
                  <a:cubicBezTo>
                    <a:pt x="917" y="8620"/>
                    <a:pt x="916" y="8623"/>
                    <a:pt x="915" y="8625"/>
                  </a:cubicBezTo>
                  <a:lnTo>
                    <a:pt x="915" y="8625"/>
                  </a:lnTo>
                  <a:lnTo>
                    <a:pt x="918" y="8619"/>
                  </a:lnTo>
                  <a:close/>
                  <a:moveTo>
                    <a:pt x="124" y="1"/>
                  </a:moveTo>
                  <a:cubicBezTo>
                    <a:pt x="97" y="36"/>
                    <a:pt x="88" y="89"/>
                    <a:pt x="106" y="116"/>
                  </a:cubicBezTo>
                  <a:cubicBezTo>
                    <a:pt x="99" y="136"/>
                    <a:pt x="141" y="168"/>
                    <a:pt x="138" y="168"/>
                  </a:cubicBezTo>
                  <a:cubicBezTo>
                    <a:pt x="138" y="168"/>
                    <a:pt x="133" y="166"/>
                    <a:pt x="124" y="160"/>
                  </a:cubicBezTo>
                  <a:lnTo>
                    <a:pt x="124" y="160"/>
                  </a:lnTo>
                  <a:lnTo>
                    <a:pt x="159" y="257"/>
                  </a:lnTo>
                  <a:lnTo>
                    <a:pt x="150" y="257"/>
                  </a:lnTo>
                  <a:cubicBezTo>
                    <a:pt x="141" y="354"/>
                    <a:pt x="239" y="442"/>
                    <a:pt x="150" y="548"/>
                  </a:cubicBezTo>
                  <a:cubicBezTo>
                    <a:pt x="159" y="584"/>
                    <a:pt x="177" y="610"/>
                    <a:pt x="168" y="663"/>
                  </a:cubicBezTo>
                  <a:lnTo>
                    <a:pt x="124" y="681"/>
                  </a:lnTo>
                  <a:cubicBezTo>
                    <a:pt x="133" y="716"/>
                    <a:pt x="80" y="796"/>
                    <a:pt x="124" y="813"/>
                  </a:cubicBezTo>
                  <a:cubicBezTo>
                    <a:pt x="0" y="857"/>
                    <a:pt x="97" y="1007"/>
                    <a:pt x="80" y="1078"/>
                  </a:cubicBezTo>
                  <a:lnTo>
                    <a:pt x="141" y="1078"/>
                  </a:lnTo>
                  <a:cubicBezTo>
                    <a:pt x="141" y="1131"/>
                    <a:pt x="159" y="1175"/>
                    <a:pt x="186" y="1237"/>
                  </a:cubicBezTo>
                  <a:lnTo>
                    <a:pt x="239" y="1228"/>
                  </a:lnTo>
                  <a:lnTo>
                    <a:pt x="239" y="1228"/>
                  </a:lnTo>
                  <a:cubicBezTo>
                    <a:pt x="283" y="1281"/>
                    <a:pt x="203" y="1361"/>
                    <a:pt x="203" y="1440"/>
                  </a:cubicBezTo>
                  <a:cubicBezTo>
                    <a:pt x="186" y="1440"/>
                    <a:pt x="194" y="1422"/>
                    <a:pt x="203" y="1405"/>
                  </a:cubicBezTo>
                  <a:lnTo>
                    <a:pt x="203" y="1405"/>
                  </a:lnTo>
                  <a:cubicBezTo>
                    <a:pt x="88" y="1502"/>
                    <a:pt x="292" y="1608"/>
                    <a:pt x="212" y="1696"/>
                  </a:cubicBezTo>
                  <a:cubicBezTo>
                    <a:pt x="230" y="1723"/>
                    <a:pt x="221" y="1731"/>
                    <a:pt x="212" y="1749"/>
                  </a:cubicBezTo>
                  <a:cubicBezTo>
                    <a:pt x="212" y="1749"/>
                    <a:pt x="212" y="1749"/>
                    <a:pt x="203" y="1740"/>
                  </a:cubicBezTo>
                  <a:cubicBezTo>
                    <a:pt x="203" y="1749"/>
                    <a:pt x="203" y="1749"/>
                    <a:pt x="203" y="1749"/>
                  </a:cubicBezTo>
                  <a:cubicBezTo>
                    <a:pt x="194" y="1767"/>
                    <a:pt x="186" y="1776"/>
                    <a:pt x="177" y="1784"/>
                  </a:cubicBezTo>
                  <a:cubicBezTo>
                    <a:pt x="194" y="1776"/>
                    <a:pt x="203" y="1767"/>
                    <a:pt x="203" y="1758"/>
                  </a:cubicBezTo>
                  <a:cubicBezTo>
                    <a:pt x="212" y="1776"/>
                    <a:pt x="212" y="1802"/>
                    <a:pt x="230" y="1829"/>
                  </a:cubicBezTo>
                  <a:lnTo>
                    <a:pt x="177" y="1837"/>
                  </a:lnTo>
                  <a:cubicBezTo>
                    <a:pt x="177" y="1837"/>
                    <a:pt x="177" y="1837"/>
                    <a:pt x="177" y="1846"/>
                  </a:cubicBezTo>
                  <a:cubicBezTo>
                    <a:pt x="164" y="1855"/>
                    <a:pt x="170" y="1860"/>
                    <a:pt x="186" y="1860"/>
                  </a:cubicBezTo>
                  <a:cubicBezTo>
                    <a:pt x="201" y="1860"/>
                    <a:pt x="225" y="1855"/>
                    <a:pt x="247" y="1846"/>
                  </a:cubicBezTo>
                  <a:cubicBezTo>
                    <a:pt x="256" y="1864"/>
                    <a:pt x="265" y="1873"/>
                    <a:pt x="283" y="1882"/>
                  </a:cubicBezTo>
                  <a:cubicBezTo>
                    <a:pt x="186" y="1899"/>
                    <a:pt x="309" y="1943"/>
                    <a:pt x="212" y="1979"/>
                  </a:cubicBezTo>
                  <a:cubicBezTo>
                    <a:pt x="265" y="1996"/>
                    <a:pt x="256" y="2102"/>
                    <a:pt x="353" y="2111"/>
                  </a:cubicBezTo>
                  <a:cubicBezTo>
                    <a:pt x="349" y="2116"/>
                    <a:pt x="345" y="2118"/>
                    <a:pt x="341" y="2118"/>
                  </a:cubicBezTo>
                  <a:cubicBezTo>
                    <a:pt x="338" y="2118"/>
                    <a:pt x="336" y="2116"/>
                    <a:pt x="336" y="2111"/>
                  </a:cubicBezTo>
                  <a:lnTo>
                    <a:pt x="336" y="2111"/>
                  </a:lnTo>
                  <a:cubicBezTo>
                    <a:pt x="327" y="2138"/>
                    <a:pt x="309" y="2164"/>
                    <a:pt x="345" y="2191"/>
                  </a:cubicBezTo>
                  <a:lnTo>
                    <a:pt x="274" y="2208"/>
                  </a:lnTo>
                  <a:lnTo>
                    <a:pt x="371" y="2261"/>
                  </a:lnTo>
                  <a:cubicBezTo>
                    <a:pt x="343" y="2289"/>
                    <a:pt x="322" y="2307"/>
                    <a:pt x="297" y="2307"/>
                  </a:cubicBezTo>
                  <a:cubicBezTo>
                    <a:pt x="283" y="2307"/>
                    <a:pt x="267" y="2301"/>
                    <a:pt x="247" y="2288"/>
                  </a:cubicBezTo>
                  <a:lnTo>
                    <a:pt x="247" y="2288"/>
                  </a:lnTo>
                  <a:cubicBezTo>
                    <a:pt x="327" y="2367"/>
                    <a:pt x="274" y="2358"/>
                    <a:pt x="362" y="2429"/>
                  </a:cubicBezTo>
                  <a:lnTo>
                    <a:pt x="318" y="2429"/>
                  </a:lnTo>
                  <a:cubicBezTo>
                    <a:pt x="318" y="2456"/>
                    <a:pt x="380" y="2500"/>
                    <a:pt x="345" y="2517"/>
                  </a:cubicBezTo>
                  <a:cubicBezTo>
                    <a:pt x="256" y="2579"/>
                    <a:pt x="336" y="2818"/>
                    <a:pt x="256" y="2976"/>
                  </a:cubicBezTo>
                  <a:cubicBezTo>
                    <a:pt x="276" y="2971"/>
                    <a:pt x="290" y="2969"/>
                    <a:pt x="298" y="2969"/>
                  </a:cubicBezTo>
                  <a:cubicBezTo>
                    <a:pt x="348" y="2969"/>
                    <a:pt x="218" y="3048"/>
                    <a:pt x="309" y="3056"/>
                  </a:cubicBezTo>
                  <a:cubicBezTo>
                    <a:pt x="288" y="3061"/>
                    <a:pt x="273" y="3070"/>
                    <a:pt x="258" y="3070"/>
                  </a:cubicBezTo>
                  <a:cubicBezTo>
                    <a:pt x="249" y="3070"/>
                    <a:pt x="240" y="3066"/>
                    <a:pt x="230" y="3056"/>
                  </a:cubicBezTo>
                  <a:lnTo>
                    <a:pt x="230" y="3056"/>
                  </a:lnTo>
                  <a:cubicBezTo>
                    <a:pt x="265" y="3135"/>
                    <a:pt x="177" y="3180"/>
                    <a:pt x="265" y="3233"/>
                  </a:cubicBezTo>
                  <a:cubicBezTo>
                    <a:pt x="261" y="3234"/>
                    <a:pt x="257" y="3234"/>
                    <a:pt x="254" y="3234"/>
                  </a:cubicBezTo>
                  <a:cubicBezTo>
                    <a:pt x="237" y="3234"/>
                    <a:pt x="224" y="3222"/>
                    <a:pt x="211" y="3222"/>
                  </a:cubicBezTo>
                  <a:cubicBezTo>
                    <a:pt x="208" y="3222"/>
                    <a:pt x="206" y="3222"/>
                    <a:pt x="203" y="3224"/>
                  </a:cubicBezTo>
                  <a:cubicBezTo>
                    <a:pt x="212" y="3233"/>
                    <a:pt x="230" y="3250"/>
                    <a:pt x="212" y="3259"/>
                  </a:cubicBezTo>
                  <a:cubicBezTo>
                    <a:pt x="209" y="3261"/>
                    <a:pt x="206" y="3261"/>
                    <a:pt x="203" y="3261"/>
                  </a:cubicBezTo>
                  <a:cubicBezTo>
                    <a:pt x="191" y="3261"/>
                    <a:pt x="182" y="3247"/>
                    <a:pt x="168" y="3233"/>
                  </a:cubicBezTo>
                  <a:lnTo>
                    <a:pt x="168" y="3233"/>
                  </a:lnTo>
                  <a:cubicBezTo>
                    <a:pt x="177" y="3321"/>
                    <a:pt x="274" y="3321"/>
                    <a:pt x="371" y="3330"/>
                  </a:cubicBezTo>
                  <a:cubicBezTo>
                    <a:pt x="327" y="3374"/>
                    <a:pt x="336" y="3391"/>
                    <a:pt x="398" y="3418"/>
                  </a:cubicBezTo>
                  <a:cubicBezTo>
                    <a:pt x="378" y="3428"/>
                    <a:pt x="361" y="3440"/>
                    <a:pt x="348" y="3440"/>
                  </a:cubicBezTo>
                  <a:cubicBezTo>
                    <a:pt x="338" y="3440"/>
                    <a:pt x="331" y="3433"/>
                    <a:pt x="327" y="3409"/>
                  </a:cubicBezTo>
                  <a:lnTo>
                    <a:pt x="327" y="3409"/>
                  </a:lnTo>
                  <a:cubicBezTo>
                    <a:pt x="318" y="3436"/>
                    <a:pt x="283" y="3586"/>
                    <a:pt x="353" y="3586"/>
                  </a:cubicBezTo>
                  <a:cubicBezTo>
                    <a:pt x="336" y="3595"/>
                    <a:pt x="353" y="3621"/>
                    <a:pt x="362" y="3630"/>
                  </a:cubicBezTo>
                  <a:cubicBezTo>
                    <a:pt x="362" y="3701"/>
                    <a:pt x="353" y="3701"/>
                    <a:pt x="362" y="3762"/>
                  </a:cubicBezTo>
                  <a:lnTo>
                    <a:pt x="371" y="3745"/>
                  </a:lnTo>
                  <a:cubicBezTo>
                    <a:pt x="468" y="3771"/>
                    <a:pt x="398" y="3798"/>
                    <a:pt x="406" y="3851"/>
                  </a:cubicBezTo>
                  <a:lnTo>
                    <a:pt x="398" y="3851"/>
                  </a:lnTo>
                  <a:cubicBezTo>
                    <a:pt x="336" y="3965"/>
                    <a:pt x="433" y="3895"/>
                    <a:pt x="353" y="4018"/>
                  </a:cubicBezTo>
                  <a:lnTo>
                    <a:pt x="415" y="4010"/>
                  </a:lnTo>
                  <a:lnTo>
                    <a:pt x="415" y="4010"/>
                  </a:lnTo>
                  <a:cubicBezTo>
                    <a:pt x="539" y="4018"/>
                    <a:pt x="345" y="4107"/>
                    <a:pt x="389" y="4177"/>
                  </a:cubicBezTo>
                  <a:lnTo>
                    <a:pt x="424" y="4151"/>
                  </a:lnTo>
                  <a:lnTo>
                    <a:pt x="424" y="4151"/>
                  </a:lnTo>
                  <a:cubicBezTo>
                    <a:pt x="468" y="4186"/>
                    <a:pt x="256" y="4257"/>
                    <a:pt x="247" y="4292"/>
                  </a:cubicBezTo>
                  <a:cubicBezTo>
                    <a:pt x="246" y="4294"/>
                    <a:pt x="244" y="4295"/>
                    <a:pt x="242" y="4295"/>
                  </a:cubicBezTo>
                  <a:cubicBezTo>
                    <a:pt x="235" y="4295"/>
                    <a:pt x="228" y="4282"/>
                    <a:pt x="221" y="4274"/>
                  </a:cubicBezTo>
                  <a:lnTo>
                    <a:pt x="221" y="4274"/>
                  </a:lnTo>
                  <a:cubicBezTo>
                    <a:pt x="189" y="4318"/>
                    <a:pt x="200" y="4324"/>
                    <a:pt x="224" y="4324"/>
                  </a:cubicBezTo>
                  <a:cubicBezTo>
                    <a:pt x="233" y="4324"/>
                    <a:pt x="244" y="4323"/>
                    <a:pt x="255" y="4323"/>
                  </a:cubicBezTo>
                  <a:cubicBezTo>
                    <a:pt x="279" y="4323"/>
                    <a:pt x="303" y="4328"/>
                    <a:pt x="309" y="4354"/>
                  </a:cubicBezTo>
                  <a:cubicBezTo>
                    <a:pt x="303" y="4355"/>
                    <a:pt x="296" y="4356"/>
                    <a:pt x="289" y="4356"/>
                  </a:cubicBezTo>
                  <a:cubicBezTo>
                    <a:pt x="277" y="4356"/>
                    <a:pt x="265" y="4355"/>
                    <a:pt x="254" y="4355"/>
                  </a:cubicBezTo>
                  <a:cubicBezTo>
                    <a:pt x="230" y="4355"/>
                    <a:pt x="208" y="4360"/>
                    <a:pt x="203" y="4389"/>
                  </a:cubicBezTo>
                  <a:cubicBezTo>
                    <a:pt x="177" y="4407"/>
                    <a:pt x="336" y="4522"/>
                    <a:pt x="265" y="4592"/>
                  </a:cubicBezTo>
                  <a:cubicBezTo>
                    <a:pt x="280" y="4582"/>
                    <a:pt x="299" y="4572"/>
                    <a:pt x="315" y="4572"/>
                  </a:cubicBezTo>
                  <a:cubicBezTo>
                    <a:pt x="326" y="4572"/>
                    <a:pt x="337" y="4577"/>
                    <a:pt x="345" y="4592"/>
                  </a:cubicBezTo>
                  <a:cubicBezTo>
                    <a:pt x="362" y="4645"/>
                    <a:pt x="230" y="4734"/>
                    <a:pt x="336" y="4778"/>
                  </a:cubicBezTo>
                  <a:cubicBezTo>
                    <a:pt x="327" y="4778"/>
                    <a:pt x="318" y="4787"/>
                    <a:pt x="309" y="4787"/>
                  </a:cubicBezTo>
                  <a:cubicBezTo>
                    <a:pt x="336" y="4822"/>
                    <a:pt x="353" y="4910"/>
                    <a:pt x="406" y="4928"/>
                  </a:cubicBezTo>
                  <a:cubicBezTo>
                    <a:pt x="212" y="4972"/>
                    <a:pt x="503" y="5166"/>
                    <a:pt x="327" y="5175"/>
                  </a:cubicBezTo>
                  <a:lnTo>
                    <a:pt x="336" y="5290"/>
                  </a:lnTo>
                  <a:lnTo>
                    <a:pt x="318" y="5290"/>
                  </a:lnTo>
                  <a:cubicBezTo>
                    <a:pt x="309" y="5369"/>
                    <a:pt x="353" y="5396"/>
                    <a:pt x="398" y="5414"/>
                  </a:cubicBezTo>
                  <a:cubicBezTo>
                    <a:pt x="389" y="5422"/>
                    <a:pt x="382" y="5425"/>
                    <a:pt x="375" y="5425"/>
                  </a:cubicBezTo>
                  <a:cubicBezTo>
                    <a:pt x="369" y="5425"/>
                    <a:pt x="362" y="5422"/>
                    <a:pt x="353" y="5422"/>
                  </a:cubicBezTo>
                  <a:cubicBezTo>
                    <a:pt x="327" y="5537"/>
                    <a:pt x="327" y="5546"/>
                    <a:pt x="424" y="5634"/>
                  </a:cubicBezTo>
                  <a:lnTo>
                    <a:pt x="362" y="5643"/>
                  </a:lnTo>
                  <a:cubicBezTo>
                    <a:pt x="398" y="5670"/>
                    <a:pt x="274" y="5811"/>
                    <a:pt x="345" y="5917"/>
                  </a:cubicBezTo>
                  <a:cubicBezTo>
                    <a:pt x="345" y="5917"/>
                    <a:pt x="327" y="5917"/>
                    <a:pt x="318" y="5908"/>
                  </a:cubicBezTo>
                  <a:lnTo>
                    <a:pt x="318" y="5908"/>
                  </a:lnTo>
                  <a:cubicBezTo>
                    <a:pt x="389" y="6032"/>
                    <a:pt x="168" y="6199"/>
                    <a:pt x="380" y="6244"/>
                  </a:cubicBezTo>
                  <a:lnTo>
                    <a:pt x="433" y="6323"/>
                  </a:lnTo>
                  <a:cubicBezTo>
                    <a:pt x="438" y="6289"/>
                    <a:pt x="450" y="6279"/>
                    <a:pt x="465" y="6279"/>
                  </a:cubicBezTo>
                  <a:cubicBezTo>
                    <a:pt x="488" y="6279"/>
                    <a:pt x="519" y="6306"/>
                    <a:pt x="540" y="6306"/>
                  </a:cubicBezTo>
                  <a:cubicBezTo>
                    <a:pt x="546" y="6306"/>
                    <a:pt x="552" y="6304"/>
                    <a:pt x="556" y="6296"/>
                  </a:cubicBezTo>
                  <a:lnTo>
                    <a:pt x="556" y="6296"/>
                  </a:lnTo>
                  <a:cubicBezTo>
                    <a:pt x="570" y="6323"/>
                    <a:pt x="529" y="6369"/>
                    <a:pt x="504" y="6369"/>
                  </a:cubicBezTo>
                  <a:cubicBezTo>
                    <a:pt x="495" y="6369"/>
                    <a:pt x="488" y="6363"/>
                    <a:pt x="486" y="6349"/>
                  </a:cubicBezTo>
                  <a:lnTo>
                    <a:pt x="495" y="6341"/>
                  </a:lnTo>
                  <a:cubicBezTo>
                    <a:pt x="489" y="6340"/>
                    <a:pt x="483" y="6339"/>
                    <a:pt x="479" y="6339"/>
                  </a:cubicBezTo>
                  <a:cubicBezTo>
                    <a:pt x="396" y="6339"/>
                    <a:pt x="455" y="6473"/>
                    <a:pt x="380" y="6473"/>
                  </a:cubicBezTo>
                  <a:cubicBezTo>
                    <a:pt x="398" y="6676"/>
                    <a:pt x="336" y="6879"/>
                    <a:pt x="336" y="7074"/>
                  </a:cubicBezTo>
                  <a:lnTo>
                    <a:pt x="424" y="7047"/>
                  </a:lnTo>
                  <a:lnTo>
                    <a:pt x="415" y="7118"/>
                  </a:lnTo>
                  <a:cubicBezTo>
                    <a:pt x="407" y="7125"/>
                    <a:pt x="395" y="7131"/>
                    <a:pt x="383" y="7131"/>
                  </a:cubicBezTo>
                  <a:cubicBezTo>
                    <a:pt x="367" y="7131"/>
                    <a:pt x="353" y="7121"/>
                    <a:pt x="353" y="7091"/>
                  </a:cubicBezTo>
                  <a:lnTo>
                    <a:pt x="353" y="7091"/>
                  </a:lnTo>
                  <a:cubicBezTo>
                    <a:pt x="309" y="7118"/>
                    <a:pt x="398" y="7171"/>
                    <a:pt x="415" y="7179"/>
                  </a:cubicBezTo>
                  <a:cubicBezTo>
                    <a:pt x="406" y="7203"/>
                    <a:pt x="394" y="7212"/>
                    <a:pt x="382" y="7212"/>
                  </a:cubicBezTo>
                  <a:cubicBezTo>
                    <a:pt x="355" y="7212"/>
                    <a:pt x="327" y="7167"/>
                    <a:pt x="320" y="7167"/>
                  </a:cubicBezTo>
                  <a:cubicBezTo>
                    <a:pt x="319" y="7167"/>
                    <a:pt x="318" y="7168"/>
                    <a:pt x="318" y="7171"/>
                  </a:cubicBezTo>
                  <a:lnTo>
                    <a:pt x="318" y="7206"/>
                  </a:lnTo>
                  <a:lnTo>
                    <a:pt x="336" y="7197"/>
                  </a:lnTo>
                  <a:cubicBezTo>
                    <a:pt x="371" y="7232"/>
                    <a:pt x="406" y="7232"/>
                    <a:pt x="406" y="7294"/>
                  </a:cubicBezTo>
                  <a:cubicBezTo>
                    <a:pt x="389" y="7330"/>
                    <a:pt x="353" y="7312"/>
                    <a:pt x="345" y="7321"/>
                  </a:cubicBezTo>
                  <a:cubicBezTo>
                    <a:pt x="336" y="7321"/>
                    <a:pt x="336" y="7330"/>
                    <a:pt x="345" y="7347"/>
                  </a:cubicBezTo>
                  <a:lnTo>
                    <a:pt x="336" y="7436"/>
                  </a:lnTo>
                  <a:lnTo>
                    <a:pt x="406" y="7400"/>
                  </a:lnTo>
                  <a:cubicBezTo>
                    <a:pt x="431" y="7425"/>
                    <a:pt x="421" y="7454"/>
                    <a:pt x="437" y="7454"/>
                  </a:cubicBezTo>
                  <a:cubicBezTo>
                    <a:pt x="443" y="7454"/>
                    <a:pt x="452" y="7450"/>
                    <a:pt x="468" y="7441"/>
                  </a:cubicBezTo>
                  <a:lnTo>
                    <a:pt x="468" y="7441"/>
                  </a:lnTo>
                  <a:cubicBezTo>
                    <a:pt x="366" y="7511"/>
                    <a:pt x="441" y="7754"/>
                    <a:pt x="406" y="7789"/>
                  </a:cubicBezTo>
                  <a:cubicBezTo>
                    <a:pt x="459" y="7842"/>
                    <a:pt x="459" y="7895"/>
                    <a:pt x="459" y="7956"/>
                  </a:cubicBezTo>
                  <a:cubicBezTo>
                    <a:pt x="463" y="7949"/>
                    <a:pt x="480" y="7943"/>
                    <a:pt x="498" y="7943"/>
                  </a:cubicBezTo>
                  <a:cubicBezTo>
                    <a:pt x="521" y="7943"/>
                    <a:pt x="544" y="7953"/>
                    <a:pt x="539" y="7983"/>
                  </a:cubicBezTo>
                  <a:cubicBezTo>
                    <a:pt x="528" y="7982"/>
                    <a:pt x="519" y="7981"/>
                    <a:pt x="510" y="7981"/>
                  </a:cubicBezTo>
                  <a:cubicBezTo>
                    <a:pt x="395" y="7981"/>
                    <a:pt x="456" y="8083"/>
                    <a:pt x="373" y="8128"/>
                  </a:cubicBezTo>
                  <a:lnTo>
                    <a:pt x="373" y="8128"/>
                  </a:lnTo>
                  <a:cubicBezTo>
                    <a:pt x="376" y="8127"/>
                    <a:pt x="378" y="8127"/>
                    <a:pt x="380" y="8127"/>
                  </a:cubicBezTo>
                  <a:cubicBezTo>
                    <a:pt x="417" y="8127"/>
                    <a:pt x="399" y="8242"/>
                    <a:pt x="451" y="8242"/>
                  </a:cubicBezTo>
                  <a:cubicBezTo>
                    <a:pt x="460" y="8242"/>
                    <a:pt x="472" y="8238"/>
                    <a:pt x="486" y="8230"/>
                  </a:cubicBezTo>
                  <a:lnTo>
                    <a:pt x="486" y="8230"/>
                  </a:lnTo>
                  <a:cubicBezTo>
                    <a:pt x="482" y="8248"/>
                    <a:pt x="471" y="8252"/>
                    <a:pt x="457" y="8252"/>
                  </a:cubicBezTo>
                  <a:cubicBezTo>
                    <a:pt x="449" y="8252"/>
                    <a:pt x="440" y="8250"/>
                    <a:pt x="430" y="8250"/>
                  </a:cubicBezTo>
                  <a:cubicBezTo>
                    <a:pt x="416" y="8250"/>
                    <a:pt x="401" y="8253"/>
                    <a:pt x="389" y="8266"/>
                  </a:cubicBezTo>
                  <a:cubicBezTo>
                    <a:pt x="450" y="8380"/>
                    <a:pt x="353" y="8513"/>
                    <a:pt x="380" y="8645"/>
                  </a:cubicBezTo>
                  <a:cubicBezTo>
                    <a:pt x="390" y="8645"/>
                    <a:pt x="406" y="8639"/>
                    <a:pt x="422" y="8639"/>
                  </a:cubicBezTo>
                  <a:cubicBezTo>
                    <a:pt x="435" y="8639"/>
                    <a:pt x="448" y="8643"/>
                    <a:pt x="459" y="8654"/>
                  </a:cubicBezTo>
                  <a:lnTo>
                    <a:pt x="362" y="8725"/>
                  </a:lnTo>
                  <a:cubicBezTo>
                    <a:pt x="371" y="8751"/>
                    <a:pt x="477" y="8751"/>
                    <a:pt x="406" y="8804"/>
                  </a:cubicBezTo>
                  <a:cubicBezTo>
                    <a:pt x="417" y="8799"/>
                    <a:pt x="431" y="8790"/>
                    <a:pt x="442" y="8790"/>
                  </a:cubicBezTo>
                  <a:cubicBezTo>
                    <a:pt x="450" y="8790"/>
                    <a:pt x="456" y="8794"/>
                    <a:pt x="459" y="8804"/>
                  </a:cubicBezTo>
                  <a:cubicBezTo>
                    <a:pt x="362" y="9069"/>
                    <a:pt x="556" y="9343"/>
                    <a:pt x="371" y="9616"/>
                  </a:cubicBezTo>
                  <a:cubicBezTo>
                    <a:pt x="386" y="9604"/>
                    <a:pt x="396" y="9599"/>
                    <a:pt x="403" y="9599"/>
                  </a:cubicBezTo>
                  <a:cubicBezTo>
                    <a:pt x="415" y="9599"/>
                    <a:pt x="415" y="9617"/>
                    <a:pt x="415" y="9634"/>
                  </a:cubicBezTo>
                  <a:cubicBezTo>
                    <a:pt x="418" y="9628"/>
                    <a:pt x="427" y="9626"/>
                    <a:pt x="437" y="9626"/>
                  </a:cubicBezTo>
                  <a:cubicBezTo>
                    <a:pt x="448" y="9626"/>
                    <a:pt x="462" y="9628"/>
                    <a:pt x="475" y="9628"/>
                  </a:cubicBezTo>
                  <a:cubicBezTo>
                    <a:pt x="482" y="9628"/>
                    <a:pt x="489" y="9627"/>
                    <a:pt x="495" y="9625"/>
                  </a:cubicBezTo>
                  <a:lnTo>
                    <a:pt x="495" y="9625"/>
                  </a:lnTo>
                  <a:lnTo>
                    <a:pt x="424" y="9740"/>
                  </a:lnTo>
                  <a:cubicBezTo>
                    <a:pt x="503" y="9767"/>
                    <a:pt x="433" y="9864"/>
                    <a:pt x="503" y="9873"/>
                  </a:cubicBezTo>
                  <a:lnTo>
                    <a:pt x="486" y="9837"/>
                  </a:lnTo>
                  <a:lnTo>
                    <a:pt x="486" y="9837"/>
                  </a:lnTo>
                  <a:cubicBezTo>
                    <a:pt x="503" y="9847"/>
                    <a:pt x="520" y="9850"/>
                    <a:pt x="538" y="9850"/>
                  </a:cubicBezTo>
                  <a:cubicBezTo>
                    <a:pt x="615" y="9850"/>
                    <a:pt x="693" y="9775"/>
                    <a:pt x="783" y="9775"/>
                  </a:cubicBezTo>
                  <a:cubicBezTo>
                    <a:pt x="787" y="9775"/>
                    <a:pt x="791" y="9775"/>
                    <a:pt x="795" y="9775"/>
                  </a:cubicBezTo>
                  <a:cubicBezTo>
                    <a:pt x="698" y="9722"/>
                    <a:pt x="945" y="9625"/>
                    <a:pt x="795" y="9546"/>
                  </a:cubicBezTo>
                  <a:cubicBezTo>
                    <a:pt x="800" y="9542"/>
                    <a:pt x="805" y="9541"/>
                    <a:pt x="810" y="9541"/>
                  </a:cubicBezTo>
                  <a:cubicBezTo>
                    <a:pt x="822" y="9541"/>
                    <a:pt x="830" y="9551"/>
                    <a:pt x="842" y="9551"/>
                  </a:cubicBezTo>
                  <a:cubicBezTo>
                    <a:pt x="846" y="9551"/>
                    <a:pt x="851" y="9550"/>
                    <a:pt x="857" y="9546"/>
                  </a:cubicBezTo>
                  <a:cubicBezTo>
                    <a:pt x="813" y="9528"/>
                    <a:pt x="804" y="9502"/>
                    <a:pt x="821" y="9449"/>
                  </a:cubicBezTo>
                  <a:lnTo>
                    <a:pt x="821" y="9449"/>
                  </a:lnTo>
                  <a:lnTo>
                    <a:pt x="830" y="9458"/>
                  </a:lnTo>
                  <a:cubicBezTo>
                    <a:pt x="821" y="9316"/>
                    <a:pt x="865" y="9254"/>
                    <a:pt x="892" y="9096"/>
                  </a:cubicBezTo>
                  <a:lnTo>
                    <a:pt x="892" y="9096"/>
                  </a:lnTo>
                  <a:lnTo>
                    <a:pt x="839" y="9113"/>
                  </a:lnTo>
                  <a:cubicBezTo>
                    <a:pt x="848" y="9078"/>
                    <a:pt x="865" y="9069"/>
                    <a:pt x="874" y="9051"/>
                  </a:cubicBezTo>
                  <a:cubicBezTo>
                    <a:pt x="864" y="9047"/>
                    <a:pt x="856" y="9045"/>
                    <a:pt x="850" y="9045"/>
                  </a:cubicBezTo>
                  <a:cubicBezTo>
                    <a:pt x="811" y="9045"/>
                    <a:pt x="849" y="9119"/>
                    <a:pt x="805" y="9119"/>
                  </a:cubicBezTo>
                  <a:cubicBezTo>
                    <a:pt x="798" y="9119"/>
                    <a:pt x="789" y="9117"/>
                    <a:pt x="777" y="9113"/>
                  </a:cubicBezTo>
                  <a:cubicBezTo>
                    <a:pt x="892" y="9069"/>
                    <a:pt x="777" y="8875"/>
                    <a:pt x="901" y="8839"/>
                  </a:cubicBezTo>
                  <a:cubicBezTo>
                    <a:pt x="901" y="8826"/>
                    <a:pt x="895" y="8822"/>
                    <a:pt x="887" y="8822"/>
                  </a:cubicBezTo>
                  <a:cubicBezTo>
                    <a:pt x="878" y="8822"/>
                    <a:pt x="866" y="8827"/>
                    <a:pt x="856" y="8827"/>
                  </a:cubicBezTo>
                  <a:cubicBezTo>
                    <a:pt x="846" y="8827"/>
                    <a:pt x="839" y="8822"/>
                    <a:pt x="839" y="8804"/>
                  </a:cubicBezTo>
                  <a:lnTo>
                    <a:pt x="874" y="8795"/>
                  </a:lnTo>
                  <a:lnTo>
                    <a:pt x="830" y="8778"/>
                  </a:lnTo>
                  <a:cubicBezTo>
                    <a:pt x="830" y="8751"/>
                    <a:pt x="874" y="8733"/>
                    <a:pt x="910" y="8725"/>
                  </a:cubicBezTo>
                  <a:lnTo>
                    <a:pt x="910" y="8725"/>
                  </a:lnTo>
                  <a:cubicBezTo>
                    <a:pt x="901" y="8733"/>
                    <a:pt x="918" y="8751"/>
                    <a:pt x="918" y="8760"/>
                  </a:cubicBezTo>
                  <a:cubicBezTo>
                    <a:pt x="951" y="8720"/>
                    <a:pt x="910" y="8651"/>
                    <a:pt x="915" y="8625"/>
                  </a:cubicBezTo>
                  <a:lnTo>
                    <a:pt x="915" y="8625"/>
                  </a:lnTo>
                  <a:lnTo>
                    <a:pt x="892" y="8672"/>
                  </a:lnTo>
                  <a:cubicBezTo>
                    <a:pt x="857" y="8530"/>
                    <a:pt x="901" y="8354"/>
                    <a:pt x="821" y="8221"/>
                  </a:cubicBezTo>
                  <a:lnTo>
                    <a:pt x="795" y="8230"/>
                  </a:lnTo>
                  <a:cubicBezTo>
                    <a:pt x="751" y="8124"/>
                    <a:pt x="830" y="8142"/>
                    <a:pt x="804" y="8027"/>
                  </a:cubicBezTo>
                  <a:lnTo>
                    <a:pt x="804" y="8027"/>
                  </a:lnTo>
                  <a:lnTo>
                    <a:pt x="804" y="8036"/>
                  </a:lnTo>
                  <a:cubicBezTo>
                    <a:pt x="777" y="8009"/>
                    <a:pt x="768" y="7983"/>
                    <a:pt x="768" y="7948"/>
                  </a:cubicBezTo>
                  <a:lnTo>
                    <a:pt x="768" y="7948"/>
                  </a:lnTo>
                  <a:cubicBezTo>
                    <a:pt x="774" y="7954"/>
                    <a:pt x="780" y="7956"/>
                    <a:pt x="786" y="7956"/>
                  </a:cubicBezTo>
                  <a:cubicBezTo>
                    <a:pt x="807" y="7956"/>
                    <a:pt x="826" y="7921"/>
                    <a:pt x="848" y="7921"/>
                  </a:cubicBezTo>
                  <a:cubicBezTo>
                    <a:pt x="854" y="7921"/>
                    <a:pt x="859" y="7924"/>
                    <a:pt x="865" y="7930"/>
                  </a:cubicBezTo>
                  <a:cubicBezTo>
                    <a:pt x="804" y="7815"/>
                    <a:pt x="821" y="7877"/>
                    <a:pt x="724" y="7806"/>
                  </a:cubicBezTo>
                  <a:lnTo>
                    <a:pt x="760" y="7789"/>
                  </a:lnTo>
                  <a:cubicBezTo>
                    <a:pt x="724" y="7762"/>
                    <a:pt x="707" y="7762"/>
                    <a:pt x="689" y="7700"/>
                  </a:cubicBezTo>
                  <a:lnTo>
                    <a:pt x="689" y="7700"/>
                  </a:lnTo>
                  <a:cubicBezTo>
                    <a:pt x="697" y="7711"/>
                    <a:pt x="706" y="7714"/>
                    <a:pt x="714" y="7714"/>
                  </a:cubicBezTo>
                  <a:cubicBezTo>
                    <a:pt x="732" y="7714"/>
                    <a:pt x="750" y="7699"/>
                    <a:pt x="770" y="7699"/>
                  </a:cubicBezTo>
                  <a:cubicBezTo>
                    <a:pt x="780" y="7699"/>
                    <a:pt x="792" y="7704"/>
                    <a:pt x="804" y="7718"/>
                  </a:cubicBezTo>
                  <a:cubicBezTo>
                    <a:pt x="901" y="7594"/>
                    <a:pt x="707" y="7541"/>
                    <a:pt x="848" y="7480"/>
                  </a:cubicBezTo>
                  <a:cubicBezTo>
                    <a:pt x="830" y="7472"/>
                    <a:pt x="816" y="7469"/>
                    <a:pt x="805" y="7469"/>
                  </a:cubicBezTo>
                  <a:cubicBezTo>
                    <a:pt x="744" y="7469"/>
                    <a:pt x="768" y="7562"/>
                    <a:pt x="756" y="7562"/>
                  </a:cubicBezTo>
                  <a:cubicBezTo>
                    <a:pt x="754" y="7562"/>
                    <a:pt x="753" y="7561"/>
                    <a:pt x="751" y="7559"/>
                  </a:cubicBezTo>
                  <a:cubicBezTo>
                    <a:pt x="745" y="7563"/>
                    <a:pt x="740" y="7565"/>
                    <a:pt x="734" y="7565"/>
                  </a:cubicBezTo>
                  <a:cubicBezTo>
                    <a:pt x="701" y="7565"/>
                    <a:pt x="664" y="7508"/>
                    <a:pt x="671" y="7471"/>
                  </a:cubicBezTo>
                  <a:cubicBezTo>
                    <a:pt x="671" y="7436"/>
                    <a:pt x="828" y="7409"/>
                    <a:pt x="821" y="7314"/>
                  </a:cubicBezTo>
                  <a:lnTo>
                    <a:pt x="821" y="7314"/>
                  </a:lnTo>
                  <a:cubicBezTo>
                    <a:pt x="823" y="7321"/>
                    <a:pt x="830" y="7321"/>
                    <a:pt x="830" y="7330"/>
                  </a:cubicBezTo>
                  <a:cubicBezTo>
                    <a:pt x="857" y="7294"/>
                    <a:pt x="786" y="7259"/>
                    <a:pt x="839" y="7215"/>
                  </a:cubicBezTo>
                  <a:cubicBezTo>
                    <a:pt x="760" y="7188"/>
                    <a:pt x="839" y="7153"/>
                    <a:pt x="742" y="7153"/>
                  </a:cubicBezTo>
                  <a:lnTo>
                    <a:pt x="768" y="7241"/>
                  </a:lnTo>
                  <a:cubicBezTo>
                    <a:pt x="742" y="7188"/>
                    <a:pt x="636" y="7144"/>
                    <a:pt x="680" y="7056"/>
                  </a:cubicBezTo>
                  <a:lnTo>
                    <a:pt x="680" y="7056"/>
                  </a:lnTo>
                  <a:cubicBezTo>
                    <a:pt x="707" y="7065"/>
                    <a:pt x="724" y="7091"/>
                    <a:pt x="742" y="7109"/>
                  </a:cubicBezTo>
                  <a:cubicBezTo>
                    <a:pt x="768" y="7082"/>
                    <a:pt x="724" y="7056"/>
                    <a:pt x="751" y="7029"/>
                  </a:cubicBezTo>
                  <a:lnTo>
                    <a:pt x="751" y="7029"/>
                  </a:lnTo>
                  <a:cubicBezTo>
                    <a:pt x="848" y="7038"/>
                    <a:pt x="777" y="7144"/>
                    <a:pt x="848" y="7197"/>
                  </a:cubicBezTo>
                  <a:cubicBezTo>
                    <a:pt x="878" y="7174"/>
                    <a:pt x="804" y="7112"/>
                    <a:pt x="845" y="7112"/>
                  </a:cubicBezTo>
                  <a:cubicBezTo>
                    <a:pt x="851" y="7112"/>
                    <a:pt x="861" y="7114"/>
                    <a:pt x="874" y="7118"/>
                  </a:cubicBezTo>
                  <a:cubicBezTo>
                    <a:pt x="751" y="7082"/>
                    <a:pt x="892" y="7021"/>
                    <a:pt x="795" y="6959"/>
                  </a:cubicBezTo>
                  <a:lnTo>
                    <a:pt x="848" y="6959"/>
                  </a:lnTo>
                  <a:cubicBezTo>
                    <a:pt x="839" y="6950"/>
                    <a:pt x="813" y="6932"/>
                    <a:pt x="813" y="6915"/>
                  </a:cubicBezTo>
                  <a:lnTo>
                    <a:pt x="813" y="6915"/>
                  </a:lnTo>
                  <a:lnTo>
                    <a:pt x="883" y="6941"/>
                  </a:lnTo>
                  <a:cubicBezTo>
                    <a:pt x="821" y="6897"/>
                    <a:pt x="936" y="6844"/>
                    <a:pt x="901" y="6791"/>
                  </a:cubicBezTo>
                  <a:lnTo>
                    <a:pt x="901" y="6791"/>
                  </a:lnTo>
                  <a:cubicBezTo>
                    <a:pt x="905" y="6841"/>
                    <a:pt x="892" y="6850"/>
                    <a:pt x="872" y="6850"/>
                  </a:cubicBezTo>
                  <a:cubicBezTo>
                    <a:pt x="861" y="6850"/>
                    <a:pt x="847" y="6847"/>
                    <a:pt x="834" y="6847"/>
                  </a:cubicBezTo>
                  <a:cubicBezTo>
                    <a:pt x="821" y="6847"/>
                    <a:pt x="807" y="6850"/>
                    <a:pt x="795" y="6862"/>
                  </a:cubicBezTo>
                  <a:cubicBezTo>
                    <a:pt x="717" y="6731"/>
                    <a:pt x="938" y="6781"/>
                    <a:pt x="911" y="6647"/>
                  </a:cubicBezTo>
                  <a:lnTo>
                    <a:pt x="911" y="6647"/>
                  </a:lnTo>
                  <a:cubicBezTo>
                    <a:pt x="912" y="6663"/>
                    <a:pt x="892" y="6692"/>
                    <a:pt x="873" y="6692"/>
                  </a:cubicBezTo>
                  <a:cubicBezTo>
                    <a:pt x="867" y="6692"/>
                    <a:pt x="862" y="6690"/>
                    <a:pt x="857" y="6685"/>
                  </a:cubicBezTo>
                  <a:cubicBezTo>
                    <a:pt x="865" y="6659"/>
                    <a:pt x="883" y="6614"/>
                    <a:pt x="910" y="6597"/>
                  </a:cubicBezTo>
                  <a:cubicBezTo>
                    <a:pt x="907" y="6566"/>
                    <a:pt x="901" y="6557"/>
                    <a:pt x="892" y="6557"/>
                  </a:cubicBezTo>
                  <a:cubicBezTo>
                    <a:pt x="878" y="6557"/>
                    <a:pt x="857" y="6586"/>
                    <a:pt x="837" y="6586"/>
                  </a:cubicBezTo>
                  <a:cubicBezTo>
                    <a:pt x="832" y="6586"/>
                    <a:pt x="826" y="6584"/>
                    <a:pt x="821" y="6579"/>
                  </a:cubicBezTo>
                  <a:cubicBezTo>
                    <a:pt x="892" y="6544"/>
                    <a:pt x="795" y="6526"/>
                    <a:pt x="768" y="6482"/>
                  </a:cubicBezTo>
                  <a:lnTo>
                    <a:pt x="821" y="6482"/>
                  </a:lnTo>
                  <a:cubicBezTo>
                    <a:pt x="857" y="6376"/>
                    <a:pt x="707" y="6455"/>
                    <a:pt x="751" y="6358"/>
                  </a:cubicBezTo>
                  <a:lnTo>
                    <a:pt x="751" y="6358"/>
                  </a:lnTo>
                  <a:lnTo>
                    <a:pt x="830" y="6394"/>
                  </a:lnTo>
                  <a:lnTo>
                    <a:pt x="830" y="6394"/>
                  </a:lnTo>
                  <a:lnTo>
                    <a:pt x="804" y="6349"/>
                  </a:lnTo>
                  <a:lnTo>
                    <a:pt x="874" y="6358"/>
                  </a:lnTo>
                  <a:cubicBezTo>
                    <a:pt x="821" y="6296"/>
                    <a:pt x="830" y="6279"/>
                    <a:pt x="848" y="6226"/>
                  </a:cubicBezTo>
                  <a:lnTo>
                    <a:pt x="848" y="6226"/>
                  </a:lnTo>
                  <a:cubicBezTo>
                    <a:pt x="840" y="6230"/>
                    <a:pt x="832" y="6231"/>
                    <a:pt x="822" y="6231"/>
                  </a:cubicBezTo>
                  <a:cubicBezTo>
                    <a:pt x="789" y="6231"/>
                    <a:pt x="749" y="6208"/>
                    <a:pt x="742" y="6173"/>
                  </a:cubicBezTo>
                  <a:cubicBezTo>
                    <a:pt x="754" y="6161"/>
                    <a:pt x="763" y="6159"/>
                    <a:pt x="771" y="6159"/>
                  </a:cubicBezTo>
                  <a:cubicBezTo>
                    <a:pt x="775" y="6159"/>
                    <a:pt x="778" y="6160"/>
                    <a:pt x="780" y="6160"/>
                  </a:cubicBezTo>
                  <a:cubicBezTo>
                    <a:pt x="788" y="6160"/>
                    <a:pt x="790" y="6155"/>
                    <a:pt x="786" y="6120"/>
                  </a:cubicBezTo>
                  <a:lnTo>
                    <a:pt x="786" y="6120"/>
                  </a:lnTo>
                  <a:cubicBezTo>
                    <a:pt x="830" y="6138"/>
                    <a:pt x="874" y="6146"/>
                    <a:pt x="821" y="6182"/>
                  </a:cubicBezTo>
                  <a:cubicBezTo>
                    <a:pt x="839" y="6182"/>
                    <a:pt x="857" y="6199"/>
                    <a:pt x="874" y="6199"/>
                  </a:cubicBezTo>
                  <a:cubicBezTo>
                    <a:pt x="910" y="6164"/>
                    <a:pt x="883" y="6111"/>
                    <a:pt x="883" y="6085"/>
                  </a:cubicBezTo>
                  <a:lnTo>
                    <a:pt x="883" y="6085"/>
                  </a:lnTo>
                  <a:cubicBezTo>
                    <a:pt x="874" y="6093"/>
                    <a:pt x="874" y="6102"/>
                    <a:pt x="865" y="6111"/>
                  </a:cubicBezTo>
                  <a:lnTo>
                    <a:pt x="786" y="6014"/>
                  </a:lnTo>
                  <a:cubicBezTo>
                    <a:pt x="793" y="6007"/>
                    <a:pt x="800" y="6004"/>
                    <a:pt x="806" y="6004"/>
                  </a:cubicBezTo>
                  <a:cubicBezTo>
                    <a:pt x="817" y="6004"/>
                    <a:pt x="828" y="6012"/>
                    <a:pt x="839" y="6023"/>
                  </a:cubicBezTo>
                  <a:cubicBezTo>
                    <a:pt x="830" y="5996"/>
                    <a:pt x="804" y="5987"/>
                    <a:pt x="804" y="5952"/>
                  </a:cubicBezTo>
                  <a:lnTo>
                    <a:pt x="804" y="5952"/>
                  </a:lnTo>
                  <a:cubicBezTo>
                    <a:pt x="848" y="5961"/>
                    <a:pt x="892" y="5961"/>
                    <a:pt x="918" y="6005"/>
                  </a:cubicBezTo>
                  <a:lnTo>
                    <a:pt x="865" y="5908"/>
                  </a:lnTo>
                  <a:cubicBezTo>
                    <a:pt x="880" y="5901"/>
                    <a:pt x="907" y="5869"/>
                    <a:pt x="926" y="5869"/>
                  </a:cubicBezTo>
                  <a:cubicBezTo>
                    <a:pt x="930" y="5869"/>
                    <a:pt x="933" y="5870"/>
                    <a:pt x="936" y="5873"/>
                  </a:cubicBezTo>
                  <a:cubicBezTo>
                    <a:pt x="963" y="5811"/>
                    <a:pt x="848" y="5740"/>
                    <a:pt x="883" y="5670"/>
                  </a:cubicBezTo>
                  <a:cubicBezTo>
                    <a:pt x="874" y="5661"/>
                    <a:pt x="865" y="5661"/>
                    <a:pt x="857" y="5643"/>
                  </a:cubicBezTo>
                  <a:cubicBezTo>
                    <a:pt x="865" y="5572"/>
                    <a:pt x="918" y="5519"/>
                    <a:pt x="857" y="5440"/>
                  </a:cubicBezTo>
                  <a:lnTo>
                    <a:pt x="936" y="5396"/>
                  </a:lnTo>
                  <a:cubicBezTo>
                    <a:pt x="932" y="5382"/>
                    <a:pt x="925" y="5378"/>
                    <a:pt x="915" y="5378"/>
                  </a:cubicBezTo>
                  <a:cubicBezTo>
                    <a:pt x="896" y="5378"/>
                    <a:pt x="868" y="5397"/>
                    <a:pt x="842" y="5397"/>
                  </a:cubicBezTo>
                  <a:cubicBezTo>
                    <a:pt x="824" y="5397"/>
                    <a:pt x="806" y="5386"/>
                    <a:pt x="795" y="5352"/>
                  </a:cubicBezTo>
                  <a:cubicBezTo>
                    <a:pt x="780" y="5311"/>
                    <a:pt x="805" y="5308"/>
                    <a:pt x="834" y="5308"/>
                  </a:cubicBezTo>
                  <a:cubicBezTo>
                    <a:pt x="839" y="5308"/>
                    <a:pt x="844" y="5309"/>
                    <a:pt x="849" y="5309"/>
                  </a:cubicBezTo>
                  <a:cubicBezTo>
                    <a:pt x="866" y="5309"/>
                    <a:pt x="883" y="5308"/>
                    <a:pt x="892" y="5299"/>
                  </a:cubicBezTo>
                  <a:cubicBezTo>
                    <a:pt x="848" y="5263"/>
                    <a:pt x="760" y="5202"/>
                    <a:pt x="830" y="5131"/>
                  </a:cubicBezTo>
                  <a:lnTo>
                    <a:pt x="830" y="5131"/>
                  </a:lnTo>
                  <a:cubicBezTo>
                    <a:pt x="848" y="5157"/>
                    <a:pt x="830" y="5175"/>
                    <a:pt x="839" y="5193"/>
                  </a:cubicBezTo>
                  <a:lnTo>
                    <a:pt x="883" y="5140"/>
                  </a:lnTo>
                  <a:cubicBezTo>
                    <a:pt x="938" y="5182"/>
                    <a:pt x="942" y="5216"/>
                    <a:pt x="960" y="5216"/>
                  </a:cubicBezTo>
                  <a:cubicBezTo>
                    <a:pt x="968" y="5216"/>
                    <a:pt x="979" y="5209"/>
                    <a:pt x="998" y="5193"/>
                  </a:cubicBezTo>
                  <a:cubicBezTo>
                    <a:pt x="839" y="5193"/>
                    <a:pt x="980" y="4999"/>
                    <a:pt x="821" y="4999"/>
                  </a:cubicBezTo>
                  <a:lnTo>
                    <a:pt x="857" y="4963"/>
                  </a:lnTo>
                  <a:lnTo>
                    <a:pt x="857" y="4963"/>
                  </a:lnTo>
                  <a:cubicBezTo>
                    <a:pt x="848" y="4972"/>
                    <a:pt x="857" y="4972"/>
                    <a:pt x="857" y="4981"/>
                  </a:cubicBezTo>
                  <a:cubicBezTo>
                    <a:pt x="936" y="4910"/>
                    <a:pt x="742" y="4937"/>
                    <a:pt x="760" y="4848"/>
                  </a:cubicBezTo>
                  <a:cubicBezTo>
                    <a:pt x="772" y="4829"/>
                    <a:pt x="785" y="4815"/>
                    <a:pt x="801" y="4815"/>
                  </a:cubicBezTo>
                  <a:cubicBezTo>
                    <a:pt x="807" y="4815"/>
                    <a:pt x="814" y="4817"/>
                    <a:pt x="821" y="4822"/>
                  </a:cubicBezTo>
                  <a:lnTo>
                    <a:pt x="777" y="4760"/>
                  </a:lnTo>
                  <a:cubicBezTo>
                    <a:pt x="777" y="4748"/>
                    <a:pt x="783" y="4743"/>
                    <a:pt x="789" y="4743"/>
                  </a:cubicBezTo>
                  <a:cubicBezTo>
                    <a:pt x="794" y="4743"/>
                    <a:pt x="800" y="4748"/>
                    <a:pt x="803" y="4754"/>
                  </a:cubicBezTo>
                  <a:lnTo>
                    <a:pt x="803" y="4754"/>
                  </a:lnTo>
                  <a:lnTo>
                    <a:pt x="786" y="4663"/>
                  </a:lnTo>
                  <a:lnTo>
                    <a:pt x="795" y="4663"/>
                  </a:lnTo>
                  <a:cubicBezTo>
                    <a:pt x="768" y="4645"/>
                    <a:pt x="724" y="4619"/>
                    <a:pt x="715" y="4601"/>
                  </a:cubicBezTo>
                  <a:cubicBezTo>
                    <a:pt x="720" y="4594"/>
                    <a:pt x="724" y="4591"/>
                    <a:pt x="727" y="4591"/>
                  </a:cubicBezTo>
                  <a:cubicBezTo>
                    <a:pt x="734" y="4591"/>
                    <a:pt x="738" y="4610"/>
                    <a:pt x="751" y="4610"/>
                  </a:cubicBezTo>
                  <a:lnTo>
                    <a:pt x="707" y="4557"/>
                  </a:lnTo>
                  <a:cubicBezTo>
                    <a:pt x="716" y="4551"/>
                    <a:pt x="725" y="4549"/>
                    <a:pt x="734" y="4549"/>
                  </a:cubicBezTo>
                  <a:cubicBezTo>
                    <a:pt x="767" y="4549"/>
                    <a:pt x="793" y="4582"/>
                    <a:pt x="786" y="4610"/>
                  </a:cubicBezTo>
                  <a:cubicBezTo>
                    <a:pt x="945" y="4557"/>
                    <a:pt x="742" y="4566"/>
                    <a:pt x="839" y="4451"/>
                  </a:cubicBezTo>
                  <a:lnTo>
                    <a:pt x="839" y="4451"/>
                  </a:lnTo>
                  <a:lnTo>
                    <a:pt x="857" y="4504"/>
                  </a:lnTo>
                  <a:cubicBezTo>
                    <a:pt x="945" y="4469"/>
                    <a:pt x="918" y="4433"/>
                    <a:pt x="971" y="4372"/>
                  </a:cubicBezTo>
                  <a:lnTo>
                    <a:pt x="971" y="4372"/>
                  </a:lnTo>
                  <a:cubicBezTo>
                    <a:pt x="944" y="4379"/>
                    <a:pt x="872" y="4452"/>
                    <a:pt x="821" y="4452"/>
                  </a:cubicBezTo>
                  <a:cubicBezTo>
                    <a:pt x="807" y="4452"/>
                    <a:pt x="795" y="4446"/>
                    <a:pt x="786" y="4433"/>
                  </a:cubicBezTo>
                  <a:cubicBezTo>
                    <a:pt x="804" y="4416"/>
                    <a:pt x="804" y="4389"/>
                    <a:pt x="768" y="4363"/>
                  </a:cubicBezTo>
                  <a:cubicBezTo>
                    <a:pt x="830" y="4363"/>
                    <a:pt x="813" y="4327"/>
                    <a:pt x="813" y="4292"/>
                  </a:cubicBezTo>
                  <a:lnTo>
                    <a:pt x="883" y="4292"/>
                  </a:lnTo>
                  <a:cubicBezTo>
                    <a:pt x="865" y="4248"/>
                    <a:pt x="830" y="4257"/>
                    <a:pt x="795" y="4230"/>
                  </a:cubicBezTo>
                  <a:cubicBezTo>
                    <a:pt x="795" y="4177"/>
                    <a:pt x="857" y="4169"/>
                    <a:pt x="901" y="4160"/>
                  </a:cubicBezTo>
                  <a:cubicBezTo>
                    <a:pt x="905" y="4140"/>
                    <a:pt x="902" y="4133"/>
                    <a:pt x="894" y="4133"/>
                  </a:cubicBezTo>
                  <a:cubicBezTo>
                    <a:pt x="879" y="4133"/>
                    <a:pt x="849" y="4156"/>
                    <a:pt x="825" y="4156"/>
                  </a:cubicBezTo>
                  <a:cubicBezTo>
                    <a:pt x="811" y="4156"/>
                    <a:pt x="800" y="4148"/>
                    <a:pt x="795" y="4124"/>
                  </a:cubicBezTo>
                  <a:cubicBezTo>
                    <a:pt x="821" y="4054"/>
                    <a:pt x="795" y="4010"/>
                    <a:pt x="742" y="3939"/>
                  </a:cubicBezTo>
                  <a:cubicBezTo>
                    <a:pt x="750" y="3925"/>
                    <a:pt x="758" y="3921"/>
                    <a:pt x="766" y="3921"/>
                  </a:cubicBezTo>
                  <a:cubicBezTo>
                    <a:pt x="780" y="3921"/>
                    <a:pt x="793" y="3934"/>
                    <a:pt x="804" y="3934"/>
                  </a:cubicBezTo>
                  <a:cubicBezTo>
                    <a:pt x="807" y="3934"/>
                    <a:pt x="810" y="3933"/>
                    <a:pt x="813" y="3930"/>
                  </a:cubicBezTo>
                  <a:lnTo>
                    <a:pt x="751" y="3895"/>
                  </a:lnTo>
                  <a:cubicBezTo>
                    <a:pt x="751" y="3886"/>
                    <a:pt x="755" y="3884"/>
                    <a:pt x="761" y="3884"/>
                  </a:cubicBezTo>
                  <a:cubicBezTo>
                    <a:pt x="766" y="3884"/>
                    <a:pt x="773" y="3886"/>
                    <a:pt x="777" y="3886"/>
                  </a:cubicBezTo>
                  <a:cubicBezTo>
                    <a:pt x="760" y="3851"/>
                    <a:pt x="707" y="3886"/>
                    <a:pt x="680" y="3833"/>
                  </a:cubicBezTo>
                  <a:cubicBezTo>
                    <a:pt x="601" y="3815"/>
                    <a:pt x="804" y="3718"/>
                    <a:pt x="707" y="3656"/>
                  </a:cubicBezTo>
                  <a:cubicBezTo>
                    <a:pt x="711" y="3652"/>
                    <a:pt x="716" y="3650"/>
                    <a:pt x="722" y="3650"/>
                  </a:cubicBezTo>
                  <a:cubicBezTo>
                    <a:pt x="735" y="3650"/>
                    <a:pt x="750" y="3658"/>
                    <a:pt x="765" y="3658"/>
                  </a:cubicBezTo>
                  <a:cubicBezTo>
                    <a:pt x="769" y="3658"/>
                    <a:pt x="773" y="3658"/>
                    <a:pt x="777" y="3656"/>
                  </a:cubicBezTo>
                  <a:cubicBezTo>
                    <a:pt x="715" y="3577"/>
                    <a:pt x="733" y="3586"/>
                    <a:pt x="654" y="3515"/>
                  </a:cubicBezTo>
                  <a:lnTo>
                    <a:pt x="698" y="3453"/>
                  </a:lnTo>
                  <a:lnTo>
                    <a:pt x="698" y="3453"/>
                  </a:lnTo>
                  <a:cubicBezTo>
                    <a:pt x="684" y="3465"/>
                    <a:pt x="669" y="3470"/>
                    <a:pt x="653" y="3470"/>
                  </a:cubicBezTo>
                  <a:cubicBezTo>
                    <a:pt x="609" y="3470"/>
                    <a:pt x="560" y="3431"/>
                    <a:pt x="521" y="3391"/>
                  </a:cubicBezTo>
                  <a:cubicBezTo>
                    <a:pt x="495" y="3409"/>
                    <a:pt x="468" y="3427"/>
                    <a:pt x="459" y="3436"/>
                  </a:cubicBezTo>
                  <a:lnTo>
                    <a:pt x="415" y="3356"/>
                  </a:lnTo>
                  <a:cubicBezTo>
                    <a:pt x="419" y="3353"/>
                    <a:pt x="426" y="3350"/>
                    <a:pt x="435" y="3350"/>
                  </a:cubicBezTo>
                  <a:cubicBezTo>
                    <a:pt x="447" y="3350"/>
                    <a:pt x="465" y="3355"/>
                    <a:pt x="486" y="3365"/>
                  </a:cubicBezTo>
                  <a:cubicBezTo>
                    <a:pt x="477" y="3356"/>
                    <a:pt x="477" y="3356"/>
                    <a:pt x="468" y="3347"/>
                  </a:cubicBezTo>
                  <a:cubicBezTo>
                    <a:pt x="479" y="3336"/>
                    <a:pt x="493" y="3331"/>
                    <a:pt x="509" y="3331"/>
                  </a:cubicBezTo>
                  <a:cubicBezTo>
                    <a:pt x="532" y="3331"/>
                    <a:pt x="557" y="3341"/>
                    <a:pt x="583" y="3356"/>
                  </a:cubicBezTo>
                  <a:cubicBezTo>
                    <a:pt x="565" y="3365"/>
                    <a:pt x="548" y="3374"/>
                    <a:pt x="530" y="3383"/>
                  </a:cubicBezTo>
                  <a:cubicBezTo>
                    <a:pt x="583" y="3400"/>
                    <a:pt x="627" y="3418"/>
                    <a:pt x="671" y="3418"/>
                  </a:cubicBezTo>
                  <a:cubicBezTo>
                    <a:pt x="662" y="3409"/>
                    <a:pt x="662" y="3400"/>
                    <a:pt x="654" y="3391"/>
                  </a:cubicBezTo>
                  <a:cubicBezTo>
                    <a:pt x="659" y="3391"/>
                    <a:pt x="669" y="3395"/>
                    <a:pt x="678" y="3395"/>
                  </a:cubicBezTo>
                  <a:cubicBezTo>
                    <a:pt x="682" y="3395"/>
                    <a:pt x="686" y="3394"/>
                    <a:pt x="689" y="3391"/>
                  </a:cubicBezTo>
                  <a:cubicBezTo>
                    <a:pt x="689" y="3391"/>
                    <a:pt x="680" y="3383"/>
                    <a:pt x="654" y="3374"/>
                  </a:cubicBezTo>
                  <a:lnTo>
                    <a:pt x="742" y="3347"/>
                  </a:lnTo>
                  <a:lnTo>
                    <a:pt x="707" y="3347"/>
                  </a:lnTo>
                  <a:lnTo>
                    <a:pt x="760" y="3241"/>
                  </a:lnTo>
                  <a:cubicBezTo>
                    <a:pt x="671" y="3162"/>
                    <a:pt x="548" y="3100"/>
                    <a:pt x="503" y="2985"/>
                  </a:cubicBezTo>
                  <a:lnTo>
                    <a:pt x="503" y="2985"/>
                  </a:lnTo>
                  <a:cubicBezTo>
                    <a:pt x="527" y="2994"/>
                    <a:pt x="547" y="2997"/>
                    <a:pt x="565" y="2997"/>
                  </a:cubicBezTo>
                  <a:cubicBezTo>
                    <a:pt x="602" y="2997"/>
                    <a:pt x="633" y="2985"/>
                    <a:pt x="680" y="2985"/>
                  </a:cubicBezTo>
                  <a:cubicBezTo>
                    <a:pt x="601" y="3021"/>
                    <a:pt x="715" y="3082"/>
                    <a:pt x="707" y="3144"/>
                  </a:cubicBezTo>
                  <a:cubicBezTo>
                    <a:pt x="711" y="3125"/>
                    <a:pt x="722" y="3119"/>
                    <a:pt x="733" y="3119"/>
                  </a:cubicBezTo>
                  <a:cubicBezTo>
                    <a:pt x="742" y="3119"/>
                    <a:pt x="752" y="3123"/>
                    <a:pt x="760" y="3127"/>
                  </a:cubicBezTo>
                  <a:lnTo>
                    <a:pt x="689" y="3012"/>
                  </a:lnTo>
                  <a:cubicBezTo>
                    <a:pt x="742" y="3012"/>
                    <a:pt x="733" y="2985"/>
                    <a:pt x="751" y="2959"/>
                  </a:cubicBezTo>
                  <a:lnTo>
                    <a:pt x="751" y="2959"/>
                  </a:lnTo>
                  <a:cubicBezTo>
                    <a:pt x="738" y="2962"/>
                    <a:pt x="728" y="2963"/>
                    <a:pt x="718" y="2963"/>
                  </a:cubicBezTo>
                  <a:cubicBezTo>
                    <a:pt x="643" y="2963"/>
                    <a:pt x="667" y="2875"/>
                    <a:pt x="636" y="2835"/>
                  </a:cubicBezTo>
                  <a:cubicBezTo>
                    <a:pt x="642" y="2834"/>
                    <a:pt x="648" y="2833"/>
                    <a:pt x="654" y="2833"/>
                  </a:cubicBezTo>
                  <a:cubicBezTo>
                    <a:pt x="684" y="2833"/>
                    <a:pt x="714" y="2853"/>
                    <a:pt x="707" y="2897"/>
                  </a:cubicBezTo>
                  <a:cubicBezTo>
                    <a:pt x="793" y="2837"/>
                    <a:pt x="575" y="2818"/>
                    <a:pt x="640" y="2760"/>
                  </a:cubicBezTo>
                  <a:lnTo>
                    <a:pt x="640" y="2760"/>
                  </a:lnTo>
                  <a:cubicBezTo>
                    <a:pt x="630" y="2729"/>
                    <a:pt x="646" y="2691"/>
                    <a:pt x="669" y="2691"/>
                  </a:cubicBezTo>
                  <a:cubicBezTo>
                    <a:pt x="673" y="2691"/>
                    <a:pt x="676" y="2692"/>
                    <a:pt x="680" y="2694"/>
                  </a:cubicBezTo>
                  <a:lnTo>
                    <a:pt x="680" y="2703"/>
                  </a:lnTo>
                  <a:cubicBezTo>
                    <a:pt x="698" y="2614"/>
                    <a:pt x="680" y="2429"/>
                    <a:pt x="574" y="2420"/>
                  </a:cubicBezTo>
                  <a:cubicBezTo>
                    <a:pt x="592" y="2420"/>
                    <a:pt x="698" y="2429"/>
                    <a:pt x="715" y="2429"/>
                  </a:cubicBezTo>
                  <a:lnTo>
                    <a:pt x="380" y="2279"/>
                  </a:lnTo>
                  <a:lnTo>
                    <a:pt x="380" y="2279"/>
                  </a:lnTo>
                  <a:cubicBezTo>
                    <a:pt x="391" y="2281"/>
                    <a:pt x="404" y="2282"/>
                    <a:pt x="419" y="2282"/>
                  </a:cubicBezTo>
                  <a:cubicBezTo>
                    <a:pt x="471" y="2282"/>
                    <a:pt x="545" y="2271"/>
                    <a:pt x="607" y="2271"/>
                  </a:cubicBezTo>
                  <a:cubicBezTo>
                    <a:pt x="656" y="2271"/>
                    <a:pt x="698" y="2278"/>
                    <a:pt x="715" y="2305"/>
                  </a:cubicBezTo>
                  <a:cubicBezTo>
                    <a:pt x="733" y="2288"/>
                    <a:pt x="742" y="2261"/>
                    <a:pt x="715" y="2217"/>
                  </a:cubicBezTo>
                  <a:cubicBezTo>
                    <a:pt x="702" y="2224"/>
                    <a:pt x="638" y="2241"/>
                    <a:pt x="604" y="2241"/>
                  </a:cubicBezTo>
                  <a:cubicBezTo>
                    <a:pt x="593" y="2241"/>
                    <a:pt x="585" y="2239"/>
                    <a:pt x="583" y="2235"/>
                  </a:cubicBezTo>
                  <a:cubicBezTo>
                    <a:pt x="671" y="2182"/>
                    <a:pt x="628" y="2199"/>
                    <a:pt x="714" y="2130"/>
                  </a:cubicBezTo>
                  <a:lnTo>
                    <a:pt x="714" y="2130"/>
                  </a:lnTo>
                  <a:cubicBezTo>
                    <a:pt x="708" y="2134"/>
                    <a:pt x="695" y="2136"/>
                    <a:pt x="680" y="2136"/>
                  </a:cubicBezTo>
                  <a:cubicBezTo>
                    <a:pt x="633" y="2136"/>
                    <a:pt x="559" y="2119"/>
                    <a:pt x="565" y="2094"/>
                  </a:cubicBezTo>
                  <a:cubicBezTo>
                    <a:pt x="574" y="2094"/>
                    <a:pt x="607" y="2091"/>
                    <a:pt x="639" y="2091"/>
                  </a:cubicBezTo>
                  <a:cubicBezTo>
                    <a:pt x="663" y="2091"/>
                    <a:pt x="686" y="2093"/>
                    <a:pt x="698" y="2097"/>
                  </a:cubicBezTo>
                  <a:lnTo>
                    <a:pt x="698" y="2097"/>
                  </a:lnTo>
                  <a:lnTo>
                    <a:pt x="584" y="2020"/>
                  </a:lnTo>
                  <a:lnTo>
                    <a:pt x="584" y="2020"/>
                  </a:lnTo>
                  <a:cubicBezTo>
                    <a:pt x="591" y="2024"/>
                    <a:pt x="601" y="2025"/>
                    <a:pt x="612" y="2025"/>
                  </a:cubicBezTo>
                  <a:cubicBezTo>
                    <a:pt x="649" y="2025"/>
                    <a:pt x="700" y="2009"/>
                    <a:pt x="724" y="1996"/>
                  </a:cubicBezTo>
                  <a:lnTo>
                    <a:pt x="724" y="1996"/>
                  </a:lnTo>
                  <a:cubicBezTo>
                    <a:pt x="723" y="1997"/>
                    <a:pt x="722" y="1997"/>
                    <a:pt x="720" y="1997"/>
                  </a:cubicBezTo>
                  <a:cubicBezTo>
                    <a:pt x="700" y="1997"/>
                    <a:pt x="724" y="1924"/>
                    <a:pt x="715" y="1899"/>
                  </a:cubicBezTo>
                  <a:lnTo>
                    <a:pt x="715" y="1899"/>
                  </a:lnTo>
                  <a:lnTo>
                    <a:pt x="680" y="1935"/>
                  </a:lnTo>
                  <a:cubicBezTo>
                    <a:pt x="698" y="1837"/>
                    <a:pt x="495" y="1846"/>
                    <a:pt x="495" y="1749"/>
                  </a:cubicBezTo>
                  <a:lnTo>
                    <a:pt x="495" y="1749"/>
                  </a:lnTo>
                  <a:cubicBezTo>
                    <a:pt x="507" y="1753"/>
                    <a:pt x="544" y="1759"/>
                    <a:pt x="581" y="1759"/>
                  </a:cubicBezTo>
                  <a:cubicBezTo>
                    <a:pt x="625" y="1759"/>
                    <a:pt x="671" y="1751"/>
                    <a:pt x="680" y="1723"/>
                  </a:cubicBezTo>
                  <a:cubicBezTo>
                    <a:pt x="618" y="1705"/>
                    <a:pt x="353" y="1634"/>
                    <a:pt x="300" y="1546"/>
                  </a:cubicBezTo>
                  <a:lnTo>
                    <a:pt x="336" y="1528"/>
                  </a:lnTo>
                  <a:lnTo>
                    <a:pt x="292" y="1467"/>
                  </a:lnTo>
                  <a:lnTo>
                    <a:pt x="292" y="1467"/>
                  </a:lnTo>
                  <a:cubicBezTo>
                    <a:pt x="398" y="1502"/>
                    <a:pt x="618" y="1617"/>
                    <a:pt x="698" y="1679"/>
                  </a:cubicBezTo>
                  <a:cubicBezTo>
                    <a:pt x="733" y="1634"/>
                    <a:pt x="742" y="1661"/>
                    <a:pt x="742" y="1608"/>
                  </a:cubicBezTo>
                  <a:cubicBezTo>
                    <a:pt x="748" y="1605"/>
                    <a:pt x="753" y="1604"/>
                    <a:pt x="758" y="1604"/>
                  </a:cubicBezTo>
                  <a:cubicBezTo>
                    <a:pt x="782" y="1604"/>
                    <a:pt x="795" y="1637"/>
                    <a:pt x="795" y="1652"/>
                  </a:cubicBezTo>
                  <a:lnTo>
                    <a:pt x="821" y="1528"/>
                  </a:lnTo>
                  <a:lnTo>
                    <a:pt x="821" y="1528"/>
                  </a:lnTo>
                  <a:cubicBezTo>
                    <a:pt x="818" y="1529"/>
                    <a:pt x="815" y="1529"/>
                    <a:pt x="812" y="1529"/>
                  </a:cubicBezTo>
                  <a:cubicBezTo>
                    <a:pt x="745" y="1529"/>
                    <a:pt x="739" y="1440"/>
                    <a:pt x="679" y="1440"/>
                  </a:cubicBezTo>
                  <a:cubicBezTo>
                    <a:pt x="677" y="1440"/>
                    <a:pt x="674" y="1440"/>
                    <a:pt x="671" y="1440"/>
                  </a:cubicBezTo>
                  <a:lnTo>
                    <a:pt x="760" y="1573"/>
                  </a:lnTo>
                  <a:cubicBezTo>
                    <a:pt x="755" y="1573"/>
                    <a:pt x="751" y="1573"/>
                    <a:pt x="747" y="1573"/>
                  </a:cubicBezTo>
                  <a:cubicBezTo>
                    <a:pt x="665" y="1573"/>
                    <a:pt x="530" y="1497"/>
                    <a:pt x="539" y="1414"/>
                  </a:cubicBezTo>
                  <a:cubicBezTo>
                    <a:pt x="548" y="1406"/>
                    <a:pt x="563" y="1404"/>
                    <a:pt x="580" y="1404"/>
                  </a:cubicBezTo>
                  <a:cubicBezTo>
                    <a:pt x="626" y="1404"/>
                    <a:pt x="687" y="1422"/>
                    <a:pt x="707" y="1422"/>
                  </a:cubicBezTo>
                  <a:cubicBezTo>
                    <a:pt x="680" y="1414"/>
                    <a:pt x="654" y="1334"/>
                    <a:pt x="671" y="1325"/>
                  </a:cubicBezTo>
                  <a:lnTo>
                    <a:pt x="671" y="1325"/>
                  </a:lnTo>
                  <a:lnTo>
                    <a:pt x="715" y="1369"/>
                  </a:lnTo>
                  <a:cubicBezTo>
                    <a:pt x="742" y="1317"/>
                    <a:pt x="609" y="1290"/>
                    <a:pt x="680" y="1228"/>
                  </a:cubicBezTo>
                  <a:cubicBezTo>
                    <a:pt x="689" y="1202"/>
                    <a:pt x="786" y="1158"/>
                    <a:pt x="742" y="1158"/>
                  </a:cubicBezTo>
                  <a:cubicBezTo>
                    <a:pt x="677" y="1181"/>
                    <a:pt x="534" y="1197"/>
                    <a:pt x="425" y="1197"/>
                  </a:cubicBezTo>
                  <a:cubicBezTo>
                    <a:pt x="370" y="1197"/>
                    <a:pt x="324" y="1193"/>
                    <a:pt x="300" y="1184"/>
                  </a:cubicBezTo>
                  <a:cubicBezTo>
                    <a:pt x="309" y="1175"/>
                    <a:pt x="380" y="1078"/>
                    <a:pt x="424" y="1052"/>
                  </a:cubicBezTo>
                  <a:cubicBezTo>
                    <a:pt x="437" y="1045"/>
                    <a:pt x="452" y="1042"/>
                    <a:pt x="467" y="1042"/>
                  </a:cubicBezTo>
                  <a:cubicBezTo>
                    <a:pt x="521" y="1042"/>
                    <a:pt x="584" y="1075"/>
                    <a:pt x="632" y="1075"/>
                  </a:cubicBezTo>
                  <a:cubicBezTo>
                    <a:pt x="643" y="1075"/>
                    <a:pt x="653" y="1073"/>
                    <a:pt x="662" y="1069"/>
                  </a:cubicBezTo>
                  <a:cubicBezTo>
                    <a:pt x="636" y="1069"/>
                    <a:pt x="609" y="1052"/>
                    <a:pt x="601" y="1043"/>
                  </a:cubicBezTo>
                  <a:cubicBezTo>
                    <a:pt x="618" y="1016"/>
                    <a:pt x="671" y="1052"/>
                    <a:pt x="654" y="999"/>
                  </a:cubicBezTo>
                  <a:cubicBezTo>
                    <a:pt x="598" y="992"/>
                    <a:pt x="624" y="948"/>
                    <a:pt x="621" y="948"/>
                  </a:cubicBezTo>
                  <a:lnTo>
                    <a:pt x="621" y="948"/>
                  </a:lnTo>
                  <a:cubicBezTo>
                    <a:pt x="620" y="948"/>
                    <a:pt x="613" y="957"/>
                    <a:pt x="592" y="981"/>
                  </a:cubicBezTo>
                  <a:cubicBezTo>
                    <a:pt x="565" y="937"/>
                    <a:pt x="601" y="928"/>
                    <a:pt x="601" y="875"/>
                  </a:cubicBezTo>
                  <a:lnTo>
                    <a:pt x="601" y="875"/>
                  </a:lnTo>
                  <a:cubicBezTo>
                    <a:pt x="594" y="877"/>
                    <a:pt x="587" y="878"/>
                    <a:pt x="579" y="878"/>
                  </a:cubicBezTo>
                  <a:cubicBezTo>
                    <a:pt x="519" y="878"/>
                    <a:pt x="421" y="826"/>
                    <a:pt x="398" y="787"/>
                  </a:cubicBezTo>
                  <a:cubicBezTo>
                    <a:pt x="415" y="787"/>
                    <a:pt x="442" y="778"/>
                    <a:pt x="459" y="769"/>
                  </a:cubicBezTo>
                  <a:cubicBezTo>
                    <a:pt x="459" y="672"/>
                    <a:pt x="495" y="628"/>
                    <a:pt x="495" y="539"/>
                  </a:cubicBezTo>
                  <a:cubicBezTo>
                    <a:pt x="509" y="532"/>
                    <a:pt x="530" y="500"/>
                    <a:pt x="557" y="500"/>
                  </a:cubicBezTo>
                  <a:cubicBezTo>
                    <a:pt x="563" y="500"/>
                    <a:pt x="568" y="501"/>
                    <a:pt x="574" y="504"/>
                  </a:cubicBezTo>
                  <a:cubicBezTo>
                    <a:pt x="556" y="487"/>
                    <a:pt x="530" y="478"/>
                    <a:pt x="530" y="451"/>
                  </a:cubicBezTo>
                  <a:cubicBezTo>
                    <a:pt x="544" y="441"/>
                    <a:pt x="552" y="437"/>
                    <a:pt x="558" y="437"/>
                  </a:cubicBezTo>
                  <a:cubicBezTo>
                    <a:pt x="577" y="437"/>
                    <a:pt x="565" y="479"/>
                    <a:pt x="594" y="479"/>
                  </a:cubicBezTo>
                  <a:cubicBezTo>
                    <a:pt x="602" y="479"/>
                    <a:pt x="612" y="476"/>
                    <a:pt x="627" y="469"/>
                  </a:cubicBezTo>
                  <a:cubicBezTo>
                    <a:pt x="574" y="469"/>
                    <a:pt x="556" y="398"/>
                    <a:pt x="530" y="363"/>
                  </a:cubicBezTo>
                  <a:lnTo>
                    <a:pt x="530" y="363"/>
                  </a:lnTo>
                  <a:cubicBezTo>
                    <a:pt x="459" y="372"/>
                    <a:pt x="512" y="451"/>
                    <a:pt x="548" y="487"/>
                  </a:cubicBezTo>
                  <a:cubicBezTo>
                    <a:pt x="542" y="487"/>
                    <a:pt x="537" y="487"/>
                    <a:pt x="531" y="487"/>
                  </a:cubicBezTo>
                  <a:cubicBezTo>
                    <a:pt x="439" y="487"/>
                    <a:pt x="342" y="420"/>
                    <a:pt x="292" y="336"/>
                  </a:cubicBezTo>
                  <a:cubicBezTo>
                    <a:pt x="277" y="298"/>
                    <a:pt x="296" y="291"/>
                    <a:pt x="316" y="291"/>
                  </a:cubicBezTo>
                  <a:cubicBezTo>
                    <a:pt x="328" y="291"/>
                    <a:pt x="339" y="294"/>
                    <a:pt x="344" y="294"/>
                  </a:cubicBezTo>
                  <a:cubicBezTo>
                    <a:pt x="345" y="294"/>
                    <a:pt x="346" y="293"/>
                    <a:pt x="345" y="292"/>
                  </a:cubicBezTo>
                  <a:cubicBezTo>
                    <a:pt x="353" y="151"/>
                    <a:pt x="168" y="177"/>
                    <a:pt x="239" y="63"/>
                  </a:cubicBezTo>
                  <a:lnTo>
                    <a:pt x="12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rot="1644691">
              <a:off x="9117205" y="-267780"/>
              <a:ext cx="18507" cy="58839"/>
            </a:xfrm>
            <a:custGeom>
              <a:avLst/>
              <a:gdLst/>
              <a:ahLst/>
              <a:cxnLst/>
              <a:rect l="l" t="t" r="r" b="b"/>
              <a:pathLst>
                <a:path w="106" h="337" extrusionOk="0">
                  <a:moveTo>
                    <a:pt x="106" y="1"/>
                  </a:moveTo>
                  <a:cubicBezTo>
                    <a:pt x="102" y="9"/>
                    <a:pt x="98" y="18"/>
                    <a:pt x="95" y="27"/>
                  </a:cubicBezTo>
                  <a:lnTo>
                    <a:pt x="95" y="27"/>
                  </a:lnTo>
                  <a:lnTo>
                    <a:pt x="106" y="1"/>
                  </a:lnTo>
                  <a:close/>
                  <a:moveTo>
                    <a:pt x="95" y="27"/>
                  </a:moveTo>
                  <a:lnTo>
                    <a:pt x="35" y="177"/>
                  </a:lnTo>
                  <a:cubicBezTo>
                    <a:pt x="62" y="239"/>
                    <a:pt x="0" y="265"/>
                    <a:pt x="0" y="310"/>
                  </a:cubicBezTo>
                  <a:lnTo>
                    <a:pt x="27" y="257"/>
                  </a:lnTo>
                  <a:cubicBezTo>
                    <a:pt x="53" y="274"/>
                    <a:pt x="71" y="318"/>
                    <a:pt x="53" y="336"/>
                  </a:cubicBezTo>
                  <a:cubicBezTo>
                    <a:pt x="102" y="304"/>
                    <a:pt x="61" y="136"/>
                    <a:pt x="95" y="2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rot="1644691">
              <a:off x="8819066" y="471954"/>
              <a:ext cx="17110" cy="9428"/>
            </a:xfrm>
            <a:custGeom>
              <a:avLst/>
              <a:gdLst/>
              <a:ahLst/>
              <a:cxnLst/>
              <a:rect l="l" t="t" r="r" b="b"/>
              <a:pathLst>
                <a:path w="98" h="54" extrusionOk="0">
                  <a:moveTo>
                    <a:pt x="54" y="1"/>
                  </a:moveTo>
                  <a:lnTo>
                    <a:pt x="54" y="1"/>
                  </a:lnTo>
                  <a:cubicBezTo>
                    <a:pt x="27" y="27"/>
                    <a:pt x="1" y="36"/>
                    <a:pt x="63" y="54"/>
                  </a:cubicBezTo>
                  <a:cubicBezTo>
                    <a:pt x="98" y="45"/>
                    <a:pt x="63" y="9"/>
                    <a:pt x="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rot="1644691">
              <a:off x="8892537" y="279604"/>
              <a:ext cx="6285" cy="8031"/>
            </a:xfrm>
            <a:custGeom>
              <a:avLst/>
              <a:gdLst/>
              <a:ahLst/>
              <a:cxnLst/>
              <a:rect l="l" t="t" r="r" b="b"/>
              <a:pathLst>
                <a:path w="36" h="46" extrusionOk="0">
                  <a:moveTo>
                    <a:pt x="18" y="1"/>
                  </a:moveTo>
                  <a:lnTo>
                    <a:pt x="18" y="1"/>
                  </a:lnTo>
                  <a:cubicBezTo>
                    <a:pt x="0" y="19"/>
                    <a:pt x="0" y="36"/>
                    <a:pt x="9" y="45"/>
                  </a:cubicBezTo>
                  <a:cubicBezTo>
                    <a:pt x="27" y="27"/>
                    <a:pt x="36" y="10"/>
                    <a:pt x="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1644691">
              <a:off x="8531781" y="886915"/>
              <a:ext cx="3667" cy="3492"/>
            </a:xfrm>
            <a:custGeom>
              <a:avLst/>
              <a:gdLst/>
              <a:ahLst/>
              <a:cxnLst/>
              <a:rect l="l" t="t" r="r" b="b"/>
              <a:pathLst>
                <a:path w="21" h="20" extrusionOk="0">
                  <a:moveTo>
                    <a:pt x="9" y="1"/>
                  </a:moveTo>
                  <a:lnTo>
                    <a:pt x="0" y="19"/>
                  </a:lnTo>
                  <a:cubicBezTo>
                    <a:pt x="7" y="19"/>
                    <a:pt x="13" y="20"/>
                    <a:pt x="16" y="20"/>
                  </a:cubicBezTo>
                  <a:cubicBezTo>
                    <a:pt x="21" y="20"/>
                    <a:pt x="19" y="17"/>
                    <a:pt x="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rot="1644691">
              <a:off x="8894507" y="305945"/>
              <a:ext cx="4714" cy="1222"/>
            </a:xfrm>
            <a:custGeom>
              <a:avLst/>
              <a:gdLst/>
              <a:ahLst/>
              <a:cxnLst/>
              <a:rect l="l" t="t" r="r" b="b"/>
              <a:pathLst>
                <a:path w="27" h="7" extrusionOk="0">
                  <a:moveTo>
                    <a:pt x="0" y="0"/>
                  </a:moveTo>
                  <a:cubicBezTo>
                    <a:pt x="4" y="5"/>
                    <a:pt x="9" y="7"/>
                    <a:pt x="13" y="7"/>
                  </a:cubicBezTo>
                  <a:cubicBezTo>
                    <a:pt x="18" y="7"/>
                    <a:pt x="22" y="5"/>
                    <a:pt x="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rot="1644691">
              <a:off x="8744727" y="671881"/>
              <a:ext cx="1571" cy="175"/>
            </a:xfrm>
            <a:custGeom>
              <a:avLst/>
              <a:gdLst/>
              <a:ahLst/>
              <a:cxnLst/>
              <a:rect l="l" t="t" r="r" b="b"/>
              <a:pathLst>
                <a:path w="9" h="1" extrusionOk="0">
                  <a:moveTo>
                    <a:pt x="0" y="1"/>
                  </a:moveTo>
                  <a:cubicBezTo>
                    <a:pt x="0" y="1"/>
                    <a:pt x="0" y="1"/>
                    <a:pt x="0" y="1"/>
                  </a:cubicBezTo>
                  <a:cubicBezTo>
                    <a:pt x="0" y="1"/>
                    <a:pt x="9" y="1"/>
                    <a:pt x="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rot="1644691">
              <a:off x="9081455" y="-63893"/>
              <a:ext cx="4714" cy="6285"/>
            </a:xfrm>
            <a:custGeom>
              <a:avLst/>
              <a:gdLst/>
              <a:ahLst/>
              <a:cxnLst/>
              <a:rect l="l" t="t" r="r" b="b"/>
              <a:pathLst>
                <a:path w="27" h="36" extrusionOk="0">
                  <a:moveTo>
                    <a:pt x="27" y="0"/>
                  </a:moveTo>
                  <a:cubicBezTo>
                    <a:pt x="18" y="18"/>
                    <a:pt x="9" y="27"/>
                    <a:pt x="0" y="35"/>
                  </a:cubicBezTo>
                  <a:cubicBezTo>
                    <a:pt x="9" y="35"/>
                    <a:pt x="27" y="27"/>
                    <a:pt x="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rot="1644691">
              <a:off x="9094887" y="-195349"/>
              <a:ext cx="7682" cy="10301"/>
            </a:xfrm>
            <a:custGeom>
              <a:avLst/>
              <a:gdLst/>
              <a:ahLst/>
              <a:cxnLst/>
              <a:rect l="l" t="t" r="r" b="b"/>
              <a:pathLst>
                <a:path w="44" h="59" extrusionOk="0">
                  <a:moveTo>
                    <a:pt x="10" y="0"/>
                  </a:moveTo>
                  <a:cubicBezTo>
                    <a:pt x="7" y="0"/>
                    <a:pt x="4" y="1"/>
                    <a:pt x="1" y="3"/>
                  </a:cubicBezTo>
                  <a:lnTo>
                    <a:pt x="18" y="56"/>
                  </a:lnTo>
                  <a:cubicBezTo>
                    <a:pt x="21" y="57"/>
                    <a:pt x="24" y="58"/>
                    <a:pt x="27" y="58"/>
                  </a:cubicBezTo>
                  <a:cubicBezTo>
                    <a:pt x="39" y="58"/>
                    <a:pt x="43" y="42"/>
                    <a:pt x="36" y="20"/>
                  </a:cubicBezTo>
                  <a:cubicBezTo>
                    <a:pt x="29" y="13"/>
                    <a:pt x="22" y="0"/>
                    <a:pt x="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rot="1644691">
              <a:off x="9127025" y="-210405"/>
              <a:ext cx="12571" cy="4889"/>
            </a:xfrm>
            <a:custGeom>
              <a:avLst/>
              <a:gdLst/>
              <a:ahLst/>
              <a:cxnLst/>
              <a:rect l="l" t="t" r="r" b="b"/>
              <a:pathLst>
                <a:path w="72" h="28" extrusionOk="0">
                  <a:moveTo>
                    <a:pt x="45" y="1"/>
                  </a:moveTo>
                  <a:cubicBezTo>
                    <a:pt x="27" y="19"/>
                    <a:pt x="18" y="19"/>
                    <a:pt x="0" y="27"/>
                  </a:cubicBezTo>
                  <a:lnTo>
                    <a:pt x="71" y="27"/>
                  </a:lnTo>
                  <a:lnTo>
                    <a:pt x="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rot="1644691">
              <a:off x="9124614" y="-185289"/>
              <a:ext cx="9777" cy="10301"/>
            </a:xfrm>
            <a:custGeom>
              <a:avLst/>
              <a:gdLst/>
              <a:ahLst/>
              <a:cxnLst/>
              <a:rect l="l" t="t" r="r" b="b"/>
              <a:pathLst>
                <a:path w="56" h="59" extrusionOk="0">
                  <a:moveTo>
                    <a:pt x="17" y="1"/>
                  </a:moveTo>
                  <a:cubicBezTo>
                    <a:pt x="12" y="1"/>
                    <a:pt x="6" y="7"/>
                    <a:pt x="0" y="24"/>
                  </a:cubicBezTo>
                  <a:cubicBezTo>
                    <a:pt x="13" y="24"/>
                    <a:pt x="38" y="58"/>
                    <a:pt x="49" y="58"/>
                  </a:cubicBezTo>
                  <a:cubicBezTo>
                    <a:pt x="54" y="58"/>
                    <a:pt x="56" y="52"/>
                    <a:pt x="53" y="33"/>
                  </a:cubicBezTo>
                  <a:cubicBezTo>
                    <a:pt x="41" y="27"/>
                    <a:pt x="29" y="1"/>
                    <a:pt x="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rot="1644691">
              <a:off x="9030097" y="-70886"/>
              <a:ext cx="21650" cy="1746"/>
            </a:xfrm>
            <a:custGeom>
              <a:avLst/>
              <a:gdLst/>
              <a:ahLst/>
              <a:cxnLst/>
              <a:rect l="l" t="t" r="r" b="b"/>
              <a:pathLst>
                <a:path w="124" h="10" extrusionOk="0">
                  <a:moveTo>
                    <a:pt x="0" y="1"/>
                  </a:moveTo>
                  <a:lnTo>
                    <a:pt x="124" y="9"/>
                  </a:lnTo>
                  <a:lnTo>
                    <a:pt x="1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rot="1644691">
              <a:off x="9026197" y="54003"/>
              <a:ext cx="21824" cy="14317"/>
            </a:xfrm>
            <a:custGeom>
              <a:avLst/>
              <a:gdLst/>
              <a:ahLst/>
              <a:cxnLst/>
              <a:rect l="l" t="t" r="r" b="b"/>
              <a:pathLst>
                <a:path w="125" h="82" extrusionOk="0">
                  <a:moveTo>
                    <a:pt x="45" y="1"/>
                  </a:moveTo>
                  <a:cubicBezTo>
                    <a:pt x="28" y="1"/>
                    <a:pt x="24" y="40"/>
                    <a:pt x="6" y="40"/>
                  </a:cubicBezTo>
                  <a:cubicBezTo>
                    <a:pt x="4" y="40"/>
                    <a:pt x="3" y="40"/>
                    <a:pt x="1" y="39"/>
                  </a:cubicBezTo>
                  <a:lnTo>
                    <a:pt x="1" y="39"/>
                  </a:lnTo>
                  <a:cubicBezTo>
                    <a:pt x="27" y="65"/>
                    <a:pt x="24" y="82"/>
                    <a:pt x="52" y="82"/>
                  </a:cubicBezTo>
                  <a:cubicBezTo>
                    <a:pt x="62" y="82"/>
                    <a:pt x="77" y="80"/>
                    <a:pt x="98" y="75"/>
                  </a:cubicBezTo>
                  <a:cubicBezTo>
                    <a:pt x="124" y="13"/>
                    <a:pt x="18" y="57"/>
                    <a:pt x="54" y="4"/>
                  </a:cubicBezTo>
                  <a:cubicBezTo>
                    <a:pt x="50" y="2"/>
                    <a:pt x="47" y="1"/>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rot="1644691">
              <a:off x="9025455" y="52208"/>
              <a:ext cx="3143" cy="3317"/>
            </a:xfrm>
            <a:custGeom>
              <a:avLst/>
              <a:gdLst/>
              <a:ahLst/>
              <a:cxnLst/>
              <a:rect l="l" t="t" r="r" b="b"/>
              <a:pathLst>
                <a:path w="18" h="19" extrusionOk="0">
                  <a:moveTo>
                    <a:pt x="0" y="1"/>
                  </a:moveTo>
                  <a:cubicBezTo>
                    <a:pt x="9" y="10"/>
                    <a:pt x="18" y="10"/>
                    <a:pt x="18" y="18"/>
                  </a:cubicBezTo>
                  <a:cubicBezTo>
                    <a:pt x="18" y="10"/>
                    <a:pt x="9"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1644691">
              <a:off x="8323728" y="1273550"/>
              <a:ext cx="7857" cy="6285"/>
            </a:xfrm>
            <a:custGeom>
              <a:avLst/>
              <a:gdLst/>
              <a:ahLst/>
              <a:cxnLst/>
              <a:rect l="l" t="t" r="r" b="b"/>
              <a:pathLst>
                <a:path w="45" h="36" extrusionOk="0">
                  <a:moveTo>
                    <a:pt x="27" y="1"/>
                  </a:moveTo>
                  <a:lnTo>
                    <a:pt x="1" y="36"/>
                  </a:lnTo>
                  <a:lnTo>
                    <a:pt x="45" y="9"/>
                  </a:lnTo>
                  <a:lnTo>
                    <a:pt x="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rot="1644691">
              <a:off x="8324576" y="1289176"/>
              <a:ext cx="12571" cy="6285"/>
            </a:xfrm>
            <a:custGeom>
              <a:avLst/>
              <a:gdLst/>
              <a:ahLst/>
              <a:cxnLst/>
              <a:rect l="l" t="t" r="r" b="b"/>
              <a:pathLst>
                <a:path w="72" h="36" extrusionOk="0">
                  <a:moveTo>
                    <a:pt x="71" y="0"/>
                  </a:moveTo>
                  <a:lnTo>
                    <a:pt x="1" y="18"/>
                  </a:lnTo>
                  <a:lnTo>
                    <a:pt x="71" y="36"/>
                  </a:lnTo>
                  <a:cubicBezTo>
                    <a:pt x="63" y="27"/>
                    <a:pt x="54" y="9"/>
                    <a:pt x="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rot="1644691">
              <a:off x="8854880" y="463552"/>
              <a:ext cx="7857" cy="6460"/>
            </a:xfrm>
            <a:custGeom>
              <a:avLst/>
              <a:gdLst/>
              <a:ahLst/>
              <a:cxnLst/>
              <a:rect l="l" t="t" r="r" b="b"/>
              <a:pathLst>
                <a:path w="45" h="37" extrusionOk="0">
                  <a:moveTo>
                    <a:pt x="27" y="1"/>
                  </a:moveTo>
                  <a:cubicBezTo>
                    <a:pt x="1" y="10"/>
                    <a:pt x="1" y="19"/>
                    <a:pt x="1" y="36"/>
                  </a:cubicBezTo>
                  <a:lnTo>
                    <a:pt x="45" y="10"/>
                  </a:lnTo>
                  <a:lnTo>
                    <a:pt x="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rot="1644691">
              <a:off x="8800129" y="544004"/>
              <a:ext cx="12396" cy="4714"/>
            </a:xfrm>
            <a:custGeom>
              <a:avLst/>
              <a:gdLst/>
              <a:ahLst/>
              <a:cxnLst/>
              <a:rect l="l" t="t" r="r" b="b"/>
              <a:pathLst>
                <a:path w="71" h="27" extrusionOk="0">
                  <a:moveTo>
                    <a:pt x="71" y="0"/>
                  </a:moveTo>
                  <a:lnTo>
                    <a:pt x="0" y="27"/>
                  </a:lnTo>
                  <a:lnTo>
                    <a:pt x="71" y="9"/>
                  </a:lnTo>
                  <a:lnTo>
                    <a:pt x="7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rot="1644691">
              <a:off x="8782131" y="616202"/>
              <a:ext cx="10476" cy="11174"/>
            </a:xfrm>
            <a:custGeom>
              <a:avLst/>
              <a:gdLst/>
              <a:ahLst/>
              <a:cxnLst/>
              <a:rect l="l" t="t" r="r" b="b"/>
              <a:pathLst>
                <a:path w="60" h="64" extrusionOk="0">
                  <a:moveTo>
                    <a:pt x="51" y="0"/>
                  </a:moveTo>
                  <a:cubicBezTo>
                    <a:pt x="48" y="6"/>
                    <a:pt x="48" y="13"/>
                    <a:pt x="49" y="19"/>
                  </a:cubicBezTo>
                  <a:lnTo>
                    <a:pt x="49" y="19"/>
                  </a:lnTo>
                  <a:cubicBezTo>
                    <a:pt x="52" y="14"/>
                    <a:pt x="52" y="7"/>
                    <a:pt x="51" y="0"/>
                  </a:cubicBezTo>
                  <a:close/>
                  <a:moveTo>
                    <a:pt x="49" y="19"/>
                  </a:moveTo>
                  <a:lnTo>
                    <a:pt x="49" y="19"/>
                  </a:lnTo>
                  <a:cubicBezTo>
                    <a:pt x="39" y="47"/>
                    <a:pt x="0" y="64"/>
                    <a:pt x="34" y="64"/>
                  </a:cubicBezTo>
                  <a:cubicBezTo>
                    <a:pt x="40" y="64"/>
                    <a:pt x="49" y="63"/>
                    <a:pt x="60" y="62"/>
                  </a:cubicBezTo>
                  <a:cubicBezTo>
                    <a:pt x="60" y="50"/>
                    <a:pt x="52" y="34"/>
                    <a:pt x="49" y="1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rot="1644691">
              <a:off x="7694066" y="66566"/>
              <a:ext cx="1746" cy="4889"/>
            </a:xfrm>
            <a:custGeom>
              <a:avLst/>
              <a:gdLst/>
              <a:ahLst/>
              <a:cxnLst/>
              <a:rect l="l" t="t" r="r" b="b"/>
              <a:pathLst>
                <a:path w="10" h="28" extrusionOk="0">
                  <a:moveTo>
                    <a:pt x="1" y="1"/>
                  </a:moveTo>
                  <a:cubicBezTo>
                    <a:pt x="1" y="5"/>
                    <a:pt x="3" y="10"/>
                    <a:pt x="5" y="14"/>
                  </a:cubicBezTo>
                  <a:lnTo>
                    <a:pt x="1" y="1"/>
                  </a:lnTo>
                  <a:close/>
                  <a:moveTo>
                    <a:pt x="5" y="14"/>
                  </a:moveTo>
                  <a:lnTo>
                    <a:pt x="10" y="27"/>
                  </a:lnTo>
                  <a:cubicBezTo>
                    <a:pt x="10" y="23"/>
                    <a:pt x="7" y="18"/>
                    <a:pt x="5" y="1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rot="1644691">
              <a:off x="7703454" y="40712"/>
              <a:ext cx="4714" cy="1397"/>
            </a:xfrm>
            <a:custGeom>
              <a:avLst/>
              <a:gdLst/>
              <a:ahLst/>
              <a:cxnLst/>
              <a:rect l="l" t="t" r="r" b="b"/>
              <a:pathLst>
                <a:path w="27" h="8" extrusionOk="0">
                  <a:moveTo>
                    <a:pt x="0" y="1"/>
                  </a:moveTo>
                  <a:cubicBezTo>
                    <a:pt x="9" y="5"/>
                    <a:pt x="16" y="7"/>
                    <a:pt x="20" y="7"/>
                  </a:cubicBezTo>
                  <a:cubicBezTo>
                    <a:pt x="25" y="7"/>
                    <a:pt x="27" y="5"/>
                    <a:pt x="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rot="1644691">
              <a:off x="7836121" y="-465069"/>
              <a:ext cx="16412" cy="11174"/>
            </a:xfrm>
            <a:custGeom>
              <a:avLst/>
              <a:gdLst/>
              <a:ahLst/>
              <a:cxnLst/>
              <a:rect l="l" t="t" r="r" b="b"/>
              <a:pathLst>
                <a:path w="94" h="64" extrusionOk="0">
                  <a:moveTo>
                    <a:pt x="94" y="0"/>
                  </a:moveTo>
                  <a:cubicBezTo>
                    <a:pt x="62" y="25"/>
                    <a:pt x="0" y="63"/>
                    <a:pt x="30" y="63"/>
                  </a:cubicBezTo>
                  <a:cubicBezTo>
                    <a:pt x="33" y="63"/>
                    <a:pt x="36" y="63"/>
                    <a:pt x="41" y="62"/>
                  </a:cubicBezTo>
                  <a:lnTo>
                    <a:pt x="94" y="53"/>
                  </a:lnTo>
                  <a:cubicBezTo>
                    <a:pt x="85" y="27"/>
                    <a:pt x="85" y="9"/>
                    <a:pt x="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rot="1644691">
              <a:off x="7765710" y="-187742"/>
              <a:ext cx="9428" cy="4714"/>
            </a:xfrm>
            <a:custGeom>
              <a:avLst/>
              <a:gdLst/>
              <a:ahLst/>
              <a:cxnLst/>
              <a:rect l="l" t="t" r="r" b="b"/>
              <a:pathLst>
                <a:path w="54" h="27" extrusionOk="0">
                  <a:moveTo>
                    <a:pt x="1" y="0"/>
                  </a:moveTo>
                  <a:cubicBezTo>
                    <a:pt x="18" y="9"/>
                    <a:pt x="27" y="18"/>
                    <a:pt x="36" y="27"/>
                  </a:cubicBezTo>
                  <a:cubicBezTo>
                    <a:pt x="45" y="27"/>
                    <a:pt x="45" y="18"/>
                    <a:pt x="54" y="18"/>
                  </a:cubicBezTo>
                  <a:cubicBezTo>
                    <a:pt x="36" y="9"/>
                    <a:pt x="18" y="0"/>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rot="1644691">
              <a:off x="7793761" y="-163386"/>
              <a:ext cx="6285" cy="7857"/>
            </a:xfrm>
            <a:custGeom>
              <a:avLst/>
              <a:gdLst/>
              <a:ahLst/>
              <a:cxnLst/>
              <a:rect l="l" t="t" r="r" b="b"/>
              <a:pathLst>
                <a:path w="36" h="45" extrusionOk="0">
                  <a:moveTo>
                    <a:pt x="36" y="0"/>
                  </a:moveTo>
                  <a:lnTo>
                    <a:pt x="1" y="45"/>
                  </a:lnTo>
                  <a:cubicBezTo>
                    <a:pt x="18" y="36"/>
                    <a:pt x="27" y="18"/>
                    <a:pt x="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rot="1644691">
              <a:off x="7631717" y="207564"/>
              <a:ext cx="9428" cy="5412"/>
            </a:xfrm>
            <a:custGeom>
              <a:avLst/>
              <a:gdLst/>
              <a:ahLst/>
              <a:cxnLst/>
              <a:rect l="l" t="t" r="r" b="b"/>
              <a:pathLst>
                <a:path w="54" h="31" extrusionOk="0">
                  <a:moveTo>
                    <a:pt x="34" y="0"/>
                  </a:moveTo>
                  <a:cubicBezTo>
                    <a:pt x="24" y="0"/>
                    <a:pt x="13" y="4"/>
                    <a:pt x="1" y="4"/>
                  </a:cubicBezTo>
                  <a:lnTo>
                    <a:pt x="54" y="30"/>
                  </a:lnTo>
                  <a:cubicBezTo>
                    <a:pt x="54" y="6"/>
                    <a:pt x="46" y="0"/>
                    <a:pt x="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rot="1644691">
              <a:off x="7961371" y="-675444"/>
              <a:ext cx="12396" cy="12396"/>
            </a:xfrm>
            <a:custGeom>
              <a:avLst/>
              <a:gdLst/>
              <a:ahLst/>
              <a:cxnLst/>
              <a:rect l="l" t="t" r="r" b="b"/>
              <a:pathLst>
                <a:path w="71" h="71" extrusionOk="0">
                  <a:moveTo>
                    <a:pt x="27" y="0"/>
                  </a:moveTo>
                  <a:cubicBezTo>
                    <a:pt x="9" y="27"/>
                    <a:pt x="0" y="45"/>
                    <a:pt x="0" y="71"/>
                  </a:cubicBezTo>
                  <a:cubicBezTo>
                    <a:pt x="27" y="36"/>
                    <a:pt x="71" y="9"/>
                    <a:pt x="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rot="1644691">
              <a:off x="7614464" y="13760"/>
              <a:ext cx="4714" cy="3317"/>
            </a:xfrm>
            <a:custGeom>
              <a:avLst/>
              <a:gdLst/>
              <a:ahLst/>
              <a:cxnLst/>
              <a:rect l="l" t="t" r="r" b="b"/>
              <a:pathLst>
                <a:path w="27" h="19" extrusionOk="0">
                  <a:moveTo>
                    <a:pt x="0" y="1"/>
                  </a:moveTo>
                  <a:cubicBezTo>
                    <a:pt x="9" y="19"/>
                    <a:pt x="18" y="19"/>
                    <a:pt x="27" y="19"/>
                  </a:cubicBezTo>
                  <a:cubicBezTo>
                    <a:pt x="27" y="10"/>
                    <a:pt x="9"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rot="1644691">
              <a:off x="7950017" y="-668632"/>
              <a:ext cx="7857" cy="14142"/>
            </a:xfrm>
            <a:custGeom>
              <a:avLst/>
              <a:gdLst/>
              <a:ahLst/>
              <a:cxnLst/>
              <a:rect l="l" t="t" r="r" b="b"/>
              <a:pathLst>
                <a:path w="45" h="81" extrusionOk="0">
                  <a:moveTo>
                    <a:pt x="36" y="1"/>
                  </a:moveTo>
                  <a:lnTo>
                    <a:pt x="36" y="1"/>
                  </a:lnTo>
                  <a:cubicBezTo>
                    <a:pt x="10" y="19"/>
                    <a:pt x="1" y="54"/>
                    <a:pt x="36" y="80"/>
                  </a:cubicBezTo>
                  <a:cubicBezTo>
                    <a:pt x="36" y="72"/>
                    <a:pt x="36" y="72"/>
                    <a:pt x="45" y="63"/>
                  </a:cubicBezTo>
                  <a:cubicBezTo>
                    <a:pt x="36" y="45"/>
                    <a:pt x="27" y="19"/>
                    <a:pt x="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rot="1644691">
              <a:off x="7371136" y="690907"/>
              <a:ext cx="1746" cy="1571"/>
            </a:xfrm>
            <a:custGeom>
              <a:avLst/>
              <a:gdLst/>
              <a:ahLst/>
              <a:cxnLst/>
              <a:rect l="l" t="t" r="r" b="b"/>
              <a:pathLst>
                <a:path w="10" h="9" extrusionOk="0">
                  <a:moveTo>
                    <a:pt x="10" y="0"/>
                  </a:moveTo>
                  <a:cubicBezTo>
                    <a:pt x="10" y="9"/>
                    <a:pt x="10" y="9"/>
                    <a:pt x="1" y="9"/>
                  </a:cubicBezTo>
                  <a:cubicBezTo>
                    <a:pt x="10" y="9"/>
                    <a:pt x="10" y="9"/>
                    <a:pt x="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rot="1644691">
              <a:off x="7219807" y="785984"/>
              <a:ext cx="175" cy="6285"/>
            </a:xfrm>
            <a:custGeom>
              <a:avLst/>
              <a:gdLst/>
              <a:ahLst/>
              <a:cxnLst/>
              <a:rect l="l" t="t" r="r" b="b"/>
              <a:pathLst>
                <a:path w="1" h="36" extrusionOk="0">
                  <a:moveTo>
                    <a:pt x="1" y="35"/>
                  </a:moveTo>
                  <a:cubicBezTo>
                    <a:pt x="1" y="27"/>
                    <a:pt x="1" y="18"/>
                    <a:pt x="1" y="0"/>
                  </a:cubicBezTo>
                  <a:cubicBezTo>
                    <a:pt x="1" y="9"/>
                    <a:pt x="1" y="18"/>
                    <a:pt x="1" y="3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rot="1644691">
              <a:off x="8011755" y="-776375"/>
              <a:ext cx="175" cy="3317"/>
            </a:xfrm>
            <a:custGeom>
              <a:avLst/>
              <a:gdLst/>
              <a:ahLst/>
              <a:cxnLst/>
              <a:rect l="l" t="t" r="r" b="b"/>
              <a:pathLst>
                <a:path w="1" h="19" extrusionOk="0">
                  <a:moveTo>
                    <a:pt x="0" y="18"/>
                  </a:moveTo>
                  <a:cubicBezTo>
                    <a:pt x="0" y="0"/>
                    <a:pt x="0" y="18"/>
                    <a:pt x="0" y="1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rot="1644691">
              <a:off x="8049746" y="-771284"/>
              <a:ext cx="4889" cy="1746"/>
            </a:xfrm>
            <a:custGeom>
              <a:avLst/>
              <a:gdLst/>
              <a:ahLst/>
              <a:cxnLst/>
              <a:rect l="l" t="t" r="r" b="b"/>
              <a:pathLst>
                <a:path w="28" h="10" extrusionOk="0">
                  <a:moveTo>
                    <a:pt x="1" y="1"/>
                  </a:moveTo>
                  <a:cubicBezTo>
                    <a:pt x="9" y="1"/>
                    <a:pt x="18" y="10"/>
                    <a:pt x="27" y="10"/>
                  </a:cubicBezTo>
                  <a:cubicBezTo>
                    <a:pt x="18" y="10"/>
                    <a:pt x="9"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rot="1644691">
              <a:off x="7985875" y="-597676"/>
              <a:ext cx="1397" cy="873"/>
            </a:xfrm>
            <a:custGeom>
              <a:avLst/>
              <a:gdLst/>
              <a:ahLst/>
              <a:cxnLst/>
              <a:rect l="l" t="t" r="r" b="b"/>
              <a:pathLst>
                <a:path w="8" h="5" extrusionOk="0">
                  <a:moveTo>
                    <a:pt x="6" y="1"/>
                  </a:moveTo>
                  <a:lnTo>
                    <a:pt x="6" y="1"/>
                  </a:lnTo>
                  <a:cubicBezTo>
                    <a:pt x="5" y="1"/>
                    <a:pt x="3" y="2"/>
                    <a:pt x="0" y="5"/>
                  </a:cubicBezTo>
                  <a:cubicBezTo>
                    <a:pt x="6" y="5"/>
                    <a:pt x="8" y="1"/>
                    <a:pt x="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rot="1644691">
              <a:off x="8013345" y="-776452"/>
              <a:ext cx="3143" cy="4889"/>
            </a:xfrm>
            <a:custGeom>
              <a:avLst/>
              <a:gdLst/>
              <a:ahLst/>
              <a:cxnLst/>
              <a:rect l="l" t="t" r="r" b="b"/>
              <a:pathLst>
                <a:path w="18" h="28" extrusionOk="0">
                  <a:moveTo>
                    <a:pt x="18" y="1"/>
                  </a:moveTo>
                  <a:cubicBezTo>
                    <a:pt x="9" y="9"/>
                    <a:pt x="9" y="18"/>
                    <a:pt x="0" y="27"/>
                  </a:cubicBezTo>
                  <a:cubicBezTo>
                    <a:pt x="9" y="18"/>
                    <a:pt x="9" y="9"/>
                    <a:pt x="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rot="1644691">
              <a:off x="8012354" y="-780560"/>
              <a:ext cx="3317" cy="3317"/>
            </a:xfrm>
            <a:custGeom>
              <a:avLst/>
              <a:gdLst/>
              <a:ahLst/>
              <a:cxnLst/>
              <a:rect l="l" t="t" r="r" b="b"/>
              <a:pathLst>
                <a:path w="19" h="19" extrusionOk="0">
                  <a:moveTo>
                    <a:pt x="18" y="1"/>
                  </a:moveTo>
                  <a:cubicBezTo>
                    <a:pt x="9" y="1"/>
                    <a:pt x="1" y="1"/>
                    <a:pt x="9" y="19"/>
                  </a:cubicBezTo>
                  <a:cubicBezTo>
                    <a:pt x="18" y="19"/>
                    <a:pt x="18" y="10"/>
                    <a:pt x="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rot="1644691">
              <a:off x="8009537" y="-773390"/>
              <a:ext cx="1746" cy="6285"/>
            </a:xfrm>
            <a:custGeom>
              <a:avLst/>
              <a:gdLst/>
              <a:ahLst/>
              <a:cxnLst/>
              <a:rect l="l" t="t" r="r" b="b"/>
              <a:pathLst>
                <a:path w="10" h="36" extrusionOk="0">
                  <a:moveTo>
                    <a:pt x="0" y="0"/>
                  </a:moveTo>
                  <a:cubicBezTo>
                    <a:pt x="0" y="9"/>
                    <a:pt x="9" y="18"/>
                    <a:pt x="9" y="35"/>
                  </a:cubicBezTo>
                  <a:cubicBezTo>
                    <a:pt x="9" y="18"/>
                    <a:pt x="9" y="9"/>
                    <a:pt x="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rot="1644691">
              <a:off x="7485869" y="418937"/>
              <a:ext cx="2619" cy="3143"/>
            </a:xfrm>
            <a:custGeom>
              <a:avLst/>
              <a:gdLst/>
              <a:ahLst/>
              <a:cxnLst/>
              <a:rect l="l" t="t" r="r" b="b"/>
              <a:pathLst>
                <a:path w="15" h="18" extrusionOk="0">
                  <a:moveTo>
                    <a:pt x="0" y="1"/>
                  </a:moveTo>
                  <a:lnTo>
                    <a:pt x="0" y="1"/>
                  </a:lnTo>
                  <a:cubicBezTo>
                    <a:pt x="8" y="13"/>
                    <a:pt x="13" y="17"/>
                    <a:pt x="13" y="17"/>
                  </a:cubicBezTo>
                  <a:cubicBezTo>
                    <a:pt x="14" y="17"/>
                    <a:pt x="10" y="10"/>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rot="1644691">
              <a:off x="7893073" y="-335693"/>
              <a:ext cx="1746" cy="1746"/>
            </a:xfrm>
            <a:custGeom>
              <a:avLst/>
              <a:gdLst/>
              <a:ahLst/>
              <a:cxnLst/>
              <a:rect l="l" t="t" r="r" b="b"/>
              <a:pathLst>
                <a:path w="10" h="10" extrusionOk="0">
                  <a:moveTo>
                    <a:pt x="1" y="0"/>
                  </a:moveTo>
                  <a:cubicBezTo>
                    <a:pt x="1" y="0"/>
                    <a:pt x="1" y="9"/>
                    <a:pt x="1" y="9"/>
                  </a:cubicBezTo>
                  <a:lnTo>
                    <a:pt x="10" y="9"/>
                  </a:lnTo>
                  <a:cubicBezTo>
                    <a:pt x="10" y="9"/>
                    <a:pt x="1" y="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rot="1644691">
              <a:off x="7866319" y="-339156"/>
              <a:ext cx="32475" cy="12396"/>
            </a:xfrm>
            <a:custGeom>
              <a:avLst/>
              <a:gdLst/>
              <a:ahLst/>
              <a:cxnLst/>
              <a:rect l="l" t="t" r="r" b="b"/>
              <a:pathLst>
                <a:path w="186" h="71" extrusionOk="0">
                  <a:moveTo>
                    <a:pt x="142" y="0"/>
                  </a:moveTo>
                  <a:lnTo>
                    <a:pt x="0" y="18"/>
                  </a:lnTo>
                  <a:lnTo>
                    <a:pt x="186" y="71"/>
                  </a:lnTo>
                  <a:cubicBezTo>
                    <a:pt x="124" y="35"/>
                    <a:pt x="133" y="18"/>
                    <a:pt x="1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rot="1644691">
              <a:off x="7578108" y="-879952"/>
              <a:ext cx="157485" cy="1827143"/>
            </a:xfrm>
            <a:custGeom>
              <a:avLst/>
              <a:gdLst/>
              <a:ahLst/>
              <a:cxnLst/>
              <a:rect l="l" t="t" r="r" b="b"/>
              <a:pathLst>
                <a:path w="902" h="10465" extrusionOk="0">
                  <a:moveTo>
                    <a:pt x="680" y="2516"/>
                  </a:moveTo>
                  <a:lnTo>
                    <a:pt x="681" y="2517"/>
                  </a:lnTo>
                  <a:cubicBezTo>
                    <a:pt x="680" y="2517"/>
                    <a:pt x="680" y="2517"/>
                    <a:pt x="680" y="2516"/>
                  </a:cubicBezTo>
                  <a:close/>
                  <a:moveTo>
                    <a:pt x="690" y="2544"/>
                  </a:moveTo>
                  <a:cubicBezTo>
                    <a:pt x="688" y="2545"/>
                    <a:pt x="687" y="2546"/>
                    <a:pt x="686" y="2547"/>
                  </a:cubicBezTo>
                  <a:lnTo>
                    <a:pt x="686" y="2547"/>
                  </a:lnTo>
                  <a:cubicBezTo>
                    <a:pt x="687" y="2546"/>
                    <a:pt x="689" y="2545"/>
                    <a:pt x="690" y="2544"/>
                  </a:cubicBezTo>
                  <a:close/>
                  <a:moveTo>
                    <a:pt x="715" y="5225"/>
                  </a:moveTo>
                  <a:lnTo>
                    <a:pt x="716" y="5237"/>
                  </a:lnTo>
                  <a:cubicBezTo>
                    <a:pt x="719" y="5232"/>
                    <a:pt x="718" y="5228"/>
                    <a:pt x="715" y="5225"/>
                  </a:cubicBezTo>
                  <a:close/>
                  <a:moveTo>
                    <a:pt x="798" y="6496"/>
                  </a:moveTo>
                  <a:lnTo>
                    <a:pt x="804" y="6508"/>
                  </a:lnTo>
                  <a:cubicBezTo>
                    <a:pt x="803" y="6504"/>
                    <a:pt x="800" y="6500"/>
                    <a:pt x="798" y="6496"/>
                  </a:cubicBezTo>
                  <a:close/>
                  <a:moveTo>
                    <a:pt x="787" y="7162"/>
                  </a:moveTo>
                  <a:cubicBezTo>
                    <a:pt x="787" y="7164"/>
                    <a:pt x="788" y="7167"/>
                    <a:pt x="788" y="7169"/>
                  </a:cubicBezTo>
                  <a:lnTo>
                    <a:pt x="788" y="7169"/>
                  </a:lnTo>
                  <a:cubicBezTo>
                    <a:pt x="788" y="7167"/>
                    <a:pt x="788" y="7164"/>
                    <a:pt x="787" y="7162"/>
                  </a:cubicBezTo>
                  <a:close/>
                  <a:moveTo>
                    <a:pt x="208" y="8675"/>
                  </a:moveTo>
                  <a:cubicBezTo>
                    <a:pt x="204" y="8676"/>
                    <a:pt x="200" y="8677"/>
                    <a:pt x="195" y="8680"/>
                  </a:cubicBezTo>
                  <a:cubicBezTo>
                    <a:pt x="200" y="8679"/>
                    <a:pt x="204" y="8677"/>
                    <a:pt x="208" y="8675"/>
                  </a:cubicBezTo>
                  <a:close/>
                  <a:moveTo>
                    <a:pt x="743" y="9184"/>
                  </a:moveTo>
                  <a:lnTo>
                    <a:pt x="743" y="9184"/>
                  </a:lnTo>
                  <a:cubicBezTo>
                    <a:pt x="741" y="9185"/>
                    <a:pt x="740" y="9187"/>
                    <a:pt x="740" y="9190"/>
                  </a:cubicBezTo>
                  <a:lnTo>
                    <a:pt x="740" y="9190"/>
                  </a:lnTo>
                  <a:lnTo>
                    <a:pt x="743" y="9184"/>
                  </a:lnTo>
                  <a:close/>
                  <a:moveTo>
                    <a:pt x="222" y="1"/>
                  </a:moveTo>
                  <a:cubicBezTo>
                    <a:pt x="124" y="36"/>
                    <a:pt x="177" y="71"/>
                    <a:pt x="98" y="124"/>
                  </a:cubicBezTo>
                  <a:cubicBezTo>
                    <a:pt x="110" y="124"/>
                    <a:pt x="120" y="121"/>
                    <a:pt x="127" y="121"/>
                  </a:cubicBezTo>
                  <a:cubicBezTo>
                    <a:pt x="135" y="121"/>
                    <a:pt x="138" y="126"/>
                    <a:pt x="133" y="151"/>
                  </a:cubicBezTo>
                  <a:cubicBezTo>
                    <a:pt x="142" y="160"/>
                    <a:pt x="151" y="160"/>
                    <a:pt x="151" y="160"/>
                  </a:cubicBezTo>
                  <a:cubicBezTo>
                    <a:pt x="151" y="169"/>
                    <a:pt x="151" y="169"/>
                    <a:pt x="151" y="169"/>
                  </a:cubicBezTo>
                  <a:cubicBezTo>
                    <a:pt x="160" y="169"/>
                    <a:pt x="160" y="169"/>
                    <a:pt x="160" y="160"/>
                  </a:cubicBezTo>
                  <a:cubicBezTo>
                    <a:pt x="169" y="151"/>
                    <a:pt x="177" y="142"/>
                    <a:pt x="195" y="142"/>
                  </a:cubicBezTo>
                  <a:cubicBezTo>
                    <a:pt x="248" y="160"/>
                    <a:pt x="248" y="239"/>
                    <a:pt x="275" y="266"/>
                  </a:cubicBezTo>
                  <a:cubicBezTo>
                    <a:pt x="272" y="273"/>
                    <a:pt x="269" y="276"/>
                    <a:pt x="265" y="276"/>
                  </a:cubicBezTo>
                  <a:cubicBezTo>
                    <a:pt x="257" y="276"/>
                    <a:pt x="245" y="264"/>
                    <a:pt x="231" y="264"/>
                  </a:cubicBezTo>
                  <a:cubicBezTo>
                    <a:pt x="228" y="264"/>
                    <a:pt x="225" y="265"/>
                    <a:pt x="222" y="266"/>
                  </a:cubicBezTo>
                  <a:lnTo>
                    <a:pt x="266" y="310"/>
                  </a:lnTo>
                  <a:cubicBezTo>
                    <a:pt x="229" y="310"/>
                    <a:pt x="201" y="344"/>
                    <a:pt x="175" y="344"/>
                  </a:cubicBezTo>
                  <a:cubicBezTo>
                    <a:pt x="164" y="344"/>
                    <a:pt x="153" y="338"/>
                    <a:pt x="142" y="319"/>
                  </a:cubicBezTo>
                  <a:lnTo>
                    <a:pt x="142" y="381"/>
                  </a:lnTo>
                  <a:cubicBezTo>
                    <a:pt x="116" y="416"/>
                    <a:pt x="98" y="460"/>
                    <a:pt x="124" y="495"/>
                  </a:cubicBezTo>
                  <a:cubicBezTo>
                    <a:pt x="118" y="516"/>
                    <a:pt x="154" y="548"/>
                    <a:pt x="153" y="548"/>
                  </a:cubicBezTo>
                  <a:cubicBezTo>
                    <a:pt x="153" y="548"/>
                    <a:pt x="150" y="545"/>
                    <a:pt x="142" y="539"/>
                  </a:cubicBezTo>
                  <a:lnTo>
                    <a:pt x="142" y="539"/>
                  </a:lnTo>
                  <a:lnTo>
                    <a:pt x="169" y="637"/>
                  </a:lnTo>
                  <a:lnTo>
                    <a:pt x="160" y="637"/>
                  </a:lnTo>
                  <a:cubicBezTo>
                    <a:pt x="151" y="734"/>
                    <a:pt x="248" y="831"/>
                    <a:pt x="151" y="937"/>
                  </a:cubicBezTo>
                  <a:cubicBezTo>
                    <a:pt x="169" y="972"/>
                    <a:pt x="177" y="1007"/>
                    <a:pt x="169" y="1060"/>
                  </a:cubicBezTo>
                  <a:lnTo>
                    <a:pt x="116" y="1069"/>
                  </a:lnTo>
                  <a:cubicBezTo>
                    <a:pt x="133" y="1105"/>
                    <a:pt x="72" y="1193"/>
                    <a:pt x="124" y="1202"/>
                  </a:cubicBezTo>
                  <a:cubicBezTo>
                    <a:pt x="1" y="1246"/>
                    <a:pt x="98" y="1405"/>
                    <a:pt x="72" y="1475"/>
                  </a:cubicBezTo>
                  <a:lnTo>
                    <a:pt x="133" y="1475"/>
                  </a:lnTo>
                  <a:cubicBezTo>
                    <a:pt x="133" y="1528"/>
                    <a:pt x="142" y="1573"/>
                    <a:pt x="169" y="1634"/>
                  </a:cubicBezTo>
                  <a:lnTo>
                    <a:pt x="222" y="1634"/>
                  </a:lnTo>
                  <a:cubicBezTo>
                    <a:pt x="266" y="1687"/>
                    <a:pt x="186" y="1767"/>
                    <a:pt x="195" y="1846"/>
                  </a:cubicBezTo>
                  <a:cubicBezTo>
                    <a:pt x="169" y="1846"/>
                    <a:pt x="177" y="1820"/>
                    <a:pt x="186" y="1811"/>
                  </a:cubicBezTo>
                  <a:lnTo>
                    <a:pt x="186" y="1811"/>
                  </a:lnTo>
                  <a:cubicBezTo>
                    <a:pt x="72" y="1908"/>
                    <a:pt x="275" y="2014"/>
                    <a:pt x="186" y="2111"/>
                  </a:cubicBezTo>
                  <a:cubicBezTo>
                    <a:pt x="204" y="2129"/>
                    <a:pt x="204" y="2146"/>
                    <a:pt x="186" y="2164"/>
                  </a:cubicBezTo>
                  <a:cubicBezTo>
                    <a:pt x="177" y="2173"/>
                    <a:pt x="169" y="2182"/>
                    <a:pt x="160" y="2199"/>
                  </a:cubicBezTo>
                  <a:cubicBezTo>
                    <a:pt x="169" y="2191"/>
                    <a:pt x="177" y="2182"/>
                    <a:pt x="186" y="2173"/>
                  </a:cubicBezTo>
                  <a:cubicBezTo>
                    <a:pt x="186" y="2191"/>
                    <a:pt x="195" y="2217"/>
                    <a:pt x="204" y="2244"/>
                  </a:cubicBezTo>
                  <a:lnTo>
                    <a:pt x="151" y="2252"/>
                  </a:lnTo>
                  <a:cubicBezTo>
                    <a:pt x="141" y="2267"/>
                    <a:pt x="150" y="2274"/>
                    <a:pt x="168" y="2274"/>
                  </a:cubicBezTo>
                  <a:cubicBezTo>
                    <a:pt x="182" y="2274"/>
                    <a:pt x="202" y="2269"/>
                    <a:pt x="222" y="2261"/>
                  </a:cubicBezTo>
                  <a:cubicBezTo>
                    <a:pt x="230" y="2279"/>
                    <a:pt x="239" y="2288"/>
                    <a:pt x="257" y="2297"/>
                  </a:cubicBezTo>
                  <a:cubicBezTo>
                    <a:pt x="160" y="2314"/>
                    <a:pt x="283" y="2367"/>
                    <a:pt x="186" y="2394"/>
                  </a:cubicBezTo>
                  <a:cubicBezTo>
                    <a:pt x="230" y="2411"/>
                    <a:pt x="222" y="2526"/>
                    <a:pt x="319" y="2535"/>
                  </a:cubicBezTo>
                  <a:cubicBezTo>
                    <a:pt x="313" y="2535"/>
                    <a:pt x="307" y="2539"/>
                    <a:pt x="304" y="2539"/>
                  </a:cubicBezTo>
                  <a:cubicBezTo>
                    <a:pt x="302" y="2539"/>
                    <a:pt x="301" y="2538"/>
                    <a:pt x="301" y="2535"/>
                  </a:cubicBezTo>
                  <a:lnTo>
                    <a:pt x="301" y="2535"/>
                  </a:lnTo>
                  <a:cubicBezTo>
                    <a:pt x="292" y="2561"/>
                    <a:pt x="283" y="2588"/>
                    <a:pt x="310" y="2614"/>
                  </a:cubicBezTo>
                  <a:lnTo>
                    <a:pt x="239" y="2623"/>
                  </a:lnTo>
                  <a:lnTo>
                    <a:pt x="336" y="2685"/>
                  </a:lnTo>
                  <a:cubicBezTo>
                    <a:pt x="310" y="2711"/>
                    <a:pt x="290" y="2728"/>
                    <a:pt x="267" y="2728"/>
                  </a:cubicBezTo>
                  <a:cubicBezTo>
                    <a:pt x="251" y="2728"/>
                    <a:pt x="234" y="2721"/>
                    <a:pt x="213" y="2703"/>
                  </a:cubicBezTo>
                  <a:lnTo>
                    <a:pt x="213" y="2703"/>
                  </a:lnTo>
                  <a:cubicBezTo>
                    <a:pt x="292" y="2800"/>
                    <a:pt x="239" y="2782"/>
                    <a:pt x="328" y="2862"/>
                  </a:cubicBezTo>
                  <a:lnTo>
                    <a:pt x="283" y="2853"/>
                  </a:lnTo>
                  <a:lnTo>
                    <a:pt x="283" y="2853"/>
                  </a:lnTo>
                  <a:cubicBezTo>
                    <a:pt x="283" y="2879"/>
                    <a:pt x="345" y="2923"/>
                    <a:pt x="301" y="2941"/>
                  </a:cubicBezTo>
                  <a:cubicBezTo>
                    <a:pt x="213" y="3003"/>
                    <a:pt x="292" y="3250"/>
                    <a:pt x="213" y="3409"/>
                  </a:cubicBezTo>
                  <a:cubicBezTo>
                    <a:pt x="228" y="3406"/>
                    <a:pt x="238" y="3405"/>
                    <a:pt x="246" y="3405"/>
                  </a:cubicBezTo>
                  <a:cubicBezTo>
                    <a:pt x="306" y="3405"/>
                    <a:pt x="163" y="3489"/>
                    <a:pt x="257" y="3489"/>
                  </a:cubicBezTo>
                  <a:cubicBezTo>
                    <a:pt x="233" y="3495"/>
                    <a:pt x="217" y="3509"/>
                    <a:pt x="201" y="3509"/>
                  </a:cubicBezTo>
                  <a:cubicBezTo>
                    <a:pt x="193" y="3509"/>
                    <a:pt x="186" y="3506"/>
                    <a:pt x="177" y="3497"/>
                  </a:cubicBezTo>
                  <a:lnTo>
                    <a:pt x="177" y="3497"/>
                  </a:lnTo>
                  <a:cubicBezTo>
                    <a:pt x="204" y="3577"/>
                    <a:pt x="124" y="3621"/>
                    <a:pt x="213" y="3674"/>
                  </a:cubicBezTo>
                  <a:cubicBezTo>
                    <a:pt x="208" y="3675"/>
                    <a:pt x="203" y="3676"/>
                    <a:pt x="199" y="3676"/>
                  </a:cubicBezTo>
                  <a:cubicBezTo>
                    <a:pt x="179" y="3676"/>
                    <a:pt x="169" y="3663"/>
                    <a:pt x="153" y="3663"/>
                  </a:cubicBezTo>
                  <a:cubicBezTo>
                    <a:pt x="150" y="3663"/>
                    <a:pt x="146" y="3664"/>
                    <a:pt x="142" y="3665"/>
                  </a:cubicBezTo>
                  <a:cubicBezTo>
                    <a:pt x="151" y="3674"/>
                    <a:pt x="177" y="3692"/>
                    <a:pt x="160" y="3701"/>
                  </a:cubicBezTo>
                  <a:cubicBezTo>
                    <a:pt x="155" y="3702"/>
                    <a:pt x="151" y="3703"/>
                    <a:pt x="147" y="3703"/>
                  </a:cubicBezTo>
                  <a:cubicBezTo>
                    <a:pt x="130" y="3703"/>
                    <a:pt x="123" y="3688"/>
                    <a:pt x="116" y="3674"/>
                  </a:cubicBezTo>
                  <a:lnTo>
                    <a:pt x="116" y="3674"/>
                  </a:lnTo>
                  <a:cubicBezTo>
                    <a:pt x="116" y="3762"/>
                    <a:pt x="222" y="3771"/>
                    <a:pt x="310" y="3771"/>
                  </a:cubicBezTo>
                  <a:cubicBezTo>
                    <a:pt x="266" y="3815"/>
                    <a:pt x="275" y="3842"/>
                    <a:pt x="336" y="3868"/>
                  </a:cubicBezTo>
                  <a:cubicBezTo>
                    <a:pt x="322" y="3878"/>
                    <a:pt x="306" y="3887"/>
                    <a:pt x="292" y="3887"/>
                  </a:cubicBezTo>
                  <a:cubicBezTo>
                    <a:pt x="280" y="3887"/>
                    <a:pt x="270" y="3880"/>
                    <a:pt x="266" y="3859"/>
                  </a:cubicBezTo>
                  <a:lnTo>
                    <a:pt x="266" y="3859"/>
                  </a:lnTo>
                  <a:cubicBezTo>
                    <a:pt x="257" y="3886"/>
                    <a:pt x="222" y="4036"/>
                    <a:pt x="292" y="4036"/>
                  </a:cubicBezTo>
                  <a:cubicBezTo>
                    <a:pt x="275" y="4045"/>
                    <a:pt x="283" y="4080"/>
                    <a:pt x="292" y="4089"/>
                  </a:cubicBezTo>
                  <a:cubicBezTo>
                    <a:pt x="292" y="4151"/>
                    <a:pt x="283" y="4160"/>
                    <a:pt x="292" y="4221"/>
                  </a:cubicBezTo>
                  <a:lnTo>
                    <a:pt x="301" y="4204"/>
                  </a:lnTo>
                  <a:cubicBezTo>
                    <a:pt x="398" y="4230"/>
                    <a:pt x="319" y="4257"/>
                    <a:pt x="336" y="4310"/>
                  </a:cubicBezTo>
                  <a:lnTo>
                    <a:pt x="328" y="4310"/>
                  </a:lnTo>
                  <a:cubicBezTo>
                    <a:pt x="257" y="4425"/>
                    <a:pt x="354" y="4354"/>
                    <a:pt x="283" y="4478"/>
                  </a:cubicBezTo>
                  <a:lnTo>
                    <a:pt x="336" y="4469"/>
                  </a:lnTo>
                  <a:lnTo>
                    <a:pt x="336" y="4469"/>
                  </a:lnTo>
                  <a:cubicBezTo>
                    <a:pt x="460" y="4478"/>
                    <a:pt x="266" y="4575"/>
                    <a:pt x="310" y="4636"/>
                  </a:cubicBezTo>
                  <a:lnTo>
                    <a:pt x="345" y="4619"/>
                  </a:lnTo>
                  <a:lnTo>
                    <a:pt x="345" y="4619"/>
                  </a:lnTo>
                  <a:cubicBezTo>
                    <a:pt x="389" y="4654"/>
                    <a:pt x="177" y="4716"/>
                    <a:pt x="160" y="4760"/>
                  </a:cubicBezTo>
                  <a:cubicBezTo>
                    <a:pt x="151" y="4760"/>
                    <a:pt x="151" y="4742"/>
                    <a:pt x="142" y="4734"/>
                  </a:cubicBezTo>
                  <a:cubicBezTo>
                    <a:pt x="106" y="4777"/>
                    <a:pt x="117" y="4783"/>
                    <a:pt x="141" y="4783"/>
                  </a:cubicBezTo>
                  <a:cubicBezTo>
                    <a:pt x="151" y="4783"/>
                    <a:pt x="163" y="4782"/>
                    <a:pt x="174" y="4782"/>
                  </a:cubicBezTo>
                  <a:cubicBezTo>
                    <a:pt x="199" y="4782"/>
                    <a:pt x="224" y="4787"/>
                    <a:pt x="230" y="4813"/>
                  </a:cubicBezTo>
                  <a:cubicBezTo>
                    <a:pt x="219" y="4817"/>
                    <a:pt x="208" y="4819"/>
                    <a:pt x="197" y="4819"/>
                  </a:cubicBezTo>
                  <a:cubicBezTo>
                    <a:pt x="185" y="4819"/>
                    <a:pt x="174" y="4817"/>
                    <a:pt x="164" y="4817"/>
                  </a:cubicBezTo>
                  <a:cubicBezTo>
                    <a:pt x="144" y="4817"/>
                    <a:pt x="129" y="4822"/>
                    <a:pt x="124" y="4848"/>
                  </a:cubicBezTo>
                  <a:cubicBezTo>
                    <a:pt x="89" y="4875"/>
                    <a:pt x="248" y="4990"/>
                    <a:pt x="177" y="5060"/>
                  </a:cubicBezTo>
                  <a:cubicBezTo>
                    <a:pt x="193" y="5050"/>
                    <a:pt x="211" y="5040"/>
                    <a:pt x="227" y="5040"/>
                  </a:cubicBezTo>
                  <a:cubicBezTo>
                    <a:pt x="239" y="5040"/>
                    <a:pt x="249" y="5045"/>
                    <a:pt x="257" y="5060"/>
                  </a:cubicBezTo>
                  <a:cubicBezTo>
                    <a:pt x="266" y="5113"/>
                    <a:pt x="142" y="5202"/>
                    <a:pt x="239" y="5246"/>
                  </a:cubicBezTo>
                  <a:cubicBezTo>
                    <a:pt x="230" y="5255"/>
                    <a:pt x="222" y="5255"/>
                    <a:pt x="213" y="5255"/>
                  </a:cubicBezTo>
                  <a:cubicBezTo>
                    <a:pt x="239" y="5299"/>
                    <a:pt x="257" y="5387"/>
                    <a:pt x="310" y="5413"/>
                  </a:cubicBezTo>
                  <a:cubicBezTo>
                    <a:pt x="116" y="5449"/>
                    <a:pt x="407" y="5652"/>
                    <a:pt x="222" y="5652"/>
                  </a:cubicBezTo>
                  <a:lnTo>
                    <a:pt x="239" y="5776"/>
                  </a:lnTo>
                  <a:lnTo>
                    <a:pt x="213" y="5776"/>
                  </a:lnTo>
                  <a:cubicBezTo>
                    <a:pt x="204" y="5846"/>
                    <a:pt x="248" y="5881"/>
                    <a:pt x="292" y="5908"/>
                  </a:cubicBezTo>
                  <a:cubicBezTo>
                    <a:pt x="289" y="5914"/>
                    <a:pt x="285" y="5916"/>
                    <a:pt x="281" y="5916"/>
                  </a:cubicBezTo>
                  <a:cubicBezTo>
                    <a:pt x="273" y="5916"/>
                    <a:pt x="263" y="5908"/>
                    <a:pt x="257" y="5908"/>
                  </a:cubicBezTo>
                  <a:lnTo>
                    <a:pt x="257" y="5908"/>
                  </a:lnTo>
                  <a:cubicBezTo>
                    <a:pt x="213" y="6023"/>
                    <a:pt x="222" y="6032"/>
                    <a:pt x="310" y="6129"/>
                  </a:cubicBezTo>
                  <a:lnTo>
                    <a:pt x="257" y="6138"/>
                  </a:lnTo>
                  <a:cubicBezTo>
                    <a:pt x="292" y="6164"/>
                    <a:pt x="160" y="6305"/>
                    <a:pt x="230" y="6411"/>
                  </a:cubicBezTo>
                  <a:cubicBezTo>
                    <a:pt x="222" y="6411"/>
                    <a:pt x="213" y="6411"/>
                    <a:pt x="204" y="6402"/>
                  </a:cubicBezTo>
                  <a:lnTo>
                    <a:pt x="204" y="6402"/>
                  </a:lnTo>
                  <a:cubicBezTo>
                    <a:pt x="275" y="6526"/>
                    <a:pt x="45" y="6703"/>
                    <a:pt x="257" y="6747"/>
                  </a:cubicBezTo>
                  <a:lnTo>
                    <a:pt x="310" y="6826"/>
                  </a:lnTo>
                  <a:cubicBezTo>
                    <a:pt x="316" y="6792"/>
                    <a:pt x="327" y="6782"/>
                    <a:pt x="340" y="6782"/>
                  </a:cubicBezTo>
                  <a:cubicBezTo>
                    <a:pt x="362" y="6782"/>
                    <a:pt x="391" y="6810"/>
                    <a:pt x="414" y="6810"/>
                  </a:cubicBezTo>
                  <a:cubicBezTo>
                    <a:pt x="421" y="6810"/>
                    <a:pt x="428" y="6807"/>
                    <a:pt x="434" y="6800"/>
                  </a:cubicBezTo>
                  <a:lnTo>
                    <a:pt x="434" y="6800"/>
                  </a:lnTo>
                  <a:cubicBezTo>
                    <a:pt x="447" y="6833"/>
                    <a:pt x="406" y="6880"/>
                    <a:pt x="380" y="6880"/>
                  </a:cubicBezTo>
                  <a:cubicBezTo>
                    <a:pt x="372" y="6880"/>
                    <a:pt x="365" y="6875"/>
                    <a:pt x="363" y="6862"/>
                  </a:cubicBezTo>
                  <a:lnTo>
                    <a:pt x="372" y="6853"/>
                  </a:lnTo>
                  <a:cubicBezTo>
                    <a:pt x="366" y="6852"/>
                    <a:pt x="361" y="6851"/>
                    <a:pt x="356" y="6851"/>
                  </a:cubicBezTo>
                  <a:cubicBezTo>
                    <a:pt x="273" y="6851"/>
                    <a:pt x="332" y="6985"/>
                    <a:pt x="257" y="6985"/>
                  </a:cubicBezTo>
                  <a:cubicBezTo>
                    <a:pt x="266" y="7197"/>
                    <a:pt x="204" y="7400"/>
                    <a:pt x="195" y="7594"/>
                  </a:cubicBezTo>
                  <a:lnTo>
                    <a:pt x="283" y="7568"/>
                  </a:lnTo>
                  <a:lnTo>
                    <a:pt x="283" y="7568"/>
                  </a:lnTo>
                  <a:lnTo>
                    <a:pt x="275" y="7639"/>
                  </a:lnTo>
                  <a:cubicBezTo>
                    <a:pt x="267" y="7646"/>
                    <a:pt x="254" y="7652"/>
                    <a:pt x="242" y="7652"/>
                  </a:cubicBezTo>
                  <a:cubicBezTo>
                    <a:pt x="227" y="7652"/>
                    <a:pt x="213" y="7642"/>
                    <a:pt x="213" y="7612"/>
                  </a:cubicBezTo>
                  <a:lnTo>
                    <a:pt x="213" y="7612"/>
                  </a:lnTo>
                  <a:cubicBezTo>
                    <a:pt x="169" y="7639"/>
                    <a:pt x="257" y="7700"/>
                    <a:pt x="275" y="7700"/>
                  </a:cubicBezTo>
                  <a:cubicBezTo>
                    <a:pt x="265" y="7727"/>
                    <a:pt x="253" y="7737"/>
                    <a:pt x="241" y="7737"/>
                  </a:cubicBezTo>
                  <a:cubicBezTo>
                    <a:pt x="213" y="7737"/>
                    <a:pt x="184" y="7688"/>
                    <a:pt x="172" y="7688"/>
                  </a:cubicBezTo>
                  <a:cubicBezTo>
                    <a:pt x="171" y="7688"/>
                    <a:pt x="169" y="7689"/>
                    <a:pt x="169" y="7692"/>
                  </a:cubicBezTo>
                  <a:lnTo>
                    <a:pt x="177" y="7727"/>
                  </a:lnTo>
                  <a:lnTo>
                    <a:pt x="186" y="7718"/>
                  </a:lnTo>
                  <a:cubicBezTo>
                    <a:pt x="222" y="7753"/>
                    <a:pt x="257" y="7753"/>
                    <a:pt x="257" y="7815"/>
                  </a:cubicBezTo>
                  <a:cubicBezTo>
                    <a:pt x="239" y="7851"/>
                    <a:pt x="204" y="7833"/>
                    <a:pt x="204" y="7851"/>
                  </a:cubicBezTo>
                  <a:cubicBezTo>
                    <a:pt x="195" y="7851"/>
                    <a:pt x="195" y="7851"/>
                    <a:pt x="195" y="7868"/>
                  </a:cubicBezTo>
                  <a:lnTo>
                    <a:pt x="186" y="7956"/>
                  </a:lnTo>
                  <a:lnTo>
                    <a:pt x="186" y="7956"/>
                  </a:lnTo>
                  <a:lnTo>
                    <a:pt x="257" y="7921"/>
                  </a:lnTo>
                  <a:cubicBezTo>
                    <a:pt x="282" y="7952"/>
                    <a:pt x="272" y="7984"/>
                    <a:pt x="291" y="7984"/>
                  </a:cubicBezTo>
                  <a:cubicBezTo>
                    <a:pt x="299" y="7984"/>
                    <a:pt x="311" y="7979"/>
                    <a:pt x="330" y="7969"/>
                  </a:cubicBezTo>
                  <a:lnTo>
                    <a:pt x="330" y="7969"/>
                  </a:lnTo>
                  <a:cubicBezTo>
                    <a:pt x="216" y="8037"/>
                    <a:pt x="292" y="8293"/>
                    <a:pt x="257" y="8327"/>
                  </a:cubicBezTo>
                  <a:cubicBezTo>
                    <a:pt x="301" y="8380"/>
                    <a:pt x="301" y="8433"/>
                    <a:pt x="292" y="8495"/>
                  </a:cubicBezTo>
                  <a:cubicBezTo>
                    <a:pt x="300" y="8488"/>
                    <a:pt x="317" y="8482"/>
                    <a:pt x="335" y="8482"/>
                  </a:cubicBezTo>
                  <a:cubicBezTo>
                    <a:pt x="360" y="8482"/>
                    <a:pt x="386" y="8494"/>
                    <a:pt x="381" y="8530"/>
                  </a:cubicBezTo>
                  <a:cubicBezTo>
                    <a:pt x="366" y="8528"/>
                    <a:pt x="354" y="8527"/>
                    <a:pt x="343" y="8527"/>
                  </a:cubicBezTo>
                  <a:cubicBezTo>
                    <a:pt x="241" y="8527"/>
                    <a:pt x="294" y="8630"/>
                    <a:pt x="208" y="8675"/>
                  </a:cubicBezTo>
                  <a:lnTo>
                    <a:pt x="208" y="8675"/>
                  </a:lnTo>
                  <a:cubicBezTo>
                    <a:pt x="210" y="8674"/>
                    <a:pt x="211" y="8674"/>
                    <a:pt x="213" y="8674"/>
                  </a:cubicBezTo>
                  <a:cubicBezTo>
                    <a:pt x="250" y="8674"/>
                    <a:pt x="232" y="8789"/>
                    <a:pt x="284" y="8789"/>
                  </a:cubicBezTo>
                  <a:cubicBezTo>
                    <a:pt x="293" y="8789"/>
                    <a:pt x="305" y="8786"/>
                    <a:pt x="319" y="8778"/>
                  </a:cubicBezTo>
                  <a:lnTo>
                    <a:pt x="319" y="8778"/>
                  </a:lnTo>
                  <a:cubicBezTo>
                    <a:pt x="315" y="8796"/>
                    <a:pt x="306" y="8799"/>
                    <a:pt x="293" y="8799"/>
                  </a:cubicBezTo>
                  <a:cubicBezTo>
                    <a:pt x="285" y="8799"/>
                    <a:pt x="277" y="8798"/>
                    <a:pt x="267" y="8798"/>
                  </a:cubicBezTo>
                  <a:cubicBezTo>
                    <a:pt x="253" y="8798"/>
                    <a:pt x="237" y="8800"/>
                    <a:pt x="222" y="8813"/>
                  </a:cubicBezTo>
                  <a:cubicBezTo>
                    <a:pt x="283" y="8928"/>
                    <a:pt x="186" y="9060"/>
                    <a:pt x="204" y="9201"/>
                  </a:cubicBezTo>
                  <a:cubicBezTo>
                    <a:pt x="219" y="9201"/>
                    <a:pt x="234" y="9196"/>
                    <a:pt x="251" y="9196"/>
                  </a:cubicBezTo>
                  <a:cubicBezTo>
                    <a:pt x="264" y="9196"/>
                    <a:pt x="277" y="9199"/>
                    <a:pt x="292" y="9210"/>
                  </a:cubicBezTo>
                  <a:lnTo>
                    <a:pt x="186" y="9281"/>
                  </a:lnTo>
                  <a:cubicBezTo>
                    <a:pt x="195" y="9316"/>
                    <a:pt x="310" y="9307"/>
                    <a:pt x="230" y="9360"/>
                  </a:cubicBezTo>
                  <a:cubicBezTo>
                    <a:pt x="241" y="9355"/>
                    <a:pt x="254" y="9350"/>
                    <a:pt x="265" y="9350"/>
                  </a:cubicBezTo>
                  <a:cubicBezTo>
                    <a:pt x="273" y="9350"/>
                    <a:pt x="280" y="9353"/>
                    <a:pt x="283" y="9360"/>
                  </a:cubicBezTo>
                  <a:cubicBezTo>
                    <a:pt x="186" y="9634"/>
                    <a:pt x="363" y="9917"/>
                    <a:pt x="177" y="10199"/>
                  </a:cubicBezTo>
                  <a:cubicBezTo>
                    <a:pt x="191" y="10182"/>
                    <a:pt x="201" y="10176"/>
                    <a:pt x="208" y="10176"/>
                  </a:cubicBezTo>
                  <a:cubicBezTo>
                    <a:pt x="218" y="10176"/>
                    <a:pt x="222" y="10192"/>
                    <a:pt x="222" y="10208"/>
                  </a:cubicBezTo>
                  <a:cubicBezTo>
                    <a:pt x="225" y="10202"/>
                    <a:pt x="231" y="10200"/>
                    <a:pt x="240" y="10200"/>
                  </a:cubicBezTo>
                  <a:cubicBezTo>
                    <a:pt x="258" y="10200"/>
                    <a:pt x="283" y="10208"/>
                    <a:pt x="301" y="10208"/>
                  </a:cubicBezTo>
                  <a:lnTo>
                    <a:pt x="222" y="10323"/>
                  </a:lnTo>
                  <a:cubicBezTo>
                    <a:pt x="301" y="10349"/>
                    <a:pt x="230" y="10446"/>
                    <a:pt x="301" y="10464"/>
                  </a:cubicBezTo>
                  <a:lnTo>
                    <a:pt x="292" y="10429"/>
                  </a:lnTo>
                  <a:lnTo>
                    <a:pt x="292" y="10429"/>
                  </a:lnTo>
                  <a:cubicBezTo>
                    <a:pt x="307" y="10436"/>
                    <a:pt x="321" y="10439"/>
                    <a:pt x="337" y="10439"/>
                  </a:cubicBezTo>
                  <a:cubicBezTo>
                    <a:pt x="412" y="10439"/>
                    <a:pt x="497" y="10366"/>
                    <a:pt x="588" y="10366"/>
                  </a:cubicBezTo>
                  <a:cubicBezTo>
                    <a:pt x="593" y="10366"/>
                    <a:pt x="597" y="10367"/>
                    <a:pt x="601" y="10367"/>
                  </a:cubicBezTo>
                  <a:cubicBezTo>
                    <a:pt x="495" y="10305"/>
                    <a:pt x="743" y="10217"/>
                    <a:pt x="601" y="10129"/>
                  </a:cubicBezTo>
                  <a:cubicBezTo>
                    <a:pt x="607" y="10125"/>
                    <a:pt x="611" y="10124"/>
                    <a:pt x="616" y="10124"/>
                  </a:cubicBezTo>
                  <a:cubicBezTo>
                    <a:pt x="630" y="10124"/>
                    <a:pt x="639" y="10139"/>
                    <a:pt x="655" y="10139"/>
                  </a:cubicBezTo>
                  <a:cubicBezTo>
                    <a:pt x="657" y="10139"/>
                    <a:pt x="660" y="10138"/>
                    <a:pt x="663" y="10137"/>
                  </a:cubicBezTo>
                  <a:cubicBezTo>
                    <a:pt x="619" y="10111"/>
                    <a:pt x="610" y="10084"/>
                    <a:pt x="628" y="10031"/>
                  </a:cubicBezTo>
                  <a:lnTo>
                    <a:pt x="628" y="10031"/>
                  </a:lnTo>
                  <a:lnTo>
                    <a:pt x="645" y="10040"/>
                  </a:lnTo>
                  <a:cubicBezTo>
                    <a:pt x="628" y="9899"/>
                    <a:pt x="681" y="9837"/>
                    <a:pt x="707" y="9678"/>
                  </a:cubicBezTo>
                  <a:lnTo>
                    <a:pt x="707" y="9678"/>
                  </a:lnTo>
                  <a:lnTo>
                    <a:pt x="654" y="9687"/>
                  </a:lnTo>
                  <a:cubicBezTo>
                    <a:pt x="663" y="9652"/>
                    <a:pt x="681" y="9643"/>
                    <a:pt x="690" y="9625"/>
                  </a:cubicBezTo>
                  <a:cubicBezTo>
                    <a:pt x="680" y="9621"/>
                    <a:pt x="673" y="9619"/>
                    <a:pt x="667" y="9619"/>
                  </a:cubicBezTo>
                  <a:cubicBezTo>
                    <a:pt x="632" y="9619"/>
                    <a:pt x="666" y="9693"/>
                    <a:pt x="620" y="9693"/>
                  </a:cubicBezTo>
                  <a:cubicBezTo>
                    <a:pt x="613" y="9693"/>
                    <a:pt x="604" y="9691"/>
                    <a:pt x="592" y="9687"/>
                  </a:cubicBezTo>
                  <a:cubicBezTo>
                    <a:pt x="707" y="9643"/>
                    <a:pt x="592" y="9449"/>
                    <a:pt x="725" y="9413"/>
                  </a:cubicBezTo>
                  <a:cubicBezTo>
                    <a:pt x="725" y="9397"/>
                    <a:pt x="719" y="9392"/>
                    <a:pt x="711" y="9392"/>
                  </a:cubicBezTo>
                  <a:cubicBezTo>
                    <a:pt x="701" y="9392"/>
                    <a:pt x="687" y="9399"/>
                    <a:pt x="677" y="9399"/>
                  </a:cubicBezTo>
                  <a:cubicBezTo>
                    <a:pt x="669" y="9399"/>
                    <a:pt x="663" y="9395"/>
                    <a:pt x="663" y="9378"/>
                  </a:cubicBezTo>
                  <a:lnTo>
                    <a:pt x="698" y="9360"/>
                  </a:lnTo>
                  <a:lnTo>
                    <a:pt x="654" y="9352"/>
                  </a:lnTo>
                  <a:cubicBezTo>
                    <a:pt x="663" y="9316"/>
                    <a:pt x="698" y="9299"/>
                    <a:pt x="734" y="9299"/>
                  </a:cubicBezTo>
                  <a:cubicBezTo>
                    <a:pt x="725" y="9307"/>
                    <a:pt x="743" y="9316"/>
                    <a:pt x="743" y="9325"/>
                  </a:cubicBezTo>
                  <a:cubicBezTo>
                    <a:pt x="783" y="9285"/>
                    <a:pt x="735" y="9215"/>
                    <a:pt x="740" y="9190"/>
                  </a:cubicBezTo>
                  <a:lnTo>
                    <a:pt x="740" y="9190"/>
                  </a:lnTo>
                  <a:lnTo>
                    <a:pt x="716" y="9237"/>
                  </a:lnTo>
                  <a:cubicBezTo>
                    <a:pt x="690" y="9095"/>
                    <a:pt x="734" y="8919"/>
                    <a:pt x="663" y="8778"/>
                  </a:cubicBezTo>
                  <a:lnTo>
                    <a:pt x="637" y="8786"/>
                  </a:lnTo>
                  <a:cubicBezTo>
                    <a:pt x="584" y="8680"/>
                    <a:pt x="663" y="8698"/>
                    <a:pt x="637" y="8583"/>
                  </a:cubicBezTo>
                  <a:lnTo>
                    <a:pt x="645" y="8583"/>
                  </a:lnTo>
                  <a:cubicBezTo>
                    <a:pt x="619" y="8566"/>
                    <a:pt x="610" y="8530"/>
                    <a:pt x="610" y="8504"/>
                  </a:cubicBezTo>
                  <a:lnTo>
                    <a:pt x="610" y="8504"/>
                  </a:lnTo>
                  <a:cubicBezTo>
                    <a:pt x="615" y="8507"/>
                    <a:pt x="620" y="8509"/>
                    <a:pt x="624" y="8509"/>
                  </a:cubicBezTo>
                  <a:cubicBezTo>
                    <a:pt x="646" y="8509"/>
                    <a:pt x="665" y="8474"/>
                    <a:pt x="686" y="8474"/>
                  </a:cubicBezTo>
                  <a:cubicBezTo>
                    <a:pt x="693" y="8474"/>
                    <a:pt x="700" y="8477"/>
                    <a:pt x="707" y="8486"/>
                  </a:cubicBezTo>
                  <a:cubicBezTo>
                    <a:pt x="654" y="8371"/>
                    <a:pt x="663" y="8424"/>
                    <a:pt x="566" y="8354"/>
                  </a:cubicBezTo>
                  <a:lnTo>
                    <a:pt x="610" y="8336"/>
                  </a:lnTo>
                  <a:cubicBezTo>
                    <a:pt x="566" y="8310"/>
                    <a:pt x="548" y="8301"/>
                    <a:pt x="539" y="8248"/>
                  </a:cubicBezTo>
                  <a:lnTo>
                    <a:pt x="539" y="8248"/>
                  </a:lnTo>
                  <a:cubicBezTo>
                    <a:pt x="547" y="8257"/>
                    <a:pt x="554" y="8261"/>
                    <a:pt x="562" y="8261"/>
                  </a:cubicBezTo>
                  <a:cubicBezTo>
                    <a:pt x="578" y="8261"/>
                    <a:pt x="595" y="8243"/>
                    <a:pt x="615" y="8243"/>
                  </a:cubicBezTo>
                  <a:cubicBezTo>
                    <a:pt x="627" y="8243"/>
                    <a:pt x="639" y="8248"/>
                    <a:pt x="654" y="8265"/>
                  </a:cubicBezTo>
                  <a:cubicBezTo>
                    <a:pt x="751" y="8142"/>
                    <a:pt x="557" y="8080"/>
                    <a:pt x="698" y="8018"/>
                  </a:cubicBezTo>
                  <a:cubicBezTo>
                    <a:pt x="681" y="8011"/>
                    <a:pt x="666" y="8007"/>
                    <a:pt x="655" y="8007"/>
                  </a:cubicBezTo>
                  <a:cubicBezTo>
                    <a:pt x="595" y="8007"/>
                    <a:pt x="618" y="8101"/>
                    <a:pt x="606" y="8101"/>
                  </a:cubicBezTo>
                  <a:cubicBezTo>
                    <a:pt x="605" y="8101"/>
                    <a:pt x="603" y="8100"/>
                    <a:pt x="601" y="8098"/>
                  </a:cubicBezTo>
                  <a:cubicBezTo>
                    <a:pt x="596" y="8102"/>
                    <a:pt x="590" y="8104"/>
                    <a:pt x="584" y="8104"/>
                  </a:cubicBezTo>
                  <a:cubicBezTo>
                    <a:pt x="551" y="8104"/>
                    <a:pt x="514" y="8047"/>
                    <a:pt x="522" y="8009"/>
                  </a:cubicBezTo>
                  <a:cubicBezTo>
                    <a:pt x="531" y="7974"/>
                    <a:pt x="681" y="7948"/>
                    <a:pt x="681" y="7851"/>
                  </a:cubicBezTo>
                  <a:cubicBezTo>
                    <a:pt x="681" y="7859"/>
                    <a:pt x="690" y="7859"/>
                    <a:pt x="690" y="7868"/>
                  </a:cubicBezTo>
                  <a:cubicBezTo>
                    <a:pt x="716" y="7833"/>
                    <a:pt x="645" y="7798"/>
                    <a:pt x="698" y="7745"/>
                  </a:cubicBezTo>
                  <a:cubicBezTo>
                    <a:pt x="619" y="7727"/>
                    <a:pt x="698" y="7692"/>
                    <a:pt x="601" y="7683"/>
                  </a:cubicBezTo>
                  <a:lnTo>
                    <a:pt x="601" y="7683"/>
                  </a:lnTo>
                  <a:lnTo>
                    <a:pt x="628" y="7771"/>
                  </a:lnTo>
                  <a:cubicBezTo>
                    <a:pt x="601" y="7718"/>
                    <a:pt x="495" y="7674"/>
                    <a:pt x="548" y="7586"/>
                  </a:cubicBezTo>
                  <a:lnTo>
                    <a:pt x="548" y="7586"/>
                  </a:lnTo>
                  <a:cubicBezTo>
                    <a:pt x="566" y="7594"/>
                    <a:pt x="592" y="7621"/>
                    <a:pt x="601" y="7639"/>
                  </a:cubicBezTo>
                  <a:cubicBezTo>
                    <a:pt x="628" y="7612"/>
                    <a:pt x="584" y="7594"/>
                    <a:pt x="610" y="7568"/>
                  </a:cubicBezTo>
                  <a:lnTo>
                    <a:pt x="610" y="7568"/>
                  </a:lnTo>
                  <a:cubicBezTo>
                    <a:pt x="707" y="7577"/>
                    <a:pt x="637" y="7674"/>
                    <a:pt x="707" y="7727"/>
                  </a:cubicBezTo>
                  <a:cubicBezTo>
                    <a:pt x="737" y="7704"/>
                    <a:pt x="666" y="7650"/>
                    <a:pt x="707" y="7650"/>
                  </a:cubicBezTo>
                  <a:cubicBezTo>
                    <a:pt x="715" y="7650"/>
                    <a:pt x="726" y="7652"/>
                    <a:pt x="743" y="7656"/>
                  </a:cubicBezTo>
                  <a:cubicBezTo>
                    <a:pt x="610" y="7612"/>
                    <a:pt x="751" y="7559"/>
                    <a:pt x="654" y="7488"/>
                  </a:cubicBezTo>
                  <a:lnTo>
                    <a:pt x="654" y="7488"/>
                  </a:lnTo>
                  <a:lnTo>
                    <a:pt x="716" y="7497"/>
                  </a:lnTo>
                  <a:cubicBezTo>
                    <a:pt x="707" y="7480"/>
                    <a:pt x="681" y="7462"/>
                    <a:pt x="681" y="7444"/>
                  </a:cubicBezTo>
                  <a:lnTo>
                    <a:pt x="681" y="7444"/>
                  </a:lnTo>
                  <a:lnTo>
                    <a:pt x="751" y="7480"/>
                  </a:lnTo>
                  <a:cubicBezTo>
                    <a:pt x="690" y="7427"/>
                    <a:pt x="804" y="7374"/>
                    <a:pt x="778" y="7321"/>
                  </a:cubicBezTo>
                  <a:lnTo>
                    <a:pt x="778" y="7321"/>
                  </a:lnTo>
                  <a:cubicBezTo>
                    <a:pt x="778" y="7370"/>
                    <a:pt x="762" y="7379"/>
                    <a:pt x="741" y="7379"/>
                  </a:cubicBezTo>
                  <a:cubicBezTo>
                    <a:pt x="730" y="7379"/>
                    <a:pt x="716" y="7377"/>
                    <a:pt x="703" y="7377"/>
                  </a:cubicBezTo>
                  <a:cubicBezTo>
                    <a:pt x="689" y="7377"/>
                    <a:pt x="675" y="7379"/>
                    <a:pt x="663" y="7391"/>
                  </a:cubicBezTo>
                  <a:cubicBezTo>
                    <a:pt x="594" y="7261"/>
                    <a:pt x="806" y="7310"/>
                    <a:pt x="788" y="7169"/>
                  </a:cubicBezTo>
                  <a:lnTo>
                    <a:pt x="788" y="7169"/>
                  </a:lnTo>
                  <a:cubicBezTo>
                    <a:pt x="788" y="7190"/>
                    <a:pt x="767" y="7218"/>
                    <a:pt x="746" y="7218"/>
                  </a:cubicBezTo>
                  <a:cubicBezTo>
                    <a:pt x="738" y="7218"/>
                    <a:pt x="731" y="7214"/>
                    <a:pt x="725" y="7206"/>
                  </a:cubicBezTo>
                  <a:cubicBezTo>
                    <a:pt x="734" y="7179"/>
                    <a:pt x="760" y="7144"/>
                    <a:pt x="787" y="7126"/>
                  </a:cubicBezTo>
                  <a:cubicBezTo>
                    <a:pt x="784" y="7096"/>
                    <a:pt x="778" y="7086"/>
                    <a:pt x="769" y="7086"/>
                  </a:cubicBezTo>
                  <a:cubicBezTo>
                    <a:pt x="755" y="7086"/>
                    <a:pt x="736" y="7111"/>
                    <a:pt x="717" y="7111"/>
                  </a:cubicBezTo>
                  <a:cubicBezTo>
                    <a:pt x="711" y="7111"/>
                    <a:pt x="705" y="7108"/>
                    <a:pt x="698" y="7100"/>
                  </a:cubicBezTo>
                  <a:cubicBezTo>
                    <a:pt x="769" y="7065"/>
                    <a:pt x="672" y="7047"/>
                    <a:pt x="645" y="7003"/>
                  </a:cubicBezTo>
                  <a:lnTo>
                    <a:pt x="707" y="7003"/>
                  </a:lnTo>
                  <a:cubicBezTo>
                    <a:pt x="743" y="6888"/>
                    <a:pt x="584" y="6976"/>
                    <a:pt x="628" y="6870"/>
                  </a:cubicBezTo>
                  <a:lnTo>
                    <a:pt x="628" y="6870"/>
                  </a:lnTo>
                  <a:lnTo>
                    <a:pt x="707" y="6915"/>
                  </a:lnTo>
                  <a:lnTo>
                    <a:pt x="707" y="6915"/>
                  </a:lnTo>
                  <a:lnTo>
                    <a:pt x="690" y="6862"/>
                  </a:lnTo>
                  <a:lnTo>
                    <a:pt x="751" y="6870"/>
                  </a:lnTo>
                  <a:cubicBezTo>
                    <a:pt x="707" y="6817"/>
                    <a:pt x="716" y="6800"/>
                    <a:pt x="734" y="6738"/>
                  </a:cubicBezTo>
                  <a:lnTo>
                    <a:pt x="734" y="6738"/>
                  </a:lnTo>
                  <a:cubicBezTo>
                    <a:pt x="726" y="6742"/>
                    <a:pt x="717" y="6743"/>
                    <a:pt x="708" y="6743"/>
                  </a:cubicBezTo>
                  <a:cubicBezTo>
                    <a:pt x="674" y="6743"/>
                    <a:pt x="635" y="6720"/>
                    <a:pt x="628" y="6685"/>
                  </a:cubicBezTo>
                  <a:cubicBezTo>
                    <a:pt x="640" y="6673"/>
                    <a:pt x="650" y="6671"/>
                    <a:pt x="659" y="6671"/>
                  </a:cubicBezTo>
                  <a:cubicBezTo>
                    <a:pt x="664" y="6671"/>
                    <a:pt x="668" y="6672"/>
                    <a:pt x="671" y="6672"/>
                  </a:cubicBezTo>
                  <a:cubicBezTo>
                    <a:pt x="681" y="6672"/>
                    <a:pt x="685" y="6667"/>
                    <a:pt x="681" y="6632"/>
                  </a:cubicBezTo>
                  <a:lnTo>
                    <a:pt x="681" y="6632"/>
                  </a:lnTo>
                  <a:cubicBezTo>
                    <a:pt x="716" y="6650"/>
                    <a:pt x="760" y="6667"/>
                    <a:pt x="707" y="6694"/>
                  </a:cubicBezTo>
                  <a:cubicBezTo>
                    <a:pt x="725" y="6703"/>
                    <a:pt x="743" y="6711"/>
                    <a:pt x="760" y="6711"/>
                  </a:cubicBezTo>
                  <a:cubicBezTo>
                    <a:pt x="796" y="6676"/>
                    <a:pt x="769" y="6623"/>
                    <a:pt x="769" y="6597"/>
                  </a:cubicBezTo>
                  <a:lnTo>
                    <a:pt x="769" y="6597"/>
                  </a:lnTo>
                  <a:cubicBezTo>
                    <a:pt x="769" y="6606"/>
                    <a:pt x="760" y="6623"/>
                    <a:pt x="751" y="6623"/>
                  </a:cubicBezTo>
                  <a:lnTo>
                    <a:pt x="672" y="6517"/>
                  </a:lnTo>
                  <a:cubicBezTo>
                    <a:pt x="677" y="6512"/>
                    <a:pt x="683" y="6510"/>
                    <a:pt x="688" y="6510"/>
                  </a:cubicBezTo>
                  <a:cubicBezTo>
                    <a:pt x="701" y="6510"/>
                    <a:pt x="713" y="6520"/>
                    <a:pt x="725" y="6526"/>
                  </a:cubicBezTo>
                  <a:cubicBezTo>
                    <a:pt x="725" y="6508"/>
                    <a:pt x="698" y="6491"/>
                    <a:pt x="690" y="6464"/>
                  </a:cubicBezTo>
                  <a:lnTo>
                    <a:pt x="690" y="6464"/>
                  </a:lnTo>
                  <a:cubicBezTo>
                    <a:pt x="729" y="6472"/>
                    <a:pt x="776" y="6466"/>
                    <a:pt x="798" y="6496"/>
                  </a:cubicBezTo>
                  <a:lnTo>
                    <a:pt x="798" y="6496"/>
                  </a:lnTo>
                  <a:lnTo>
                    <a:pt x="751" y="6411"/>
                  </a:lnTo>
                  <a:cubicBezTo>
                    <a:pt x="774" y="6404"/>
                    <a:pt x="802" y="6372"/>
                    <a:pt x="821" y="6372"/>
                  </a:cubicBezTo>
                  <a:cubicBezTo>
                    <a:pt x="825" y="6372"/>
                    <a:pt x="828" y="6373"/>
                    <a:pt x="831" y="6376"/>
                  </a:cubicBezTo>
                  <a:cubicBezTo>
                    <a:pt x="857" y="6323"/>
                    <a:pt x="734" y="6243"/>
                    <a:pt x="769" y="6173"/>
                  </a:cubicBezTo>
                  <a:cubicBezTo>
                    <a:pt x="760" y="6164"/>
                    <a:pt x="751" y="6155"/>
                    <a:pt x="751" y="6146"/>
                  </a:cubicBezTo>
                  <a:cubicBezTo>
                    <a:pt x="760" y="6076"/>
                    <a:pt x="813" y="6014"/>
                    <a:pt x="751" y="5934"/>
                  </a:cubicBezTo>
                  <a:lnTo>
                    <a:pt x="831" y="5890"/>
                  </a:lnTo>
                  <a:cubicBezTo>
                    <a:pt x="827" y="5877"/>
                    <a:pt x="820" y="5872"/>
                    <a:pt x="811" y="5872"/>
                  </a:cubicBezTo>
                  <a:cubicBezTo>
                    <a:pt x="793" y="5872"/>
                    <a:pt x="768" y="5891"/>
                    <a:pt x="744" y="5891"/>
                  </a:cubicBezTo>
                  <a:cubicBezTo>
                    <a:pt x="726" y="5891"/>
                    <a:pt x="710" y="5881"/>
                    <a:pt x="698" y="5846"/>
                  </a:cubicBezTo>
                  <a:cubicBezTo>
                    <a:pt x="683" y="5806"/>
                    <a:pt x="709" y="5803"/>
                    <a:pt x="738" y="5803"/>
                  </a:cubicBezTo>
                  <a:cubicBezTo>
                    <a:pt x="743" y="5803"/>
                    <a:pt x="748" y="5803"/>
                    <a:pt x="753" y="5803"/>
                  </a:cubicBezTo>
                  <a:cubicBezTo>
                    <a:pt x="770" y="5803"/>
                    <a:pt x="787" y="5802"/>
                    <a:pt x="796" y="5793"/>
                  </a:cubicBezTo>
                  <a:cubicBezTo>
                    <a:pt x="751" y="5758"/>
                    <a:pt x="663" y="5687"/>
                    <a:pt x="734" y="5625"/>
                  </a:cubicBezTo>
                  <a:lnTo>
                    <a:pt x="734" y="5625"/>
                  </a:lnTo>
                  <a:cubicBezTo>
                    <a:pt x="751" y="5643"/>
                    <a:pt x="734" y="5661"/>
                    <a:pt x="743" y="5687"/>
                  </a:cubicBezTo>
                  <a:lnTo>
                    <a:pt x="787" y="5634"/>
                  </a:lnTo>
                  <a:cubicBezTo>
                    <a:pt x="841" y="5677"/>
                    <a:pt x="846" y="5711"/>
                    <a:pt x="863" y="5711"/>
                  </a:cubicBezTo>
                  <a:cubicBezTo>
                    <a:pt x="871" y="5711"/>
                    <a:pt x="882" y="5704"/>
                    <a:pt x="902" y="5687"/>
                  </a:cubicBezTo>
                  <a:cubicBezTo>
                    <a:pt x="743" y="5687"/>
                    <a:pt x="884" y="5493"/>
                    <a:pt x="725" y="5484"/>
                  </a:cubicBezTo>
                  <a:lnTo>
                    <a:pt x="760" y="5449"/>
                  </a:lnTo>
                  <a:cubicBezTo>
                    <a:pt x="760" y="5458"/>
                    <a:pt x="769" y="5458"/>
                    <a:pt x="769" y="5466"/>
                  </a:cubicBezTo>
                  <a:cubicBezTo>
                    <a:pt x="849" y="5405"/>
                    <a:pt x="654" y="5422"/>
                    <a:pt x="672" y="5334"/>
                  </a:cubicBezTo>
                  <a:cubicBezTo>
                    <a:pt x="685" y="5308"/>
                    <a:pt x="698" y="5292"/>
                    <a:pt x="714" y="5292"/>
                  </a:cubicBezTo>
                  <a:cubicBezTo>
                    <a:pt x="720" y="5292"/>
                    <a:pt x="727" y="5294"/>
                    <a:pt x="734" y="5299"/>
                  </a:cubicBezTo>
                  <a:lnTo>
                    <a:pt x="690" y="5237"/>
                  </a:lnTo>
                  <a:cubicBezTo>
                    <a:pt x="690" y="5225"/>
                    <a:pt x="697" y="5220"/>
                    <a:pt x="704" y="5220"/>
                  </a:cubicBezTo>
                  <a:cubicBezTo>
                    <a:pt x="708" y="5220"/>
                    <a:pt x="712" y="5222"/>
                    <a:pt x="715" y="5225"/>
                  </a:cubicBezTo>
                  <a:lnTo>
                    <a:pt x="715" y="5225"/>
                  </a:lnTo>
                  <a:lnTo>
                    <a:pt x="707" y="5140"/>
                  </a:lnTo>
                  <a:cubicBezTo>
                    <a:pt x="681" y="5122"/>
                    <a:pt x="645" y="5087"/>
                    <a:pt x="628" y="5078"/>
                  </a:cubicBezTo>
                  <a:cubicBezTo>
                    <a:pt x="635" y="5070"/>
                    <a:pt x="640" y="5068"/>
                    <a:pt x="643" y="5068"/>
                  </a:cubicBezTo>
                  <a:cubicBezTo>
                    <a:pt x="650" y="5068"/>
                    <a:pt x="651" y="5079"/>
                    <a:pt x="658" y="5079"/>
                  </a:cubicBezTo>
                  <a:cubicBezTo>
                    <a:pt x="659" y="5079"/>
                    <a:pt x="661" y="5079"/>
                    <a:pt x="663" y="5078"/>
                  </a:cubicBezTo>
                  <a:lnTo>
                    <a:pt x="628" y="5025"/>
                  </a:lnTo>
                  <a:cubicBezTo>
                    <a:pt x="636" y="5020"/>
                    <a:pt x="644" y="5018"/>
                    <a:pt x="652" y="5018"/>
                  </a:cubicBezTo>
                  <a:cubicBezTo>
                    <a:pt x="684" y="5018"/>
                    <a:pt x="707" y="5058"/>
                    <a:pt x="707" y="5087"/>
                  </a:cubicBezTo>
                  <a:cubicBezTo>
                    <a:pt x="866" y="5034"/>
                    <a:pt x="663" y="5043"/>
                    <a:pt x="760" y="4928"/>
                  </a:cubicBezTo>
                  <a:lnTo>
                    <a:pt x="760" y="4928"/>
                  </a:lnTo>
                  <a:lnTo>
                    <a:pt x="778" y="4981"/>
                  </a:lnTo>
                  <a:cubicBezTo>
                    <a:pt x="866" y="4946"/>
                    <a:pt x="840" y="4901"/>
                    <a:pt x="893" y="4848"/>
                  </a:cubicBezTo>
                  <a:lnTo>
                    <a:pt x="893" y="4848"/>
                  </a:lnTo>
                  <a:cubicBezTo>
                    <a:pt x="872" y="4855"/>
                    <a:pt x="798" y="4921"/>
                    <a:pt x="746" y="4921"/>
                  </a:cubicBezTo>
                  <a:cubicBezTo>
                    <a:pt x="731" y="4921"/>
                    <a:pt x="717" y="4915"/>
                    <a:pt x="707" y="4901"/>
                  </a:cubicBezTo>
                  <a:cubicBezTo>
                    <a:pt x="725" y="4884"/>
                    <a:pt x="725" y="4866"/>
                    <a:pt x="698" y="4831"/>
                  </a:cubicBezTo>
                  <a:cubicBezTo>
                    <a:pt x="751" y="4831"/>
                    <a:pt x="734" y="4795"/>
                    <a:pt x="734" y="4760"/>
                  </a:cubicBezTo>
                  <a:lnTo>
                    <a:pt x="813" y="4760"/>
                  </a:lnTo>
                  <a:cubicBezTo>
                    <a:pt x="787" y="4716"/>
                    <a:pt x="751" y="4725"/>
                    <a:pt x="716" y="4698"/>
                  </a:cubicBezTo>
                  <a:cubicBezTo>
                    <a:pt x="725" y="4645"/>
                    <a:pt x="778" y="4636"/>
                    <a:pt x="831" y="4628"/>
                  </a:cubicBezTo>
                  <a:cubicBezTo>
                    <a:pt x="833" y="4607"/>
                    <a:pt x="828" y="4601"/>
                    <a:pt x="819" y="4601"/>
                  </a:cubicBezTo>
                  <a:cubicBezTo>
                    <a:pt x="803" y="4601"/>
                    <a:pt x="774" y="4621"/>
                    <a:pt x="753" y="4621"/>
                  </a:cubicBezTo>
                  <a:cubicBezTo>
                    <a:pt x="739" y="4621"/>
                    <a:pt x="728" y="4612"/>
                    <a:pt x="725" y="4583"/>
                  </a:cubicBezTo>
                  <a:cubicBezTo>
                    <a:pt x="751" y="4522"/>
                    <a:pt x="716" y="4478"/>
                    <a:pt x="672" y="4398"/>
                  </a:cubicBezTo>
                  <a:cubicBezTo>
                    <a:pt x="680" y="4384"/>
                    <a:pt x="688" y="4380"/>
                    <a:pt x="696" y="4380"/>
                  </a:cubicBezTo>
                  <a:cubicBezTo>
                    <a:pt x="710" y="4380"/>
                    <a:pt x="723" y="4393"/>
                    <a:pt x="734" y="4393"/>
                  </a:cubicBezTo>
                  <a:cubicBezTo>
                    <a:pt x="737" y="4393"/>
                    <a:pt x="740" y="4392"/>
                    <a:pt x="743" y="4389"/>
                  </a:cubicBezTo>
                  <a:lnTo>
                    <a:pt x="681" y="4345"/>
                  </a:lnTo>
                  <a:cubicBezTo>
                    <a:pt x="681" y="4342"/>
                    <a:pt x="683" y="4341"/>
                    <a:pt x="686" y="4341"/>
                  </a:cubicBezTo>
                  <a:cubicBezTo>
                    <a:pt x="692" y="4341"/>
                    <a:pt x="701" y="4345"/>
                    <a:pt x="707" y="4345"/>
                  </a:cubicBezTo>
                  <a:cubicBezTo>
                    <a:pt x="690" y="4310"/>
                    <a:pt x="637" y="4336"/>
                    <a:pt x="619" y="4283"/>
                  </a:cubicBezTo>
                  <a:cubicBezTo>
                    <a:pt x="531" y="4274"/>
                    <a:pt x="734" y="4177"/>
                    <a:pt x="645" y="4116"/>
                  </a:cubicBezTo>
                  <a:cubicBezTo>
                    <a:pt x="651" y="4110"/>
                    <a:pt x="658" y="4108"/>
                    <a:pt x="666" y="4108"/>
                  </a:cubicBezTo>
                  <a:cubicBezTo>
                    <a:pt x="681" y="4108"/>
                    <a:pt x="698" y="4116"/>
                    <a:pt x="716" y="4116"/>
                  </a:cubicBezTo>
                  <a:cubicBezTo>
                    <a:pt x="654" y="4027"/>
                    <a:pt x="672" y="4036"/>
                    <a:pt x="592" y="3965"/>
                  </a:cubicBezTo>
                  <a:lnTo>
                    <a:pt x="637" y="3904"/>
                  </a:lnTo>
                  <a:lnTo>
                    <a:pt x="637" y="3904"/>
                  </a:lnTo>
                  <a:cubicBezTo>
                    <a:pt x="624" y="3914"/>
                    <a:pt x="610" y="3919"/>
                    <a:pt x="596" y="3919"/>
                  </a:cubicBezTo>
                  <a:cubicBezTo>
                    <a:pt x="551" y="3919"/>
                    <a:pt x="500" y="3873"/>
                    <a:pt x="460" y="3833"/>
                  </a:cubicBezTo>
                  <a:cubicBezTo>
                    <a:pt x="434" y="3851"/>
                    <a:pt x="407" y="3868"/>
                    <a:pt x="398" y="3877"/>
                  </a:cubicBezTo>
                  <a:lnTo>
                    <a:pt x="354" y="3789"/>
                  </a:lnTo>
                  <a:cubicBezTo>
                    <a:pt x="359" y="3786"/>
                    <a:pt x="364" y="3785"/>
                    <a:pt x="370" y="3785"/>
                  </a:cubicBezTo>
                  <a:cubicBezTo>
                    <a:pt x="386" y="3785"/>
                    <a:pt x="405" y="3794"/>
                    <a:pt x="425" y="3806"/>
                  </a:cubicBezTo>
                  <a:cubicBezTo>
                    <a:pt x="416" y="3798"/>
                    <a:pt x="416" y="3798"/>
                    <a:pt x="407" y="3789"/>
                  </a:cubicBezTo>
                  <a:cubicBezTo>
                    <a:pt x="418" y="3778"/>
                    <a:pt x="432" y="3773"/>
                    <a:pt x="448" y="3773"/>
                  </a:cubicBezTo>
                  <a:cubicBezTo>
                    <a:pt x="471" y="3773"/>
                    <a:pt x="496" y="3782"/>
                    <a:pt x="522" y="3798"/>
                  </a:cubicBezTo>
                  <a:cubicBezTo>
                    <a:pt x="504" y="3806"/>
                    <a:pt x="495" y="3815"/>
                    <a:pt x="478" y="3824"/>
                  </a:cubicBezTo>
                  <a:cubicBezTo>
                    <a:pt x="514" y="3846"/>
                    <a:pt x="556" y="3862"/>
                    <a:pt x="595" y="3862"/>
                  </a:cubicBezTo>
                  <a:cubicBezTo>
                    <a:pt x="603" y="3862"/>
                    <a:pt x="611" y="3861"/>
                    <a:pt x="619" y="3859"/>
                  </a:cubicBezTo>
                  <a:cubicBezTo>
                    <a:pt x="610" y="3859"/>
                    <a:pt x="601" y="3842"/>
                    <a:pt x="601" y="3833"/>
                  </a:cubicBezTo>
                  <a:lnTo>
                    <a:pt x="601" y="3833"/>
                  </a:lnTo>
                  <a:cubicBezTo>
                    <a:pt x="610" y="3842"/>
                    <a:pt x="619" y="3842"/>
                    <a:pt x="628" y="3842"/>
                  </a:cubicBezTo>
                  <a:cubicBezTo>
                    <a:pt x="637" y="3833"/>
                    <a:pt x="619" y="3833"/>
                    <a:pt x="601" y="3815"/>
                  </a:cubicBezTo>
                  <a:lnTo>
                    <a:pt x="681" y="3798"/>
                  </a:lnTo>
                  <a:lnTo>
                    <a:pt x="654" y="3789"/>
                  </a:lnTo>
                  <a:lnTo>
                    <a:pt x="707" y="3683"/>
                  </a:lnTo>
                  <a:cubicBezTo>
                    <a:pt x="619" y="3603"/>
                    <a:pt x="495" y="3542"/>
                    <a:pt x="460" y="3418"/>
                  </a:cubicBezTo>
                  <a:lnTo>
                    <a:pt x="460" y="3418"/>
                  </a:lnTo>
                  <a:cubicBezTo>
                    <a:pt x="482" y="3427"/>
                    <a:pt x="501" y="3430"/>
                    <a:pt x="519" y="3430"/>
                  </a:cubicBezTo>
                  <a:cubicBezTo>
                    <a:pt x="544" y="3430"/>
                    <a:pt x="570" y="3425"/>
                    <a:pt x="603" y="3425"/>
                  </a:cubicBezTo>
                  <a:cubicBezTo>
                    <a:pt x="613" y="3425"/>
                    <a:pt x="624" y="3425"/>
                    <a:pt x="637" y="3427"/>
                  </a:cubicBezTo>
                  <a:cubicBezTo>
                    <a:pt x="557" y="3453"/>
                    <a:pt x="672" y="3515"/>
                    <a:pt x="654" y="3586"/>
                  </a:cubicBezTo>
                  <a:cubicBezTo>
                    <a:pt x="659" y="3566"/>
                    <a:pt x="672" y="3560"/>
                    <a:pt x="684" y="3560"/>
                  </a:cubicBezTo>
                  <a:cubicBezTo>
                    <a:pt x="694" y="3560"/>
                    <a:pt x="703" y="3564"/>
                    <a:pt x="707" y="3568"/>
                  </a:cubicBezTo>
                  <a:lnTo>
                    <a:pt x="637" y="3453"/>
                  </a:lnTo>
                  <a:cubicBezTo>
                    <a:pt x="698" y="3453"/>
                    <a:pt x="681" y="3427"/>
                    <a:pt x="707" y="3400"/>
                  </a:cubicBezTo>
                  <a:lnTo>
                    <a:pt x="707" y="3400"/>
                  </a:lnTo>
                  <a:cubicBezTo>
                    <a:pt x="699" y="3402"/>
                    <a:pt x="691" y="3402"/>
                    <a:pt x="684" y="3402"/>
                  </a:cubicBezTo>
                  <a:cubicBezTo>
                    <a:pt x="597" y="3402"/>
                    <a:pt x="625" y="3309"/>
                    <a:pt x="592" y="3268"/>
                  </a:cubicBezTo>
                  <a:cubicBezTo>
                    <a:pt x="598" y="3266"/>
                    <a:pt x="604" y="3266"/>
                    <a:pt x="610" y="3266"/>
                  </a:cubicBezTo>
                  <a:cubicBezTo>
                    <a:pt x="641" y="3266"/>
                    <a:pt x="671" y="3285"/>
                    <a:pt x="663" y="3330"/>
                  </a:cubicBezTo>
                  <a:cubicBezTo>
                    <a:pt x="751" y="3268"/>
                    <a:pt x="522" y="3250"/>
                    <a:pt x="601" y="3188"/>
                  </a:cubicBezTo>
                  <a:lnTo>
                    <a:pt x="601" y="3188"/>
                  </a:lnTo>
                  <a:cubicBezTo>
                    <a:pt x="601" y="3206"/>
                    <a:pt x="592" y="3206"/>
                    <a:pt x="619" y="3215"/>
                  </a:cubicBezTo>
                  <a:cubicBezTo>
                    <a:pt x="587" y="3183"/>
                    <a:pt x="606" y="3115"/>
                    <a:pt x="635" y="3115"/>
                  </a:cubicBezTo>
                  <a:cubicBezTo>
                    <a:pt x="639" y="3115"/>
                    <a:pt x="642" y="3116"/>
                    <a:pt x="645" y="3118"/>
                  </a:cubicBezTo>
                  <a:lnTo>
                    <a:pt x="645" y="3135"/>
                  </a:lnTo>
                  <a:cubicBezTo>
                    <a:pt x="654" y="3047"/>
                    <a:pt x="645" y="2853"/>
                    <a:pt x="548" y="2844"/>
                  </a:cubicBezTo>
                  <a:cubicBezTo>
                    <a:pt x="557" y="2844"/>
                    <a:pt x="663" y="2853"/>
                    <a:pt x="690" y="2862"/>
                  </a:cubicBezTo>
                  <a:lnTo>
                    <a:pt x="345" y="2694"/>
                  </a:lnTo>
                  <a:lnTo>
                    <a:pt x="345" y="2694"/>
                  </a:lnTo>
                  <a:cubicBezTo>
                    <a:pt x="359" y="2697"/>
                    <a:pt x="377" y="2698"/>
                    <a:pt x="395" y="2698"/>
                  </a:cubicBezTo>
                  <a:cubicBezTo>
                    <a:pt x="444" y="2698"/>
                    <a:pt x="504" y="2691"/>
                    <a:pt x="558" y="2691"/>
                  </a:cubicBezTo>
                  <a:cubicBezTo>
                    <a:pt x="616" y="2691"/>
                    <a:pt x="667" y="2699"/>
                    <a:pt x="690" y="2729"/>
                  </a:cubicBezTo>
                  <a:cubicBezTo>
                    <a:pt x="698" y="2712"/>
                    <a:pt x="716" y="2685"/>
                    <a:pt x="681" y="2641"/>
                  </a:cubicBezTo>
                  <a:cubicBezTo>
                    <a:pt x="675" y="2647"/>
                    <a:pt x="619" y="2661"/>
                    <a:pt x="582" y="2661"/>
                  </a:cubicBezTo>
                  <a:cubicBezTo>
                    <a:pt x="565" y="2661"/>
                    <a:pt x="551" y="2658"/>
                    <a:pt x="548" y="2650"/>
                  </a:cubicBezTo>
                  <a:cubicBezTo>
                    <a:pt x="644" y="2598"/>
                    <a:pt x="602" y="2614"/>
                    <a:pt x="686" y="2547"/>
                  </a:cubicBezTo>
                  <a:lnTo>
                    <a:pt x="686" y="2547"/>
                  </a:lnTo>
                  <a:cubicBezTo>
                    <a:pt x="678" y="2552"/>
                    <a:pt x="663" y="2555"/>
                    <a:pt x="647" y="2555"/>
                  </a:cubicBezTo>
                  <a:cubicBezTo>
                    <a:pt x="599" y="2555"/>
                    <a:pt x="533" y="2534"/>
                    <a:pt x="539" y="2508"/>
                  </a:cubicBezTo>
                  <a:lnTo>
                    <a:pt x="539" y="2508"/>
                  </a:lnTo>
                  <a:cubicBezTo>
                    <a:pt x="548" y="2513"/>
                    <a:pt x="581" y="2513"/>
                    <a:pt x="613" y="2513"/>
                  </a:cubicBezTo>
                  <a:cubicBezTo>
                    <a:pt x="643" y="2513"/>
                    <a:pt x="672" y="2513"/>
                    <a:pt x="680" y="2516"/>
                  </a:cubicBezTo>
                  <a:lnTo>
                    <a:pt x="680" y="2516"/>
                  </a:lnTo>
                  <a:lnTo>
                    <a:pt x="559" y="2436"/>
                  </a:lnTo>
                  <a:lnTo>
                    <a:pt x="559" y="2436"/>
                  </a:lnTo>
                  <a:cubicBezTo>
                    <a:pt x="568" y="2440"/>
                    <a:pt x="580" y="2442"/>
                    <a:pt x="594" y="2442"/>
                  </a:cubicBezTo>
                  <a:cubicBezTo>
                    <a:pt x="630" y="2442"/>
                    <a:pt x="675" y="2429"/>
                    <a:pt x="698" y="2411"/>
                  </a:cubicBezTo>
                  <a:lnTo>
                    <a:pt x="698" y="2411"/>
                  </a:lnTo>
                  <a:cubicBezTo>
                    <a:pt x="697" y="2412"/>
                    <a:pt x="696" y="2412"/>
                    <a:pt x="695" y="2412"/>
                  </a:cubicBezTo>
                  <a:cubicBezTo>
                    <a:pt x="675" y="2412"/>
                    <a:pt x="706" y="2339"/>
                    <a:pt x="690" y="2314"/>
                  </a:cubicBezTo>
                  <a:lnTo>
                    <a:pt x="690" y="2314"/>
                  </a:lnTo>
                  <a:lnTo>
                    <a:pt x="663" y="2350"/>
                  </a:lnTo>
                  <a:cubicBezTo>
                    <a:pt x="681" y="2252"/>
                    <a:pt x="478" y="2252"/>
                    <a:pt x="478" y="2155"/>
                  </a:cubicBezTo>
                  <a:lnTo>
                    <a:pt x="478" y="2155"/>
                  </a:lnTo>
                  <a:cubicBezTo>
                    <a:pt x="491" y="2160"/>
                    <a:pt x="533" y="2166"/>
                    <a:pt x="574" y="2166"/>
                  </a:cubicBezTo>
                  <a:cubicBezTo>
                    <a:pt x="615" y="2166"/>
                    <a:pt x="654" y="2160"/>
                    <a:pt x="663" y="2138"/>
                  </a:cubicBezTo>
                  <a:cubicBezTo>
                    <a:pt x="601" y="2111"/>
                    <a:pt x="336" y="2032"/>
                    <a:pt x="283" y="1943"/>
                  </a:cubicBezTo>
                  <a:lnTo>
                    <a:pt x="328" y="1926"/>
                  </a:lnTo>
                  <a:lnTo>
                    <a:pt x="283" y="1864"/>
                  </a:lnTo>
                  <a:lnTo>
                    <a:pt x="283" y="1864"/>
                  </a:lnTo>
                  <a:cubicBezTo>
                    <a:pt x="381" y="1908"/>
                    <a:pt x="601" y="2023"/>
                    <a:pt x="681" y="2085"/>
                  </a:cubicBezTo>
                  <a:cubicBezTo>
                    <a:pt x="716" y="2049"/>
                    <a:pt x="725" y="2076"/>
                    <a:pt x="725" y="2014"/>
                  </a:cubicBezTo>
                  <a:cubicBezTo>
                    <a:pt x="730" y="2012"/>
                    <a:pt x="734" y="2010"/>
                    <a:pt x="739" y="2010"/>
                  </a:cubicBezTo>
                  <a:cubicBezTo>
                    <a:pt x="765" y="2010"/>
                    <a:pt x="778" y="2052"/>
                    <a:pt x="778" y="2067"/>
                  </a:cubicBezTo>
                  <a:lnTo>
                    <a:pt x="804" y="1935"/>
                  </a:lnTo>
                  <a:lnTo>
                    <a:pt x="804" y="1935"/>
                  </a:lnTo>
                  <a:cubicBezTo>
                    <a:pt x="801" y="1935"/>
                    <a:pt x="798" y="1935"/>
                    <a:pt x="795" y="1935"/>
                  </a:cubicBezTo>
                  <a:cubicBezTo>
                    <a:pt x="725" y="1935"/>
                    <a:pt x="722" y="1837"/>
                    <a:pt x="663" y="1837"/>
                  </a:cubicBezTo>
                  <a:lnTo>
                    <a:pt x="743" y="1979"/>
                  </a:lnTo>
                  <a:cubicBezTo>
                    <a:pt x="739" y="1979"/>
                    <a:pt x="735" y="1979"/>
                    <a:pt x="731" y="1979"/>
                  </a:cubicBezTo>
                  <a:cubicBezTo>
                    <a:pt x="650" y="1979"/>
                    <a:pt x="514" y="1895"/>
                    <a:pt x="531" y="1811"/>
                  </a:cubicBezTo>
                  <a:cubicBezTo>
                    <a:pt x="539" y="1805"/>
                    <a:pt x="551" y="1802"/>
                    <a:pt x="566" y="1802"/>
                  </a:cubicBezTo>
                  <a:cubicBezTo>
                    <a:pt x="606" y="1802"/>
                    <a:pt x="662" y="1821"/>
                    <a:pt x="689" y="1821"/>
                  </a:cubicBezTo>
                  <a:cubicBezTo>
                    <a:pt x="693" y="1821"/>
                    <a:pt x="696" y="1821"/>
                    <a:pt x="698" y="1820"/>
                  </a:cubicBezTo>
                  <a:cubicBezTo>
                    <a:pt x="672" y="1811"/>
                    <a:pt x="645" y="1740"/>
                    <a:pt x="663" y="1731"/>
                  </a:cubicBezTo>
                  <a:lnTo>
                    <a:pt x="663" y="1731"/>
                  </a:lnTo>
                  <a:lnTo>
                    <a:pt x="707" y="1767"/>
                  </a:lnTo>
                  <a:cubicBezTo>
                    <a:pt x="734" y="1714"/>
                    <a:pt x="601" y="1687"/>
                    <a:pt x="681" y="1626"/>
                  </a:cubicBezTo>
                  <a:cubicBezTo>
                    <a:pt x="681" y="1599"/>
                    <a:pt x="778" y="1564"/>
                    <a:pt x="734" y="1555"/>
                  </a:cubicBezTo>
                  <a:lnTo>
                    <a:pt x="734" y="1555"/>
                  </a:lnTo>
                  <a:cubicBezTo>
                    <a:pt x="680" y="1576"/>
                    <a:pt x="556" y="1588"/>
                    <a:pt x="450" y="1588"/>
                  </a:cubicBezTo>
                  <a:cubicBezTo>
                    <a:pt x="381" y="1588"/>
                    <a:pt x="320" y="1583"/>
                    <a:pt x="292" y="1573"/>
                  </a:cubicBezTo>
                  <a:cubicBezTo>
                    <a:pt x="301" y="1564"/>
                    <a:pt x="381" y="1467"/>
                    <a:pt x="425" y="1440"/>
                  </a:cubicBezTo>
                  <a:cubicBezTo>
                    <a:pt x="437" y="1434"/>
                    <a:pt x="450" y="1432"/>
                    <a:pt x="463" y="1432"/>
                  </a:cubicBezTo>
                  <a:cubicBezTo>
                    <a:pt x="514" y="1432"/>
                    <a:pt x="572" y="1466"/>
                    <a:pt x="619" y="1466"/>
                  </a:cubicBezTo>
                  <a:cubicBezTo>
                    <a:pt x="632" y="1466"/>
                    <a:pt x="644" y="1464"/>
                    <a:pt x="654" y="1458"/>
                  </a:cubicBezTo>
                  <a:cubicBezTo>
                    <a:pt x="637" y="1458"/>
                    <a:pt x="610" y="1440"/>
                    <a:pt x="601" y="1431"/>
                  </a:cubicBezTo>
                  <a:cubicBezTo>
                    <a:pt x="619" y="1414"/>
                    <a:pt x="663" y="1440"/>
                    <a:pt x="654" y="1396"/>
                  </a:cubicBezTo>
                  <a:cubicBezTo>
                    <a:pt x="597" y="1390"/>
                    <a:pt x="627" y="1342"/>
                    <a:pt x="618" y="1342"/>
                  </a:cubicBezTo>
                  <a:cubicBezTo>
                    <a:pt x="615" y="1342"/>
                    <a:pt x="606" y="1350"/>
                    <a:pt x="584" y="1369"/>
                  </a:cubicBezTo>
                  <a:cubicBezTo>
                    <a:pt x="566" y="1325"/>
                    <a:pt x="601" y="1325"/>
                    <a:pt x="601" y="1264"/>
                  </a:cubicBezTo>
                  <a:lnTo>
                    <a:pt x="601" y="1264"/>
                  </a:lnTo>
                  <a:cubicBezTo>
                    <a:pt x="595" y="1266"/>
                    <a:pt x="588" y="1267"/>
                    <a:pt x="580" y="1267"/>
                  </a:cubicBezTo>
                  <a:cubicBezTo>
                    <a:pt x="520" y="1267"/>
                    <a:pt x="422" y="1213"/>
                    <a:pt x="398" y="1166"/>
                  </a:cubicBezTo>
                  <a:lnTo>
                    <a:pt x="398" y="1166"/>
                  </a:lnTo>
                  <a:cubicBezTo>
                    <a:pt x="404" y="1168"/>
                    <a:pt x="409" y="1169"/>
                    <a:pt x="414" y="1169"/>
                  </a:cubicBezTo>
                  <a:cubicBezTo>
                    <a:pt x="435" y="1169"/>
                    <a:pt x="453" y="1158"/>
                    <a:pt x="460" y="1158"/>
                  </a:cubicBezTo>
                  <a:cubicBezTo>
                    <a:pt x="469" y="1060"/>
                    <a:pt x="504" y="1007"/>
                    <a:pt x="504" y="919"/>
                  </a:cubicBezTo>
                  <a:cubicBezTo>
                    <a:pt x="519" y="912"/>
                    <a:pt x="540" y="880"/>
                    <a:pt x="567" y="880"/>
                  </a:cubicBezTo>
                  <a:cubicBezTo>
                    <a:pt x="572" y="880"/>
                    <a:pt x="578" y="881"/>
                    <a:pt x="584" y="884"/>
                  </a:cubicBezTo>
                  <a:cubicBezTo>
                    <a:pt x="566" y="866"/>
                    <a:pt x="539" y="857"/>
                    <a:pt x="539" y="831"/>
                  </a:cubicBezTo>
                  <a:cubicBezTo>
                    <a:pt x="553" y="821"/>
                    <a:pt x="562" y="817"/>
                    <a:pt x="568" y="817"/>
                  </a:cubicBezTo>
                  <a:cubicBezTo>
                    <a:pt x="587" y="817"/>
                    <a:pt x="574" y="859"/>
                    <a:pt x="604" y="859"/>
                  </a:cubicBezTo>
                  <a:cubicBezTo>
                    <a:pt x="611" y="859"/>
                    <a:pt x="622" y="856"/>
                    <a:pt x="637" y="849"/>
                  </a:cubicBezTo>
                  <a:cubicBezTo>
                    <a:pt x="584" y="849"/>
                    <a:pt x="566" y="778"/>
                    <a:pt x="539" y="743"/>
                  </a:cubicBezTo>
                  <a:lnTo>
                    <a:pt x="539" y="743"/>
                  </a:lnTo>
                  <a:cubicBezTo>
                    <a:pt x="469" y="751"/>
                    <a:pt x="522" y="831"/>
                    <a:pt x="557" y="866"/>
                  </a:cubicBezTo>
                  <a:cubicBezTo>
                    <a:pt x="460" y="866"/>
                    <a:pt x="354" y="804"/>
                    <a:pt x="301" y="707"/>
                  </a:cubicBezTo>
                  <a:cubicBezTo>
                    <a:pt x="292" y="667"/>
                    <a:pt x="310" y="659"/>
                    <a:pt x="328" y="659"/>
                  </a:cubicBezTo>
                  <a:cubicBezTo>
                    <a:pt x="342" y="659"/>
                    <a:pt x="356" y="664"/>
                    <a:pt x="356" y="664"/>
                  </a:cubicBezTo>
                  <a:cubicBezTo>
                    <a:pt x="357" y="664"/>
                    <a:pt x="356" y="664"/>
                    <a:pt x="354" y="663"/>
                  </a:cubicBezTo>
                  <a:cubicBezTo>
                    <a:pt x="372" y="522"/>
                    <a:pt x="177" y="539"/>
                    <a:pt x="257" y="425"/>
                  </a:cubicBezTo>
                  <a:cubicBezTo>
                    <a:pt x="278" y="409"/>
                    <a:pt x="300" y="405"/>
                    <a:pt x="320" y="405"/>
                  </a:cubicBezTo>
                  <a:cubicBezTo>
                    <a:pt x="354" y="405"/>
                    <a:pt x="385" y="417"/>
                    <a:pt x="412" y="417"/>
                  </a:cubicBezTo>
                  <a:cubicBezTo>
                    <a:pt x="416" y="417"/>
                    <a:pt x="420" y="417"/>
                    <a:pt x="425" y="416"/>
                  </a:cubicBezTo>
                  <a:lnTo>
                    <a:pt x="425" y="416"/>
                  </a:lnTo>
                  <a:cubicBezTo>
                    <a:pt x="451" y="469"/>
                    <a:pt x="381" y="504"/>
                    <a:pt x="389" y="548"/>
                  </a:cubicBezTo>
                  <a:lnTo>
                    <a:pt x="416" y="495"/>
                  </a:lnTo>
                  <a:cubicBezTo>
                    <a:pt x="434" y="513"/>
                    <a:pt x="451" y="557"/>
                    <a:pt x="434" y="584"/>
                  </a:cubicBezTo>
                  <a:cubicBezTo>
                    <a:pt x="495" y="539"/>
                    <a:pt x="442" y="345"/>
                    <a:pt x="495" y="230"/>
                  </a:cubicBezTo>
                  <a:cubicBezTo>
                    <a:pt x="481" y="216"/>
                    <a:pt x="467" y="190"/>
                    <a:pt x="448" y="190"/>
                  </a:cubicBezTo>
                  <a:cubicBezTo>
                    <a:pt x="443" y="190"/>
                    <a:pt x="439" y="192"/>
                    <a:pt x="434" y="195"/>
                  </a:cubicBezTo>
                  <a:lnTo>
                    <a:pt x="442" y="230"/>
                  </a:lnTo>
                  <a:cubicBezTo>
                    <a:pt x="434" y="236"/>
                    <a:pt x="426" y="238"/>
                    <a:pt x="420" y="238"/>
                  </a:cubicBezTo>
                  <a:cubicBezTo>
                    <a:pt x="392" y="238"/>
                    <a:pt x="376" y="201"/>
                    <a:pt x="360" y="201"/>
                  </a:cubicBezTo>
                  <a:cubicBezTo>
                    <a:pt x="355" y="201"/>
                    <a:pt x="350" y="204"/>
                    <a:pt x="345" y="213"/>
                  </a:cubicBezTo>
                  <a:cubicBezTo>
                    <a:pt x="310" y="160"/>
                    <a:pt x="248" y="116"/>
                    <a:pt x="283" y="45"/>
                  </a:cubicBezTo>
                  <a:lnTo>
                    <a:pt x="354" y="36"/>
                  </a:lnTo>
                  <a:lnTo>
                    <a:pt x="22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rot="1644691">
              <a:off x="8027930" y="-816838"/>
              <a:ext cx="18682" cy="19555"/>
            </a:xfrm>
            <a:custGeom>
              <a:avLst/>
              <a:gdLst/>
              <a:ahLst/>
              <a:cxnLst/>
              <a:rect l="l" t="t" r="r" b="b"/>
              <a:pathLst>
                <a:path w="107" h="112" extrusionOk="0">
                  <a:moveTo>
                    <a:pt x="24" y="0"/>
                  </a:moveTo>
                  <a:cubicBezTo>
                    <a:pt x="18" y="0"/>
                    <a:pt x="10" y="2"/>
                    <a:pt x="1" y="5"/>
                  </a:cubicBezTo>
                  <a:lnTo>
                    <a:pt x="54" y="53"/>
                  </a:lnTo>
                  <a:lnTo>
                    <a:pt x="54" y="53"/>
                  </a:lnTo>
                  <a:cubicBezTo>
                    <a:pt x="53" y="26"/>
                    <a:pt x="51" y="0"/>
                    <a:pt x="24" y="0"/>
                  </a:cubicBezTo>
                  <a:close/>
                  <a:moveTo>
                    <a:pt x="54" y="53"/>
                  </a:moveTo>
                  <a:cubicBezTo>
                    <a:pt x="54" y="82"/>
                    <a:pt x="52" y="111"/>
                    <a:pt x="76" y="111"/>
                  </a:cubicBezTo>
                  <a:cubicBezTo>
                    <a:pt x="83" y="111"/>
                    <a:pt x="93" y="109"/>
                    <a:pt x="107" y="102"/>
                  </a:cubicBezTo>
                  <a:lnTo>
                    <a:pt x="54" y="5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rot="1644691">
              <a:off x="8050442" y="-791180"/>
              <a:ext cx="21650" cy="23221"/>
            </a:xfrm>
            <a:custGeom>
              <a:avLst/>
              <a:gdLst/>
              <a:ahLst/>
              <a:cxnLst/>
              <a:rect l="l" t="t" r="r" b="b"/>
              <a:pathLst>
                <a:path w="124" h="133" extrusionOk="0">
                  <a:moveTo>
                    <a:pt x="35" y="1"/>
                  </a:moveTo>
                  <a:lnTo>
                    <a:pt x="53" y="71"/>
                  </a:lnTo>
                  <a:cubicBezTo>
                    <a:pt x="27" y="71"/>
                    <a:pt x="9" y="115"/>
                    <a:pt x="27" y="133"/>
                  </a:cubicBezTo>
                  <a:cubicBezTo>
                    <a:pt x="0" y="106"/>
                    <a:pt x="124" y="36"/>
                    <a:pt x="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rot="1644691">
              <a:off x="7711375" y="2240"/>
              <a:ext cx="18682" cy="11000"/>
            </a:xfrm>
            <a:custGeom>
              <a:avLst/>
              <a:gdLst/>
              <a:ahLst/>
              <a:cxnLst/>
              <a:rect l="l" t="t" r="r" b="b"/>
              <a:pathLst>
                <a:path w="107" h="63" extrusionOk="0">
                  <a:moveTo>
                    <a:pt x="53" y="0"/>
                  </a:moveTo>
                  <a:lnTo>
                    <a:pt x="53" y="0"/>
                  </a:lnTo>
                  <a:cubicBezTo>
                    <a:pt x="36" y="27"/>
                    <a:pt x="0" y="45"/>
                    <a:pt x="71" y="62"/>
                  </a:cubicBezTo>
                  <a:cubicBezTo>
                    <a:pt x="106" y="45"/>
                    <a:pt x="62" y="18"/>
                    <a:pt x="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rot="1644691">
              <a:off x="7792489" y="-191679"/>
              <a:ext cx="6285" cy="9428"/>
            </a:xfrm>
            <a:custGeom>
              <a:avLst/>
              <a:gdLst/>
              <a:ahLst/>
              <a:cxnLst/>
              <a:rect l="l" t="t" r="r" b="b"/>
              <a:pathLst>
                <a:path w="36" h="54" extrusionOk="0">
                  <a:moveTo>
                    <a:pt x="18" y="0"/>
                  </a:moveTo>
                  <a:lnTo>
                    <a:pt x="18" y="0"/>
                  </a:lnTo>
                  <a:cubicBezTo>
                    <a:pt x="0" y="18"/>
                    <a:pt x="0" y="35"/>
                    <a:pt x="0" y="53"/>
                  </a:cubicBezTo>
                  <a:cubicBezTo>
                    <a:pt x="27" y="35"/>
                    <a:pt x="35" y="18"/>
                    <a:pt x="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rot="1644691">
              <a:off x="7997114" y="-734564"/>
              <a:ext cx="3143" cy="4190"/>
            </a:xfrm>
            <a:custGeom>
              <a:avLst/>
              <a:gdLst/>
              <a:ahLst/>
              <a:cxnLst/>
              <a:rect l="l" t="t" r="r" b="b"/>
              <a:pathLst>
                <a:path w="18" h="24" extrusionOk="0">
                  <a:moveTo>
                    <a:pt x="17" y="1"/>
                  </a:moveTo>
                  <a:cubicBezTo>
                    <a:pt x="5" y="17"/>
                    <a:pt x="0" y="24"/>
                    <a:pt x="1" y="24"/>
                  </a:cubicBezTo>
                  <a:cubicBezTo>
                    <a:pt x="1" y="24"/>
                    <a:pt x="8" y="15"/>
                    <a:pt x="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rot="1644691">
              <a:off x="8004998" y="-744595"/>
              <a:ext cx="6285" cy="7508"/>
            </a:xfrm>
            <a:custGeom>
              <a:avLst/>
              <a:gdLst/>
              <a:ahLst/>
              <a:cxnLst/>
              <a:rect l="l" t="t" r="r" b="b"/>
              <a:pathLst>
                <a:path w="36" h="43" extrusionOk="0">
                  <a:moveTo>
                    <a:pt x="13" y="0"/>
                  </a:moveTo>
                  <a:cubicBezTo>
                    <a:pt x="9" y="0"/>
                    <a:pt x="5" y="3"/>
                    <a:pt x="0" y="7"/>
                  </a:cubicBezTo>
                  <a:cubicBezTo>
                    <a:pt x="9" y="7"/>
                    <a:pt x="9" y="25"/>
                    <a:pt x="9" y="42"/>
                  </a:cubicBezTo>
                  <a:cubicBezTo>
                    <a:pt x="27" y="34"/>
                    <a:pt x="36" y="25"/>
                    <a:pt x="18" y="7"/>
                  </a:cubicBezTo>
                  <a:cubicBezTo>
                    <a:pt x="18" y="3"/>
                    <a:pt x="16" y="0"/>
                    <a:pt x="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rot="1644691">
              <a:off x="7410156" y="420331"/>
              <a:ext cx="5063" cy="4714"/>
            </a:xfrm>
            <a:custGeom>
              <a:avLst/>
              <a:gdLst/>
              <a:ahLst/>
              <a:cxnLst/>
              <a:rect l="l" t="t" r="r" b="b"/>
              <a:pathLst>
                <a:path w="29" h="27" extrusionOk="0">
                  <a:moveTo>
                    <a:pt x="18" y="1"/>
                  </a:moveTo>
                  <a:lnTo>
                    <a:pt x="1" y="18"/>
                  </a:lnTo>
                  <a:cubicBezTo>
                    <a:pt x="9" y="22"/>
                    <a:pt x="16" y="26"/>
                    <a:pt x="21" y="26"/>
                  </a:cubicBezTo>
                  <a:cubicBezTo>
                    <a:pt x="27" y="26"/>
                    <a:pt x="28" y="20"/>
                    <a:pt x="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rot="1644691">
              <a:off x="7792939" y="-166265"/>
              <a:ext cx="4889" cy="2794"/>
            </a:xfrm>
            <a:custGeom>
              <a:avLst/>
              <a:gdLst/>
              <a:ahLst/>
              <a:cxnLst/>
              <a:rect l="l" t="t" r="r" b="b"/>
              <a:pathLst>
                <a:path w="28" h="16" extrusionOk="0">
                  <a:moveTo>
                    <a:pt x="27" y="1"/>
                  </a:moveTo>
                  <a:lnTo>
                    <a:pt x="27" y="1"/>
                  </a:lnTo>
                  <a:cubicBezTo>
                    <a:pt x="19" y="9"/>
                    <a:pt x="10" y="9"/>
                    <a:pt x="1" y="9"/>
                  </a:cubicBezTo>
                  <a:cubicBezTo>
                    <a:pt x="5" y="13"/>
                    <a:pt x="8" y="15"/>
                    <a:pt x="12" y="15"/>
                  </a:cubicBezTo>
                  <a:cubicBezTo>
                    <a:pt x="17" y="15"/>
                    <a:pt x="22" y="11"/>
                    <a:pt x="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rot="1644691">
              <a:off x="7632039" y="204513"/>
              <a:ext cx="1746" cy="1571"/>
            </a:xfrm>
            <a:custGeom>
              <a:avLst/>
              <a:gdLst/>
              <a:ahLst/>
              <a:cxnLst/>
              <a:rect l="l" t="t" r="r" b="b"/>
              <a:pathLst>
                <a:path w="10" h="9" extrusionOk="0">
                  <a:moveTo>
                    <a:pt x="1" y="0"/>
                  </a:moveTo>
                  <a:cubicBezTo>
                    <a:pt x="1" y="9"/>
                    <a:pt x="1" y="9"/>
                    <a:pt x="10" y="9"/>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rot="1644691">
              <a:off x="7991804" y="-537052"/>
              <a:ext cx="4714" cy="4714"/>
            </a:xfrm>
            <a:custGeom>
              <a:avLst/>
              <a:gdLst/>
              <a:ahLst/>
              <a:cxnLst/>
              <a:rect l="l" t="t" r="r" b="b"/>
              <a:pathLst>
                <a:path w="27" h="27" extrusionOk="0">
                  <a:moveTo>
                    <a:pt x="27" y="0"/>
                  </a:moveTo>
                  <a:cubicBezTo>
                    <a:pt x="18" y="9"/>
                    <a:pt x="9" y="18"/>
                    <a:pt x="0" y="27"/>
                  </a:cubicBezTo>
                  <a:cubicBezTo>
                    <a:pt x="9" y="27"/>
                    <a:pt x="27" y="18"/>
                    <a:pt x="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rot="1644691">
              <a:off x="7998881" y="-765211"/>
              <a:ext cx="15364" cy="8555"/>
            </a:xfrm>
            <a:custGeom>
              <a:avLst/>
              <a:gdLst/>
              <a:ahLst/>
              <a:cxnLst/>
              <a:rect l="l" t="t" r="r" b="b"/>
              <a:pathLst>
                <a:path w="88" h="49" extrusionOk="0">
                  <a:moveTo>
                    <a:pt x="24" y="0"/>
                  </a:moveTo>
                  <a:cubicBezTo>
                    <a:pt x="0" y="0"/>
                    <a:pt x="51" y="48"/>
                    <a:pt x="73" y="48"/>
                  </a:cubicBezTo>
                  <a:cubicBezTo>
                    <a:pt x="82" y="48"/>
                    <a:pt x="86" y="41"/>
                    <a:pt x="79" y="20"/>
                  </a:cubicBezTo>
                  <a:cubicBezTo>
                    <a:pt x="87" y="2"/>
                    <a:pt x="17" y="11"/>
                    <a:pt x="34" y="2"/>
                  </a:cubicBezTo>
                  <a:cubicBezTo>
                    <a:pt x="30" y="1"/>
                    <a:pt x="26" y="0"/>
                    <a:pt x="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rot="1644691">
              <a:off x="8056786" y="-766587"/>
              <a:ext cx="6285" cy="12571"/>
            </a:xfrm>
            <a:custGeom>
              <a:avLst/>
              <a:gdLst/>
              <a:ahLst/>
              <a:cxnLst/>
              <a:rect l="l" t="t" r="r" b="b"/>
              <a:pathLst>
                <a:path w="36" h="72" extrusionOk="0">
                  <a:moveTo>
                    <a:pt x="9" y="1"/>
                  </a:moveTo>
                  <a:cubicBezTo>
                    <a:pt x="9" y="36"/>
                    <a:pt x="0" y="72"/>
                    <a:pt x="18" y="72"/>
                  </a:cubicBezTo>
                  <a:lnTo>
                    <a:pt x="36" y="19"/>
                  </a:lnTo>
                  <a:cubicBezTo>
                    <a:pt x="27" y="19"/>
                    <a:pt x="18" y="10"/>
                    <a:pt x="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rot="1644691">
              <a:off x="8061212" y="-772342"/>
              <a:ext cx="3317" cy="6285"/>
            </a:xfrm>
            <a:custGeom>
              <a:avLst/>
              <a:gdLst/>
              <a:ahLst/>
              <a:cxnLst/>
              <a:rect l="l" t="t" r="r" b="b"/>
              <a:pathLst>
                <a:path w="19" h="36" extrusionOk="0">
                  <a:moveTo>
                    <a:pt x="0" y="1"/>
                  </a:moveTo>
                  <a:cubicBezTo>
                    <a:pt x="0" y="9"/>
                    <a:pt x="9" y="27"/>
                    <a:pt x="9" y="36"/>
                  </a:cubicBezTo>
                  <a:cubicBezTo>
                    <a:pt x="18" y="18"/>
                    <a:pt x="9" y="9"/>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rot="1644691">
              <a:off x="8009904" y="-671274"/>
              <a:ext cx="7857" cy="9952"/>
            </a:xfrm>
            <a:custGeom>
              <a:avLst/>
              <a:gdLst/>
              <a:ahLst/>
              <a:cxnLst/>
              <a:rect l="l" t="t" r="r" b="b"/>
              <a:pathLst>
                <a:path w="45" h="57" extrusionOk="0">
                  <a:moveTo>
                    <a:pt x="9" y="1"/>
                  </a:moveTo>
                  <a:cubicBezTo>
                    <a:pt x="7" y="1"/>
                    <a:pt x="4" y="2"/>
                    <a:pt x="0" y="3"/>
                  </a:cubicBezTo>
                  <a:lnTo>
                    <a:pt x="9" y="56"/>
                  </a:lnTo>
                  <a:cubicBezTo>
                    <a:pt x="36" y="56"/>
                    <a:pt x="44" y="47"/>
                    <a:pt x="36" y="21"/>
                  </a:cubicBezTo>
                  <a:cubicBezTo>
                    <a:pt x="28" y="14"/>
                    <a:pt x="21" y="1"/>
                    <a:pt x="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rot="1644691">
              <a:off x="8041942" y="-686265"/>
              <a:ext cx="12396" cy="4714"/>
            </a:xfrm>
            <a:custGeom>
              <a:avLst/>
              <a:gdLst/>
              <a:ahLst/>
              <a:cxnLst/>
              <a:rect l="l" t="t" r="r" b="b"/>
              <a:pathLst>
                <a:path w="71" h="27" extrusionOk="0">
                  <a:moveTo>
                    <a:pt x="44" y="0"/>
                  </a:moveTo>
                  <a:cubicBezTo>
                    <a:pt x="35" y="9"/>
                    <a:pt x="18" y="18"/>
                    <a:pt x="0" y="27"/>
                  </a:cubicBezTo>
                  <a:lnTo>
                    <a:pt x="71" y="27"/>
                  </a:lnTo>
                  <a:lnTo>
                    <a:pt x="4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rot="1644691">
              <a:off x="8039144" y="-661329"/>
              <a:ext cx="9428" cy="11174"/>
            </a:xfrm>
            <a:custGeom>
              <a:avLst/>
              <a:gdLst/>
              <a:ahLst/>
              <a:cxnLst/>
              <a:rect l="l" t="t" r="r" b="b"/>
              <a:pathLst>
                <a:path w="54" h="64" extrusionOk="0">
                  <a:moveTo>
                    <a:pt x="18" y="0"/>
                  </a:moveTo>
                  <a:cubicBezTo>
                    <a:pt x="12" y="0"/>
                    <a:pt x="7" y="6"/>
                    <a:pt x="1" y="23"/>
                  </a:cubicBezTo>
                  <a:cubicBezTo>
                    <a:pt x="13" y="29"/>
                    <a:pt x="33" y="63"/>
                    <a:pt x="44" y="63"/>
                  </a:cubicBezTo>
                  <a:cubicBezTo>
                    <a:pt x="50" y="63"/>
                    <a:pt x="54" y="55"/>
                    <a:pt x="54" y="32"/>
                  </a:cubicBezTo>
                  <a:cubicBezTo>
                    <a:pt x="42" y="26"/>
                    <a:pt x="30" y="0"/>
                    <a:pt x="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rot="1644691">
              <a:off x="7940730" y="-545930"/>
              <a:ext cx="20253" cy="1746"/>
            </a:xfrm>
            <a:custGeom>
              <a:avLst/>
              <a:gdLst/>
              <a:ahLst/>
              <a:cxnLst/>
              <a:rect l="l" t="t" r="r" b="b"/>
              <a:pathLst>
                <a:path w="116" h="10" extrusionOk="0">
                  <a:moveTo>
                    <a:pt x="1" y="1"/>
                  </a:moveTo>
                  <a:lnTo>
                    <a:pt x="116" y="10"/>
                  </a:lnTo>
                  <a:lnTo>
                    <a:pt x="1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rot="1644691">
              <a:off x="7932670" y="-419296"/>
              <a:ext cx="21824" cy="14317"/>
            </a:xfrm>
            <a:custGeom>
              <a:avLst/>
              <a:gdLst/>
              <a:ahLst/>
              <a:cxnLst/>
              <a:rect l="l" t="t" r="r" b="b"/>
              <a:pathLst>
                <a:path w="125" h="82" extrusionOk="0">
                  <a:moveTo>
                    <a:pt x="51" y="1"/>
                  </a:moveTo>
                  <a:cubicBezTo>
                    <a:pt x="29" y="1"/>
                    <a:pt x="25" y="40"/>
                    <a:pt x="6" y="40"/>
                  </a:cubicBezTo>
                  <a:cubicBezTo>
                    <a:pt x="4" y="40"/>
                    <a:pt x="3" y="40"/>
                    <a:pt x="1" y="39"/>
                  </a:cubicBezTo>
                  <a:lnTo>
                    <a:pt x="1" y="39"/>
                  </a:lnTo>
                  <a:cubicBezTo>
                    <a:pt x="27" y="65"/>
                    <a:pt x="24" y="82"/>
                    <a:pt x="52" y="82"/>
                  </a:cubicBezTo>
                  <a:cubicBezTo>
                    <a:pt x="62" y="82"/>
                    <a:pt x="77" y="79"/>
                    <a:pt x="98" y="75"/>
                  </a:cubicBezTo>
                  <a:cubicBezTo>
                    <a:pt x="125" y="13"/>
                    <a:pt x="27" y="66"/>
                    <a:pt x="63" y="4"/>
                  </a:cubicBezTo>
                  <a:cubicBezTo>
                    <a:pt x="58" y="2"/>
                    <a:pt x="54" y="1"/>
                    <a:pt x="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rot="1644691">
              <a:off x="7932290" y="-422574"/>
              <a:ext cx="3143" cy="4889"/>
            </a:xfrm>
            <a:custGeom>
              <a:avLst/>
              <a:gdLst/>
              <a:ahLst/>
              <a:cxnLst/>
              <a:rect l="l" t="t" r="r" b="b"/>
              <a:pathLst>
                <a:path w="18" h="28" extrusionOk="0">
                  <a:moveTo>
                    <a:pt x="0" y="1"/>
                  </a:moveTo>
                  <a:cubicBezTo>
                    <a:pt x="9" y="18"/>
                    <a:pt x="18" y="18"/>
                    <a:pt x="18" y="27"/>
                  </a:cubicBezTo>
                  <a:cubicBezTo>
                    <a:pt x="18" y="18"/>
                    <a:pt x="9" y="10"/>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rot="1644691">
              <a:off x="7190143" y="810747"/>
              <a:ext cx="7857" cy="6285"/>
            </a:xfrm>
            <a:custGeom>
              <a:avLst/>
              <a:gdLst/>
              <a:ahLst/>
              <a:cxnLst/>
              <a:rect l="l" t="t" r="r" b="b"/>
              <a:pathLst>
                <a:path w="45" h="36" extrusionOk="0">
                  <a:moveTo>
                    <a:pt x="27" y="0"/>
                  </a:moveTo>
                  <a:lnTo>
                    <a:pt x="0" y="36"/>
                  </a:lnTo>
                  <a:lnTo>
                    <a:pt x="0" y="36"/>
                  </a:lnTo>
                  <a:lnTo>
                    <a:pt x="44" y="9"/>
                  </a:lnTo>
                  <a:lnTo>
                    <a:pt x="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rot="1644691">
              <a:off x="7188824" y="827242"/>
              <a:ext cx="14142" cy="6460"/>
            </a:xfrm>
            <a:custGeom>
              <a:avLst/>
              <a:gdLst/>
              <a:ahLst/>
              <a:cxnLst/>
              <a:rect l="l" t="t" r="r" b="b"/>
              <a:pathLst>
                <a:path w="81" h="37" extrusionOk="0">
                  <a:moveTo>
                    <a:pt x="80" y="1"/>
                  </a:moveTo>
                  <a:lnTo>
                    <a:pt x="1" y="10"/>
                  </a:lnTo>
                  <a:lnTo>
                    <a:pt x="71" y="36"/>
                  </a:lnTo>
                  <a:cubicBezTo>
                    <a:pt x="71" y="27"/>
                    <a:pt x="62" y="10"/>
                    <a:pt x="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rot="1644691">
              <a:off x="7748350" y="-4308"/>
              <a:ext cx="7857" cy="6285"/>
            </a:xfrm>
            <a:custGeom>
              <a:avLst/>
              <a:gdLst/>
              <a:ahLst/>
              <a:cxnLst/>
              <a:rect l="l" t="t" r="r" b="b"/>
              <a:pathLst>
                <a:path w="45" h="36" extrusionOk="0">
                  <a:moveTo>
                    <a:pt x="18" y="1"/>
                  </a:moveTo>
                  <a:cubicBezTo>
                    <a:pt x="0" y="9"/>
                    <a:pt x="0" y="18"/>
                    <a:pt x="0" y="36"/>
                  </a:cubicBezTo>
                  <a:lnTo>
                    <a:pt x="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rot="1644691">
              <a:off x="7690283" y="75966"/>
              <a:ext cx="12571" cy="3317"/>
            </a:xfrm>
            <a:custGeom>
              <a:avLst/>
              <a:gdLst/>
              <a:ahLst/>
              <a:cxnLst/>
              <a:rect l="l" t="t" r="r" b="b"/>
              <a:pathLst>
                <a:path w="72" h="19" extrusionOk="0">
                  <a:moveTo>
                    <a:pt x="71" y="1"/>
                  </a:moveTo>
                  <a:lnTo>
                    <a:pt x="1" y="19"/>
                  </a:lnTo>
                  <a:lnTo>
                    <a:pt x="71" y="10"/>
                  </a:lnTo>
                  <a:lnTo>
                    <a:pt x="7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rot="1644691">
              <a:off x="7666260" y="147883"/>
              <a:ext cx="14491" cy="11000"/>
            </a:xfrm>
            <a:custGeom>
              <a:avLst/>
              <a:gdLst/>
              <a:ahLst/>
              <a:cxnLst/>
              <a:rect l="l" t="t" r="r" b="b"/>
              <a:pathLst>
                <a:path w="83" h="63" extrusionOk="0">
                  <a:moveTo>
                    <a:pt x="74" y="1"/>
                  </a:moveTo>
                  <a:cubicBezTo>
                    <a:pt x="74" y="3"/>
                    <a:pt x="74" y="6"/>
                    <a:pt x="74" y="9"/>
                  </a:cubicBezTo>
                  <a:lnTo>
                    <a:pt x="74" y="9"/>
                  </a:lnTo>
                  <a:cubicBezTo>
                    <a:pt x="75" y="7"/>
                    <a:pt x="74" y="4"/>
                    <a:pt x="74" y="1"/>
                  </a:cubicBezTo>
                  <a:close/>
                  <a:moveTo>
                    <a:pt x="74" y="9"/>
                  </a:moveTo>
                  <a:cubicBezTo>
                    <a:pt x="72" y="47"/>
                    <a:pt x="0" y="62"/>
                    <a:pt x="83" y="62"/>
                  </a:cubicBezTo>
                  <a:cubicBezTo>
                    <a:pt x="83" y="47"/>
                    <a:pt x="76" y="26"/>
                    <a:pt x="74" y="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rot="1644691">
              <a:off x="8154548" y="1171287"/>
              <a:ext cx="10301" cy="2968"/>
            </a:xfrm>
            <a:custGeom>
              <a:avLst/>
              <a:gdLst/>
              <a:ahLst/>
              <a:cxnLst/>
              <a:rect l="l" t="t" r="r" b="b"/>
              <a:pathLst>
                <a:path w="59" h="17" extrusionOk="0">
                  <a:moveTo>
                    <a:pt x="31" y="0"/>
                  </a:moveTo>
                  <a:cubicBezTo>
                    <a:pt x="16" y="0"/>
                    <a:pt x="0" y="6"/>
                    <a:pt x="5" y="6"/>
                  </a:cubicBezTo>
                  <a:cubicBezTo>
                    <a:pt x="5" y="15"/>
                    <a:pt x="17" y="17"/>
                    <a:pt x="29" y="17"/>
                  </a:cubicBezTo>
                  <a:cubicBezTo>
                    <a:pt x="41" y="17"/>
                    <a:pt x="54" y="15"/>
                    <a:pt x="58" y="15"/>
                  </a:cubicBezTo>
                  <a:cubicBezTo>
                    <a:pt x="55" y="3"/>
                    <a:pt x="43" y="0"/>
                    <a:pt x="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rot="1644691">
              <a:off x="8154348" y="1114917"/>
              <a:ext cx="9428" cy="6285"/>
            </a:xfrm>
            <a:custGeom>
              <a:avLst/>
              <a:gdLst/>
              <a:ahLst/>
              <a:cxnLst/>
              <a:rect l="l" t="t" r="r" b="b"/>
              <a:pathLst>
                <a:path w="54" h="36" extrusionOk="0">
                  <a:moveTo>
                    <a:pt x="0" y="1"/>
                  </a:moveTo>
                  <a:lnTo>
                    <a:pt x="27" y="36"/>
                  </a:lnTo>
                  <a:lnTo>
                    <a:pt x="53" y="36"/>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rot="1644691">
              <a:off x="8156188" y="1078352"/>
              <a:ext cx="20253" cy="27935"/>
            </a:xfrm>
            <a:custGeom>
              <a:avLst/>
              <a:gdLst/>
              <a:ahLst/>
              <a:cxnLst/>
              <a:rect l="l" t="t" r="r" b="b"/>
              <a:pathLst>
                <a:path w="116" h="160" extrusionOk="0">
                  <a:moveTo>
                    <a:pt x="80" y="1"/>
                  </a:moveTo>
                  <a:lnTo>
                    <a:pt x="80" y="1"/>
                  </a:lnTo>
                  <a:cubicBezTo>
                    <a:pt x="1" y="27"/>
                    <a:pt x="98" y="89"/>
                    <a:pt x="71" y="133"/>
                  </a:cubicBezTo>
                  <a:lnTo>
                    <a:pt x="54" y="142"/>
                  </a:lnTo>
                  <a:lnTo>
                    <a:pt x="115" y="160"/>
                  </a:lnTo>
                  <a:cubicBezTo>
                    <a:pt x="107" y="107"/>
                    <a:pt x="62" y="45"/>
                    <a:pt x="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rot="1644691">
              <a:off x="8208990" y="1073488"/>
              <a:ext cx="4539" cy="5412"/>
            </a:xfrm>
            <a:custGeom>
              <a:avLst/>
              <a:gdLst/>
              <a:ahLst/>
              <a:cxnLst/>
              <a:rect l="l" t="t" r="r" b="b"/>
              <a:pathLst>
                <a:path w="26" h="31" extrusionOk="0">
                  <a:moveTo>
                    <a:pt x="2" y="1"/>
                  </a:moveTo>
                  <a:cubicBezTo>
                    <a:pt x="1" y="1"/>
                    <a:pt x="2" y="2"/>
                    <a:pt x="5" y="4"/>
                  </a:cubicBezTo>
                  <a:lnTo>
                    <a:pt x="5" y="4"/>
                  </a:lnTo>
                  <a:cubicBezTo>
                    <a:pt x="3" y="1"/>
                    <a:pt x="2" y="1"/>
                    <a:pt x="2" y="1"/>
                  </a:cubicBezTo>
                  <a:close/>
                  <a:moveTo>
                    <a:pt x="5" y="4"/>
                  </a:moveTo>
                  <a:cubicBezTo>
                    <a:pt x="7" y="7"/>
                    <a:pt x="12" y="15"/>
                    <a:pt x="17" y="31"/>
                  </a:cubicBezTo>
                  <a:lnTo>
                    <a:pt x="26" y="31"/>
                  </a:lnTo>
                  <a:cubicBezTo>
                    <a:pt x="26" y="22"/>
                    <a:pt x="26" y="13"/>
                    <a:pt x="26" y="4"/>
                  </a:cubicBezTo>
                  <a:cubicBezTo>
                    <a:pt x="21" y="5"/>
                    <a:pt x="18" y="6"/>
                    <a:pt x="15" y="6"/>
                  </a:cubicBezTo>
                  <a:cubicBezTo>
                    <a:pt x="10" y="6"/>
                    <a:pt x="7" y="5"/>
                    <a:pt x="5" y="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rot="1644691">
              <a:off x="8212270" y="1077937"/>
              <a:ext cx="2968" cy="2444"/>
            </a:xfrm>
            <a:custGeom>
              <a:avLst/>
              <a:gdLst/>
              <a:ahLst/>
              <a:cxnLst/>
              <a:rect l="l" t="t" r="r" b="b"/>
              <a:pathLst>
                <a:path w="17" h="14" extrusionOk="0">
                  <a:moveTo>
                    <a:pt x="10" y="1"/>
                  </a:moveTo>
                  <a:cubicBezTo>
                    <a:pt x="8" y="1"/>
                    <a:pt x="5" y="2"/>
                    <a:pt x="1" y="5"/>
                  </a:cubicBezTo>
                  <a:cubicBezTo>
                    <a:pt x="1" y="11"/>
                    <a:pt x="2" y="14"/>
                    <a:pt x="4" y="14"/>
                  </a:cubicBezTo>
                  <a:cubicBezTo>
                    <a:pt x="9" y="14"/>
                    <a:pt x="16" y="1"/>
                    <a:pt x="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rot="1644691">
              <a:off x="8216311" y="1058116"/>
              <a:ext cx="12396" cy="9079"/>
            </a:xfrm>
            <a:custGeom>
              <a:avLst/>
              <a:gdLst/>
              <a:ahLst/>
              <a:cxnLst/>
              <a:rect l="l" t="t" r="r" b="b"/>
              <a:pathLst>
                <a:path w="71" h="52" extrusionOk="0">
                  <a:moveTo>
                    <a:pt x="42" y="1"/>
                  </a:moveTo>
                  <a:cubicBezTo>
                    <a:pt x="31" y="1"/>
                    <a:pt x="18" y="7"/>
                    <a:pt x="0" y="16"/>
                  </a:cubicBezTo>
                  <a:lnTo>
                    <a:pt x="35" y="51"/>
                  </a:lnTo>
                  <a:cubicBezTo>
                    <a:pt x="50" y="44"/>
                    <a:pt x="52" y="20"/>
                    <a:pt x="62" y="20"/>
                  </a:cubicBezTo>
                  <a:cubicBezTo>
                    <a:pt x="65" y="20"/>
                    <a:pt x="67" y="21"/>
                    <a:pt x="71" y="25"/>
                  </a:cubicBezTo>
                  <a:cubicBezTo>
                    <a:pt x="62" y="7"/>
                    <a:pt x="53" y="1"/>
                    <a:pt x="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rot="1644691">
              <a:off x="8209344" y="1049982"/>
              <a:ext cx="4714" cy="3317"/>
            </a:xfrm>
            <a:custGeom>
              <a:avLst/>
              <a:gdLst/>
              <a:ahLst/>
              <a:cxnLst/>
              <a:rect l="l" t="t" r="r" b="b"/>
              <a:pathLst>
                <a:path w="27" h="19" extrusionOk="0">
                  <a:moveTo>
                    <a:pt x="0" y="1"/>
                  </a:moveTo>
                  <a:lnTo>
                    <a:pt x="18" y="18"/>
                  </a:lnTo>
                  <a:cubicBezTo>
                    <a:pt x="27" y="9"/>
                    <a:pt x="27" y="9"/>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rot="1644691">
              <a:off x="8202588" y="1052244"/>
              <a:ext cx="12571" cy="6285"/>
            </a:xfrm>
            <a:custGeom>
              <a:avLst/>
              <a:gdLst/>
              <a:ahLst/>
              <a:cxnLst/>
              <a:rect l="l" t="t" r="r" b="b"/>
              <a:pathLst>
                <a:path w="72" h="36" extrusionOk="0">
                  <a:moveTo>
                    <a:pt x="45" y="0"/>
                  </a:moveTo>
                  <a:cubicBezTo>
                    <a:pt x="27" y="0"/>
                    <a:pt x="1" y="0"/>
                    <a:pt x="54" y="18"/>
                  </a:cubicBezTo>
                  <a:cubicBezTo>
                    <a:pt x="47" y="16"/>
                    <a:pt x="43" y="14"/>
                    <a:pt x="43" y="14"/>
                  </a:cubicBezTo>
                  <a:lnTo>
                    <a:pt x="43" y="14"/>
                  </a:lnTo>
                  <a:cubicBezTo>
                    <a:pt x="41" y="14"/>
                    <a:pt x="59" y="23"/>
                    <a:pt x="71" y="36"/>
                  </a:cubicBezTo>
                  <a:lnTo>
                    <a:pt x="4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rot="1644691">
              <a:off x="8197441" y="1059902"/>
              <a:ext cx="11174" cy="10476"/>
            </a:xfrm>
            <a:custGeom>
              <a:avLst/>
              <a:gdLst/>
              <a:ahLst/>
              <a:cxnLst/>
              <a:rect l="l" t="t" r="r" b="b"/>
              <a:pathLst>
                <a:path w="64" h="60" extrusionOk="0">
                  <a:moveTo>
                    <a:pt x="54" y="0"/>
                  </a:moveTo>
                  <a:lnTo>
                    <a:pt x="54" y="0"/>
                  </a:lnTo>
                  <a:cubicBezTo>
                    <a:pt x="42" y="17"/>
                    <a:pt x="35" y="31"/>
                    <a:pt x="23" y="31"/>
                  </a:cubicBezTo>
                  <a:cubicBezTo>
                    <a:pt x="17" y="31"/>
                    <a:pt x="10" y="27"/>
                    <a:pt x="1" y="18"/>
                  </a:cubicBezTo>
                  <a:lnTo>
                    <a:pt x="1" y="18"/>
                  </a:lnTo>
                  <a:cubicBezTo>
                    <a:pt x="5" y="46"/>
                    <a:pt x="20" y="59"/>
                    <a:pt x="33" y="59"/>
                  </a:cubicBezTo>
                  <a:cubicBezTo>
                    <a:pt x="49" y="59"/>
                    <a:pt x="64" y="39"/>
                    <a:pt x="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rot="1644691">
              <a:off x="8156355" y="1072690"/>
              <a:ext cx="9428" cy="9428"/>
            </a:xfrm>
            <a:custGeom>
              <a:avLst/>
              <a:gdLst/>
              <a:ahLst/>
              <a:cxnLst/>
              <a:rect l="l" t="t" r="r" b="b"/>
              <a:pathLst>
                <a:path w="54" h="54" extrusionOk="0">
                  <a:moveTo>
                    <a:pt x="27" y="1"/>
                  </a:moveTo>
                  <a:lnTo>
                    <a:pt x="0" y="27"/>
                  </a:lnTo>
                  <a:lnTo>
                    <a:pt x="36" y="54"/>
                  </a:lnTo>
                  <a:cubicBezTo>
                    <a:pt x="18" y="36"/>
                    <a:pt x="53" y="1"/>
                    <a:pt x="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rot="1644691">
              <a:off x="8226758" y="1024952"/>
              <a:ext cx="12571" cy="7857"/>
            </a:xfrm>
            <a:custGeom>
              <a:avLst/>
              <a:gdLst/>
              <a:ahLst/>
              <a:cxnLst/>
              <a:rect l="l" t="t" r="r" b="b"/>
              <a:pathLst>
                <a:path w="72" h="45" extrusionOk="0">
                  <a:moveTo>
                    <a:pt x="71" y="0"/>
                  </a:moveTo>
                  <a:cubicBezTo>
                    <a:pt x="68" y="0"/>
                    <a:pt x="64" y="1"/>
                    <a:pt x="61" y="2"/>
                  </a:cubicBezTo>
                  <a:lnTo>
                    <a:pt x="61" y="2"/>
                  </a:lnTo>
                  <a:cubicBezTo>
                    <a:pt x="65" y="1"/>
                    <a:pt x="68" y="0"/>
                    <a:pt x="71" y="0"/>
                  </a:cubicBezTo>
                  <a:close/>
                  <a:moveTo>
                    <a:pt x="61" y="2"/>
                  </a:moveTo>
                  <a:cubicBezTo>
                    <a:pt x="44" y="6"/>
                    <a:pt x="23" y="18"/>
                    <a:pt x="1" y="18"/>
                  </a:cubicBezTo>
                  <a:lnTo>
                    <a:pt x="27" y="44"/>
                  </a:lnTo>
                  <a:cubicBezTo>
                    <a:pt x="35" y="29"/>
                    <a:pt x="43" y="7"/>
                    <a:pt x="61" y="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rot="1644691">
              <a:off x="8223494" y="1017991"/>
              <a:ext cx="6285" cy="6285"/>
            </a:xfrm>
            <a:custGeom>
              <a:avLst/>
              <a:gdLst/>
              <a:ahLst/>
              <a:cxnLst/>
              <a:rect l="l" t="t" r="r" b="b"/>
              <a:pathLst>
                <a:path w="36" h="36" extrusionOk="0">
                  <a:moveTo>
                    <a:pt x="9" y="0"/>
                  </a:moveTo>
                  <a:lnTo>
                    <a:pt x="9" y="0"/>
                  </a:lnTo>
                  <a:cubicBezTo>
                    <a:pt x="1" y="36"/>
                    <a:pt x="18" y="36"/>
                    <a:pt x="36" y="36"/>
                  </a:cubicBezTo>
                  <a:lnTo>
                    <a:pt x="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rot="1644691">
              <a:off x="8193195" y="1040645"/>
              <a:ext cx="12396" cy="12571"/>
            </a:xfrm>
            <a:custGeom>
              <a:avLst/>
              <a:gdLst/>
              <a:ahLst/>
              <a:cxnLst/>
              <a:rect l="l" t="t" r="r" b="b"/>
              <a:pathLst>
                <a:path w="71" h="72" extrusionOk="0">
                  <a:moveTo>
                    <a:pt x="0" y="1"/>
                  </a:moveTo>
                  <a:lnTo>
                    <a:pt x="9" y="19"/>
                  </a:lnTo>
                  <a:lnTo>
                    <a:pt x="71" y="7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rot="1644691">
              <a:off x="8246720" y="1003934"/>
              <a:ext cx="12571" cy="6285"/>
            </a:xfrm>
            <a:custGeom>
              <a:avLst/>
              <a:gdLst/>
              <a:ahLst/>
              <a:cxnLst/>
              <a:rect l="l" t="t" r="r" b="b"/>
              <a:pathLst>
                <a:path w="72" h="36" extrusionOk="0">
                  <a:moveTo>
                    <a:pt x="1" y="0"/>
                  </a:moveTo>
                  <a:lnTo>
                    <a:pt x="27" y="18"/>
                  </a:lnTo>
                  <a:lnTo>
                    <a:pt x="72" y="36"/>
                  </a:lnTo>
                  <a:lnTo>
                    <a:pt x="72" y="3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rot="1644691">
              <a:off x="8258516" y="981388"/>
              <a:ext cx="14142" cy="13095"/>
            </a:xfrm>
            <a:custGeom>
              <a:avLst/>
              <a:gdLst/>
              <a:ahLst/>
              <a:cxnLst/>
              <a:rect l="l" t="t" r="r" b="b"/>
              <a:pathLst>
                <a:path w="81" h="75" extrusionOk="0">
                  <a:moveTo>
                    <a:pt x="18" y="0"/>
                  </a:moveTo>
                  <a:cubicBezTo>
                    <a:pt x="36" y="18"/>
                    <a:pt x="36" y="44"/>
                    <a:pt x="1" y="71"/>
                  </a:cubicBezTo>
                  <a:cubicBezTo>
                    <a:pt x="7" y="74"/>
                    <a:pt x="13" y="75"/>
                    <a:pt x="18" y="75"/>
                  </a:cubicBezTo>
                  <a:cubicBezTo>
                    <a:pt x="39" y="75"/>
                    <a:pt x="57" y="58"/>
                    <a:pt x="70" y="58"/>
                  </a:cubicBezTo>
                  <a:cubicBezTo>
                    <a:pt x="74" y="58"/>
                    <a:pt x="77" y="59"/>
                    <a:pt x="80" y="62"/>
                  </a:cubicBezTo>
                  <a:cubicBezTo>
                    <a:pt x="80" y="35"/>
                    <a:pt x="45" y="18"/>
                    <a:pt x="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rot="1644691">
              <a:off x="8260743" y="973005"/>
              <a:ext cx="6285" cy="6460"/>
            </a:xfrm>
            <a:custGeom>
              <a:avLst/>
              <a:gdLst/>
              <a:ahLst/>
              <a:cxnLst/>
              <a:rect l="l" t="t" r="r" b="b"/>
              <a:pathLst>
                <a:path w="36" h="37" extrusionOk="0">
                  <a:moveTo>
                    <a:pt x="0" y="1"/>
                  </a:moveTo>
                  <a:lnTo>
                    <a:pt x="0" y="1"/>
                  </a:lnTo>
                  <a:cubicBezTo>
                    <a:pt x="9" y="18"/>
                    <a:pt x="18" y="27"/>
                    <a:pt x="35" y="36"/>
                  </a:cubicBezTo>
                  <a:cubicBezTo>
                    <a:pt x="27" y="27"/>
                    <a:pt x="18" y="1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rot="1644691">
              <a:off x="8232510" y="1004403"/>
              <a:ext cx="9428" cy="6285"/>
            </a:xfrm>
            <a:custGeom>
              <a:avLst/>
              <a:gdLst/>
              <a:ahLst/>
              <a:cxnLst/>
              <a:rect l="l" t="t" r="r" b="b"/>
              <a:pathLst>
                <a:path w="54" h="36" extrusionOk="0">
                  <a:moveTo>
                    <a:pt x="53" y="0"/>
                  </a:moveTo>
                  <a:lnTo>
                    <a:pt x="0" y="18"/>
                  </a:lnTo>
                  <a:lnTo>
                    <a:pt x="0" y="36"/>
                  </a:lnTo>
                  <a:cubicBezTo>
                    <a:pt x="18" y="27"/>
                    <a:pt x="44" y="27"/>
                    <a:pt x="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rot="1644691">
              <a:off x="8234436" y="999474"/>
              <a:ext cx="175" cy="6460"/>
            </a:xfrm>
            <a:custGeom>
              <a:avLst/>
              <a:gdLst/>
              <a:ahLst/>
              <a:cxnLst/>
              <a:rect l="l" t="t" r="r" b="b"/>
              <a:pathLst>
                <a:path w="1" h="37" extrusionOk="0">
                  <a:moveTo>
                    <a:pt x="0" y="36"/>
                  </a:moveTo>
                  <a:lnTo>
                    <a:pt x="0" y="36"/>
                  </a:lnTo>
                  <a:cubicBezTo>
                    <a:pt x="0" y="18"/>
                    <a:pt x="0" y="10"/>
                    <a:pt x="0" y="1"/>
                  </a:cubicBezTo>
                  <a:cubicBezTo>
                    <a:pt x="0" y="10"/>
                    <a:pt x="0" y="18"/>
                    <a:pt x="0" y="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rot="1644691">
              <a:off x="8231623" y="1008041"/>
              <a:ext cx="175" cy="175"/>
            </a:xfrm>
            <a:custGeom>
              <a:avLst/>
              <a:gdLst/>
              <a:ahLst/>
              <a:cxnLst/>
              <a:rect l="l" t="t" r="r" b="b"/>
              <a:pathLst>
                <a:path w="1" h="1" extrusionOk="0">
                  <a:moveTo>
                    <a:pt x="0" y="1"/>
                  </a:moveTo>
                  <a:lnTo>
                    <a:pt x="0" y="1"/>
                  </a:lnTo>
                  <a:cubicBezTo>
                    <a:pt x="0" y="1"/>
                    <a:pt x="0"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rot="1644691">
              <a:off x="8196130" y="1018429"/>
              <a:ext cx="17110" cy="6635"/>
            </a:xfrm>
            <a:custGeom>
              <a:avLst/>
              <a:gdLst/>
              <a:ahLst/>
              <a:cxnLst/>
              <a:rect l="l" t="t" r="r" b="b"/>
              <a:pathLst>
                <a:path w="98" h="38" extrusionOk="0">
                  <a:moveTo>
                    <a:pt x="33" y="1"/>
                  </a:moveTo>
                  <a:cubicBezTo>
                    <a:pt x="22" y="1"/>
                    <a:pt x="11" y="6"/>
                    <a:pt x="0" y="20"/>
                  </a:cubicBezTo>
                  <a:cubicBezTo>
                    <a:pt x="11" y="25"/>
                    <a:pt x="20" y="27"/>
                    <a:pt x="28" y="27"/>
                  </a:cubicBezTo>
                  <a:cubicBezTo>
                    <a:pt x="37" y="27"/>
                    <a:pt x="46" y="25"/>
                    <a:pt x="55" y="25"/>
                  </a:cubicBezTo>
                  <a:cubicBezTo>
                    <a:pt x="67" y="25"/>
                    <a:pt x="80" y="27"/>
                    <a:pt x="97" y="38"/>
                  </a:cubicBezTo>
                  <a:cubicBezTo>
                    <a:pt x="79" y="25"/>
                    <a:pt x="57" y="1"/>
                    <a:pt x="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rot="1644691">
              <a:off x="8216972" y="1006461"/>
              <a:ext cx="7857" cy="7857"/>
            </a:xfrm>
            <a:custGeom>
              <a:avLst/>
              <a:gdLst/>
              <a:ahLst/>
              <a:cxnLst/>
              <a:rect l="l" t="t" r="r" b="b"/>
              <a:pathLst>
                <a:path w="45" h="45" extrusionOk="0">
                  <a:moveTo>
                    <a:pt x="10" y="0"/>
                  </a:moveTo>
                  <a:lnTo>
                    <a:pt x="1" y="44"/>
                  </a:lnTo>
                  <a:cubicBezTo>
                    <a:pt x="12" y="44"/>
                    <a:pt x="24" y="41"/>
                    <a:pt x="33" y="41"/>
                  </a:cubicBezTo>
                  <a:cubicBezTo>
                    <a:pt x="38" y="41"/>
                    <a:pt x="42" y="42"/>
                    <a:pt x="45" y="44"/>
                  </a:cubicBezTo>
                  <a:lnTo>
                    <a:pt x="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rot="1644691">
              <a:off x="8218235" y="1002519"/>
              <a:ext cx="4889" cy="3317"/>
            </a:xfrm>
            <a:custGeom>
              <a:avLst/>
              <a:gdLst/>
              <a:ahLst/>
              <a:cxnLst/>
              <a:rect l="l" t="t" r="r" b="b"/>
              <a:pathLst>
                <a:path w="28" h="19" extrusionOk="0">
                  <a:moveTo>
                    <a:pt x="1" y="1"/>
                  </a:moveTo>
                  <a:lnTo>
                    <a:pt x="19" y="18"/>
                  </a:lnTo>
                  <a:lnTo>
                    <a:pt x="27" y="9"/>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rot="1644691">
              <a:off x="8243967" y="968650"/>
              <a:ext cx="7857" cy="12745"/>
            </a:xfrm>
            <a:custGeom>
              <a:avLst/>
              <a:gdLst/>
              <a:ahLst/>
              <a:cxnLst/>
              <a:rect l="l" t="t" r="r" b="b"/>
              <a:pathLst>
                <a:path w="45" h="73" extrusionOk="0">
                  <a:moveTo>
                    <a:pt x="10" y="0"/>
                  </a:moveTo>
                  <a:cubicBezTo>
                    <a:pt x="1" y="27"/>
                    <a:pt x="1" y="45"/>
                    <a:pt x="1" y="71"/>
                  </a:cubicBezTo>
                  <a:cubicBezTo>
                    <a:pt x="8" y="71"/>
                    <a:pt x="16" y="72"/>
                    <a:pt x="24" y="72"/>
                  </a:cubicBezTo>
                  <a:cubicBezTo>
                    <a:pt x="35" y="72"/>
                    <a:pt x="45" y="69"/>
                    <a:pt x="45" y="53"/>
                  </a:cubicBezTo>
                  <a:cubicBezTo>
                    <a:pt x="19" y="36"/>
                    <a:pt x="19" y="18"/>
                    <a:pt x="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rot="1644691">
              <a:off x="8238660" y="991250"/>
              <a:ext cx="1746" cy="175"/>
            </a:xfrm>
            <a:custGeom>
              <a:avLst/>
              <a:gdLst/>
              <a:ahLst/>
              <a:cxnLst/>
              <a:rect l="l" t="t" r="r" b="b"/>
              <a:pathLst>
                <a:path w="10" h="1" extrusionOk="0">
                  <a:moveTo>
                    <a:pt x="9" y="1"/>
                  </a:moveTo>
                  <a:lnTo>
                    <a:pt x="9" y="1"/>
                  </a:lnTo>
                  <a:cubicBezTo>
                    <a:pt x="9" y="1"/>
                    <a:pt x="1" y="1"/>
                    <a:pt x="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rot="1644691">
              <a:off x="8262653" y="934319"/>
              <a:ext cx="1571" cy="1746"/>
            </a:xfrm>
            <a:custGeom>
              <a:avLst/>
              <a:gdLst/>
              <a:ahLst/>
              <a:cxnLst/>
              <a:rect l="l" t="t" r="r" b="b"/>
              <a:pathLst>
                <a:path w="9" h="10" extrusionOk="0">
                  <a:moveTo>
                    <a:pt x="9" y="1"/>
                  </a:moveTo>
                  <a:cubicBezTo>
                    <a:pt x="9" y="9"/>
                    <a:pt x="0" y="9"/>
                    <a:pt x="0" y="9"/>
                  </a:cubicBezTo>
                  <a:lnTo>
                    <a:pt x="9" y="9"/>
                  </a:lnTo>
                  <a:lnTo>
                    <a:pt x="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rot="1644691">
              <a:off x="8237289" y="977927"/>
              <a:ext cx="4714" cy="6285"/>
            </a:xfrm>
            <a:custGeom>
              <a:avLst/>
              <a:gdLst/>
              <a:ahLst/>
              <a:cxnLst/>
              <a:rect l="l" t="t" r="r" b="b"/>
              <a:pathLst>
                <a:path w="27" h="36" extrusionOk="0">
                  <a:moveTo>
                    <a:pt x="9" y="0"/>
                  </a:moveTo>
                  <a:cubicBezTo>
                    <a:pt x="0" y="18"/>
                    <a:pt x="9" y="27"/>
                    <a:pt x="27" y="35"/>
                  </a:cubicBezTo>
                  <a:cubicBezTo>
                    <a:pt x="18" y="27"/>
                    <a:pt x="18" y="18"/>
                    <a:pt x="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rot="1644691">
              <a:off x="8257151" y="960619"/>
              <a:ext cx="6285" cy="4889"/>
            </a:xfrm>
            <a:custGeom>
              <a:avLst/>
              <a:gdLst/>
              <a:ahLst/>
              <a:cxnLst/>
              <a:rect l="l" t="t" r="r" b="b"/>
              <a:pathLst>
                <a:path w="36" h="28" extrusionOk="0">
                  <a:moveTo>
                    <a:pt x="27" y="1"/>
                  </a:moveTo>
                  <a:lnTo>
                    <a:pt x="27" y="1"/>
                  </a:lnTo>
                  <a:cubicBezTo>
                    <a:pt x="9" y="10"/>
                    <a:pt x="0" y="18"/>
                    <a:pt x="0" y="27"/>
                  </a:cubicBezTo>
                  <a:cubicBezTo>
                    <a:pt x="9" y="18"/>
                    <a:pt x="35" y="1"/>
                    <a:pt x="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rot="1644691">
              <a:off x="8243735" y="990627"/>
              <a:ext cx="1746" cy="1571"/>
            </a:xfrm>
            <a:custGeom>
              <a:avLst/>
              <a:gdLst/>
              <a:ahLst/>
              <a:cxnLst/>
              <a:rect l="l" t="t" r="r" b="b"/>
              <a:pathLst>
                <a:path w="10" h="9" extrusionOk="0">
                  <a:moveTo>
                    <a:pt x="1" y="9"/>
                  </a:moveTo>
                  <a:cubicBezTo>
                    <a:pt x="1" y="9"/>
                    <a:pt x="1" y="9"/>
                    <a:pt x="1" y="9"/>
                  </a:cubicBezTo>
                  <a:cubicBezTo>
                    <a:pt x="10" y="0"/>
                    <a:pt x="1" y="9"/>
                    <a:pt x="1" y="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rot="1644691">
              <a:off x="8238417" y="985804"/>
              <a:ext cx="6285" cy="6285"/>
            </a:xfrm>
            <a:custGeom>
              <a:avLst/>
              <a:gdLst/>
              <a:ahLst/>
              <a:cxnLst/>
              <a:rect l="l" t="t" r="r" b="b"/>
              <a:pathLst>
                <a:path w="36" h="36" extrusionOk="0">
                  <a:moveTo>
                    <a:pt x="1" y="0"/>
                  </a:moveTo>
                  <a:cubicBezTo>
                    <a:pt x="1" y="18"/>
                    <a:pt x="10" y="27"/>
                    <a:pt x="18" y="36"/>
                  </a:cubicBezTo>
                  <a:cubicBezTo>
                    <a:pt x="18" y="27"/>
                    <a:pt x="27" y="27"/>
                    <a:pt x="36" y="27"/>
                  </a:cubicBezTo>
                  <a:cubicBezTo>
                    <a:pt x="27" y="18"/>
                    <a:pt x="10" y="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rot="1644691">
              <a:off x="8212095" y="905760"/>
              <a:ext cx="55696" cy="25840"/>
            </a:xfrm>
            <a:custGeom>
              <a:avLst/>
              <a:gdLst/>
              <a:ahLst/>
              <a:cxnLst/>
              <a:rect l="l" t="t" r="r" b="b"/>
              <a:pathLst>
                <a:path w="319" h="148" extrusionOk="0">
                  <a:moveTo>
                    <a:pt x="41" y="1"/>
                  </a:moveTo>
                  <a:cubicBezTo>
                    <a:pt x="34" y="1"/>
                    <a:pt x="26" y="2"/>
                    <a:pt x="18" y="3"/>
                  </a:cubicBezTo>
                  <a:lnTo>
                    <a:pt x="53" y="47"/>
                  </a:lnTo>
                  <a:cubicBezTo>
                    <a:pt x="41" y="47"/>
                    <a:pt x="30" y="40"/>
                    <a:pt x="18" y="40"/>
                  </a:cubicBezTo>
                  <a:cubicBezTo>
                    <a:pt x="12" y="40"/>
                    <a:pt x="6" y="41"/>
                    <a:pt x="0" y="47"/>
                  </a:cubicBezTo>
                  <a:cubicBezTo>
                    <a:pt x="44" y="47"/>
                    <a:pt x="97" y="92"/>
                    <a:pt x="44" y="127"/>
                  </a:cubicBezTo>
                  <a:cubicBezTo>
                    <a:pt x="56" y="142"/>
                    <a:pt x="81" y="147"/>
                    <a:pt x="111" y="147"/>
                  </a:cubicBezTo>
                  <a:cubicBezTo>
                    <a:pt x="173" y="147"/>
                    <a:pt x="259" y="124"/>
                    <a:pt x="318" y="100"/>
                  </a:cubicBezTo>
                  <a:cubicBezTo>
                    <a:pt x="300" y="100"/>
                    <a:pt x="283" y="100"/>
                    <a:pt x="247" y="65"/>
                  </a:cubicBezTo>
                  <a:cubicBezTo>
                    <a:pt x="226" y="72"/>
                    <a:pt x="204" y="127"/>
                    <a:pt x="172" y="127"/>
                  </a:cubicBezTo>
                  <a:cubicBezTo>
                    <a:pt x="166" y="127"/>
                    <a:pt x="158" y="124"/>
                    <a:pt x="150" y="118"/>
                  </a:cubicBezTo>
                  <a:cubicBezTo>
                    <a:pt x="124" y="65"/>
                    <a:pt x="168" y="74"/>
                    <a:pt x="186" y="47"/>
                  </a:cubicBezTo>
                  <a:lnTo>
                    <a:pt x="186" y="47"/>
                  </a:lnTo>
                  <a:cubicBezTo>
                    <a:pt x="179" y="51"/>
                    <a:pt x="172" y="52"/>
                    <a:pt x="166" y="52"/>
                  </a:cubicBezTo>
                  <a:cubicBezTo>
                    <a:pt x="129" y="52"/>
                    <a:pt x="101" y="1"/>
                    <a:pt x="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rot="1644691">
              <a:off x="8258235" y="937070"/>
              <a:ext cx="10825" cy="15539"/>
            </a:xfrm>
            <a:custGeom>
              <a:avLst/>
              <a:gdLst/>
              <a:ahLst/>
              <a:cxnLst/>
              <a:rect l="l" t="t" r="r" b="b"/>
              <a:pathLst>
                <a:path w="62" h="89" extrusionOk="0">
                  <a:moveTo>
                    <a:pt x="9" y="0"/>
                  </a:moveTo>
                  <a:lnTo>
                    <a:pt x="9" y="80"/>
                  </a:lnTo>
                  <a:lnTo>
                    <a:pt x="0" y="71"/>
                  </a:lnTo>
                  <a:lnTo>
                    <a:pt x="9" y="89"/>
                  </a:lnTo>
                  <a:cubicBezTo>
                    <a:pt x="18" y="71"/>
                    <a:pt x="27" y="53"/>
                    <a:pt x="62" y="27"/>
                  </a:cubicBezTo>
                  <a:cubicBezTo>
                    <a:pt x="44" y="9"/>
                    <a:pt x="27" y="0"/>
                    <a:pt x="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rot="1644691">
              <a:off x="8229897" y="944416"/>
              <a:ext cx="27935" cy="20253"/>
            </a:xfrm>
            <a:custGeom>
              <a:avLst/>
              <a:gdLst/>
              <a:ahLst/>
              <a:cxnLst/>
              <a:rect l="l" t="t" r="r" b="b"/>
              <a:pathLst>
                <a:path w="160" h="116" extrusionOk="0">
                  <a:moveTo>
                    <a:pt x="133" y="1"/>
                  </a:moveTo>
                  <a:cubicBezTo>
                    <a:pt x="124" y="18"/>
                    <a:pt x="124" y="36"/>
                    <a:pt x="133" y="71"/>
                  </a:cubicBezTo>
                  <a:cubicBezTo>
                    <a:pt x="136" y="66"/>
                    <a:pt x="138" y="64"/>
                    <a:pt x="141" y="64"/>
                  </a:cubicBezTo>
                  <a:cubicBezTo>
                    <a:pt x="146" y="64"/>
                    <a:pt x="151" y="74"/>
                    <a:pt x="151" y="80"/>
                  </a:cubicBezTo>
                  <a:cubicBezTo>
                    <a:pt x="151" y="80"/>
                    <a:pt x="142" y="71"/>
                    <a:pt x="133" y="71"/>
                  </a:cubicBezTo>
                  <a:cubicBezTo>
                    <a:pt x="94" y="65"/>
                    <a:pt x="74" y="44"/>
                    <a:pt x="42" y="44"/>
                  </a:cubicBezTo>
                  <a:cubicBezTo>
                    <a:pt x="30" y="44"/>
                    <a:pt x="17" y="47"/>
                    <a:pt x="0" y="54"/>
                  </a:cubicBezTo>
                  <a:cubicBezTo>
                    <a:pt x="9" y="98"/>
                    <a:pt x="45" y="80"/>
                    <a:pt x="71" y="107"/>
                  </a:cubicBezTo>
                  <a:cubicBezTo>
                    <a:pt x="66" y="86"/>
                    <a:pt x="66" y="80"/>
                    <a:pt x="70" y="80"/>
                  </a:cubicBezTo>
                  <a:cubicBezTo>
                    <a:pt x="75" y="80"/>
                    <a:pt x="87" y="93"/>
                    <a:pt x="100" y="93"/>
                  </a:cubicBezTo>
                  <a:cubicBezTo>
                    <a:pt x="109" y="93"/>
                    <a:pt x="117" y="88"/>
                    <a:pt x="124" y="71"/>
                  </a:cubicBezTo>
                  <a:cubicBezTo>
                    <a:pt x="133" y="89"/>
                    <a:pt x="142" y="107"/>
                    <a:pt x="142" y="115"/>
                  </a:cubicBezTo>
                  <a:cubicBezTo>
                    <a:pt x="150" y="99"/>
                    <a:pt x="150" y="90"/>
                    <a:pt x="158" y="75"/>
                  </a:cubicBezTo>
                  <a:lnTo>
                    <a:pt x="158" y="75"/>
                  </a:lnTo>
                  <a:lnTo>
                    <a:pt x="159" y="80"/>
                  </a:lnTo>
                  <a:cubicBezTo>
                    <a:pt x="159" y="80"/>
                    <a:pt x="159" y="80"/>
                    <a:pt x="159" y="71"/>
                  </a:cubicBezTo>
                  <a:cubicBezTo>
                    <a:pt x="159" y="73"/>
                    <a:pt x="158" y="74"/>
                    <a:pt x="158" y="75"/>
                  </a:cubicBezTo>
                  <a:lnTo>
                    <a:pt x="158" y="75"/>
                  </a:lnTo>
                  <a:lnTo>
                    <a:pt x="13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rot="1644691">
              <a:off x="8182182" y="1002542"/>
              <a:ext cx="1746" cy="1222"/>
            </a:xfrm>
            <a:custGeom>
              <a:avLst/>
              <a:gdLst/>
              <a:ahLst/>
              <a:cxnLst/>
              <a:rect l="l" t="t" r="r" b="b"/>
              <a:pathLst>
                <a:path w="10" h="7" extrusionOk="0">
                  <a:moveTo>
                    <a:pt x="5" y="0"/>
                  </a:moveTo>
                  <a:cubicBezTo>
                    <a:pt x="3" y="0"/>
                    <a:pt x="0" y="2"/>
                    <a:pt x="0" y="7"/>
                  </a:cubicBezTo>
                  <a:lnTo>
                    <a:pt x="9" y="7"/>
                  </a:lnTo>
                  <a:cubicBezTo>
                    <a:pt x="9" y="2"/>
                    <a:pt x="7" y="0"/>
                    <a:pt x="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rot="1644691">
              <a:off x="8184494" y="996364"/>
              <a:ext cx="24793" cy="17110"/>
            </a:xfrm>
            <a:custGeom>
              <a:avLst/>
              <a:gdLst/>
              <a:ahLst/>
              <a:cxnLst/>
              <a:rect l="l" t="t" r="r" b="b"/>
              <a:pathLst>
                <a:path w="142" h="98" extrusionOk="0">
                  <a:moveTo>
                    <a:pt x="142" y="0"/>
                  </a:moveTo>
                  <a:cubicBezTo>
                    <a:pt x="140" y="0"/>
                    <a:pt x="137" y="1"/>
                    <a:pt x="134" y="3"/>
                  </a:cubicBezTo>
                  <a:lnTo>
                    <a:pt x="134" y="3"/>
                  </a:lnTo>
                  <a:cubicBezTo>
                    <a:pt x="136" y="2"/>
                    <a:pt x="139" y="1"/>
                    <a:pt x="142" y="0"/>
                  </a:cubicBezTo>
                  <a:close/>
                  <a:moveTo>
                    <a:pt x="134" y="3"/>
                  </a:moveTo>
                  <a:cubicBezTo>
                    <a:pt x="93" y="19"/>
                    <a:pt x="59" y="28"/>
                    <a:pt x="18" y="44"/>
                  </a:cubicBezTo>
                  <a:cubicBezTo>
                    <a:pt x="27" y="53"/>
                    <a:pt x="53" y="53"/>
                    <a:pt x="44" y="71"/>
                  </a:cubicBezTo>
                  <a:cubicBezTo>
                    <a:pt x="38" y="77"/>
                    <a:pt x="33" y="79"/>
                    <a:pt x="28" y="79"/>
                  </a:cubicBezTo>
                  <a:cubicBezTo>
                    <a:pt x="22" y="79"/>
                    <a:pt x="17" y="77"/>
                    <a:pt x="11" y="77"/>
                  </a:cubicBezTo>
                  <a:cubicBezTo>
                    <a:pt x="8" y="77"/>
                    <a:pt x="4" y="78"/>
                    <a:pt x="0" y="80"/>
                  </a:cubicBezTo>
                  <a:cubicBezTo>
                    <a:pt x="11" y="85"/>
                    <a:pt x="26" y="97"/>
                    <a:pt x="39" y="97"/>
                  </a:cubicBezTo>
                  <a:cubicBezTo>
                    <a:pt x="48" y="97"/>
                    <a:pt x="55" y="93"/>
                    <a:pt x="62" y="80"/>
                  </a:cubicBezTo>
                  <a:lnTo>
                    <a:pt x="53" y="71"/>
                  </a:lnTo>
                  <a:cubicBezTo>
                    <a:pt x="68" y="48"/>
                    <a:pt x="114" y="14"/>
                    <a:pt x="134" y="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rot="1644691">
              <a:off x="8209402" y="965889"/>
              <a:ext cx="12571" cy="12396"/>
            </a:xfrm>
            <a:custGeom>
              <a:avLst/>
              <a:gdLst/>
              <a:ahLst/>
              <a:cxnLst/>
              <a:rect l="l" t="t" r="r" b="b"/>
              <a:pathLst>
                <a:path w="72" h="71" extrusionOk="0">
                  <a:moveTo>
                    <a:pt x="45" y="0"/>
                  </a:moveTo>
                  <a:lnTo>
                    <a:pt x="0" y="35"/>
                  </a:lnTo>
                  <a:lnTo>
                    <a:pt x="27" y="35"/>
                  </a:lnTo>
                  <a:cubicBezTo>
                    <a:pt x="18" y="71"/>
                    <a:pt x="45" y="62"/>
                    <a:pt x="71" y="71"/>
                  </a:cubicBezTo>
                  <a:lnTo>
                    <a:pt x="4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rot="1644691">
              <a:off x="8264955" y="932177"/>
              <a:ext cx="14142" cy="6285"/>
            </a:xfrm>
            <a:custGeom>
              <a:avLst/>
              <a:gdLst/>
              <a:ahLst/>
              <a:cxnLst/>
              <a:rect l="l" t="t" r="r" b="b"/>
              <a:pathLst>
                <a:path w="81" h="36" extrusionOk="0">
                  <a:moveTo>
                    <a:pt x="1" y="0"/>
                  </a:moveTo>
                  <a:lnTo>
                    <a:pt x="27" y="27"/>
                  </a:lnTo>
                  <a:lnTo>
                    <a:pt x="80" y="3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rot="1644691">
              <a:off x="8274488" y="921339"/>
              <a:ext cx="7857" cy="3317"/>
            </a:xfrm>
            <a:custGeom>
              <a:avLst/>
              <a:gdLst/>
              <a:ahLst/>
              <a:cxnLst/>
              <a:rect l="l" t="t" r="r" b="b"/>
              <a:pathLst>
                <a:path w="45" h="19" extrusionOk="0">
                  <a:moveTo>
                    <a:pt x="18" y="1"/>
                  </a:moveTo>
                  <a:lnTo>
                    <a:pt x="1" y="18"/>
                  </a:lnTo>
                  <a:lnTo>
                    <a:pt x="45" y="18"/>
                  </a:lnTo>
                  <a:lnTo>
                    <a:pt x="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rot="1644691">
              <a:off x="8524853" y="136616"/>
              <a:ext cx="3317" cy="3143"/>
            </a:xfrm>
            <a:custGeom>
              <a:avLst/>
              <a:gdLst/>
              <a:ahLst/>
              <a:cxnLst/>
              <a:rect l="l" t="t" r="r" b="b"/>
              <a:pathLst>
                <a:path w="19" h="18" extrusionOk="0">
                  <a:moveTo>
                    <a:pt x="1" y="0"/>
                  </a:moveTo>
                  <a:cubicBezTo>
                    <a:pt x="1" y="9"/>
                    <a:pt x="10" y="9"/>
                    <a:pt x="18" y="18"/>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rot="1644691">
              <a:off x="8516430" y="160819"/>
              <a:ext cx="3317" cy="873"/>
            </a:xfrm>
            <a:custGeom>
              <a:avLst/>
              <a:gdLst/>
              <a:ahLst/>
              <a:cxnLst/>
              <a:rect l="l" t="t" r="r" b="b"/>
              <a:pathLst>
                <a:path w="19" h="5" extrusionOk="0">
                  <a:moveTo>
                    <a:pt x="3" y="0"/>
                  </a:moveTo>
                  <a:cubicBezTo>
                    <a:pt x="1" y="0"/>
                    <a:pt x="0" y="1"/>
                    <a:pt x="0" y="4"/>
                  </a:cubicBezTo>
                  <a:lnTo>
                    <a:pt x="18" y="4"/>
                  </a:lnTo>
                  <a:cubicBezTo>
                    <a:pt x="12" y="4"/>
                    <a:pt x="6" y="0"/>
                    <a:pt x="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rot="1644691">
              <a:off x="8423780" y="594355"/>
              <a:ext cx="20253" cy="11000"/>
            </a:xfrm>
            <a:custGeom>
              <a:avLst/>
              <a:gdLst/>
              <a:ahLst/>
              <a:cxnLst/>
              <a:rect l="l" t="t" r="r" b="b"/>
              <a:pathLst>
                <a:path w="116" h="63" extrusionOk="0">
                  <a:moveTo>
                    <a:pt x="62" y="1"/>
                  </a:moveTo>
                  <a:lnTo>
                    <a:pt x="9" y="18"/>
                  </a:lnTo>
                  <a:cubicBezTo>
                    <a:pt x="18" y="36"/>
                    <a:pt x="18" y="45"/>
                    <a:pt x="0" y="62"/>
                  </a:cubicBezTo>
                  <a:cubicBezTo>
                    <a:pt x="45" y="36"/>
                    <a:pt x="115" y="1"/>
                    <a:pt x="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rot="1644691">
              <a:off x="8473040" y="357780"/>
              <a:ext cx="9428" cy="3317"/>
            </a:xfrm>
            <a:custGeom>
              <a:avLst/>
              <a:gdLst/>
              <a:ahLst/>
              <a:cxnLst/>
              <a:rect l="l" t="t" r="r" b="b"/>
              <a:pathLst>
                <a:path w="54" h="19" extrusionOk="0">
                  <a:moveTo>
                    <a:pt x="18" y="1"/>
                  </a:moveTo>
                  <a:cubicBezTo>
                    <a:pt x="10" y="1"/>
                    <a:pt x="10" y="1"/>
                    <a:pt x="1" y="10"/>
                  </a:cubicBezTo>
                  <a:cubicBezTo>
                    <a:pt x="18" y="10"/>
                    <a:pt x="36" y="19"/>
                    <a:pt x="54" y="19"/>
                  </a:cubicBezTo>
                  <a:cubicBezTo>
                    <a:pt x="45" y="19"/>
                    <a:pt x="27" y="10"/>
                    <a:pt x="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rot="1644691">
              <a:off x="8446685" y="333071"/>
              <a:ext cx="6285" cy="6460"/>
            </a:xfrm>
            <a:custGeom>
              <a:avLst/>
              <a:gdLst/>
              <a:ahLst/>
              <a:cxnLst/>
              <a:rect l="l" t="t" r="r" b="b"/>
              <a:pathLst>
                <a:path w="36" h="37" extrusionOk="0">
                  <a:moveTo>
                    <a:pt x="36" y="1"/>
                  </a:moveTo>
                  <a:cubicBezTo>
                    <a:pt x="18" y="10"/>
                    <a:pt x="9" y="27"/>
                    <a:pt x="0" y="36"/>
                  </a:cubicBezTo>
                  <a:lnTo>
                    <a:pt x="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rot="1644691">
              <a:off x="8564887" y="13083"/>
              <a:ext cx="9428" cy="4016"/>
            </a:xfrm>
            <a:custGeom>
              <a:avLst/>
              <a:gdLst/>
              <a:ahLst/>
              <a:cxnLst/>
              <a:rect l="l" t="t" r="r" b="b"/>
              <a:pathLst>
                <a:path w="54" h="23" extrusionOk="0">
                  <a:moveTo>
                    <a:pt x="0" y="0"/>
                  </a:moveTo>
                  <a:cubicBezTo>
                    <a:pt x="0" y="18"/>
                    <a:pt x="7" y="22"/>
                    <a:pt x="17" y="22"/>
                  </a:cubicBezTo>
                  <a:cubicBezTo>
                    <a:pt x="27" y="22"/>
                    <a:pt x="40" y="18"/>
                    <a:pt x="53" y="18"/>
                  </a:cubicBez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rot="1644691">
              <a:off x="8329121" y="775942"/>
              <a:ext cx="12571" cy="11000"/>
            </a:xfrm>
            <a:custGeom>
              <a:avLst/>
              <a:gdLst/>
              <a:ahLst/>
              <a:cxnLst/>
              <a:rect l="l" t="t" r="r" b="b"/>
              <a:pathLst>
                <a:path w="72" h="63" extrusionOk="0">
                  <a:moveTo>
                    <a:pt x="71" y="1"/>
                  </a:moveTo>
                  <a:cubicBezTo>
                    <a:pt x="45" y="36"/>
                    <a:pt x="0" y="63"/>
                    <a:pt x="45" y="63"/>
                  </a:cubicBezTo>
                  <a:cubicBezTo>
                    <a:pt x="62" y="36"/>
                    <a:pt x="71" y="18"/>
                    <a:pt x="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rot="1644691">
              <a:off x="8604780" y="183600"/>
              <a:ext cx="4889" cy="3317"/>
            </a:xfrm>
            <a:custGeom>
              <a:avLst/>
              <a:gdLst/>
              <a:ahLst/>
              <a:cxnLst/>
              <a:rect l="l" t="t" r="r" b="b"/>
              <a:pathLst>
                <a:path w="28" h="19" extrusionOk="0">
                  <a:moveTo>
                    <a:pt x="1" y="1"/>
                  </a:moveTo>
                  <a:cubicBezTo>
                    <a:pt x="9" y="18"/>
                    <a:pt x="18" y="18"/>
                    <a:pt x="27" y="18"/>
                  </a:cubicBezTo>
                  <a:cubicBezTo>
                    <a:pt x="18" y="9"/>
                    <a:pt x="9"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rot="1644691">
              <a:off x="8342495" y="769870"/>
              <a:ext cx="9428" cy="11000"/>
            </a:xfrm>
            <a:custGeom>
              <a:avLst/>
              <a:gdLst/>
              <a:ahLst/>
              <a:cxnLst/>
              <a:rect l="l" t="t" r="r" b="b"/>
              <a:pathLst>
                <a:path w="54" h="63" extrusionOk="0">
                  <a:moveTo>
                    <a:pt x="9" y="1"/>
                  </a:moveTo>
                  <a:cubicBezTo>
                    <a:pt x="9" y="1"/>
                    <a:pt x="9" y="10"/>
                    <a:pt x="0" y="10"/>
                  </a:cubicBezTo>
                  <a:cubicBezTo>
                    <a:pt x="9" y="27"/>
                    <a:pt x="18" y="45"/>
                    <a:pt x="18" y="63"/>
                  </a:cubicBezTo>
                  <a:cubicBezTo>
                    <a:pt x="36" y="45"/>
                    <a:pt x="53" y="19"/>
                    <a:pt x="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rot="1644691">
              <a:off x="8776755" y="-405488"/>
              <a:ext cx="1746" cy="1746"/>
            </a:xfrm>
            <a:custGeom>
              <a:avLst/>
              <a:gdLst/>
              <a:ahLst/>
              <a:cxnLst/>
              <a:rect l="l" t="t" r="r" b="b"/>
              <a:pathLst>
                <a:path w="10" h="10" extrusionOk="0">
                  <a:moveTo>
                    <a:pt x="10" y="1"/>
                  </a:moveTo>
                  <a:cubicBezTo>
                    <a:pt x="1" y="1"/>
                    <a:pt x="1" y="1"/>
                    <a:pt x="1" y="10"/>
                  </a:cubicBezTo>
                  <a:cubicBezTo>
                    <a:pt x="10" y="1"/>
                    <a:pt x="10" y="1"/>
                    <a:pt x="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rot="1644691">
              <a:off x="8301875" y="871006"/>
              <a:ext cx="175" cy="3317"/>
            </a:xfrm>
            <a:custGeom>
              <a:avLst/>
              <a:gdLst/>
              <a:ahLst/>
              <a:cxnLst/>
              <a:rect l="l" t="t" r="r" b="b"/>
              <a:pathLst>
                <a:path w="1" h="19" extrusionOk="0">
                  <a:moveTo>
                    <a:pt x="0" y="1"/>
                  </a:moveTo>
                  <a:cubicBezTo>
                    <a:pt x="0" y="18"/>
                    <a:pt x="0" y="10"/>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rot="1644691">
              <a:off x="8259251" y="867331"/>
              <a:ext cx="4889" cy="1746"/>
            </a:xfrm>
            <a:custGeom>
              <a:avLst/>
              <a:gdLst/>
              <a:ahLst/>
              <a:cxnLst/>
              <a:rect l="l" t="t" r="r" b="b"/>
              <a:pathLst>
                <a:path w="28" h="10" extrusionOk="0">
                  <a:moveTo>
                    <a:pt x="27" y="10"/>
                  </a:moveTo>
                  <a:cubicBezTo>
                    <a:pt x="27" y="10"/>
                    <a:pt x="18" y="1"/>
                    <a:pt x="1" y="1"/>
                  </a:cubicBezTo>
                  <a:cubicBezTo>
                    <a:pt x="18" y="1"/>
                    <a:pt x="27" y="10"/>
                    <a:pt x="27" y="1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rot="1644691">
              <a:off x="8308984" y="717125"/>
              <a:ext cx="2095" cy="1222"/>
            </a:xfrm>
            <a:custGeom>
              <a:avLst/>
              <a:gdLst/>
              <a:ahLst/>
              <a:cxnLst/>
              <a:rect l="l" t="t" r="r" b="b"/>
              <a:pathLst>
                <a:path w="12" h="7" extrusionOk="0">
                  <a:moveTo>
                    <a:pt x="11" y="0"/>
                  </a:moveTo>
                  <a:cubicBezTo>
                    <a:pt x="2" y="5"/>
                    <a:pt x="0" y="7"/>
                    <a:pt x="1" y="7"/>
                  </a:cubicBezTo>
                  <a:cubicBezTo>
                    <a:pt x="2" y="7"/>
                    <a:pt x="7" y="5"/>
                    <a:pt x="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rot="1644691">
              <a:off x="8296791" y="870954"/>
              <a:ext cx="3317" cy="3317"/>
            </a:xfrm>
            <a:custGeom>
              <a:avLst/>
              <a:gdLst/>
              <a:ahLst/>
              <a:cxnLst/>
              <a:rect l="l" t="t" r="r" b="b"/>
              <a:pathLst>
                <a:path w="19" h="19" extrusionOk="0">
                  <a:moveTo>
                    <a:pt x="19" y="1"/>
                  </a:moveTo>
                  <a:cubicBezTo>
                    <a:pt x="10" y="1"/>
                    <a:pt x="10" y="9"/>
                    <a:pt x="1" y="18"/>
                  </a:cubicBezTo>
                  <a:cubicBezTo>
                    <a:pt x="10" y="18"/>
                    <a:pt x="19" y="9"/>
                    <a:pt x="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rot="1644691">
              <a:off x="8298334" y="875069"/>
              <a:ext cx="2619" cy="2619"/>
            </a:xfrm>
            <a:custGeom>
              <a:avLst/>
              <a:gdLst/>
              <a:ahLst/>
              <a:cxnLst/>
              <a:rect l="l" t="t" r="r" b="b"/>
              <a:pathLst>
                <a:path w="15" h="15" extrusionOk="0">
                  <a:moveTo>
                    <a:pt x="9" y="0"/>
                  </a:moveTo>
                  <a:cubicBezTo>
                    <a:pt x="9" y="9"/>
                    <a:pt x="9" y="9"/>
                    <a:pt x="1" y="9"/>
                  </a:cubicBezTo>
                  <a:cubicBezTo>
                    <a:pt x="4" y="13"/>
                    <a:pt x="8" y="15"/>
                    <a:pt x="10" y="15"/>
                  </a:cubicBezTo>
                  <a:cubicBezTo>
                    <a:pt x="14" y="15"/>
                    <a:pt x="15" y="11"/>
                    <a:pt x="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rot="1644691">
              <a:off x="8301437" y="867931"/>
              <a:ext cx="1746" cy="4714"/>
            </a:xfrm>
            <a:custGeom>
              <a:avLst/>
              <a:gdLst/>
              <a:ahLst/>
              <a:cxnLst/>
              <a:rect l="l" t="t" r="r" b="b"/>
              <a:pathLst>
                <a:path w="10" h="27" extrusionOk="0">
                  <a:moveTo>
                    <a:pt x="1" y="0"/>
                  </a:moveTo>
                  <a:cubicBezTo>
                    <a:pt x="1" y="9"/>
                    <a:pt x="1" y="18"/>
                    <a:pt x="1" y="27"/>
                  </a:cubicBezTo>
                  <a:cubicBezTo>
                    <a:pt x="1" y="18"/>
                    <a:pt x="9" y="18"/>
                    <a:pt x="9" y="18"/>
                  </a:cubicBezTo>
                  <a:cubicBezTo>
                    <a:pt x="9" y="18"/>
                    <a:pt x="9" y="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rot="1644691">
              <a:off x="8691015" y="-168466"/>
              <a:ext cx="2619" cy="1921"/>
            </a:xfrm>
            <a:custGeom>
              <a:avLst/>
              <a:gdLst/>
              <a:ahLst/>
              <a:cxnLst/>
              <a:rect l="l" t="t" r="r" b="b"/>
              <a:pathLst>
                <a:path w="15" h="11" extrusionOk="0">
                  <a:moveTo>
                    <a:pt x="2" y="0"/>
                  </a:moveTo>
                  <a:cubicBezTo>
                    <a:pt x="0" y="0"/>
                    <a:pt x="5" y="5"/>
                    <a:pt x="15" y="10"/>
                  </a:cubicBezTo>
                  <a:cubicBezTo>
                    <a:pt x="7" y="3"/>
                    <a:pt x="3" y="0"/>
                    <a:pt x="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rot="1644691">
              <a:off x="8372284" y="488790"/>
              <a:ext cx="175" cy="175"/>
            </a:xfrm>
            <a:custGeom>
              <a:avLst/>
              <a:gdLst/>
              <a:ahLst/>
              <a:cxnLst/>
              <a:rect l="l" t="t" r="r" b="b"/>
              <a:pathLst>
                <a:path w="1" h="1" extrusionOk="0">
                  <a:moveTo>
                    <a:pt x="1" y="1"/>
                  </a:moveTo>
                  <a:cubicBezTo>
                    <a:pt x="1" y="1"/>
                    <a:pt x="1" y="1"/>
                    <a:pt x="1" y="1"/>
                  </a:cubicBezTo>
                  <a:cubicBezTo>
                    <a:pt x="1" y="1"/>
                    <a:pt x="1"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rot="1644691">
              <a:off x="8366045" y="482873"/>
              <a:ext cx="34221" cy="11000"/>
            </a:xfrm>
            <a:custGeom>
              <a:avLst/>
              <a:gdLst/>
              <a:ahLst/>
              <a:cxnLst/>
              <a:rect l="l" t="t" r="r" b="b"/>
              <a:pathLst>
                <a:path w="196" h="63" extrusionOk="0">
                  <a:moveTo>
                    <a:pt x="1" y="1"/>
                  </a:moveTo>
                  <a:cubicBezTo>
                    <a:pt x="71" y="19"/>
                    <a:pt x="63" y="36"/>
                    <a:pt x="45" y="63"/>
                  </a:cubicBezTo>
                  <a:lnTo>
                    <a:pt x="195" y="27"/>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rot="1644691">
              <a:off x="8440166" y="-449701"/>
              <a:ext cx="187341" cy="1410732"/>
            </a:xfrm>
            <a:custGeom>
              <a:avLst/>
              <a:gdLst/>
              <a:ahLst/>
              <a:cxnLst/>
              <a:rect l="l" t="t" r="r" b="b"/>
              <a:pathLst>
                <a:path w="1073" h="8080" extrusionOk="0">
                  <a:moveTo>
                    <a:pt x="43" y="160"/>
                  </a:moveTo>
                  <a:lnTo>
                    <a:pt x="40" y="168"/>
                  </a:lnTo>
                  <a:cubicBezTo>
                    <a:pt x="42" y="166"/>
                    <a:pt x="43" y="164"/>
                    <a:pt x="43" y="160"/>
                  </a:cubicBezTo>
                  <a:close/>
                  <a:moveTo>
                    <a:pt x="605" y="575"/>
                  </a:moveTo>
                  <a:lnTo>
                    <a:pt x="605" y="575"/>
                  </a:lnTo>
                  <a:cubicBezTo>
                    <a:pt x="603" y="575"/>
                    <a:pt x="601" y="576"/>
                    <a:pt x="599" y="577"/>
                  </a:cubicBezTo>
                  <a:lnTo>
                    <a:pt x="599" y="577"/>
                  </a:lnTo>
                  <a:cubicBezTo>
                    <a:pt x="601" y="576"/>
                    <a:pt x="603" y="576"/>
                    <a:pt x="605" y="575"/>
                  </a:cubicBezTo>
                  <a:close/>
                  <a:moveTo>
                    <a:pt x="74" y="1885"/>
                  </a:moveTo>
                  <a:lnTo>
                    <a:pt x="74" y="1885"/>
                  </a:lnTo>
                  <a:cubicBezTo>
                    <a:pt x="74" y="1887"/>
                    <a:pt x="74" y="1889"/>
                    <a:pt x="75" y="1890"/>
                  </a:cubicBezTo>
                  <a:cubicBezTo>
                    <a:pt x="74" y="1889"/>
                    <a:pt x="74" y="1887"/>
                    <a:pt x="74" y="1885"/>
                  </a:cubicBezTo>
                  <a:close/>
                  <a:moveTo>
                    <a:pt x="66" y="2447"/>
                  </a:moveTo>
                  <a:cubicBezTo>
                    <a:pt x="66" y="2447"/>
                    <a:pt x="67" y="2448"/>
                    <a:pt x="67" y="2448"/>
                  </a:cubicBezTo>
                  <a:lnTo>
                    <a:pt x="67" y="2448"/>
                  </a:lnTo>
                  <a:lnTo>
                    <a:pt x="66" y="2447"/>
                  </a:lnTo>
                  <a:close/>
                  <a:moveTo>
                    <a:pt x="207" y="3524"/>
                  </a:moveTo>
                  <a:lnTo>
                    <a:pt x="207" y="3524"/>
                  </a:lnTo>
                  <a:cubicBezTo>
                    <a:pt x="207" y="3526"/>
                    <a:pt x="208" y="3528"/>
                    <a:pt x="208" y="3530"/>
                  </a:cubicBezTo>
                  <a:lnTo>
                    <a:pt x="208" y="3530"/>
                  </a:lnTo>
                  <a:lnTo>
                    <a:pt x="207" y="3524"/>
                  </a:lnTo>
                  <a:close/>
                  <a:moveTo>
                    <a:pt x="342" y="5809"/>
                  </a:moveTo>
                  <a:cubicBezTo>
                    <a:pt x="341" y="5810"/>
                    <a:pt x="340" y="5810"/>
                    <a:pt x="340" y="5811"/>
                  </a:cubicBezTo>
                  <a:cubicBezTo>
                    <a:pt x="340" y="5810"/>
                    <a:pt x="341" y="5810"/>
                    <a:pt x="342" y="5809"/>
                  </a:cubicBezTo>
                  <a:close/>
                  <a:moveTo>
                    <a:pt x="543" y="1"/>
                  </a:moveTo>
                  <a:lnTo>
                    <a:pt x="128" y="18"/>
                  </a:lnTo>
                  <a:cubicBezTo>
                    <a:pt x="119" y="54"/>
                    <a:pt x="75" y="71"/>
                    <a:pt x="48" y="71"/>
                  </a:cubicBezTo>
                  <a:cubicBezTo>
                    <a:pt x="48" y="62"/>
                    <a:pt x="40" y="54"/>
                    <a:pt x="40" y="45"/>
                  </a:cubicBezTo>
                  <a:lnTo>
                    <a:pt x="40" y="45"/>
                  </a:lnTo>
                  <a:cubicBezTo>
                    <a:pt x="0" y="76"/>
                    <a:pt x="44" y="135"/>
                    <a:pt x="43" y="160"/>
                  </a:cubicBezTo>
                  <a:lnTo>
                    <a:pt x="43" y="160"/>
                  </a:lnTo>
                  <a:lnTo>
                    <a:pt x="57" y="124"/>
                  </a:lnTo>
                  <a:cubicBezTo>
                    <a:pt x="101" y="239"/>
                    <a:pt x="57" y="398"/>
                    <a:pt x="137" y="513"/>
                  </a:cubicBezTo>
                  <a:lnTo>
                    <a:pt x="163" y="504"/>
                  </a:lnTo>
                  <a:lnTo>
                    <a:pt x="163" y="504"/>
                  </a:lnTo>
                  <a:cubicBezTo>
                    <a:pt x="216" y="592"/>
                    <a:pt x="137" y="575"/>
                    <a:pt x="163" y="672"/>
                  </a:cubicBezTo>
                  <a:lnTo>
                    <a:pt x="154" y="672"/>
                  </a:lnTo>
                  <a:cubicBezTo>
                    <a:pt x="181" y="689"/>
                    <a:pt x="198" y="716"/>
                    <a:pt x="198" y="742"/>
                  </a:cubicBezTo>
                  <a:cubicBezTo>
                    <a:pt x="193" y="738"/>
                    <a:pt x="188" y="737"/>
                    <a:pt x="183" y="737"/>
                  </a:cubicBezTo>
                  <a:cubicBezTo>
                    <a:pt x="161" y="737"/>
                    <a:pt x="142" y="769"/>
                    <a:pt x="120" y="769"/>
                  </a:cubicBezTo>
                  <a:cubicBezTo>
                    <a:pt x="114" y="769"/>
                    <a:pt x="108" y="767"/>
                    <a:pt x="101" y="760"/>
                  </a:cubicBezTo>
                  <a:lnTo>
                    <a:pt x="101" y="760"/>
                  </a:lnTo>
                  <a:cubicBezTo>
                    <a:pt x="154" y="857"/>
                    <a:pt x="146" y="813"/>
                    <a:pt x="243" y="875"/>
                  </a:cubicBezTo>
                  <a:lnTo>
                    <a:pt x="198" y="884"/>
                  </a:lnTo>
                  <a:cubicBezTo>
                    <a:pt x="243" y="910"/>
                    <a:pt x="260" y="910"/>
                    <a:pt x="278" y="954"/>
                  </a:cubicBezTo>
                  <a:cubicBezTo>
                    <a:pt x="268" y="947"/>
                    <a:pt x="260" y="944"/>
                    <a:pt x="253" y="944"/>
                  </a:cubicBezTo>
                  <a:cubicBezTo>
                    <a:pt x="234" y="944"/>
                    <a:pt x="218" y="961"/>
                    <a:pt x="198" y="961"/>
                  </a:cubicBezTo>
                  <a:cubicBezTo>
                    <a:pt x="188" y="961"/>
                    <a:pt x="177" y="957"/>
                    <a:pt x="163" y="945"/>
                  </a:cubicBezTo>
                  <a:lnTo>
                    <a:pt x="163" y="945"/>
                  </a:lnTo>
                  <a:cubicBezTo>
                    <a:pt x="66" y="1060"/>
                    <a:pt x="260" y="1104"/>
                    <a:pt x="128" y="1157"/>
                  </a:cubicBezTo>
                  <a:cubicBezTo>
                    <a:pt x="145" y="1163"/>
                    <a:pt x="158" y="1166"/>
                    <a:pt x="169" y="1166"/>
                  </a:cubicBezTo>
                  <a:cubicBezTo>
                    <a:pt x="229" y="1166"/>
                    <a:pt x="201" y="1083"/>
                    <a:pt x="211" y="1083"/>
                  </a:cubicBezTo>
                  <a:lnTo>
                    <a:pt x="211" y="1083"/>
                  </a:lnTo>
                  <a:cubicBezTo>
                    <a:pt x="212" y="1083"/>
                    <a:pt x="214" y="1084"/>
                    <a:pt x="216" y="1087"/>
                  </a:cubicBezTo>
                  <a:cubicBezTo>
                    <a:pt x="224" y="1082"/>
                    <a:pt x="231" y="1080"/>
                    <a:pt x="239" y="1080"/>
                  </a:cubicBezTo>
                  <a:cubicBezTo>
                    <a:pt x="276" y="1080"/>
                    <a:pt x="310" y="1128"/>
                    <a:pt x="296" y="1157"/>
                  </a:cubicBezTo>
                  <a:cubicBezTo>
                    <a:pt x="296" y="1192"/>
                    <a:pt x="148" y="1219"/>
                    <a:pt x="154" y="1305"/>
                  </a:cubicBezTo>
                  <a:lnTo>
                    <a:pt x="154" y="1305"/>
                  </a:lnTo>
                  <a:cubicBezTo>
                    <a:pt x="153" y="1299"/>
                    <a:pt x="146" y="1298"/>
                    <a:pt x="146" y="1290"/>
                  </a:cubicBezTo>
                  <a:lnTo>
                    <a:pt x="146" y="1290"/>
                  </a:lnTo>
                  <a:cubicBezTo>
                    <a:pt x="110" y="1325"/>
                    <a:pt x="190" y="1352"/>
                    <a:pt x="137" y="1387"/>
                  </a:cubicBezTo>
                  <a:cubicBezTo>
                    <a:pt x="216" y="1405"/>
                    <a:pt x="137" y="1440"/>
                    <a:pt x="234" y="1440"/>
                  </a:cubicBezTo>
                  <a:lnTo>
                    <a:pt x="207" y="1369"/>
                  </a:lnTo>
                  <a:lnTo>
                    <a:pt x="207" y="1369"/>
                  </a:lnTo>
                  <a:cubicBezTo>
                    <a:pt x="234" y="1405"/>
                    <a:pt x="340" y="1449"/>
                    <a:pt x="296" y="1519"/>
                  </a:cubicBezTo>
                  <a:cubicBezTo>
                    <a:pt x="278" y="1511"/>
                    <a:pt x="251" y="1493"/>
                    <a:pt x="234" y="1475"/>
                  </a:cubicBezTo>
                  <a:lnTo>
                    <a:pt x="234" y="1475"/>
                  </a:lnTo>
                  <a:cubicBezTo>
                    <a:pt x="207" y="1502"/>
                    <a:pt x="251" y="1519"/>
                    <a:pt x="225" y="1546"/>
                  </a:cubicBezTo>
                  <a:cubicBezTo>
                    <a:pt x="128" y="1537"/>
                    <a:pt x="198" y="1449"/>
                    <a:pt x="128" y="1405"/>
                  </a:cubicBezTo>
                  <a:lnTo>
                    <a:pt x="128" y="1405"/>
                  </a:lnTo>
                  <a:cubicBezTo>
                    <a:pt x="97" y="1428"/>
                    <a:pt x="175" y="1478"/>
                    <a:pt x="122" y="1478"/>
                  </a:cubicBezTo>
                  <a:cubicBezTo>
                    <a:pt x="115" y="1478"/>
                    <a:pt x="105" y="1477"/>
                    <a:pt x="93" y="1475"/>
                  </a:cubicBezTo>
                  <a:lnTo>
                    <a:pt x="93" y="1475"/>
                  </a:lnTo>
                  <a:cubicBezTo>
                    <a:pt x="225" y="1502"/>
                    <a:pt x="84" y="1555"/>
                    <a:pt x="181" y="1608"/>
                  </a:cubicBezTo>
                  <a:lnTo>
                    <a:pt x="128" y="1608"/>
                  </a:lnTo>
                  <a:cubicBezTo>
                    <a:pt x="137" y="1617"/>
                    <a:pt x="163" y="1634"/>
                    <a:pt x="163" y="1652"/>
                  </a:cubicBezTo>
                  <a:lnTo>
                    <a:pt x="93" y="1625"/>
                  </a:lnTo>
                  <a:lnTo>
                    <a:pt x="93" y="1625"/>
                  </a:lnTo>
                  <a:cubicBezTo>
                    <a:pt x="154" y="1669"/>
                    <a:pt x="40" y="1714"/>
                    <a:pt x="75" y="1758"/>
                  </a:cubicBezTo>
                  <a:cubicBezTo>
                    <a:pt x="75" y="1709"/>
                    <a:pt x="93" y="1703"/>
                    <a:pt x="115" y="1703"/>
                  </a:cubicBezTo>
                  <a:cubicBezTo>
                    <a:pt x="123" y="1703"/>
                    <a:pt x="132" y="1704"/>
                    <a:pt x="141" y="1704"/>
                  </a:cubicBezTo>
                  <a:cubicBezTo>
                    <a:pt x="155" y="1704"/>
                    <a:pt x="170" y="1701"/>
                    <a:pt x="181" y="1687"/>
                  </a:cubicBezTo>
                  <a:lnTo>
                    <a:pt x="181" y="1687"/>
                  </a:lnTo>
                  <a:cubicBezTo>
                    <a:pt x="259" y="1800"/>
                    <a:pt x="46" y="1768"/>
                    <a:pt x="74" y="1885"/>
                  </a:cubicBezTo>
                  <a:lnTo>
                    <a:pt x="74" y="1885"/>
                  </a:lnTo>
                  <a:cubicBezTo>
                    <a:pt x="72" y="1869"/>
                    <a:pt x="92" y="1839"/>
                    <a:pt x="112" y="1839"/>
                  </a:cubicBezTo>
                  <a:cubicBezTo>
                    <a:pt x="117" y="1839"/>
                    <a:pt x="123" y="1841"/>
                    <a:pt x="128" y="1846"/>
                  </a:cubicBezTo>
                  <a:cubicBezTo>
                    <a:pt x="119" y="1873"/>
                    <a:pt x="101" y="1908"/>
                    <a:pt x="66" y="1926"/>
                  </a:cubicBezTo>
                  <a:cubicBezTo>
                    <a:pt x="71" y="1950"/>
                    <a:pt x="79" y="1958"/>
                    <a:pt x="89" y="1958"/>
                  </a:cubicBezTo>
                  <a:cubicBezTo>
                    <a:pt x="105" y="1958"/>
                    <a:pt x="125" y="1935"/>
                    <a:pt x="145" y="1935"/>
                  </a:cubicBezTo>
                  <a:cubicBezTo>
                    <a:pt x="151" y="1935"/>
                    <a:pt x="157" y="1937"/>
                    <a:pt x="163" y="1943"/>
                  </a:cubicBezTo>
                  <a:cubicBezTo>
                    <a:pt x="93" y="1970"/>
                    <a:pt x="190" y="1979"/>
                    <a:pt x="216" y="2014"/>
                  </a:cubicBezTo>
                  <a:lnTo>
                    <a:pt x="154" y="2023"/>
                  </a:lnTo>
                  <a:cubicBezTo>
                    <a:pt x="128" y="2120"/>
                    <a:pt x="278" y="2040"/>
                    <a:pt x="234" y="2129"/>
                  </a:cubicBezTo>
                  <a:lnTo>
                    <a:pt x="154" y="2093"/>
                  </a:lnTo>
                  <a:lnTo>
                    <a:pt x="181" y="2137"/>
                  </a:lnTo>
                  <a:lnTo>
                    <a:pt x="110" y="2137"/>
                  </a:lnTo>
                  <a:cubicBezTo>
                    <a:pt x="163" y="2182"/>
                    <a:pt x="154" y="2199"/>
                    <a:pt x="137" y="2243"/>
                  </a:cubicBezTo>
                  <a:cubicBezTo>
                    <a:pt x="143" y="2242"/>
                    <a:pt x="150" y="2241"/>
                    <a:pt x="157" y="2241"/>
                  </a:cubicBezTo>
                  <a:cubicBezTo>
                    <a:pt x="194" y="2241"/>
                    <a:pt x="243" y="2258"/>
                    <a:pt x="243" y="2288"/>
                  </a:cubicBezTo>
                  <a:cubicBezTo>
                    <a:pt x="207" y="2323"/>
                    <a:pt x="190" y="2279"/>
                    <a:pt x="198" y="2341"/>
                  </a:cubicBezTo>
                  <a:cubicBezTo>
                    <a:pt x="163" y="2323"/>
                    <a:pt x="119" y="2314"/>
                    <a:pt x="172" y="2279"/>
                  </a:cubicBezTo>
                  <a:cubicBezTo>
                    <a:pt x="146" y="2279"/>
                    <a:pt x="128" y="2270"/>
                    <a:pt x="110" y="2270"/>
                  </a:cubicBezTo>
                  <a:cubicBezTo>
                    <a:pt x="75" y="2305"/>
                    <a:pt x="110" y="2349"/>
                    <a:pt x="110" y="2367"/>
                  </a:cubicBezTo>
                  <a:cubicBezTo>
                    <a:pt x="110" y="2358"/>
                    <a:pt x="110" y="2349"/>
                    <a:pt x="119" y="2349"/>
                  </a:cubicBezTo>
                  <a:lnTo>
                    <a:pt x="207" y="2429"/>
                  </a:lnTo>
                  <a:cubicBezTo>
                    <a:pt x="196" y="2436"/>
                    <a:pt x="186" y="2439"/>
                    <a:pt x="178" y="2439"/>
                  </a:cubicBezTo>
                  <a:cubicBezTo>
                    <a:pt x="166" y="2439"/>
                    <a:pt x="156" y="2434"/>
                    <a:pt x="146" y="2429"/>
                  </a:cubicBezTo>
                  <a:lnTo>
                    <a:pt x="146" y="2429"/>
                  </a:lnTo>
                  <a:cubicBezTo>
                    <a:pt x="154" y="2447"/>
                    <a:pt x="181" y="2455"/>
                    <a:pt x="190" y="2482"/>
                  </a:cubicBezTo>
                  <a:cubicBezTo>
                    <a:pt x="146" y="2473"/>
                    <a:pt x="94" y="2482"/>
                    <a:pt x="67" y="2448"/>
                  </a:cubicBezTo>
                  <a:lnTo>
                    <a:pt x="67" y="2448"/>
                  </a:lnTo>
                  <a:lnTo>
                    <a:pt x="128" y="2526"/>
                  </a:lnTo>
                  <a:cubicBezTo>
                    <a:pt x="104" y="2534"/>
                    <a:pt x="81" y="2563"/>
                    <a:pt x="63" y="2563"/>
                  </a:cubicBezTo>
                  <a:cubicBezTo>
                    <a:pt x="61" y="2563"/>
                    <a:pt x="59" y="2562"/>
                    <a:pt x="57" y="2561"/>
                  </a:cubicBezTo>
                  <a:lnTo>
                    <a:pt x="57" y="2561"/>
                  </a:lnTo>
                  <a:cubicBezTo>
                    <a:pt x="31" y="2605"/>
                    <a:pt x="146" y="2667"/>
                    <a:pt x="119" y="2729"/>
                  </a:cubicBezTo>
                  <a:cubicBezTo>
                    <a:pt x="128" y="2738"/>
                    <a:pt x="137" y="2738"/>
                    <a:pt x="146" y="2756"/>
                  </a:cubicBezTo>
                  <a:cubicBezTo>
                    <a:pt x="137" y="2817"/>
                    <a:pt x="75" y="2870"/>
                    <a:pt x="146" y="2932"/>
                  </a:cubicBezTo>
                  <a:lnTo>
                    <a:pt x="66" y="2976"/>
                  </a:lnTo>
                  <a:cubicBezTo>
                    <a:pt x="70" y="2987"/>
                    <a:pt x="76" y="2991"/>
                    <a:pt x="84" y="2991"/>
                  </a:cubicBezTo>
                  <a:cubicBezTo>
                    <a:pt x="103" y="2991"/>
                    <a:pt x="132" y="2968"/>
                    <a:pt x="158" y="2968"/>
                  </a:cubicBezTo>
                  <a:cubicBezTo>
                    <a:pt x="173" y="2968"/>
                    <a:pt x="188" y="2976"/>
                    <a:pt x="198" y="3003"/>
                  </a:cubicBezTo>
                  <a:cubicBezTo>
                    <a:pt x="234" y="3065"/>
                    <a:pt x="128" y="3029"/>
                    <a:pt x="110" y="3056"/>
                  </a:cubicBezTo>
                  <a:cubicBezTo>
                    <a:pt x="154" y="3082"/>
                    <a:pt x="243" y="3135"/>
                    <a:pt x="172" y="3197"/>
                  </a:cubicBezTo>
                  <a:cubicBezTo>
                    <a:pt x="154" y="3179"/>
                    <a:pt x="172" y="3162"/>
                    <a:pt x="163" y="3144"/>
                  </a:cubicBezTo>
                  <a:lnTo>
                    <a:pt x="163" y="3144"/>
                  </a:lnTo>
                  <a:lnTo>
                    <a:pt x="119" y="3188"/>
                  </a:lnTo>
                  <a:cubicBezTo>
                    <a:pt x="63" y="3157"/>
                    <a:pt x="60" y="3126"/>
                    <a:pt x="41" y="3126"/>
                  </a:cubicBezTo>
                  <a:cubicBezTo>
                    <a:pt x="33" y="3126"/>
                    <a:pt x="22" y="3131"/>
                    <a:pt x="4" y="3144"/>
                  </a:cubicBezTo>
                  <a:cubicBezTo>
                    <a:pt x="163" y="3144"/>
                    <a:pt x="22" y="3321"/>
                    <a:pt x="190" y="3321"/>
                  </a:cubicBezTo>
                  <a:lnTo>
                    <a:pt x="154" y="3347"/>
                  </a:lnTo>
                  <a:cubicBezTo>
                    <a:pt x="154" y="3338"/>
                    <a:pt x="146" y="3338"/>
                    <a:pt x="146" y="3329"/>
                  </a:cubicBezTo>
                  <a:lnTo>
                    <a:pt x="146" y="3329"/>
                  </a:lnTo>
                  <a:cubicBezTo>
                    <a:pt x="75" y="3391"/>
                    <a:pt x="269" y="3365"/>
                    <a:pt x="243" y="3444"/>
                  </a:cubicBezTo>
                  <a:cubicBezTo>
                    <a:pt x="236" y="3463"/>
                    <a:pt x="221" y="3478"/>
                    <a:pt x="206" y="3478"/>
                  </a:cubicBezTo>
                  <a:cubicBezTo>
                    <a:pt x="200" y="3478"/>
                    <a:pt x="195" y="3476"/>
                    <a:pt x="190" y="3471"/>
                  </a:cubicBezTo>
                  <a:lnTo>
                    <a:pt x="190" y="3471"/>
                  </a:lnTo>
                  <a:lnTo>
                    <a:pt x="234" y="3524"/>
                  </a:lnTo>
                  <a:cubicBezTo>
                    <a:pt x="234" y="3533"/>
                    <a:pt x="227" y="3537"/>
                    <a:pt x="221" y="3537"/>
                  </a:cubicBezTo>
                  <a:cubicBezTo>
                    <a:pt x="216" y="3537"/>
                    <a:pt x="211" y="3535"/>
                    <a:pt x="208" y="3530"/>
                  </a:cubicBezTo>
                  <a:lnTo>
                    <a:pt x="208" y="3530"/>
                  </a:lnTo>
                  <a:lnTo>
                    <a:pt x="225" y="3612"/>
                  </a:lnTo>
                  <a:lnTo>
                    <a:pt x="216" y="3612"/>
                  </a:lnTo>
                  <a:cubicBezTo>
                    <a:pt x="243" y="3621"/>
                    <a:pt x="287" y="3647"/>
                    <a:pt x="304" y="3656"/>
                  </a:cubicBezTo>
                  <a:cubicBezTo>
                    <a:pt x="297" y="3664"/>
                    <a:pt x="292" y="3666"/>
                    <a:pt x="289" y="3666"/>
                  </a:cubicBezTo>
                  <a:cubicBezTo>
                    <a:pt x="282" y="3666"/>
                    <a:pt x="280" y="3655"/>
                    <a:pt x="268" y="3655"/>
                  </a:cubicBezTo>
                  <a:cubicBezTo>
                    <a:pt x="266" y="3655"/>
                    <a:pt x="263" y="3655"/>
                    <a:pt x="260" y="3656"/>
                  </a:cubicBezTo>
                  <a:lnTo>
                    <a:pt x="304" y="3700"/>
                  </a:lnTo>
                  <a:cubicBezTo>
                    <a:pt x="295" y="3706"/>
                    <a:pt x="286" y="3709"/>
                    <a:pt x="277" y="3709"/>
                  </a:cubicBezTo>
                  <a:cubicBezTo>
                    <a:pt x="247" y="3709"/>
                    <a:pt x="225" y="3677"/>
                    <a:pt x="225" y="3656"/>
                  </a:cubicBezTo>
                  <a:lnTo>
                    <a:pt x="225" y="3656"/>
                  </a:lnTo>
                  <a:cubicBezTo>
                    <a:pt x="66" y="3709"/>
                    <a:pt x="269" y="3692"/>
                    <a:pt x="181" y="3789"/>
                  </a:cubicBezTo>
                  <a:lnTo>
                    <a:pt x="154" y="3744"/>
                  </a:lnTo>
                  <a:cubicBezTo>
                    <a:pt x="66" y="3780"/>
                    <a:pt x="101" y="3815"/>
                    <a:pt x="48" y="3868"/>
                  </a:cubicBezTo>
                  <a:cubicBezTo>
                    <a:pt x="70" y="3861"/>
                    <a:pt x="150" y="3795"/>
                    <a:pt x="199" y="3795"/>
                  </a:cubicBezTo>
                  <a:cubicBezTo>
                    <a:pt x="209" y="3795"/>
                    <a:pt x="218" y="3798"/>
                    <a:pt x="225" y="3806"/>
                  </a:cubicBezTo>
                  <a:cubicBezTo>
                    <a:pt x="216" y="3824"/>
                    <a:pt x="216" y="3842"/>
                    <a:pt x="243" y="3868"/>
                  </a:cubicBezTo>
                  <a:cubicBezTo>
                    <a:pt x="190" y="3877"/>
                    <a:pt x="207" y="3903"/>
                    <a:pt x="207" y="3939"/>
                  </a:cubicBezTo>
                  <a:lnTo>
                    <a:pt x="128" y="3939"/>
                  </a:lnTo>
                  <a:cubicBezTo>
                    <a:pt x="154" y="3974"/>
                    <a:pt x="190" y="3965"/>
                    <a:pt x="225" y="3992"/>
                  </a:cubicBezTo>
                  <a:cubicBezTo>
                    <a:pt x="225" y="4027"/>
                    <a:pt x="163" y="4045"/>
                    <a:pt x="119" y="4054"/>
                  </a:cubicBezTo>
                  <a:cubicBezTo>
                    <a:pt x="117" y="4071"/>
                    <a:pt x="121" y="4076"/>
                    <a:pt x="129" y="4076"/>
                  </a:cubicBezTo>
                  <a:cubicBezTo>
                    <a:pt x="144" y="4076"/>
                    <a:pt x="175" y="4052"/>
                    <a:pt x="198" y="4052"/>
                  </a:cubicBezTo>
                  <a:cubicBezTo>
                    <a:pt x="210" y="4052"/>
                    <a:pt x="220" y="4059"/>
                    <a:pt x="225" y="4080"/>
                  </a:cubicBezTo>
                  <a:cubicBezTo>
                    <a:pt x="198" y="4142"/>
                    <a:pt x="234" y="4177"/>
                    <a:pt x="278" y="4239"/>
                  </a:cubicBezTo>
                  <a:cubicBezTo>
                    <a:pt x="269" y="4254"/>
                    <a:pt x="261" y="4259"/>
                    <a:pt x="253" y="4259"/>
                  </a:cubicBezTo>
                  <a:cubicBezTo>
                    <a:pt x="241" y="4259"/>
                    <a:pt x="231" y="4247"/>
                    <a:pt x="221" y="4247"/>
                  </a:cubicBezTo>
                  <a:cubicBezTo>
                    <a:pt x="220" y="4247"/>
                    <a:pt x="218" y="4247"/>
                    <a:pt x="216" y="4248"/>
                  </a:cubicBezTo>
                  <a:lnTo>
                    <a:pt x="278" y="4283"/>
                  </a:lnTo>
                  <a:cubicBezTo>
                    <a:pt x="274" y="4288"/>
                    <a:pt x="267" y="4290"/>
                    <a:pt x="260" y="4290"/>
                  </a:cubicBezTo>
                  <a:cubicBezTo>
                    <a:pt x="254" y="4290"/>
                    <a:pt x="247" y="4288"/>
                    <a:pt x="243" y="4283"/>
                  </a:cubicBezTo>
                  <a:lnTo>
                    <a:pt x="243" y="4283"/>
                  </a:lnTo>
                  <a:cubicBezTo>
                    <a:pt x="269" y="4318"/>
                    <a:pt x="322" y="4283"/>
                    <a:pt x="340" y="4327"/>
                  </a:cubicBezTo>
                  <a:cubicBezTo>
                    <a:pt x="428" y="4336"/>
                    <a:pt x="225" y="4424"/>
                    <a:pt x="322" y="4477"/>
                  </a:cubicBezTo>
                  <a:cubicBezTo>
                    <a:pt x="316" y="4483"/>
                    <a:pt x="309" y="4485"/>
                    <a:pt x="302" y="4485"/>
                  </a:cubicBezTo>
                  <a:cubicBezTo>
                    <a:pt x="287" y="4485"/>
                    <a:pt x="269" y="4477"/>
                    <a:pt x="251" y="4477"/>
                  </a:cubicBezTo>
                  <a:cubicBezTo>
                    <a:pt x="313" y="4557"/>
                    <a:pt x="296" y="4548"/>
                    <a:pt x="384" y="4601"/>
                  </a:cubicBezTo>
                  <a:lnTo>
                    <a:pt x="331" y="4663"/>
                  </a:lnTo>
                  <a:cubicBezTo>
                    <a:pt x="349" y="4650"/>
                    <a:pt x="367" y="4645"/>
                    <a:pt x="385" y="4645"/>
                  </a:cubicBezTo>
                  <a:cubicBezTo>
                    <a:pt x="429" y="4645"/>
                    <a:pt x="473" y="4676"/>
                    <a:pt x="516" y="4707"/>
                  </a:cubicBezTo>
                  <a:cubicBezTo>
                    <a:pt x="543" y="4689"/>
                    <a:pt x="561" y="4680"/>
                    <a:pt x="578" y="4672"/>
                  </a:cubicBezTo>
                  <a:lnTo>
                    <a:pt x="622" y="4742"/>
                  </a:lnTo>
                  <a:cubicBezTo>
                    <a:pt x="617" y="4745"/>
                    <a:pt x="611" y="4746"/>
                    <a:pt x="605" y="4746"/>
                  </a:cubicBezTo>
                  <a:cubicBezTo>
                    <a:pt x="589" y="4746"/>
                    <a:pt x="570" y="4740"/>
                    <a:pt x="552" y="4733"/>
                  </a:cubicBezTo>
                  <a:lnTo>
                    <a:pt x="552" y="4733"/>
                  </a:lnTo>
                  <a:cubicBezTo>
                    <a:pt x="552" y="4742"/>
                    <a:pt x="561" y="4742"/>
                    <a:pt x="569" y="4742"/>
                  </a:cubicBezTo>
                  <a:cubicBezTo>
                    <a:pt x="557" y="4754"/>
                    <a:pt x="542" y="4759"/>
                    <a:pt x="524" y="4759"/>
                  </a:cubicBezTo>
                  <a:cubicBezTo>
                    <a:pt x="503" y="4759"/>
                    <a:pt x="479" y="4752"/>
                    <a:pt x="455" y="4742"/>
                  </a:cubicBezTo>
                  <a:cubicBezTo>
                    <a:pt x="472" y="4733"/>
                    <a:pt x="481" y="4725"/>
                    <a:pt x="499" y="4716"/>
                  </a:cubicBezTo>
                  <a:cubicBezTo>
                    <a:pt x="455" y="4698"/>
                    <a:pt x="402" y="4689"/>
                    <a:pt x="357" y="4689"/>
                  </a:cubicBezTo>
                  <a:cubicBezTo>
                    <a:pt x="366" y="4698"/>
                    <a:pt x="375" y="4707"/>
                    <a:pt x="375" y="4716"/>
                  </a:cubicBezTo>
                  <a:cubicBezTo>
                    <a:pt x="366" y="4707"/>
                    <a:pt x="357" y="4707"/>
                    <a:pt x="349" y="4707"/>
                  </a:cubicBezTo>
                  <a:cubicBezTo>
                    <a:pt x="340" y="4716"/>
                    <a:pt x="357" y="4716"/>
                    <a:pt x="375" y="4733"/>
                  </a:cubicBezTo>
                  <a:lnTo>
                    <a:pt x="296" y="4751"/>
                  </a:lnTo>
                  <a:lnTo>
                    <a:pt x="322" y="4751"/>
                  </a:lnTo>
                  <a:lnTo>
                    <a:pt x="278" y="4848"/>
                  </a:lnTo>
                  <a:cubicBezTo>
                    <a:pt x="366" y="4910"/>
                    <a:pt x="490" y="4963"/>
                    <a:pt x="534" y="5069"/>
                  </a:cubicBezTo>
                  <a:cubicBezTo>
                    <a:pt x="506" y="5059"/>
                    <a:pt x="484" y="5055"/>
                    <a:pt x="463" y="5055"/>
                  </a:cubicBezTo>
                  <a:cubicBezTo>
                    <a:pt x="430" y="5055"/>
                    <a:pt x="400" y="5064"/>
                    <a:pt x="357" y="5069"/>
                  </a:cubicBezTo>
                  <a:cubicBezTo>
                    <a:pt x="428" y="5034"/>
                    <a:pt x="322" y="4989"/>
                    <a:pt x="331" y="4928"/>
                  </a:cubicBezTo>
                  <a:lnTo>
                    <a:pt x="331" y="4928"/>
                  </a:lnTo>
                  <a:cubicBezTo>
                    <a:pt x="326" y="4947"/>
                    <a:pt x="313" y="4953"/>
                    <a:pt x="301" y="4953"/>
                  </a:cubicBezTo>
                  <a:cubicBezTo>
                    <a:pt x="291" y="4953"/>
                    <a:pt x="282" y="4949"/>
                    <a:pt x="278" y="4945"/>
                  </a:cubicBezTo>
                  <a:lnTo>
                    <a:pt x="278" y="4945"/>
                  </a:lnTo>
                  <a:lnTo>
                    <a:pt x="349" y="5042"/>
                  </a:lnTo>
                  <a:cubicBezTo>
                    <a:pt x="296" y="5042"/>
                    <a:pt x="304" y="5060"/>
                    <a:pt x="287" y="5087"/>
                  </a:cubicBezTo>
                  <a:cubicBezTo>
                    <a:pt x="297" y="5085"/>
                    <a:pt x="306" y="5084"/>
                    <a:pt x="314" y="5084"/>
                  </a:cubicBezTo>
                  <a:cubicBezTo>
                    <a:pt x="396" y="5084"/>
                    <a:pt x="369" y="5161"/>
                    <a:pt x="402" y="5201"/>
                  </a:cubicBezTo>
                  <a:cubicBezTo>
                    <a:pt x="366" y="5201"/>
                    <a:pt x="322" y="5193"/>
                    <a:pt x="331" y="5148"/>
                  </a:cubicBezTo>
                  <a:lnTo>
                    <a:pt x="331" y="5148"/>
                  </a:lnTo>
                  <a:cubicBezTo>
                    <a:pt x="243" y="5201"/>
                    <a:pt x="472" y="5210"/>
                    <a:pt x="402" y="5263"/>
                  </a:cubicBezTo>
                  <a:cubicBezTo>
                    <a:pt x="402" y="5254"/>
                    <a:pt x="402" y="5246"/>
                    <a:pt x="384" y="5246"/>
                  </a:cubicBezTo>
                  <a:cubicBezTo>
                    <a:pt x="417" y="5262"/>
                    <a:pt x="396" y="5326"/>
                    <a:pt x="364" y="5326"/>
                  </a:cubicBezTo>
                  <a:cubicBezTo>
                    <a:pt x="362" y="5326"/>
                    <a:pt x="359" y="5326"/>
                    <a:pt x="357" y="5325"/>
                  </a:cubicBezTo>
                  <a:lnTo>
                    <a:pt x="357" y="5307"/>
                  </a:lnTo>
                  <a:lnTo>
                    <a:pt x="357" y="5307"/>
                  </a:lnTo>
                  <a:cubicBezTo>
                    <a:pt x="349" y="5387"/>
                    <a:pt x="366" y="5546"/>
                    <a:pt x="472" y="5555"/>
                  </a:cubicBezTo>
                  <a:cubicBezTo>
                    <a:pt x="455" y="5555"/>
                    <a:pt x="349" y="5546"/>
                    <a:pt x="331" y="5546"/>
                  </a:cubicBezTo>
                  <a:lnTo>
                    <a:pt x="675" y="5669"/>
                  </a:lnTo>
                  <a:cubicBezTo>
                    <a:pt x="668" y="5669"/>
                    <a:pt x="660" y="5668"/>
                    <a:pt x="652" y="5668"/>
                  </a:cubicBezTo>
                  <a:cubicBezTo>
                    <a:pt x="595" y="5668"/>
                    <a:pt x="512" y="5682"/>
                    <a:pt x="442" y="5682"/>
                  </a:cubicBezTo>
                  <a:cubicBezTo>
                    <a:pt x="393" y="5682"/>
                    <a:pt x="351" y="5675"/>
                    <a:pt x="331" y="5652"/>
                  </a:cubicBezTo>
                  <a:lnTo>
                    <a:pt x="331" y="5652"/>
                  </a:lnTo>
                  <a:cubicBezTo>
                    <a:pt x="322" y="5669"/>
                    <a:pt x="304" y="5696"/>
                    <a:pt x="340" y="5731"/>
                  </a:cubicBezTo>
                  <a:cubicBezTo>
                    <a:pt x="346" y="5724"/>
                    <a:pt x="414" y="5708"/>
                    <a:pt x="450" y="5708"/>
                  </a:cubicBezTo>
                  <a:cubicBezTo>
                    <a:pt x="462" y="5708"/>
                    <a:pt x="470" y="5709"/>
                    <a:pt x="472" y="5714"/>
                  </a:cubicBezTo>
                  <a:cubicBezTo>
                    <a:pt x="376" y="5766"/>
                    <a:pt x="418" y="5749"/>
                    <a:pt x="342" y="5809"/>
                  </a:cubicBezTo>
                  <a:lnTo>
                    <a:pt x="342" y="5809"/>
                  </a:lnTo>
                  <a:cubicBezTo>
                    <a:pt x="348" y="5805"/>
                    <a:pt x="361" y="5804"/>
                    <a:pt x="376" y="5804"/>
                  </a:cubicBezTo>
                  <a:cubicBezTo>
                    <a:pt x="421" y="5804"/>
                    <a:pt x="490" y="5818"/>
                    <a:pt x="490" y="5837"/>
                  </a:cubicBezTo>
                  <a:cubicBezTo>
                    <a:pt x="478" y="5837"/>
                    <a:pt x="423" y="5841"/>
                    <a:pt x="383" y="5841"/>
                  </a:cubicBezTo>
                  <a:cubicBezTo>
                    <a:pt x="362" y="5841"/>
                    <a:pt x="346" y="5840"/>
                    <a:pt x="340" y="5837"/>
                  </a:cubicBezTo>
                  <a:lnTo>
                    <a:pt x="340" y="5837"/>
                  </a:lnTo>
                  <a:lnTo>
                    <a:pt x="475" y="5905"/>
                  </a:lnTo>
                  <a:lnTo>
                    <a:pt x="475" y="5905"/>
                  </a:lnTo>
                  <a:cubicBezTo>
                    <a:pt x="467" y="5902"/>
                    <a:pt x="457" y="5900"/>
                    <a:pt x="445" y="5900"/>
                  </a:cubicBezTo>
                  <a:cubicBezTo>
                    <a:pt x="407" y="5900"/>
                    <a:pt x="356" y="5913"/>
                    <a:pt x="331" y="5925"/>
                  </a:cubicBezTo>
                  <a:cubicBezTo>
                    <a:pt x="332" y="5925"/>
                    <a:pt x="334" y="5925"/>
                    <a:pt x="335" y="5925"/>
                  </a:cubicBezTo>
                  <a:cubicBezTo>
                    <a:pt x="354" y="5925"/>
                    <a:pt x="332" y="5988"/>
                    <a:pt x="349" y="6005"/>
                  </a:cubicBezTo>
                  <a:lnTo>
                    <a:pt x="375" y="5978"/>
                  </a:lnTo>
                  <a:lnTo>
                    <a:pt x="375" y="5978"/>
                  </a:lnTo>
                  <a:cubicBezTo>
                    <a:pt x="357" y="6058"/>
                    <a:pt x="561" y="6049"/>
                    <a:pt x="561" y="6137"/>
                  </a:cubicBezTo>
                  <a:cubicBezTo>
                    <a:pt x="549" y="6133"/>
                    <a:pt x="514" y="6129"/>
                    <a:pt x="477" y="6129"/>
                  </a:cubicBezTo>
                  <a:cubicBezTo>
                    <a:pt x="432" y="6129"/>
                    <a:pt x="385" y="6135"/>
                    <a:pt x="375" y="6155"/>
                  </a:cubicBezTo>
                  <a:cubicBezTo>
                    <a:pt x="446" y="6173"/>
                    <a:pt x="711" y="6234"/>
                    <a:pt x="764" y="6305"/>
                  </a:cubicBezTo>
                  <a:lnTo>
                    <a:pt x="728" y="6323"/>
                  </a:lnTo>
                  <a:lnTo>
                    <a:pt x="772" y="6376"/>
                  </a:lnTo>
                  <a:cubicBezTo>
                    <a:pt x="666" y="6340"/>
                    <a:pt x="446" y="6252"/>
                    <a:pt x="357" y="6199"/>
                  </a:cubicBezTo>
                  <a:cubicBezTo>
                    <a:pt x="331" y="6234"/>
                    <a:pt x="313" y="6217"/>
                    <a:pt x="322" y="6261"/>
                  </a:cubicBezTo>
                  <a:cubicBezTo>
                    <a:pt x="316" y="6264"/>
                    <a:pt x="311" y="6265"/>
                    <a:pt x="306" y="6265"/>
                  </a:cubicBezTo>
                  <a:cubicBezTo>
                    <a:pt x="281" y="6265"/>
                    <a:pt x="268" y="6233"/>
                    <a:pt x="260" y="6226"/>
                  </a:cubicBezTo>
                  <a:lnTo>
                    <a:pt x="243" y="6332"/>
                  </a:lnTo>
                  <a:cubicBezTo>
                    <a:pt x="246" y="6331"/>
                    <a:pt x="250" y="6331"/>
                    <a:pt x="253" y="6331"/>
                  </a:cubicBezTo>
                  <a:cubicBezTo>
                    <a:pt x="322" y="6331"/>
                    <a:pt x="325" y="6411"/>
                    <a:pt x="393" y="6411"/>
                  </a:cubicBezTo>
                  <a:lnTo>
                    <a:pt x="304" y="6296"/>
                  </a:lnTo>
                  <a:cubicBezTo>
                    <a:pt x="310" y="6296"/>
                    <a:pt x="315" y="6295"/>
                    <a:pt x="321" y="6295"/>
                  </a:cubicBezTo>
                  <a:cubicBezTo>
                    <a:pt x="402" y="6295"/>
                    <a:pt x="533" y="6354"/>
                    <a:pt x="525" y="6429"/>
                  </a:cubicBezTo>
                  <a:cubicBezTo>
                    <a:pt x="515" y="6436"/>
                    <a:pt x="500" y="6439"/>
                    <a:pt x="482" y="6439"/>
                  </a:cubicBezTo>
                  <a:cubicBezTo>
                    <a:pt x="444" y="6439"/>
                    <a:pt x="395" y="6427"/>
                    <a:pt x="370" y="6427"/>
                  </a:cubicBezTo>
                  <a:cubicBezTo>
                    <a:pt x="365" y="6427"/>
                    <a:pt x="360" y="6428"/>
                    <a:pt x="357" y="6429"/>
                  </a:cubicBezTo>
                  <a:cubicBezTo>
                    <a:pt x="384" y="6438"/>
                    <a:pt x="410" y="6499"/>
                    <a:pt x="393" y="6508"/>
                  </a:cubicBezTo>
                  <a:lnTo>
                    <a:pt x="349" y="6473"/>
                  </a:lnTo>
                  <a:lnTo>
                    <a:pt x="349" y="6473"/>
                  </a:lnTo>
                  <a:cubicBezTo>
                    <a:pt x="322" y="6517"/>
                    <a:pt x="455" y="6544"/>
                    <a:pt x="384" y="6597"/>
                  </a:cubicBezTo>
                  <a:cubicBezTo>
                    <a:pt x="375" y="6614"/>
                    <a:pt x="278" y="6649"/>
                    <a:pt x="331" y="6658"/>
                  </a:cubicBezTo>
                  <a:cubicBezTo>
                    <a:pt x="396" y="6632"/>
                    <a:pt x="560" y="6616"/>
                    <a:pt x="671" y="6616"/>
                  </a:cubicBezTo>
                  <a:cubicBezTo>
                    <a:pt x="711" y="6616"/>
                    <a:pt x="745" y="6618"/>
                    <a:pt x="764" y="6623"/>
                  </a:cubicBezTo>
                  <a:cubicBezTo>
                    <a:pt x="764" y="6623"/>
                    <a:pt x="684" y="6720"/>
                    <a:pt x="640" y="6738"/>
                  </a:cubicBezTo>
                  <a:cubicBezTo>
                    <a:pt x="625" y="6745"/>
                    <a:pt x="609" y="6748"/>
                    <a:pt x="593" y="6748"/>
                  </a:cubicBezTo>
                  <a:cubicBezTo>
                    <a:pt x="543" y="6748"/>
                    <a:pt x="489" y="6723"/>
                    <a:pt x="444" y="6723"/>
                  </a:cubicBezTo>
                  <a:cubicBezTo>
                    <a:pt x="432" y="6723"/>
                    <a:pt x="421" y="6725"/>
                    <a:pt x="410" y="6729"/>
                  </a:cubicBezTo>
                  <a:cubicBezTo>
                    <a:pt x="428" y="6729"/>
                    <a:pt x="463" y="6747"/>
                    <a:pt x="472" y="6755"/>
                  </a:cubicBezTo>
                  <a:cubicBezTo>
                    <a:pt x="455" y="6773"/>
                    <a:pt x="402" y="6747"/>
                    <a:pt x="410" y="6791"/>
                  </a:cubicBezTo>
                  <a:cubicBezTo>
                    <a:pt x="468" y="6791"/>
                    <a:pt x="442" y="6832"/>
                    <a:pt x="450" y="6832"/>
                  </a:cubicBezTo>
                  <a:cubicBezTo>
                    <a:pt x="453" y="6832"/>
                    <a:pt x="461" y="6826"/>
                    <a:pt x="481" y="6808"/>
                  </a:cubicBezTo>
                  <a:lnTo>
                    <a:pt x="481" y="6808"/>
                  </a:lnTo>
                  <a:cubicBezTo>
                    <a:pt x="508" y="6844"/>
                    <a:pt x="463" y="6853"/>
                    <a:pt x="472" y="6897"/>
                  </a:cubicBezTo>
                  <a:cubicBezTo>
                    <a:pt x="479" y="6894"/>
                    <a:pt x="488" y="6893"/>
                    <a:pt x="497" y="6893"/>
                  </a:cubicBezTo>
                  <a:cubicBezTo>
                    <a:pt x="557" y="6893"/>
                    <a:pt x="652" y="6937"/>
                    <a:pt x="675" y="6967"/>
                  </a:cubicBezTo>
                  <a:cubicBezTo>
                    <a:pt x="658" y="6967"/>
                    <a:pt x="631" y="6976"/>
                    <a:pt x="613" y="6985"/>
                  </a:cubicBezTo>
                  <a:cubicBezTo>
                    <a:pt x="613" y="7064"/>
                    <a:pt x="578" y="7109"/>
                    <a:pt x="578" y="7188"/>
                  </a:cubicBezTo>
                  <a:cubicBezTo>
                    <a:pt x="562" y="7196"/>
                    <a:pt x="547" y="7225"/>
                    <a:pt x="519" y="7225"/>
                  </a:cubicBezTo>
                  <a:cubicBezTo>
                    <a:pt x="515" y="7225"/>
                    <a:pt x="511" y="7224"/>
                    <a:pt x="508" y="7223"/>
                  </a:cubicBezTo>
                  <a:lnTo>
                    <a:pt x="508" y="7223"/>
                  </a:lnTo>
                  <a:cubicBezTo>
                    <a:pt x="516" y="7232"/>
                    <a:pt x="543" y="7241"/>
                    <a:pt x="552" y="7268"/>
                  </a:cubicBezTo>
                  <a:cubicBezTo>
                    <a:pt x="538" y="7276"/>
                    <a:pt x="529" y="7279"/>
                    <a:pt x="523" y="7279"/>
                  </a:cubicBezTo>
                  <a:cubicBezTo>
                    <a:pt x="502" y="7279"/>
                    <a:pt x="512" y="7242"/>
                    <a:pt x="484" y="7242"/>
                  </a:cubicBezTo>
                  <a:cubicBezTo>
                    <a:pt x="477" y="7242"/>
                    <a:pt x="467" y="7244"/>
                    <a:pt x="455" y="7250"/>
                  </a:cubicBezTo>
                  <a:cubicBezTo>
                    <a:pt x="499" y="7250"/>
                    <a:pt x="525" y="7312"/>
                    <a:pt x="552" y="7338"/>
                  </a:cubicBezTo>
                  <a:cubicBezTo>
                    <a:pt x="622" y="7329"/>
                    <a:pt x="561" y="7259"/>
                    <a:pt x="534" y="7232"/>
                  </a:cubicBezTo>
                  <a:cubicBezTo>
                    <a:pt x="541" y="7232"/>
                    <a:pt x="548" y="7231"/>
                    <a:pt x="555" y="7231"/>
                  </a:cubicBezTo>
                  <a:cubicBezTo>
                    <a:pt x="646" y="7231"/>
                    <a:pt x="741" y="7282"/>
                    <a:pt x="790" y="7356"/>
                  </a:cubicBezTo>
                  <a:cubicBezTo>
                    <a:pt x="806" y="7394"/>
                    <a:pt x="779" y="7398"/>
                    <a:pt x="758" y="7398"/>
                  </a:cubicBezTo>
                  <a:cubicBezTo>
                    <a:pt x="751" y="7398"/>
                    <a:pt x="745" y="7398"/>
                    <a:pt x="741" y="7398"/>
                  </a:cubicBezTo>
                  <a:cubicBezTo>
                    <a:pt x="737" y="7398"/>
                    <a:pt x="735" y="7398"/>
                    <a:pt x="737" y="7400"/>
                  </a:cubicBezTo>
                  <a:cubicBezTo>
                    <a:pt x="728" y="7515"/>
                    <a:pt x="923" y="7488"/>
                    <a:pt x="852" y="7594"/>
                  </a:cubicBezTo>
                  <a:cubicBezTo>
                    <a:pt x="827" y="7612"/>
                    <a:pt x="802" y="7617"/>
                    <a:pt x="778" y="7617"/>
                  </a:cubicBezTo>
                  <a:cubicBezTo>
                    <a:pt x="750" y="7617"/>
                    <a:pt x="724" y="7610"/>
                    <a:pt x="701" y="7610"/>
                  </a:cubicBezTo>
                  <a:cubicBezTo>
                    <a:pt x="695" y="7610"/>
                    <a:pt x="689" y="7611"/>
                    <a:pt x="684" y="7612"/>
                  </a:cubicBezTo>
                  <a:cubicBezTo>
                    <a:pt x="658" y="7559"/>
                    <a:pt x="719" y="7532"/>
                    <a:pt x="711" y="7497"/>
                  </a:cubicBezTo>
                  <a:lnTo>
                    <a:pt x="711" y="7497"/>
                  </a:lnTo>
                  <a:lnTo>
                    <a:pt x="684" y="7541"/>
                  </a:lnTo>
                  <a:cubicBezTo>
                    <a:pt x="666" y="7524"/>
                    <a:pt x="649" y="7488"/>
                    <a:pt x="666" y="7471"/>
                  </a:cubicBezTo>
                  <a:lnTo>
                    <a:pt x="666" y="7471"/>
                  </a:lnTo>
                  <a:cubicBezTo>
                    <a:pt x="605" y="7506"/>
                    <a:pt x="658" y="7674"/>
                    <a:pt x="613" y="7771"/>
                  </a:cubicBezTo>
                  <a:cubicBezTo>
                    <a:pt x="628" y="7778"/>
                    <a:pt x="648" y="7802"/>
                    <a:pt x="669" y="7802"/>
                  </a:cubicBezTo>
                  <a:cubicBezTo>
                    <a:pt x="674" y="7802"/>
                    <a:pt x="679" y="7801"/>
                    <a:pt x="684" y="7797"/>
                  </a:cubicBezTo>
                  <a:lnTo>
                    <a:pt x="675" y="7771"/>
                  </a:lnTo>
                  <a:cubicBezTo>
                    <a:pt x="683" y="7765"/>
                    <a:pt x="690" y="7762"/>
                    <a:pt x="697" y="7762"/>
                  </a:cubicBezTo>
                  <a:cubicBezTo>
                    <a:pt x="720" y="7762"/>
                    <a:pt x="738" y="7792"/>
                    <a:pt x="751" y="7792"/>
                  </a:cubicBezTo>
                  <a:cubicBezTo>
                    <a:pt x="756" y="7792"/>
                    <a:pt x="760" y="7789"/>
                    <a:pt x="764" y="7780"/>
                  </a:cubicBezTo>
                  <a:cubicBezTo>
                    <a:pt x="808" y="7824"/>
                    <a:pt x="861" y="7859"/>
                    <a:pt x="834" y="7921"/>
                  </a:cubicBezTo>
                  <a:lnTo>
                    <a:pt x="771" y="7929"/>
                  </a:lnTo>
                  <a:lnTo>
                    <a:pt x="771" y="7929"/>
                  </a:lnTo>
                  <a:cubicBezTo>
                    <a:pt x="793" y="7923"/>
                    <a:pt x="805" y="7893"/>
                    <a:pt x="781" y="7877"/>
                  </a:cubicBezTo>
                  <a:lnTo>
                    <a:pt x="781" y="7877"/>
                  </a:lnTo>
                  <a:cubicBezTo>
                    <a:pt x="798" y="7889"/>
                    <a:pt x="780" y="7909"/>
                    <a:pt x="765" y="7930"/>
                  </a:cubicBezTo>
                  <a:lnTo>
                    <a:pt x="765" y="7930"/>
                  </a:lnTo>
                  <a:lnTo>
                    <a:pt x="764" y="7930"/>
                  </a:lnTo>
                  <a:cubicBezTo>
                    <a:pt x="764" y="7930"/>
                    <a:pt x="764" y="7930"/>
                    <a:pt x="765" y="7930"/>
                  </a:cubicBezTo>
                  <a:lnTo>
                    <a:pt x="765" y="7930"/>
                  </a:lnTo>
                  <a:cubicBezTo>
                    <a:pt x="747" y="7953"/>
                    <a:pt x="734" y="7977"/>
                    <a:pt x="781" y="7992"/>
                  </a:cubicBezTo>
                  <a:lnTo>
                    <a:pt x="834" y="7947"/>
                  </a:lnTo>
                  <a:cubicBezTo>
                    <a:pt x="870" y="7983"/>
                    <a:pt x="949" y="8027"/>
                    <a:pt x="931" y="8080"/>
                  </a:cubicBezTo>
                  <a:cubicBezTo>
                    <a:pt x="1002" y="8053"/>
                    <a:pt x="923" y="8071"/>
                    <a:pt x="1002" y="8036"/>
                  </a:cubicBezTo>
                  <a:lnTo>
                    <a:pt x="1002" y="8036"/>
                  </a:lnTo>
                  <a:cubicBezTo>
                    <a:pt x="994" y="8038"/>
                    <a:pt x="988" y="8039"/>
                    <a:pt x="983" y="8039"/>
                  </a:cubicBezTo>
                  <a:cubicBezTo>
                    <a:pt x="929" y="8039"/>
                    <a:pt x="974" y="7945"/>
                    <a:pt x="930" y="7945"/>
                  </a:cubicBezTo>
                  <a:cubicBezTo>
                    <a:pt x="927" y="7945"/>
                    <a:pt x="922" y="7946"/>
                    <a:pt x="917" y="7948"/>
                  </a:cubicBezTo>
                  <a:lnTo>
                    <a:pt x="917" y="7948"/>
                  </a:lnTo>
                  <a:cubicBezTo>
                    <a:pt x="984" y="7916"/>
                    <a:pt x="938" y="7891"/>
                    <a:pt x="1011" y="7850"/>
                  </a:cubicBezTo>
                  <a:cubicBezTo>
                    <a:pt x="1003" y="7850"/>
                    <a:pt x="993" y="7854"/>
                    <a:pt x="986" y="7854"/>
                  </a:cubicBezTo>
                  <a:cubicBezTo>
                    <a:pt x="977" y="7854"/>
                    <a:pt x="971" y="7848"/>
                    <a:pt x="976" y="7824"/>
                  </a:cubicBezTo>
                  <a:cubicBezTo>
                    <a:pt x="976" y="7824"/>
                    <a:pt x="967" y="7815"/>
                    <a:pt x="958" y="7815"/>
                  </a:cubicBezTo>
                  <a:cubicBezTo>
                    <a:pt x="949" y="7824"/>
                    <a:pt x="931" y="7833"/>
                    <a:pt x="923" y="7842"/>
                  </a:cubicBezTo>
                  <a:cubicBezTo>
                    <a:pt x="870" y="7824"/>
                    <a:pt x="861" y="7753"/>
                    <a:pt x="834" y="7736"/>
                  </a:cubicBezTo>
                  <a:cubicBezTo>
                    <a:pt x="837" y="7728"/>
                    <a:pt x="840" y="7725"/>
                    <a:pt x="844" y="7725"/>
                  </a:cubicBezTo>
                  <a:cubicBezTo>
                    <a:pt x="851" y="7725"/>
                    <a:pt x="860" y="7732"/>
                    <a:pt x="871" y="7732"/>
                  </a:cubicBezTo>
                  <a:cubicBezTo>
                    <a:pt x="876" y="7732"/>
                    <a:pt x="881" y="7731"/>
                    <a:pt x="887" y="7727"/>
                  </a:cubicBezTo>
                  <a:lnTo>
                    <a:pt x="843" y="7700"/>
                  </a:lnTo>
                  <a:cubicBezTo>
                    <a:pt x="880" y="7694"/>
                    <a:pt x="909" y="7661"/>
                    <a:pt x="935" y="7661"/>
                  </a:cubicBezTo>
                  <a:cubicBezTo>
                    <a:pt x="946" y="7661"/>
                    <a:pt x="956" y="7667"/>
                    <a:pt x="967" y="7683"/>
                  </a:cubicBezTo>
                  <a:lnTo>
                    <a:pt x="967" y="7630"/>
                  </a:lnTo>
                  <a:cubicBezTo>
                    <a:pt x="993" y="7603"/>
                    <a:pt x="1002" y="7559"/>
                    <a:pt x="976" y="7532"/>
                  </a:cubicBezTo>
                  <a:cubicBezTo>
                    <a:pt x="984" y="7519"/>
                    <a:pt x="969" y="7504"/>
                    <a:pt x="957" y="7495"/>
                  </a:cubicBezTo>
                  <a:lnTo>
                    <a:pt x="957" y="7495"/>
                  </a:lnTo>
                  <a:lnTo>
                    <a:pt x="923" y="7418"/>
                  </a:lnTo>
                  <a:lnTo>
                    <a:pt x="940" y="7409"/>
                  </a:lnTo>
                  <a:cubicBezTo>
                    <a:pt x="940" y="7329"/>
                    <a:pt x="843" y="7250"/>
                    <a:pt x="931" y="7153"/>
                  </a:cubicBezTo>
                  <a:cubicBezTo>
                    <a:pt x="923" y="7126"/>
                    <a:pt x="905" y="7100"/>
                    <a:pt x="914" y="7056"/>
                  </a:cubicBezTo>
                  <a:lnTo>
                    <a:pt x="958" y="7047"/>
                  </a:lnTo>
                  <a:cubicBezTo>
                    <a:pt x="940" y="7012"/>
                    <a:pt x="1002" y="6941"/>
                    <a:pt x="958" y="6923"/>
                  </a:cubicBezTo>
                  <a:cubicBezTo>
                    <a:pt x="1073" y="6888"/>
                    <a:pt x="976" y="6755"/>
                    <a:pt x="993" y="6694"/>
                  </a:cubicBezTo>
                  <a:lnTo>
                    <a:pt x="931" y="6694"/>
                  </a:lnTo>
                  <a:cubicBezTo>
                    <a:pt x="931" y="6658"/>
                    <a:pt x="914" y="6614"/>
                    <a:pt x="887" y="6561"/>
                  </a:cubicBezTo>
                  <a:lnTo>
                    <a:pt x="834" y="6570"/>
                  </a:lnTo>
                  <a:cubicBezTo>
                    <a:pt x="790" y="6526"/>
                    <a:pt x="870" y="6455"/>
                    <a:pt x="861" y="6385"/>
                  </a:cubicBezTo>
                  <a:cubicBezTo>
                    <a:pt x="878" y="6385"/>
                    <a:pt x="878" y="6402"/>
                    <a:pt x="870" y="6420"/>
                  </a:cubicBezTo>
                  <a:cubicBezTo>
                    <a:pt x="984" y="6332"/>
                    <a:pt x="772" y="6243"/>
                    <a:pt x="852" y="6164"/>
                  </a:cubicBezTo>
                  <a:cubicBezTo>
                    <a:pt x="834" y="6146"/>
                    <a:pt x="843" y="6129"/>
                    <a:pt x="852" y="6120"/>
                  </a:cubicBezTo>
                  <a:lnTo>
                    <a:pt x="861" y="6120"/>
                  </a:lnTo>
                  <a:cubicBezTo>
                    <a:pt x="861" y="6120"/>
                    <a:pt x="861" y="6120"/>
                    <a:pt x="861" y="6111"/>
                  </a:cubicBezTo>
                  <a:cubicBezTo>
                    <a:pt x="870" y="6102"/>
                    <a:pt x="878" y="6093"/>
                    <a:pt x="887" y="6084"/>
                  </a:cubicBezTo>
                  <a:lnTo>
                    <a:pt x="887" y="6084"/>
                  </a:lnTo>
                  <a:cubicBezTo>
                    <a:pt x="870" y="6093"/>
                    <a:pt x="861" y="6102"/>
                    <a:pt x="852" y="6111"/>
                  </a:cubicBezTo>
                  <a:cubicBezTo>
                    <a:pt x="852" y="6093"/>
                    <a:pt x="843" y="6076"/>
                    <a:pt x="834" y="6049"/>
                  </a:cubicBezTo>
                  <a:lnTo>
                    <a:pt x="887" y="6040"/>
                  </a:lnTo>
                  <a:cubicBezTo>
                    <a:pt x="887" y="6031"/>
                    <a:pt x="887" y="6031"/>
                    <a:pt x="887" y="6031"/>
                  </a:cubicBezTo>
                  <a:cubicBezTo>
                    <a:pt x="896" y="6023"/>
                    <a:pt x="889" y="6018"/>
                    <a:pt x="875" y="6018"/>
                  </a:cubicBezTo>
                  <a:cubicBezTo>
                    <a:pt x="861" y="6018"/>
                    <a:pt x="839" y="6023"/>
                    <a:pt x="817" y="6031"/>
                  </a:cubicBezTo>
                  <a:cubicBezTo>
                    <a:pt x="808" y="6014"/>
                    <a:pt x="799" y="6005"/>
                    <a:pt x="781" y="6005"/>
                  </a:cubicBezTo>
                  <a:cubicBezTo>
                    <a:pt x="870" y="5978"/>
                    <a:pt x="746" y="5943"/>
                    <a:pt x="843" y="5917"/>
                  </a:cubicBezTo>
                  <a:cubicBezTo>
                    <a:pt x="799" y="5908"/>
                    <a:pt x="808" y="5811"/>
                    <a:pt x="702" y="5802"/>
                  </a:cubicBezTo>
                  <a:cubicBezTo>
                    <a:pt x="714" y="5802"/>
                    <a:pt x="717" y="5798"/>
                    <a:pt x="721" y="5798"/>
                  </a:cubicBezTo>
                  <a:cubicBezTo>
                    <a:pt x="723" y="5798"/>
                    <a:pt x="725" y="5799"/>
                    <a:pt x="728" y="5802"/>
                  </a:cubicBezTo>
                  <a:cubicBezTo>
                    <a:pt x="737" y="5775"/>
                    <a:pt x="746" y="5758"/>
                    <a:pt x="719" y="5731"/>
                  </a:cubicBezTo>
                  <a:lnTo>
                    <a:pt x="790" y="5722"/>
                  </a:lnTo>
                  <a:lnTo>
                    <a:pt x="684" y="5669"/>
                  </a:lnTo>
                  <a:cubicBezTo>
                    <a:pt x="711" y="5648"/>
                    <a:pt x="731" y="5636"/>
                    <a:pt x="757" y="5636"/>
                  </a:cubicBezTo>
                  <a:cubicBezTo>
                    <a:pt x="773" y="5636"/>
                    <a:pt x="792" y="5641"/>
                    <a:pt x="817" y="5652"/>
                  </a:cubicBezTo>
                  <a:cubicBezTo>
                    <a:pt x="728" y="5581"/>
                    <a:pt x="772" y="5590"/>
                    <a:pt x="693" y="5528"/>
                  </a:cubicBezTo>
                  <a:lnTo>
                    <a:pt x="737" y="5528"/>
                  </a:lnTo>
                  <a:cubicBezTo>
                    <a:pt x="728" y="5502"/>
                    <a:pt x="666" y="5466"/>
                    <a:pt x="711" y="5457"/>
                  </a:cubicBezTo>
                  <a:cubicBezTo>
                    <a:pt x="790" y="5396"/>
                    <a:pt x="711" y="5193"/>
                    <a:pt x="781" y="5051"/>
                  </a:cubicBezTo>
                  <a:lnTo>
                    <a:pt x="781" y="5051"/>
                  </a:lnTo>
                  <a:cubicBezTo>
                    <a:pt x="761" y="5057"/>
                    <a:pt x="748" y="5059"/>
                    <a:pt x="741" y="5059"/>
                  </a:cubicBezTo>
                  <a:cubicBezTo>
                    <a:pt x="701" y="5059"/>
                    <a:pt x="827" y="4989"/>
                    <a:pt x="737" y="4989"/>
                  </a:cubicBezTo>
                  <a:cubicBezTo>
                    <a:pt x="761" y="4983"/>
                    <a:pt x="777" y="4969"/>
                    <a:pt x="793" y="4969"/>
                  </a:cubicBezTo>
                  <a:cubicBezTo>
                    <a:pt x="801" y="4969"/>
                    <a:pt x="808" y="4972"/>
                    <a:pt x="817" y="4981"/>
                  </a:cubicBezTo>
                  <a:cubicBezTo>
                    <a:pt x="781" y="4910"/>
                    <a:pt x="861" y="4875"/>
                    <a:pt x="772" y="4831"/>
                  </a:cubicBezTo>
                  <a:cubicBezTo>
                    <a:pt x="780" y="4829"/>
                    <a:pt x="786" y="4828"/>
                    <a:pt x="792" y="4828"/>
                  </a:cubicBezTo>
                  <a:cubicBezTo>
                    <a:pt x="807" y="4828"/>
                    <a:pt x="816" y="4833"/>
                    <a:pt x="828" y="4833"/>
                  </a:cubicBezTo>
                  <a:cubicBezTo>
                    <a:pt x="833" y="4833"/>
                    <a:pt x="837" y="4832"/>
                    <a:pt x="843" y="4831"/>
                  </a:cubicBezTo>
                  <a:cubicBezTo>
                    <a:pt x="834" y="4831"/>
                    <a:pt x="808" y="4813"/>
                    <a:pt x="825" y="4804"/>
                  </a:cubicBezTo>
                  <a:cubicBezTo>
                    <a:pt x="830" y="4802"/>
                    <a:pt x="835" y="4802"/>
                    <a:pt x="839" y="4802"/>
                  </a:cubicBezTo>
                  <a:cubicBezTo>
                    <a:pt x="855" y="4802"/>
                    <a:pt x="862" y="4815"/>
                    <a:pt x="870" y="4822"/>
                  </a:cubicBezTo>
                  <a:cubicBezTo>
                    <a:pt x="861" y="4751"/>
                    <a:pt x="764" y="4751"/>
                    <a:pt x="666" y="4751"/>
                  </a:cubicBezTo>
                  <a:cubicBezTo>
                    <a:pt x="711" y="4707"/>
                    <a:pt x="702" y="4689"/>
                    <a:pt x="640" y="4672"/>
                  </a:cubicBezTo>
                  <a:cubicBezTo>
                    <a:pt x="659" y="4662"/>
                    <a:pt x="675" y="4653"/>
                    <a:pt x="689" y="4653"/>
                  </a:cubicBezTo>
                  <a:cubicBezTo>
                    <a:pt x="701" y="4653"/>
                    <a:pt x="711" y="4660"/>
                    <a:pt x="719" y="4680"/>
                  </a:cubicBezTo>
                  <a:cubicBezTo>
                    <a:pt x="719" y="4654"/>
                    <a:pt x="755" y="4522"/>
                    <a:pt x="675" y="4522"/>
                  </a:cubicBezTo>
                  <a:cubicBezTo>
                    <a:pt x="693" y="4513"/>
                    <a:pt x="684" y="4486"/>
                    <a:pt x="675" y="4486"/>
                  </a:cubicBezTo>
                  <a:cubicBezTo>
                    <a:pt x="675" y="4433"/>
                    <a:pt x="684" y="4424"/>
                    <a:pt x="675" y="4371"/>
                  </a:cubicBezTo>
                  <a:lnTo>
                    <a:pt x="658" y="4389"/>
                  </a:lnTo>
                  <a:cubicBezTo>
                    <a:pt x="569" y="4371"/>
                    <a:pt x="640" y="4345"/>
                    <a:pt x="622" y="4301"/>
                  </a:cubicBezTo>
                  <a:lnTo>
                    <a:pt x="631" y="4301"/>
                  </a:lnTo>
                  <a:cubicBezTo>
                    <a:pt x="693" y="4195"/>
                    <a:pt x="605" y="4257"/>
                    <a:pt x="675" y="4151"/>
                  </a:cubicBezTo>
                  <a:lnTo>
                    <a:pt x="675" y="4151"/>
                  </a:lnTo>
                  <a:lnTo>
                    <a:pt x="613" y="4159"/>
                  </a:lnTo>
                  <a:cubicBezTo>
                    <a:pt x="499" y="4159"/>
                    <a:pt x="684" y="4071"/>
                    <a:pt x="631" y="4018"/>
                  </a:cubicBezTo>
                  <a:lnTo>
                    <a:pt x="631" y="4018"/>
                  </a:lnTo>
                  <a:lnTo>
                    <a:pt x="605" y="4036"/>
                  </a:lnTo>
                  <a:cubicBezTo>
                    <a:pt x="561" y="4009"/>
                    <a:pt x="764" y="3939"/>
                    <a:pt x="781" y="3912"/>
                  </a:cubicBezTo>
                  <a:cubicBezTo>
                    <a:pt x="783" y="3911"/>
                    <a:pt x="785" y="3910"/>
                    <a:pt x="786" y="3910"/>
                  </a:cubicBezTo>
                  <a:cubicBezTo>
                    <a:pt x="793" y="3910"/>
                    <a:pt x="801" y="3923"/>
                    <a:pt x="808" y="3930"/>
                  </a:cubicBezTo>
                  <a:cubicBezTo>
                    <a:pt x="839" y="3890"/>
                    <a:pt x="827" y="3884"/>
                    <a:pt x="802" y="3884"/>
                  </a:cubicBezTo>
                  <a:cubicBezTo>
                    <a:pt x="791" y="3884"/>
                    <a:pt x="778" y="3886"/>
                    <a:pt x="765" y="3886"/>
                  </a:cubicBezTo>
                  <a:cubicBezTo>
                    <a:pt x="741" y="3886"/>
                    <a:pt x="717" y="3882"/>
                    <a:pt x="711" y="3859"/>
                  </a:cubicBezTo>
                  <a:cubicBezTo>
                    <a:pt x="755" y="3850"/>
                    <a:pt x="817" y="3868"/>
                    <a:pt x="817" y="3824"/>
                  </a:cubicBezTo>
                  <a:cubicBezTo>
                    <a:pt x="852" y="3806"/>
                    <a:pt x="684" y="3709"/>
                    <a:pt x="755" y="3656"/>
                  </a:cubicBezTo>
                  <a:lnTo>
                    <a:pt x="755" y="3656"/>
                  </a:lnTo>
                  <a:cubicBezTo>
                    <a:pt x="739" y="3662"/>
                    <a:pt x="723" y="3670"/>
                    <a:pt x="706" y="3670"/>
                  </a:cubicBezTo>
                  <a:cubicBezTo>
                    <a:pt x="696" y="3670"/>
                    <a:pt x="686" y="3667"/>
                    <a:pt x="675" y="3656"/>
                  </a:cubicBezTo>
                  <a:cubicBezTo>
                    <a:pt x="658" y="3612"/>
                    <a:pt x="781" y="3533"/>
                    <a:pt x="684" y="3497"/>
                  </a:cubicBezTo>
                  <a:cubicBezTo>
                    <a:pt x="693" y="3488"/>
                    <a:pt x="702" y="3488"/>
                    <a:pt x="711" y="3488"/>
                  </a:cubicBezTo>
                  <a:cubicBezTo>
                    <a:pt x="684" y="3453"/>
                    <a:pt x="666" y="3374"/>
                    <a:pt x="613" y="3356"/>
                  </a:cubicBezTo>
                  <a:cubicBezTo>
                    <a:pt x="808" y="3321"/>
                    <a:pt x="508" y="3153"/>
                    <a:pt x="684" y="3144"/>
                  </a:cubicBezTo>
                  <a:lnTo>
                    <a:pt x="675" y="3047"/>
                  </a:lnTo>
                  <a:lnTo>
                    <a:pt x="693" y="3047"/>
                  </a:lnTo>
                  <a:cubicBezTo>
                    <a:pt x="702" y="2976"/>
                    <a:pt x="658" y="2959"/>
                    <a:pt x="613" y="2941"/>
                  </a:cubicBezTo>
                  <a:cubicBezTo>
                    <a:pt x="618" y="2932"/>
                    <a:pt x="625" y="2930"/>
                    <a:pt x="631" y="2930"/>
                  </a:cubicBezTo>
                  <a:cubicBezTo>
                    <a:pt x="638" y="2930"/>
                    <a:pt x="644" y="2932"/>
                    <a:pt x="649" y="2932"/>
                  </a:cubicBezTo>
                  <a:cubicBezTo>
                    <a:pt x="684" y="2835"/>
                    <a:pt x="675" y="2826"/>
                    <a:pt x="578" y="2747"/>
                  </a:cubicBezTo>
                  <a:lnTo>
                    <a:pt x="640" y="2738"/>
                  </a:lnTo>
                  <a:cubicBezTo>
                    <a:pt x="605" y="2720"/>
                    <a:pt x="728" y="2597"/>
                    <a:pt x="649" y="2499"/>
                  </a:cubicBezTo>
                  <a:cubicBezTo>
                    <a:pt x="658" y="2499"/>
                    <a:pt x="666" y="2508"/>
                    <a:pt x="675" y="2508"/>
                  </a:cubicBezTo>
                  <a:cubicBezTo>
                    <a:pt x="605" y="2411"/>
                    <a:pt x="834" y="2252"/>
                    <a:pt x="613" y="2217"/>
                  </a:cubicBezTo>
                  <a:lnTo>
                    <a:pt x="561" y="2146"/>
                  </a:lnTo>
                  <a:cubicBezTo>
                    <a:pt x="558" y="2179"/>
                    <a:pt x="546" y="2189"/>
                    <a:pt x="532" y="2189"/>
                  </a:cubicBezTo>
                  <a:cubicBezTo>
                    <a:pt x="511" y="2189"/>
                    <a:pt x="483" y="2170"/>
                    <a:pt x="461" y="2170"/>
                  </a:cubicBezTo>
                  <a:cubicBezTo>
                    <a:pt x="452" y="2170"/>
                    <a:pt x="444" y="2173"/>
                    <a:pt x="437" y="2182"/>
                  </a:cubicBezTo>
                  <a:cubicBezTo>
                    <a:pt x="424" y="2155"/>
                    <a:pt x="465" y="2113"/>
                    <a:pt x="491" y="2113"/>
                  </a:cubicBezTo>
                  <a:cubicBezTo>
                    <a:pt x="499" y="2113"/>
                    <a:pt x="505" y="2118"/>
                    <a:pt x="508" y="2129"/>
                  </a:cubicBezTo>
                  <a:lnTo>
                    <a:pt x="499" y="2137"/>
                  </a:lnTo>
                  <a:cubicBezTo>
                    <a:pt x="502" y="2138"/>
                    <a:pt x="506" y="2138"/>
                    <a:pt x="509" y="2138"/>
                  </a:cubicBezTo>
                  <a:cubicBezTo>
                    <a:pt x="600" y="2138"/>
                    <a:pt x="536" y="2023"/>
                    <a:pt x="605" y="2023"/>
                  </a:cubicBezTo>
                  <a:cubicBezTo>
                    <a:pt x="596" y="1837"/>
                    <a:pt x="649" y="1661"/>
                    <a:pt x="649" y="1493"/>
                  </a:cubicBezTo>
                  <a:lnTo>
                    <a:pt x="649" y="1493"/>
                  </a:lnTo>
                  <a:lnTo>
                    <a:pt x="561" y="1519"/>
                  </a:lnTo>
                  <a:lnTo>
                    <a:pt x="561" y="1458"/>
                  </a:lnTo>
                  <a:cubicBezTo>
                    <a:pt x="571" y="1450"/>
                    <a:pt x="585" y="1446"/>
                    <a:pt x="598" y="1446"/>
                  </a:cubicBezTo>
                  <a:cubicBezTo>
                    <a:pt x="616" y="1446"/>
                    <a:pt x="631" y="1455"/>
                    <a:pt x="631" y="1475"/>
                  </a:cubicBezTo>
                  <a:cubicBezTo>
                    <a:pt x="675" y="1458"/>
                    <a:pt x="587" y="1413"/>
                    <a:pt x="569" y="1413"/>
                  </a:cubicBezTo>
                  <a:cubicBezTo>
                    <a:pt x="577" y="1388"/>
                    <a:pt x="588" y="1379"/>
                    <a:pt x="600" y="1379"/>
                  </a:cubicBezTo>
                  <a:cubicBezTo>
                    <a:pt x="626" y="1379"/>
                    <a:pt x="656" y="1418"/>
                    <a:pt x="664" y="1418"/>
                  </a:cubicBezTo>
                  <a:cubicBezTo>
                    <a:pt x="666" y="1418"/>
                    <a:pt x="666" y="1416"/>
                    <a:pt x="666" y="1413"/>
                  </a:cubicBezTo>
                  <a:lnTo>
                    <a:pt x="658" y="1378"/>
                  </a:lnTo>
                  <a:lnTo>
                    <a:pt x="649" y="1387"/>
                  </a:lnTo>
                  <a:cubicBezTo>
                    <a:pt x="613" y="1360"/>
                    <a:pt x="578" y="1360"/>
                    <a:pt x="578" y="1307"/>
                  </a:cubicBezTo>
                  <a:cubicBezTo>
                    <a:pt x="596" y="1281"/>
                    <a:pt x="631" y="1290"/>
                    <a:pt x="631" y="1281"/>
                  </a:cubicBezTo>
                  <a:cubicBezTo>
                    <a:pt x="640" y="1281"/>
                    <a:pt x="640" y="1272"/>
                    <a:pt x="631" y="1263"/>
                  </a:cubicBezTo>
                  <a:lnTo>
                    <a:pt x="640" y="1184"/>
                  </a:lnTo>
                  <a:lnTo>
                    <a:pt x="640" y="1184"/>
                  </a:lnTo>
                  <a:lnTo>
                    <a:pt x="569" y="1219"/>
                  </a:lnTo>
                  <a:cubicBezTo>
                    <a:pt x="544" y="1194"/>
                    <a:pt x="555" y="1169"/>
                    <a:pt x="538" y="1169"/>
                  </a:cubicBezTo>
                  <a:cubicBezTo>
                    <a:pt x="532" y="1169"/>
                    <a:pt x="521" y="1173"/>
                    <a:pt x="503" y="1182"/>
                  </a:cubicBezTo>
                  <a:lnTo>
                    <a:pt x="503" y="1182"/>
                  </a:lnTo>
                  <a:cubicBezTo>
                    <a:pt x="611" y="1125"/>
                    <a:pt x="526" y="910"/>
                    <a:pt x="561" y="875"/>
                  </a:cubicBezTo>
                  <a:cubicBezTo>
                    <a:pt x="508" y="831"/>
                    <a:pt x="508" y="787"/>
                    <a:pt x="516" y="734"/>
                  </a:cubicBezTo>
                  <a:lnTo>
                    <a:pt x="516" y="734"/>
                  </a:lnTo>
                  <a:cubicBezTo>
                    <a:pt x="508" y="738"/>
                    <a:pt x="489" y="744"/>
                    <a:pt x="470" y="744"/>
                  </a:cubicBezTo>
                  <a:cubicBezTo>
                    <a:pt x="448" y="744"/>
                    <a:pt x="428" y="736"/>
                    <a:pt x="428" y="707"/>
                  </a:cubicBezTo>
                  <a:lnTo>
                    <a:pt x="428" y="707"/>
                  </a:lnTo>
                  <a:cubicBezTo>
                    <a:pt x="440" y="708"/>
                    <a:pt x="451" y="709"/>
                    <a:pt x="460" y="709"/>
                  </a:cubicBezTo>
                  <a:cubicBezTo>
                    <a:pt x="572" y="709"/>
                    <a:pt x="509" y="619"/>
                    <a:pt x="599" y="577"/>
                  </a:cubicBezTo>
                  <a:lnTo>
                    <a:pt x="599" y="577"/>
                  </a:lnTo>
                  <a:cubicBezTo>
                    <a:pt x="595" y="579"/>
                    <a:pt x="591" y="580"/>
                    <a:pt x="587" y="580"/>
                  </a:cubicBezTo>
                  <a:cubicBezTo>
                    <a:pt x="548" y="580"/>
                    <a:pt x="562" y="485"/>
                    <a:pt x="514" y="485"/>
                  </a:cubicBezTo>
                  <a:cubicBezTo>
                    <a:pt x="505" y="485"/>
                    <a:pt x="494" y="488"/>
                    <a:pt x="481" y="495"/>
                  </a:cubicBezTo>
                  <a:cubicBezTo>
                    <a:pt x="485" y="477"/>
                    <a:pt x="499" y="477"/>
                    <a:pt x="515" y="477"/>
                  </a:cubicBezTo>
                  <a:cubicBezTo>
                    <a:pt x="532" y="477"/>
                    <a:pt x="552" y="477"/>
                    <a:pt x="569" y="460"/>
                  </a:cubicBezTo>
                  <a:cubicBezTo>
                    <a:pt x="508" y="372"/>
                    <a:pt x="605" y="248"/>
                    <a:pt x="578" y="133"/>
                  </a:cubicBezTo>
                  <a:cubicBezTo>
                    <a:pt x="563" y="133"/>
                    <a:pt x="548" y="139"/>
                    <a:pt x="531" y="139"/>
                  </a:cubicBezTo>
                  <a:cubicBezTo>
                    <a:pt x="519" y="139"/>
                    <a:pt x="505" y="136"/>
                    <a:pt x="490" y="124"/>
                  </a:cubicBezTo>
                  <a:lnTo>
                    <a:pt x="596" y="62"/>
                  </a:lnTo>
                  <a:cubicBezTo>
                    <a:pt x="587" y="36"/>
                    <a:pt x="472" y="45"/>
                    <a:pt x="5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rot="1644691">
              <a:off x="8498517" y="185936"/>
              <a:ext cx="17110" cy="9428"/>
            </a:xfrm>
            <a:custGeom>
              <a:avLst/>
              <a:gdLst/>
              <a:ahLst/>
              <a:cxnLst/>
              <a:rect l="l" t="t" r="r" b="b"/>
              <a:pathLst>
                <a:path w="98" h="54" extrusionOk="0">
                  <a:moveTo>
                    <a:pt x="36" y="0"/>
                  </a:moveTo>
                  <a:cubicBezTo>
                    <a:pt x="1" y="18"/>
                    <a:pt x="36" y="36"/>
                    <a:pt x="54" y="53"/>
                  </a:cubicBezTo>
                  <a:cubicBezTo>
                    <a:pt x="71" y="27"/>
                    <a:pt x="98" y="18"/>
                    <a:pt x="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rot="1644691">
              <a:off x="8451432" y="356526"/>
              <a:ext cx="6460" cy="8031"/>
            </a:xfrm>
            <a:custGeom>
              <a:avLst/>
              <a:gdLst/>
              <a:ahLst/>
              <a:cxnLst/>
              <a:rect l="l" t="t" r="r" b="b"/>
              <a:pathLst>
                <a:path w="37" h="46" extrusionOk="0">
                  <a:moveTo>
                    <a:pt x="27" y="1"/>
                  </a:moveTo>
                  <a:cubicBezTo>
                    <a:pt x="10" y="19"/>
                    <a:pt x="1" y="36"/>
                    <a:pt x="18" y="45"/>
                  </a:cubicBezTo>
                  <a:cubicBezTo>
                    <a:pt x="36" y="27"/>
                    <a:pt x="36" y="19"/>
                    <a:pt x="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rot="1644691">
              <a:off x="8308648" y="834294"/>
              <a:ext cx="3317" cy="4365"/>
            </a:xfrm>
            <a:custGeom>
              <a:avLst/>
              <a:gdLst/>
              <a:ahLst/>
              <a:cxnLst/>
              <a:rect l="l" t="t" r="r" b="b"/>
              <a:pathLst>
                <a:path w="19" h="25" extrusionOk="0">
                  <a:moveTo>
                    <a:pt x="18" y="1"/>
                  </a:moveTo>
                  <a:lnTo>
                    <a:pt x="18" y="1"/>
                  </a:lnTo>
                  <a:cubicBezTo>
                    <a:pt x="18" y="1"/>
                    <a:pt x="13" y="8"/>
                    <a:pt x="1" y="24"/>
                  </a:cubicBezTo>
                  <a:lnTo>
                    <a:pt x="9" y="24"/>
                  </a:lnTo>
                  <a:cubicBezTo>
                    <a:pt x="14" y="10"/>
                    <a:pt x="19" y="1"/>
                    <a:pt x="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rot="1644691">
              <a:off x="8299950" y="840519"/>
              <a:ext cx="6285" cy="6460"/>
            </a:xfrm>
            <a:custGeom>
              <a:avLst/>
              <a:gdLst/>
              <a:ahLst/>
              <a:cxnLst/>
              <a:rect l="l" t="t" r="r" b="b"/>
              <a:pathLst>
                <a:path w="36" h="37" extrusionOk="0">
                  <a:moveTo>
                    <a:pt x="18" y="1"/>
                  </a:moveTo>
                  <a:cubicBezTo>
                    <a:pt x="9" y="10"/>
                    <a:pt x="0" y="18"/>
                    <a:pt x="9" y="36"/>
                  </a:cubicBezTo>
                  <a:lnTo>
                    <a:pt x="35" y="36"/>
                  </a:lnTo>
                  <a:cubicBezTo>
                    <a:pt x="18" y="27"/>
                    <a:pt x="18" y="18"/>
                    <a:pt x="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rot="1644691">
              <a:off x="8763528" y="-169728"/>
              <a:ext cx="3492" cy="2619"/>
            </a:xfrm>
            <a:custGeom>
              <a:avLst/>
              <a:gdLst/>
              <a:ahLst/>
              <a:cxnLst/>
              <a:rect l="l" t="t" r="r" b="b"/>
              <a:pathLst>
                <a:path w="20" h="15" extrusionOk="0">
                  <a:moveTo>
                    <a:pt x="7" y="0"/>
                  </a:moveTo>
                  <a:cubicBezTo>
                    <a:pt x="2" y="0"/>
                    <a:pt x="0" y="5"/>
                    <a:pt x="11" y="15"/>
                  </a:cubicBezTo>
                  <a:lnTo>
                    <a:pt x="20" y="6"/>
                  </a:lnTo>
                  <a:cubicBezTo>
                    <a:pt x="16" y="3"/>
                    <a:pt x="11" y="0"/>
                    <a:pt x="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rot="1644691">
              <a:off x="8449226" y="339695"/>
              <a:ext cx="4889" cy="2794"/>
            </a:xfrm>
            <a:custGeom>
              <a:avLst/>
              <a:gdLst/>
              <a:ahLst/>
              <a:cxnLst/>
              <a:rect l="l" t="t" r="r" b="b"/>
              <a:pathLst>
                <a:path w="28" h="16" extrusionOk="0">
                  <a:moveTo>
                    <a:pt x="16" y="0"/>
                  </a:moveTo>
                  <a:cubicBezTo>
                    <a:pt x="11" y="0"/>
                    <a:pt x="6" y="5"/>
                    <a:pt x="1" y="15"/>
                  </a:cubicBezTo>
                  <a:cubicBezTo>
                    <a:pt x="10" y="6"/>
                    <a:pt x="19" y="6"/>
                    <a:pt x="27" y="6"/>
                  </a:cubicBezTo>
                  <a:cubicBezTo>
                    <a:pt x="24" y="3"/>
                    <a:pt x="20" y="0"/>
                    <a:pt x="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rot="1644691">
              <a:off x="8572649" y="18502"/>
              <a:ext cx="1746" cy="1571"/>
            </a:xfrm>
            <a:custGeom>
              <a:avLst/>
              <a:gdLst/>
              <a:ahLst/>
              <a:cxnLst/>
              <a:rect l="l" t="t" r="r" b="b"/>
              <a:pathLst>
                <a:path w="10" h="9" extrusionOk="0">
                  <a:moveTo>
                    <a:pt x="0" y="0"/>
                  </a:moveTo>
                  <a:lnTo>
                    <a:pt x="9" y="9"/>
                  </a:lnTo>
                  <a:cubicBezTo>
                    <a:pt x="9" y="0"/>
                    <a:pt x="9" y="0"/>
                    <a:pt x="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rot="1644691">
              <a:off x="8292579" y="660797"/>
              <a:ext cx="4889" cy="4889"/>
            </a:xfrm>
            <a:custGeom>
              <a:avLst/>
              <a:gdLst/>
              <a:ahLst/>
              <a:cxnLst/>
              <a:rect l="l" t="t" r="r" b="b"/>
              <a:pathLst>
                <a:path w="28" h="28" extrusionOk="0">
                  <a:moveTo>
                    <a:pt x="27" y="1"/>
                  </a:moveTo>
                  <a:lnTo>
                    <a:pt x="27" y="1"/>
                  </a:lnTo>
                  <a:cubicBezTo>
                    <a:pt x="19" y="1"/>
                    <a:pt x="1" y="10"/>
                    <a:pt x="1" y="27"/>
                  </a:cubicBezTo>
                  <a:cubicBezTo>
                    <a:pt x="10" y="10"/>
                    <a:pt x="19" y="1"/>
                    <a:pt x="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rot="1644691">
              <a:off x="8289114" y="894002"/>
              <a:ext cx="6285" cy="8031"/>
            </a:xfrm>
            <a:custGeom>
              <a:avLst/>
              <a:gdLst/>
              <a:ahLst/>
              <a:cxnLst/>
              <a:rect l="l" t="t" r="r" b="b"/>
              <a:pathLst>
                <a:path w="36" h="46" extrusionOk="0">
                  <a:moveTo>
                    <a:pt x="18" y="1"/>
                  </a:moveTo>
                  <a:cubicBezTo>
                    <a:pt x="18" y="27"/>
                    <a:pt x="9" y="27"/>
                    <a:pt x="0" y="36"/>
                  </a:cubicBezTo>
                  <a:cubicBezTo>
                    <a:pt x="5" y="36"/>
                    <a:pt x="11" y="34"/>
                    <a:pt x="18" y="34"/>
                  </a:cubicBezTo>
                  <a:cubicBezTo>
                    <a:pt x="25" y="34"/>
                    <a:pt x="31" y="36"/>
                    <a:pt x="36" y="45"/>
                  </a:cubicBezTo>
                  <a:lnTo>
                    <a:pt x="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rot="1644691">
              <a:off x="8211601" y="927414"/>
              <a:ext cx="6285" cy="5762"/>
            </a:xfrm>
            <a:custGeom>
              <a:avLst/>
              <a:gdLst/>
              <a:ahLst/>
              <a:cxnLst/>
              <a:rect l="l" t="t" r="r" b="b"/>
              <a:pathLst>
                <a:path w="36" h="33" extrusionOk="0">
                  <a:moveTo>
                    <a:pt x="15" y="1"/>
                  </a:moveTo>
                  <a:cubicBezTo>
                    <a:pt x="9" y="1"/>
                    <a:pt x="4" y="5"/>
                    <a:pt x="0" y="14"/>
                  </a:cubicBezTo>
                  <a:cubicBezTo>
                    <a:pt x="9" y="14"/>
                    <a:pt x="0" y="23"/>
                    <a:pt x="9" y="32"/>
                  </a:cubicBezTo>
                  <a:lnTo>
                    <a:pt x="36" y="23"/>
                  </a:lnTo>
                  <a:cubicBezTo>
                    <a:pt x="36" y="12"/>
                    <a:pt x="25" y="1"/>
                    <a:pt x="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rot="1644691">
              <a:off x="8249636" y="893611"/>
              <a:ext cx="15888" cy="9428"/>
            </a:xfrm>
            <a:custGeom>
              <a:avLst/>
              <a:gdLst/>
              <a:ahLst/>
              <a:cxnLst/>
              <a:rect l="l" t="t" r="r" b="b"/>
              <a:pathLst>
                <a:path w="91" h="54" extrusionOk="0">
                  <a:moveTo>
                    <a:pt x="44" y="0"/>
                  </a:moveTo>
                  <a:cubicBezTo>
                    <a:pt x="0" y="0"/>
                    <a:pt x="18" y="27"/>
                    <a:pt x="27" y="53"/>
                  </a:cubicBezTo>
                  <a:cubicBezTo>
                    <a:pt x="27" y="53"/>
                    <a:pt x="27" y="44"/>
                    <a:pt x="27" y="44"/>
                  </a:cubicBezTo>
                  <a:cubicBezTo>
                    <a:pt x="36" y="46"/>
                    <a:pt x="44" y="46"/>
                    <a:pt x="50" y="46"/>
                  </a:cubicBezTo>
                  <a:cubicBezTo>
                    <a:pt x="90" y="46"/>
                    <a:pt x="67" y="23"/>
                    <a:pt x="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rot="1644691">
              <a:off x="8250636" y="903062"/>
              <a:ext cx="4714" cy="3667"/>
            </a:xfrm>
            <a:custGeom>
              <a:avLst/>
              <a:gdLst/>
              <a:ahLst/>
              <a:cxnLst/>
              <a:rect l="l" t="t" r="r" b="b"/>
              <a:pathLst>
                <a:path w="27" h="21" extrusionOk="0">
                  <a:moveTo>
                    <a:pt x="1" y="0"/>
                  </a:moveTo>
                  <a:cubicBezTo>
                    <a:pt x="1" y="0"/>
                    <a:pt x="9" y="9"/>
                    <a:pt x="1" y="18"/>
                  </a:cubicBezTo>
                  <a:cubicBezTo>
                    <a:pt x="7" y="19"/>
                    <a:pt x="12" y="20"/>
                    <a:pt x="15" y="20"/>
                  </a:cubicBezTo>
                  <a:cubicBezTo>
                    <a:pt x="27" y="20"/>
                    <a:pt x="8" y="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rot="1644691">
              <a:off x="8298259" y="857651"/>
              <a:ext cx="15015" cy="6635"/>
            </a:xfrm>
            <a:custGeom>
              <a:avLst/>
              <a:gdLst/>
              <a:ahLst/>
              <a:cxnLst/>
              <a:rect l="l" t="t" r="r" b="b"/>
              <a:pathLst>
                <a:path w="86" h="38" extrusionOk="0">
                  <a:moveTo>
                    <a:pt x="13" y="1"/>
                  </a:moveTo>
                  <a:cubicBezTo>
                    <a:pt x="4" y="1"/>
                    <a:pt x="1" y="7"/>
                    <a:pt x="10" y="27"/>
                  </a:cubicBezTo>
                  <a:cubicBezTo>
                    <a:pt x="1" y="36"/>
                    <a:pt x="72" y="36"/>
                    <a:pt x="54" y="36"/>
                  </a:cubicBezTo>
                  <a:cubicBezTo>
                    <a:pt x="60" y="37"/>
                    <a:pt x="63" y="38"/>
                    <a:pt x="66" y="38"/>
                  </a:cubicBezTo>
                  <a:cubicBezTo>
                    <a:pt x="85" y="38"/>
                    <a:pt x="34" y="1"/>
                    <a:pt x="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rot="1644691">
              <a:off x="8234654" y="883869"/>
              <a:ext cx="9428" cy="4714"/>
            </a:xfrm>
            <a:custGeom>
              <a:avLst/>
              <a:gdLst/>
              <a:ahLst/>
              <a:cxnLst/>
              <a:rect l="l" t="t" r="r" b="b"/>
              <a:pathLst>
                <a:path w="54" h="27" extrusionOk="0">
                  <a:moveTo>
                    <a:pt x="9" y="0"/>
                  </a:moveTo>
                  <a:lnTo>
                    <a:pt x="0" y="27"/>
                  </a:lnTo>
                  <a:lnTo>
                    <a:pt x="53" y="9"/>
                  </a:lnTo>
                  <a:lnTo>
                    <a:pt x="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rot="1644691">
              <a:off x="8251410" y="855097"/>
              <a:ext cx="4889" cy="9428"/>
            </a:xfrm>
            <a:custGeom>
              <a:avLst/>
              <a:gdLst/>
              <a:ahLst/>
              <a:cxnLst/>
              <a:rect l="l" t="t" r="r" b="b"/>
              <a:pathLst>
                <a:path w="28" h="54" extrusionOk="0">
                  <a:moveTo>
                    <a:pt x="10" y="1"/>
                  </a:moveTo>
                  <a:lnTo>
                    <a:pt x="1" y="45"/>
                  </a:lnTo>
                  <a:cubicBezTo>
                    <a:pt x="10" y="45"/>
                    <a:pt x="19" y="45"/>
                    <a:pt x="19" y="54"/>
                  </a:cubicBezTo>
                  <a:cubicBezTo>
                    <a:pt x="19" y="27"/>
                    <a:pt x="27" y="1"/>
                    <a:pt x="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rot="1644691">
              <a:off x="8250799" y="864202"/>
              <a:ext cx="1746" cy="6460"/>
            </a:xfrm>
            <a:custGeom>
              <a:avLst/>
              <a:gdLst/>
              <a:ahLst/>
              <a:cxnLst/>
              <a:rect l="l" t="t" r="r" b="b"/>
              <a:pathLst>
                <a:path w="10" h="37" extrusionOk="0">
                  <a:moveTo>
                    <a:pt x="1" y="1"/>
                  </a:moveTo>
                  <a:cubicBezTo>
                    <a:pt x="1" y="10"/>
                    <a:pt x="1" y="27"/>
                    <a:pt x="9" y="36"/>
                  </a:cubicBezTo>
                  <a:cubicBezTo>
                    <a:pt x="9" y="27"/>
                    <a:pt x="9" y="10"/>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rot="1644691">
              <a:off x="8236520" y="867716"/>
              <a:ext cx="3317" cy="7857"/>
            </a:xfrm>
            <a:custGeom>
              <a:avLst/>
              <a:gdLst/>
              <a:ahLst/>
              <a:cxnLst/>
              <a:rect l="l" t="t" r="r" b="b"/>
              <a:pathLst>
                <a:path w="19" h="45" extrusionOk="0">
                  <a:moveTo>
                    <a:pt x="18" y="1"/>
                  </a:moveTo>
                  <a:lnTo>
                    <a:pt x="1" y="45"/>
                  </a:lnTo>
                  <a:lnTo>
                    <a:pt x="18" y="36"/>
                  </a:lnTo>
                  <a:lnTo>
                    <a:pt x="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rot="1644691">
              <a:off x="8285418" y="774453"/>
              <a:ext cx="9079" cy="8730"/>
            </a:xfrm>
            <a:custGeom>
              <a:avLst/>
              <a:gdLst/>
              <a:ahLst/>
              <a:cxnLst/>
              <a:rect l="l" t="t" r="r" b="b"/>
              <a:pathLst>
                <a:path w="52" h="50" extrusionOk="0">
                  <a:moveTo>
                    <a:pt x="17" y="0"/>
                  </a:moveTo>
                  <a:cubicBezTo>
                    <a:pt x="5" y="0"/>
                    <a:pt x="0" y="15"/>
                    <a:pt x="8" y="29"/>
                  </a:cubicBezTo>
                  <a:cubicBezTo>
                    <a:pt x="15" y="36"/>
                    <a:pt x="22" y="49"/>
                    <a:pt x="38" y="49"/>
                  </a:cubicBezTo>
                  <a:cubicBezTo>
                    <a:pt x="42" y="49"/>
                    <a:pt x="47" y="48"/>
                    <a:pt x="52" y="47"/>
                  </a:cubicBezTo>
                  <a:lnTo>
                    <a:pt x="25" y="3"/>
                  </a:lnTo>
                  <a:cubicBezTo>
                    <a:pt x="22" y="1"/>
                    <a:pt x="19" y="0"/>
                    <a:pt x="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rot="1644691">
              <a:off x="8251722" y="791020"/>
              <a:ext cx="12396" cy="4714"/>
            </a:xfrm>
            <a:custGeom>
              <a:avLst/>
              <a:gdLst/>
              <a:ahLst/>
              <a:cxnLst/>
              <a:rect l="l" t="t" r="r" b="b"/>
              <a:pathLst>
                <a:path w="71" h="27" extrusionOk="0">
                  <a:moveTo>
                    <a:pt x="0" y="0"/>
                  </a:moveTo>
                  <a:lnTo>
                    <a:pt x="27" y="27"/>
                  </a:lnTo>
                  <a:cubicBezTo>
                    <a:pt x="36" y="9"/>
                    <a:pt x="53" y="9"/>
                    <a:pt x="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rot="1644691">
              <a:off x="8253750" y="763742"/>
              <a:ext cx="9952" cy="8381"/>
            </a:xfrm>
            <a:custGeom>
              <a:avLst/>
              <a:gdLst/>
              <a:ahLst/>
              <a:cxnLst/>
              <a:rect l="l" t="t" r="r" b="b"/>
              <a:pathLst>
                <a:path w="57" h="48" extrusionOk="0">
                  <a:moveTo>
                    <a:pt x="9" y="0"/>
                  </a:moveTo>
                  <a:cubicBezTo>
                    <a:pt x="3" y="0"/>
                    <a:pt x="0" y="7"/>
                    <a:pt x="3" y="28"/>
                  </a:cubicBezTo>
                  <a:cubicBezTo>
                    <a:pt x="15" y="28"/>
                    <a:pt x="31" y="47"/>
                    <a:pt x="43" y="47"/>
                  </a:cubicBezTo>
                  <a:cubicBezTo>
                    <a:pt x="49" y="47"/>
                    <a:pt x="53" y="42"/>
                    <a:pt x="56" y="28"/>
                  </a:cubicBezTo>
                  <a:cubicBezTo>
                    <a:pt x="45" y="28"/>
                    <a:pt x="21" y="0"/>
                    <a:pt x="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rot="1644691">
              <a:off x="8326845" y="672292"/>
              <a:ext cx="21650" cy="1746"/>
            </a:xfrm>
            <a:custGeom>
              <a:avLst/>
              <a:gdLst/>
              <a:ahLst/>
              <a:cxnLst/>
              <a:rect l="l" t="t" r="r" b="b"/>
              <a:pathLst>
                <a:path w="124" h="10" extrusionOk="0">
                  <a:moveTo>
                    <a:pt x="0" y="1"/>
                  </a:moveTo>
                  <a:lnTo>
                    <a:pt x="9" y="10"/>
                  </a:lnTo>
                  <a:lnTo>
                    <a:pt x="12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rot="1644691">
              <a:off x="8321909" y="548889"/>
              <a:ext cx="20253" cy="12396"/>
            </a:xfrm>
            <a:custGeom>
              <a:avLst/>
              <a:gdLst/>
              <a:ahLst/>
              <a:cxnLst/>
              <a:rect l="l" t="t" r="r" b="b"/>
              <a:pathLst>
                <a:path w="116" h="71" extrusionOk="0">
                  <a:moveTo>
                    <a:pt x="73" y="1"/>
                  </a:moveTo>
                  <a:cubicBezTo>
                    <a:pt x="63" y="1"/>
                    <a:pt x="48" y="3"/>
                    <a:pt x="27" y="8"/>
                  </a:cubicBezTo>
                  <a:cubicBezTo>
                    <a:pt x="1" y="61"/>
                    <a:pt x="98" y="17"/>
                    <a:pt x="62" y="70"/>
                  </a:cubicBezTo>
                  <a:cubicBezTo>
                    <a:pt x="65" y="70"/>
                    <a:pt x="68" y="71"/>
                    <a:pt x="70" y="71"/>
                  </a:cubicBezTo>
                  <a:cubicBezTo>
                    <a:pt x="94" y="71"/>
                    <a:pt x="98" y="39"/>
                    <a:pt x="109" y="39"/>
                  </a:cubicBezTo>
                  <a:cubicBezTo>
                    <a:pt x="111" y="39"/>
                    <a:pt x="113" y="40"/>
                    <a:pt x="115" y="43"/>
                  </a:cubicBezTo>
                  <a:cubicBezTo>
                    <a:pt x="96" y="17"/>
                    <a:pt x="100" y="1"/>
                    <a:pt x="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rot="1644691">
              <a:off x="8339641" y="561828"/>
              <a:ext cx="4714" cy="1571"/>
            </a:xfrm>
            <a:custGeom>
              <a:avLst/>
              <a:gdLst/>
              <a:ahLst/>
              <a:cxnLst/>
              <a:rect l="l" t="t" r="r" b="b"/>
              <a:pathLst>
                <a:path w="27" h="9" extrusionOk="0">
                  <a:moveTo>
                    <a:pt x="0" y="0"/>
                  </a:moveTo>
                  <a:cubicBezTo>
                    <a:pt x="9" y="0"/>
                    <a:pt x="18" y="9"/>
                    <a:pt x="27" y="9"/>
                  </a:cubicBezTo>
                  <a:cubicBezTo>
                    <a:pt x="18" y="0"/>
                    <a:pt x="9"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rot="1644691">
              <a:off x="8474878" y="194918"/>
              <a:ext cx="6460" cy="6460"/>
            </a:xfrm>
            <a:custGeom>
              <a:avLst/>
              <a:gdLst/>
              <a:ahLst/>
              <a:cxnLst/>
              <a:rect l="l" t="t" r="r" b="b"/>
              <a:pathLst>
                <a:path w="37" h="37" extrusionOk="0">
                  <a:moveTo>
                    <a:pt x="36" y="1"/>
                  </a:moveTo>
                  <a:lnTo>
                    <a:pt x="1" y="36"/>
                  </a:lnTo>
                  <a:lnTo>
                    <a:pt x="18" y="36"/>
                  </a:lnTo>
                  <a:cubicBezTo>
                    <a:pt x="36" y="27"/>
                    <a:pt x="36" y="19"/>
                    <a:pt x="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rot="1644691">
              <a:off x="8517830" y="127852"/>
              <a:ext cx="10825" cy="3317"/>
            </a:xfrm>
            <a:custGeom>
              <a:avLst/>
              <a:gdLst/>
              <a:ahLst/>
              <a:cxnLst/>
              <a:rect l="l" t="t" r="r" b="b"/>
              <a:pathLst>
                <a:path w="62" h="19" extrusionOk="0">
                  <a:moveTo>
                    <a:pt x="62" y="1"/>
                  </a:moveTo>
                  <a:lnTo>
                    <a:pt x="0" y="10"/>
                  </a:lnTo>
                  <a:lnTo>
                    <a:pt x="0" y="18"/>
                  </a:lnTo>
                  <a:lnTo>
                    <a:pt x="6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rot="1644691">
              <a:off x="8531243" y="58602"/>
              <a:ext cx="11174" cy="9777"/>
            </a:xfrm>
            <a:custGeom>
              <a:avLst/>
              <a:gdLst/>
              <a:ahLst/>
              <a:cxnLst/>
              <a:rect l="l" t="t" r="r" b="b"/>
              <a:pathLst>
                <a:path w="64" h="56" extrusionOk="0">
                  <a:moveTo>
                    <a:pt x="26" y="1"/>
                  </a:moveTo>
                  <a:cubicBezTo>
                    <a:pt x="20" y="1"/>
                    <a:pt x="12" y="1"/>
                    <a:pt x="0" y="2"/>
                  </a:cubicBezTo>
                  <a:cubicBezTo>
                    <a:pt x="0" y="17"/>
                    <a:pt x="7" y="33"/>
                    <a:pt x="8" y="48"/>
                  </a:cubicBezTo>
                  <a:lnTo>
                    <a:pt x="8" y="48"/>
                  </a:lnTo>
                  <a:cubicBezTo>
                    <a:pt x="11" y="21"/>
                    <a:pt x="63" y="1"/>
                    <a:pt x="26" y="1"/>
                  </a:cubicBezTo>
                  <a:close/>
                  <a:moveTo>
                    <a:pt x="8" y="48"/>
                  </a:moveTo>
                  <a:lnTo>
                    <a:pt x="8" y="48"/>
                  </a:lnTo>
                  <a:cubicBezTo>
                    <a:pt x="8" y="50"/>
                    <a:pt x="8" y="53"/>
                    <a:pt x="9" y="55"/>
                  </a:cubicBezTo>
                  <a:cubicBezTo>
                    <a:pt x="9" y="53"/>
                    <a:pt x="9" y="50"/>
                    <a:pt x="8" y="4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rot="1644691">
              <a:off x="7643098" y="850073"/>
              <a:ext cx="15888" cy="3143"/>
            </a:xfrm>
            <a:custGeom>
              <a:avLst/>
              <a:gdLst/>
              <a:ahLst/>
              <a:cxnLst/>
              <a:rect l="l" t="t" r="r" b="b"/>
              <a:pathLst>
                <a:path w="91" h="18" extrusionOk="0">
                  <a:moveTo>
                    <a:pt x="46" y="1"/>
                  </a:moveTo>
                  <a:cubicBezTo>
                    <a:pt x="22" y="1"/>
                    <a:pt x="1" y="7"/>
                    <a:pt x="11" y="7"/>
                  </a:cubicBezTo>
                  <a:cubicBezTo>
                    <a:pt x="6" y="15"/>
                    <a:pt x="24" y="18"/>
                    <a:pt x="44" y="18"/>
                  </a:cubicBezTo>
                  <a:cubicBezTo>
                    <a:pt x="64" y="18"/>
                    <a:pt x="86" y="15"/>
                    <a:pt x="90" y="15"/>
                  </a:cubicBezTo>
                  <a:cubicBezTo>
                    <a:pt x="83" y="4"/>
                    <a:pt x="64" y="1"/>
                    <a:pt x="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rot="1644691">
              <a:off x="7640178" y="779749"/>
              <a:ext cx="12571" cy="7857"/>
            </a:xfrm>
            <a:custGeom>
              <a:avLst/>
              <a:gdLst/>
              <a:ahLst/>
              <a:cxnLst/>
              <a:rect l="l" t="t" r="r" b="b"/>
              <a:pathLst>
                <a:path w="72" h="45" extrusionOk="0">
                  <a:moveTo>
                    <a:pt x="1" y="0"/>
                  </a:moveTo>
                  <a:lnTo>
                    <a:pt x="36" y="44"/>
                  </a:lnTo>
                  <a:lnTo>
                    <a:pt x="71" y="44"/>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rot="1644691">
              <a:off x="7641170" y="737633"/>
              <a:ext cx="29507" cy="32475"/>
            </a:xfrm>
            <a:custGeom>
              <a:avLst/>
              <a:gdLst/>
              <a:ahLst/>
              <a:cxnLst/>
              <a:rect l="l" t="t" r="r" b="b"/>
              <a:pathLst>
                <a:path w="169" h="186" extrusionOk="0">
                  <a:moveTo>
                    <a:pt x="124" y="0"/>
                  </a:moveTo>
                  <a:cubicBezTo>
                    <a:pt x="0" y="27"/>
                    <a:pt x="142" y="106"/>
                    <a:pt x="97" y="159"/>
                  </a:cubicBezTo>
                  <a:lnTo>
                    <a:pt x="71" y="159"/>
                  </a:lnTo>
                  <a:lnTo>
                    <a:pt x="168" y="186"/>
                  </a:lnTo>
                  <a:cubicBezTo>
                    <a:pt x="159" y="124"/>
                    <a:pt x="89" y="44"/>
                    <a:pt x="1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rot="1644691">
              <a:off x="7716843" y="740173"/>
              <a:ext cx="5587" cy="7333"/>
            </a:xfrm>
            <a:custGeom>
              <a:avLst/>
              <a:gdLst/>
              <a:ahLst/>
              <a:cxnLst/>
              <a:rect l="l" t="t" r="r" b="b"/>
              <a:pathLst>
                <a:path w="32" h="42" extrusionOk="0">
                  <a:moveTo>
                    <a:pt x="1" y="0"/>
                  </a:moveTo>
                  <a:cubicBezTo>
                    <a:pt x="0" y="0"/>
                    <a:pt x="1" y="2"/>
                    <a:pt x="4" y="3"/>
                  </a:cubicBezTo>
                  <a:lnTo>
                    <a:pt x="4" y="3"/>
                  </a:lnTo>
                  <a:cubicBezTo>
                    <a:pt x="2" y="1"/>
                    <a:pt x="1" y="0"/>
                    <a:pt x="1" y="0"/>
                  </a:cubicBezTo>
                  <a:close/>
                  <a:moveTo>
                    <a:pt x="4" y="3"/>
                  </a:moveTo>
                  <a:cubicBezTo>
                    <a:pt x="8" y="8"/>
                    <a:pt x="15" y="19"/>
                    <a:pt x="23" y="41"/>
                  </a:cubicBezTo>
                  <a:cubicBezTo>
                    <a:pt x="23" y="32"/>
                    <a:pt x="32" y="32"/>
                    <a:pt x="32" y="32"/>
                  </a:cubicBezTo>
                  <a:cubicBezTo>
                    <a:pt x="32" y="23"/>
                    <a:pt x="32" y="15"/>
                    <a:pt x="32" y="6"/>
                  </a:cubicBezTo>
                  <a:cubicBezTo>
                    <a:pt x="27" y="7"/>
                    <a:pt x="23" y="7"/>
                    <a:pt x="20" y="7"/>
                  </a:cubicBezTo>
                  <a:cubicBezTo>
                    <a:pt x="12" y="7"/>
                    <a:pt x="7" y="5"/>
                    <a:pt x="4" y="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rot="1644691">
              <a:off x="7720572" y="747078"/>
              <a:ext cx="4714" cy="2444"/>
            </a:xfrm>
            <a:custGeom>
              <a:avLst/>
              <a:gdLst/>
              <a:ahLst/>
              <a:cxnLst/>
              <a:rect l="l" t="t" r="r" b="b"/>
              <a:pathLst>
                <a:path w="27" h="14" extrusionOk="0">
                  <a:moveTo>
                    <a:pt x="16" y="0"/>
                  </a:moveTo>
                  <a:cubicBezTo>
                    <a:pt x="13" y="0"/>
                    <a:pt x="8" y="1"/>
                    <a:pt x="1" y="4"/>
                  </a:cubicBezTo>
                  <a:cubicBezTo>
                    <a:pt x="1" y="11"/>
                    <a:pt x="3" y="13"/>
                    <a:pt x="7" y="13"/>
                  </a:cubicBezTo>
                  <a:cubicBezTo>
                    <a:pt x="14" y="13"/>
                    <a:pt x="26" y="0"/>
                    <a:pt x="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rot="1644691">
              <a:off x="7726167" y="724029"/>
              <a:ext cx="18682" cy="10650"/>
            </a:xfrm>
            <a:custGeom>
              <a:avLst/>
              <a:gdLst/>
              <a:ahLst/>
              <a:cxnLst/>
              <a:rect l="l" t="t" r="r" b="b"/>
              <a:pathLst>
                <a:path w="107" h="61" extrusionOk="0">
                  <a:moveTo>
                    <a:pt x="63" y="1"/>
                  </a:moveTo>
                  <a:cubicBezTo>
                    <a:pt x="47" y="1"/>
                    <a:pt x="27" y="7"/>
                    <a:pt x="0" y="16"/>
                  </a:cubicBezTo>
                  <a:lnTo>
                    <a:pt x="44" y="60"/>
                  </a:lnTo>
                  <a:cubicBezTo>
                    <a:pt x="68" y="52"/>
                    <a:pt x="77" y="23"/>
                    <a:pt x="98" y="23"/>
                  </a:cubicBezTo>
                  <a:cubicBezTo>
                    <a:pt x="101" y="23"/>
                    <a:pt x="103" y="24"/>
                    <a:pt x="106" y="25"/>
                  </a:cubicBezTo>
                  <a:cubicBezTo>
                    <a:pt x="93" y="7"/>
                    <a:pt x="80" y="1"/>
                    <a:pt x="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rot="1644691">
              <a:off x="7716354" y="711374"/>
              <a:ext cx="6460" cy="3317"/>
            </a:xfrm>
            <a:custGeom>
              <a:avLst/>
              <a:gdLst/>
              <a:ahLst/>
              <a:cxnLst/>
              <a:rect l="l" t="t" r="r" b="b"/>
              <a:pathLst>
                <a:path w="37" h="19" extrusionOk="0">
                  <a:moveTo>
                    <a:pt x="1" y="1"/>
                  </a:moveTo>
                  <a:lnTo>
                    <a:pt x="19" y="18"/>
                  </a:lnTo>
                  <a:cubicBezTo>
                    <a:pt x="27" y="18"/>
                    <a:pt x="36" y="10"/>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rot="1644691">
              <a:off x="7706445" y="712824"/>
              <a:ext cx="17110" cy="7857"/>
            </a:xfrm>
            <a:custGeom>
              <a:avLst/>
              <a:gdLst/>
              <a:ahLst/>
              <a:cxnLst/>
              <a:rect l="l" t="t" r="r" b="b"/>
              <a:pathLst>
                <a:path w="98" h="45" extrusionOk="0">
                  <a:moveTo>
                    <a:pt x="63" y="0"/>
                  </a:moveTo>
                  <a:cubicBezTo>
                    <a:pt x="36" y="9"/>
                    <a:pt x="1" y="9"/>
                    <a:pt x="71" y="18"/>
                  </a:cubicBezTo>
                  <a:cubicBezTo>
                    <a:pt x="36" y="18"/>
                    <a:pt x="71" y="27"/>
                    <a:pt x="98" y="45"/>
                  </a:cubicBezTo>
                  <a:lnTo>
                    <a:pt x="6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rot="1644691">
              <a:off x="7698530" y="722949"/>
              <a:ext cx="17285" cy="11349"/>
            </a:xfrm>
            <a:custGeom>
              <a:avLst/>
              <a:gdLst/>
              <a:ahLst/>
              <a:cxnLst/>
              <a:rect l="l" t="t" r="r" b="b"/>
              <a:pathLst>
                <a:path w="99" h="65" extrusionOk="0">
                  <a:moveTo>
                    <a:pt x="89" y="0"/>
                  </a:moveTo>
                  <a:lnTo>
                    <a:pt x="89" y="0"/>
                  </a:lnTo>
                  <a:cubicBezTo>
                    <a:pt x="72" y="11"/>
                    <a:pt x="59" y="26"/>
                    <a:pt x="40" y="26"/>
                  </a:cubicBezTo>
                  <a:cubicBezTo>
                    <a:pt x="29" y="26"/>
                    <a:pt x="17" y="22"/>
                    <a:pt x="1" y="9"/>
                  </a:cubicBezTo>
                  <a:lnTo>
                    <a:pt x="1" y="9"/>
                  </a:lnTo>
                  <a:cubicBezTo>
                    <a:pt x="9" y="46"/>
                    <a:pt x="33" y="64"/>
                    <a:pt x="55" y="64"/>
                  </a:cubicBezTo>
                  <a:cubicBezTo>
                    <a:pt x="78" y="64"/>
                    <a:pt x="98" y="42"/>
                    <a:pt x="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rot="1644691">
              <a:off x="7641613" y="728935"/>
              <a:ext cx="13968" cy="11000"/>
            </a:xfrm>
            <a:custGeom>
              <a:avLst/>
              <a:gdLst/>
              <a:ahLst/>
              <a:cxnLst/>
              <a:rect l="l" t="t" r="r" b="b"/>
              <a:pathLst>
                <a:path w="80" h="63" extrusionOk="0">
                  <a:moveTo>
                    <a:pt x="35" y="0"/>
                  </a:moveTo>
                  <a:lnTo>
                    <a:pt x="0" y="36"/>
                  </a:lnTo>
                  <a:lnTo>
                    <a:pt x="44" y="62"/>
                  </a:lnTo>
                  <a:cubicBezTo>
                    <a:pt x="27" y="45"/>
                    <a:pt x="80" y="0"/>
                    <a:pt x="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rot="1644691">
              <a:off x="7739879" y="685334"/>
              <a:ext cx="18682" cy="7857"/>
            </a:xfrm>
            <a:custGeom>
              <a:avLst/>
              <a:gdLst/>
              <a:ahLst/>
              <a:cxnLst/>
              <a:rect l="l" t="t" r="r" b="b"/>
              <a:pathLst>
                <a:path w="107" h="45" extrusionOk="0">
                  <a:moveTo>
                    <a:pt x="107" y="1"/>
                  </a:moveTo>
                  <a:cubicBezTo>
                    <a:pt x="80" y="1"/>
                    <a:pt x="36" y="18"/>
                    <a:pt x="1" y="18"/>
                  </a:cubicBezTo>
                  <a:lnTo>
                    <a:pt x="27" y="45"/>
                  </a:lnTo>
                  <a:cubicBezTo>
                    <a:pt x="54" y="36"/>
                    <a:pt x="71" y="10"/>
                    <a:pt x="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rot="1644691">
              <a:off x="7734274" y="674914"/>
              <a:ext cx="9428" cy="7857"/>
            </a:xfrm>
            <a:custGeom>
              <a:avLst/>
              <a:gdLst/>
              <a:ahLst/>
              <a:cxnLst/>
              <a:rect l="l" t="t" r="r" b="b"/>
              <a:pathLst>
                <a:path w="54" h="45" extrusionOk="0">
                  <a:moveTo>
                    <a:pt x="10" y="0"/>
                  </a:moveTo>
                  <a:lnTo>
                    <a:pt x="10" y="0"/>
                  </a:lnTo>
                  <a:cubicBezTo>
                    <a:pt x="1" y="36"/>
                    <a:pt x="27" y="44"/>
                    <a:pt x="54" y="44"/>
                  </a:cubicBezTo>
                  <a:lnTo>
                    <a:pt x="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rot="1644691">
              <a:off x="7693179" y="697776"/>
              <a:ext cx="17110" cy="15539"/>
            </a:xfrm>
            <a:custGeom>
              <a:avLst/>
              <a:gdLst/>
              <a:ahLst/>
              <a:cxnLst/>
              <a:rect l="l" t="t" r="r" b="b"/>
              <a:pathLst>
                <a:path w="98" h="89" extrusionOk="0">
                  <a:moveTo>
                    <a:pt x="1" y="0"/>
                  </a:moveTo>
                  <a:lnTo>
                    <a:pt x="1" y="18"/>
                  </a:lnTo>
                  <a:lnTo>
                    <a:pt x="98" y="89"/>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rot="1644691">
              <a:off x="7767237" y="662729"/>
              <a:ext cx="17110" cy="7857"/>
            </a:xfrm>
            <a:custGeom>
              <a:avLst/>
              <a:gdLst/>
              <a:ahLst/>
              <a:cxnLst/>
              <a:rect l="l" t="t" r="r" b="b"/>
              <a:pathLst>
                <a:path w="98" h="45" extrusionOk="0">
                  <a:moveTo>
                    <a:pt x="0" y="0"/>
                  </a:moveTo>
                  <a:lnTo>
                    <a:pt x="36" y="27"/>
                  </a:lnTo>
                  <a:lnTo>
                    <a:pt x="97" y="45"/>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rot="1644691">
              <a:off x="7783348" y="637629"/>
              <a:ext cx="20253" cy="16412"/>
            </a:xfrm>
            <a:custGeom>
              <a:avLst/>
              <a:gdLst/>
              <a:ahLst/>
              <a:cxnLst/>
              <a:rect l="l" t="t" r="r" b="b"/>
              <a:pathLst>
                <a:path w="116" h="94" extrusionOk="0">
                  <a:moveTo>
                    <a:pt x="27" y="1"/>
                  </a:moveTo>
                  <a:lnTo>
                    <a:pt x="27" y="1"/>
                  </a:lnTo>
                  <a:cubicBezTo>
                    <a:pt x="45" y="27"/>
                    <a:pt x="45" y="54"/>
                    <a:pt x="1" y="89"/>
                  </a:cubicBezTo>
                  <a:cubicBezTo>
                    <a:pt x="10" y="92"/>
                    <a:pt x="19" y="93"/>
                    <a:pt x="27" y="93"/>
                  </a:cubicBezTo>
                  <a:cubicBezTo>
                    <a:pt x="55" y="93"/>
                    <a:pt x="76" y="80"/>
                    <a:pt x="95" y="80"/>
                  </a:cubicBezTo>
                  <a:cubicBezTo>
                    <a:pt x="102" y="80"/>
                    <a:pt x="109" y="83"/>
                    <a:pt x="116" y="89"/>
                  </a:cubicBezTo>
                  <a:cubicBezTo>
                    <a:pt x="107" y="54"/>
                    <a:pt x="63" y="27"/>
                    <a:pt x="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rot="1644691">
              <a:off x="7783587" y="627829"/>
              <a:ext cx="11000" cy="6285"/>
            </a:xfrm>
            <a:custGeom>
              <a:avLst/>
              <a:gdLst/>
              <a:ahLst/>
              <a:cxnLst/>
              <a:rect l="l" t="t" r="r" b="b"/>
              <a:pathLst>
                <a:path w="63" h="36" extrusionOk="0">
                  <a:moveTo>
                    <a:pt x="0" y="0"/>
                  </a:moveTo>
                  <a:lnTo>
                    <a:pt x="0" y="0"/>
                  </a:lnTo>
                  <a:cubicBezTo>
                    <a:pt x="18" y="9"/>
                    <a:pt x="36" y="27"/>
                    <a:pt x="62" y="36"/>
                  </a:cubicBezTo>
                  <a:cubicBezTo>
                    <a:pt x="53" y="27"/>
                    <a:pt x="36" y="9"/>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rot="1644691">
              <a:off x="7747174" y="661427"/>
              <a:ext cx="12396" cy="6285"/>
            </a:xfrm>
            <a:custGeom>
              <a:avLst/>
              <a:gdLst/>
              <a:ahLst/>
              <a:cxnLst/>
              <a:rect l="l" t="t" r="r" b="b"/>
              <a:pathLst>
                <a:path w="71" h="36" extrusionOk="0">
                  <a:moveTo>
                    <a:pt x="71" y="0"/>
                  </a:moveTo>
                  <a:lnTo>
                    <a:pt x="0" y="18"/>
                  </a:lnTo>
                  <a:cubicBezTo>
                    <a:pt x="0" y="18"/>
                    <a:pt x="0" y="27"/>
                    <a:pt x="0" y="36"/>
                  </a:cubicBezTo>
                  <a:cubicBezTo>
                    <a:pt x="9" y="27"/>
                    <a:pt x="53" y="27"/>
                    <a:pt x="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rot="1644691">
              <a:off x="7748145" y="653969"/>
              <a:ext cx="1746" cy="8031"/>
            </a:xfrm>
            <a:custGeom>
              <a:avLst/>
              <a:gdLst/>
              <a:ahLst/>
              <a:cxnLst/>
              <a:rect l="l" t="t" r="r" b="b"/>
              <a:pathLst>
                <a:path w="10" h="46" extrusionOk="0">
                  <a:moveTo>
                    <a:pt x="9" y="1"/>
                  </a:moveTo>
                  <a:cubicBezTo>
                    <a:pt x="9" y="10"/>
                    <a:pt x="9" y="19"/>
                    <a:pt x="1" y="45"/>
                  </a:cubicBezTo>
                  <a:lnTo>
                    <a:pt x="9" y="45"/>
                  </a:lnTo>
                  <a:cubicBezTo>
                    <a:pt x="9" y="27"/>
                    <a:pt x="9" y="10"/>
                    <a:pt x="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rot="1644691">
              <a:off x="7743487" y="663658"/>
              <a:ext cx="3317" cy="175"/>
            </a:xfrm>
            <a:custGeom>
              <a:avLst/>
              <a:gdLst/>
              <a:ahLst/>
              <a:cxnLst/>
              <a:rect l="l" t="t" r="r" b="b"/>
              <a:pathLst>
                <a:path w="19" h="1" extrusionOk="0">
                  <a:moveTo>
                    <a:pt x="18" y="1"/>
                  </a:moveTo>
                  <a:lnTo>
                    <a:pt x="18" y="1"/>
                  </a:lnTo>
                  <a:cubicBezTo>
                    <a:pt x="10" y="1"/>
                    <a:pt x="1" y="1"/>
                    <a:pt x="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rot="1644691">
              <a:off x="7693879" y="670650"/>
              <a:ext cx="26364" cy="9428"/>
            </a:xfrm>
            <a:custGeom>
              <a:avLst/>
              <a:gdLst/>
              <a:ahLst/>
              <a:cxnLst/>
              <a:rect l="l" t="t" r="r" b="b"/>
              <a:pathLst>
                <a:path w="151" h="54" extrusionOk="0">
                  <a:moveTo>
                    <a:pt x="48" y="1"/>
                  </a:moveTo>
                  <a:cubicBezTo>
                    <a:pt x="33" y="1"/>
                    <a:pt x="17" y="6"/>
                    <a:pt x="0" y="18"/>
                  </a:cubicBezTo>
                  <a:cubicBezTo>
                    <a:pt x="20" y="28"/>
                    <a:pt x="37" y="29"/>
                    <a:pt x="55" y="29"/>
                  </a:cubicBezTo>
                  <a:cubicBezTo>
                    <a:pt x="60" y="29"/>
                    <a:pt x="66" y="29"/>
                    <a:pt x="72" y="29"/>
                  </a:cubicBezTo>
                  <a:cubicBezTo>
                    <a:pt x="92" y="29"/>
                    <a:pt x="113" y="30"/>
                    <a:pt x="138" y="45"/>
                  </a:cubicBezTo>
                  <a:lnTo>
                    <a:pt x="138" y="45"/>
                  </a:lnTo>
                  <a:cubicBezTo>
                    <a:pt x="110" y="26"/>
                    <a:pt x="81" y="1"/>
                    <a:pt x="48" y="1"/>
                  </a:cubicBezTo>
                  <a:close/>
                  <a:moveTo>
                    <a:pt x="138" y="45"/>
                  </a:moveTo>
                  <a:cubicBezTo>
                    <a:pt x="142" y="48"/>
                    <a:pt x="146" y="51"/>
                    <a:pt x="150" y="53"/>
                  </a:cubicBezTo>
                  <a:cubicBezTo>
                    <a:pt x="146" y="50"/>
                    <a:pt x="142" y="47"/>
                    <a:pt x="138" y="4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rot="1644691">
              <a:off x="7724356" y="660261"/>
              <a:ext cx="12571" cy="9428"/>
            </a:xfrm>
            <a:custGeom>
              <a:avLst/>
              <a:gdLst/>
              <a:ahLst/>
              <a:cxnLst/>
              <a:rect l="l" t="t" r="r" b="b"/>
              <a:pathLst>
                <a:path w="72" h="54" extrusionOk="0">
                  <a:moveTo>
                    <a:pt x="18" y="0"/>
                  </a:moveTo>
                  <a:lnTo>
                    <a:pt x="1" y="44"/>
                  </a:lnTo>
                  <a:cubicBezTo>
                    <a:pt x="9" y="44"/>
                    <a:pt x="20" y="42"/>
                    <a:pt x="33" y="42"/>
                  </a:cubicBezTo>
                  <a:cubicBezTo>
                    <a:pt x="45" y="42"/>
                    <a:pt x="58" y="44"/>
                    <a:pt x="71" y="53"/>
                  </a:cubicBezTo>
                  <a:lnTo>
                    <a:pt x="1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rot="1644691">
              <a:off x="7726158" y="655684"/>
              <a:ext cx="6460" cy="3317"/>
            </a:xfrm>
            <a:custGeom>
              <a:avLst/>
              <a:gdLst/>
              <a:ahLst/>
              <a:cxnLst/>
              <a:rect l="l" t="t" r="r" b="b"/>
              <a:pathLst>
                <a:path w="37" h="19" extrusionOk="0">
                  <a:moveTo>
                    <a:pt x="1" y="1"/>
                  </a:moveTo>
                  <a:lnTo>
                    <a:pt x="27" y="18"/>
                  </a:lnTo>
                  <a:lnTo>
                    <a:pt x="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rot="1644691">
              <a:off x="7760285" y="618054"/>
              <a:ext cx="10825" cy="15539"/>
            </a:xfrm>
            <a:custGeom>
              <a:avLst/>
              <a:gdLst/>
              <a:ahLst/>
              <a:cxnLst/>
              <a:rect l="l" t="t" r="r" b="b"/>
              <a:pathLst>
                <a:path w="62" h="89" extrusionOk="0">
                  <a:moveTo>
                    <a:pt x="27" y="0"/>
                  </a:moveTo>
                  <a:cubicBezTo>
                    <a:pt x="9" y="27"/>
                    <a:pt x="0" y="53"/>
                    <a:pt x="0" y="80"/>
                  </a:cubicBezTo>
                  <a:cubicBezTo>
                    <a:pt x="13" y="84"/>
                    <a:pt x="29" y="89"/>
                    <a:pt x="41" y="89"/>
                  </a:cubicBezTo>
                  <a:cubicBezTo>
                    <a:pt x="53" y="89"/>
                    <a:pt x="62" y="84"/>
                    <a:pt x="62" y="71"/>
                  </a:cubicBezTo>
                  <a:cubicBezTo>
                    <a:pt x="35" y="44"/>
                    <a:pt x="27" y="27"/>
                    <a:pt x="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rot="1644691">
              <a:off x="7755130" y="643834"/>
              <a:ext cx="3317" cy="1746"/>
            </a:xfrm>
            <a:custGeom>
              <a:avLst/>
              <a:gdLst/>
              <a:ahLst/>
              <a:cxnLst/>
              <a:rect l="l" t="t" r="r" b="b"/>
              <a:pathLst>
                <a:path w="19" h="10" extrusionOk="0">
                  <a:moveTo>
                    <a:pt x="9" y="0"/>
                  </a:moveTo>
                  <a:lnTo>
                    <a:pt x="9" y="0"/>
                  </a:lnTo>
                  <a:cubicBezTo>
                    <a:pt x="1" y="9"/>
                    <a:pt x="1" y="9"/>
                    <a:pt x="18" y="9"/>
                  </a:cubicBezTo>
                  <a:cubicBezTo>
                    <a:pt x="9" y="9"/>
                    <a:pt x="9" y="9"/>
                    <a:pt x="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rot="1644691">
              <a:off x="7786177" y="581150"/>
              <a:ext cx="1746" cy="175"/>
            </a:xfrm>
            <a:custGeom>
              <a:avLst/>
              <a:gdLst/>
              <a:ahLst/>
              <a:cxnLst/>
              <a:rect l="l" t="t" r="r" b="b"/>
              <a:pathLst>
                <a:path w="10" h="1" extrusionOk="0">
                  <a:moveTo>
                    <a:pt x="10" y="1"/>
                  </a:moveTo>
                  <a:cubicBezTo>
                    <a:pt x="10" y="1"/>
                    <a:pt x="1" y="1"/>
                    <a:pt x="1" y="1"/>
                  </a:cubicBezTo>
                  <a:cubicBezTo>
                    <a:pt x="1" y="1"/>
                    <a:pt x="10" y="1"/>
                    <a:pt x="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rot="1644691">
              <a:off x="7751411" y="627426"/>
              <a:ext cx="6285" cy="9428"/>
            </a:xfrm>
            <a:custGeom>
              <a:avLst/>
              <a:gdLst/>
              <a:ahLst/>
              <a:cxnLst/>
              <a:rect l="l" t="t" r="r" b="b"/>
              <a:pathLst>
                <a:path w="36" h="54" extrusionOk="0">
                  <a:moveTo>
                    <a:pt x="27" y="1"/>
                  </a:moveTo>
                  <a:cubicBezTo>
                    <a:pt x="18" y="1"/>
                    <a:pt x="9" y="1"/>
                    <a:pt x="9" y="10"/>
                  </a:cubicBezTo>
                  <a:cubicBezTo>
                    <a:pt x="1" y="27"/>
                    <a:pt x="18" y="36"/>
                    <a:pt x="36" y="54"/>
                  </a:cubicBezTo>
                  <a:cubicBezTo>
                    <a:pt x="27" y="36"/>
                    <a:pt x="27" y="18"/>
                    <a:pt x="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rot="1644691">
              <a:off x="7778250" y="611108"/>
              <a:ext cx="11000" cy="6460"/>
            </a:xfrm>
            <a:custGeom>
              <a:avLst/>
              <a:gdLst/>
              <a:ahLst/>
              <a:cxnLst/>
              <a:rect l="l" t="t" r="r" b="b"/>
              <a:pathLst>
                <a:path w="63" h="37" extrusionOk="0">
                  <a:moveTo>
                    <a:pt x="45" y="1"/>
                  </a:moveTo>
                  <a:cubicBezTo>
                    <a:pt x="27" y="10"/>
                    <a:pt x="10" y="27"/>
                    <a:pt x="1" y="36"/>
                  </a:cubicBezTo>
                  <a:cubicBezTo>
                    <a:pt x="18" y="27"/>
                    <a:pt x="63" y="10"/>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rot="1644691">
              <a:off x="7761267" y="645301"/>
              <a:ext cx="2095" cy="1397"/>
            </a:xfrm>
            <a:custGeom>
              <a:avLst/>
              <a:gdLst/>
              <a:ahLst/>
              <a:cxnLst/>
              <a:rect l="l" t="t" r="r" b="b"/>
              <a:pathLst>
                <a:path w="12" h="8" extrusionOk="0">
                  <a:moveTo>
                    <a:pt x="11" y="1"/>
                  </a:moveTo>
                  <a:lnTo>
                    <a:pt x="11" y="1"/>
                  </a:lnTo>
                  <a:cubicBezTo>
                    <a:pt x="10" y="1"/>
                    <a:pt x="5" y="3"/>
                    <a:pt x="1" y="7"/>
                  </a:cubicBezTo>
                  <a:cubicBezTo>
                    <a:pt x="10" y="3"/>
                    <a:pt x="12" y="1"/>
                    <a:pt x="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rot="1644691">
              <a:off x="7753444" y="639432"/>
              <a:ext cx="9428" cy="4889"/>
            </a:xfrm>
            <a:custGeom>
              <a:avLst/>
              <a:gdLst/>
              <a:ahLst/>
              <a:cxnLst/>
              <a:rect l="l" t="t" r="r" b="b"/>
              <a:pathLst>
                <a:path w="54" h="28" extrusionOk="0">
                  <a:moveTo>
                    <a:pt x="1" y="1"/>
                  </a:moveTo>
                  <a:cubicBezTo>
                    <a:pt x="10" y="10"/>
                    <a:pt x="19" y="18"/>
                    <a:pt x="27" y="27"/>
                  </a:cubicBezTo>
                  <a:lnTo>
                    <a:pt x="54" y="27"/>
                  </a:lnTo>
                  <a:cubicBezTo>
                    <a:pt x="36" y="10"/>
                    <a:pt x="19" y="10"/>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rot="1644691">
              <a:off x="7711396" y="539133"/>
              <a:ext cx="83457" cy="30729"/>
            </a:xfrm>
            <a:custGeom>
              <a:avLst/>
              <a:gdLst/>
              <a:ahLst/>
              <a:cxnLst/>
              <a:rect l="l" t="t" r="r" b="b"/>
              <a:pathLst>
                <a:path w="478" h="176" extrusionOk="0">
                  <a:moveTo>
                    <a:pt x="57" y="0"/>
                  </a:moveTo>
                  <a:cubicBezTo>
                    <a:pt x="47" y="0"/>
                    <a:pt x="38" y="1"/>
                    <a:pt x="27" y="2"/>
                  </a:cubicBezTo>
                  <a:lnTo>
                    <a:pt x="72" y="55"/>
                  </a:lnTo>
                  <a:cubicBezTo>
                    <a:pt x="57" y="55"/>
                    <a:pt x="32" y="44"/>
                    <a:pt x="13" y="44"/>
                  </a:cubicBezTo>
                  <a:cubicBezTo>
                    <a:pt x="9" y="44"/>
                    <a:pt x="4" y="45"/>
                    <a:pt x="1" y="47"/>
                  </a:cubicBezTo>
                  <a:cubicBezTo>
                    <a:pt x="72" y="55"/>
                    <a:pt x="133" y="108"/>
                    <a:pt x="63" y="153"/>
                  </a:cubicBezTo>
                  <a:cubicBezTo>
                    <a:pt x="82" y="169"/>
                    <a:pt x="127" y="176"/>
                    <a:pt x="182" y="176"/>
                  </a:cubicBezTo>
                  <a:cubicBezTo>
                    <a:pt x="274" y="176"/>
                    <a:pt x="395" y="157"/>
                    <a:pt x="478" y="135"/>
                  </a:cubicBezTo>
                  <a:cubicBezTo>
                    <a:pt x="442" y="135"/>
                    <a:pt x="416" y="135"/>
                    <a:pt x="372" y="82"/>
                  </a:cubicBezTo>
                  <a:cubicBezTo>
                    <a:pt x="343" y="96"/>
                    <a:pt x="304" y="156"/>
                    <a:pt x="257" y="156"/>
                  </a:cubicBezTo>
                  <a:cubicBezTo>
                    <a:pt x="246" y="156"/>
                    <a:pt x="234" y="152"/>
                    <a:pt x="222" y="144"/>
                  </a:cubicBezTo>
                  <a:cubicBezTo>
                    <a:pt x="186" y="82"/>
                    <a:pt x="248" y="100"/>
                    <a:pt x="283" y="64"/>
                  </a:cubicBezTo>
                  <a:lnTo>
                    <a:pt x="283" y="64"/>
                  </a:lnTo>
                  <a:cubicBezTo>
                    <a:pt x="274" y="67"/>
                    <a:pt x="264" y="69"/>
                    <a:pt x="256" y="69"/>
                  </a:cubicBezTo>
                  <a:cubicBezTo>
                    <a:pt x="192" y="69"/>
                    <a:pt x="152" y="0"/>
                    <a:pt x="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rot="1644691">
              <a:off x="7779571" y="583286"/>
              <a:ext cx="18682" cy="18682"/>
            </a:xfrm>
            <a:custGeom>
              <a:avLst/>
              <a:gdLst/>
              <a:ahLst/>
              <a:cxnLst/>
              <a:rect l="l" t="t" r="r" b="b"/>
              <a:pathLst>
                <a:path w="107" h="107" extrusionOk="0">
                  <a:moveTo>
                    <a:pt x="19" y="1"/>
                  </a:moveTo>
                  <a:lnTo>
                    <a:pt x="10" y="89"/>
                  </a:lnTo>
                  <a:lnTo>
                    <a:pt x="1" y="89"/>
                  </a:lnTo>
                  <a:lnTo>
                    <a:pt x="10" y="107"/>
                  </a:lnTo>
                  <a:cubicBezTo>
                    <a:pt x="19" y="89"/>
                    <a:pt x="45" y="72"/>
                    <a:pt x="107" y="45"/>
                  </a:cubicBezTo>
                  <a:cubicBezTo>
                    <a:pt x="71" y="10"/>
                    <a:pt x="45" y="1"/>
                    <a:pt x="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rot="1644691">
              <a:off x="7739998" y="589885"/>
              <a:ext cx="41728" cy="23396"/>
            </a:xfrm>
            <a:custGeom>
              <a:avLst/>
              <a:gdLst/>
              <a:ahLst/>
              <a:cxnLst/>
              <a:rect l="l" t="t" r="r" b="b"/>
              <a:pathLst>
                <a:path w="239" h="134" extrusionOk="0">
                  <a:moveTo>
                    <a:pt x="195" y="1"/>
                  </a:moveTo>
                  <a:cubicBezTo>
                    <a:pt x="177" y="19"/>
                    <a:pt x="186" y="45"/>
                    <a:pt x="186" y="89"/>
                  </a:cubicBezTo>
                  <a:cubicBezTo>
                    <a:pt x="131" y="75"/>
                    <a:pt x="97" y="46"/>
                    <a:pt x="48" y="46"/>
                  </a:cubicBezTo>
                  <a:cubicBezTo>
                    <a:pt x="33" y="46"/>
                    <a:pt x="18" y="48"/>
                    <a:pt x="0" y="54"/>
                  </a:cubicBezTo>
                  <a:cubicBezTo>
                    <a:pt x="0" y="107"/>
                    <a:pt x="62" y="89"/>
                    <a:pt x="98" y="124"/>
                  </a:cubicBezTo>
                  <a:cubicBezTo>
                    <a:pt x="92" y="98"/>
                    <a:pt x="93" y="90"/>
                    <a:pt x="99" y="90"/>
                  </a:cubicBezTo>
                  <a:cubicBezTo>
                    <a:pt x="107" y="90"/>
                    <a:pt x="125" y="108"/>
                    <a:pt x="146" y="108"/>
                  </a:cubicBezTo>
                  <a:cubicBezTo>
                    <a:pt x="156" y="108"/>
                    <a:pt x="167" y="104"/>
                    <a:pt x="177" y="89"/>
                  </a:cubicBezTo>
                  <a:cubicBezTo>
                    <a:pt x="195" y="107"/>
                    <a:pt x="195" y="124"/>
                    <a:pt x="204" y="133"/>
                  </a:cubicBezTo>
                  <a:cubicBezTo>
                    <a:pt x="212" y="116"/>
                    <a:pt x="221" y="107"/>
                    <a:pt x="239" y="89"/>
                  </a:cubicBezTo>
                  <a:lnTo>
                    <a:pt x="230" y="89"/>
                  </a:lnTo>
                  <a:cubicBezTo>
                    <a:pt x="226" y="94"/>
                    <a:pt x="221" y="96"/>
                    <a:pt x="219" y="96"/>
                  </a:cubicBezTo>
                  <a:cubicBezTo>
                    <a:pt x="217" y="96"/>
                    <a:pt x="217" y="94"/>
                    <a:pt x="221" y="89"/>
                  </a:cubicBezTo>
                  <a:lnTo>
                    <a:pt x="186" y="89"/>
                  </a:lnTo>
                  <a:cubicBezTo>
                    <a:pt x="193" y="79"/>
                    <a:pt x="198" y="75"/>
                    <a:pt x="203" y="75"/>
                  </a:cubicBezTo>
                  <a:cubicBezTo>
                    <a:pt x="210" y="75"/>
                    <a:pt x="216" y="84"/>
                    <a:pt x="221" y="89"/>
                  </a:cubicBezTo>
                  <a:lnTo>
                    <a:pt x="230" y="89"/>
                  </a:lnTo>
                  <a:lnTo>
                    <a:pt x="19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rot="1644691">
              <a:off x="7673796" y="646693"/>
              <a:ext cx="3317" cy="1746"/>
            </a:xfrm>
            <a:custGeom>
              <a:avLst/>
              <a:gdLst/>
              <a:ahLst/>
              <a:cxnLst/>
              <a:rect l="l" t="t" r="r" b="b"/>
              <a:pathLst>
                <a:path w="19" h="10" extrusionOk="0">
                  <a:moveTo>
                    <a:pt x="18" y="1"/>
                  </a:moveTo>
                  <a:cubicBezTo>
                    <a:pt x="9" y="1"/>
                    <a:pt x="0" y="1"/>
                    <a:pt x="0" y="10"/>
                  </a:cubicBezTo>
                  <a:cubicBezTo>
                    <a:pt x="9" y="1"/>
                    <a:pt x="18" y="1"/>
                    <a:pt x="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rot="1644691">
              <a:off x="7676576" y="644342"/>
              <a:ext cx="38586" cy="17983"/>
            </a:xfrm>
            <a:custGeom>
              <a:avLst/>
              <a:gdLst/>
              <a:ahLst/>
              <a:cxnLst/>
              <a:rect l="l" t="t" r="r" b="b"/>
              <a:pathLst>
                <a:path w="221" h="103" extrusionOk="0">
                  <a:moveTo>
                    <a:pt x="216" y="0"/>
                  </a:moveTo>
                  <a:cubicBezTo>
                    <a:pt x="211" y="0"/>
                    <a:pt x="205" y="2"/>
                    <a:pt x="199" y="4"/>
                  </a:cubicBezTo>
                  <a:lnTo>
                    <a:pt x="199" y="4"/>
                  </a:lnTo>
                  <a:cubicBezTo>
                    <a:pt x="206" y="3"/>
                    <a:pt x="213" y="2"/>
                    <a:pt x="221" y="1"/>
                  </a:cubicBezTo>
                  <a:cubicBezTo>
                    <a:pt x="219" y="1"/>
                    <a:pt x="218" y="0"/>
                    <a:pt x="216" y="0"/>
                  </a:cubicBezTo>
                  <a:close/>
                  <a:moveTo>
                    <a:pt x="199" y="4"/>
                  </a:moveTo>
                  <a:cubicBezTo>
                    <a:pt x="139" y="12"/>
                    <a:pt x="91" y="22"/>
                    <a:pt x="35" y="45"/>
                  </a:cubicBezTo>
                  <a:cubicBezTo>
                    <a:pt x="44" y="45"/>
                    <a:pt x="71" y="54"/>
                    <a:pt x="62" y="81"/>
                  </a:cubicBezTo>
                  <a:cubicBezTo>
                    <a:pt x="57" y="85"/>
                    <a:pt x="53" y="87"/>
                    <a:pt x="48" y="87"/>
                  </a:cubicBezTo>
                  <a:cubicBezTo>
                    <a:pt x="37" y="87"/>
                    <a:pt x="26" y="79"/>
                    <a:pt x="11" y="79"/>
                  </a:cubicBezTo>
                  <a:cubicBezTo>
                    <a:pt x="8" y="79"/>
                    <a:pt x="4" y="79"/>
                    <a:pt x="0" y="81"/>
                  </a:cubicBezTo>
                  <a:cubicBezTo>
                    <a:pt x="17" y="86"/>
                    <a:pt x="33" y="102"/>
                    <a:pt x="55" y="102"/>
                  </a:cubicBezTo>
                  <a:cubicBezTo>
                    <a:pt x="67" y="102"/>
                    <a:pt x="81" y="97"/>
                    <a:pt x="97" y="81"/>
                  </a:cubicBezTo>
                  <a:lnTo>
                    <a:pt x="88" y="81"/>
                  </a:lnTo>
                  <a:cubicBezTo>
                    <a:pt x="109" y="54"/>
                    <a:pt x="165" y="16"/>
                    <a:pt x="199" y="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rot="1644691">
              <a:off x="7710274" y="609516"/>
              <a:ext cx="18682" cy="12745"/>
            </a:xfrm>
            <a:custGeom>
              <a:avLst/>
              <a:gdLst/>
              <a:ahLst/>
              <a:cxnLst/>
              <a:rect l="l" t="t" r="r" b="b"/>
              <a:pathLst>
                <a:path w="107" h="73" extrusionOk="0">
                  <a:moveTo>
                    <a:pt x="71" y="1"/>
                  </a:moveTo>
                  <a:lnTo>
                    <a:pt x="0" y="36"/>
                  </a:lnTo>
                  <a:lnTo>
                    <a:pt x="45" y="36"/>
                  </a:lnTo>
                  <a:cubicBezTo>
                    <a:pt x="32" y="68"/>
                    <a:pt x="51" y="72"/>
                    <a:pt x="76" y="72"/>
                  </a:cubicBezTo>
                  <a:cubicBezTo>
                    <a:pt x="86" y="72"/>
                    <a:pt x="96" y="71"/>
                    <a:pt x="106" y="71"/>
                  </a:cubicBezTo>
                  <a:lnTo>
                    <a:pt x="7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rot="1644691">
              <a:off x="7789696" y="579606"/>
              <a:ext cx="20253" cy="7857"/>
            </a:xfrm>
            <a:custGeom>
              <a:avLst/>
              <a:gdLst/>
              <a:ahLst/>
              <a:cxnLst/>
              <a:rect l="l" t="t" r="r" b="b"/>
              <a:pathLst>
                <a:path w="116" h="45" extrusionOk="0">
                  <a:moveTo>
                    <a:pt x="0" y="1"/>
                  </a:moveTo>
                  <a:lnTo>
                    <a:pt x="36" y="36"/>
                  </a:lnTo>
                  <a:lnTo>
                    <a:pt x="115" y="45"/>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rot="1644691">
              <a:off x="7801954" y="566465"/>
              <a:ext cx="12571" cy="4714"/>
            </a:xfrm>
            <a:custGeom>
              <a:avLst/>
              <a:gdLst/>
              <a:ahLst/>
              <a:cxnLst/>
              <a:rect l="l" t="t" r="r" b="b"/>
              <a:pathLst>
                <a:path w="72" h="27" extrusionOk="0">
                  <a:moveTo>
                    <a:pt x="27" y="0"/>
                  </a:moveTo>
                  <a:lnTo>
                    <a:pt x="1" y="27"/>
                  </a:lnTo>
                  <a:lnTo>
                    <a:pt x="71" y="27"/>
                  </a:lnTo>
                  <a:lnTo>
                    <a:pt x="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rot="1644691">
              <a:off x="8120148" y="-349351"/>
              <a:ext cx="3143" cy="4714"/>
            </a:xfrm>
            <a:custGeom>
              <a:avLst/>
              <a:gdLst/>
              <a:ahLst/>
              <a:cxnLst/>
              <a:rect l="l" t="t" r="r" b="b"/>
              <a:pathLst>
                <a:path w="18" h="27" extrusionOk="0">
                  <a:moveTo>
                    <a:pt x="0" y="0"/>
                  </a:moveTo>
                  <a:lnTo>
                    <a:pt x="9" y="13"/>
                  </a:lnTo>
                  <a:lnTo>
                    <a:pt x="9" y="13"/>
                  </a:lnTo>
                  <a:cubicBezTo>
                    <a:pt x="7" y="9"/>
                    <a:pt x="5" y="5"/>
                    <a:pt x="0" y="0"/>
                  </a:cubicBezTo>
                  <a:close/>
                  <a:moveTo>
                    <a:pt x="9" y="13"/>
                  </a:moveTo>
                  <a:lnTo>
                    <a:pt x="9" y="13"/>
                  </a:lnTo>
                  <a:cubicBezTo>
                    <a:pt x="11" y="18"/>
                    <a:pt x="13" y="22"/>
                    <a:pt x="18" y="27"/>
                  </a:cubicBezTo>
                  <a:lnTo>
                    <a:pt x="9" y="1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rot="1644691">
              <a:off x="8107657" y="-320170"/>
              <a:ext cx="6460" cy="1397"/>
            </a:xfrm>
            <a:custGeom>
              <a:avLst/>
              <a:gdLst/>
              <a:ahLst/>
              <a:cxnLst/>
              <a:rect l="l" t="t" r="r" b="b"/>
              <a:pathLst>
                <a:path w="37" h="8" extrusionOk="0">
                  <a:moveTo>
                    <a:pt x="12" y="1"/>
                  </a:moveTo>
                  <a:cubicBezTo>
                    <a:pt x="5" y="1"/>
                    <a:pt x="1" y="3"/>
                    <a:pt x="1" y="8"/>
                  </a:cubicBezTo>
                  <a:lnTo>
                    <a:pt x="36" y="8"/>
                  </a:lnTo>
                  <a:cubicBezTo>
                    <a:pt x="27" y="3"/>
                    <a:pt x="19" y="1"/>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rot="1644691">
              <a:off x="7999627" y="197947"/>
              <a:ext cx="29332" cy="10825"/>
            </a:xfrm>
            <a:custGeom>
              <a:avLst/>
              <a:gdLst/>
              <a:ahLst/>
              <a:cxnLst/>
              <a:rect l="l" t="t" r="r" b="b"/>
              <a:pathLst>
                <a:path w="168" h="62" extrusionOk="0">
                  <a:moveTo>
                    <a:pt x="88" y="0"/>
                  </a:moveTo>
                  <a:lnTo>
                    <a:pt x="9" y="9"/>
                  </a:lnTo>
                  <a:cubicBezTo>
                    <a:pt x="18" y="35"/>
                    <a:pt x="9" y="44"/>
                    <a:pt x="0" y="62"/>
                  </a:cubicBezTo>
                  <a:cubicBezTo>
                    <a:pt x="62" y="35"/>
                    <a:pt x="168" y="0"/>
                    <a:pt x="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rot="1644691">
              <a:off x="8057202" y="-86151"/>
              <a:ext cx="12396" cy="4714"/>
            </a:xfrm>
            <a:custGeom>
              <a:avLst/>
              <a:gdLst/>
              <a:ahLst/>
              <a:cxnLst/>
              <a:rect l="l" t="t" r="r" b="b"/>
              <a:pathLst>
                <a:path w="71" h="27" extrusionOk="0">
                  <a:moveTo>
                    <a:pt x="26" y="0"/>
                  </a:moveTo>
                  <a:cubicBezTo>
                    <a:pt x="18" y="0"/>
                    <a:pt x="9" y="0"/>
                    <a:pt x="0" y="9"/>
                  </a:cubicBezTo>
                  <a:cubicBezTo>
                    <a:pt x="26" y="9"/>
                    <a:pt x="53" y="18"/>
                    <a:pt x="71" y="27"/>
                  </a:cubicBezTo>
                  <a:cubicBezTo>
                    <a:pt x="62" y="18"/>
                    <a:pt x="44" y="9"/>
                    <a:pt x="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rot="1644691">
              <a:off x="8017416" y="-121408"/>
              <a:ext cx="9428" cy="6460"/>
            </a:xfrm>
            <a:custGeom>
              <a:avLst/>
              <a:gdLst/>
              <a:ahLst/>
              <a:cxnLst/>
              <a:rect l="l" t="t" r="r" b="b"/>
              <a:pathLst>
                <a:path w="54" h="37" extrusionOk="0">
                  <a:moveTo>
                    <a:pt x="54" y="1"/>
                  </a:moveTo>
                  <a:lnTo>
                    <a:pt x="54" y="1"/>
                  </a:lnTo>
                  <a:cubicBezTo>
                    <a:pt x="36" y="10"/>
                    <a:pt x="18" y="18"/>
                    <a:pt x="1" y="36"/>
                  </a:cubicBezTo>
                  <a:lnTo>
                    <a:pt x="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rot="1644691">
              <a:off x="8170403" y="-492289"/>
              <a:ext cx="14142" cy="5412"/>
            </a:xfrm>
            <a:custGeom>
              <a:avLst/>
              <a:gdLst/>
              <a:ahLst/>
              <a:cxnLst/>
              <a:rect l="l" t="t" r="r" b="b"/>
              <a:pathLst>
                <a:path w="81" h="31" extrusionOk="0">
                  <a:moveTo>
                    <a:pt x="1" y="0"/>
                  </a:moveTo>
                  <a:cubicBezTo>
                    <a:pt x="1" y="25"/>
                    <a:pt x="11" y="30"/>
                    <a:pt x="29" y="30"/>
                  </a:cubicBezTo>
                  <a:cubicBezTo>
                    <a:pt x="43" y="30"/>
                    <a:pt x="60" y="27"/>
                    <a:pt x="80" y="27"/>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rot="1644691">
              <a:off x="7871227" y="399940"/>
              <a:ext cx="20253" cy="12571"/>
            </a:xfrm>
            <a:custGeom>
              <a:avLst/>
              <a:gdLst/>
              <a:ahLst/>
              <a:cxnLst/>
              <a:rect l="l" t="t" r="r" b="b"/>
              <a:pathLst>
                <a:path w="116" h="72" extrusionOk="0">
                  <a:moveTo>
                    <a:pt x="115" y="1"/>
                  </a:moveTo>
                  <a:lnTo>
                    <a:pt x="115" y="1"/>
                  </a:lnTo>
                  <a:cubicBezTo>
                    <a:pt x="71" y="36"/>
                    <a:pt x="0" y="62"/>
                    <a:pt x="62" y="71"/>
                  </a:cubicBezTo>
                  <a:cubicBezTo>
                    <a:pt x="97" y="45"/>
                    <a:pt x="106" y="27"/>
                    <a:pt x="1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rot="1644691">
              <a:off x="8235557" y="-272794"/>
              <a:ext cx="7857" cy="3841"/>
            </a:xfrm>
            <a:custGeom>
              <a:avLst/>
              <a:gdLst/>
              <a:ahLst/>
              <a:cxnLst/>
              <a:rect l="l" t="t" r="r" b="b"/>
              <a:pathLst>
                <a:path w="45" h="22" extrusionOk="0">
                  <a:moveTo>
                    <a:pt x="0" y="1"/>
                  </a:moveTo>
                  <a:cubicBezTo>
                    <a:pt x="13" y="14"/>
                    <a:pt x="21" y="22"/>
                    <a:pt x="32" y="22"/>
                  </a:cubicBezTo>
                  <a:cubicBezTo>
                    <a:pt x="35" y="22"/>
                    <a:pt x="39" y="21"/>
                    <a:pt x="44" y="18"/>
                  </a:cubicBezTo>
                  <a:cubicBezTo>
                    <a:pt x="35" y="9"/>
                    <a:pt x="18"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rot="1644691">
              <a:off x="7892038" y="394876"/>
              <a:ext cx="12571" cy="14142"/>
            </a:xfrm>
            <a:custGeom>
              <a:avLst/>
              <a:gdLst/>
              <a:ahLst/>
              <a:cxnLst/>
              <a:rect l="l" t="t" r="r" b="b"/>
              <a:pathLst>
                <a:path w="72" h="81" extrusionOk="0">
                  <a:moveTo>
                    <a:pt x="18" y="1"/>
                  </a:moveTo>
                  <a:cubicBezTo>
                    <a:pt x="9" y="1"/>
                    <a:pt x="9" y="10"/>
                    <a:pt x="0" y="10"/>
                  </a:cubicBezTo>
                  <a:cubicBezTo>
                    <a:pt x="9" y="27"/>
                    <a:pt x="18" y="54"/>
                    <a:pt x="18" y="80"/>
                  </a:cubicBezTo>
                  <a:cubicBezTo>
                    <a:pt x="53" y="54"/>
                    <a:pt x="71" y="27"/>
                    <a:pt x="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rot="1644691">
              <a:off x="7837982" y="510855"/>
              <a:ext cx="1397" cy="1571"/>
            </a:xfrm>
            <a:custGeom>
              <a:avLst/>
              <a:gdLst/>
              <a:ahLst/>
              <a:cxnLst/>
              <a:rect l="l" t="t" r="r" b="b"/>
              <a:pathLst>
                <a:path w="8" h="9" extrusionOk="0">
                  <a:moveTo>
                    <a:pt x="0" y="0"/>
                  </a:moveTo>
                  <a:cubicBezTo>
                    <a:pt x="3" y="6"/>
                    <a:pt x="5" y="8"/>
                    <a:pt x="6" y="8"/>
                  </a:cubicBezTo>
                  <a:cubicBezTo>
                    <a:pt x="8" y="8"/>
                    <a:pt x="6"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rot="1644691">
              <a:off x="7777757" y="496846"/>
              <a:ext cx="7857" cy="1746"/>
            </a:xfrm>
            <a:custGeom>
              <a:avLst/>
              <a:gdLst/>
              <a:ahLst/>
              <a:cxnLst/>
              <a:rect l="l" t="t" r="r" b="b"/>
              <a:pathLst>
                <a:path w="45" h="10" extrusionOk="0">
                  <a:moveTo>
                    <a:pt x="1" y="1"/>
                  </a:moveTo>
                  <a:cubicBezTo>
                    <a:pt x="18" y="10"/>
                    <a:pt x="36" y="10"/>
                    <a:pt x="45" y="10"/>
                  </a:cubicBezTo>
                  <a:cubicBezTo>
                    <a:pt x="36" y="10"/>
                    <a:pt x="18"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rot="1644691">
              <a:off x="7840686" y="321373"/>
              <a:ext cx="1746" cy="1571"/>
            </a:xfrm>
            <a:custGeom>
              <a:avLst/>
              <a:gdLst/>
              <a:ahLst/>
              <a:cxnLst/>
              <a:rect l="l" t="t" r="r" b="b"/>
              <a:pathLst>
                <a:path w="10" h="9" extrusionOk="0">
                  <a:moveTo>
                    <a:pt x="9" y="0"/>
                  </a:moveTo>
                  <a:lnTo>
                    <a:pt x="9" y="0"/>
                  </a:lnTo>
                  <a:cubicBezTo>
                    <a:pt x="1" y="9"/>
                    <a:pt x="1" y="9"/>
                    <a:pt x="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rot="1644691">
              <a:off x="7831483" y="508589"/>
              <a:ext cx="4889" cy="4714"/>
            </a:xfrm>
            <a:custGeom>
              <a:avLst/>
              <a:gdLst/>
              <a:ahLst/>
              <a:cxnLst/>
              <a:rect l="l" t="t" r="r" b="b"/>
              <a:pathLst>
                <a:path w="28" h="27" extrusionOk="0">
                  <a:moveTo>
                    <a:pt x="27" y="0"/>
                  </a:moveTo>
                  <a:lnTo>
                    <a:pt x="27" y="0"/>
                  </a:lnTo>
                  <a:cubicBezTo>
                    <a:pt x="18" y="9"/>
                    <a:pt x="10" y="9"/>
                    <a:pt x="1" y="27"/>
                  </a:cubicBezTo>
                  <a:cubicBezTo>
                    <a:pt x="10" y="18"/>
                    <a:pt x="18" y="9"/>
                    <a:pt x="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rot="1644691">
              <a:off x="7833909" y="514827"/>
              <a:ext cx="4714" cy="3317"/>
            </a:xfrm>
            <a:custGeom>
              <a:avLst/>
              <a:gdLst/>
              <a:ahLst/>
              <a:cxnLst/>
              <a:rect l="l" t="t" r="r" b="b"/>
              <a:pathLst>
                <a:path w="27" h="19" extrusionOk="0">
                  <a:moveTo>
                    <a:pt x="9" y="1"/>
                  </a:moveTo>
                  <a:cubicBezTo>
                    <a:pt x="9" y="1"/>
                    <a:pt x="9" y="10"/>
                    <a:pt x="0" y="19"/>
                  </a:cubicBezTo>
                  <a:cubicBezTo>
                    <a:pt x="18" y="19"/>
                    <a:pt x="27" y="19"/>
                    <a:pt x="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rot="1644691">
              <a:off x="7838296" y="504523"/>
              <a:ext cx="1746" cy="6285"/>
            </a:xfrm>
            <a:custGeom>
              <a:avLst/>
              <a:gdLst/>
              <a:ahLst/>
              <a:cxnLst/>
              <a:rect l="l" t="t" r="r" b="b"/>
              <a:pathLst>
                <a:path w="10" h="36" extrusionOk="0">
                  <a:moveTo>
                    <a:pt x="9" y="0"/>
                  </a:moveTo>
                  <a:cubicBezTo>
                    <a:pt x="9" y="18"/>
                    <a:pt x="0" y="27"/>
                    <a:pt x="0" y="35"/>
                  </a:cubicBezTo>
                  <a:cubicBezTo>
                    <a:pt x="0" y="35"/>
                    <a:pt x="4" y="32"/>
                    <a:pt x="7" y="32"/>
                  </a:cubicBezTo>
                  <a:cubicBezTo>
                    <a:pt x="8" y="32"/>
                    <a:pt x="9" y="32"/>
                    <a:pt x="9" y="35"/>
                  </a:cubicBezTo>
                  <a:cubicBezTo>
                    <a:pt x="9" y="27"/>
                    <a:pt x="9" y="18"/>
                    <a:pt x="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rot="1644691">
              <a:off x="7919474" y="52966"/>
              <a:ext cx="1746" cy="175"/>
            </a:xfrm>
            <a:custGeom>
              <a:avLst/>
              <a:gdLst/>
              <a:ahLst/>
              <a:cxnLst/>
              <a:rect l="l" t="t" r="r" b="b"/>
              <a:pathLst>
                <a:path w="10" h="1" extrusionOk="0">
                  <a:moveTo>
                    <a:pt x="0" y="0"/>
                  </a:moveTo>
                  <a:cubicBezTo>
                    <a:pt x="0" y="0"/>
                    <a:pt x="9" y="0"/>
                    <a:pt x="9" y="0"/>
                  </a:cubicBezTo>
                  <a:lnTo>
                    <a:pt x="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rot="1644691">
              <a:off x="7911749" y="46699"/>
              <a:ext cx="49585" cy="13968"/>
            </a:xfrm>
            <a:custGeom>
              <a:avLst/>
              <a:gdLst/>
              <a:ahLst/>
              <a:cxnLst/>
              <a:rect l="l" t="t" r="r" b="b"/>
              <a:pathLst>
                <a:path w="284" h="80" extrusionOk="0">
                  <a:moveTo>
                    <a:pt x="0" y="0"/>
                  </a:moveTo>
                  <a:lnTo>
                    <a:pt x="0" y="0"/>
                  </a:lnTo>
                  <a:cubicBezTo>
                    <a:pt x="98" y="35"/>
                    <a:pt x="80" y="53"/>
                    <a:pt x="62" y="79"/>
                  </a:cubicBezTo>
                  <a:lnTo>
                    <a:pt x="283" y="5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rot="1644691">
              <a:off x="7944495" y="-741815"/>
              <a:ext cx="228371" cy="1347529"/>
            </a:xfrm>
            <a:custGeom>
              <a:avLst/>
              <a:gdLst/>
              <a:ahLst/>
              <a:cxnLst/>
              <a:rect l="l" t="t" r="r" b="b"/>
              <a:pathLst>
                <a:path w="1308" h="7718" extrusionOk="0">
                  <a:moveTo>
                    <a:pt x="201" y="422"/>
                  </a:moveTo>
                  <a:cubicBezTo>
                    <a:pt x="201" y="426"/>
                    <a:pt x="201" y="430"/>
                    <a:pt x="204" y="433"/>
                  </a:cubicBezTo>
                  <a:cubicBezTo>
                    <a:pt x="203" y="430"/>
                    <a:pt x="202" y="426"/>
                    <a:pt x="201" y="422"/>
                  </a:cubicBezTo>
                  <a:close/>
                  <a:moveTo>
                    <a:pt x="265" y="2341"/>
                  </a:moveTo>
                  <a:lnTo>
                    <a:pt x="265" y="2341"/>
                  </a:lnTo>
                  <a:cubicBezTo>
                    <a:pt x="265" y="2343"/>
                    <a:pt x="266" y="2346"/>
                    <a:pt x="267" y="2348"/>
                  </a:cubicBezTo>
                  <a:lnTo>
                    <a:pt x="267" y="2348"/>
                  </a:lnTo>
                  <a:lnTo>
                    <a:pt x="265" y="2341"/>
                  </a:lnTo>
                  <a:close/>
                  <a:moveTo>
                    <a:pt x="283" y="5020"/>
                  </a:moveTo>
                  <a:cubicBezTo>
                    <a:pt x="279" y="5021"/>
                    <a:pt x="276" y="5023"/>
                    <a:pt x="274" y="5025"/>
                  </a:cubicBezTo>
                  <a:cubicBezTo>
                    <a:pt x="277" y="5023"/>
                    <a:pt x="280" y="5022"/>
                    <a:pt x="283" y="5020"/>
                  </a:cubicBezTo>
                  <a:close/>
                  <a:moveTo>
                    <a:pt x="833" y="5032"/>
                  </a:moveTo>
                  <a:cubicBezTo>
                    <a:pt x="836" y="5032"/>
                    <a:pt x="838" y="5033"/>
                    <a:pt x="839" y="5038"/>
                  </a:cubicBezTo>
                  <a:lnTo>
                    <a:pt x="839" y="5038"/>
                  </a:lnTo>
                  <a:cubicBezTo>
                    <a:pt x="831" y="5036"/>
                    <a:pt x="822" y="5035"/>
                    <a:pt x="813" y="5034"/>
                  </a:cubicBezTo>
                  <a:cubicBezTo>
                    <a:pt x="822" y="5034"/>
                    <a:pt x="828" y="5032"/>
                    <a:pt x="833" y="5032"/>
                  </a:cubicBezTo>
                  <a:close/>
                  <a:moveTo>
                    <a:pt x="274" y="5051"/>
                  </a:moveTo>
                  <a:cubicBezTo>
                    <a:pt x="276" y="5053"/>
                    <a:pt x="279" y="5054"/>
                    <a:pt x="282" y="5055"/>
                  </a:cubicBezTo>
                  <a:lnTo>
                    <a:pt x="282" y="5055"/>
                  </a:lnTo>
                  <a:lnTo>
                    <a:pt x="274" y="5051"/>
                  </a:lnTo>
                  <a:close/>
                  <a:moveTo>
                    <a:pt x="1010" y="5765"/>
                  </a:moveTo>
                  <a:cubicBezTo>
                    <a:pt x="1009" y="5766"/>
                    <a:pt x="1008" y="5766"/>
                    <a:pt x="1007" y="5767"/>
                  </a:cubicBezTo>
                  <a:cubicBezTo>
                    <a:pt x="1008" y="5766"/>
                    <a:pt x="1009" y="5766"/>
                    <a:pt x="1010" y="5765"/>
                  </a:cubicBezTo>
                  <a:close/>
                  <a:moveTo>
                    <a:pt x="1025" y="7400"/>
                  </a:moveTo>
                  <a:cubicBezTo>
                    <a:pt x="1016" y="7400"/>
                    <a:pt x="1016" y="7400"/>
                    <a:pt x="1025" y="7409"/>
                  </a:cubicBezTo>
                  <a:cubicBezTo>
                    <a:pt x="1025" y="7400"/>
                    <a:pt x="1025" y="7400"/>
                    <a:pt x="1034" y="7400"/>
                  </a:cubicBezTo>
                  <a:close/>
                  <a:moveTo>
                    <a:pt x="1087" y="1"/>
                  </a:moveTo>
                  <a:lnTo>
                    <a:pt x="380" y="204"/>
                  </a:lnTo>
                  <a:cubicBezTo>
                    <a:pt x="492" y="341"/>
                    <a:pt x="177" y="286"/>
                    <a:pt x="201" y="422"/>
                  </a:cubicBezTo>
                  <a:lnTo>
                    <a:pt x="201" y="422"/>
                  </a:lnTo>
                  <a:cubicBezTo>
                    <a:pt x="203" y="402"/>
                    <a:pt x="234" y="378"/>
                    <a:pt x="263" y="378"/>
                  </a:cubicBezTo>
                  <a:cubicBezTo>
                    <a:pt x="273" y="378"/>
                    <a:pt x="284" y="381"/>
                    <a:pt x="292" y="389"/>
                  </a:cubicBezTo>
                  <a:cubicBezTo>
                    <a:pt x="274" y="416"/>
                    <a:pt x="239" y="451"/>
                    <a:pt x="195" y="469"/>
                  </a:cubicBezTo>
                  <a:cubicBezTo>
                    <a:pt x="200" y="500"/>
                    <a:pt x="211" y="509"/>
                    <a:pt x="225" y="509"/>
                  </a:cubicBezTo>
                  <a:cubicBezTo>
                    <a:pt x="248" y="509"/>
                    <a:pt x="278" y="485"/>
                    <a:pt x="307" y="485"/>
                  </a:cubicBezTo>
                  <a:cubicBezTo>
                    <a:pt x="317" y="485"/>
                    <a:pt x="327" y="488"/>
                    <a:pt x="336" y="495"/>
                  </a:cubicBezTo>
                  <a:cubicBezTo>
                    <a:pt x="230" y="531"/>
                    <a:pt x="371" y="548"/>
                    <a:pt x="407" y="592"/>
                  </a:cubicBezTo>
                  <a:lnTo>
                    <a:pt x="318" y="592"/>
                  </a:lnTo>
                  <a:cubicBezTo>
                    <a:pt x="265" y="698"/>
                    <a:pt x="504" y="628"/>
                    <a:pt x="433" y="725"/>
                  </a:cubicBezTo>
                  <a:lnTo>
                    <a:pt x="310" y="681"/>
                  </a:lnTo>
                  <a:lnTo>
                    <a:pt x="310" y="681"/>
                  </a:lnTo>
                  <a:lnTo>
                    <a:pt x="345" y="734"/>
                  </a:lnTo>
                  <a:lnTo>
                    <a:pt x="248" y="725"/>
                  </a:lnTo>
                  <a:lnTo>
                    <a:pt x="248" y="725"/>
                  </a:lnTo>
                  <a:cubicBezTo>
                    <a:pt x="318" y="778"/>
                    <a:pt x="301" y="795"/>
                    <a:pt x="274" y="857"/>
                  </a:cubicBezTo>
                  <a:cubicBezTo>
                    <a:pt x="286" y="853"/>
                    <a:pt x="299" y="852"/>
                    <a:pt x="313" y="852"/>
                  </a:cubicBezTo>
                  <a:cubicBezTo>
                    <a:pt x="364" y="852"/>
                    <a:pt x="424" y="876"/>
                    <a:pt x="424" y="910"/>
                  </a:cubicBezTo>
                  <a:cubicBezTo>
                    <a:pt x="407" y="922"/>
                    <a:pt x="392" y="924"/>
                    <a:pt x="381" y="924"/>
                  </a:cubicBezTo>
                  <a:cubicBezTo>
                    <a:pt x="375" y="924"/>
                    <a:pt x="370" y="923"/>
                    <a:pt x="366" y="923"/>
                  </a:cubicBezTo>
                  <a:cubicBezTo>
                    <a:pt x="354" y="923"/>
                    <a:pt x="349" y="928"/>
                    <a:pt x="354" y="963"/>
                  </a:cubicBezTo>
                  <a:cubicBezTo>
                    <a:pt x="301" y="946"/>
                    <a:pt x="239" y="928"/>
                    <a:pt x="318" y="901"/>
                  </a:cubicBezTo>
                  <a:cubicBezTo>
                    <a:pt x="292" y="893"/>
                    <a:pt x="265" y="884"/>
                    <a:pt x="239" y="875"/>
                  </a:cubicBezTo>
                  <a:cubicBezTo>
                    <a:pt x="177" y="910"/>
                    <a:pt x="221" y="972"/>
                    <a:pt x="221" y="999"/>
                  </a:cubicBezTo>
                  <a:cubicBezTo>
                    <a:pt x="221" y="990"/>
                    <a:pt x="230" y="972"/>
                    <a:pt x="239" y="972"/>
                  </a:cubicBezTo>
                  <a:lnTo>
                    <a:pt x="363" y="1078"/>
                  </a:lnTo>
                  <a:cubicBezTo>
                    <a:pt x="353" y="1080"/>
                    <a:pt x="344" y="1081"/>
                    <a:pt x="336" y="1081"/>
                  </a:cubicBezTo>
                  <a:cubicBezTo>
                    <a:pt x="313" y="1081"/>
                    <a:pt x="294" y="1073"/>
                    <a:pt x="274" y="1060"/>
                  </a:cubicBezTo>
                  <a:lnTo>
                    <a:pt x="274" y="1060"/>
                  </a:lnTo>
                  <a:cubicBezTo>
                    <a:pt x="283" y="1087"/>
                    <a:pt x="327" y="1096"/>
                    <a:pt x="336" y="1131"/>
                  </a:cubicBezTo>
                  <a:cubicBezTo>
                    <a:pt x="265" y="1122"/>
                    <a:pt x="195" y="1122"/>
                    <a:pt x="160" y="1078"/>
                  </a:cubicBezTo>
                  <a:lnTo>
                    <a:pt x="160" y="1078"/>
                  </a:lnTo>
                  <a:lnTo>
                    <a:pt x="230" y="1175"/>
                  </a:lnTo>
                  <a:cubicBezTo>
                    <a:pt x="208" y="1183"/>
                    <a:pt x="167" y="1215"/>
                    <a:pt x="139" y="1215"/>
                  </a:cubicBezTo>
                  <a:cubicBezTo>
                    <a:pt x="134" y="1215"/>
                    <a:pt x="129" y="1213"/>
                    <a:pt x="124" y="1210"/>
                  </a:cubicBezTo>
                  <a:lnTo>
                    <a:pt x="124" y="1210"/>
                  </a:lnTo>
                  <a:cubicBezTo>
                    <a:pt x="80" y="1263"/>
                    <a:pt x="257" y="1352"/>
                    <a:pt x="204" y="1422"/>
                  </a:cubicBezTo>
                  <a:cubicBezTo>
                    <a:pt x="212" y="1422"/>
                    <a:pt x="230" y="1431"/>
                    <a:pt x="239" y="1449"/>
                  </a:cubicBezTo>
                  <a:cubicBezTo>
                    <a:pt x="221" y="1511"/>
                    <a:pt x="133" y="1572"/>
                    <a:pt x="230" y="1652"/>
                  </a:cubicBezTo>
                  <a:lnTo>
                    <a:pt x="107" y="1696"/>
                  </a:lnTo>
                  <a:cubicBezTo>
                    <a:pt x="112" y="1710"/>
                    <a:pt x="123" y="1714"/>
                    <a:pt x="137" y="1714"/>
                  </a:cubicBezTo>
                  <a:cubicBezTo>
                    <a:pt x="164" y="1714"/>
                    <a:pt x="204" y="1695"/>
                    <a:pt x="241" y="1695"/>
                  </a:cubicBezTo>
                  <a:cubicBezTo>
                    <a:pt x="267" y="1695"/>
                    <a:pt x="292" y="1705"/>
                    <a:pt x="310" y="1740"/>
                  </a:cubicBezTo>
                  <a:cubicBezTo>
                    <a:pt x="327" y="1780"/>
                    <a:pt x="299" y="1787"/>
                    <a:pt x="262" y="1787"/>
                  </a:cubicBezTo>
                  <a:cubicBezTo>
                    <a:pt x="244" y="1787"/>
                    <a:pt x="224" y="1785"/>
                    <a:pt x="207" y="1785"/>
                  </a:cubicBezTo>
                  <a:cubicBezTo>
                    <a:pt x="189" y="1785"/>
                    <a:pt x="175" y="1787"/>
                    <a:pt x="168" y="1793"/>
                  </a:cubicBezTo>
                  <a:cubicBezTo>
                    <a:pt x="230" y="1829"/>
                    <a:pt x="354" y="1899"/>
                    <a:pt x="248" y="1961"/>
                  </a:cubicBezTo>
                  <a:cubicBezTo>
                    <a:pt x="230" y="1943"/>
                    <a:pt x="248" y="1926"/>
                    <a:pt x="239" y="1899"/>
                  </a:cubicBezTo>
                  <a:lnTo>
                    <a:pt x="239" y="1899"/>
                  </a:lnTo>
                  <a:lnTo>
                    <a:pt x="168" y="1952"/>
                  </a:lnTo>
                  <a:cubicBezTo>
                    <a:pt x="86" y="1908"/>
                    <a:pt x="85" y="1872"/>
                    <a:pt x="56" y="1872"/>
                  </a:cubicBezTo>
                  <a:cubicBezTo>
                    <a:pt x="44" y="1872"/>
                    <a:pt x="28" y="1878"/>
                    <a:pt x="1" y="1890"/>
                  </a:cubicBezTo>
                  <a:cubicBezTo>
                    <a:pt x="239" y="1899"/>
                    <a:pt x="18" y="2093"/>
                    <a:pt x="257" y="2102"/>
                  </a:cubicBezTo>
                  <a:lnTo>
                    <a:pt x="212" y="2138"/>
                  </a:lnTo>
                  <a:cubicBezTo>
                    <a:pt x="212" y="2129"/>
                    <a:pt x="195" y="2129"/>
                    <a:pt x="195" y="2120"/>
                  </a:cubicBezTo>
                  <a:lnTo>
                    <a:pt x="195" y="2120"/>
                  </a:lnTo>
                  <a:cubicBezTo>
                    <a:pt x="80" y="2182"/>
                    <a:pt x="371" y="2173"/>
                    <a:pt x="336" y="2252"/>
                  </a:cubicBezTo>
                  <a:cubicBezTo>
                    <a:pt x="324" y="2276"/>
                    <a:pt x="305" y="2292"/>
                    <a:pt x="285" y="2292"/>
                  </a:cubicBezTo>
                  <a:cubicBezTo>
                    <a:pt x="275" y="2292"/>
                    <a:pt x="265" y="2288"/>
                    <a:pt x="257" y="2279"/>
                  </a:cubicBezTo>
                  <a:lnTo>
                    <a:pt x="257" y="2279"/>
                  </a:lnTo>
                  <a:lnTo>
                    <a:pt x="310" y="2349"/>
                  </a:lnTo>
                  <a:cubicBezTo>
                    <a:pt x="310" y="2357"/>
                    <a:pt x="301" y="2362"/>
                    <a:pt x="291" y="2362"/>
                  </a:cubicBezTo>
                  <a:cubicBezTo>
                    <a:pt x="281" y="2362"/>
                    <a:pt x="270" y="2357"/>
                    <a:pt x="267" y="2348"/>
                  </a:cubicBezTo>
                  <a:lnTo>
                    <a:pt x="267" y="2348"/>
                  </a:lnTo>
                  <a:lnTo>
                    <a:pt x="283" y="2447"/>
                  </a:lnTo>
                  <a:cubicBezTo>
                    <a:pt x="318" y="2464"/>
                    <a:pt x="380" y="2491"/>
                    <a:pt x="398" y="2508"/>
                  </a:cubicBezTo>
                  <a:cubicBezTo>
                    <a:pt x="388" y="2516"/>
                    <a:pt x="382" y="2518"/>
                    <a:pt x="377" y="2518"/>
                  </a:cubicBezTo>
                  <a:cubicBezTo>
                    <a:pt x="365" y="2518"/>
                    <a:pt x="364" y="2500"/>
                    <a:pt x="345" y="2500"/>
                  </a:cubicBezTo>
                  <a:lnTo>
                    <a:pt x="407" y="2561"/>
                  </a:lnTo>
                  <a:cubicBezTo>
                    <a:pt x="396" y="2564"/>
                    <a:pt x="385" y="2565"/>
                    <a:pt x="375" y="2565"/>
                  </a:cubicBezTo>
                  <a:cubicBezTo>
                    <a:pt x="321" y="2565"/>
                    <a:pt x="285" y="2529"/>
                    <a:pt x="292" y="2500"/>
                  </a:cubicBezTo>
                  <a:lnTo>
                    <a:pt x="292" y="2500"/>
                  </a:lnTo>
                  <a:cubicBezTo>
                    <a:pt x="54" y="2544"/>
                    <a:pt x="354" y="2544"/>
                    <a:pt x="204" y="2650"/>
                  </a:cubicBezTo>
                  <a:lnTo>
                    <a:pt x="177" y="2597"/>
                  </a:lnTo>
                  <a:cubicBezTo>
                    <a:pt x="45" y="2632"/>
                    <a:pt x="89" y="2676"/>
                    <a:pt x="1" y="2729"/>
                  </a:cubicBezTo>
                  <a:cubicBezTo>
                    <a:pt x="35" y="2722"/>
                    <a:pt x="149" y="2657"/>
                    <a:pt x="223" y="2657"/>
                  </a:cubicBezTo>
                  <a:cubicBezTo>
                    <a:pt x="244" y="2657"/>
                    <a:pt x="262" y="2662"/>
                    <a:pt x="274" y="2676"/>
                  </a:cubicBezTo>
                  <a:cubicBezTo>
                    <a:pt x="257" y="2694"/>
                    <a:pt x="248" y="2720"/>
                    <a:pt x="301" y="2747"/>
                  </a:cubicBezTo>
                  <a:cubicBezTo>
                    <a:pt x="212" y="2747"/>
                    <a:pt x="230" y="2782"/>
                    <a:pt x="239" y="2826"/>
                  </a:cubicBezTo>
                  <a:lnTo>
                    <a:pt x="124" y="2817"/>
                  </a:lnTo>
                  <a:lnTo>
                    <a:pt x="124" y="2817"/>
                  </a:lnTo>
                  <a:cubicBezTo>
                    <a:pt x="160" y="2862"/>
                    <a:pt x="212" y="2862"/>
                    <a:pt x="265" y="2888"/>
                  </a:cubicBezTo>
                  <a:cubicBezTo>
                    <a:pt x="248" y="2932"/>
                    <a:pt x="160" y="2941"/>
                    <a:pt x="89" y="2950"/>
                  </a:cubicBezTo>
                  <a:cubicBezTo>
                    <a:pt x="84" y="2971"/>
                    <a:pt x="92" y="2978"/>
                    <a:pt x="107" y="2978"/>
                  </a:cubicBezTo>
                  <a:cubicBezTo>
                    <a:pt x="131" y="2978"/>
                    <a:pt x="172" y="2961"/>
                    <a:pt x="204" y="2961"/>
                  </a:cubicBezTo>
                  <a:cubicBezTo>
                    <a:pt x="226" y="2961"/>
                    <a:pt x="243" y="2968"/>
                    <a:pt x="248" y="2994"/>
                  </a:cubicBezTo>
                  <a:cubicBezTo>
                    <a:pt x="204" y="3056"/>
                    <a:pt x="248" y="3100"/>
                    <a:pt x="318" y="3179"/>
                  </a:cubicBezTo>
                  <a:cubicBezTo>
                    <a:pt x="305" y="3193"/>
                    <a:pt x="293" y="3198"/>
                    <a:pt x="282" y="3198"/>
                  </a:cubicBezTo>
                  <a:cubicBezTo>
                    <a:pt x="262" y="3198"/>
                    <a:pt x="246" y="3185"/>
                    <a:pt x="228" y="3185"/>
                  </a:cubicBezTo>
                  <a:cubicBezTo>
                    <a:pt x="223" y="3185"/>
                    <a:pt x="218" y="3186"/>
                    <a:pt x="212" y="3188"/>
                  </a:cubicBezTo>
                  <a:lnTo>
                    <a:pt x="310" y="3232"/>
                  </a:lnTo>
                  <a:cubicBezTo>
                    <a:pt x="307" y="3235"/>
                    <a:pt x="302" y="3236"/>
                    <a:pt x="296" y="3236"/>
                  </a:cubicBezTo>
                  <a:cubicBezTo>
                    <a:pt x="285" y="3236"/>
                    <a:pt x="271" y="3232"/>
                    <a:pt x="265" y="3232"/>
                  </a:cubicBezTo>
                  <a:cubicBezTo>
                    <a:pt x="292" y="3268"/>
                    <a:pt x="371" y="3241"/>
                    <a:pt x="407" y="3294"/>
                  </a:cubicBezTo>
                  <a:cubicBezTo>
                    <a:pt x="530" y="3312"/>
                    <a:pt x="221" y="3400"/>
                    <a:pt x="363" y="3462"/>
                  </a:cubicBezTo>
                  <a:cubicBezTo>
                    <a:pt x="353" y="3467"/>
                    <a:pt x="344" y="3468"/>
                    <a:pt x="335" y="3468"/>
                  </a:cubicBezTo>
                  <a:cubicBezTo>
                    <a:pt x="314" y="3468"/>
                    <a:pt x="292" y="3460"/>
                    <a:pt x="267" y="3460"/>
                  </a:cubicBezTo>
                  <a:cubicBezTo>
                    <a:pt x="261" y="3460"/>
                    <a:pt x="254" y="3461"/>
                    <a:pt x="248" y="3462"/>
                  </a:cubicBezTo>
                  <a:cubicBezTo>
                    <a:pt x="336" y="3550"/>
                    <a:pt x="310" y="3541"/>
                    <a:pt x="433" y="3612"/>
                  </a:cubicBezTo>
                  <a:lnTo>
                    <a:pt x="363" y="3674"/>
                  </a:lnTo>
                  <a:cubicBezTo>
                    <a:pt x="384" y="3663"/>
                    <a:pt x="405" y="3659"/>
                    <a:pt x="427" y="3659"/>
                  </a:cubicBezTo>
                  <a:cubicBezTo>
                    <a:pt x="496" y="3659"/>
                    <a:pt x="567" y="3704"/>
                    <a:pt x="627" y="3745"/>
                  </a:cubicBezTo>
                  <a:cubicBezTo>
                    <a:pt x="672" y="3736"/>
                    <a:pt x="707" y="3718"/>
                    <a:pt x="725" y="3709"/>
                  </a:cubicBezTo>
                  <a:lnTo>
                    <a:pt x="786" y="3789"/>
                  </a:lnTo>
                  <a:cubicBezTo>
                    <a:pt x="780" y="3795"/>
                    <a:pt x="769" y="3798"/>
                    <a:pt x="756" y="3798"/>
                  </a:cubicBezTo>
                  <a:cubicBezTo>
                    <a:pt x="735" y="3798"/>
                    <a:pt x="708" y="3791"/>
                    <a:pt x="680" y="3780"/>
                  </a:cubicBezTo>
                  <a:lnTo>
                    <a:pt x="680" y="3780"/>
                  </a:lnTo>
                  <a:cubicBezTo>
                    <a:pt x="689" y="3789"/>
                    <a:pt x="698" y="3789"/>
                    <a:pt x="707" y="3798"/>
                  </a:cubicBezTo>
                  <a:cubicBezTo>
                    <a:pt x="691" y="3807"/>
                    <a:pt x="672" y="3811"/>
                    <a:pt x="652" y="3811"/>
                  </a:cubicBezTo>
                  <a:cubicBezTo>
                    <a:pt x="617" y="3811"/>
                    <a:pt x="578" y="3800"/>
                    <a:pt x="539" y="3789"/>
                  </a:cubicBezTo>
                  <a:cubicBezTo>
                    <a:pt x="557" y="3771"/>
                    <a:pt x="583" y="3762"/>
                    <a:pt x="610" y="3753"/>
                  </a:cubicBezTo>
                  <a:cubicBezTo>
                    <a:pt x="539" y="3736"/>
                    <a:pt x="460" y="3718"/>
                    <a:pt x="398" y="3718"/>
                  </a:cubicBezTo>
                  <a:cubicBezTo>
                    <a:pt x="407" y="3727"/>
                    <a:pt x="416" y="3736"/>
                    <a:pt x="424" y="3745"/>
                  </a:cubicBezTo>
                  <a:cubicBezTo>
                    <a:pt x="407" y="3736"/>
                    <a:pt x="389" y="3736"/>
                    <a:pt x="380" y="3736"/>
                  </a:cubicBezTo>
                  <a:cubicBezTo>
                    <a:pt x="363" y="3745"/>
                    <a:pt x="389" y="3753"/>
                    <a:pt x="424" y="3762"/>
                  </a:cubicBezTo>
                  <a:lnTo>
                    <a:pt x="292" y="3780"/>
                  </a:lnTo>
                  <a:lnTo>
                    <a:pt x="345" y="3789"/>
                  </a:lnTo>
                  <a:lnTo>
                    <a:pt x="265" y="3895"/>
                  </a:lnTo>
                  <a:cubicBezTo>
                    <a:pt x="389" y="3974"/>
                    <a:pt x="575" y="4045"/>
                    <a:pt x="627" y="4168"/>
                  </a:cubicBezTo>
                  <a:cubicBezTo>
                    <a:pt x="585" y="4153"/>
                    <a:pt x="552" y="4149"/>
                    <a:pt x="518" y="4149"/>
                  </a:cubicBezTo>
                  <a:cubicBezTo>
                    <a:pt x="486" y="4149"/>
                    <a:pt x="453" y="4153"/>
                    <a:pt x="413" y="4153"/>
                  </a:cubicBezTo>
                  <a:cubicBezTo>
                    <a:pt x="398" y="4153"/>
                    <a:pt x="381" y="4152"/>
                    <a:pt x="363" y="4151"/>
                  </a:cubicBezTo>
                  <a:cubicBezTo>
                    <a:pt x="477" y="4124"/>
                    <a:pt x="318" y="4054"/>
                    <a:pt x="345" y="3992"/>
                  </a:cubicBezTo>
                  <a:lnTo>
                    <a:pt x="345" y="3992"/>
                  </a:lnTo>
                  <a:cubicBezTo>
                    <a:pt x="335" y="4011"/>
                    <a:pt x="315" y="4017"/>
                    <a:pt x="295" y="4017"/>
                  </a:cubicBezTo>
                  <a:cubicBezTo>
                    <a:pt x="280" y="4017"/>
                    <a:pt x="265" y="4013"/>
                    <a:pt x="257" y="4009"/>
                  </a:cubicBezTo>
                  <a:lnTo>
                    <a:pt x="257" y="4009"/>
                  </a:lnTo>
                  <a:lnTo>
                    <a:pt x="363" y="4124"/>
                  </a:lnTo>
                  <a:cubicBezTo>
                    <a:pt x="274" y="4124"/>
                    <a:pt x="292" y="4151"/>
                    <a:pt x="257" y="4177"/>
                  </a:cubicBezTo>
                  <a:cubicBezTo>
                    <a:pt x="270" y="4176"/>
                    <a:pt x="282" y="4175"/>
                    <a:pt x="293" y="4175"/>
                  </a:cubicBezTo>
                  <a:cubicBezTo>
                    <a:pt x="425" y="4175"/>
                    <a:pt x="375" y="4269"/>
                    <a:pt x="424" y="4310"/>
                  </a:cubicBezTo>
                  <a:cubicBezTo>
                    <a:pt x="371" y="4310"/>
                    <a:pt x="310" y="4301"/>
                    <a:pt x="318" y="4248"/>
                  </a:cubicBezTo>
                  <a:lnTo>
                    <a:pt x="318" y="4248"/>
                  </a:lnTo>
                  <a:cubicBezTo>
                    <a:pt x="186" y="4301"/>
                    <a:pt x="530" y="4327"/>
                    <a:pt x="416" y="4389"/>
                  </a:cubicBezTo>
                  <a:cubicBezTo>
                    <a:pt x="416" y="4371"/>
                    <a:pt x="424" y="4363"/>
                    <a:pt x="389" y="4363"/>
                  </a:cubicBezTo>
                  <a:cubicBezTo>
                    <a:pt x="437" y="4387"/>
                    <a:pt x="406" y="4453"/>
                    <a:pt x="367" y="4453"/>
                  </a:cubicBezTo>
                  <a:cubicBezTo>
                    <a:pt x="362" y="4453"/>
                    <a:pt x="358" y="4453"/>
                    <a:pt x="354" y="4451"/>
                  </a:cubicBezTo>
                  <a:lnTo>
                    <a:pt x="345" y="4442"/>
                  </a:lnTo>
                  <a:lnTo>
                    <a:pt x="345" y="4442"/>
                  </a:lnTo>
                  <a:cubicBezTo>
                    <a:pt x="327" y="4530"/>
                    <a:pt x="345" y="4716"/>
                    <a:pt x="495" y="4734"/>
                  </a:cubicBezTo>
                  <a:cubicBezTo>
                    <a:pt x="477" y="4734"/>
                    <a:pt x="310" y="4716"/>
                    <a:pt x="283" y="4707"/>
                  </a:cubicBezTo>
                  <a:lnTo>
                    <a:pt x="283" y="4707"/>
                  </a:lnTo>
                  <a:lnTo>
                    <a:pt x="786" y="4884"/>
                  </a:lnTo>
                  <a:cubicBezTo>
                    <a:pt x="765" y="4881"/>
                    <a:pt x="738" y="4880"/>
                    <a:pt x="709" y="4880"/>
                  </a:cubicBezTo>
                  <a:cubicBezTo>
                    <a:pt x="643" y="4880"/>
                    <a:pt x="562" y="4885"/>
                    <a:pt x="487" y="4885"/>
                  </a:cubicBezTo>
                  <a:cubicBezTo>
                    <a:pt x="393" y="4885"/>
                    <a:pt x="307" y="4877"/>
                    <a:pt x="274" y="4839"/>
                  </a:cubicBezTo>
                  <a:lnTo>
                    <a:pt x="274" y="4839"/>
                  </a:lnTo>
                  <a:cubicBezTo>
                    <a:pt x="257" y="4857"/>
                    <a:pt x="239" y="4884"/>
                    <a:pt x="283" y="4937"/>
                  </a:cubicBezTo>
                  <a:cubicBezTo>
                    <a:pt x="296" y="4924"/>
                    <a:pt x="383" y="4912"/>
                    <a:pt x="436" y="4912"/>
                  </a:cubicBezTo>
                  <a:cubicBezTo>
                    <a:pt x="459" y="4912"/>
                    <a:pt x="475" y="4914"/>
                    <a:pt x="477" y="4919"/>
                  </a:cubicBezTo>
                  <a:cubicBezTo>
                    <a:pt x="339" y="4971"/>
                    <a:pt x="395" y="4955"/>
                    <a:pt x="283" y="5020"/>
                  </a:cubicBezTo>
                  <a:lnTo>
                    <a:pt x="283" y="5020"/>
                  </a:lnTo>
                  <a:cubicBezTo>
                    <a:pt x="291" y="5017"/>
                    <a:pt x="304" y="5016"/>
                    <a:pt x="320" y="5016"/>
                  </a:cubicBezTo>
                  <a:cubicBezTo>
                    <a:pt x="387" y="5016"/>
                    <a:pt x="502" y="5042"/>
                    <a:pt x="495" y="5069"/>
                  </a:cubicBezTo>
                  <a:cubicBezTo>
                    <a:pt x="471" y="5061"/>
                    <a:pt x="325" y="5068"/>
                    <a:pt x="282" y="5055"/>
                  </a:cubicBezTo>
                  <a:lnTo>
                    <a:pt x="282" y="5055"/>
                  </a:lnTo>
                  <a:lnTo>
                    <a:pt x="474" y="5138"/>
                  </a:lnTo>
                  <a:lnTo>
                    <a:pt x="474" y="5138"/>
                  </a:lnTo>
                  <a:cubicBezTo>
                    <a:pt x="463" y="5134"/>
                    <a:pt x="446" y="5132"/>
                    <a:pt x="426" y="5132"/>
                  </a:cubicBezTo>
                  <a:cubicBezTo>
                    <a:pt x="371" y="5132"/>
                    <a:pt x="292" y="5145"/>
                    <a:pt x="248" y="5157"/>
                  </a:cubicBezTo>
                  <a:cubicBezTo>
                    <a:pt x="250" y="5157"/>
                    <a:pt x="252" y="5157"/>
                    <a:pt x="254" y="5157"/>
                  </a:cubicBezTo>
                  <a:cubicBezTo>
                    <a:pt x="288" y="5157"/>
                    <a:pt x="249" y="5229"/>
                    <a:pt x="265" y="5254"/>
                  </a:cubicBezTo>
                  <a:lnTo>
                    <a:pt x="310" y="5219"/>
                  </a:lnTo>
                  <a:lnTo>
                    <a:pt x="310" y="5219"/>
                  </a:lnTo>
                  <a:cubicBezTo>
                    <a:pt x="283" y="5316"/>
                    <a:pt x="592" y="5316"/>
                    <a:pt x="575" y="5413"/>
                  </a:cubicBezTo>
                  <a:cubicBezTo>
                    <a:pt x="557" y="5409"/>
                    <a:pt x="495" y="5402"/>
                    <a:pt x="434" y="5402"/>
                  </a:cubicBezTo>
                  <a:cubicBezTo>
                    <a:pt x="374" y="5402"/>
                    <a:pt x="314" y="5409"/>
                    <a:pt x="301" y="5431"/>
                  </a:cubicBezTo>
                  <a:cubicBezTo>
                    <a:pt x="398" y="5458"/>
                    <a:pt x="786" y="5546"/>
                    <a:pt x="866" y="5634"/>
                  </a:cubicBezTo>
                  <a:lnTo>
                    <a:pt x="804" y="5643"/>
                  </a:lnTo>
                  <a:lnTo>
                    <a:pt x="875" y="5714"/>
                  </a:lnTo>
                  <a:cubicBezTo>
                    <a:pt x="716" y="5669"/>
                    <a:pt x="398" y="5546"/>
                    <a:pt x="274" y="5484"/>
                  </a:cubicBezTo>
                  <a:cubicBezTo>
                    <a:pt x="230" y="5519"/>
                    <a:pt x="204" y="5493"/>
                    <a:pt x="212" y="5546"/>
                  </a:cubicBezTo>
                  <a:cubicBezTo>
                    <a:pt x="204" y="5548"/>
                    <a:pt x="196" y="5549"/>
                    <a:pt x="188" y="5549"/>
                  </a:cubicBezTo>
                  <a:cubicBezTo>
                    <a:pt x="144" y="5549"/>
                    <a:pt x="124" y="5509"/>
                    <a:pt x="124" y="5502"/>
                  </a:cubicBezTo>
                  <a:lnTo>
                    <a:pt x="89" y="5625"/>
                  </a:lnTo>
                  <a:cubicBezTo>
                    <a:pt x="204" y="5625"/>
                    <a:pt x="204" y="5722"/>
                    <a:pt x="301" y="5722"/>
                  </a:cubicBezTo>
                  <a:lnTo>
                    <a:pt x="186" y="5581"/>
                  </a:lnTo>
                  <a:cubicBezTo>
                    <a:pt x="301" y="5581"/>
                    <a:pt x="522" y="5669"/>
                    <a:pt x="495" y="5758"/>
                  </a:cubicBezTo>
                  <a:cubicBezTo>
                    <a:pt x="485" y="5764"/>
                    <a:pt x="468" y="5766"/>
                    <a:pt x="448" y="5766"/>
                  </a:cubicBezTo>
                  <a:cubicBezTo>
                    <a:pt x="381" y="5766"/>
                    <a:pt x="275" y="5740"/>
                    <a:pt x="248" y="5740"/>
                  </a:cubicBezTo>
                  <a:cubicBezTo>
                    <a:pt x="283" y="5749"/>
                    <a:pt x="318" y="5828"/>
                    <a:pt x="292" y="5837"/>
                  </a:cubicBezTo>
                  <a:lnTo>
                    <a:pt x="230" y="5793"/>
                  </a:lnTo>
                  <a:lnTo>
                    <a:pt x="230" y="5793"/>
                  </a:lnTo>
                  <a:cubicBezTo>
                    <a:pt x="186" y="5846"/>
                    <a:pt x="389" y="5881"/>
                    <a:pt x="274" y="5943"/>
                  </a:cubicBezTo>
                  <a:cubicBezTo>
                    <a:pt x="265" y="5961"/>
                    <a:pt x="115" y="5996"/>
                    <a:pt x="186" y="6005"/>
                  </a:cubicBezTo>
                  <a:cubicBezTo>
                    <a:pt x="262" y="5986"/>
                    <a:pt x="416" y="5977"/>
                    <a:pt x="559" y="5977"/>
                  </a:cubicBezTo>
                  <a:cubicBezTo>
                    <a:pt x="683" y="5977"/>
                    <a:pt x="799" y="5984"/>
                    <a:pt x="848" y="5996"/>
                  </a:cubicBezTo>
                  <a:cubicBezTo>
                    <a:pt x="839" y="6005"/>
                    <a:pt x="716" y="6102"/>
                    <a:pt x="645" y="6129"/>
                  </a:cubicBezTo>
                  <a:cubicBezTo>
                    <a:pt x="627" y="6135"/>
                    <a:pt x="608" y="6137"/>
                    <a:pt x="587" y="6137"/>
                  </a:cubicBezTo>
                  <a:cubicBezTo>
                    <a:pt x="505" y="6137"/>
                    <a:pt x="411" y="6097"/>
                    <a:pt x="339" y="6097"/>
                  </a:cubicBezTo>
                  <a:cubicBezTo>
                    <a:pt x="326" y="6097"/>
                    <a:pt x="313" y="6099"/>
                    <a:pt x="301" y="6102"/>
                  </a:cubicBezTo>
                  <a:cubicBezTo>
                    <a:pt x="336" y="6102"/>
                    <a:pt x="371" y="6120"/>
                    <a:pt x="389" y="6129"/>
                  </a:cubicBezTo>
                  <a:cubicBezTo>
                    <a:pt x="376" y="6139"/>
                    <a:pt x="358" y="6140"/>
                    <a:pt x="341" y="6140"/>
                  </a:cubicBezTo>
                  <a:cubicBezTo>
                    <a:pt x="335" y="6140"/>
                    <a:pt x="330" y="6140"/>
                    <a:pt x="325" y="6140"/>
                  </a:cubicBezTo>
                  <a:cubicBezTo>
                    <a:pt x="305" y="6140"/>
                    <a:pt x="292" y="6142"/>
                    <a:pt x="301" y="6164"/>
                  </a:cubicBezTo>
                  <a:cubicBezTo>
                    <a:pt x="381" y="6176"/>
                    <a:pt x="340" y="6219"/>
                    <a:pt x="348" y="6219"/>
                  </a:cubicBezTo>
                  <a:cubicBezTo>
                    <a:pt x="351" y="6219"/>
                    <a:pt x="364" y="6211"/>
                    <a:pt x="398" y="6190"/>
                  </a:cubicBezTo>
                  <a:lnTo>
                    <a:pt x="398" y="6190"/>
                  </a:lnTo>
                  <a:cubicBezTo>
                    <a:pt x="433" y="6243"/>
                    <a:pt x="371" y="6243"/>
                    <a:pt x="380" y="6296"/>
                  </a:cubicBezTo>
                  <a:cubicBezTo>
                    <a:pt x="389" y="6294"/>
                    <a:pt x="398" y="6294"/>
                    <a:pt x="409" y="6294"/>
                  </a:cubicBezTo>
                  <a:cubicBezTo>
                    <a:pt x="498" y="6294"/>
                    <a:pt x="649" y="6355"/>
                    <a:pt x="680" y="6402"/>
                  </a:cubicBezTo>
                  <a:cubicBezTo>
                    <a:pt x="670" y="6400"/>
                    <a:pt x="660" y="6399"/>
                    <a:pt x="650" y="6399"/>
                  </a:cubicBezTo>
                  <a:cubicBezTo>
                    <a:pt x="625" y="6399"/>
                    <a:pt x="602" y="6405"/>
                    <a:pt x="583" y="6411"/>
                  </a:cubicBezTo>
                  <a:cubicBezTo>
                    <a:pt x="575" y="6508"/>
                    <a:pt x="522" y="6552"/>
                    <a:pt x="513" y="6650"/>
                  </a:cubicBezTo>
                  <a:cubicBezTo>
                    <a:pt x="491" y="6657"/>
                    <a:pt x="464" y="6681"/>
                    <a:pt x="427" y="6681"/>
                  </a:cubicBezTo>
                  <a:cubicBezTo>
                    <a:pt x="418" y="6681"/>
                    <a:pt x="408" y="6680"/>
                    <a:pt x="398" y="6676"/>
                  </a:cubicBezTo>
                  <a:lnTo>
                    <a:pt x="398" y="6676"/>
                  </a:lnTo>
                  <a:cubicBezTo>
                    <a:pt x="424" y="6694"/>
                    <a:pt x="460" y="6703"/>
                    <a:pt x="469" y="6729"/>
                  </a:cubicBezTo>
                  <a:cubicBezTo>
                    <a:pt x="448" y="6739"/>
                    <a:pt x="435" y="6743"/>
                    <a:pt x="426" y="6743"/>
                  </a:cubicBezTo>
                  <a:cubicBezTo>
                    <a:pt x="397" y="6743"/>
                    <a:pt x="414" y="6701"/>
                    <a:pt x="374" y="6701"/>
                  </a:cubicBezTo>
                  <a:cubicBezTo>
                    <a:pt x="363" y="6701"/>
                    <a:pt x="348" y="6704"/>
                    <a:pt x="327" y="6711"/>
                  </a:cubicBezTo>
                  <a:cubicBezTo>
                    <a:pt x="389" y="6711"/>
                    <a:pt x="416" y="6782"/>
                    <a:pt x="460" y="6826"/>
                  </a:cubicBezTo>
                  <a:cubicBezTo>
                    <a:pt x="575" y="6809"/>
                    <a:pt x="486" y="6729"/>
                    <a:pt x="442" y="6694"/>
                  </a:cubicBezTo>
                  <a:cubicBezTo>
                    <a:pt x="592" y="6694"/>
                    <a:pt x="742" y="6764"/>
                    <a:pt x="813" y="6861"/>
                  </a:cubicBezTo>
                  <a:cubicBezTo>
                    <a:pt x="831" y="6897"/>
                    <a:pt x="806" y="6903"/>
                    <a:pt x="780" y="6903"/>
                  </a:cubicBezTo>
                  <a:cubicBezTo>
                    <a:pt x="764" y="6903"/>
                    <a:pt x="747" y="6901"/>
                    <a:pt x="738" y="6901"/>
                  </a:cubicBezTo>
                  <a:cubicBezTo>
                    <a:pt x="732" y="6901"/>
                    <a:pt x="730" y="6902"/>
                    <a:pt x="733" y="6906"/>
                  </a:cubicBezTo>
                  <a:cubicBezTo>
                    <a:pt x="707" y="7047"/>
                    <a:pt x="998" y="7029"/>
                    <a:pt x="884" y="7144"/>
                  </a:cubicBezTo>
                  <a:cubicBezTo>
                    <a:pt x="850" y="7159"/>
                    <a:pt x="818" y="7164"/>
                    <a:pt x="786" y="7164"/>
                  </a:cubicBezTo>
                  <a:cubicBezTo>
                    <a:pt x="736" y="7164"/>
                    <a:pt x="690" y="7152"/>
                    <a:pt x="648" y="7152"/>
                  </a:cubicBezTo>
                  <a:cubicBezTo>
                    <a:pt x="641" y="7152"/>
                    <a:pt x="634" y="7152"/>
                    <a:pt x="627" y="7153"/>
                  </a:cubicBezTo>
                  <a:cubicBezTo>
                    <a:pt x="592" y="7091"/>
                    <a:pt x="689" y="7056"/>
                    <a:pt x="689" y="7020"/>
                  </a:cubicBezTo>
                  <a:lnTo>
                    <a:pt x="689" y="7020"/>
                  </a:lnTo>
                  <a:lnTo>
                    <a:pt x="636" y="7065"/>
                  </a:lnTo>
                  <a:cubicBezTo>
                    <a:pt x="610" y="7047"/>
                    <a:pt x="583" y="7003"/>
                    <a:pt x="610" y="6985"/>
                  </a:cubicBezTo>
                  <a:lnTo>
                    <a:pt x="610" y="6985"/>
                  </a:lnTo>
                  <a:cubicBezTo>
                    <a:pt x="530" y="7020"/>
                    <a:pt x="592" y="7215"/>
                    <a:pt x="513" y="7329"/>
                  </a:cubicBezTo>
                  <a:cubicBezTo>
                    <a:pt x="541" y="7344"/>
                    <a:pt x="564" y="7370"/>
                    <a:pt x="590" y="7370"/>
                  </a:cubicBezTo>
                  <a:cubicBezTo>
                    <a:pt x="597" y="7370"/>
                    <a:pt x="603" y="7368"/>
                    <a:pt x="610" y="7365"/>
                  </a:cubicBezTo>
                  <a:lnTo>
                    <a:pt x="601" y="7329"/>
                  </a:lnTo>
                  <a:cubicBezTo>
                    <a:pt x="611" y="7326"/>
                    <a:pt x="620" y="7325"/>
                    <a:pt x="628" y="7325"/>
                  </a:cubicBezTo>
                  <a:cubicBezTo>
                    <a:pt x="674" y="7325"/>
                    <a:pt x="699" y="7368"/>
                    <a:pt x="723" y="7368"/>
                  </a:cubicBezTo>
                  <a:cubicBezTo>
                    <a:pt x="729" y="7368"/>
                    <a:pt x="736" y="7364"/>
                    <a:pt x="742" y="7356"/>
                  </a:cubicBezTo>
                  <a:cubicBezTo>
                    <a:pt x="795" y="7400"/>
                    <a:pt x="884" y="7453"/>
                    <a:pt x="839" y="7515"/>
                  </a:cubicBezTo>
                  <a:lnTo>
                    <a:pt x="733" y="7523"/>
                  </a:lnTo>
                  <a:lnTo>
                    <a:pt x="733" y="7523"/>
                  </a:lnTo>
                  <a:cubicBezTo>
                    <a:pt x="765" y="7518"/>
                    <a:pt x="792" y="7487"/>
                    <a:pt x="760" y="7471"/>
                  </a:cubicBezTo>
                  <a:lnTo>
                    <a:pt x="760" y="7471"/>
                  </a:lnTo>
                  <a:cubicBezTo>
                    <a:pt x="779" y="7482"/>
                    <a:pt x="753" y="7502"/>
                    <a:pt x="729" y="7523"/>
                  </a:cubicBezTo>
                  <a:lnTo>
                    <a:pt x="729" y="7523"/>
                  </a:lnTo>
                  <a:lnTo>
                    <a:pt x="725" y="7524"/>
                  </a:lnTo>
                  <a:cubicBezTo>
                    <a:pt x="726" y="7524"/>
                    <a:pt x="728" y="7524"/>
                    <a:pt x="729" y="7524"/>
                  </a:cubicBezTo>
                  <a:lnTo>
                    <a:pt x="729" y="7524"/>
                  </a:lnTo>
                  <a:cubicBezTo>
                    <a:pt x="698" y="7551"/>
                    <a:pt x="672" y="7579"/>
                    <a:pt x="751" y="7594"/>
                  </a:cubicBezTo>
                  <a:lnTo>
                    <a:pt x="831" y="7550"/>
                  </a:lnTo>
                  <a:cubicBezTo>
                    <a:pt x="884" y="7603"/>
                    <a:pt x="998" y="7656"/>
                    <a:pt x="963" y="7718"/>
                  </a:cubicBezTo>
                  <a:cubicBezTo>
                    <a:pt x="1069" y="7691"/>
                    <a:pt x="954" y="7700"/>
                    <a:pt x="1078" y="7665"/>
                  </a:cubicBezTo>
                  <a:lnTo>
                    <a:pt x="1078" y="7665"/>
                  </a:lnTo>
                  <a:cubicBezTo>
                    <a:pt x="1067" y="7667"/>
                    <a:pt x="1057" y="7668"/>
                    <a:pt x="1049" y="7668"/>
                  </a:cubicBezTo>
                  <a:cubicBezTo>
                    <a:pt x="956" y="7668"/>
                    <a:pt x="1042" y="7558"/>
                    <a:pt x="969" y="7558"/>
                  </a:cubicBezTo>
                  <a:cubicBezTo>
                    <a:pt x="963" y="7558"/>
                    <a:pt x="956" y="7559"/>
                    <a:pt x="947" y="7560"/>
                  </a:cubicBezTo>
                  <a:lnTo>
                    <a:pt x="947" y="7560"/>
                  </a:lnTo>
                  <a:cubicBezTo>
                    <a:pt x="1058" y="7527"/>
                    <a:pt x="990" y="7493"/>
                    <a:pt x="1113" y="7444"/>
                  </a:cubicBezTo>
                  <a:cubicBezTo>
                    <a:pt x="1094" y="7444"/>
                    <a:pt x="1077" y="7448"/>
                    <a:pt x="1067" y="7448"/>
                  </a:cubicBezTo>
                  <a:cubicBezTo>
                    <a:pt x="1054" y="7448"/>
                    <a:pt x="1050" y="7442"/>
                    <a:pt x="1060" y="7418"/>
                  </a:cubicBezTo>
                  <a:cubicBezTo>
                    <a:pt x="1051" y="7418"/>
                    <a:pt x="1034" y="7409"/>
                    <a:pt x="1025" y="7409"/>
                  </a:cubicBezTo>
                  <a:cubicBezTo>
                    <a:pt x="1007" y="7418"/>
                    <a:pt x="990" y="7427"/>
                    <a:pt x="972" y="7427"/>
                  </a:cubicBezTo>
                  <a:cubicBezTo>
                    <a:pt x="884" y="7400"/>
                    <a:pt x="892" y="7329"/>
                    <a:pt x="848" y="7303"/>
                  </a:cubicBezTo>
                  <a:cubicBezTo>
                    <a:pt x="853" y="7295"/>
                    <a:pt x="859" y="7293"/>
                    <a:pt x="866" y="7293"/>
                  </a:cubicBezTo>
                  <a:cubicBezTo>
                    <a:pt x="877" y="7293"/>
                    <a:pt x="891" y="7299"/>
                    <a:pt x="906" y="7299"/>
                  </a:cubicBezTo>
                  <a:cubicBezTo>
                    <a:pt x="913" y="7299"/>
                    <a:pt x="920" y="7298"/>
                    <a:pt x="928" y="7294"/>
                  </a:cubicBezTo>
                  <a:lnTo>
                    <a:pt x="866" y="7259"/>
                  </a:lnTo>
                  <a:cubicBezTo>
                    <a:pt x="921" y="7259"/>
                    <a:pt x="964" y="7225"/>
                    <a:pt x="999" y="7225"/>
                  </a:cubicBezTo>
                  <a:cubicBezTo>
                    <a:pt x="1015" y="7225"/>
                    <a:pt x="1029" y="7231"/>
                    <a:pt x="1042" y="7250"/>
                  </a:cubicBezTo>
                  <a:lnTo>
                    <a:pt x="1051" y="7188"/>
                  </a:lnTo>
                  <a:cubicBezTo>
                    <a:pt x="1095" y="7153"/>
                    <a:pt x="1113" y="7109"/>
                    <a:pt x="1078" y="7073"/>
                  </a:cubicBezTo>
                  <a:cubicBezTo>
                    <a:pt x="1092" y="7053"/>
                    <a:pt x="1030" y="7021"/>
                    <a:pt x="1032" y="7021"/>
                  </a:cubicBezTo>
                  <a:lnTo>
                    <a:pt x="1032" y="7021"/>
                  </a:lnTo>
                  <a:cubicBezTo>
                    <a:pt x="1032" y="7021"/>
                    <a:pt x="1038" y="7024"/>
                    <a:pt x="1051" y="7029"/>
                  </a:cubicBezTo>
                  <a:lnTo>
                    <a:pt x="1007" y="6932"/>
                  </a:lnTo>
                  <a:lnTo>
                    <a:pt x="1025" y="6932"/>
                  </a:lnTo>
                  <a:cubicBezTo>
                    <a:pt x="1042" y="6844"/>
                    <a:pt x="901" y="6738"/>
                    <a:pt x="1042" y="6632"/>
                  </a:cubicBezTo>
                  <a:cubicBezTo>
                    <a:pt x="1025" y="6605"/>
                    <a:pt x="998" y="6570"/>
                    <a:pt x="1025" y="6517"/>
                  </a:cubicBezTo>
                  <a:lnTo>
                    <a:pt x="1095" y="6508"/>
                  </a:lnTo>
                  <a:cubicBezTo>
                    <a:pt x="1069" y="6464"/>
                    <a:pt x="1166" y="6385"/>
                    <a:pt x="1095" y="6367"/>
                  </a:cubicBezTo>
                  <a:cubicBezTo>
                    <a:pt x="1281" y="6332"/>
                    <a:pt x="1140" y="6173"/>
                    <a:pt x="1175" y="6102"/>
                  </a:cubicBezTo>
                  <a:lnTo>
                    <a:pt x="1078" y="6102"/>
                  </a:lnTo>
                  <a:cubicBezTo>
                    <a:pt x="1087" y="6049"/>
                    <a:pt x="1060" y="6005"/>
                    <a:pt x="1025" y="5943"/>
                  </a:cubicBezTo>
                  <a:lnTo>
                    <a:pt x="945" y="5943"/>
                  </a:lnTo>
                  <a:cubicBezTo>
                    <a:pt x="884" y="5890"/>
                    <a:pt x="1007" y="5811"/>
                    <a:pt x="998" y="5722"/>
                  </a:cubicBezTo>
                  <a:lnTo>
                    <a:pt x="998" y="5722"/>
                  </a:lnTo>
                  <a:cubicBezTo>
                    <a:pt x="1032" y="5731"/>
                    <a:pt x="1026" y="5755"/>
                    <a:pt x="1010" y="5765"/>
                  </a:cubicBezTo>
                  <a:lnTo>
                    <a:pt x="1010" y="5765"/>
                  </a:lnTo>
                  <a:cubicBezTo>
                    <a:pt x="1181" y="5668"/>
                    <a:pt x="875" y="5554"/>
                    <a:pt x="1007" y="5466"/>
                  </a:cubicBezTo>
                  <a:cubicBezTo>
                    <a:pt x="981" y="5449"/>
                    <a:pt x="990" y="5431"/>
                    <a:pt x="1007" y="5413"/>
                  </a:cubicBezTo>
                  <a:cubicBezTo>
                    <a:pt x="1007" y="5413"/>
                    <a:pt x="1016" y="5422"/>
                    <a:pt x="1016" y="5422"/>
                  </a:cubicBezTo>
                  <a:cubicBezTo>
                    <a:pt x="1016" y="5422"/>
                    <a:pt x="1016" y="5413"/>
                    <a:pt x="1016" y="5413"/>
                  </a:cubicBezTo>
                  <a:cubicBezTo>
                    <a:pt x="1034" y="5405"/>
                    <a:pt x="1042" y="5396"/>
                    <a:pt x="1060" y="5378"/>
                  </a:cubicBezTo>
                  <a:lnTo>
                    <a:pt x="1060" y="5378"/>
                  </a:lnTo>
                  <a:cubicBezTo>
                    <a:pt x="1042" y="5387"/>
                    <a:pt x="1025" y="5396"/>
                    <a:pt x="1016" y="5405"/>
                  </a:cubicBezTo>
                  <a:cubicBezTo>
                    <a:pt x="1016" y="5387"/>
                    <a:pt x="1007" y="5360"/>
                    <a:pt x="990" y="5334"/>
                  </a:cubicBezTo>
                  <a:lnTo>
                    <a:pt x="1069" y="5325"/>
                  </a:lnTo>
                  <a:cubicBezTo>
                    <a:pt x="1088" y="5311"/>
                    <a:pt x="1073" y="5304"/>
                    <a:pt x="1045" y="5304"/>
                  </a:cubicBezTo>
                  <a:cubicBezTo>
                    <a:pt x="1022" y="5304"/>
                    <a:pt x="991" y="5308"/>
                    <a:pt x="963" y="5316"/>
                  </a:cubicBezTo>
                  <a:cubicBezTo>
                    <a:pt x="945" y="5299"/>
                    <a:pt x="937" y="5290"/>
                    <a:pt x="910" y="5281"/>
                  </a:cubicBezTo>
                  <a:cubicBezTo>
                    <a:pt x="1051" y="5263"/>
                    <a:pt x="866" y="5210"/>
                    <a:pt x="1016" y="5184"/>
                  </a:cubicBezTo>
                  <a:cubicBezTo>
                    <a:pt x="950" y="5167"/>
                    <a:pt x="961" y="5067"/>
                    <a:pt x="842" y="5039"/>
                  </a:cubicBezTo>
                  <a:lnTo>
                    <a:pt x="842" y="5039"/>
                  </a:lnTo>
                  <a:cubicBezTo>
                    <a:pt x="859" y="5014"/>
                    <a:pt x="873" y="4988"/>
                    <a:pt x="839" y="4963"/>
                  </a:cubicBezTo>
                  <a:lnTo>
                    <a:pt x="945" y="4945"/>
                  </a:lnTo>
                  <a:lnTo>
                    <a:pt x="804" y="4884"/>
                  </a:lnTo>
                  <a:cubicBezTo>
                    <a:pt x="840" y="4863"/>
                    <a:pt x="870" y="4849"/>
                    <a:pt x="904" y="4849"/>
                  </a:cubicBezTo>
                  <a:cubicBezTo>
                    <a:pt x="929" y="4849"/>
                    <a:pt x="956" y="4856"/>
                    <a:pt x="990" y="4875"/>
                  </a:cubicBezTo>
                  <a:cubicBezTo>
                    <a:pt x="866" y="4778"/>
                    <a:pt x="945" y="4795"/>
                    <a:pt x="813" y="4716"/>
                  </a:cubicBezTo>
                  <a:lnTo>
                    <a:pt x="813" y="4716"/>
                  </a:lnTo>
                  <a:lnTo>
                    <a:pt x="884" y="4725"/>
                  </a:lnTo>
                  <a:cubicBezTo>
                    <a:pt x="884" y="4698"/>
                    <a:pt x="786" y="4645"/>
                    <a:pt x="848" y="4636"/>
                  </a:cubicBezTo>
                  <a:cubicBezTo>
                    <a:pt x="981" y="4575"/>
                    <a:pt x="875" y="4327"/>
                    <a:pt x="998" y="4168"/>
                  </a:cubicBezTo>
                  <a:lnTo>
                    <a:pt x="998" y="4168"/>
                  </a:lnTo>
                  <a:cubicBezTo>
                    <a:pt x="973" y="4172"/>
                    <a:pt x="955" y="4173"/>
                    <a:pt x="943" y="4173"/>
                  </a:cubicBezTo>
                  <a:cubicBezTo>
                    <a:pt x="853" y="4173"/>
                    <a:pt x="1075" y="4097"/>
                    <a:pt x="928" y="4089"/>
                  </a:cubicBezTo>
                  <a:cubicBezTo>
                    <a:pt x="960" y="4084"/>
                    <a:pt x="982" y="4075"/>
                    <a:pt x="1005" y="4075"/>
                  </a:cubicBezTo>
                  <a:cubicBezTo>
                    <a:pt x="1019" y="4075"/>
                    <a:pt x="1034" y="4079"/>
                    <a:pt x="1051" y="4089"/>
                  </a:cubicBezTo>
                  <a:cubicBezTo>
                    <a:pt x="1007" y="4001"/>
                    <a:pt x="1131" y="3965"/>
                    <a:pt x="998" y="3904"/>
                  </a:cubicBezTo>
                  <a:cubicBezTo>
                    <a:pt x="1005" y="3902"/>
                    <a:pt x="1011" y="3902"/>
                    <a:pt x="1016" y="3902"/>
                  </a:cubicBezTo>
                  <a:cubicBezTo>
                    <a:pt x="1050" y="3902"/>
                    <a:pt x="1073" y="3921"/>
                    <a:pt x="1095" y="3921"/>
                  </a:cubicBezTo>
                  <a:cubicBezTo>
                    <a:pt x="1087" y="3912"/>
                    <a:pt x="1051" y="3895"/>
                    <a:pt x="1087" y="3886"/>
                  </a:cubicBezTo>
                  <a:cubicBezTo>
                    <a:pt x="1092" y="3884"/>
                    <a:pt x="1096" y="3884"/>
                    <a:pt x="1100" y="3884"/>
                  </a:cubicBezTo>
                  <a:cubicBezTo>
                    <a:pt x="1117" y="3884"/>
                    <a:pt x="1127" y="3898"/>
                    <a:pt x="1148" y="3912"/>
                  </a:cubicBezTo>
                  <a:cubicBezTo>
                    <a:pt x="1140" y="3824"/>
                    <a:pt x="990" y="3815"/>
                    <a:pt x="848" y="3806"/>
                  </a:cubicBezTo>
                  <a:cubicBezTo>
                    <a:pt x="919" y="3762"/>
                    <a:pt x="910" y="3745"/>
                    <a:pt x="813" y="3709"/>
                  </a:cubicBezTo>
                  <a:cubicBezTo>
                    <a:pt x="841" y="3705"/>
                    <a:pt x="867" y="3695"/>
                    <a:pt x="888" y="3695"/>
                  </a:cubicBezTo>
                  <a:cubicBezTo>
                    <a:pt x="905" y="3695"/>
                    <a:pt x="919" y="3702"/>
                    <a:pt x="928" y="3727"/>
                  </a:cubicBezTo>
                  <a:cubicBezTo>
                    <a:pt x="937" y="3700"/>
                    <a:pt x="998" y="3550"/>
                    <a:pt x="884" y="3541"/>
                  </a:cubicBezTo>
                  <a:cubicBezTo>
                    <a:pt x="910" y="3533"/>
                    <a:pt x="892" y="3506"/>
                    <a:pt x="884" y="3497"/>
                  </a:cubicBezTo>
                  <a:cubicBezTo>
                    <a:pt x="892" y="3436"/>
                    <a:pt x="901" y="3427"/>
                    <a:pt x="892" y="3365"/>
                  </a:cubicBezTo>
                  <a:lnTo>
                    <a:pt x="892" y="3365"/>
                  </a:lnTo>
                  <a:lnTo>
                    <a:pt x="875" y="3383"/>
                  </a:lnTo>
                  <a:cubicBezTo>
                    <a:pt x="733" y="3356"/>
                    <a:pt x="839" y="3330"/>
                    <a:pt x="822" y="3277"/>
                  </a:cubicBezTo>
                  <a:lnTo>
                    <a:pt x="839" y="3277"/>
                  </a:lnTo>
                  <a:cubicBezTo>
                    <a:pt x="937" y="3162"/>
                    <a:pt x="795" y="3224"/>
                    <a:pt x="910" y="3109"/>
                  </a:cubicBezTo>
                  <a:lnTo>
                    <a:pt x="910" y="3109"/>
                  </a:lnTo>
                  <a:lnTo>
                    <a:pt x="822" y="3118"/>
                  </a:lnTo>
                  <a:cubicBezTo>
                    <a:pt x="645" y="3100"/>
                    <a:pt x="937" y="3012"/>
                    <a:pt x="866" y="2941"/>
                  </a:cubicBezTo>
                  <a:lnTo>
                    <a:pt x="866" y="2941"/>
                  </a:lnTo>
                  <a:lnTo>
                    <a:pt x="813" y="2968"/>
                  </a:lnTo>
                  <a:cubicBezTo>
                    <a:pt x="751" y="2932"/>
                    <a:pt x="1069" y="2870"/>
                    <a:pt x="1087" y="2835"/>
                  </a:cubicBezTo>
                  <a:cubicBezTo>
                    <a:pt x="1090" y="2833"/>
                    <a:pt x="1093" y="2833"/>
                    <a:pt x="1096" y="2833"/>
                  </a:cubicBezTo>
                  <a:cubicBezTo>
                    <a:pt x="1108" y="2833"/>
                    <a:pt x="1115" y="2846"/>
                    <a:pt x="1122" y="2853"/>
                  </a:cubicBezTo>
                  <a:cubicBezTo>
                    <a:pt x="1179" y="2809"/>
                    <a:pt x="1153" y="2806"/>
                    <a:pt x="1109" y="2806"/>
                  </a:cubicBezTo>
                  <a:cubicBezTo>
                    <a:pt x="1104" y="2806"/>
                    <a:pt x="1099" y="2806"/>
                    <a:pt x="1093" y="2806"/>
                  </a:cubicBezTo>
                  <a:cubicBezTo>
                    <a:pt x="1051" y="2806"/>
                    <a:pt x="1001" y="2805"/>
                    <a:pt x="990" y="2773"/>
                  </a:cubicBezTo>
                  <a:cubicBezTo>
                    <a:pt x="1005" y="2769"/>
                    <a:pt x="1022" y="2768"/>
                    <a:pt x="1039" y="2768"/>
                  </a:cubicBezTo>
                  <a:cubicBezTo>
                    <a:pt x="1057" y="2768"/>
                    <a:pt x="1074" y="2769"/>
                    <a:pt x="1090" y="2769"/>
                  </a:cubicBezTo>
                  <a:cubicBezTo>
                    <a:pt x="1122" y="2769"/>
                    <a:pt x="1148" y="2764"/>
                    <a:pt x="1157" y="2738"/>
                  </a:cubicBezTo>
                  <a:cubicBezTo>
                    <a:pt x="1201" y="2720"/>
                    <a:pt x="963" y="2597"/>
                    <a:pt x="1078" y="2535"/>
                  </a:cubicBezTo>
                  <a:lnTo>
                    <a:pt x="1078" y="2535"/>
                  </a:lnTo>
                  <a:cubicBezTo>
                    <a:pt x="1054" y="2540"/>
                    <a:pt x="1030" y="2547"/>
                    <a:pt x="1007" y="2547"/>
                  </a:cubicBezTo>
                  <a:cubicBezTo>
                    <a:pt x="988" y="2547"/>
                    <a:pt x="970" y="2542"/>
                    <a:pt x="954" y="2526"/>
                  </a:cubicBezTo>
                  <a:cubicBezTo>
                    <a:pt x="937" y="2473"/>
                    <a:pt x="1131" y="2394"/>
                    <a:pt x="981" y="2341"/>
                  </a:cubicBezTo>
                  <a:cubicBezTo>
                    <a:pt x="998" y="2332"/>
                    <a:pt x="1007" y="2332"/>
                    <a:pt x="1016" y="2332"/>
                  </a:cubicBezTo>
                  <a:cubicBezTo>
                    <a:pt x="981" y="2288"/>
                    <a:pt x="963" y="2199"/>
                    <a:pt x="884" y="2173"/>
                  </a:cubicBezTo>
                  <a:cubicBezTo>
                    <a:pt x="1169" y="2147"/>
                    <a:pt x="759" y="1934"/>
                    <a:pt x="1001" y="1934"/>
                  </a:cubicBezTo>
                  <a:cubicBezTo>
                    <a:pt x="1006" y="1934"/>
                    <a:pt x="1011" y="1934"/>
                    <a:pt x="1016" y="1934"/>
                  </a:cubicBezTo>
                  <a:lnTo>
                    <a:pt x="998" y="1811"/>
                  </a:lnTo>
                  <a:lnTo>
                    <a:pt x="1025" y="1820"/>
                  </a:lnTo>
                  <a:cubicBezTo>
                    <a:pt x="1051" y="1740"/>
                    <a:pt x="981" y="1714"/>
                    <a:pt x="919" y="1687"/>
                  </a:cubicBezTo>
                  <a:cubicBezTo>
                    <a:pt x="928" y="1678"/>
                    <a:pt x="939" y="1676"/>
                    <a:pt x="950" y="1676"/>
                  </a:cubicBezTo>
                  <a:cubicBezTo>
                    <a:pt x="961" y="1676"/>
                    <a:pt x="972" y="1678"/>
                    <a:pt x="981" y="1678"/>
                  </a:cubicBezTo>
                  <a:cubicBezTo>
                    <a:pt x="1034" y="1572"/>
                    <a:pt x="1025" y="1555"/>
                    <a:pt x="892" y="1458"/>
                  </a:cubicBezTo>
                  <a:lnTo>
                    <a:pt x="981" y="1449"/>
                  </a:lnTo>
                  <a:cubicBezTo>
                    <a:pt x="928" y="1422"/>
                    <a:pt x="1113" y="1290"/>
                    <a:pt x="1016" y="1175"/>
                  </a:cubicBezTo>
                  <a:cubicBezTo>
                    <a:pt x="1025" y="1175"/>
                    <a:pt x="1042" y="1184"/>
                    <a:pt x="1051" y="1193"/>
                  </a:cubicBezTo>
                  <a:cubicBezTo>
                    <a:pt x="954" y="1060"/>
                    <a:pt x="1307" y="893"/>
                    <a:pt x="990" y="848"/>
                  </a:cubicBezTo>
                  <a:lnTo>
                    <a:pt x="910" y="760"/>
                  </a:lnTo>
                  <a:cubicBezTo>
                    <a:pt x="902" y="794"/>
                    <a:pt x="884" y="804"/>
                    <a:pt x="863" y="804"/>
                  </a:cubicBezTo>
                  <a:cubicBezTo>
                    <a:pt x="828" y="804"/>
                    <a:pt x="782" y="777"/>
                    <a:pt x="746" y="777"/>
                  </a:cubicBezTo>
                  <a:cubicBezTo>
                    <a:pt x="735" y="777"/>
                    <a:pt x="724" y="779"/>
                    <a:pt x="716" y="787"/>
                  </a:cubicBezTo>
                  <a:cubicBezTo>
                    <a:pt x="703" y="755"/>
                    <a:pt x="760" y="713"/>
                    <a:pt x="799" y="713"/>
                  </a:cubicBezTo>
                  <a:cubicBezTo>
                    <a:pt x="814" y="713"/>
                    <a:pt x="826" y="719"/>
                    <a:pt x="831" y="734"/>
                  </a:cubicBezTo>
                  <a:lnTo>
                    <a:pt x="813" y="742"/>
                  </a:lnTo>
                  <a:cubicBezTo>
                    <a:pt x="822" y="743"/>
                    <a:pt x="831" y="744"/>
                    <a:pt x="838" y="744"/>
                  </a:cubicBezTo>
                  <a:cubicBezTo>
                    <a:pt x="970" y="744"/>
                    <a:pt x="881" y="610"/>
                    <a:pt x="990" y="610"/>
                  </a:cubicBezTo>
                  <a:cubicBezTo>
                    <a:pt x="981" y="407"/>
                    <a:pt x="1078" y="204"/>
                    <a:pt x="10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rot="1644691">
              <a:off x="8275779" y="-680415"/>
              <a:ext cx="37189" cy="27935"/>
            </a:xfrm>
            <a:custGeom>
              <a:avLst/>
              <a:gdLst/>
              <a:ahLst/>
              <a:cxnLst/>
              <a:rect l="l" t="t" r="r" b="b"/>
              <a:pathLst>
                <a:path w="213" h="160" extrusionOk="0">
                  <a:moveTo>
                    <a:pt x="89" y="1"/>
                  </a:moveTo>
                  <a:lnTo>
                    <a:pt x="91" y="2"/>
                  </a:lnTo>
                  <a:lnTo>
                    <a:pt x="91" y="2"/>
                  </a:lnTo>
                  <a:cubicBezTo>
                    <a:pt x="90" y="1"/>
                    <a:pt x="89" y="1"/>
                    <a:pt x="89" y="1"/>
                  </a:cubicBezTo>
                  <a:close/>
                  <a:moveTo>
                    <a:pt x="91" y="2"/>
                  </a:moveTo>
                  <a:cubicBezTo>
                    <a:pt x="174" y="63"/>
                    <a:pt x="1" y="107"/>
                    <a:pt x="53" y="159"/>
                  </a:cubicBezTo>
                  <a:cubicBezTo>
                    <a:pt x="53" y="113"/>
                    <a:pt x="72" y="104"/>
                    <a:pt x="98" y="104"/>
                  </a:cubicBezTo>
                  <a:cubicBezTo>
                    <a:pt x="115" y="104"/>
                    <a:pt x="135" y="107"/>
                    <a:pt x="155" y="107"/>
                  </a:cubicBezTo>
                  <a:cubicBezTo>
                    <a:pt x="175" y="107"/>
                    <a:pt x="195" y="104"/>
                    <a:pt x="212" y="89"/>
                  </a:cubicBezTo>
                  <a:lnTo>
                    <a:pt x="91" y="2"/>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rot="1644691">
              <a:off x="8084476" y="-290334"/>
              <a:ext cx="26364" cy="9428"/>
            </a:xfrm>
            <a:custGeom>
              <a:avLst/>
              <a:gdLst/>
              <a:ahLst/>
              <a:cxnLst/>
              <a:rect l="l" t="t" r="r" b="b"/>
              <a:pathLst>
                <a:path w="151" h="54" extrusionOk="0">
                  <a:moveTo>
                    <a:pt x="54" y="0"/>
                  </a:moveTo>
                  <a:lnTo>
                    <a:pt x="54" y="0"/>
                  </a:lnTo>
                  <a:cubicBezTo>
                    <a:pt x="1" y="9"/>
                    <a:pt x="54" y="44"/>
                    <a:pt x="71" y="53"/>
                  </a:cubicBezTo>
                  <a:cubicBezTo>
                    <a:pt x="98" y="36"/>
                    <a:pt x="151" y="18"/>
                    <a:pt x="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rot="1644691">
              <a:off x="8025623" y="-90905"/>
              <a:ext cx="9428" cy="7857"/>
            </a:xfrm>
            <a:custGeom>
              <a:avLst/>
              <a:gdLst/>
              <a:ahLst/>
              <a:cxnLst/>
              <a:rect l="l" t="t" r="r" b="b"/>
              <a:pathLst>
                <a:path w="54" h="45" extrusionOk="0">
                  <a:moveTo>
                    <a:pt x="44" y="0"/>
                  </a:moveTo>
                  <a:cubicBezTo>
                    <a:pt x="9" y="18"/>
                    <a:pt x="0" y="36"/>
                    <a:pt x="27" y="44"/>
                  </a:cubicBezTo>
                  <a:cubicBezTo>
                    <a:pt x="53" y="27"/>
                    <a:pt x="53" y="9"/>
                    <a:pt x="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rot="1644691">
              <a:off x="7846535" y="466512"/>
              <a:ext cx="4539" cy="4190"/>
            </a:xfrm>
            <a:custGeom>
              <a:avLst/>
              <a:gdLst/>
              <a:ahLst/>
              <a:cxnLst/>
              <a:rect l="l" t="t" r="r" b="b"/>
              <a:pathLst>
                <a:path w="26" h="24" extrusionOk="0">
                  <a:moveTo>
                    <a:pt x="25" y="1"/>
                  </a:moveTo>
                  <a:cubicBezTo>
                    <a:pt x="24" y="1"/>
                    <a:pt x="17" y="7"/>
                    <a:pt x="1" y="24"/>
                  </a:cubicBezTo>
                  <a:lnTo>
                    <a:pt x="9" y="24"/>
                  </a:lnTo>
                  <a:cubicBezTo>
                    <a:pt x="19" y="10"/>
                    <a:pt x="26" y="1"/>
                    <a:pt x="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rot="1644691">
              <a:off x="7832661" y="472365"/>
              <a:ext cx="9428" cy="6984"/>
            </a:xfrm>
            <a:custGeom>
              <a:avLst/>
              <a:gdLst/>
              <a:ahLst/>
              <a:cxnLst/>
              <a:rect l="l" t="t" r="r" b="b"/>
              <a:pathLst>
                <a:path w="54" h="40" extrusionOk="0">
                  <a:moveTo>
                    <a:pt x="45" y="0"/>
                  </a:moveTo>
                  <a:cubicBezTo>
                    <a:pt x="18" y="0"/>
                    <a:pt x="1" y="9"/>
                    <a:pt x="18" y="36"/>
                  </a:cubicBezTo>
                  <a:cubicBezTo>
                    <a:pt x="24" y="38"/>
                    <a:pt x="29" y="39"/>
                    <a:pt x="33" y="39"/>
                  </a:cubicBezTo>
                  <a:cubicBezTo>
                    <a:pt x="42" y="39"/>
                    <a:pt x="48" y="36"/>
                    <a:pt x="54" y="36"/>
                  </a:cubicBezTo>
                  <a:cubicBezTo>
                    <a:pt x="36" y="36"/>
                    <a:pt x="36" y="18"/>
                    <a:pt x="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rot="1644691">
              <a:off x="8021392" y="-114051"/>
              <a:ext cx="8031" cy="2619"/>
            </a:xfrm>
            <a:custGeom>
              <a:avLst/>
              <a:gdLst/>
              <a:ahLst/>
              <a:cxnLst/>
              <a:rect l="l" t="t" r="r" b="b"/>
              <a:pathLst>
                <a:path w="46" h="15" extrusionOk="0">
                  <a:moveTo>
                    <a:pt x="30" y="0"/>
                  </a:moveTo>
                  <a:cubicBezTo>
                    <a:pt x="22" y="0"/>
                    <a:pt x="11" y="5"/>
                    <a:pt x="1" y="15"/>
                  </a:cubicBezTo>
                  <a:cubicBezTo>
                    <a:pt x="19" y="6"/>
                    <a:pt x="36" y="6"/>
                    <a:pt x="45" y="6"/>
                  </a:cubicBezTo>
                  <a:cubicBezTo>
                    <a:pt x="41" y="2"/>
                    <a:pt x="36" y="0"/>
                    <a:pt x="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rot="1644691">
              <a:off x="8182262" y="-484517"/>
              <a:ext cx="1571" cy="1746"/>
            </a:xfrm>
            <a:custGeom>
              <a:avLst/>
              <a:gdLst/>
              <a:ahLst/>
              <a:cxnLst/>
              <a:rect l="l" t="t" r="r" b="b"/>
              <a:pathLst>
                <a:path w="9" h="10" extrusionOk="0">
                  <a:moveTo>
                    <a:pt x="9" y="9"/>
                  </a:moveTo>
                  <a:cubicBezTo>
                    <a:pt x="9" y="9"/>
                    <a:pt x="9" y="9"/>
                    <a:pt x="9" y="9"/>
                  </a:cubicBezTo>
                  <a:cubicBezTo>
                    <a:pt x="9" y="9"/>
                    <a:pt x="0"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rot="1644691">
              <a:off x="7815170" y="249150"/>
              <a:ext cx="7857" cy="4714"/>
            </a:xfrm>
            <a:custGeom>
              <a:avLst/>
              <a:gdLst/>
              <a:ahLst/>
              <a:cxnLst/>
              <a:rect l="l" t="t" r="r" b="b"/>
              <a:pathLst>
                <a:path w="45" h="27" extrusionOk="0">
                  <a:moveTo>
                    <a:pt x="45" y="0"/>
                  </a:moveTo>
                  <a:cubicBezTo>
                    <a:pt x="18" y="0"/>
                    <a:pt x="1" y="9"/>
                    <a:pt x="1" y="27"/>
                  </a:cubicBezTo>
                  <a:cubicBezTo>
                    <a:pt x="9" y="18"/>
                    <a:pt x="27" y="9"/>
                    <a:pt x="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rot="1644691">
              <a:off x="7821274" y="537305"/>
              <a:ext cx="7857" cy="7857"/>
            </a:xfrm>
            <a:custGeom>
              <a:avLst/>
              <a:gdLst/>
              <a:ahLst/>
              <a:cxnLst/>
              <a:rect l="l" t="t" r="r" b="b"/>
              <a:pathLst>
                <a:path w="45" h="45" extrusionOk="0">
                  <a:moveTo>
                    <a:pt x="27" y="0"/>
                  </a:moveTo>
                  <a:cubicBezTo>
                    <a:pt x="27" y="18"/>
                    <a:pt x="9" y="27"/>
                    <a:pt x="0" y="36"/>
                  </a:cubicBezTo>
                  <a:cubicBezTo>
                    <a:pt x="9" y="36"/>
                    <a:pt x="20" y="33"/>
                    <a:pt x="29" y="33"/>
                  </a:cubicBezTo>
                  <a:cubicBezTo>
                    <a:pt x="34" y="33"/>
                    <a:pt x="39" y="34"/>
                    <a:pt x="41" y="36"/>
                  </a:cubicBezTo>
                  <a:lnTo>
                    <a:pt x="41" y="36"/>
                  </a:lnTo>
                  <a:lnTo>
                    <a:pt x="27" y="0"/>
                  </a:lnTo>
                  <a:close/>
                  <a:moveTo>
                    <a:pt x="41" y="36"/>
                  </a:moveTo>
                  <a:lnTo>
                    <a:pt x="44" y="44"/>
                  </a:lnTo>
                  <a:cubicBezTo>
                    <a:pt x="44" y="41"/>
                    <a:pt x="43" y="38"/>
                    <a:pt x="41" y="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rot="1644691">
              <a:off x="7713755" y="560925"/>
              <a:ext cx="7857" cy="6635"/>
            </a:xfrm>
            <a:custGeom>
              <a:avLst/>
              <a:gdLst/>
              <a:ahLst/>
              <a:cxnLst/>
              <a:rect l="l" t="t" r="r" b="b"/>
              <a:pathLst>
                <a:path w="45" h="38" extrusionOk="0">
                  <a:moveTo>
                    <a:pt x="14" y="0"/>
                  </a:moveTo>
                  <a:cubicBezTo>
                    <a:pt x="8" y="0"/>
                    <a:pt x="3" y="3"/>
                    <a:pt x="1" y="11"/>
                  </a:cubicBezTo>
                  <a:cubicBezTo>
                    <a:pt x="10" y="20"/>
                    <a:pt x="1" y="29"/>
                    <a:pt x="10" y="38"/>
                  </a:cubicBezTo>
                  <a:lnTo>
                    <a:pt x="45" y="38"/>
                  </a:lnTo>
                  <a:cubicBezTo>
                    <a:pt x="45" y="19"/>
                    <a:pt x="27" y="0"/>
                    <a:pt x="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rot="1644691">
              <a:off x="7765514" y="527791"/>
              <a:ext cx="21999" cy="11000"/>
            </a:xfrm>
            <a:custGeom>
              <a:avLst/>
              <a:gdLst/>
              <a:ahLst/>
              <a:cxnLst/>
              <a:rect l="l" t="t" r="r" b="b"/>
              <a:pathLst>
                <a:path w="126" h="63" extrusionOk="0">
                  <a:moveTo>
                    <a:pt x="71" y="1"/>
                  </a:moveTo>
                  <a:cubicBezTo>
                    <a:pt x="0" y="1"/>
                    <a:pt x="18" y="27"/>
                    <a:pt x="36" y="62"/>
                  </a:cubicBezTo>
                  <a:cubicBezTo>
                    <a:pt x="36" y="62"/>
                    <a:pt x="36" y="54"/>
                    <a:pt x="36" y="54"/>
                  </a:cubicBezTo>
                  <a:cubicBezTo>
                    <a:pt x="48" y="55"/>
                    <a:pt x="59" y="55"/>
                    <a:pt x="68" y="55"/>
                  </a:cubicBezTo>
                  <a:cubicBezTo>
                    <a:pt x="126" y="55"/>
                    <a:pt x="102" y="31"/>
                    <a:pt x="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rot="1644691">
              <a:off x="7767531" y="538465"/>
              <a:ext cx="6809" cy="4714"/>
            </a:xfrm>
            <a:custGeom>
              <a:avLst/>
              <a:gdLst/>
              <a:ahLst/>
              <a:cxnLst/>
              <a:rect l="l" t="t" r="r" b="b"/>
              <a:pathLst>
                <a:path w="39" h="27" extrusionOk="0">
                  <a:moveTo>
                    <a:pt x="1" y="0"/>
                  </a:moveTo>
                  <a:cubicBezTo>
                    <a:pt x="2" y="3"/>
                    <a:pt x="4" y="5"/>
                    <a:pt x="6" y="7"/>
                  </a:cubicBezTo>
                  <a:lnTo>
                    <a:pt x="6" y="7"/>
                  </a:lnTo>
                  <a:cubicBezTo>
                    <a:pt x="5" y="5"/>
                    <a:pt x="3" y="3"/>
                    <a:pt x="1" y="0"/>
                  </a:cubicBezTo>
                  <a:close/>
                  <a:moveTo>
                    <a:pt x="6" y="7"/>
                  </a:moveTo>
                  <a:cubicBezTo>
                    <a:pt x="9" y="14"/>
                    <a:pt x="7" y="20"/>
                    <a:pt x="1" y="27"/>
                  </a:cubicBezTo>
                  <a:cubicBezTo>
                    <a:pt x="38" y="27"/>
                    <a:pt x="18" y="20"/>
                    <a:pt x="6" y="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rot="1644691">
              <a:off x="7832152" y="494235"/>
              <a:ext cx="22348" cy="8555"/>
            </a:xfrm>
            <a:custGeom>
              <a:avLst/>
              <a:gdLst/>
              <a:ahLst/>
              <a:cxnLst/>
              <a:rect l="l" t="t" r="r" b="b"/>
              <a:pathLst>
                <a:path w="128" h="49" extrusionOk="0">
                  <a:moveTo>
                    <a:pt x="19" y="0"/>
                  </a:moveTo>
                  <a:cubicBezTo>
                    <a:pt x="8" y="0"/>
                    <a:pt x="4" y="8"/>
                    <a:pt x="18" y="29"/>
                  </a:cubicBezTo>
                  <a:cubicBezTo>
                    <a:pt x="1" y="38"/>
                    <a:pt x="106" y="38"/>
                    <a:pt x="80" y="46"/>
                  </a:cubicBezTo>
                  <a:cubicBezTo>
                    <a:pt x="86" y="48"/>
                    <a:pt x="91" y="48"/>
                    <a:pt x="95" y="48"/>
                  </a:cubicBezTo>
                  <a:cubicBezTo>
                    <a:pt x="127" y="48"/>
                    <a:pt x="49" y="0"/>
                    <a:pt x="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rot="1644691">
              <a:off x="7741968" y="511748"/>
              <a:ext cx="15539" cy="4889"/>
            </a:xfrm>
            <a:custGeom>
              <a:avLst/>
              <a:gdLst/>
              <a:ahLst/>
              <a:cxnLst/>
              <a:rect l="l" t="t" r="r" b="b"/>
              <a:pathLst>
                <a:path w="89" h="28" extrusionOk="0">
                  <a:moveTo>
                    <a:pt x="18" y="1"/>
                  </a:moveTo>
                  <a:lnTo>
                    <a:pt x="1" y="27"/>
                  </a:lnTo>
                  <a:lnTo>
                    <a:pt x="1" y="27"/>
                  </a:lnTo>
                  <a:lnTo>
                    <a:pt x="89" y="19"/>
                  </a:lnTo>
                  <a:lnTo>
                    <a:pt x="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rot="1644691">
              <a:off x="7765086" y="479358"/>
              <a:ext cx="9428" cy="12396"/>
            </a:xfrm>
            <a:custGeom>
              <a:avLst/>
              <a:gdLst/>
              <a:ahLst/>
              <a:cxnLst/>
              <a:rect l="l" t="t" r="r" b="b"/>
              <a:pathLst>
                <a:path w="54" h="71" extrusionOk="0">
                  <a:moveTo>
                    <a:pt x="27" y="0"/>
                  </a:moveTo>
                  <a:lnTo>
                    <a:pt x="1" y="53"/>
                  </a:lnTo>
                  <a:cubicBezTo>
                    <a:pt x="18" y="53"/>
                    <a:pt x="27" y="62"/>
                    <a:pt x="27" y="71"/>
                  </a:cubicBezTo>
                  <a:cubicBezTo>
                    <a:pt x="36" y="35"/>
                    <a:pt x="54" y="0"/>
                    <a:pt x="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rot="1644691">
              <a:off x="7765364" y="491264"/>
              <a:ext cx="3143" cy="6460"/>
            </a:xfrm>
            <a:custGeom>
              <a:avLst/>
              <a:gdLst/>
              <a:ahLst/>
              <a:cxnLst/>
              <a:rect l="l" t="t" r="r" b="b"/>
              <a:pathLst>
                <a:path w="18" h="37" extrusionOk="0">
                  <a:moveTo>
                    <a:pt x="0" y="1"/>
                  </a:moveTo>
                  <a:cubicBezTo>
                    <a:pt x="0" y="10"/>
                    <a:pt x="0" y="27"/>
                    <a:pt x="18" y="36"/>
                  </a:cubicBezTo>
                  <a:cubicBezTo>
                    <a:pt x="18" y="27"/>
                    <a:pt x="18" y="10"/>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rot="1644691">
              <a:off x="7744936" y="493360"/>
              <a:ext cx="4714" cy="7857"/>
            </a:xfrm>
            <a:custGeom>
              <a:avLst/>
              <a:gdLst/>
              <a:ahLst/>
              <a:cxnLst/>
              <a:rect l="l" t="t" r="r" b="b"/>
              <a:pathLst>
                <a:path w="27" h="45" extrusionOk="0">
                  <a:moveTo>
                    <a:pt x="27" y="1"/>
                  </a:moveTo>
                  <a:lnTo>
                    <a:pt x="0" y="45"/>
                  </a:lnTo>
                  <a:lnTo>
                    <a:pt x="18" y="36"/>
                  </a:lnTo>
                  <a:lnTo>
                    <a:pt x="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rot="1644691">
              <a:off x="7810035" y="388007"/>
              <a:ext cx="12222" cy="10301"/>
            </a:xfrm>
            <a:custGeom>
              <a:avLst/>
              <a:gdLst/>
              <a:ahLst/>
              <a:cxnLst/>
              <a:rect l="l" t="t" r="r" b="b"/>
              <a:pathLst>
                <a:path w="70" h="59" extrusionOk="0">
                  <a:moveTo>
                    <a:pt x="30" y="1"/>
                  </a:moveTo>
                  <a:cubicBezTo>
                    <a:pt x="11" y="1"/>
                    <a:pt x="1" y="15"/>
                    <a:pt x="8" y="30"/>
                  </a:cubicBezTo>
                  <a:cubicBezTo>
                    <a:pt x="23" y="37"/>
                    <a:pt x="38" y="58"/>
                    <a:pt x="59" y="58"/>
                  </a:cubicBezTo>
                  <a:cubicBezTo>
                    <a:pt x="62" y="58"/>
                    <a:pt x="66" y="58"/>
                    <a:pt x="70" y="56"/>
                  </a:cubicBezTo>
                  <a:lnTo>
                    <a:pt x="43" y="3"/>
                  </a:lnTo>
                  <a:cubicBezTo>
                    <a:pt x="38" y="2"/>
                    <a:pt x="34" y="1"/>
                    <a:pt x="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rot="1644691">
              <a:off x="7761310" y="401454"/>
              <a:ext cx="20253" cy="4889"/>
            </a:xfrm>
            <a:custGeom>
              <a:avLst/>
              <a:gdLst/>
              <a:ahLst/>
              <a:cxnLst/>
              <a:rect l="l" t="t" r="r" b="b"/>
              <a:pathLst>
                <a:path w="116" h="28" extrusionOk="0">
                  <a:moveTo>
                    <a:pt x="0" y="1"/>
                  </a:moveTo>
                  <a:lnTo>
                    <a:pt x="44" y="27"/>
                  </a:lnTo>
                  <a:cubicBezTo>
                    <a:pt x="62" y="10"/>
                    <a:pt x="80" y="10"/>
                    <a:pt x="1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rot="1644691">
              <a:off x="7764425" y="368393"/>
              <a:ext cx="15539" cy="10825"/>
            </a:xfrm>
            <a:custGeom>
              <a:avLst/>
              <a:gdLst/>
              <a:ahLst/>
              <a:cxnLst/>
              <a:rect l="l" t="t" r="r" b="b"/>
              <a:pathLst>
                <a:path w="89" h="62" extrusionOk="0">
                  <a:moveTo>
                    <a:pt x="15" y="0"/>
                  </a:moveTo>
                  <a:cubicBezTo>
                    <a:pt x="6" y="0"/>
                    <a:pt x="0" y="8"/>
                    <a:pt x="0" y="31"/>
                  </a:cubicBezTo>
                  <a:cubicBezTo>
                    <a:pt x="25" y="31"/>
                    <a:pt x="46" y="62"/>
                    <a:pt x="65" y="62"/>
                  </a:cubicBezTo>
                  <a:cubicBezTo>
                    <a:pt x="73" y="62"/>
                    <a:pt x="81" y="56"/>
                    <a:pt x="89" y="40"/>
                  </a:cubicBezTo>
                  <a:cubicBezTo>
                    <a:pt x="65" y="34"/>
                    <a:pt x="33" y="0"/>
                    <a:pt x="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rot="1644691">
              <a:off x="7864986" y="270483"/>
              <a:ext cx="31078" cy="3143"/>
            </a:xfrm>
            <a:custGeom>
              <a:avLst/>
              <a:gdLst/>
              <a:ahLst/>
              <a:cxnLst/>
              <a:rect l="l" t="t" r="r" b="b"/>
              <a:pathLst>
                <a:path w="178" h="18" extrusionOk="0">
                  <a:moveTo>
                    <a:pt x="1" y="0"/>
                  </a:moveTo>
                  <a:lnTo>
                    <a:pt x="1" y="18"/>
                  </a:lnTo>
                  <a:lnTo>
                    <a:pt x="177" y="18"/>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rot="1644691">
              <a:off x="7850071" y="119671"/>
              <a:ext cx="31078" cy="14142"/>
            </a:xfrm>
            <a:custGeom>
              <a:avLst/>
              <a:gdLst/>
              <a:ahLst/>
              <a:cxnLst/>
              <a:rect l="l" t="t" r="r" b="b"/>
              <a:pathLst>
                <a:path w="178" h="81" extrusionOk="0">
                  <a:moveTo>
                    <a:pt x="109" y="0"/>
                  </a:moveTo>
                  <a:cubicBezTo>
                    <a:pt x="95" y="0"/>
                    <a:pt x="75" y="3"/>
                    <a:pt x="45" y="7"/>
                  </a:cubicBezTo>
                  <a:cubicBezTo>
                    <a:pt x="1" y="69"/>
                    <a:pt x="151" y="25"/>
                    <a:pt x="98" y="78"/>
                  </a:cubicBezTo>
                  <a:cubicBezTo>
                    <a:pt x="103" y="80"/>
                    <a:pt x="108" y="81"/>
                    <a:pt x="113" y="81"/>
                  </a:cubicBezTo>
                  <a:cubicBezTo>
                    <a:pt x="138" y="81"/>
                    <a:pt x="145" y="48"/>
                    <a:pt x="165" y="48"/>
                  </a:cubicBezTo>
                  <a:cubicBezTo>
                    <a:pt x="169" y="48"/>
                    <a:pt x="173" y="49"/>
                    <a:pt x="177" y="51"/>
                  </a:cubicBezTo>
                  <a:cubicBezTo>
                    <a:pt x="145" y="19"/>
                    <a:pt x="151" y="0"/>
                    <a:pt x="1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rot="1644691">
              <a:off x="7877417" y="136352"/>
              <a:ext cx="4714" cy="3143"/>
            </a:xfrm>
            <a:custGeom>
              <a:avLst/>
              <a:gdLst/>
              <a:ahLst/>
              <a:cxnLst/>
              <a:rect l="l" t="t" r="r" b="b"/>
              <a:pathLst>
                <a:path w="27" h="18" extrusionOk="0">
                  <a:moveTo>
                    <a:pt x="0" y="0"/>
                  </a:moveTo>
                  <a:cubicBezTo>
                    <a:pt x="9" y="0"/>
                    <a:pt x="18" y="9"/>
                    <a:pt x="27" y="18"/>
                  </a:cubicBezTo>
                  <a:cubicBezTo>
                    <a:pt x="18" y="9"/>
                    <a:pt x="9"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rot="1644691">
              <a:off x="8050808" y="-286015"/>
              <a:ext cx="11000" cy="6285"/>
            </a:xfrm>
            <a:custGeom>
              <a:avLst/>
              <a:gdLst/>
              <a:ahLst/>
              <a:cxnLst/>
              <a:rect l="l" t="t" r="r" b="b"/>
              <a:pathLst>
                <a:path w="63" h="36" extrusionOk="0">
                  <a:moveTo>
                    <a:pt x="63" y="1"/>
                  </a:moveTo>
                  <a:lnTo>
                    <a:pt x="1" y="36"/>
                  </a:lnTo>
                  <a:lnTo>
                    <a:pt x="27" y="36"/>
                  </a:lnTo>
                  <a:cubicBezTo>
                    <a:pt x="54" y="36"/>
                    <a:pt x="54" y="27"/>
                    <a:pt x="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rot="1644691">
              <a:off x="8107828" y="-359024"/>
              <a:ext cx="18507" cy="1746"/>
            </a:xfrm>
            <a:custGeom>
              <a:avLst/>
              <a:gdLst/>
              <a:ahLst/>
              <a:cxnLst/>
              <a:rect l="l" t="t" r="r" b="b"/>
              <a:pathLst>
                <a:path w="106" h="10" extrusionOk="0">
                  <a:moveTo>
                    <a:pt x="9" y="1"/>
                  </a:moveTo>
                  <a:lnTo>
                    <a:pt x="0" y="10"/>
                  </a:lnTo>
                  <a:lnTo>
                    <a:pt x="1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rot="1644691">
              <a:off x="8124245" y="-442654"/>
              <a:ext cx="16587" cy="11174"/>
            </a:xfrm>
            <a:custGeom>
              <a:avLst/>
              <a:gdLst/>
              <a:ahLst/>
              <a:cxnLst/>
              <a:rect l="l" t="t" r="r" b="b"/>
              <a:pathLst>
                <a:path w="95" h="64" extrusionOk="0">
                  <a:moveTo>
                    <a:pt x="39" y="0"/>
                  </a:moveTo>
                  <a:cubicBezTo>
                    <a:pt x="30" y="0"/>
                    <a:pt x="18" y="1"/>
                    <a:pt x="0" y="2"/>
                  </a:cubicBezTo>
                  <a:cubicBezTo>
                    <a:pt x="0" y="17"/>
                    <a:pt x="13" y="31"/>
                    <a:pt x="17" y="51"/>
                  </a:cubicBezTo>
                  <a:lnTo>
                    <a:pt x="17" y="51"/>
                  </a:lnTo>
                  <a:cubicBezTo>
                    <a:pt x="23" y="20"/>
                    <a:pt x="94" y="0"/>
                    <a:pt x="39" y="0"/>
                  </a:cubicBezTo>
                  <a:close/>
                  <a:moveTo>
                    <a:pt x="17" y="51"/>
                  </a:moveTo>
                  <a:cubicBezTo>
                    <a:pt x="16" y="55"/>
                    <a:pt x="16" y="59"/>
                    <a:pt x="18" y="64"/>
                  </a:cubicBezTo>
                  <a:cubicBezTo>
                    <a:pt x="18" y="59"/>
                    <a:pt x="18" y="55"/>
                    <a:pt x="17" y="5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rot="1644691">
              <a:off x="7849542" y="-879617"/>
              <a:ext cx="12571" cy="7857"/>
            </a:xfrm>
            <a:custGeom>
              <a:avLst/>
              <a:gdLst/>
              <a:ahLst/>
              <a:cxnLst/>
              <a:rect l="l" t="t" r="r" b="b"/>
              <a:pathLst>
                <a:path w="72" h="45" extrusionOk="0">
                  <a:moveTo>
                    <a:pt x="54" y="1"/>
                  </a:moveTo>
                  <a:cubicBezTo>
                    <a:pt x="36" y="18"/>
                    <a:pt x="27" y="45"/>
                    <a:pt x="1" y="45"/>
                  </a:cubicBezTo>
                  <a:cubicBezTo>
                    <a:pt x="18" y="45"/>
                    <a:pt x="45" y="36"/>
                    <a:pt x="71" y="27"/>
                  </a:cubicBezTo>
                  <a:lnTo>
                    <a:pt x="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rot="1644691">
              <a:off x="7858729" y="-871172"/>
              <a:ext cx="6285" cy="7857"/>
            </a:xfrm>
            <a:custGeom>
              <a:avLst/>
              <a:gdLst/>
              <a:ahLst/>
              <a:cxnLst/>
              <a:rect l="l" t="t" r="r" b="b"/>
              <a:pathLst>
                <a:path w="36" h="45" extrusionOk="0">
                  <a:moveTo>
                    <a:pt x="0" y="0"/>
                  </a:moveTo>
                  <a:lnTo>
                    <a:pt x="27" y="44"/>
                  </a:lnTo>
                  <a:cubicBezTo>
                    <a:pt x="36" y="9"/>
                    <a:pt x="18"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rot="1644691">
              <a:off x="7827277" y="-857167"/>
              <a:ext cx="9428" cy="7857"/>
            </a:xfrm>
            <a:custGeom>
              <a:avLst/>
              <a:gdLst/>
              <a:ahLst/>
              <a:cxnLst/>
              <a:rect l="l" t="t" r="r" b="b"/>
              <a:pathLst>
                <a:path w="54" h="45" extrusionOk="0">
                  <a:moveTo>
                    <a:pt x="1" y="0"/>
                  </a:moveTo>
                  <a:lnTo>
                    <a:pt x="54" y="44"/>
                  </a:lnTo>
                  <a:lnTo>
                    <a:pt x="36" y="27"/>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rot="1644691">
              <a:off x="7807984" y="-840290"/>
              <a:ext cx="13968" cy="16237"/>
            </a:xfrm>
            <a:custGeom>
              <a:avLst/>
              <a:gdLst/>
              <a:ahLst/>
              <a:cxnLst/>
              <a:rect l="l" t="t" r="r" b="b"/>
              <a:pathLst>
                <a:path w="80" h="93" extrusionOk="0">
                  <a:moveTo>
                    <a:pt x="62" y="0"/>
                  </a:moveTo>
                  <a:cubicBezTo>
                    <a:pt x="43" y="0"/>
                    <a:pt x="28" y="13"/>
                    <a:pt x="15" y="13"/>
                  </a:cubicBezTo>
                  <a:cubicBezTo>
                    <a:pt x="10" y="13"/>
                    <a:pt x="5" y="11"/>
                    <a:pt x="0" y="5"/>
                  </a:cubicBezTo>
                  <a:lnTo>
                    <a:pt x="0" y="5"/>
                  </a:lnTo>
                  <a:cubicBezTo>
                    <a:pt x="9" y="40"/>
                    <a:pt x="36" y="67"/>
                    <a:pt x="62" y="93"/>
                  </a:cubicBezTo>
                  <a:cubicBezTo>
                    <a:pt x="45" y="67"/>
                    <a:pt x="53" y="40"/>
                    <a:pt x="80" y="5"/>
                  </a:cubicBezTo>
                  <a:cubicBezTo>
                    <a:pt x="74" y="2"/>
                    <a:pt x="68" y="0"/>
                    <a:pt x="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rot="1644691">
              <a:off x="7812841" y="-822102"/>
              <a:ext cx="6285" cy="6285"/>
            </a:xfrm>
            <a:custGeom>
              <a:avLst/>
              <a:gdLst/>
              <a:ahLst/>
              <a:cxnLst/>
              <a:rect l="l" t="t" r="r" b="b"/>
              <a:pathLst>
                <a:path w="36" h="36" extrusionOk="0">
                  <a:moveTo>
                    <a:pt x="0" y="0"/>
                  </a:moveTo>
                  <a:lnTo>
                    <a:pt x="0" y="0"/>
                  </a:lnTo>
                  <a:cubicBezTo>
                    <a:pt x="9" y="9"/>
                    <a:pt x="18" y="26"/>
                    <a:pt x="36" y="35"/>
                  </a:cubicBezTo>
                  <a:cubicBezTo>
                    <a:pt x="27" y="26"/>
                    <a:pt x="9" y="9"/>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rot="1644691">
              <a:off x="7842530" y="-854755"/>
              <a:ext cx="9428" cy="4889"/>
            </a:xfrm>
            <a:custGeom>
              <a:avLst/>
              <a:gdLst/>
              <a:ahLst/>
              <a:cxnLst/>
              <a:rect l="l" t="t" r="r" b="b"/>
              <a:pathLst>
                <a:path w="54" h="28" extrusionOk="0">
                  <a:moveTo>
                    <a:pt x="53" y="1"/>
                  </a:moveTo>
                  <a:cubicBezTo>
                    <a:pt x="44" y="1"/>
                    <a:pt x="18" y="10"/>
                    <a:pt x="0" y="27"/>
                  </a:cubicBezTo>
                  <a:lnTo>
                    <a:pt x="53" y="18"/>
                  </a:lnTo>
                  <a:cubicBezTo>
                    <a:pt x="53" y="10"/>
                    <a:pt x="53" y="1"/>
                    <a:pt x="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rot="1644691">
              <a:off x="7848012" y="-850275"/>
              <a:ext cx="1746" cy="6285"/>
            </a:xfrm>
            <a:custGeom>
              <a:avLst/>
              <a:gdLst/>
              <a:ahLst/>
              <a:cxnLst/>
              <a:rect l="l" t="t" r="r" b="b"/>
              <a:pathLst>
                <a:path w="10" h="36" extrusionOk="0">
                  <a:moveTo>
                    <a:pt x="9" y="0"/>
                  </a:moveTo>
                  <a:lnTo>
                    <a:pt x="9" y="0"/>
                  </a:lnTo>
                  <a:cubicBezTo>
                    <a:pt x="9" y="18"/>
                    <a:pt x="9" y="27"/>
                    <a:pt x="0" y="36"/>
                  </a:cubicBezTo>
                  <a:cubicBezTo>
                    <a:pt x="9" y="27"/>
                    <a:pt x="9" y="18"/>
                    <a:pt x="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rot="1644691">
              <a:off x="7852632" y="-853522"/>
              <a:ext cx="1571" cy="1746"/>
            </a:xfrm>
            <a:custGeom>
              <a:avLst/>
              <a:gdLst/>
              <a:ahLst/>
              <a:cxnLst/>
              <a:rect l="l" t="t" r="r" b="b"/>
              <a:pathLst>
                <a:path w="9" h="10" extrusionOk="0">
                  <a:moveTo>
                    <a:pt x="0" y="1"/>
                  </a:moveTo>
                  <a:lnTo>
                    <a:pt x="0" y="10"/>
                  </a:lnTo>
                  <a:cubicBezTo>
                    <a:pt x="9" y="1"/>
                    <a:pt x="9"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rot="1644691">
              <a:off x="7874940" y="-871657"/>
              <a:ext cx="18682" cy="9254"/>
            </a:xfrm>
            <a:custGeom>
              <a:avLst/>
              <a:gdLst/>
              <a:ahLst/>
              <a:cxnLst/>
              <a:rect l="l" t="t" r="r" b="b"/>
              <a:pathLst>
                <a:path w="107" h="53" extrusionOk="0">
                  <a:moveTo>
                    <a:pt x="1" y="0"/>
                  </a:moveTo>
                  <a:cubicBezTo>
                    <a:pt x="20" y="20"/>
                    <a:pt x="44" y="53"/>
                    <a:pt x="72" y="53"/>
                  </a:cubicBezTo>
                  <a:cubicBezTo>
                    <a:pt x="83" y="53"/>
                    <a:pt x="94" y="48"/>
                    <a:pt x="107" y="36"/>
                  </a:cubicBezTo>
                  <a:cubicBezTo>
                    <a:pt x="71" y="18"/>
                    <a:pt x="45" y="4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rot="1644691">
              <a:off x="7861562" y="-860542"/>
              <a:ext cx="7857" cy="9428"/>
            </a:xfrm>
            <a:custGeom>
              <a:avLst/>
              <a:gdLst/>
              <a:ahLst/>
              <a:cxnLst/>
              <a:rect l="l" t="t" r="r" b="b"/>
              <a:pathLst>
                <a:path w="45" h="54" extrusionOk="0">
                  <a:moveTo>
                    <a:pt x="0" y="0"/>
                  </a:moveTo>
                  <a:lnTo>
                    <a:pt x="36" y="53"/>
                  </a:lnTo>
                  <a:lnTo>
                    <a:pt x="45" y="9"/>
                  </a:lnTo>
                  <a:cubicBezTo>
                    <a:pt x="40" y="9"/>
                    <a:pt x="33" y="11"/>
                    <a:pt x="26" y="11"/>
                  </a:cubicBezTo>
                  <a:cubicBezTo>
                    <a:pt x="18" y="11"/>
                    <a:pt x="9" y="9"/>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rot="1644691">
              <a:off x="7862672" y="-851018"/>
              <a:ext cx="3317" cy="4714"/>
            </a:xfrm>
            <a:custGeom>
              <a:avLst/>
              <a:gdLst/>
              <a:ahLst/>
              <a:cxnLst/>
              <a:rect l="l" t="t" r="r" b="b"/>
              <a:pathLst>
                <a:path w="19" h="27" extrusionOk="0">
                  <a:moveTo>
                    <a:pt x="10" y="0"/>
                  </a:moveTo>
                  <a:lnTo>
                    <a:pt x="1" y="18"/>
                  </a:lnTo>
                  <a:lnTo>
                    <a:pt x="19" y="27"/>
                  </a:lnTo>
                  <a:lnTo>
                    <a:pt x="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rot="1644691">
              <a:off x="7828883" y="-823313"/>
              <a:ext cx="7857" cy="13968"/>
            </a:xfrm>
            <a:custGeom>
              <a:avLst/>
              <a:gdLst/>
              <a:ahLst/>
              <a:cxnLst/>
              <a:rect l="l" t="t" r="r" b="b"/>
              <a:pathLst>
                <a:path w="45" h="80" extrusionOk="0">
                  <a:moveTo>
                    <a:pt x="16" y="0"/>
                  </a:moveTo>
                  <a:cubicBezTo>
                    <a:pt x="7" y="0"/>
                    <a:pt x="1" y="4"/>
                    <a:pt x="1" y="18"/>
                  </a:cubicBezTo>
                  <a:cubicBezTo>
                    <a:pt x="18" y="35"/>
                    <a:pt x="18" y="62"/>
                    <a:pt x="18" y="79"/>
                  </a:cubicBezTo>
                  <a:cubicBezTo>
                    <a:pt x="36" y="62"/>
                    <a:pt x="36" y="35"/>
                    <a:pt x="45" y="9"/>
                  </a:cubicBezTo>
                  <a:cubicBezTo>
                    <a:pt x="36" y="4"/>
                    <a:pt x="25" y="0"/>
                    <a:pt x="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rot="1644691">
              <a:off x="7841260" y="-834986"/>
              <a:ext cx="1746" cy="1746"/>
            </a:xfrm>
            <a:custGeom>
              <a:avLst/>
              <a:gdLst/>
              <a:ahLst/>
              <a:cxnLst/>
              <a:rect l="l" t="t" r="r" b="b"/>
              <a:pathLst>
                <a:path w="10" h="10" extrusionOk="0">
                  <a:moveTo>
                    <a:pt x="0" y="1"/>
                  </a:moveTo>
                  <a:lnTo>
                    <a:pt x="0" y="9"/>
                  </a:lnTo>
                  <a:cubicBezTo>
                    <a:pt x="9" y="1"/>
                    <a:pt x="9"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rot="1644691">
              <a:off x="7806921" y="-774813"/>
              <a:ext cx="1746" cy="175"/>
            </a:xfrm>
            <a:custGeom>
              <a:avLst/>
              <a:gdLst/>
              <a:ahLst/>
              <a:cxnLst/>
              <a:rect l="l" t="t" r="r" b="b"/>
              <a:pathLst>
                <a:path w="10" h="1" extrusionOk="0">
                  <a:moveTo>
                    <a:pt x="1" y="1"/>
                  </a:moveTo>
                  <a:lnTo>
                    <a:pt x="9" y="1"/>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rot="1644691">
              <a:off x="7839137" y="-827903"/>
              <a:ext cx="4889" cy="9428"/>
            </a:xfrm>
            <a:custGeom>
              <a:avLst/>
              <a:gdLst/>
              <a:ahLst/>
              <a:cxnLst/>
              <a:rect l="l" t="t" r="r" b="b"/>
              <a:pathLst>
                <a:path w="28" h="54" extrusionOk="0">
                  <a:moveTo>
                    <a:pt x="1" y="1"/>
                  </a:moveTo>
                  <a:cubicBezTo>
                    <a:pt x="1" y="19"/>
                    <a:pt x="10" y="36"/>
                    <a:pt x="1" y="54"/>
                  </a:cubicBezTo>
                  <a:cubicBezTo>
                    <a:pt x="10" y="54"/>
                    <a:pt x="19" y="54"/>
                    <a:pt x="19" y="45"/>
                  </a:cubicBezTo>
                  <a:cubicBezTo>
                    <a:pt x="27" y="27"/>
                    <a:pt x="19" y="19"/>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rot="1644691">
              <a:off x="7812550" y="-808078"/>
              <a:ext cx="7857" cy="6285"/>
            </a:xfrm>
            <a:custGeom>
              <a:avLst/>
              <a:gdLst/>
              <a:ahLst/>
              <a:cxnLst/>
              <a:rect l="l" t="t" r="r" b="b"/>
              <a:pathLst>
                <a:path w="45" h="36" extrusionOk="0">
                  <a:moveTo>
                    <a:pt x="45" y="1"/>
                  </a:moveTo>
                  <a:cubicBezTo>
                    <a:pt x="27" y="9"/>
                    <a:pt x="1" y="27"/>
                    <a:pt x="18" y="36"/>
                  </a:cubicBezTo>
                  <a:cubicBezTo>
                    <a:pt x="27" y="27"/>
                    <a:pt x="36" y="18"/>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rot="1644691">
              <a:off x="7836625" y="-835311"/>
              <a:ext cx="3317" cy="175"/>
            </a:xfrm>
            <a:custGeom>
              <a:avLst/>
              <a:gdLst/>
              <a:ahLst/>
              <a:cxnLst/>
              <a:rect l="l" t="t" r="r" b="b"/>
              <a:pathLst>
                <a:path w="19" h="1" extrusionOk="0">
                  <a:moveTo>
                    <a:pt x="18" y="0"/>
                  </a:moveTo>
                  <a:cubicBezTo>
                    <a:pt x="18" y="0"/>
                    <a:pt x="10" y="0"/>
                    <a:pt x="10" y="0"/>
                  </a:cubicBezTo>
                  <a:cubicBezTo>
                    <a:pt x="1" y="0"/>
                    <a:pt x="10" y="0"/>
                    <a:pt x="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rot="1644691">
              <a:off x="7838292" y="-833798"/>
              <a:ext cx="4714" cy="4714"/>
            </a:xfrm>
            <a:custGeom>
              <a:avLst/>
              <a:gdLst/>
              <a:ahLst/>
              <a:cxnLst/>
              <a:rect l="l" t="t" r="r" b="b"/>
              <a:pathLst>
                <a:path w="27" h="27" extrusionOk="0">
                  <a:moveTo>
                    <a:pt x="0" y="0"/>
                  </a:moveTo>
                  <a:cubicBezTo>
                    <a:pt x="0" y="9"/>
                    <a:pt x="18" y="18"/>
                    <a:pt x="27" y="27"/>
                  </a:cubicBezTo>
                  <a:cubicBezTo>
                    <a:pt x="27" y="18"/>
                    <a:pt x="18" y="9"/>
                    <a:pt x="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rot="1644691">
              <a:off x="7800673" y="-768941"/>
              <a:ext cx="54125" cy="32126"/>
            </a:xfrm>
            <a:custGeom>
              <a:avLst/>
              <a:gdLst/>
              <a:ahLst/>
              <a:cxnLst/>
              <a:rect l="l" t="t" r="r" b="b"/>
              <a:pathLst>
                <a:path w="310" h="184" extrusionOk="0">
                  <a:moveTo>
                    <a:pt x="177" y="0"/>
                  </a:moveTo>
                  <a:cubicBezTo>
                    <a:pt x="119" y="0"/>
                    <a:pt x="49" y="15"/>
                    <a:pt x="0" y="34"/>
                  </a:cubicBezTo>
                  <a:cubicBezTo>
                    <a:pt x="27" y="34"/>
                    <a:pt x="45" y="34"/>
                    <a:pt x="62" y="87"/>
                  </a:cubicBezTo>
                  <a:cubicBezTo>
                    <a:pt x="83" y="73"/>
                    <a:pt x="115" y="21"/>
                    <a:pt x="145" y="21"/>
                  </a:cubicBezTo>
                  <a:cubicBezTo>
                    <a:pt x="153" y="21"/>
                    <a:pt x="161" y="25"/>
                    <a:pt x="168" y="34"/>
                  </a:cubicBezTo>
                  <a:cubicBezTo>
                    <a:pt x="195" y="96"/>
                    <a:pt x="151" y="78"/>
                    <a:pt x="124" y="105"/>
                  </a:cubicBezTo>
                  <a:cubicBezTo>
                    <a:pt x="129" y="103"/>
                    <a:pt x="134" y="102"/>
                    <a:pt x="139" y="102"/>
                  </a:cubicBezTo>
                  <a:cubicBezTo>
                    <a:pt x="189" y="102"/>
                    <a:pt x="211" y="184"/>
                    <a:pt x="292" y="184"/>
                  </a:cubicBezTo>
                  <a:lnTo>
                    <a:pt x="265" y="122"/>
                  </a:lnTo>
                  <a:lnTo>
                    <a:pt x="265" y="122"/>
                  </a:lnTo>
                  <a:cubicBezTo>
                    <a:pt x="277" y="128"/>
                    <a:pt x="290" y="139"/>
                    <a:pt x="299" y="139"/>
                  </a:cubicBezTo>
                  <a:cubicBezTo>
                    <a:pt x="303" y="139"/>
                    <a:pt x="307" y="136"/>
                    <a:pt x="309" y="131"/>
                  </a:cubicBezTo>
                  <a:cubicBezTo>
                    <a:pt x="265" y="131"/>
                    <a:pt x="230" y="69"/>
                    <a:pt x="283" y="34"/>
                  </a:cubicBezTo>
                  <a:cubicBezTo>
                    <a:pt x="267" y="10"/>
                    <a:pt x="226" y="0"/>
                    <a:pt x="1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rot="1644691">
              <a:off x="7803754" y="-793326"/>
              <a:ext cx="12571" cy="18682"/>
            </a:xfrm>
            <a:custGeom>
              <a:avLst/>
              <a:gdLst/>
              <a:ahLst/>
              <a:cxnLst/>
              <a:rect l="l" t="t" r="r" b="b"/>
              <a:pathLst>
                <a:path w="72" h="107" extrusionOk="0">
                  <a:moveTo>
                    <a:pt x="62" y="1"/>
                  </a:moveTo>
                  <a:cubicBezTo>
                    <a:pt x="53" y="27"/>
                    <a:pt x="36" y="36"/>
                    <a:pt x="0" y="63"/>
                  </a:cubicBezTo>
                  <a:cubicBezTo>
                    <a:pt x="18" y="98"/>
                    <a:pt x="36" y="107"/>
                    <a:pt x="53" y="107"/>
                  </a:cubicBezTo>
                  <a:lnTo>
                    <a:pt x="62" y="19"/>
                  </a:lnTo>
                  <a:lnTo>
                    <a:pt x="71" y="19"/>
                  </a:lnTo>
                  <a:lnTo>
                    <a:pt x="6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rot="1644691">
              <a:off x="7817881" y="-807690"/>
              <a:ext cx="27935" cy="23221"/>
            </a:xfrm>
            <a:custGeom>
              <a:avLst/>
              <a:gdLst/>
              <a:ahLst/>
              <a:cxnLst/>
              <a:rect l="l" t="t" r="r" b="b"/>
              <a:pathLst>
                <a:path w="160" h="133" extrusionOk="0">
                  <a:moveTo>
                    <a:pt x="98" y="18"/>
                  </a:moveTo>
                  <a:cubicBezTo>
                    <a:pt x="101" y="45"/>
                    <a:pt x="99" y="53"/>
                    <a:pt x="95" y="53"/>
                  </a:cubicBezTo>
                  <a:cubicBezTo>
                    <a:pt x="89" y="53"/>
                    <a:pt x="75" y="34"/>
                    <a:pt x="60" y="34"/>
                  </a:cubicBezTo>
                  <a:cubicBezTo>
                    <a:pt x="53" y="34"/>
                    <a:pt x="44" y="39"/>
                    <a:pt x="36" y="53"/>
                  </a:cubicBezTo>
                  <a:cubicBezTo>
                    <a:pt x="73" y="68"/>
                    <a:pt x="98" y="102"/>
                    <a:pt x="136" y="102"/>
                  </a:cubicBezTo>
                  <a:cubicBezTo>
                    <a:pt x="143" y="102"/>
                    <a:pt x="151" y="100"/>
                    <a:pt x="160" y="98"/>
                  </a:cubicBezTo>
                  <a:cubicBezTo>
                    <a:pt x="160" y="36"/>
                    <a:pt x="116" y="53"/>
                    <a:pt x="98" y="18"/>
                  </a:cubicBezTo>
                  <a:close/>
                  <a:moveTo>
                    <a:pt x="27" y="0"/>
                  </a:moveTo>
                  <a:cubicBezTo>
                    <a:pt x="18" y="18"/>
                    <a:pt x="10" y="36"/>
                    <a:pt x="1" y="45"/>
                  </a:cubicBezTo>
                  <a:lnTo>
                    <a:pt x="10" y="45"/>
                  </a:lnTo>
                  <a:lnTo>
                    <a:pt x="27" y="133"/>
                  </a:lnTo>
                  <a:cubicBezTo>
                    <a:pt x="36" y="115"/>
                    <a:pt x="36" y="98"/>
                    <a:pt x="36" y="53"/>
                  </a:cubicBezTo>
                  <a:lnTo>
                    <a:pt x="36" y="53"/>
                  </a:lnTo>
                  <a:cubicBezTo>
                    <a:pt x="30" y="62"/>
                    <a:pt x="27" y="65"/>
                    <a:pt x="24" y="65"/>
                  </a:cubicBezTo>
                  <a:cubicBezTo>
                    <a:pt x="18" y="65"/>
                    <a:pt x="18" y="51"/>
                    <a:pt x="18" y="45"/>
                  </a:cubicBezTo>
                  <a:lnTo>
                    <a:pt x="18" y="45"/>
                  </a:lnTo>
                  <a:cubicBezTo>
                    <a:pt x="18" y="45"/>
                    <a:pt x="27" y="53"/>
                    <a:pt x="36" y="53"/>
                  </a:cubicBezTo>
                  <a:cubicBezTo>
                    <a:pt x="36" y="36"/>
                    <a:pt x="27" y="18"/>
                    <a:pt x="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rot="1644691">
              <a:off x="7900606" y="-845519"/>
              <a:ext cx="3317" cy="1397"/>
            </a:xfrm>
            <a:custGeom>
              <a:avLst/>
              <a:gdLst/>
              <a:ahLst/>
              <a:cxnLst/>
              <a:rect l="l" t="t" r="r" b="b"/>
              <a:pathLst>
                <a:path w="19" h="8" extrusionOk="0">
                  <a:moveTo>
                    <a:pt x="1" y="1"/>
                  </a:moveTo>
                  <a:cubicBezTo>
                    <a:pt x="5" y="5"/>
                    <a:pt x="10" y="7"/>
                    <a:pt x="13" y="7"/>
                  </a:cubicBezTo>
                  <a:cubicBezTo>
                    <a:pt x="16" y="7"/>
                    <a:pt x="19" y="5"/>
                    <a:pt x="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rot="1644691">
              <a:off x="7876019" y="-856821"/>
              <a:ext cx="24793" cy="17110"/>
            </a:xfrm>
            <a:custGeom>
              <a:avLst/>
              <a:gdLst/>
              <a:ahLst/>
              <a:cxnLst/>
              <a:rect l="l" t="t" r="r" b="b"/>
              <a:pathLst>
                <a:path w="142" h="98" extrusionOk="0">
                  <a:moveTo>
                    <a:pt x="114" y="0"/>
                  </a:moveTo>
                  <a:cubicBezTo>
                    <a:pt x="107" y="0"/>
                    <a:pt x="99" y="5"/>
                    <a:pt x="89" y="18"/>
                  </a:cubicBezTo>
                  <a:lnTo>
                    <a:pt x="89" y="27"/>
                  </a:lnTo>
                  <a:cubicBezTo>
                    <a:pt x="73" y="59"/>
                    <a:pt x="18" y="92"/>
                    <a:pt x="3" y="97"/>
                  </a:cubicBezTo>
                  <a:lnTo>
                    <a:pt x="3" y="97"/>
                  </a:lnTo>
                  <a:cubicBezTo>
                    <a:pt x="46" y="88"/>
                    <a:pt x="81" y="79"/>
                    <a:pt x="124" y="62"/>
                  </a:cubicBezTo>
                  <a:cubicBezTo>
                    <a:pt x="115" y="53"/>
                    <a:pt x="98" y="44"/>
                    <a:pt x="107" y="27"/>
                  </a:cubicBezTo>
                  <a:cubicBezTo>
                    <a:pt x="113" y="21"/>
                    <a:pt x="117" y="19"/>
                    <a:pt x="122" y="19"/>
                  </a:cubicBezTo>
                  <a:cubicBezTo>
                    <a:pt x="130" y="19"/>
                    <a:pt x="136" y="27"/>
                    <a:pt x="142" y="27"/>
                  </a:cubicBezTo>
                  <a:cubicBezTo>
                    <a:pt x="136" y="15"/>
                    <a:pt x="127" y="0"/>
                    <a:pt x="114" y="0"/>
                  </a:cubicBezTo>
                  <a:close/>
                  <a:moveTo>
                    <a:pt x="3" y="97"/>
                  </a:moveTo>
                  <a:cubicBezTo>
                    <a:pt x="3" y="97"/>
                    <a:pt x="2" y="97"/>
                    <a:pt x="1" y="97"/>
                  </a:cubicBezTo>
                  <a:cubicBezTo>
                    <a:pt x="1" y="97"/>
                    <a:pt x="2" y="97"/>
                    <a:pt x="3" y="9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rot="1644691">
              <a:off x="7858246" y="-819057"/>
              <a:ext cx="12571" cy="13968"/>
            </a:xfrm>
            <a:custGeom>
              <a:avLst/>
              <a:gdLst/>
              <a:ahLst/>
              <a:cxnLst/>
              <a:rect l="l" t="t" r="r" b="b"/>
              <a:pathLst>
                <a:path w="72" h="80" extrusionOk="0">
                  <a:moveTo>
                    <a:pt x="1" y="0"/>
                  </a:moveTo>
                  <a:lnTo>
                    <a:pt x="27" y="80"/>
                  </a:lnTo>
                  <a:lnTo>
                    <a:pt x="71" y="44"/>
                  </a:lnTo>
                  <a:lnTo>
                    <a:pt x="45" y="44"/>
                  </a:lnTo>
                  <a:cubicBezTo>
                    <a:pt x="53" y="0"/>
                    <a:pt x="27" y="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rot="1644691">
              <a:off x="7792182" y="-778790"/>
              <a:ext cx="13968" cy="8031"/>
            </a:xfrm>
            <a:custGeom>
              <a:avLst/>
              <a:gdLst/>
              <a:ahLst/>
              <a:cxnLst/>
              <a:rect l="l" t="t" r="r" b="b"/>
              <a:pathLst>
                <a:path w="80" h="46" extrusionOk="0">
                  <a:moveTo>
                    <a:pt x="0" y="1"/>
                  </a:moveTo>
                  <a:lnTo>
                    <a:pt x="80" y="45"/>
                  </a:lnTo>
                  <a:lnTo>
                    <a:pt x="80" y="45"/>
                  </a:lnTo>
                  <a:lnTo>
                    <a:pt x="53" y="10"/>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rot="1644691">
              <a:off x="7786641" y="-764138"/>
              <a:ext cx="8031" cy="4714"/>
            </a:xfrm>
            <a:custGeom>
              <a:avLst/>
              <a:gdLst/>
              <a:ahLst/>
              <a:cxnLst/>
              <a:rect l="l" t="t" r="r" b="b"/>
              <a:pathLst>
                <a:path w="46" h="27" extrusionOk="0">
                  <a:moveTo>
                    <a:pt x="1" y="0"/>
                  </a:moveTo>
                  <a:lnTo>
                    <a:pt x="27" y="27"/>
                  </a:lnTo>
                  <a:lnTo>
                    <a:pt x="45" y="9"/>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rot="1644691">
              <a:off x="7388602" y="83895"/>
              <a:ext cx="3317" cy="3317"/>
            </a:xfrm>
            <a:custGeom>
              <a:avLst/>
              <a:gdLst/>
              <a:ahLst/>
              <a:cxnLst/>
              <a:rect l="l" t="t" r="r" b="b"/>
              <a:pathLst>
                <a:path w="19" h="19" extrusionOk="0">
                  <a:moveTo>
                    <a:pt x="1" y="1"/>
                  </a:moveTo>
                  <a:lnTo>
                    <a:pt x="19" y="18"/>
                  </a:lnTo>
                  <a:cubicBezTo>
                    <a:pt x="10" y="9"/>
                    <a:pt x="10"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rot="1644691">
              <a:off x="7396312" y="56907"/>
              <a:ext cx="4889" cy="1397"/>
            </a:xfrm>
            <a:custGeom>
              <a:avLst/>
              <a:gdLst/>
              <a:ahLst/>
              <a:cxnLst/>
              <a:rect l="l" t="t" r="r" b="b"/>
              <a:pathLst>
                <a:path w="28" h="8" extrusionOk="0">
                  <a:moveTo>
                    <a:pt x="1" y="1"/>
                  </a:moveTo>
                  <a:cubicBezTo>
                    <a:pt x="5" y="5"/>
                    <a:pt x="12" y="7"/>
                    <a:pt x="17" y="7"/>
                  </a:cubicBezTo>
                  <a:cubicBezTo>
                    <a:pt x="23" y="7"/>
                    <a:pt x="27" y="5"/>
                    <a:pt x="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rot="1644691">
              <a:off x="7554556" y="-421047"/>
              <a:ext cx="20078" cy="9428"/>
            </a:xfrm>
            <a:custGeom>
              <a:avLst/>
              <a:gdLst/>
              <a:ahLst/>
              <a:cxnLst/>
              <a:rect l="l" t="t" r="r" b="b"/>
              <a:pathLst>
                <a:path w="115" h="54" extrusionOk="0">
                  <a:moveTo>
                    <a:pt x="115" y="1"/>
                  </a:moveTo>
                  <a:cubicBezTo>
                    <a:pt x="71" y="27"/>
                    <a:pt x="0" y="54"/>
                    <a:pt x="53" y="54"/>
                  </a:cubicBezTo>
                  <a:lnTo>
                    <a:pt x="106" y="54"/>
                  </a:lnTo>
                  <a:cubicBezTo>
                    <a:pt x="97" y="27"/>
                    <a:pt x="106" y="10"/>
                    <a:pt x="1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rot="1644691">
              <a:off x="7455439" y="-163098"/>
              <a:ext cx="7857" cy="6285"/>
            </a:xfrm>
            <a:custGeom>
              <a:avLst/>
              <a:gdLst/>
              <a:ahLst/>
              <a:cxnLst/>
              <a:rect l="l" t="t" r="r" b="b"/>
              <a:pathLst>
                <a:path w="45" h="36" extrusionOk="0">
                  <a:moveTo>
                    <a:pt x="1" y="0"/>
                  </a:moveTo>
                  <a:lnTo>
                    <a:pt x="1" y="0"/>
                  </a:lnTo>
                  <a:cubicBezTo>
                    <a:pt x="10" y="9"/>
                    <a:pt x="18" y="18"/>
                    <a:pt x="27" y="36"/>
                  </a:cubicBezTo>
                  <a:lnTo>
                    <a:pt x="45" y="27"/>
                  </a:lnTo>
                  <a:cubicBezTo>
                    <a:pt x="27" y="18"/>
                    <a:pt x="18" y="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rot="1644691">
              <a:off x="7478316" y="-132664"/>
              <a:ext cx="6285" cy="4714"/>
            </a:xfrm>
            <a:custGeom>
              <a:avLst/>
              <a:gdLst/>
              <a:ahLst/>
              <a:cxnLst/>
              <a:rect l="l" t="t" r="r" b="b"/>
              <a:pathLst>
                <a:path w="36" h="27" extrusionOk="0">
                  <a:moveTo>
                    <a:pt x="35" y="0"/>
                  </a:moveTo>
                  <a:lnTo>
                    <a:pt x="0" y="27"/>
                  </a:lnTo>
                  <a:cubicBezTo>
                    <a:pt x="9" y="27"/>
                    <a:pt x="27" y="18"/>
                    <a:pt x="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rot="1644691">
              <a:off x="7352151" y="221439"/>
              <a:ext cx="9428" cy="4539"/>
            </a:xfrm>
            <a:custGeom>
              <a:avLst/>
              <a:gdLst/>
              <a:ahLst/>
              <a:cxnLst/>
              <a:rect l="l" t="t" r="r" b="b"/>
              <a:pathLst>
                <a:path w="54" h="26" extrusionOk="0">
                  <a:moveTo>
                    <a:pt x="36" y="0"/>
                  </a:moveTo>
                  <a:cubicBezTo>
                    <a:pt x="27" y="0"/>
                    <a:pt x="15" y="8"/>
                    <a:pt x="0" y="8"/>
                  </a:cubicBezTo>
                  <a:lnTo>
                    <a:pt x="53" y="26"/>
                  </a:lnTo>
                  <a:cubicBezTo>
                    <a:pt x="49" y="6"/>
                    <a:pt x="44" y="0"/>
                    <a:pt x="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rot="1644691">
              <a:off x="7697904" y="-615442"/>
              <a:ext cx="14142" cy="10825"/>
            </a:xfrm>
            <a:custGeom>
              <a:avLst/>
              <a:gdLst/>
              <a:ahLst/>
              <a:cxnLst/>
              <a:rect l="l" t="t" r="r" b="b"/>
              <a:pathLst>
                <a:path w="81" h="62" extrusionOk="0">
                  <a:moveTo>
                    <a:pt x="45" y="0"/>
                  </a:moveTo>
                  <a:cubicBezTo>
                    <a:pt x="19" y="27"/>
                    <a:pt x="10" y="44"/>
                    <a:pt x="1" y="62"/>
                  </a:cubicBezTo>
                  <a:cubicBezTo>
                    <a:pt x="36" y="35"/>
                    <a:pt x="80" y="18"/>
                    <a:pt x="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rot="1644691">
              <a:off x="7304378" y="39215"/>
              <a:ext cx="6285" cy="3317"/>
            </a:xfrm>
            <a:custGeom>
              <a:avLst/>
              <a:gdLst/>
              <a:ahLst/>
              <a:cxnLst/>
              <a:rect l="l" t="t" r="r" b="b"/>
              <a:pathLst>
                <a:path w="36" h="19" extrusionOk="0">
                  <a:moveTo>
                    <a:pt x="0" y="1"/>
                  </a:moveTo>
                  <a:cubicBezTo>
                    <a:pt x="9" y="10"/>
                    <a:pt x="27" y="18"/>
                    <a:pt x="36" y="18"/>
                  </a:cubicBezTo>
                  <a:cubicBezTo>
                    <a:pt x="27" y="1"/>
                    <a:pt x="9"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rot="1644691">
              <a:off x="7687165" y="-610434"/>
              <a:ext cx="7857" cy="14142"/>
            </a:xfrm>
            <a:custGeom>
              <a:avLst/>
              <a:gdLst/>
              <a:ahLst/>
              <a:cxnLst/>
              <a:rect l="l" t="t" r="r" b="b"/>
              <a:pathLst>
                <a:path w="45" h="81" extrusionOk="0">
                  <a:moveTo>
                    <a:pt x="36" y="1"/>
                  </a:moveTo>
                  <a:cubicBezTo>
                    <a:pt x="18" y="27"/>
                    <a:pt x="1" y="54"/>
                    <a:pt x="36" y="80"/>
                  </a:cubicBezTo>
                  <a:cubicBezTo>
                    <a:pt x="36" y="80"/>
                    <a:pt x="45" y="72"/>
                    <a:pt x="45" y="72"/>
                  </a:cubicBezTo>
                  <a:cubicBezTo>
                    <a:pt x="36" y="45"/>
                    <a:pt x="36" y="27"/>
                    <a:pt x="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rot="1644691">
              <a:off x="7177414" y="739731"/>
              <a:ext cx="1746" cy="1746"/>
            </a:xfrm>
            <a:custGeom>
              <a:avLst/>
              <a:gdLst/>
              <a:ahLst/>
              <a:cxnLst/>
              <a:rect l="l" t="t" r="r" b="b"/>
              <a:pathLst>
                <a:path w="10" h="10" extrusionOk="0">
                  <a:moveTo>
                    <a:pt x="9" y="0"/>
                  </a:moveTo>
                  <a:lnTo>
                    <a:pt x="9" y="0"/>
                  </a:lnTo>
                  <a:cubicBezTo>
                    <a:pt x="9" y="0"/>
                    <a:pt x="0" y="0"/>
                    <a:pt x="0" y="9"/>
                  </a:cubicBezTo>
                  <a:cubicBezTo>
                    <a:pt x="9" y="9"/>
                    <a:pt x="9" y="0"/>
                    <a:pt x="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rot="1644691">
              <a:off x="7034768" y="841477"/>
              <a:ext cx="1746" cy="6285"/>
            </a:xfrm>
            <a:custGeom>
              <a:avLst/>
              <a:gdLst/>
              <a:ahLst/>
              <a:cxnLst/>
              <a:rect l="l" t="t" r="r" b="b"/>
              <a:pathLst>
                <a:path w="10" h="36" extrusionOk="0">
                  <a:moveTo>
                    <a:pt x="1" y="1"/>
                  </a:moveTo>
                  <a:cubicBezTo>
                    <a:pt x="1" y="18"/>
                    <a:pt x="1" y="27"/>
                    <a:pt x="10" y="36"/>
                  </a:cubicBezTo>
                  <a:cubicBezTo>
                    <a:pt x="1" y="18"/>
                    <a:pt x="1" y="9"/>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rot="1644691">
              <a:off x="7756107" y="-707155"/>
              <a:ext cx="1397" cy="1571"/>
            </a:xfrm>
            <a:custGeom>
              <a:avLst/>
              <a:gdLst/>
              <a:ahLst/>
              <a:cxnLst/>
              <a:rect l="l" t="t" r="r" b="b"/>
              <a:pathLst>
                <a:path w="8" h="9" extrusionOk="0">
                  <a:moveTo>
                    <a:pt x="2" y="1"/>
                  </a:moveTo>
                  <a:cubicBezTo>
                    <a:pt x="0" y="1"/>
                    <a:pt x="2" y="9"/>
                    <a:pt x="8" y="9"/>
                  </a:cubicBezTo>
                  <a:cubicBezTo>
                    <a:pt x="5" y="3"/>
                    <a:pt x="3" y="1"/>
                    <a:pt x="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rot="1644691">
              <a:off x="7794332" y="-700435"/>
              <a:ext cx="4714" cy="1571"/>
            </a:xfrm>
            <a:custGeom>
              <a:avLst/>
              <a:gdLst/>
              <a:ahLst/>
              <a:cxnLst/>
              <a:rect l="l" t="t" r="r" b="b"/>
              <a:pathLst>
                <a:path w="27" h="9" extrusionOk="0">
                  <a:moveTo>
                    <a:pt x="0" y="0"/>
                  </a:moveTo>
                  <a:cubicBezTo>
                    <a:pt x="9" y="0"/>
                    <a:pt x="18" y="9"/>
                    <a:pt x="27" y="9"/>
                  </a:cubicBezTo>
                  <a:cubicBezTo>
                    <a:pt x="18" y="9"/>
                    <a:pt x="9"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rot="1644691">
              <a:off x="7717611" y="-536285"/>
              <a:ext cx="1571" cy="1746"/>
            </a:xfrm>
            <a:custGeom>
              <a:avLst/>
              <a:gdLst/>
              <a:ahLst/>
              <a:cxnLst/>
              <a:rect l="l" t="t" r="r" b="b"/>
              <a:pathLst>
                <a:path w="9" h="10" extrusionOk="0">
                  <a:moveTo>
                    <a:pt x="0" y="1"/>
                  </a:moveTo>
                  <a:lnTo>
                    <a:pt x="0" y="10"/>
                  </a:lnTo>
                  <a:cubicBezTo>
                    <a:pt x="9" y="1"/>
                    <a:pt x="0"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rot="1644691">
              <a:off x="7757808" y="-709116"/>
              <a:ext cx="3317" cy="4714"/>
            </a:xfrm>
            <a:custGeom>
              <a:avLst/>
              <a:gdLst/>
              <a:ahLst/>
              <a:cxnLst/>
              <a:rect l="l" t="t" r="r" b="b"/>
              <a:pathLst>
                <a:path w="19" h="27" extrusionOk="0">
                  <a:moveTo>
                    <a:pt x="19" y="0"/>
                  </a:moveTo>
                  <a:cubicBezTo>
                    <a:pt x="19" y="9"/>
                    <a:pt x="10" y="18"/>
                    <a:pt x="1" y="27"/>
                  </a:cubicBezTo>
                  <a:cubicBezTo>
                    <a:pt x="10" y="18"/>
                    <a:pt x="19" y="9"/>
                    <a:pt x="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rot="1644691">
              <a:off x="7758435" y="-712873"/>
              <a:ext cx="1571" cy="3317"/>
            </a:xfrm>
            <a:custGeom>
              <a:avLst/>
              <a:gdLst/>
              <a:ahLst/>
              <a:cxnLst/>
              <a:rect l="l" t="t" r="r" b="b"/>
              <a:pathLst>
                <a:path w="9" h="19" extrusionOk="0">
                  <a:moveTo>
                    <a:pt x="9" y="0"/>
                  </a:moveTo>
                  <a:cubicBezTo>
                    <a:pt x="0" y="0"/>
                    <a:pt x="0" y="0"/>
                    <a:pt x="9" y="18"/>
                  </a:cubicBezTo>
                  <a:cubicBezTo>
                    <a:pt x="9" y="9"/>
                    <a:pt x="9" y="9"/>
                    <a:pt x="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rot="1644691">
              <a:off x="7754536" y="-706141"/>
              <a:ext cx="1571" cy="4889"/>
            </a:xfrm>
            <a:custGeom>
              <a:avLst/>
              <a:gdLst/>
              <a:ahLst/>
              <a:cxnLst/>
              <a:rect l="l" t="t" r="r" b="b"/>
              <a:pathLst>
                <a:path w="9" h="28" extrusionOk="0">
                  <a:moveTo>
                    <a:pt x="0" y="1"/>
                  </a:moveTo>
                  <a:cubicBezTo>
                    <a:pt x="9" y="9"/>
                    <a:pt x="9" y="18"/>
                    <a:pt x="9" y="27"/>
                  </a:cubicBezTo>
                  <a:cubicBezTo>
                    <a:pt x="9" y="18"/>
                    <a:pt x="9" y="9"/>
                    <a:pt x="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rot="1644691">
              <a:off x="7249690" y="456271"/>
              <a:ext cx="3317" cy="2095"/>
            </a:xfrm>
            <a:custGeom>
              <a:avLst/>
              <a:gdLst/>
              <a:ahLst/>
              <a:cxnLst/>
              <a:rect l="l" t="t" r="r" b="b"/>
              <a:pathLst>
                <a:path w="19" h="12" extrusionOk="0">
                  <a:moveTo>
                    <a:pt x="1" y="1"/>
                  </a:moveTo>
                  <a:cubicBezTo>
                    <a:pt x="12" y="8"/>
                    <a:pt x="17" y="11"/>
                    <a:pt x="17" y="11"/>
                  </a:cubicBezTo>
                  <a:cubicBezTo>
                    <a:pt x="18" y="11"/>
                    <a:pt x="11" y="6"/>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rot="1644691">
              <a:off x="7601059" y="-287605"/>
              <a:ext cx="1746" cy="175"/>
            </a:xfrm>
            <a:custGeom>
              <a:avLst/>
              <a:gdLst/>
              <a:ahLst/>
              <a:cxnLst/>
              <a:rect l="l" t="t" r="r" b="b"/>
              <a:pathLst>
                <a:path w="10" h="1" extrusionOk="0">
                  <a:moveTo>
                    <a:pt x="10" y="1"/>
                  </a:moveTo>
                  <a:lnTo>
                    <a:pt x="1" y="1"/>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rot="1644691">
              <a:off x="7572860" y="-293333"/>
              <a:ext cx="32649" cy="14142"/>
            </a:xfrm>
            <a:custGeom>
              <a:avLst/>
              <a:gdLst/>
              <a:ahLst/>
              <a:cxnLst/>
              <a:rect l="l" t="t" r="r" b="b"/>
              <a:pathLst>
                <a:path w="187" h="81" extrusionOk="0">
                  <a:moveTo>
                    <a:pt x="151" y="1"/>
                  </a:moveTo>
                  <a:lnTo>
                    <a:pt x="1" y="9"/>
                  </a:lnTo>
                  <a:lnTo>
                    <a:pt x="186" y="80"/>
                  </a:lnTo>
                  <a:cubicBezTo>
                    <a:pt x="124" y="36"/>
                    <a:pt x="133" y="18"/>
                    <a:pt x="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rot="1644691">
              <a:off x="7286977" y="-839992"/>
              <a:ext cx="245307" cy="1793097"/>
            </a:xfrm>
            <a:custGeom>
              <a:avLst/>
              <a:gdLst/>
              <a:ahLst/>
              <a:cxnLst/>
              <a:rect l="l" t="t" r="r" b="b"/>
              <a:pathLst>
                <a:path w="1405" h="10270" extrusionOk="0">
                  <a:moveTo>
                    <a:pt x="425" y="2627"/>
                  </a:moveTo>
                  <a:cubicBezTo>
                    <a:pt x="430" y="2629"/>
                    <a:pt x="436" y="2630"/>
                    <a:pt x="442" y="2631"/>
                  </a:cubicBezTo>
                  <a:cubicBezTo>
                    <a:pt x="433" y="2631"/>
                    <a:pt x="429" y="2634"/>
                    <a:pt x="427" y="2634"/>
                  </a:cubicBezTo>
                  <a:cubicBezTo>
                    <a:pt x="425" y="2634"/>
                    <a:pt x="425" y="2632"/>
                    <a:pt x="425" y="2627"/>
                  </a:cubicBezTo>
                  <a:close/>
                  <a:moveTo>
                    <a:pt x="786" y="2657"/>
                  </a:moveTo>
                  <a:lnTo>
                    <a:pt x="787" y="2658"/>
                  </a:lnTo>
                  <a:cubicBezTo>
                    <a:pt x="786" y="2658"/>
                    <a:pt x="786" y="2658"/>
                    <a:pt x="786" y="2657"/>
                  </a:cubicBezTo>
                  <a:close/>
                  <a:moveTo>
                    <a:pt x="787" y="2684"/>
                  </a:moveTo>
                  <a:cubicBezTo>
                    <a:pt x="786" y="2685"/>
                    <a:pt x="785" y="2686"/>
                    <a:pt x="784" y="2686"/>
                  </a:cubicBezTo>
                  <a:lnTo>
                    <a:pt x="784" y="2686"/>
                  </a:lnTo>
                  <a:cubicBezTo>
                    <a:pt x="785" y="2686"/>
                    <a:pt x="786" y="2685"/>
                    <a:pt x="787" y="2684"/>
                  </a:cubicBezTo>
                  <a:close/>
                  <a:moveTo>
                    <a:pt x="652" y="5255"/>
                  </a:moveTo>
                  <a:lnTo>
                    <a:pt x="654" y="5263"/>
                  </a:lnTo>
                  <a:cubicBezTo>
                    <a:pt x="654" y="5260"/>
                    <a:pt x="653" y="5257"/>
                    <a:pt x="652" y="5255"/>
                  </a:cubicBezTo>
                  <a:close/>
                  <a:moveTo>
                    <a:pt x="929" y="6438"/>
                  </a:moveTo>
                  <a:lnTo>
                    <a:pt x="937" y="6446"/>
                  </a:lnTo>
                  <a:cubicBezTo>
                    <a:pt x="934" y="6443"/>
                    <a:pt x="932" y="6440"/>
                    <a:pt x="929" y="6438"/>
                  </a:cubicBezTo>
                  <a:close/>
                  <a:moveTo>
                    <a:pt x="1043" y="7090"/>
                  </a:moveTo>
                  <a:lnTo>
                    <a:pt x="1043" y="7090"/>
                  </a:lnTo>
                  <a:cubicBezTo>
                    <a:pt x="1043" y="7091"/>
                    <a:pt x="1043" y="7092"/>
                    <a:pt x="1044" y="7093"/>
                  </a:cubicBezTo>
                  <a:lnTo>
                    <a:pt x="1044" y="7093"/>
                  </a:lnTo>
                  <a:cubicBezTo>
                    <a:pt x="1043" y="7092"/>
                    <a:pt x="1043" y="7091"/>
                    <a:pt x="1043" y="7090"/>
                  </a:cubicBezTo>
                  <a:close/>
                  <a:moveTo>
                    <a:pt x="1072" y="7567"/>
                  </a:moveTo>
                  <a:lnTo>
                    <a:pt x="1072" y="7567"/>
                  </a:lnTo>
                  <a:cubicBezTo>
                    <a:pt x="1074" y="7567"/>
                    <a:pt x="1076" y="7567"/>
                    <a:pt x="1078" y="7567"/>
                  </a:cubicBezTo>
                  <a:cubicBezTo>
                    <a:pt x="1076" y="7567"/>
                    <a:pt x="1074" y="7567"/>
                    <a:pt x="1072" y="7567"/>
                  </a:cubicBezTo>
                  <a:close/>
                  <a:moveTo>
                    <a:pt x="727" y="8637"/>
                  </a:moveTo>
                  <a:cubicBezTo>
                    <a:pt x="724" y="8638"/>
                    <a:pt x="720" y="8641"/>
                    <a:pt x="716" y="8644"/>
                  </a:cubicBezTo>
                  <a:cubicBezTo>
                    <a:pt x="720" y="8642"/>
                    <a:pt x="724" y="8640"/>
                    <a:pt x="727" y="8637"/>
                  </a:cubicBezTo>
                  <a:close/>
                  <a:moveTo>
                    <a:pt x="1316" y="9077"/>
                  </a:moveTo>
                  <a:cubicBezTo>
                    <a:pt x="1314" y="9079"/>
                    <a:pt x="1313" y="9082"/>
                    <a:pt x="1314" y="9086"/>
                  </a:cubicBezTo>
                  <a:lnTo>
                    <a:pt x="1314" y="9086"/>
                  </a:lnTo>
                  <a:lnTo>
                    <a:pt x="1316" y="9077"/>
                  </a:lnTo>
                  <a:close/>
                  <a:moveTo>
                    <a:pt x="548" y="0"/>
                  </a:moveTo>
                  <a:cubicBezTo>
                    <a:pt x="478" y="27"/>
                    <a:pt x="557" y="18"/>
                    <a:pt x="469" y="53"/>
                  </a:cubicBezTo>
                  <a:cubicBezTo>
                    <a:pt x="477" y="51"/>
                    <a:pt x="483" y="50"/>
                    <a:pt x="489" y="50"/>
                  </a:cubicBezTo>
                  <a:cubicBezTo>
                    <a:pt x="550" y="50"/>
                    <a:pt x="488" y="158"/>
                    <a:pt x="537" y="158"/>
                  </a:cubicBezTo>
                  <a:cubicBezTo>
                    <a:pt x="539" y="158"/>
                    <a:pt x="542" y="157"/>
                    <a:pt x="545" y="157"/>
                  </a:cubicBezTo>
                  <a:lnTo>
                    <a:pt x="545" y="157"/>
                  </a:lnTo>
                  <a:cubicBezTo>
                    <a:pt x="476" y="183"/>
                    <a:pt x="515" y="216"/>
                    <a:pt x="433" y="265"/>
                  </a:cubicBezTo>
                  <a:cubicBezTo>
                    <a:pt x="445" y="265"/>
                    <a:pt x="457" y="262"/>
                    <a:pt x="465" y="262"/>
                  </a:cubicBezTo>
                  <a:cubicBezTo>
                    <a:pt x="475" y="262"/>
                    <a:pt x="479" y="267"/>
                    <a:pt x="469" y="292"/>
                  </a:cubicBezTo>
                  <a:cubicBezTo>
                    <a:pt x="478" y="292"/>
                    <a:pt x="486" y="300"/>
                    <a:pt x="486" y="309"/>
                  </a:cubicBezTo>
                  <a:cubicBezTo>
                    <a:pt x="504" y="292"/>
                    <a:pt x="513" y="283"/>
                    <a:pt x="531" y="283"/>
                  </a:cubicBezTo>
                  <a:cubicBezTo>
                    <a:pt x="584" y="309"/>
                    <a:pt x="575" y="389"/>
                    <a:pt x="601" y="415"/>
                  </a:cubicBezTo>
                  <a:cubicBezTo>
                    <a:pt x="597" y="422"/>
                    <a:pt x="593" y="424"/>
                    <a:pt x="590" y="424"/>
                  </a:cubicBezTo>
                  <a:cubicBezTo>
                    <a:pt x="581" y="424"/>
                    <a:pt x="573" y="411"/>
                    <a:pt x="561" y="411"/>
                  </a:cubicBezTo>
                  <a:cubicBezTo>
                    <a:pt x="557" y="411"/>
                    <a:pt x="553" y="412"/>
                    <a:pt x="548" y="415"/>
                  </a:cubicBezTo>
                  <a:lnTo>
                    <a:pt x="584" y="450"/>
                  </a:lnTo>
                  <a:cubicBezTo>
                    <a:pt x="548" y="450"/>
                    <a:pt x="521" y="482"/>
                    <a:pt x="499" y="482"/>
                  </a:cubicBezTo>
                  <a:cubicBezTo>
                    <a:pt x="487" y="482"/>
                    <a:pt x="478" y="474"/>
                    <a:pt x="469" y="450"/>
                  </a:cubicBezTo>
                  <a:lnTo>
                    <a:pt x="460" y="512"/>
                  </a:lnTo>
                  <a:cubicBezTo>
                    <a:pt x="425" y="548"/>
                    <a:pt x="416" y="592"/>
                    <a:pt x="433" y="627"/>
                  </a:cubicBezTo>
                  <a:cubicBezTo>
                    <a:pt x="420" y="648"/>
                    <a:pt x="460" y="679"/>
                    <a:pt x="457" y="679"/>
                  </a:cubicBezTo>
                  <a:cubicBezTo>
                    <a:pt x="456" y="679"/>
                    <a:pt x="452" y="677"/>
                    <a:pt x="442" y="671"/>
                  </a:cubicBezTo>
                  <a:lnTo>
                    <a:pt x="442" y="671"/>
                  </a:lnTo>
                  <a:lnTo>
                    <a:pt x="469" y="768"/>
                  </a:lnTo>
                  <a:lnTo>
                    <a:pt x="460" y="768"/>
                  </a:lnTo>
                  <a:cubicBezTo>
                    <a:pt x="442" y="857"/>
                    <a:pt x="531" y="963"/>
                    <a:pt x="425" y="1060"/>
                  </a:cubicBezTo>
                  <a:cubicBezTo>
                    <a:pt x="433" y="1095"/>
                    <a:pt x="451" y="1122"/>
                    <a:pt x="425" y="1175"/>
                  </a:cubicBezTo>
                  <a:lnTo>
                    <a:pt x="380" y="1183"/>
                  </a:lnTo>
                  <a:cubicBezTo>
                    <a:pt x="398" y="1219"/>
                    <a:pt x="327" y="1298"/>
                    <a:pt x="372" y="1316"/>
                  </a:cubicBezTo>
                  <a:cubicBezTo>
                    <a:pt x="248" y="1351"/>
                    <a:pt x="327" y="1510"/>
                    <a:pt x="301" y="1572"/>
                  </a:cubicBezTo>
                  <a:lnTo>
                    <a:pt x="354" y="1581"/>
                  </a:lnTo>
                  <a:cubicBezTo>
                    <a:pt x="354" y="1634"/>
                    <a:pt x="363" y="1678"/>
                    <a:pt x="380" y="1740"/>
                  </a:cubicBezTo>
                  <a:lnTo>
                    <a:pt x="433" y="1740"/>
                  </a:lnTo>
                  <a:cubicBezTo>
                    <a:pt x="469" y="1793"/>
                    <a:pt x="380" y="1872"/>
                    <a:pt x="380" y="1952"/>
                  </a:cubicBezTo>
                  <a:cubicBezTo>
                    <a:pt x="363" y="1943"/>
                    <a:pt x="372" y="1925"/>
                    <a:pt x="380" y="1907"/>
                  </a:cubicBezTo>
                  <a:lnTo>
                    <a:pt x="380" y="1907"/>
                  </a:lnTo>
                  <a:cubicBezTo>
                    <a:pt x="248" y="1996"/>
                    <a:pt x="442" y="2119"/>
                    <a:pt x="354" y="2199"/>
                  </a:cubicBezTo>
                  <a:cubicBezTo>
                    <a:pt x="372" y="2225"/>
                    <a:pt x="363" y="2243"/>
                    <a:pt x="345" y="2252"/>
                  </a:cubicBezTo>
                  <a:cubicBezTo>
                    <a:pt x="345" y="2252"/>
                    <a:pt x="345" y="2252"/>
                    <a:pt x="345" y="2261"/>
                  </a:cubicBezTo>
                  <a:cubicBezTo>
                    <a:pt x="345" y="2261"/>
                    <a:pt x="345" y="2261"/>
                    <a:pt x="345" y="2261"/>
                  </a:cubicBezTo>
                  <a:lnTo>
                    <a:pt x="345" y="2261"/>
                  </a:lnTo>
                  <a:cubicBezTo>
                    <a:pt x="327" y="2269"/>
                    <a:pt x="319" y="2278"/>
                    <a:pt x="310" y="2287"/>
                  </a:cubicBezTo>
                  <a:cubicBezTo>
                    <a:pt x="327" y="2278"/>
                    <a:pt x="336" y="2269"/>
                    <a:pt x="345" y="2261"/>
                  </a:cubicBezTo>
                  <a:lnTo>
                    <a:pt x="345" y="2261"/>
                  </a:lnTo>
                  <a:cubicBezTo>
                    <a:pt x="336" y="2278"/>
                    <a:pt x="345" y="2305"/>
                    <a:pt x="354" y="2331"/>
                  </a:cubicBezTo>
                  <a:lnTo>
                    <a:pt x="301" y="2340"/>
                  </a:lnTo>
                  <a:cubicBezTo>
                    <a:pt x="284" y="2357"/>
                    <a:pt x="299" y="2363"/>
                    <a:pt x="324" y="2363"/>
                  </a:cubicBezTo>
                  <a:cubicBezTo>
                    <a:pt x="338" y="2363"/>
                    <a:pt x="355" y="2361"/>
                    <a:pt x="372" y="2358"/>
                  </a:cubicBezTo>
                  <a:cubicBezTo>
                    <a:pt x="372" y="2367"/>
                    <a:pt x="389" y="2384"/>
                    <a:pt x="398" y="2393"/>
                  </a:cubicBezTo>
                  <a:cubicBezTo>
                    <a:pt x="301" y="2402"/>
                    <a:pt x="425" y="2464"/>
                    <a:pt x="319" y="2481"/>
                  </a:cubicBezTo>
                  <a:cubicBezTo>
                    <a:pt x="360" y="2498"/>
                    <a:pt x="347" y="2597"/>
                    <a:pt x="422" y="2626"/>
                  </a:cubicBezTo>
                  <a:lnTo>
                    <a:pt x="422" y="2626"/>
                  </a:lnTo>
                  <a:cubicBezTo>
                    <a:pt x="406" y="2651"/>
                    <a:pt x="390" y="2677"/>
                    <a:pt x="416" y="2711"/>
                  </a:cubicBezTo>
                  <a:lnTo>
                    <a:pt x="345" y="2711"/>
                  </a:lnTo>
                  <a:lnTo>
                    <a:pt x="433" y="2782"/>
                  </a:lnTo>
                  <a:cubicBezTo>
                    <a:pt x="410" y="2800"/>
                    <a:pt x="392" y="2811"/>
                    <a:pt x="372" y="2811"/>
                  </a:cubicBezTo>
                  <a:cubicBezTo>
                    <a:pt x="354" y="2811"/>
                    <a:pt x="335" y="2802"/>
                    <a:pt x="310" y="2782"/>
                  </a:cubicBezTo>
                  <a:lnTo>
                    <a:pt x="310" y="2782"/>
                  </a:lnTo>
                  <a:cubicBezTo>
                    <a:pt x="380" y="2879"/>
                    <a:pt x="336" y="2861"/>
                    <a:pt x="407" y="2949"/>
                  </a:cubicBezTo>
                  <a:lnTo>
                    <a:pt x="363" y="2940"/>
                  </a:lnTo>
                  <a:lnTo>
                    <a:pt x="363" y="2940"/>
                  </a:lnTo>
                  <a:cubicBezTo>
                    <a:pt x="363" y="2967"/>
                    <a:pt x="416" y="3011"/>
                    <a:pt x="380" y="3029"/>
                  </a:cubicBezTo>
                  <a:cubicBezTo>
                    <a:pt x="283" y="3073"/>
                    <a:pt x="327" y="3320"/>
                    <a:pt x="222" y="3461"/>
                  </a:cubicBezTo>
                  <a:cubicBezTo>
                    <a:pt x="230" y="3461"/>
                    <a:pt x="237" y="3461"/>
                    <a:pt x="243" y="3461"/>
                  </a:cubicBezTo>
                  <a:cubicBezTo>
                    <a:pt x="339" y="3461"/>
                    <a:pt x="157" y="3525"/>
                    <a:pt x="257" y="3550"/>
                  </a:cubicBezTo>
                  <a:cubicBezTo>
                    <a:pt x="237" y="3550"/>
                    <a:pt x="222" y="3555"/>
                    <a:pt x="209" y="3555"/>
                  </a:cubicBezTo>
                  <a:cubicBezTo>
                    <a:pt x="198" y="3555"/>
                    <a:pt x="189" y="3552"/>
                    <a:pt x="177" y="3541"/>
                  </a:cubicBezTo>
                  <a:lnTo>
                    <a:pt x="177" y="3541"/>
                  </a:lnTo>
                  <a:cubicBezTo>
                    <a:pt x="195" y="3620"/>
                    <a:pt x="107" y="3647"/>
                    <a:pt x="186" y="3709"/>
                  </a:cubicBezTo>
                  <a:cubicBezTo>
                    <a:pt x="156" y="3709"/>
                    <a:pt x="145" y="3689"/>
                    <a:pt x="132" y="3689"/>
                  </a:cubicBezTo>
                  <a:cubicBezTo>
                    <a:pt x="129" y="3689"/>
                    <a:pt x="127" y="3690"/>
                    <a:pt x="124" y="3691"/>
                  </a:cubicBezTo>
                  <a:cubicBezTo>
                    <a:pt x="124" y="3691"/>
                    <a:pt x="142" y="3717"/>
                    <a:pt x="124" y="3717"/>
                  </a:cubicBezTo>
                  <a:cubicBezTo>
                    <a:pt x="107" y="3717"/>
                    <a:pt x="98" y="3700"/>
                    <a:pt x="89" y="3691"/>
                  </a:cubicBezTo>
                  <a:lnTo>
                    <a:pt x="89" y="3691"/>
                  </a:lnTo>
                  <a:cubicBezTo>
                    <a:pt x="80" y="3753"/>
                    <a:pt x="177" y="3797"/>
                    <a:pt x="266" y="3823"/>
                  </a:cubicBezTo>
                  <a:cubicBezTo>
                    <a:pt x="213" y="3850"/>
                    <a:pt x="213" y="3876"/>
                    <a:pt x="275" y="3921"/>
                  </a:cubicBezTo>
                  <a:cubicBezTo>
                    <a:pt x="258" y="3925"/>
                    <a:pt x="242" y="3931"/>
                    <a:pt x="229" y="3931"/>
                  </a:cubicBezTo>
                  <a:cubicBezTo>
                    <a:pt x="214" y="3931"/>
                    <a:pt x="204" y="3923"/>
                    <a:pt x="204" y="3894"/>
                  </a:cubicBezTo>
                  <a:cubicBezTo>
                    <a:pt x="186" y="3921"/>
                    <a:pt x="124" y="4071"/>
                    <a:pt x="204" y="4088"/>
                  </a:cubicBezTo>
                  <a:cubicBezTo>
                    <a:pt x="177" y="4097"/>
                    <a:pt x="195" y="4124"/>
                    <a:pt x="195" y="4132"/>
                  </a:cubicBezTo>
                  <a:cubicBezTo>
                    <a:pt x="186" y="4203"/>
                    <a:pt x="177" y="4212"/>
                    <a:pt x="186" y="4274"/>
                  </a:cubicBezTo>
                  <a:lnTo>
                    <a:pt x="195" y="4256"/>
                  </a:lnTo>
                  <a:cubicBezTo>
                    <a:pt x="292" y="4291"/>
                    <a:pt x="213" y="4309"/>
                    <a:pt x="222" y="4362"/>
                  </a:cubicBezTo>
                  <a:lnTo>
                    <a:pt x="213" y="4362"/>
                  </a:lnTo>
                  <a:cubicBezTo>
                    <a:pt x="151" y="4486"/>
                    <a:pt x="248" y="4415"/>
                    <a:pt x="169" y="4539"/>
                  </a:cubicBezTo>
                  <a:lnTo>
                    <a:pt x="230" y="4530"/>
                  </a:lnTo>
                  <a:lnTo>
                    <a:pt x="230" y="4530"/>
                  </a:lnTo>
                  <a:cubicBezTo>
                    <a:pt x="354" y="4539"/>
                    <a:pt x="160" y="4636"/>
                    <a:pt x="213" y="4698"/>
                  </a:cubicBezTo>
                  <a:lnTo>
                    <a:pt x="239" y="4671"/>
                  </a:lnTo>
                  <a:lnTo>
                    <a:pt x="239" y="4671"/>
                  </a:lnTo>
                  <a:cubicBezTo>
                    <a:pt x="283" y="4706"/>
                    <a:pt x="80" y="4786"/>
                    <a:pt x="71" y="4830"/>
                  </a:cubicBezTo>
                  <a:cubicBezTo>
                    <a:pt x="69" y="4831"/>
                    <a:pt x="67" y="4832"/>
                    <a:pt x="65" y="4832"/>
                  </a:cubicBezTo>
                  <a:cubicBezTo>
                    <a:pt x="54" y="4832"/>
                    <a:pt x="53" y="4811"/>
                    <a:pt x="45" y="4804"/>
                  </a:cubicBezTo>
                  <a:lnTo>
                    <a:pt x="45" y="4804"/>
                  </a:lnTo>
                  <a:cubicBezTo>
                    <a:pt x="15" y="4849"/>
                    <a:pt x="23" y="4857"/>
                    <a:pt x="45" y="4857"/>
                  </a:cubicBezTo>
                  <a:cubicBezTo>
                    <a:pt x="57" y="4857"/>
                    <a:pt x="74" y="4855"/>
                    <a:pt x="89" y="4855"/>
                  </a:cubicBezTo>
                  <a:cubicBezTo>
                    <a:pt x="112" y="4855"/>
                    <a:pt x="133" y="4859"/>
                    <a:pt x="142" y="4883"/>
                  </a:cubicBezTo>
                  <a:cubicBezTo>
                    <a:pt x="98" y="4901"/>
                    <a:pt x="36" y="4874"/>
                    <a:pt x="36" y="4927"/>
                  </a:cubicBezTo>
                  <a:cubicBezTo>
                    <a:pt x="1" y="4954"/>
                    <a:pt x="177" y="5060"/>
                    <a:pt x="107" y="5130"/>
                  </a:cubicBezTo>
                  <a:cubicBezTo>
                    <a:pt x="124" y="5119"/>
                    <a:pt x="140" y="5108"/>
                    <a:pt x="157" y="5108"/>
                  </a:cubicBezTo>
                  <a:cubicBezTo>
                    <a:pt x="167" y="5108"/>
                    <a:pt x="176" y="5112"/>
                    <a:pt x="186" y="5121"/>
                  </a:cubicBezTo>
                  <a:cubicBezTo>
                    <a:pt x="204" y="5174"/>
                    <a:pt x="89" y="5272"/>
                    <a:pt x="186" y="5307"/>
                  </a:cubicBezTo>
                  <a:cubicBezTo>
                    <a:pt x="177" y="5316"/>
                    <a:pt x="169" y="5325"/>
                    <a:pt x="169" y="5325"/>
                  </a:cubicBezTo>
                  <a:cubicBezTo>
                    <a:pt x="195" y="5360"/>
                    <a:pt x="222" y="5448"/>
                    <a:pt x="275" y="5466"/>
                  </a:cubicBezTo>
                  <a:cubicBezTo>
                    <a:pt x="80" y="5519"/>
                    <a:pt x="398" y="5695"/>
                    <a:pt x="222" y="5713"/>
                  </a:cubicBezTo>
                  <a:lnTo>
                    <a:pt x="248" y="5837"/>
                  </a:lnTo>
                  <a:lnTo>
                    <a:pt x="222" y="5837"/>
                  </a:lnTo>
                  <a:cubicBezTo>
                    <a:pt x="222" y="5916"/>
                    <a:pt x="275" y="5934"/>
                    <a:pt x="319" y="5960"/>
                  </a:cubicBezTo>
                  <a:cubicBezTo>
                    <a:pt x="314" y="5969"/>
                    <a:pt x="308" y="5971"/>
                    <a:pt x="301" y="5971"/>
                  </a:cubicBezTo>
                  <a:cubicBezTo>
                    <a:pt x="294" y="5971"/>
                    <a:pt x="288" y="5969"/>
                    <a:pt x="283" y="5969"/>
                  </a:cubicBezTo>
                  <a:cubicBezTo>
                    <a:pt x="266" y="6084"/>
                    <a:pt x="275" y="6102"/>
                    <a:pt x="389" y="6172"/>
                  </a:cubicBezTo>
                  <a:lnTo>
                    <a:pt x="327" y="6199"/>
                  </a:lnTo>
                  <a:cubicBezTo>
                    <a:pt x="372" y="6216"/>
                    <a:pt x="275" y="6366"/>
                    <a:pt x="363" y="6464"/>
                  </a:cubicBezTo>
                  <a:cubicBezTo>
                    <a:pt x="354" y="6464"/>
                    <a:pt x="345" y="6464"/>
                    <a:pt x="336" y="6455"/>
                  </a:cubicBezTo>
                  <a:lnTo>
                    <a:pt x="336" y="6455"/>
                  </a:lnTo>
                  <a:cubicBezTo>
                    <a:pt x="433" y="6561"/>
                    <a:pt x="239" y="6773"/>
                    <a:pt x="451" y="6773"/>
                  </a:cubicBezTo>
                  <a:lnTo>
                    <a:pt x="522" y="6843"/>
                  </a:lnTo>
                  <a:cubicBezTo>
                    <a:pt x="522" y="6804"/>
                    <a:pt x="535" y="6794"/>
                    <a:pt x="553" y="6794"/>
                  </a:cubicBezTo>
                  <a:cubicBezTo>
                    <a:pt x="573" y="6794"/>
                    <a:pt x="598" y="6806"/>
                    <a:pt x="618" y="6806"/>
                  </a:cubicBezTo>
                  <a:cubicBezTo>
                    <a:pt x="630" y="6806"/>
                    <a:pt x="639" y="6802"/>
                    <a:pt x="645" y="6790"/>
                  </a:cubicBezTo>
                  <a:lnTo>
                    <a:pt x="645" y="6790"/>
                  </a:lnTo>
                  <a:cubicBezTo>
                    <a:pt x="659" y="6824"/>
                    <a:pt x="626" y="6878"/>
                    <a:pt x="598" y="6878"/>
                  </a:cubicBezTo>
                  <a:cubicBezTo>
                    <a:pt x="589" y="6878"/>
                    <a:pt x="581" y="6873"/>
                    <a:pt x="575" y="6861"/>
                  </a:cubicBezTo>
                  <a:lnTo>
                    <a:pt x="584" y="6852"/>
                  </a:lnTo>
                  <a:lnTo>
                    <a:pt x="584" y="6852"/>
                  </a:lnTo>
                  <a:cubicBezTo>
                    <a:pt x="478" y="6861"/>
                    <a:pt x="575" y="6993"/>
                    <a:pt x="495" y="7002"/>
                  </a:cubicBezTo>
                  <a:cubicBezTo>
                    <a:pt x="539" y="7205"/>
                    <a:pt x="522" y="7408"/>
                    <a:pt x="548" y="7603"/>
                  </a:cubicBezTo>
                  <a:lnTo>
                    <a:pt x="628" y="7567"/>
                  </a:lnTo>
                  <a:lnTo>
                    <a:pt x="637" y="7629"/>
                  </a:lnTo>
                  <a:cubicBezTo>
                    <a:pt x="628" y="7642"/>
                    <a:pt x="612" y="7651"/>
                    <a:pt x="598" y="7651"/>
                  </a:cubicBezTo>
                  <a:cubicBezTo>
                    <a:pt x="584" y="7651"/>
                    <a:pt x="570" y="7642"/>
                    <a:pt x="566" y="7620"/>
                  </a:cubicBezTo>
                  <a:lnTo>
                    <a:pt x="566" y="7620"/>
                  </a:lnTo>
                  <a:cubicBezTo>
                    <a:pt x="522" y="7647"/>
                    <a:pt x="619" y="7691"/>
                    <a:pt x="637" y="7691"/>
                  </a:cubicBezTo>
                  <a:cubicBezTo>
                    <a:pt x="631" y="7721"/>
                    <a:pt x="620" y="7731"/>
                    <a:pt x="607" y="7731"/>
                  </a:cubicBezTo>
                  <a:cubicBezTo>
                    <a:pt x="582" y="7731"/>
                    <a:pt x="551" y="7696"/>
                    <a:pt x="542" y="7696"/>
                  </a:cubicBezTo>
                  <a:cubicBezTo>
                    <a:pt x="540" y="7696"/>
                    <a:pt x="539" y="7697"/>
                    <a:pt x="539" y="7700"/>
                  </a:cubicBezTo>
                  <a:lnTo>
                    <a:pt x="548" y="7735"/>
                  </a:lnTo>
                  <a:lnTo>
                    <a:pt x="557" y="7726"/>
                  </a:lnTo>
                  <a:cubicBezTo>
                    <a:pt x="601" y="7753"/>
                    <a:pt x="637" y="7744"/>
                    <a:pt x="645" y="7806"/>
                  </a:cubicBezTo>
                  <a:cubicBezTo>
                    <a:pt x="628" y="7841"/>
                    <a:pt x="592" y="7832"/>
                    <a:pt x="592" y="7850"/>
                  </a:cubicBezTo>
                  <a:cubicBezTo>
                    <a:pt x="584" y="7850"/>
                    <a:pt x="584" y="7850"/>
                    <a:pt x="592" y="7867"/>
                  </a:cubicBezTo>
                  <a:lnTo>
                    <a:pt x="601" y="7956"/>
                  </a:lnTo>
                  <a:lnTo>
                    <a:pt x="663" y="7912"/>
                  </a:lnTo>
                  <a:cubicBezTo>
                    <a:pt x="687" y="7930"/>
                    <a:pt x="682" y="7961"/>
                    <a:pt x="700" y="7961"/>
                  </a:cubicBezTo>
                  <a:cubicBezTo>
                    <a:pt x="708" y="7961"/>
                    <a:pt x="721" y="7955"/>
                    <a:pt x="742" y="7938"/>
                  </a:cubicBezTo>
                  <a:lnTo>
                    <a:pt x="742" y="7938"/>
                  </a:lnTo>
                  <a:cubicBezTo>
                    <a:pt x="637" y="8018"/>
                    <a:pt x="751" y="8256"/>
                    <a:pt x="716" y="8300"/>
                  </a:cubicBezTo>
                  <a:cubicBezTo>
                    <a:pt x="778" y="8344"/>
                    <a:pt x="787" y="8397"/>
                    <a:pt x="787" y="8459"/>
                  </a:cubicBezTo>
                  <a:cubicBezTo>
                    <a:pt x="791" y="8450"/>
                    <a:pt x="816" y="8438"/>
                    <a:pt x="837" y="8438"/>
                  </a:cubicBezTo>
                  <a:cubicBezTo>
                    <a:pt x="857" y="8438"/>
                    <a:pt x="875" y="8447"/>
                    <a:pt x="875" y="8477"/>
                  </a:cubicBezTo>
                  <a:cubicBezTo>
                    <a:pt x="722" y="8477"/>
                    <a:pt x="814" y="8575"/>
                    <a:pt x="727" y="8637"/>
                  </a:cubicBezTo>
                  <a:lnTo>
                    <a:pt x="727" y="8637"/>
                  </a:lnTo>
                  <a:cubicBezTo>
                    <a:pt x="730" y="8636"/>
                    <a:pt x="732" y="8636"/>
                    <a:pt x="735" y="8636"/>
                  </a:cubicBezTo>
                  <a:cubicBezTo>
                    <a:pt x="767" y="8636"/>
                    <a:pt x="765" y="8739"/>
                    <a:pt x="812" y="8739"/>
                  </a:cubicBezTo>
                  <a:cubicBezTo>
                    <a:pt x="822" y="8739"/>
                    <a:pt x="834" y="8735"/>
                    <a:pt x="848" y="8724"/>
                  </a:cubicBezTo>
                  <a:lnTo>
                    <a:pt x="848" y="8724"/>
                  </a:lnTo>
                  <a:cubicBezTo>
                    <a:pt x="840" y="8768"/>
                    <a:pt x="795" y="8733"/>
                    <a:pt x="760" y="8777"/>
                  </a:cubicBezTo>
                  <a:cubicBezTo>
                    <a:pt x="840" y="8874"/>
                    <a:pt x="751" y="9015"/>
                    <a:pt x="787" y="9148"/>
                  </a:cubicBezTo>
                  <a:cubicBezTo>
                    <a:pt x="804" y="9148"/>
                    <a:pt x="822" y="9136"/>
                    <a:pt x="842" y="9136"/>
                  </a:cubicBezTo>
                  <a:cubicBezTo>
                    <a:pt x="852" y="9136"/>
                    <a:pt x="863" y="9139"/>
                    <a:pt x="875" y="9148"/>
                  </a:cubicBezTo>
                  <a:lnTo>
                    <a:pt x="778" y="9227"/>
                  </a:lnTo>
                  <a:cubicBezTo>
                    <a:pt x="795" y="9254"/>
                    <a:pt x="901" y="9236"/>
                    <a:pt x="840" y="9298"/>
                  </a:cubicBezTo>
                  <a:cubicBezTo>
                    <a:pt x="846" y="9292"/>
                    <a:pt x="860" y="9282"/>
                    <a:pt x="872" y="9282"/>
                  </a:cubicBezTo>
                  <a:cubicBezTo>
                    <a:pt x="877" y="9282"/>
                    <a:pt x="881" y="9284"/>
                    <a:pt x="884" y="9289"/>
                  </a:cubicBezTo>
                  <a:cubicBezTo>
                    <a:pt x="813" y="9563"/>
                    <a:pt x="1025" y="9828"/>
                    <a:pt x="840" y="10093"/>
                  </a:cubicBezTo>
                  <a:cubicBezTo>
                    <a:pt x="852" y="10080"/>
                    <a:pt x="861" y="10076"/>
                    <a:pt x="867" y="10076"/>
                  </a:cubicBezTo>
                  <a:cubicBezTo>
                    <a:pt x="880" y="10076"/>
                    <a:pt x="884" y="10093"/>
                    <a:pt x="884" y="10110"/>
                  </a:cubicBezTo>
                  <a:cubicBezTo>
                    <a:pt x="887" y="10104"/>
                    <a:pt x="895" y="10102"/>
                    <a:pt x="905" y="10102"/>
                  </a:cubicBezTo>
                  <a:cubicBezTo>
                    <a:pt x="917" y="10102"/>
                    <a:pt x="930" y="10104"/>
                    <a:pt x="943" y="10104"/>
                  </a:cubicBezTo>
                  <a:cubicBezTo>
                    <a:pt x="950" y="10104"/>
                    <a:pt x="957" y="10103"/>
                    <a:pt x="963" y="10101"/>
                  </a:cubicBezTo>
                  <a:lnTo>
                    <a:pt x="963" y="10101"/>
                  </a:lnTo>
                  <a:lnTo>
                    <a:pt x="884" y="10207"/>
                  </a:lnTo>
                  <a:lnTo>
                    <a:pt x="1255" y="10269"/>
                  </a:lnTo>
                  <a:cubicBezTo>
                    <a:pt x="1149" y="10207"/>
                    <a:pt x="1405" y="10119"/>
                    <a:pt x="1255" y="10031"/>
                  </a:cubicBezTo>
                  <a:cubicBezTo>
                    <a:pt x="1261" y="10024"/>
                    <a:pt x="1267" y="10022"/>
                    <a:pt x="1272" y="10022"/>
                  </a:cubicBezTo>
                  <a:cubicBezTo>
                    <a:pt x="1286" y="10022"/>
                    <a:pt x="1297" y="10035"/>
                    <a:pt x="1307" y="10035"/>
                  </a:cubicBezTo>
                  <a:cubicBezTo>
                    <a:pt x="1310" y="10035"/>
                    <a:pt x="1313" y="10034"/>
                    <a:pt x="1316" y="10031"/>
                  </a:cubicBezTo>
                  <a:cubicBezTo>
                    <a:pt x="1272" y="10013"/>
                    <a:pt x="1263" y="9987"/>
                    <a:pt x="1281" y="9934"/>
                  </a:cubicBezTo>
                  <a:lnTo>
                    <a:pt x="1290" y="9934"/>
                  </a:lnTo>
                  <a:cubicBezTo>
                    <a:pt x="1272" y="9792"/>
                    <a:pt x="1316" y="9731"/>
                    <a:pt x="1334" y="9563"/>
                  </a:cubicBezTo>
                  <a:lnTo>
                    <a:pt x="1334" y="9563"/>
                  </a:lnTo>
                  <a:lnTo>
                    <a:pt x="1281" y="9580"/>
                  </a:lnTo>
                  <a:cubicBezTo>
                    <a:pt x="1281" y="9545"/>
                    <a:pt x="1299" y="9536"/>
                    <a:pt x="1316" y="9519"/>
                  </a:cubicBezTo>
                  <a:cubicBezTo>
                    <a:pt x="1306" y="9514"/>
                    <a:pt x="1298" y="9513"/>
                    <a:pt x="1292" y="9513"/>
                  </a:cubicBezTo>
                  <a:cubicBezTo>
                    <a:pt x="1251" y="9513"/>
                    <a:pt x="1294" y="9593"/>
                    <a:pt x="1242" y="9593"/>
                  </a:cubicBezTo>
                  <a:cubicBezTo>
                    <a:pt x="1236" y="9593"/>
                    <a:pt x="1228" y="9592"/>
                    <a:pt x="1219" y="9589"/>
                  </a:cubicBezTo>
                  <a:cubicBezTo>
                    <a:pt x="1334" y="9527"/>
                    <a:pt x="1193" y="9351"/>
                    <a:pt x="1325" y="9298"/>
                  </a:cubicBezTo>
                  <a:cubicBezTo>
                    <a:pt x="1323" y="9283"/>
                    <a:pt x="1317" y="9279"/>
                    <a:pt x="1310" y="9279"/>
                  </a:cubicBezTo>
                  <a:cubicBezTo>
                    <a:pt x="1298" y="9279"/>
                    <a:pt x="1282" y="9291"/>
                    <a:pt x="1270" y="9291"/>
                  </a:cubicBezTo>
                  <a:cubicBezTo>
                    <a:pt x="1263" y="9291"/>
                    <a:pt x="1257" y="9286"/>
                    <a:pt x="1255" y="9271"/>
                  </a:cubicBezTo>
                  <a:lnTo>
                    <a:pt x="1290" y="9254"/>
                  </a:lnTo>
                  <a:lnTo>
                    <a:pt x="1246" y="9245"/>
                  </a:lnTo>
                  <a:cubicBezTo>
                    <a:pt x="1246" y="9210"/>
                    <a:pt x="1290" y="9192"/>
                    <a:pt x="1316" y="9183"/>
                  </a:cubicBezTo>
                  <a:cubicBezTo>
                    <a:pt x="1316" y="9192"/>
                    <a:pt x="1325" y="9210"/>
                    <a:pt x="1334" y="9218"/>
                  </a:cubicBezTo>
                  <a:cubicBezTo>
                    <a:pt x="1365" y="9172"/>
                    <a:pt x="1314" y="9112"/>
                    <a:pt x="1314" y="9086"/>
                  </a:cubicBezTo>
                  <a:lnTo>
                    <a:pt x="1314" y="9086"/>
                  </a:lnTo>
                  <a:lnTo>
                    <a:pt x="1299" y="9130"/>
                  </a:lnTo>
                  <a:cubicBezTo>
                    <a:pt x="1246" y="8989"/>
                    <a:pt x="1272" y="8803"/>
                    <a:pt x="1184" y="8680"/>
                  </a:cubicBezTo>
                  <a:lnTo>
                    <a:pt x="1157" y="8697"/>
                  </a:lnTo>
                  <a:cubicBezTo>
                    <a:pt x="1096" y="8600"/>
                    <a:pt x="1175" y="8609"/>
                    <a:pt x="1131" y="8494"/>
                  </a:cubicBezTo>
                  <a:lnTo>
                    <a:pt x="1140" y="8494"/>
                  </a:lnTo>
                  <a:cubicBezTo>
                    <a:pt x="1113" y="8477"/>
                    <a:pt x="1096" y="8450"/>
                    <a:pt x="1096" y="8415"/>
                  </a:cubicBezTo>
                  <a:lnTo>
                    <a:pt x="1096" y="8415"/>
                  </a:lnTo>
                  <a:cubicBezTo>
                    <a:pt x="1100" y="8418"/>
                    <a:pt x="1105" y="8420"/>
                    <a:pt x="1109" y="8420"/>
                  </a:cubicBezTo>
                  <a:cubicBezTo>
                    <a:pt x="1129" y="8420"/>
                    <a:pt x="1141" y="8380"/>
                    <a:pt x="1164" y="8380"/>
                  </a:cubicBezTo>
                  <a:cubicBezTo>
                    <a:pt x="1170" y="8380"/>
                    <a:pt x="1176" y="8382"/>
                    <a:pt x="1184" y="8388"/>
                  </a:cubicBezTo>
                  <a:cubicBezTo>
                    <a:pt x="1113" y="8282"/>
                    <a:pt x="1131" y="8335"/>
                    <a:pt x="1025" y="8274"/>
                  </a:cubicBezTo>
                  <a:lnTo>
                    <a:pt x="1069" y="8256"/>
                  </a:lnTo>
                  <a:cubicBezTo>
                    <a:pt x="1025" y="8238"/>
                    <a:pt x="999" y="8238"/>
                    <a:pt x="981" y="8177"/>
                  </a:cubicBezTo>
                  <a:lnTo>
                    <a:pt x="981" y="8177"/>
                  </a:lnTo>
                  <a:cubicBezTo>
                    <a:pt x="990" y="8186"/>
                    <a:pt x="998" y="8189"/>
                    <a:pt x="1006" y="8189"/>
                  </a:cubicBezTo>
                  <a:cubicBezTo>
                    <a:pt x="1027" y="8189"/>
                    <a:pt x="1043" y="8164"/>
                    <a:pt x="1066" y="8164"/>
                  </a:cubicBezTo>
                  <a:cubicBezTo>
                    <a:pt x="1075" y="8164"/>
                    <a:pt x="1084" y="8167"/>
                    <a:pt x="1096" y="8177"/>
                  </a:cubicBezTo>
                  <a:cubicBezTo>
                    <a:pt x="1175" y="8044"/>
                    <a:pt x="972" y="8018"/>
                    <a:pt x="1105" y="7938"/>
                  </a:cubicBezTo>
                  <a:cubicBezTo>
                    <a:pt x="1090" y="7934"/>
                    <a:pt x="1079" y="7933"/>
                    <a:pt x="1069" y="7933"/>
                  </a:cubicBezTo>
                  <a:cubicBezTo>
                    <a:pt x="995" y="7933"/>
                    <a:pt x="1039" y="8030"/>
                    <a:pt x="1030" y="8030"/>
                  </a:cubicBezTo>
                  <a:cubicBezTo>
                    <a:pt x="1029" y="8030"/>
                    <a:pt x="1027" y="8029"/>
                    <a:pt x="1025" y="8026"/>
                  </a:cubicBezTo>
                  <a:cubicBezTo>
                    <a:pt x="1018" y="8033"/>
                    <a:pt x="1011" y="8036"/>
                    <a:pt x="1003" y="8036"/>
                  </a:cubicBezTo>
                  <a:cubicBezTo>
                    <a:pt x="968" y="8036"/>
                    <a:pt x="928" y="7984"/>
                    <a:pt x="928" y="7956"/>
                  </a:cubicBezTo>
                  <a:cubicBezTo>
                    <a:pt x="928" y="7920"/>
                    <a:pt x="1078" y="7867"/>
                    <a:pt x="1052" y="7770"/>
                  </a:cubicBezTo>
                  <a:lnTo>
                    <a:pt x="1052" y="7770"/>
                  </a:lnTo>
                  <a:cubicBezTo>
                    <a:pt x="1060" y="7779"/>
                    <a:pt x="1069" y="7779"/>
                    <a:pt x="1069" y="7788"/>
                  </a:cubicBezTo>
                  <a:cubicBezTo>
                    <a:pt x="1087" y="7744"/>
                    <a:pt x="1016" y="7726"/>
                    <a:pt x="1052" y="7673"/>
                  </a:cubicBezTo>
                  <a:cubicBezTo>
                    <a:pt x="987" y="7657"/>
                    <a:pt x="1040" y="7619"/>
                    <a:pt x="977" y="7619"/>
                  </a:cubicBezTo>
                  <a:cubicBezTo>
                    <a:pt x="970" y="7619"/>
                    <a:pt x="963" y="7619"/>
                    <a:pt x="954" y="7620"/>
                  </a:cubicBezTo>
                  <a:lnTo>
                    <a:pt x="990" y="7709"/>
                  </a:lnTo>
                  <a:cubicBezTo>
                    <a:pt x="963" y="7664"/>
                    <a:pt x="848" y="7638"/>
                    <a:pt x="884" y="7541"/>
                  </a:cubicBezTo>
                  <a:cubicBezTo>
                    <a:pt x="901" y="7541"/>
                    <a:pt x="928" y="7567"/>
                    <a:pt x="946" y="7576"/>
                  </a:cubicBezTo>
                  <a:cubicBezTo>
                    <a:pt x="972" y="7550"/>
                    <a:pt x="919" y="7541"/>
                    <a:pt x="946" y="7505"/>
                  </a:cubicBezTo>
                  <a:cubicBezTo>
                    <a:pt x="949" y="7505"/>
                    <a:pt x="953" y="7505"/>
                    <a:pt x="956" y="7505"/>
                  </a:cubicBezTo>
                  <a:cubicBezTo>
                    <a:pt x="1038" y="7505"/>
                    <a:pt x="984" y="7613"/>
                    <a:pt x="1060" y="7656"/>
                  </a:cubicBezTo>
                  <a:cubicBezTo>
                    <a:pt x="1093" y="7623"/>
                    <a:pt x="995" y="7566"/>
                    <a:pt x="1062" y="7566"/>
                  </a:cubicBezTo>
                  <a:cubicBezTo>
                    <a:pt x="1065" y="7566"/>
                    <a:pt x="1068" y="7567"/>
                    <a:pt x="1072" y="7567"/>
                  </a:cubicBezTo>
                  <a:lnTo>
                    <a:pt x="1072" y="7567"/>
                  </a:lnTo>
                  <a:cubicBezTo>
                    <a:pt x="950" y="7556"/>
                    <a:pt x="1076" y="7469"/>
                    <a:pt x="972" y="7426"/>
                  </a:cubicBezTo>
                  <a:lnTo>
                    <a:pt x="1025" y="7417"/>
                  </a:lnTo>
                  <a:cubicBezTo>
                    <a:pt x="1016" y="7408"/>
                    <a:pt x="990" y="7391"/>
                    <a:pt x="990" y="7373"/>
                  </a:cubicBezTo>
                  <a:lnTo>
                    <a:pt x="990" y="7373"/>
                  </a:lnTo>
                  <a:lnTo>
                    <a:pt x="1069" y="7399"/>
                  </a:lnTo>
                  <a:cubicBezTo>
                    <a:pt x="999" y="7355"/>
                    <a:pt x="1105" y="7285"/>
                    <a:pt x="1060" y="7241"/>
                  </a:cubicBezTo>
                  <a:lnTo>
                    <a:pt x="1060" y="7241"/>
                  </a:lnTo>
                  <a:cubicBezTo>
                    <a:pt x="1078" y="7347"/>
                    <a:pt x="999" y="7276"/>
                    <a:pt x="963" y="7329"/>
                  </a:cubicBezTo>
                  <a:cubicBezTo>
                    <a:pt x="867" y="7215"/>
                    <a:pt x="1093" y="7232"/>
                    <a:pt x="1044" y="7093"/>
                  </a:cubicBezTo>
                  <a:lnTo>
                    <a:pt x="1044" y="7093"/>
                  </a:lnTo>
                  <a:cubicBezTo>
                    <a:pt x="1048" y="7110"/>
                    <a:pt x="1032" y="7150"/>
                    <a:pt x="1007" y="7150"/>
                  </a:cubicBezTo>
                  <a:cubicBezTo>
                    <a:pt x="1002" y="7150"/>
                    <a:pt x="996" y="7148"/>
                    <a:pt x="990" y="7143"/>
                  </a:cubicBezTo>
                  <a:cubicBezTo>
                    <a:pt x="999" y="7108"/>
                    <a:pt x="1007" y="7073"/>
                    <a:pt x="1034" y="7046"/>
                  </a:cubicBezTo>
                  <a:cubicBezTo>
                    <a:pt x="1026" y="7018"/>
                    <a:pt x="1018" y="7008"/>
                    <a:pt x="1010" y="7008"/>
                  </a:cubicBezTo>
                  <a:cubicBezTo>
                    <a:pt x="994" y="7008"/>
                    <a:pt x="976" y="7044"/>
                    <a:pt x="953" y="7044"/>
                  </a:cubicBezTo>
                  <a:cubicBezTo>
                    <a:pt x="948" y="7044"/>
                    <a:pt x="943" y="7042"/>
                    <a:pt x="937" y="7037"/>
                  </a:cubicBezTo>
                  <a:cubicBezTo>
                    <a:pt x="999" y="6993"/>
                    <a:pt x="901" y="6993"/>
                    <a:pt x="875" y="6958"/>
                  </a:cubicBezTo>
                  <a:lnTo>
                    <a:pt x="928" y="6949"/>
                  </a:lnTo>
                  <a:cubicBezTo>
                    <a:pt x="946" y="6834"/>
                    <a:pt x="804" y="6940"/>
                    <a:pt x="831" y="6834"/>
                  </a:cubicBezTo>
                  <a:lnTo>
                    <a:pt x="831" y="6834"/>
                  </a:lnTo>
                  <a:lnTo>
                    <a:pt x="919" y="6861"/>
                  </a:lnTo>
                  <a:lnTo>
                    <a:pt x="893" y="6817"/>
                  </a:lnTo>
                  <a:lnTo>
                    <a:pt x="954" y="6808"/>
                  </a:lnTo>
                  <a:cubicBezTo>
                    <a:pt x="893" y="6764"/>
                    <a:pt x="910" y="6746"/>
                    <a:pt x="910" y="6684"/>
                  </a:cubicBezTo>
                  <a:lnTo>
                    <a:pt x="910" y="6684"/>
                  </a:lnTo>
                  <a:cubicBezTo>
                    <a:pt x="897" y="6691"/>
                    <a:pt x="881" y="6695"/>
                    <a:pt x="864" y="6695"/>
                  </a:cubicBezTo>
                  <a:cubicBezTo>
                    <a:pt x="836" y="6695"/>
                    <a:pt x="807" y="6683"/>
                    <a:pt x="795" y="6649"/>
                  </a:cubicBezTo>
                  <a:cubicBezTo>
                    <a:pt x="822" y="6614"/>
                    <a:pt x="857" y="6658"/>
                    <a:pt x="831" y="6587"/>
                  </a:cubicBezTo>
                  <a:lnTo>
                    <a:pt x="831" y="6587"/>
                  </a:lnTo>
                  <a:cubicBezTo>
                    <a:pt x="875" y="6596"/>
                    <a:pt x="919" y="6605"/>
                    <a:pt x="875" y="6649"/>
                  </a:cubicBezTo>
                  <a:cubicBezTo>
                    <a:pt x="893" y="6649"/>
                    <a:pt x="910" y="6658"/>
                    <a:pt x="928" y="6658"/>
                  </a:cubicBezTo>
                  <a:cubicBezTo>
                    <a:pt x="963" y="6614"/>
                    <a:pt x="919" y="6561"/>
                    <a:pt x="919" y="6534"/>
                  </a:cubicBezTo>
                  <a:cubicBezTo>
                    <a:pt x="919" y="6552"/>
                    <a:pt x="919" y="6561"/>
                    <a:pt x="910" y="6570"/>
                  </a:cubicBezTo>
                  <a:lnTo>
                    <a:pt x="813" y="6481"/>
                  </a:lnTo>
                  <a:cubicBezTo>
                    <a:pt x="821" y="6474"/>
                    <a:pt x="828" y="6471"/>
                    <a:pt x="836" y="6471"/>
                  </a:cubicBezTo>
                  <a:cubicBezTo>
                    <a:pt x="846" y="6471"/>
                    <a:pt x="856" y="6476"/>
                    <a:pt x="866" y="6481"/>
                  </a:cubicBezTo>
                  <a:cubicBezTo>
                    <a:pt x="857" y="6464"/>
                    <a:pt x="831" y="6455"/>
                    <a:pt x="813" y="6428"/>
                  </a:cubicBezTo>
                  <a:cubicBezTo>
                    <a:pt x="837" y="6424"/>
                    <a:pt x="859" y="6420"/>
                    <a:pt x="878" y="6420"/>
                  </a:cubicBezTo>
                  <a:cubicBezTo>
                    <a:pt x="898" y="6420"/>
                    <a:pt x="916" y="6425"/>
                    <a:pt x="929" y="6438"/>
                  </a:cubicBezTo>
                  <a:lnTo>
                    <a:pt x="929" y="6438"/>
                  </a:lnTo>
                  <a:lnTo>
                    <a:pt x="866" y="6366"/>
                  </a:lnTo>
                  <a:cubicBezTo>
                    <a:pt x="890" y="6350"/>
                    <a:pt x="907" y="6312"/>
                    <a:pt x="930" y="6312"/>
                  </a:cubicBezTo>
                  <a:cubicBezTo>
                    <a:pt x="932" y="6312"/>
                    <a:pt x="934" y="6313"/>
                    <a:pt x="937" y="6313"/>
                  </a:cubicBezTo>
                  <a:cubicBezTo>
                    <a:pt x="946" y="6252"/>
                    <a:pt x="822" y="6199"/>
                    <a:pt x="840" y="6119"/>
                  </a:cubicBezTo>
                  <a:cubicBezTo>
                    <a:pt x="822" y="6119"/>
                    <a:pt x="813" y="6110"/>
                    <a:pt x="804" y="6102"/>
                  </a:cubicBezTo>
                  <a:cubicBezTo>
                    <a:pt x="804" y="6040"/>
                    <a:pt x="848" y="5978"/>
                    <a:pt x="769" y="5916"/>
                  </a:cubicBezTo>
                  <a:lnTo>
                    <a:pt x="848" y="5854"/>
                  </a:lnTo>
                  <a:cubicBezTo>
                    <a:pt x="844" y="5845"/>
                    <a:pt x="838" y="5841"/>
                    <a:pt x="830" y="5841"/>
                  </a:cubicBezTo>
                  <a:cubicBezTo>
                    <a:pt x="809" y="5841"/>
                    <a:pt x="778" y="5873"/>
                    <a:pt x="750" y="5873"/>
                  </a:cubicBezTo>
                  <a:cubicBezTo>
                    <a:pt x="734" y="5873"/>
                    <a:pt x="720" y="5864"/>
                    <a:pt x="707" y="5837"/>
                  </a:cubicBezTo>
                  <a:cubicBezTo>
                    <a:pt x="672" y="5775"/>
                    <a:pt x="778" y="5801"/>
                    <a:pt x="795" y="5775"/>
                  </a:cubicBezTo>
                  <a:cubicBezTo>
                    <a:pt x="742" y="5748"/>
                    <a:pt x="654" y="5695"/>
                    <a:pt x="707" y="5625"/>
                  </a:cubicBezTo>
                  <a:lnTo>
                    <a:pt x="707" y="5625"/>
                  </a:lnTo>
                  <a:cubicBezTo>
                    <a:pt x="734" y="5642"/>
                    <a:pt x="716" y="5660"/>
                    <a:pt x="725" y="5687"/>
                  </a:cubicBezTo>
                  <a:lnTo>
                    <a:pt x="769" y="5625"/>
                  </a:lnTo>
                  <a:cubicBezTo>
                    <a:pt x="823" y="5661"/>
                    <a:pt x="832" y="5693"/>
                    <a:pt x="849" y="5693"/>
                  </a:cubicBezTo>
                  <a:cubicBezTo>
                    <a:pt x="857" y="5693"/>
                    <a:pt x="867" y="5686"/>
                    <a:pt x="884" y="5669"/>
                  </a:cubicBezTo>
                  <a:lnTo>
                    <a:pt x="884" y="5669"/>
                  </a:lnTo>
                  <a:cubicBezTo>
                    <a:pt x="877" y="5670"/>
                    <a:pt x="871" y="5670"/>
                    <a:pt x="865" y="5670"/>
                  </a:cubicBezTo>
                  <a:cubicBezTo>
                    <a:pt x="738" y="5670"/>
                    <a:pt x="837" y="5492"/>
                    <a:pt x="699" y="5492"/>
                  </a:cubicBezTo>
                  <a:cubicBezTo>
                    <a:pt x="696" y="5492"/>
                    <a:pt x="693" y="5492"/>
                    <a:pt x="690" y="5492"/>
                  </a:cubicBezTo>
                  <a:lnTo>
                    <a:pt x="716" y="5457"/>
                  </a:lnTo>
                  <a:cubicBezTo>
                    <a:pt x="716" y="5466"/>
                    <a:pt x="725" y="5466"/>
                    <a:pt x="725" y="5475"/>
                  </a:cubicBezTo>
                  <a:cubicBezTo>
                    <a:pt x="795" y="5404"/>
                    <a:pt x="610" y="5439"/>
                    <a:pt x="619" y="5360"/>
                  </a:cubicBezTo>
                  <a:cubicBezTo>
                    <a:pt x="625" y="5334"/>
                    <a:pt x="641" y="5318"/>
                    <a:pt x="656" y="5318"/>
                  </a:cubicBezTo>
                  <a:cubicBezTo>
                    <a:pt x="662" y="5318"/>
                    <a:pt x="667" y="5320"/>
                    <a:pt x="672" y="5325"/>
                  </a:cubicBezTo>
                  <a:lnTo>
                    <a:pt x="628" y="5263"/>
                  </a:lnTo>
                  <a:cubicBezTo>
                    <a:pt x="628" y="5254"/>
                    <a:pt x="634" y="5249"/>
                    <a:pt x="641" y="5249"/>
                  </a:cubicBezTo>
                  <a:cubicBezTo>
                    <a:pt x="645" y="5249"/>
                    <a:pt x="650" y="5251"/>
                    <a:pt x="652" y="5255"/>
                  </a:cubicBezTo>
                  <a:lnTo>
                    <a:pt x="652" y="5255"/>
                  </a:lnTo>
                  <a:lnTo>
                    <a:pt x="628" y="5166"/>
                  </a:lnTo>
                  <a:lnTo>
                    <a:pt x="637" y="5166"/>
                  </a:lnTo>
                  <a:cubicBezTo>
                    <a:pt x="610" y="5148"/>
                    <a:pt x="566" y="5121"/>
                    <a:pt x="548" y="5113"/>
                  </a:cubicBezTo>
                  <a:cubicBezTo>
                    <a:pt x="553" y="5105"/>
                    <a:pt x="557" y="5103"/>
                    <a:pt x="560" y="5103"/>
                  </a:cubicBezTo>
                  <a:cubicBezTo>
                    <a:pt x="566" y="5103"/>
                    <a:pt x="570" y="5114"/>
                    <a:pt x="578" y="5114"/>
                  </a:cubicBezTo>
                  <a:cubicBezTo>
                    <a:pt x="580" y="5114"/>
                    <a:pt x="582" y="5114"/>
                    <a:pt x="584" y="5113"/>
                  </a:cubicBezTo>
                  <a:lnTo>
                    <a:pt x="539" y="5060"/>
                  </a:lnTo>
                  <a:cubicBezTo>
                    <a:pt x="549" y="5054"/>
                    <a:pt x="558" y="5052"/>
                    <a:pt x="567" y="5052"/>
                  </a:cubicBezTo>
                  <a:cubicBezTo>
                    <a:pt x="600" y="5052"/>
                    <a:pt x="628" y="5085"/>
                    <a:pt x="628" y="5113"/>
                  </a:cubicBezTo>
                  <a:cubicBezTo>
                    <a:pt x="778" y="5051"/>
                    <a:pt x="575" y="5068"/>
                    <a:pt x="663" y="4954"/>
                  </a:cubicBezTo>
                  <a:lnTo>
                    <a:pt x="663" y="4954"/>
                  </a:lnTo>
                  <a:lnTo>
                    <a:pt x="690" y="5007"/>
                  </a:lnTo>
                  <a:cubicBezTo>
                    <a:pt x="778" y="4962"/>
                    <a:pt x="742" y="4927"/>
                    <a:pt x="787" y="4865"/>
                  </a:cubicBezTo>
                  <a:lnTo>
                    <a:pt x="787" y="4865"/>
                  </a:lnTo>
                  <a:cubicBezTo>
                    <a:pt x="765" y="4880"/>
                    <a:pt x="693" y="4951"/>
                    <a:pt x="642" y="4951"/>
                  </a:cubicBezTo>
                  <a:cubicBezTo>
                    <a:pt x="630" y="4951"/>
                    <a:pt x="619" y="4946"/>
                    <a:pt x="610" y="4936"/>
                  </a:cubicBezTo>
                  <a:cubicBezTo>
                    <a:pt x="628" y="4918"/>
                    <a:pt x="628" y="4901"/>
                    <a:pt x="592" y="4865"/>
                  </a:cubicBezTo>
                  <a:cubicBezTo>
                    <a:pt x="645" y="4865"/>
                    <a:pt x="637" y="4839"/>
                    <a:pt x="628" y="4795"/>
                  </a:cubicBezTo>
                  <a:lnTo>
                    <a:pt x="698" y="4795"/>
                  </a:lnTo>
                  <a:cubicBezTo>
                    <a:pt x="681" y="4759"/>
                    <a:pt x="637" y="4759"/>
                    <a:pt x="601" y="4742"/>
                  </a:cubicBezTo>
                  <a:cubicBezTo>
                    <a:pt x="610" y="4698"/>
                    <a:pt x="663" y="4680"/>
                    <a:pt x="716" y="4671"/>
                  </a:cubicBezTo>
                  <a:cubicBezTo>
                    <a:pt x="718" y="4654"/>
                    <a:pt x="714" y="4648"/>
                    <a:pt x="706" y="4648"/>
                  </a:cubicBezTo>
                  <a:cubicBezTo>
                    <a:pt x="691" y="4648"/>
                    <a:pt x="663" y="4669"/>
                    <a:pt x="641" y="4669"/>
                  </a:cubicBezTo>
                  <a:cubicBezTo>
                    <a:pt x="627" y="4669"/>
                    <a:pt x="615" y="4661"/>
                    <a:pt x="610" y="4636"/>
                  </a:cubicBezTo>
                  <a:cubicBezTo>
                    <a:pt x="637" y="4574"/>
                    <a:pt x="601" y="4539"/>
                    <a:pt x="557" y="4468"/>
                  </a:cubicBezTo>
                  <a:cubicBezTo>
                    <a:pt x="566" y="4453"/>
                    <a:pt x="574" y="4448"/>
                    <a:pt x="582" y="4448"/>
                  </a:cubicBezTo>
                  <a:cubicBezTo>
                    <a:pt x="594" y="4448"/>
                    <a:pt x="604" y="4460"/>
                    <a:pt x="614" y="4460"/>
                  </a:cubicBezTo>
                  <a:cubicBezTo>
                    <a:pt x="616" y="4460"/>
                    <a:pt x="617" y="4460"/>
                    <a:pt x="619" y="4459"/>
                  </a:cubicBezTo>
                  <a:lnTo>
                    <a:pt x="566" y="4415"/>
                  </a:lnTo>
                  <a:cubicBezTo>
                    <a:pt x="566" y="4412"/>
                    <a:pt x="568" y="4411"/>
                    <a:pt x="571" y="4411"/>
                  </a:cubicBezTo>
                  <a:cubicBezTo>
                    <a:pt x="577" y="4411"/>
                    <a:pt x="587" y="4415"/>
                    <a:pt x="592" y="4415"/>
                  </a:cubicBezTo>
                  <a:cubicBezTo>
                    <a:pt x="566" y="4380"/>
                    <a:pt x="522" y="4415"/>
                    <a:pt x="495" y="4362"/>
                  </a:cubicBezTo>
                  <a:cubicBezTo>
                    <a:pt x="416" y="4344"/>
                    <a:pt x="628" y="4265"/>
                    <a:pt x="531" y="4203"/>
                  </a:cubicBezTo>
                  <a:cubicBezTo>
                    <a:pt x="537" y="4199"/>
                    <a:pt x="544" y="4197"/>
                    <a:pt x="550" y="4197"/>
                  </a:cubicBezTo>
                  <a:cubicBezTo>
                    <a:pt x="570" y="4197"/>
                    <a:pt x="590" y="4212"/>
                    <a:pt x="610" y="4212"/>
                  </a:cubicBezTo>
                  <a:cubicBezTo>
                    <a:pt x="557" y="4124"/>
                    <a:pt x="566" y="4132"/>
                    <a:pt x="495" y="4062"/>
                  </a:cubicBezTo>
                  <a:cubicBezTo>
                    <a:pt x="513" y="4044"/>
                    <a:pt x="539" y="4027"/>
                    <a:pt x="557" y="4009"/>
                  </a:cubicBezTo>
                  <a:lnTo>
                    <a:pt x="557" y="4009"/>
                  </a:lnTo>
                  <a:cubicBezTo>
                    <a:pt x="546" y="4015"/>
                    <a:pt x="534" y="4018"/>
                    <a:pt x="523" y="4018"/>
                  </a:cubicBezTo>
                  <a:cubicBezTo>
                    <a:pt x="473" y="4018"/>
                    <a:pt x="425" y="3962"/>
                    <a:pt x="389" y="3912"/>
                  </a:cubicBezTo>
                  <a:cubicBezTo>
                    <a:pt x="363" y="3929"/>
                    <a:pt x="336" y="3938"/>
                    <a:pt x="319" y="3947"/>
                  </a:cubicBezTo>
                  <a:cubicBezTo>
                    <a:pt x="310" y="3912"/>
                    <a:pt x="310" y="3885"/>
                    <a:pt x="301" y="3850"/>
                  </a:cubicBezTo>
                  <a:cubicBezTo>
                    <a:pt x="303" y="3848"/>
                    <a:pt x="305" y="3848"/>
                    <a:pt x="308" y="3848"/>
                  </a:cubicBezTo>
                  <a:cubicBezTo>
                    <a:pt x="320" y="3848"/>
                    <a:pt x="341" y="3862"/>
                    <a:pt x="363" y="3876"/>
                  </a:cubicBezTo>
                  <a:cubicBezTo>
                    <a:pt x="363" y="3876"/>
                    <a:pt x="354" y="3868"/>
                    <a:pt x="354" y="3859"/>
                  </a:cubicBezTo>
                  <a:cubicBezTo>
                    <a:pt x="361" y="3854"/>
                    <a:pt x="369" y="3852"/>
                    <a:pt x="379" y="3852"/>
                  </a:cubicBezTo>
                  <a:cubicBezTo>
                    <a:pt x="403" y="3852"/>
                    <a:pt x="434" y="3868"/>
                    <a:pt x="460" y="3894"/>
                  </a:cubicBezTo>
                  <a:cubicBezTo>
                    <a:pt x="442" y="3894"/>
                    <a:pt x="425" y="3903"/>
                    <a:pt x="407" y="3912"/>
                  </a:cubicBezTo>
                  <a:cubicBezTo>
                    <a:pt x="451" y="3938"/>
                    <a:pt x="495" y="3965"/>
                    <a:pt x="539" y="3974"/>
                  </a:cubicBezTo>
                  <a:cubicBezTo>
                    <a:pt x="531" y="3965"/>
                    <a:pt x="531" y="3956"/>
                    <a:pt x="522" y="3938"/>
                  </a:cubicBezTo>
                  <a:lnTo>
                    <a:pt x="522" y="3938"/>
                  </a:lnTo>
                  <a:cubicBezTo>
                    <a:pt x="539" y="3947"/>
                    <a:pt x="548" y="3956"/>
                    <a:pt x="557" y="3956"/>
                  </a:cubicBezTo>
                  <a:cubicBezTo>
                    <a:pt x="566" y="3956"/>
                    <a:pt x="548" y="3938"/>
                    <a:pt x="531" y="3929"/>
                  </a:cubicBezTo>
                  <a:lnTo>
                    <a:pt x="619" y="3929"/>
                  </a:lnTo>
                  <a:lnTo>
                    <a:pt x="584" y="3912"/>
                  </a:lnTo>
                  <a:cubicBezTo>
                    <a:pt x="610" y="3894"/>
                    <a:pt x="637" y="3859"/>
                    <a:pt x="663" y="3823"/>
                  </a:cubicBezTo>
                  <a:cubicBezTo>
                    <a:pt x="592" y="3717"/>
                    <a:pt x="478" y="3638"/>
                    <a:pt x="460" y="3506"/>
                  </a:cubicBezTo>
                  <a:lnTo>
                    <a:pt x="460" y="3506"/>
                  </a:lnTo>
                  <a:cubicBezTo>
                    <a:pt x="522" y="3550"/>
                    <a:pt x="566" y="3532"/>
                    <a:pt x="637" y="3541"/>
                  </a:cubicBezTo>
                  <a:cubicBezTo>
                    <a:pt x="557" y="3567"/>
                    <a:pt x="654" y="3638"/>
                    <a:pt x="628" y="3700"/>
                  </a:cubicBezTo>
                  <a:cubicBezTo>
                    <a:pt x="637" y="3687"/>
                    <a:pt x="648" y="3682"/>
                    <a:pt x="659" y="3682"/>
                  </a:cubicBezTo>
                  <a:cubicBezTo>
                    <a:pt x="670" y="3682"/>
                    <a:pt x="681" y="3687"/>
                    <a:pt x="690" y="3691"/>
                  </a:cubicBezTo>
                  <a:lnTo>
                    <a:pt x="637" y="3567"/>
                  </a:lnTo>
                  <a:lnTo>
                    <a:pt x="637" y="3567"/>
                  </a:lnTo>
                  <a:cubicBezTo>
                    <a:pt x="644" y="3569"/>
                    <a:pt x="650" y="3569"/>
                    <a:pt x="655" y="3569"/>
                  </a:cubicBezTo>
                  <a:cubicBezTo>
                    <a:pt x="688" y="3569"/>
                    <a:pt x="684" y="3546"/>
                    <a:pt x="707" y="3523"/>
                  </a:cubicBezTo>
                  <a:lnTo>
                    <a:pt x="707" y="3523"/>
                  </a:lnTo>
                  <a:cubicBezTo>
                    <a:pt x="702" y="3524"/>
                    <a:pt x="698" y="3524"/>
                    <a:pt x="693" y="3524"/>
                  </a:cubicBezTo>
                  <a:cubicBezTo>
                    <a:pt x="597" y="3524"/>
                    <a:pt x="644" y="3433"/>
                    <a:pt x="610" y="3382"/>
                  </a:cubicBezTo>
                  <a:cubicBezTo>
                    <a:pt x="654" y="3382"/>
                    <a:pt x="690" y="3400"/>
                    <a:pt x="672" y="3453"/>
                  </a:cubicBezTo>
                  <a:cubicBezTo>
                    <a:pt x="769" y="3400"/>
                    <a:pt x="548" y="3355"/>
                    <a:pt x="628" y="3302"/>
                  </a:cubicBezTo>
                  <a:lnTo>
                    <a:pt x="628" y="3302"/>
                  </a:lnTo>
                  <a:cubicBezTo>
                    <a:pt x="628" y="3320"/>
                    <a:pt x="628" y="3329"/>
                    <a:pt x="645" y="3338"/>
                  </a:cubicBezTo>
                  <a:cubicBezTo>
                    <a:pt x="615" y="3300"/>
                    <a:pt x="636" y="3244"/>
                    <a:pt x="665" y="3244"/>
                  </a:cubicBezTo>
                  <a:cubicBezTo>
                    <a:pt x="670" y="3244"/>
                    <a:pt x="675" y="3246"/>
                    <a:pt x="681" y="3250"/>
                  </a:cubicBezTo>
                  <a:lnTo>
                    <a:pt x="681" y="3258"/>
                  </a:lnTo>
                  <a:cubicBezTo>
                    <a:pt x="707" y="3170"/>
                    <a:pt x="716" y="2985"/>
                    <a:pt x="619" y="2958"/>
                  </a:cubicBezTo>
                  <a:lnTo>
                    <a:pt x="619" y="2958"/>
                  </a:lnTo>
                  <a:cubicBezTo>
                    <a:pt x="628" y="2958"/>
                    <a:pt x="734" y="2985"/>
                    <a:pt x="751" y="2993"/>
                  </a:cubicBezTo>
                  <a:lnTo>
                    <a:pt x="433" y="2799"/>
                  </a:lnTo>
                  <a:lnTo>
                    <a:pt x="433" y="2799"/>
                  </a:lnTo>
                  <a:cubicBezTo>
                    <a:pt x="522" y="2817"/>
                    <a:pt x="734" y="2790"/>
                    <a:pt x="769" y="2870"/>
                  </a:cubicBezTo>
                  <a:cubicBezTo>
                    <a:pt x="787" y="2852"/>
                    <a:pt x="804" y="2826"/>
                    <a:pt x="778" y="2773"/>
                  </a:cubicBezTo>
                  <a:lnTo>
                    <a:pt x="778" y="2773"/>
                  </a:lnTo>
                  <a:cubicBezTo>
                    <a:pt x="768" y="2782"/>
                    <a:pt x="732" y="2789"/>
                    <a:pt x="700" y="2789"/>
                  </a:cubicBezTo>
                  <a:cubicBezTo>
                    <a:pt x="673" y="2789"/>
                    <a:pt x="649" y="2785"/>
                    <a:pt x="645" y="2773"/>
                  </a:cubicBezTo>
                  <a:cubicBezTo>
                    <a:pt x="741" y="2729"/>
                    <a:pt x="699" y="2746"/>
                    <a:pt x="784" y="2686"/>
                  </a:cubicBezTo>
                  <a:lnTo>
                    <a:pt x="784" y="2686"/>
                  </a:lnTo>
                  <a:cubicBezTo>
                    <a:pt x="780" y="2688"/>
                    <a:pt x="774" y="2689"/>
                    <a:pt x="767" y="2689"/>
                  </a:cubicBezTo>
                  <a:cubicBezTo>
                    <a:pt x="725" y="2689"/>
                    <a:pt x="638" y="2660"/>
                    <a:pt x="645" y="2631"/>
                  </a:cubicBezTo>
                  <a:lnTo>
                    <a:pt x="645" y="2631"/>
                  </a:lnTo>
                  <a:cubicBezTo>
                    <a:pt x="663" y="2640"/>
                    <a:pt x="773" y="2649"/>
                    <a:pt x="786" y="2657"/>
                  </a:cubicBezTo>
                  <a:lnTo>
                    <a:pt x="786" y="2657"/>
                  </a:lnTo>
                  <a:lnTo>
                    <a:pt x="669" y="2566"/>
                  </a:lnTo>
                  <a:lnTo>
                    <a:pt x="669" y="2566"/>
                  </a:lnTo>
                  <a:cubicBezTo>
                    <a:pt x="683" y="2574"/>
                    <a:pt x="704" y="2578"/>
                    <a:pt x="727" y="2578"/>
                  </a:cubicBezTo>
                  <a:cubicBezTo>
                    <a:pt x="760" y="2578"/>
                    <a:pt x="798" y="2570"/>
                    <a:pt x="822" y="2561"/>
                  </a:cubicBezTo>
                  <a:lnTo>
                    <a:pt x="822" y="2561"/>
                  </a:lnTo>
                  <a:cubicBezTo>
                    <a:pt x="821" y="2561"/>
                    <a:pt x="819" y="2561"/>
                    <a:pt x="818" y="2561"/>
                  </a:cubicBezTo>
                  <a:cubicBezTo>
                    <a:pt x="799" y="2561"/>
                    <a:pt x="830" y="2489"/>
                    <a:pt x="822" y="2464"/>
                  </a:cubicBezTo>
                  <a:lnTo>
                    <a:pt x="822" y="2464"/>
                  </a:lnTo>
                  <a:lnTo>
                    <a:pt x="787" y="2499"/>
                  </a:lnTo>
                  <a:cubicBezTo>
                    <a:pt x="813" y="2402"/>
                    <a:pt x="610" y="2375"/>
                    <a:pt x="628" y="2287"/>
                  </a:cubicBezTo>
                  <a:lnTo>
                    <a:pt x="628" y="2287"/>
                  </a:lnTo>
                  <a:cubicBezTo>
                    <a:pt x="644" y="2293"/>
                    <a:pt x="703" y="2309"/>
                    <a:pt x="751" y="2309"/>
                  </a:cubicBezTo>
                  <a:cubicBezTo>
                    <a:pt x="779" y="2309"/>
                    <a:pt x="803" y="2303"/>
                    <a:pt x="813" y="2287"/>
                  </a:cubicBezTo>
                  <a:cubicBezTo>
                    <a:pt x="751" y="2252"/>
                    <a:pt x="495" y="2146"/>
                    <a:pt x="451" y="2057"/>
                  </a:cubicBezTo>
                  <a:lnTo>
                    <a:pt x="495" y="2049"/>
                  </a:lnTo>
                  <a:lnTo>
                    <a:pt x="460" y="1978"/>
                  </a:lnTo>
                  <a:lnTo>
                    <a:pt x="460" y="1978"/>
                  </a:lnTo>
                  <a:cubicBezTo>
                    <a:pt x="557" y="2031"/>
                    <a:pt x="760" y="2163"/>
                    <a:pt x="831" y="2234"/>
                  </a:cubicBezTo>
                  <a:cubicBezTo>
                    <a:pt x="866" y="2208"/>
                    <a:pt x="884" y="2234"/>
                    <a:pt x="884" y="2172"/>
                  </a:cubicBezTo>
                  <a:cubicBezTo>
                    <a:pt x="887" y="2171"/>
                    <a:pt x="890" y="2171"/>
                    <a:pt x="893" y="2171"/>
                  </a:cubicBezTo>
                  <a:cubicBezTo>
                    <a:pt x="922" y="2171"/>
                    <a:pt x="937" y="2209"/>
                    <a:pt x="937" y="2225"/>
                  </a:cubicBezTo>
                  <a:lnTo>
                    <a:pt x="972" y="2102"/>
                  </a:lnTo>
                  <a:cubicBezTo>
                    <a:pt x="893" y="2102"/>
                    <a:pt x="901" y="1996"/>
                    <a:pt x="840" y="1996"/>
                  </a:cubicBezTo>
                  <a:lnTo>
                    <a:pt x="901" y="2146"/>
                  </a:lnTo>
                  <a:cubicBezTo>
                    <a:pt x="822" y="2137"/>
                    <a:pt x="690" y="2040"/>
                    <a:pt x="707" y="1952"/>
                  </a:cubicBezTo>
                  <a:cubicBezTo>
                    <a:pt x="713" y="1949"/>
                    <a:pt x="721" y="1947"/>
                    <a:pt x="730" y="1947"/>
                  </a:cubicBezTo>
                  <a:cubicBezTo>
                    <a:pt x="775" y="1947"/>
                    <a:pt x="853" y="1979"/>
                    <a:pt x="875" y="1987"/>
                  </a:cubicBezTo>
                  <a:cubicBezTo>
                    <a:pt x="848" y="1969"/>
                    <a:pt x="831" y="1890"/>
                    <a:pt x="857" y="1890"/>
                  </a:cubicBezTo>
                  <a:lnTo>
                    <a:pt x="893" y="1925"/>
                  </a:lnTo>
                  <a:cubicBezTo>
                    <a:pt x="928" y="1881"/>
                    <a:pt x="795" y="1837"/>
                    <a:pt x="875" y="1784"/>
                  </a:cubicBezTo>
                  <a:cubicBezTo>
                    <a:pt x="884" y="1766"/>
                    <a:pt x="981" y="1731"/>
                    <a:pt x="937" y="1722"/>
                  </a:cubicBezTo>
                  <a:lnTo>
                    <a:pt x="937" y="1722"/>
                  </a:lnTo>
                  <a:cubicBezTo>
                    <a:pt x="907" y="1731"/>
                    <a:pt x="856" y="1735"/>
                    <a:pt x="799" y="1735"/>
                  </a:cubicBezTo>
                  <a:cubicBezTo>
                    <a:pt x="685" y="1735"/>
                    <a:pt x="545" y="1719"/>
                    <a:pt x="504" y="1695"/>
                  </a:cubicBezTo>
                  <a:cubicBezTo>
                    <a:pt x="504" y="1695"/>
                    <a:pt x="601" y="1598"/>
                    <a:pt x="645" y="1581"/>
                  </a:cubicBezTo>
                  <a:cubicBezTo>
                    <a:pt x="655" y="1577"/>
                    <a:pt x="664" y="1576"/>
                    <a:pt x="674" y="1576"/>
                  </a:cubicBezTo>
                  <a:cubicBezTo>
                    <a:pt x="732" y="1576"/>
                    <a:pt x="797" y="1627"/>
                    <a:pt x="848" y="1627"/>
                  </a:cubicBezTo>
                  <a:cubicBezTo>
                    <a:pt x="854" y="1627"/>
                    <a:pt x="860" y="1626"/>
                    <a:pt x="866" y="1625"/>
                  </a:cubicBezTo>
                  <a:cubicBezTo>
                    <a:pt x="848" y="1616"/>
                    <a:pt x="822" y="1598"/>
                    <a:pt x="813" y="1590"/>
                  </a:cubicBezTo>
                  <a:cubicBezTo>
                    <a:pt x="820" y="1585"/>
                    <a:pt x="827" y="1584"/>
                    <a:pt x="835" y="1584"/>
                  </a:cubicBezTo>
                  <a:cubicBezTo>
                    <a:pt x="843" y="1584"/>
                    <a:pt x="851" y="1585"/>
                    <a:pt x="857" y="1585"/>
                  </a:cubicBezTo>
                  <a:cubicBezTo>
                    <a:pt x="871" y="1585"/>
                    <a:pt x="879" y="1581"/>
                    <a:pt x="875" y="1554"/>
                  </a:cubicBezTo>
                  <a:cubicBezTo>
                    <a:pt x="818" y="1548"/>
                    <a:pt x="852" y="1501"/>
                    <a:pt x="846" y="1501"/>
                  </a:cubicBezTo>
                  <a:lnTo>
                    <a:pt x="846" y="1501"/>
                  </a:lnTo>
                  <a:cubicBezTo>
                    <a:pt x="844" y="1501"/>
                    <a:pt x="836" y="1508"/>
                    <a:pt x="813" y="1528"/>
                  </a:cubicBezTo>
                  <a:cubicBezTo>
                    <a:pt x="795" y="1484"/>
                    <a:pt x="831" y="1484"/>
                    <a:pt x="831" y="1422"/>
                  </a:cubicBezTo>
                  <a:lnTo>
                    <a:pt x="831" y="1422"/>
                  </a:lnTo>
                  <a:cubicBezTo>
                    <a:pt x="826" y="1423"/>
                    <a:pt x="820" y="1424"/>
                    <a:pt x="814" y="1424"/>
                  </a:cubicBezTo>
                  <a:cubicBezTo>
                    <a:pt x="756" y="1424"/>
                    <a:pt x="661" y="1356"/>
                    <a:pt x="645" y="1316"/>
                  </a:cubicBezTo>
                  <a:cubicBezTo>
                    <a:pt x="663" y="1316"/>
                    <a:pt x="690" y="1307"/>
                    <a:pt x="707" y="1307"/>
                  </a:cubicBezTo>
                  <a:cubicBezTo>
                    <a:pt x="716" y="1210"/>
                    <a:pt x="760" y="1166"/>
                    <a:pt x="769" y="1077"/>
                  </a:cubicBezTo>
                  <a:cubicBezTo>
                    <a:pt x="783" y="1071"/>
                    <a:pt x="807" y="1043"/>
                    <a:pt x="829" y="1043"/>
                  </a:cubicBezTo>
                  <a:cubicBezTo>
                    <a:pt x="836" y="1043"/>
                    <a:pt x="842" y="1045"/>
                    <a:pt x="848" y="1051"/>
                  </a:cubicBezTo>
                  <a:cubicBezTo>
                    <a:pt x="840" y="1033"/>
                    <a:pt x="813" y="1024"/>
                    <a:pt x="813" y="998"/>
                  </a:cubicBezTo>
                  <a:cubicBezTo>
                    <a:pt x="827" y="988"/>
                    <a:pt x="835" y="984"/>
                    <a:pt x="841" y="984"/>
                  </a:cubicBezTo>
                  <a:cubicBezTo>
                    <a:pt x="861" y="984"/>
                    <a:pt x="845" y="1031"/>
                    <a:pt x="876" y="1031"/>
                  </a:cubicBezTo>
                  <a:cubicBezTo>
                    <a:pt x="882" y="1031"/>
                    <a:pt x="890" y="1029"/>
                    <a:pt x="901" y="1024"/>
                  </a:cubicBezTo>
                  <a:cubicBezTo>
                    <a:pt x="857" y="1016"/>
                    <a:pt x="848" y="945"/>
                    <a:pt x="822" y="901"/>
                  </a:cubicBezTo>
                  <a:cubicBezTo>
                    <a:pt x="751" y="910"/>
                    <a:pt x="804" y="989"/>
                    <a:pt x="822" y="1033"/>
                  </a:cubicBezTo>
                  <a:cubicBezTo>
                    <a:pt x="725" y="1024"/>
                    <a:pt x="628" y="954"/>
                    <a:pt x="592" y="857"/>
                  </a:cubicBezTo>
                  <a:cubicBezTo>
                    <a:pt x="584" y="819"/>
                    <a:pt x="597" y="811"/>
                    <a:pt x="612" y="811"/>
                  </a:cubicBezTo>
                  <a:cubicBezTo>
                    <a:pt x="624" y="811"/>
                    <a:pt x="638" y="816"/>
                    <a:pt x="643" y="816"/>
                  </a:cubicBezTo>
                  <a:cubicBezTo>
                    <a:pt x="646" y="816"/>
                    <a:pt x="647" y="815"/>
                    <a:pt x="645" y="812"/>
                  </a:cubicBezTo>
                  <a:cubicBezTo>
                    <a:pt x="672" y="680"/>
                    <a:pt x="478" y="680"/>
                    <a:pt x="566" y="574"/>
                  </a:cubicBezTo>
                  <a:cubicBezTo>
                    <a:pt x="585" y="561"/>
                    <a:pt x="603" y="556"/>
                    <a:pt x="621" y="556"/>
                  </a:cubicBezTo>
                  <a:cubicBezTo>
                    <a:pt x="659" y="556"/>
                    <a:pt x="694" y="575"/>
                    <a:pt x="723" y="575"/>
                  </a:cubicBezTo>
                  <a:cubicBezTo>
                    <a:pt x="727" y="575"/>
                    <a:pt x="730" y="575"/>
                    <a:pt x="734" y="574"/>
                  </a:cubicBezTo>
                  <a:lnTo>
                    <a:pt x="734" y="574"/>
                  </a:lnTo>
                  <a:cubicBezTo>
                    <a:pt x="751" y="636"/>
                    <a:pt x="690" y="662"/>
                    <a:pt x="690" y="707"/>
                  </a:cubicBezTo>
                  <a:lnTo>
                    <a:pt x="725" y="654"/>
                  </a:lnTo>
                  <a:cubicBezTo>
                    <a:pt x="742" y="680"/>
                    <a:pt x="751" y="715"/>
                    <a:pt x="734" y="742"/>
                  </a:cubicBezTo>
                  <a:cubicBezTo>
                    <a:pt x="795" y="707"/>
                    <a:pt x="760" y="503"/>
                    <a:pt x="822" y="406"/>
                  </a:cubicBezTo>
                  <a:cubicBezTo>
                    <a:pt x="808" y="385"/>
                    <a:pt x="793" y="357"/>
                    <a:pt x="774" y="357"/>
                  </a:cubicBezTo>
                  <a:cubicBezTo>
                    <a:pt x="770" y="357"/>
                    <a:pt x="765" y="359"/>
                    <a:pt x="760" y="362"/>
                  </a:cubicBezTo>
                  <a:lnTo>
                    <a:pt x="769" y="398"/>
                  </a:lnTo>
                  <a:cubicBezTo>
                    <a:pt x="762" y="401"/>
                    <a:pt x="756" y="402"/>
                    <a:pt x="751" y="402"/>
                  </a:cubicBezTo>
                  <a:cubicBezTo>
                    <a:pt x="720" y="402"/>
                    <a:pt x="703" y="359"/>
                    <a:pt x="686" y="359"/>
                  </a:cubicBezTo>
                  <a:cubicBezTo>
                    <a:pt x="682" y="359"/>
                    <a:pt x="677" y="363"/>
                    <a:pt x="672" y="371"/>
                  </a:cubicBezTo>
                  <a:cubicBezTo>
                    <a:pt x="637" y="318"/>
                    <a:pt x="584" y="265"/>
                    <a:pt x="619" y="203"/>
                  </a:cubicBezTo>
                  <a:lnTo>
                    <a:pt x="693" y="195"/>
                  </a:lnTo>
                  <a:lnTo>
                    <a:pt x="693" y="195"/>
                  </a:lnTo>
                  <a:cubicBezTo>
                    <a:pt x="668" y="200"/>
                    <a:pt x="647" y="240"/>
                    <a:pt x="672" y="256"/>
                  </a:cubicBezTo>
                  <a:cubicBezTo>
                    <a:pt x="637" y="221"/>
                    <a:pt x="778" y="168"/>
                    <a:pt x="681" y="124"/>
                  </a:cubicBezTo>
                  <a:lnTo>
                    <a:pt x="681" y="124"/>
                  </a:lnTo>
                  <a:lnTo>
                    <a:pt x="628" y="168"/>
                  </a:lnTo>
                  <a:cubicBezTo>
                    <a:pt x="592" y="124"/>
                    <a:pt x="522" y="62"/>
                    <a:pt x="5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rot="1644691">
              <a:off x="7400888" y="19438"/>
              <a:ext cx="17285" cy="7857"/>
            </a:xfrm>
            <a:custGeom>
              <a:avLst/>
              <a:gdLst/>
              <a:ahLst/>
              <a:cxnLst/>
              <a:rect l="l" t="t" r="r" b="b"/>
              <a:pathLst>
                <a:path w="99" h="45" extrusionOk="0">
                  <a:moveTo>
                    <a:pt x="45" y="1"/>
                  </a:moveTo>
                  <a:lnTo>
                    <a:pt x="45" y="1"/>
                  </a:lnTo>
                  <a:cubicBezTo>
                    <a:pt x="27" y="18"/>
                    <a:pt x="1" y="36"/>
                    <a:pt x="63" y="45"/>
                  </a:cubicBezTo>
                  <a:cubicBezTo>
                    <a:pt x="98" y="36"/>
                    <a:pt x="63" y="10"/>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rot="1644691">
              <a:off x="7479952" y="-160711"/>
              <a:ext cx="7857" cy="7857"/>
            </a:xfrm>
            <a:custGeom>
              <a:avLst/>
              <a:gdLst/>
              <a:ahLst/>
              <a:cxnLst/>
              <a:rect l="l" t="t" r="r" b="b"/>
              <a:pathLst>
                <a:path w="45" h="45" extrusionOk="0">
                  <a:moveTo>
                    <a:pt x="27" y="0"/>
                  </a:moveTo>
                  <a:lnTo>
                    <a:pt x="27" y="0"/>
                  </a:lnTo>
                  <a:cubicBezTo>
                    <a:pt x="9" y="18"/>
                    <a:pt x="0" y="36"/>
                    <a:pt x="9" y="44"/>
                  </a:cubicBezTo>
                  <a:cubicBezTo>
                    <a:pt x="27" y="36"/>
                    <a:pt x="44" y="18"/>
                    <a:pt x="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rot="1644691">
              <a:off x="7739389" y="-670100"/>
              <a:ext cx="3317" cy="4539"/>
            </a:xfrm>
            <a:custGeom>
              <a:avLst/>
              <a:gdLst/>
              <a:ahLst/>
              <a:cxnLst/>
              <a:rect l="l" t="t" r="r" b="b"/>
              <a:pathLst>
                <a:path w="19" h="26" extrusionOk="0">
                  <a:moveTo>
                    <a:pt x="18" y="0"/>
                  </a:moveTo>
                  <a:cubicBezTo>
                    <a:pt x="8" y="16"/>
                    <a:pt x="1" y="25"/>
                    <a:pt x="2" y="25"/>
                  </a:cubicBezTo>
                  <a:cubicBezTo>
                    <a:pt x="2" y="25"/>
                    <a:pt x="7" y="20"/>
                    <a:pt x="18" y="9"/>
                  </a:cubicBezTo>
                  <a:lnTo>
                    <a:pt x="1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rot="1644691">
              <a:off x="7748439" y="-678799"/>
              <a:ext cx="4714" cy="7857"/>
            </a:xfrm>
            <a:custGeom>
              <a:avLst/>
              <a:gdLst/>
              <a:ahLst/>
              <a:cxnLst/>
              <a:rect l="l" t="t" r="r" b="b"/>
              <a:pathLst>
                <a:path w="27" h="45" extrusionOk="0">
                  <a:moveTo>
                    <a:pt x="0" y="1"/>
                  </a:moveTo>
                  <a:lnTo>
                    <a:pt x="0" y="1"/>
                  </a:lnTo>
                  <a:cubicBezTo>
                    <a:pt x="9" y="9"/>
                    <a:pt x="9" y="27"/>
                    <a:pt x="0" y="45"/>
                  </a:cubicBezTo>
                  <a:cubicBezTo>
                    <a:pt x="18" y="36"/>
                    <a:pt x="27" y="27"/>
                    <a:pt x="18" y="9"/>
                  </a:cubicBezTo>
                  <a:cubicBezTo>
                    <a:pt x="9" y="1"/>
                    <a:pt x="0"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rot="1644691">
              <a:off x="7176689" y="468984"/>
              <a:ext cx="3667" cy="4190"/>
            </a:xfrm>
            <a:custGeom>
              <a:avLst/>
              <a:gdLst/>
              <a:ahLst/>
              <a:cxnLst/>
              <a:rect l="l" t="t" r="r" b="b"/>
              <a:pathLst>
                <a:path w="21" h="24" extrusionOk="0">
                  <a:moveTo>
                    <a:pt x="9" y="1"/>
                  </a:moveTo>
                  <a:lnTo>
                    <a:pt x="0" y="19"/>
                  </a:lnTo>
                  <a:cubicBezTo>
                    <a:pt x="7" y="22"/>
                    <a:pt x="12" y="24"/>
                    <a:pt x="15" y="24"/>
                  </a:cubicBezTo>
                  <a:cubicBezTo>
                    <a:pt x="21" y="24"/>
                    <a:pt x="20" y="18"/>
                    <a:pt x="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rot="1644691">
              <a:off x="7477013" y="-135319"/>
              <a:ext cx="6285" cy="1397"/>
            </a:xfrm>
            <a:custGeom>
              <a:avLst/>
              <a:gdLst/>
              <a:ahLst/>
              <a:cxnLst/>
              <a:rect l="l" t="t" r="r" b="b"/>
              <a:pathLst>
                <a:path w="36" h="8" extrusionOk="0">
                  <a:moveTo>
                    <a:pt x="0" y="1"/>
                  </a:moveTo>
                  <a:cubicBezTo>
                    <a:pt x="5" y="5"/>
                    <a:pt x="9" y="7"/>
                    <a:pt x="15" y="7"/>
                  </a:cubicBezTo>
                  <a:cubicBezTo>
                    <a:pt x="20" y="7"/>
                    <a:pt x="27" y="5"/>
                    <a:pt x="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rot="1644691">
              <a:off x="7351549" y="220432"/>
              <a:ext cx="1746" cy="175"/>
            </a:xfrm>
            <a:custGeom>
              <a:avLst/>
              <a:gdLst/>
              <a:ahLst/>
              <a:cxnLst/>
              <a:rect l="l" t="t" r="r" b="b"/>
              <a:pathLst>
                <a:path w="10" h="1" extrusionOk="0">
                  <a:moveTo>
                    <a:pt x="1" y="0"/>
                  </a:moveTo>
                  <a:lnTo>
                    <a:pt x="1" y="0"/>
                  </a:lnTo>
                  <a:lnTo>
                    <a:pt x="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rot="1644691">
              <a:off x="7717313" y="-475884"/>
              <a:ext cx="6285" cy="3841"/>
            </a:xfrm>
            <a:custGeom>
              <a:avLst/>
              <a:gdLst/>
              <a:ahLst/>
              <a:cxnLst/>
              <a:rect l="l" t="t" r="r" b="b"/>
              <a:pathLst>
                <a:path w="36" h="22" extrusionOk="0">
                  <a:moveTo>
                    <a:pt x="35" y="0"/>
                  </a:moveTo>
                  <a:lnTo>
                    <a:pt x="35" y="0"/>
                  </a:lnTo>
                  <a:cubicBezTo>
                    <a:pt x="27" y="9"/>
                    <a:pt x="18" y="18"/>
                    <a:pt x="0" y="18"/>
                  </a:cubicBezTo>
                  <a:cubicBezTo>
                    <a:pt x="5" y="20"/>
                    <a:pt x="9" y="21"/>
                    <a:pt x="13" y="21"/>
                  </a:cubicBezTo>
                  <a:cubicBezTo>
                    <a:pt x="23" y="21"/>
                    <a:pt x="29" y="13"/>
                    <a:pt x="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rot="1644691">
              <a:off x="7769234" y="-738805"/>
              <a:ext cx="6285" cy="7857"/>
            </a:xfrm>
            <a:custGeom>
              <a:avLst/>
              <a:gdLst/>
              <a:ahLst/>
              <a:cxnLst/>
              <a:rect l="l" t="t" r="r" b="b"/>
              <a:pathLst>
                <a:path w="36" h="45" extrusionOk="0">
                  <a:moveTo>
                    <a:pt x="0" y="1"/>
                  </a:moveTo>
                  <a:cubicBezTo>
                    <a:pt x="0" y="4"/>
                    <a:pt x="2" y="7"/>
                    <a:pt x="4" y="9"/>
                  </a:cubicBezTo>
                  <a:lnTo>
                    <a:pt x="4" y="9"/>
                  </a:lnTo>
                  <a:lnTo>
                    <a:pt x="0" y="1"/>
                  </a:lnTo>
                  <a:close/>
                  <a:moveTo>
                    <a:pt x="4" y="9"/>
                  </a:moveTo>
                  <a:lnTo>
                    <a:pt x="18" y="45"/>
                  </a:lnTo>
                  <a:cubicBezTo>
                    <a:pt x="18" y="27"/>
                    <a:pt x="27" y="18"/>
                    <a:pt x="36" y="9"/>
                  </a:cubicBezTo>
                  <a:cubicBezTo>
                    <a:pt x="31" y="9"/>
                    <a:pt x="22" y="12"/>
                    <a:pt x="15" y="12"/>
                  </a:cubicBezTo>
                  <a:cubicBezTo>
                    <a:pt x="10" y="12"/>
                    <a:pt x="6" y="11"/>
                    <a:pt x="4" y="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rot="1644691">
              <a:off x="7854378" y="-768167"/>
              <a:ext cx="4714" cy="5587"/>
            </a:xfrm>
            <a:custGeom>
              <a:avLst/>
              <a:gdLst/>
              <a:ahLst/>
              <a:cxnLst/>
              <a:rect l="l" t="t" r="r" b="b"/>
              <a:pathLst>
                <a:path w="27" h="32" extrusionOk="0">
                  <a:moveTo>
                    <a:pt x="0" y="1"/>
                  </a:moveTo>
                  <a:cubicBezTo>
                    <a:pt x="0" y="18"/>
                    <a:pt x="8" y="32"/>
                    <a:pt x="16" y="32"/>
                  </a:cubicBezTo>
                  <a:cubicBezTo>
                    <a:pt x="20" y="32"/>
                    <a:pt x="24" y="28"/>
                    <a:pt x="27" y="18"/>
                  </a:cubicBezTo>
                  <a:cubicBezTo>
                    <a:pt x="27" y="10"/>
                    <a:pt x="27" y="10"/>
                    <a:pt x="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rot="1644691">
              <a:off x="7800086" y="-736395"/>
              <a:ext cx="14841" cy="9777"/>
            </a:xfrm>
            <a:custGeom>
              <a:avLst/>
              <a:gdLst/>
              <a:ahLst/>
              <a:cxnLst/>
              <a:rect l="l" t="t" r="r" b="b"/>
              <a:pathLst>
                <a:path w="85" h="56" extrusionOk="0">
                  <a:moveTo>
                    <a:pt x="38" y="0"/>
                  </a:moveTo>
                  <a:cubicBezTo>
                    <a:pt x="1" y="0"/>
                    <a:pt x="16" y="24"/>
                    <a:pt x="32" y="55"/>
                  </a:cubicBezTo>
                  <a:cubicBezTo>
                    <a:pt x="85" y="55"/>
                    <a:pt x="67" y="29"/>
                    <a:pt x="58" y="2"/>
                  </a:cubicBezTo>
                  <a:cubicBezTo>
                    <a:pt x="50" y="1"/>
                    <a:pt x="43" y="0"/>
                    <a:pt x="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rot="1644691">
              <a:off x="7809670" y="-742673"/>
              <a:ext cx="4889" cy="6460"/>
            </a:xfrm>
            <a:custGeom>
              <a:avLst/>
              <a:gdLst/>
              <a:ahLst/>
              <a:cxnLst/>
              <a:rect l="l" t="t" r="r" b="b"/>
              <a:pathLst>
                <a:path w="28" h="37" extrusionOk="0">
                  <a:moveTo>
                    <a:pt x="27" y="1"/>
                  </a:moveTo>
                  <a:cubicBezTo>
                    <a:pt x="1" y="1"/>
                    <a:pt x="27" y="19"/>
                    <a:pt x="27" y="36"/>
                  </a:cubicBezTo>
                  <a:cubicBezTo>
                    <a:pt x="27" y="27"/>
                    <a:pt x="27" y="10"/>
                    <a:pt x="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rot="1644691">
              <a:off x="7743999" y="-698240"/>
              <a:ext cx="15015" cy="8730"/>
            </a:xfrm>
            <a:custGeom>
              <a:avLst/>
              <a:gdLst/>
              <a:ahLst/>
              <a:cxnLst/>
              <a:rect l="l" t="t" r="r" b="b"/>
              <a:pathLst>
                <a:path w="86" h="50" extrusionOk="0">
                  <a:moveTo>
                    <a:pt x="19" y="1"/>
                  </a:moveTo>
                  <a:cubicBezTo>
                    <a:pt x="1" y="1"/>
                    <a:pt x="46" y="49"/>
                    <a:pt x="64" y="49"/>
                  </a:cubicBezTo>
                  <a:cubicBezTo>
                    <a:pt x="71" y="49"/>
                    <a:pt x="74" y="42"/>
                    <a:pt x="67" y="22"/>
                  </a:cubicBezTo>
                  <a:cubicBezTo>
                    <a:pt x="85" y="5"/>
                    <a:pt x="6" y="5"/>
                    <a:pt x="32" y="5"/>
                  </a:cubicBezTo>
                  <a:cubicBezTo>
                    <a:pt x="26" y="2"/>
                    <a:pt x="22" y="1"/>
                    <a:pt x="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rot="1644691">
              <a:off x="7817609" y="-719577"/>
              <a:ext cx="11000" cy="4714"/>
            </a:xfrm>
            <a:custGeom>
              <a:avLst/>
              <a:gdLst/>
              <a:ahLst/>
              <a:cxnLst/>
              <a:rect l="l" t="t" r="r" b="b"/>
              <a:pathLst>
                <a:path w="63" h="27" extrusionOk="0">
                  <a:moveTo>
                    <a:pt x="62" y="0"/>
                  </a:moveTo>
                  <a:lnTo>
                    <a:pt x="1" y="9"/>
                  </a:lnTo>
                  <a:lnTo>
                    <a:pt x="54" y="27"/>
                  </a:lnTo>
                  <a:lnTo>
                    <a:pt x="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rot="1644691">
              <a:off x="7799645" y="-695103"/>
              <a:ext cx="6285" cy="11000"/>
            </a:xfrm>
            <a:custGeom>
              <a:avLst/>
              <a:gdLst/>
              <a:ahLst/>
              <a:cxnLst/>
              <a:rect l="l" t="t" r="r" b="b"/>
              <a:pathLst>
                <a:path w="36" h="63" extrusionOk="0">
                  <a:moveTo>
                    <a:pt x="18" y="1"/>
                  </a:moveTo>
                  <a:cubicBezTo>
                    <a:pt x="18" y="27"/>
                    <a:pt x="0" y="63"/>
                    <a:pt x="18" y="63"/>
                  </a:cubicBezTo>
                  <a:lnTo>
                    <a:pt x="35" y="10"/>
                  </a:lnTo>
                  <a:cubicBezTo>
                    <a:pt x="26" y="10"/>
                    <a:pt x="26" y="10"/>
                    <a:pt x="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rot="1644691">
              <a:off x="7806795" y="-701424"/>
              <a:ext cx="1746" cy="7857"/>
            </a:xfrm>
            <a:custGeom>
              <a:avLst/>
              <a:gdLst/>
              <a:ahLst/>
              <a:cxnLst/>
              <a:rect l="l" t="t" r="r" b="b"/>
              <a:pathLst>
                <a:path w="10" h="45" extrusionOk="0">
                  <a:moveTo>
                    <a:pt x="1" y="1"/>
                  </a:moveTo>
                  <a:cubicBezTo>
                    <a:pt x="1" y="10"/>
                    <a:pt x="1" y="27"/>
                    <a:pt x="1" y="45"/>
                  </a:cubicBezTo>
                  <a:cubicBezTo>
                    <a:pt x="9" y="27"/>
                    <a:pt x="9" y="10"/>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rot="1644691">
              <a:off x="7819776" y="-706060"/>
              <a:ext cx="4889" cy="8031"/>
            </a:xfrm>
            <a:custGeom>
              <a:avLst/>
              <a:gdLst/>
              <a:ahLst/>
              <a:cxnLst/>
              <a:rect l="l" t="t" r="r" b="b"/>
              <a:pathLst>
                <a:path w="28" h="46" extrusionOk="0">
                  <a:moveTo>
                    <a:pt x="27" y="1"/>
                  </a:moveTo>
                  <a:lnTo>
                    <a:pt x="9" y="10"/>
                  </a:lnTo>
                  <a:lnTo>
                    <a:pt x="1" y="45"/>
                  </a:lnTo>
                  <a:lnTo>
                    <a:pt x="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rot="1644691">
              <a:off x="7747115" y="-607274"/>
              <a:ext cx="7857" cy="11000"/>
            </a:xfrm>
            <a:custGeom>
              <a:avLst/>
              <a:gdLst/>
              <a:ahLst/>
              <a:cxnLst/>
              <a:rect l="l" t="t" r="r" b="b"/>
              <a:pathLst>
                <a:path w="45" h="63" extrusionOk="0">
                  <a:moveTo>
                    <a:pt x="1" y="1"/>
                  </a:moveTo>
                  <a:lnTo>
                    <a:pt x="10" y="62"/>
                  </a:lnTo>
                  <a:cubicBezTo>
                    <a:pt x="36" y="62"/>
                    <a:pt x="45" y="54"/>
                    <a:pt x="36" y="36"/>
                  </a:cubicBezTo>
                  <a:cubicBezTo>
                    <a:pt x="27" y="18"/>
                    <a:pt x="18"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rot="1644691">
              <a:off x="7780254" y="-617040"/>
              <a:ext cx="12396" cy="4714"/>
            </a:xfrm>
            <a:custGeom>
              <a:avLst/>
              <a:gdLst/>
              <a:ahLst/>
              <a:cxnLst/>
              <a:rect l="l" t="t" r="r" b="b"/>
              <a:pathLst>
                <a:path w="71" h="27" extrusionOk="0">
                  <a:moveTo>
                    <a:pt x="44" y="0"/>
                  </a:moveTo>
                  <a:cubicBezTo>
                    <a:pt x="27" y="9"/>
                    <a:pt x="18" y="9"/>
                    <a:pt x="0" y="18"/>
                  </a:cubicBezTo>
                  <a:lnTo>
                    <a:pt x="71" y="27"/>
                  </a:lnTo>
                  <a:lnTo>
                    <a:pt x="4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rot="1644691">
              <a:off x="7775023" y="-593945"/>
              <a:ext cx="9428" cy="11349"/>
            </a:xfrm>
            <a:custGeom>
              <a:avLst/>
              <a:gdLst/>
              <a:ahLst/>
              <a:cxnLst/>
              <a:rect l="l" t="t" r="r" b="b"/>
              <a:pathLst>
                <a:path w="54" h="65" extrusionOk="0">
                  <a:moveTo>
                    <a:pt x="19" y="0"/>
                  </a:moveTo>
                  <a:cubicBezTo>
                    <a:pt x="14" y="0"/>
                    <a:pt x="8" y="5"/>
                    <a:pt x="0" y="17"/>
                  </a:cubicBezTo>
                  <a:cubicBezTo>
                    <a:pt x="13" y="24"/>
                    <a:pt x="34" y="64"/>
                    <a:pt x="45" y="64"/>
                  </a:cubicBezTo>
                  <a:cubicBezTo>
                    <a:pt x="50" y="64"/>
                    <a:pt x="53" y="57"/>
                    <a:pt x="53" y="35"/>
                  </a:cubicBezTo>
                  <a:cubicBezTo>
                    <a:pt x="41" y="29"/>
                    <a:pt x="33" y="0"/>
                    <a:pt x="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rot="1644691">
              <a:off x="7668257" y="-490764"/>
              <a:ext cx="20253" cy="4714"/>
            </a:xfrm>
            <a:custGeom>
              <a:avLst/>
              <a:gdLst/>
              <a:ahLst/>
              <a:cxnLst/>
              <a:rect l="l" t="t" r="r" b="b"/>
              <a:pathLst>
                <a:path w="116" h="27" extrusionOk="0">
                  <a:moveTo>
                    <a:pt x="1" y="0"/>
                  </a:moveTo>
                  <a:lnTo>
                    <a:pt x="116" y="27"/>
                  </a:lnTo>
                  <a:lnTo>
                    <a:pt x="116" y="9"/>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rot="1644691">
              <a:off x="7648980" y="-364792"/>
              <a:ext cx="21824" cy="14841"/>
            </a:xfrm>
            <a:custGeom>
              <a:avLst/>
              <a:gdLst/>
              <a:ahLst/>
              <a:cxnLst/>
              <a:rect l="l" t="t" r="r" b="b"/>
              <a:pathLst>
                <a:path w="125" h="85" extrusionOk="0">
                  <a:moveTo>
                    <a:pt x="45" y="0"/>
                  </a:moveTo>
                  <a:cubicBezTo>
                    <a:pt x="28" y="0"/>
                    <a:pt x="19" y="33"/>
                    <a:pt x="7" y="33"/>
                  </a:cubicBezTo>
                  <a:cubicBezTo>
                    <a:pt x="5" y="33"/>
                    <a:pt x="3" y="32"/>
                    <a:pt x="1" y="30"/>
                  </a:cubicBezTo>
                  <a:lnTo>
                    <a:pt x="1" y="30"/>
                  </a:lnTo>
                  <a:cubicBezTo>
                    <a:pt x="23" y="66"/>
                    <a:pt x="14" y="85"/>
                    <a:pt x="57" y="85"/>
                  </a:cubicBezTo>
                  <a:cubicBezTo>
                    <a:pt x="65" y="85"/>
                    <a:pt x="76" y="84"/>
                    <a:pt x="89" y="83"/>
                  </a:cubicBezTo>
                  <a:cubicBezTo>
                    <a:pt x="125" y="21"/>
                    <a:pt x="19" y="56"/>
                    <a:pt x="54" y="3"/>
                  </a:cubicBezTo>
                  <a:cubicBezTo>
                    <a:pt x="51" y="1"/>
                    <a:pt x="47" y="0"/>
                    <a:pt x="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rot="1644691">
              <a:off x="7649122" y="-367942"/>
              <a:ext cx="3143" cy="3143"/>
            </a:xfrm>
            <a:custGeom>
              <a:avLst/>
              <a:gdLst/>
              <a:ahLst/>
              <a:cxnLst/>
              <a:rect l="l" t="t" r="r" b="b"/>
              <a:pathLst>
                <a:path w="18" h="18" extrusionOk="0">
                  <a:moveTo>
                    <a:pt x="0" y="0"/>
                  </a:moveTo>
                  <a:cubicBezTo>
                    <a:pt x="9" y="9"/>
                    <a:pt x="9" y="9"/>
                    <a:pt x="18" y="18"/>
                  </a:cubicBezTo>
                  <a:cubicBezTo>
                    <a:pt x="9" y="9"/>
                    <a:pt x="9"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rot="1644691">
              <a:off x="7435070" y="10429"/>
              <a:ext cx="7857" cy="6285"/>
            </a:xfrm>
            <a:custGeom>
              <a:avLst/>
              <a:gdLst/>
              <a:ahLst/>
              <a:cxnLst/>
              <a:rect l="l" t="t" r="r" b="b"/>
              <a:pathLst>
                <a:path w="45" h="36" extrusionOk="0">
                  <a:moveTo>
                    <a:pt x="26" y="0"/>
                  </a:moveTo>
                  <a:cubicBezTo>
                    <a:pt x="0" y="9"/>
                    <a:pt x="0" y="18"/>
                    <a:pt x="0" y="36"/>
                  </a:cubicBezTo>
                  <a:lnTo>
                    <a:pt x="4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rot="1644691">
              <a:off x="7388509" y="91052"/>
              <a:ext cx="11000" cy="4889"/>
            </a:xfrm>
            <a:custGeom>
              <a:avLst/>
              <a:gdLst/>
              <a:ahLst/>
              <a:cxnLst/>
              <a:rect l="l" t="t" r="r" b="b"/>
              <a:pathLst>
                <a:path w="63" h="28" extrusionOk="0">
                  <a:moveTo>
                    <a:pt x="62" y="1"/>
                  </a:moveTo>
                  <a:lnTo>
                    <a:pt x="1" y="27"/>
                  </a:lnTo>
                  <a:lnTo>
                    <a:pt x="1" y="27"/>
                  </a:lnTo>
                  <a:lnTo>
                    <a:pt x="62" y="19"/>
                  </a:lnTo>
                  <a:lnTo>
                    <a:pt x="6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rot="1644691">
              <a:off x="7379826" y="162856"/>
              <a:ext cx="8904" cy="10301"/>
            </a:xfrm>
            <a:custGeom>
              <a:avLst/>
              <a:gdLst/>
              <a:ahLst/>
              <a:cxnLst/>
              <a:rect l="l" t="t" r="r" b="b"/>
              <a:pathLst>
                <a:path w="51" h="59" extrusionOk="0">
                  <a:moveTo>
                    <a:pt x="33" y="1"/>
                  </a:moveTo>
                  <a:lnTo>
                    <a:pt x="33" y="1"/>
                  </a:lnTo>
                  <a:cubicBezTo>
                    <a:pt x="33" y="5"/>
                    <a:pt x="34" y="9"/>
                    <a:pt x="36" y="13"/>
                  </a:cubicBezTo>
                  <a:lnTo>
                    <a:pt x="36" y="13"/>
                  </a:lnTo>
                  <a:cubicBezTo>
                    <a:pt x="36" y="9"/>
                    <a:pt x="35" y="5"/>
                    <a:pt x="33" y="1"/>
                  </a:cubicBezTo>
                  <a:close/>
                  <a:moveTo>
                    <a:pt x="36" y="13"/>
                  </a:moveTo>
                  <a:lnTo>
                    <a:pt x="36" y="13"/>
                  </a:lnTo>
                  <a:cubicBezTo>
                    <a:pt x="34" y="37"/>
                    <a:pt x="1" y="58"/>
                    <a:pt x="21" y="58"/>
                  </a:cubicBezTo>
                  <a:cubicBezTo>
                    <a:pt x="27" y="58"/>
                    <a:pt x="36" y="57"/>
                    <a:pt x="51" y="53"/>
                  </a:cubicBezTo>
                  <a:cubicBezTo>
                    <a:pt x="51" y="40"/>
                    <a:pt x="40" y="27"/>
                    <a:pt x="36" y="1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rot="1644691">
              <a:off x="8314175" y="255090"/>
              <a:ext cx="4714" cy="3317"/>
            </a:xfrm>
            <a:custGeom>
              <a:avLst/>
              <a:gdLst/>
              <a:ahLst/>
              <a:cxnLst/>
              <a:rect l="l" t="t" r="r" b="b"/>
              <a:pathLst>
                <a:path w="27" h="19" extrusionOk="0">
                  <a:moveTo>
                    <a:pt x="0" y="1"/>
                  </a:moveTo>
                  <a:lnTo>
                    <a:pt x="27" y="18"/>
                  </a:lnTo>
                  <a:cubicBezTo>
                    <a:pt x="18" y="10"/>
                    <a:pt x="9"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rot="1644691">
              <a:off x="8322392" y="230181"/>
              <a:ext cx="6460" cy="1397"/>
            </a:xfrm>
            <a:custGeom>
              <a:avLst/>
              <a:gdLst/>
              <a:ahLst/>
              <a:cxnLst/>
              <a:rect l="l" t="t" r="r" b="b"/>
              <a:pathLst>
                <a:path w="37" h="8" extrusionOk="0">
                  <a:moveTo>
                    <a:pt x="1" y="1"/>
                  </a:moveTo>
                  <a:cubicBezTo>
                    <a:pt x="10" y="5"/>
                    <a:pt x="19" y="7"/>
                    <a:pt x="25" y="7"/>
                  </a:cubicBezTo>
                  <a:cubicBezTo>
                    <a:pt x="32" y="7"/>
                    <a:pt x="36" y="5"/>
                    <a:pt x="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rot="1644691">
              <a:off x="8381507" y="-260509"/>
              <a:ext cx="29332" cy="11000"/>
            </a:xfrm>
            <a:custGeom>
              <a:avLst/>
              <a:gdLst/>
              <a:ahLst/>
              <a:cxnLst/>
              <a:rect l="l" t="t" r="r" b="b"/>
              <a:pathLst>
                <a:path w="168" h="63" extrusionOk="0">
                  <a:moveTo>
                    <a:pt x="168" y="0"/>
                  </a:moveTo>
                  <a:cubicBezTo>
                    <a:pt x="97" y="36"/>
                    <a:pt x="0" y="62"/>
                    <a:pt x="80" y="62"/>
                  </a:cubicBezTo>
                  <a:lnTo>
                    <a:pt x="159" y="53"/>
                  </a:lnTo>
                  <a:cubicBezTo>
                    <a:pt x="141" y="27"/>
                    <a:pt x="150" y="18"/>
                    <a:pt x="1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rot="1644691">
              <a:off x="8354867" y="9263"/>
              <a:ext cx="12571" cy="4714"/>
            </a:xfrm>
            <a:custGeom>
              <a:avLst/>
              <a:gdLst/>
              <a:ahLst/>
              <a:cxnLst/>
              <a:rect l="l" t="t" r="r" b="b"/>
              <a:pathLst>
                <a:path w="72" h="27" extrusionOk="0">
                  <a:moveTo>
                    <a:pt x="1" y="0"/>
                  </a:moveTo>
                  <a:cubicBezTo>
                    <a:pt x="19" y="9"/>
                    <a:pt x="36" y="18"/>
                    <a:pt x="54" y="27"/>
                  </a:cubicBezTo>
                  <a:lnTo>
                    <a:pt x="72" y="18"/>
                  </a:lnTo>
                  <a:cubicBezTo>
                    <a:pt x="45" y="9"/>
                    <a:pt x="27" y="0"/>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rot="1644691">
              <a:off x="8399709" y="42227"/>
              <a:ext cx="9428" cy="6285"/>
            </a:xfrm>
            <a:custGeom>
              <a:avLst/>
              <a:gdLst/>
              <a:ahLst/>
              <a:cxnLst/>
              <a:rect l="l" t="t" r="r" b="b"/>
              <a:pathLst>
                <a:path w="54" h="36" extrusionOk="0">
                  <a:moveTo>
                    <a:pt x="54" y="0"/>
                  </a:moveTo>
                  <a:lnTo>
                    <a:pt x="1" y="35"/>
                  </a:lnTo>
                  <a:cubicBezTo>
                    <a:pt x="19" y="27"/>
                    <a:pt x="36" y="18"/>
                    <a:pt x="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rot="1644691">
              <a:off x="8261706" y="386587"/>
              <a:ext cx="14142" cy="4889"/>
            </a:xfrm>
            <a:custGeom>
              <a:avLst/>
              <a:gdLst/>
              <a:ahLst/>
              <a:cxnLst/>
              <a:rect l="l" t="t" r="r" b="b"/>
              <a:pathLst>
                <a:path w="81" h="28" extrusionOk="0">
                  <a:moveTo>
                    <a:pt x="35" y="1"/>
                  </a:moveTo>
                  <a:cubicBezTo>
                    <a:pt x="24" y="1"/>
                    <a:pt x="13" y="1"/>
                    <a:pt x="1" y="1"/>
                  </a:cubicBezTo>
                  <a:lnTo>
                    <a:pt x="80" y="28"/>
                  </a:lnTo>
                  <a:cubicBezTo>
                    <a:pt x="75" y="4"/>
                    <a:pt x="57" y="1"/>
                    <a:pt x="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rot="1644691">
              <a:off x="8504085" y="-448105"/>
              <a:ext cx="18682" cy="11000"/>
            </a:xfrm>
            <a:custGeom>
              <a:avLst/>
              <a:gdLst/>
              <a:ahLst/>
              <a:cxnLst/>
              <a:rect l="l" t="t" r="r" b="b"/>
              <a:pathLst>
                <a:path w="107" h="63" extrusionOk="0">
                  <a:moveTo>
                    <a:pt x="45" y="1"/>
                  </a:moveTo>
                  <a:lnTo>
                    <a:pt x="45" y="1"/>
                  </a:lnTo>
                  <a:cubicBezTo>
                    <a:pt x="18" y="18"/>
                    <a:pt x="0" y="45"/>
                    <a:pt x="0" y="63"/>
                  </a:cubicBezTo>
                  <a:cubicBezTo>
                    <a:pt x="45" y="27"/>
                    <a:pt x="106" y="10"/>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rot="1644691">
              <a:off x="8193250" y="180441"/>
              <a:ext cx="7857" cy="3841"/>
            </a:xfrm>
            <a:custGeom>
              <a:avLst/>
              <a:gdLst/>
              <a:ahLst/>
              <a:cxnLst/>
              <a:rect l="l" t="t" r="r" b="b"/>
              <a:pathLst>
                <a:path w="45" h="22" extrusionOk="0">
                  <a:moveTo>
                    <a:pt x="14" y="1"/>
                  </a:moveTo>
                  <a:cubicBezTo>
                    <a:pt x="10" y="1"/>
                    <a:pt x="5" y="2"/>
                    <a:pt x="0" y="4"/>
                  </a:cubicBezTo>
                  <a:cubicBezTo>
                    <a:pt x="18" y="13"/>
                    <a:pt x="27" y="22"/>
                    <a:pt x="44" y="22"/>
                  </a:cubicBezTo>
                  <a:cubicBezTo>
                    <a:pt x="38" y="9"/>
                    <a:pt x="27" y="1"/>
                    <a:pt x="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rot="1644691">
              <a:off x="8490868" y="-444251"/>
              <a:ext cx="12571" cy="12571"/>
            </a:xfrm>
            <a:custGeom>
              <a:avLst/>
              <a:gdLst/>
              <a:ahLst/>
              <a:cxnLst/>
              <a:rect l="l" t="t" r="r" b="b"/>
              <a:pathLst>
                <a:path w="72" h="72" extrusionOk="0">
                  <a:moveTo>
                    <a:pt x="53" y="1"/>
                  </a:moveTo>
                  <a:cubicBezTo>
                    <a:pt x="18" y="18"/>
                    <a:pt x="1" y="45"/>
                    <a:pt x="53" y="71"/>
                  </a:cubicBezTo>
                  <a:cubicBezTo>
                    <a:pt x="62" y="71"/>
                    <a:pt x="62" y="62"/>
                    <a:pt x="71" y="62"/>
                  </a:cubicBezTo>
                  <a:cubicBezTo>
                    <a:pt x="53" y="36"/>
                    <a:pt x="45" y="18"/>
                    <a:pt x="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rot="1644691">
              <a:off x="8021245" y="817723"/>
              <a:ext cx="1746" cy="175"/>
            </a:xfrm>
            <a:custGeom>
              <a:avLst/>
              <a:gdLst/>
              <a:ahLst/>
              <a:cxnLst/>
              <a:rect l="l" t="t" r="r" b="b"/>
              <a:pathLst>
                <a:path w="10" h="1" extrusionOk="0">
                  <a:moveTo>
                    <a:pt x="9" y="1"/>
                  </a:moveTo>
                  <a:cubicBezTo>
                    <a:pt x="9" y="1"/>
                    <a:pt x="9" y="1"/>
                    <a:pt x="1" y="1"/>
                  </a:cubicBezTo>
                  <a:cubicBezTo>
                    <a:pt x="9" y="1"/>
                    <a:pt x="9" y="1"/>
                    <a:pt x="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rot="1644691">
              <a:off x="7841622" y="895220"/>
              <a:ext cx="2619" cy="4889"/>
            </a:xfrm>
            <a:custGeom>
              <a:avLst/>
              <a:gdLst/>
              <a:ahLst/>
              <a:cxnLst/>
              <a:rect l="l" t="t" r="r" b="b"/>
              <a:pathLst>
                <a:path w="15" h="28" extrusionOk="0">
                  <a:moveTo>
                    <a:pt x="6" y="1"/>
                  </a:moveTo>
                  <a:cubicBezTo>
                    <a:pt x="0" y="1"/>
                    <a:pt x="2" y="5"/>
                    <a:pt x="6" y="12"/>
                  </a:cubicBezTo>
                  <a:lnTo>
                    <a:pt x="6" y="12"/>
                  </a:lnTo>
                  <a:cubicBezTo>
                    <a:pt x="6" y="8"/>
                    <a:pt x="6" y="4"/>
                    <a:pt x="6" y="1"/>
                  </a:cubicBezTo>
                  <a:close/>
                  <a:moveTo>
                    <a:pt x="6" y="12"/>
                  </a:moveTo>
                  <a:cubicBezTo>
                    <a:pt x="7" y="20"/>
                    <a:pt x="9" y="27"/>
                    <a:pt x="15" y="27"/>
                  </a:cubicBezTo>
                  <a:cubicBezTo>
                    <a:pt x="12" y="21"/>
                    <a:pt x="9" y="16"/>
                    <a:pt x="6" y="1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rot="1644691">
              <a:off x="8556181" y="-364929"/>
              <a:ext cx="3143" cy="1746"/>
            </a:xfrm>
            <a:custGeom>
              <a:avLst/>
              <a:gdLst/>
              <a:ahLst/>
              <a:cxnLst/>
              <a:rect l="l" t="t" r="r" b="b"/>
              <a:pathLst>
                <a:path w="18" h="10" extrusionOk="0">
                  <a:moveTo>
                    <a:pt x="0" y="10"/>
                  </a:moveTo>
                  <a:lnTo>
                    <a:pt x="0" y="10"/>
                  </a:lnTo>
                  <a:cubicBezTo>
                    <a:pt x="18" y="1"/>
                    <a:pt x="18" y="1"/>
                    <a:pt x="0" y="1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rot="1644691">
              <a:off x="8106794" y="567832"/>
              <a:ext cx="4714" cy="3143"/>
            </a:xfrm>
            <a:custGeom>
              <a:avLst/>
              <a:gdLst/>
              <a:ahLst/>
              <a:cxnLst/>
              <a:rect l="l" t="t" r="r" b="b"/>
              <a:pathLst>
                <a:path w="27" h="18" extrusionOk="0">
                  <a:moveTo>
                    <a:pt x="1" y="1"/>
                  </a:moveTo>
                  <a:cubicBezTo>
                    <a:pt x="17" y="13"/>
                    <a:pt x="24" y="17"/>
                    <a:pt x="25" y="17"/>
                  </a:cubicBezTo>
                  <a:cubicBezTo>
                    <a:pt x="26" y="17"/>
                    <a:pt x="19" y="10"/>
                    <a:pt x="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rot="1644691">
              <a:off x="8495351" y="-114039"/>
              <a:ext cx="175" cy="1571"/>
            </a:xfrm>
            <a:custGeom>
              <a:avLst/>
              <a:gdLst/>
              <a:ahLst/>
              <a:cxnLst/>
              <a:rect l="l" t="t" r="r" b="b"/>
              <a:pathLst>
                <a:path w="1" h="9" extrusionOk="0">
                  <a:moveTo>
                    <a:pt x="0" y="9"/>
                  </a:moveTo>
                  <a:cubicBezTo>
                    <a:pt x="0" y="9"/>
                    <a:pt x="0" y="0"/>
                    <a:pt x="0" y="0"/>
                  </a:cubicBezTo>
                  <a:lnTo>
                    <a:pt x="0" y="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rot="1644691">
              <a:off x="8454349" y="-121399"/>
              <a:ext cx="51157" cy="12396"/>
            </a:xfrm>
            <a:custGeom>
              <a:avLst/>
              <a:gdLst/>
              <a:ahLst/>
              <a:cxnLst/>
              <a:rect l="l" t="t" r="r" b="b"/>
              <a:pathLst>
                <a:path w="293" h="71" extrusionOk="0">
                  <a:moveTo>
                    <a:pt x="230" y="0"/>
                  </a:moveTo>
                  <a:lnTo>
                    <a:pt x="1" y="27"/>
                  </a:lnTo>
                  <a:lnTo>
                    <a:pt x="292" y="71"/>
                  </a:lnTo>
                  <a:cubicBezTo>
                    <a:pt x="195" y="44"/>
                    <a:pt x="204" y="27"/>
                    <a:pt x="2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rot="1644691">
              <a:off x="8128944" y="-587971"/>
              <a:ext cx="236053" cy="1629675"/>
            </a:xfrm>
            <a:custGeom>
              <a:avLst/>
              <a:gdLst/>
              <a:ahLst/>
              <a:cxnLst/>
              <a:rect l="l" t="t" r="r" b="b"/>
              <a:pathLst>
                <a:path w="1352" h="9334" extrusionOk="0">
                  <a:moveTo>
                    <a:pt x="292" y="1757"/>
                  </a:moveTo>
                  <a:cubicBezTo>
                    <a:pt x="283" y="1757"/>
                    <a:pt x="283" y="1766"/>
                    <a:pt x="283" y="1766"/>
                  </a:cubicBezTo>
                  <a:cubicBezTo>
                    <a:pt x="274" y="1775"/>
                    <a:pt x="257" y="1784"/>
                    <a:pt x="248" y="1792"/>
                  </a:cubicBezTo>
                  <a:cubicBezTo>
                    <a:pt x="265" y="1784"/>
                    <a:pt x="283" y="1775"/>
                    <a:pt x="292" y="1766"/>
                  </a:cubicBezTo>
                  <a:cubicBezTo>
                    <a:pt x="292" y="1757"/>
                    <a:pt x="292" y="1757"/>
                    <a:pt x="292" y="1757"/>
                  </a:cubicBezTo>
                  <a:close/>
                  <a:moveTo>
                    <a:pt x="1023" y="2080"/>
                  </a:moveTo>
                  <a:lnTo>
                    <a:pt x="1034" y="2084"/>
                  </a:lnTo>
                  <a:cubicBezTo>
                    <a:pt x="1031" y="2082"/>
                    <a:pt x="1027" y="2081"/>
                    <a:pt x="1023" y="2080"/>
                  </a:cubicBezTo>
                  <a:close/>
                  <a:moveTo>
                    <a:pt x="1034" y="2101"/>
                  </a:moveTo>
                  <a:cubicBezTo>
                    <a:pt x="1031" y="2103"/>
                    <a:pt x="1028" y="2105"/>
                    <a:pt x="1025" y="2107"/>
                  </a:cubicBezTo>
                  <a:lnTo>
                    <a:pt x="1025" y="2107"/>
                  </a:lnTo>
                  <a:cubicBezTo>
                    <a:pt x="1029" y="2105"/>
                    <a:pt x="1032" y="2104"/>
                    <a:pt x="1034" y="2101"/>
                  </a:cubicBezTo>
                  <a:close/>
                  <a:moveTo>
                    <a:pt x="649" y="3249"/>
                  </a:moveTo>
                  <a:lnTo>
                    <a:pt x="649" y="3249"/>
                  </a:lnTo>
                  <a:cubicBezTo>
                    <a:pt x="651" y="3249"/>
                    <a:pt x="652" y="3249"/>
                    <a:pt x="654" y="3249"/>
                  </a:cubicBezTo>
                  <a:cubicBezTo>
                    <a:pt x="652" y="3249"/>
                    <a:pt x="651" y="3249"/>
                    <a:pt x="649" y="3249"/>
                  </a:cubicBezTo>
                  <a:close/>
                  <a:moveTo>
                    <a:pt x="1076" y="4554"/>
                  </a:moveTo>
                  <a:lnTo>
                    <a:pt x="1078" y="4565"/>
                  </a:lnTo>
                  <a:cubicBezTo>
                    <a:pt x="1080" y="4561"/>
                    <a:pt x="1079" y="4557"/>
                    <a:pt x="1076" y="4554"/>
                  </a:cubicBezTo>
                  <a:close/>
                  <a:moveTo>
                    <a:pt x="1200" y="5729"/>
                  </a:moveTo>
                  <a:lnTo>
                    <a:pt x="1201" y="5731"/>
                  </a:lnTo>
                  <a:cubicBezTo>
                    <a:pt x="1201" y="5730"/>
                    <a:pt x="1201" y="5730"/>
                    <a:pt x="1200" y="5729"/>
                  </a:cubicBezTo>
                  <a:close/>
                  <a:moveTo>
                    <a:pt x="1157" y="6322"/>
                  </a:moveTo>
                  <a:cubicBezTo>
                    <a:pt x="1158" y="6323"/>
                    <a:pt x="1158" y="6325"/>
                    <a:pt x="1158" y="6326"/>
                  </a:cubicBezTo>
                  <a:lnTo>
                    <a:pt x="1158" y="6326"/>
                  </a:lnTo>
                  <a:cubicBezTo>
                    <a:pt x="1158" y="6324"/>
                    <a:pt x="1158" y="6323"/>
                    <a:pt x="1157" y="6322"/>
                  </a:cubicBezTo>
                  <a:close/>
                  <a:moveTo>
                    <a:pt x="1073" y="6780"/>
                  </a:moveTo>
                  <a:cubicBezTo>
                    <a:pt x="1075" y="6781"/>
                    <a:pt x="1076" y="6781"/>
                    <a:pt x="1078" y="6781"/>
                  </a:cubicBezTo>
                  <a:cubicBezTo>
                    <a:pt x="1076" y="6781"/>
                    <a:pt x="1075" y="6781"/>
                    <a:pt x="1073" y="6780"/>
                  </a:cubicBezTo>
                  <a:close/>
                  <a:moveTo>
                    <a:pt x="255" y="7698"/>
                  </a:moveTo>
                  <a:cubicBezTo>
                    <a:pt x="253" y="7698"/>
                    <a:pt x="250" y="7699"/>
                    <a:pt x="248" y="7700"/>
                  </a:cubicBezTo>
                  <a:cubicBezTo>
                    <a:pt x="250" y="7699"/>
                    <a:pt x="253" y="7698"/>
                    <a:pt x="255" y="7698"/>
                  </a:cubicBezTo>
                  <a:close/>
                  <a:moveTo>
                    <a:pt x="1087" y="8132"/>
                  </a:moveTo>
                  <a:cubicBezTo>
                    <a:pt x="1085" y="8133"/>
                    <a:pt x="1084" y="8134"/>
                    <a:pt x="1084" y="8136"/>
                  </a:cubicBezTo>
                  <a:lnTo>
                    <a:pt x="1084" y="8136"/>
                  </a:lnTo>
                  <a:lnTo>
                    <a:pt x="1087" y="8132"/>
                  </a:lnTo>
                  <a:close/>
                  <a:moveTo>
                    <a:pt x="733" y="0"/>
                  </a:moveTo>
                  <a:lnTo>
                    <a:pt x="327" y="44"/>
                  </a:lnTo>
                  <a:lnTo>
                    <a:pt x="389" y="79"/>
                  </a:lnTo>
                  <a:cubicBezTo>
                    <a:pt x="334" y="79"/>
                    <a:pt x="291" y="114"/>
                    <a:pt x="256" y="114"/>
                  </a:cubicBezTo>
                  <a:cubicBezTo>
                    <a:pt x="240" y="114"/>
                    <a:pt x="226" y="107"/>
                    <a:pt x="212" y="88"/>
                  </a:cubicBezTo>
                  <a:lnTo>
                    <a:pt x="212" y="141"/>
                  </a:lnTo>
                  <a:cubicBezTo>
                    <a:pt x="168" y="177"/>
                    <a:pt x="151" y="221"/>
                    <a:pt x="177" y="247"/>
                  </a:cubicBezTo>
                  <a:cubicBezTo>
                    <a:pt x="170" y="269"/>
                    <a:pt x="239" y="296"/>
                    <a:pt x="227" y="296"/>
                  </a:cubicBezTo>
                  <a:cubicBezTo>
                    <a:pt x="224" y="296"/>
                    <a:pt x="217" y="295"/>
                    <a:pt x="204" y="291"/>
                  </a:cubicBezTo>
                  <a:lnTo>
                    <a:pt x="204" y="291"/>
                  </a:lnTo>
                  <a:lnTo>
                    <a:pt x="257" y="371"/>
                  </a:lnTo>
                  <a:lnTo>
                    <a:pt x="239" y="380"/>
                  </a:lnTo>
                  <a:cubicBezTo>
                    <a:pt x="230" y="459"/>
                    <a:pt x="371" y="547"/>
                    <a:pt x="230" y="653"/>
                  </a:cubicBezTo>
                  <a:cubicBezTo>
                    <a:pt x="248" y="680"/>
                    <a:pt x="274" y="706"/>
                    <a:pt x="257" y="759"/>
                  </a:cubicBezTo>
                  <a:lnTo>
                    <a:pt x="186" y="768"/>
                  </a:lnTo>
                  <a:cubicBezTo>
                    <a:pt x="212" y="804"/>
                    <a:pt x="115" y="874"/>
                    <a:pt x="186" y="892"/>
                  </a:cubicBezTo>
                  <a:cubicBezTo>
                    <a:pt x="1" y="936"/>
                    <a:pt x="151" y="1068"/>
                    <a:pt x="115" y="1139"/>
                  </a:cubicBezTo>
                  <a:lnTo>
                    <a:pt x="204" y="1139"/>
                  </a:lnTo>
                  <a:cubicBezTo>
                    <a:pt x="204" y="1183"/>
                    <a:pt x="230" y="1227"/>
                    <a:pt x="265" y="1280"/>
                  </a:cubicBezTo>
                  <a:lnTo>
                    <a:pt x="345" y="1280"/>
                  </a:lnTo>
                  <a:cubicBezTo>
                    <a:pt x="407" y="1324"/>
                    <a:pt x="292" y="1404"/>
                    <a:pt x="301" y="1475"/>
                  </a:cubicBezTo>
                  <a:cubicBezTo>
                    <a:pt x="265" y="1475"/>
                    <a:pt x="274" y="1457"/>
                    <a:pt x="292" y="1439"/>
                  </a:cubicBezTo>
                  <a:lnTo>
                    <a:pt x="292" y="1439"/>
                  </a:lnTo>
                  <a:cubicBezTo>
                    <a:pt x="115" y="1536"/>
                    <a:pt x="424" y="1634"/>
                    <a:pt x="292" y="1713"/>
                  </a:cubicBezTo>
                  <a:cubicBezTo>
                    <a:pt x="318" y="1731"/>
                    <a:pt x="310" y="1748"/>
                    <a:pt x="292" y="1766"/>
                  </a:cubicBezTo>
                  <a:cubicBezTo>
                    <a:pt x="292" y="1784"/>
                    <a:pt x="301" y="1810"/>
                    <a:pt x="318" y="1837"/>
                  </a:cubicBezTo>
                  <a:lnTo>
                    <a:pt x="239" y="1845"/>
                  </a:lnTo>
                  <a:cubicBezTo>
                    <a:pt x="221" y="1859"/>
                    <a:pt x="230" y="1863"/>
                    <a:pt x="252" y="1863"/>
                  </a:cubicBezTo>
                  <a:cubicBezTo>
                    <a:pt x="274" y="1863"/>
                    <a:pt x="310" y="1859"/>
                    <a:pt x="345" y="1854"/>
                  </a:cubicBezTo>
                  <a:cubicBezTo>
                    <a:pt x="354" y="1863"/>
                    <a:pt x="371" y="1872"/>
                    <a:pt x="398" y="1890"/>
                  </a:cubicBezTo>
                  <a:cubicBezTo>
                    <a:pt x="257" y="1907"/>
                    <a:pt x="442" y="1951"/>
                    <a:pt x="292" y="1969"/>
                  </a:cubicBezTo>
                  <a:cubicBezTo>
                    <a:pt x="363" y="1987"/>
                    <a:pt x="345" y="2093"/>
                    <a:pt x="495" y="2101"/>
                  </a:cubicBezTo>
                  <a:cubicBezTo>
                    <a:pt x="483" y="2101"/>
                    <a:pt x="475" y="2105"/>
                    <a:pt x="471" y="2105"/>
                  </a:cubicBezTo>
                  <a:cubicBezTo>
                    <a:pt x="470" y="2105"/>
                    <a:pt x="469" y="2104"/>
                    <a:pt x="469" y="2101"/>
                  </a:cubicBezTo>
                  <a:lnTo>
                    <a:pt x="469" y="2101"/>
                  </a:lnTo>
                  <a:cubicBezTo>
                    <a:pt x="451" y="2128"/>
                    <a:pt x="433" y="2154"/>
                    <a:pt x="477" y="2172"/>
                  </a:cubicBezTo>
                  <a:lnTo>
                    <a:pt x="371" y="2181"/>
                  </a:lnTo>
                  <a:lnTo>
                    <a:pt x="513" y="2243"/>
                  </a:lnTo>
                  <a:cubicBezTo>
                    <a:pt x="474" y="2265"/>
                    <a:pt x="443" y="2280"/>
                    <a:pt x="406" y="2280"/>
                  </a:cubicBezTo>
                  <a:cubicBezTo>
                    <a:pt x="383" y="2280"/>
                    <a:pt x="358" y="2274"/>
                    <a:pt x="327" y="2260"/>
                  </a:cubicBezTo>
                  <a:lnTo>
                    <a:pt x="327" y="2260"/>
                  </a:lnTo>
                  <a:cubicBezTo>
                    <a:pt x="460" y="2340"/>
                    <a:pt x="380" y="2322"/>
                    <a:pt x="504" y="2393"/>
                  </a:cubicBezTo>
                  <a:lnTo>
                    <a:pt x="433" y="2393"/>
                  </a:lnTo>
                  <a:cubicBezTo>
                    <a:pt x="433" y="2419"/>
                    <a:pt x="530" y="2455"/>
                    <a:pt x="469" y="2472"/>
                  </a:cubicBezTo>
                  <a:cubicBezTo>
                    <a:pt x="336" y="2525"/>
                    <a:pt x="451" y="2755"/>
                    <a:pt x="327" y="2896"/>
                  </a:cubicBezTo>
                  <a:cubicBezTo>
                    <a:pt x="353" y="2893"/>
                    <a:pt x="371" y="2892"/>
                    <a:pt x="383" y="2892"/>
                  </a:cubicBezTo>
                  <a:cubicBezTo>
                    <a:pt x="474" y="2892"/>
                    <a:pt x="258" y="2967"/>
                    <a:pt x="398" y="2967"/>
                  </a:cubicBezTo>
                  <a:cubicBezTo>
                    <a:pt x="362" y="2973"/>
                    <a:pt x="338" y="2987"/>
                    <a:pt x="312" y="2987"/>
                  </a:cubicBezTo>
                  <a:cubicBezTo>
                    <a:pt x="301" y="2987"/>
                    <a:pt x="288" y="2984"/>
                    <a:pt x="274" y="2976"/>
                  </a:cubicBezTo>
                  <a:lnTo>
                    <a:pt x="274" y="2976"/>
                  </a:lnTo>
                  <a:cubicBezTo>
                    <a:pt x="327" y="3046"/>
                    <a:pt x="204" y="3090"/>
                    <a:pt x="336" y="3135"/>
                  </a:cubicBezTo>
                  <a:cubicBezTo>
                    <a:pt x="326" y="3136"/>
                    <a:pt x="316" y="3137"/>
                    <a:pt x="308" y="3137"/>
                  </a:cubicBezTo>
                  <a:cubicBezTo>
                    <a:pt x="275" y="3137"/>
                    <a:pt x="258" y="3126"/>
                    <a:pt x="230" y="3126"/>
                  </a:cubicBezTo>
                  <a:cubicBezTo>
                    <a:pt x="248" y="3135"/>
                    <a:pt x="274" y="3152"/>
                    <a:pt x="248" y="3161"/>
                  </a:cubicBezTo>
                  <a:cubicBezTo>
                    <a:pt x="243" y="3163"/>
                    <a:pt x="238" y="3163"/>
                    <a:pt x="234" y="3163"/>
                  </a:cubicBezTo>
                  <a:cubicBezTo>
                    <a:pt x="215" y="3163"/>
                    <a:pt x="200" y="3149"/>
                    <a:pt x="186" y="3135"/>
                  </a:cubicBezTo>
                  <a:lnTo>
                    <a:pt x="186" y="3135"/>
                  </a:lnTo>
                  <a:cubicBezTo>
                    <a:pt x="195" y="3214"/>
                    <a:pt x="345" y="3223"/>
                    <a:pt x="486" y="3223"/>
                  </a:cubicBezTo>
                  <a:cubicBezTo>
                    <a:pt x="416" y="3267"/>
                    <a:pt x="424" y="3285"/>
                    <a:pt x="522" y="3311"/>
                  </a:cubicBezTo>
                  <a:cubicBezTo>
                    <a:pt x="498" y="3321"/>
                    <a:pt x="472" y="3330"/>
                    <a:pt x="450" y="3330"/>
                  </a:cubicBezTo>
                  <a:cubicBezTo>
                    <a:pt x="431" y="3330"/>
                    <a:pt x="415" y="3323"/>
                    <a:pt x="407" y="3302"/>
                  </a:cubicBezTo>
                  <a:lnTo>
                    <a:pt x="407" y="3302"/>
                  </a:lnTo>
                  <a:cubicBezTo>
                    <a:pt x="398" y="3329"/>
                    <a:pt x="336" y="3461"/>
                    <a:pt x="451" y="3461"/>
                  </a:cubicBezTo>
                  <a:cubicBezTo>
                    <a:pt x="424" y="3470"/>
                    <a:pt x="442" y="3505"/>
                    <a:pt x="460" y="3505"/>
                  </a:cubicBezTo>
                  <a:cubicBezTo>
                    <a:pt x="451" y="3567"/>
                    <a:pt x="442" y="3576"/>
                    <a:pt x="451" y="3629"/>
                  </a:cubicBezTo>
                  <a:lnTo>
                    <a:pt x="469" y="3611"/>
                  </a:lnTo>
                  <a:cubicBezTo>
                    <a:pt x="610" y="3638"/>
                    <a:pt x="504" y="3664"/>
                    <a:pt x="513" y="3709"/>
                  </a:cubicBezTo>
                  <a:lnTo>
                    <a:pt x="504" y="3709"/>
                  </a:lnTo>
                  <a:cubicBezTo>
                    <a:pt x="407" y="3814"/>
                    <a:pt x="548" y="3753"/>
                    <a:pt x="433" y="3859"/>
                  </a:cubicBezTo>
                  <a:lnTo>
                    <a:pt x="522" y="3859"/>
                  </a:lnTo>
                  <a:cubicBezTo>
                    <a:pt x="707" y="3867"/>
                    <a:pt x="416" y="3947"/>
                    <a:pt x="486" y="4009"/>
                  </a:cubicBezTo>
                  <a:lnTo>
                    <a:pt x="530" y="3991"/>
                  </a:lnTo>
                  <a:lnTo>
                    <a:pt x="530" y="3991"/>
                  </a:lnTo>
                  <a:cubicBezTo>
                    <a:pt x="592" y="4026"/>
                    <a:pt x="283" y="4079"/>
                    <a:pt x="257" y="4115"/>
                  </a:cubicBezTo>
                  <a:cubicBezTo>
                    <a:pt x="253" y="4116"/>
                    <a:pt x="250" y="4117"/>
                    <a:pt x="247" y="4117"/>
                  </a:cubicBezTo>
                  <a:cubicBezTo>
                    <a:pt x="236" y="4117"/>
                    <a:pt x="228" y="4104"/>
                    <a:pt x="221" y="4097"/>
                  </a:cubicBezTo>
                  <a:lnTo>
                    <a:pt x="221" y="4097"/>
                  </a:lnTo>
                  <a:cubicBezTo>
                    <a:pt x="168" y="4141"/>
                    <a:pt x="197" y="4143"/>
                    <a:pt x="241" y="4143"/>
                  </a:cubicBezTo>
                  <a:cubicBezTo>
                    <a:pt x="246" y="4143"/>
                    <a:pt x="251" y="4143"/>
                    <a:pt x="256" y="4143"/>
                  </a:cubicBezTo>
                  <a:cubicBezTo>
                    <a:pt x="298" y="4143"/>
                    <a:pt x="346" y="4145"/>
                    <a:pt x="354" y="4176"/>
                  </a:cubicBezTo>
                  <a:cubicBezTo>
                    <a:pt x="345" y="4178"/>
                    <a:pt x="335" y="4178"/>
                    <a:pt x="324" y="4178"/>
                  </a:cubicBezTo>
                  <a:cubicBezTo>
                    <a:pt x="303" y="4178"/>
                    <a:pt x="279" y="4176"/>
                    <a:pt x="258" y="4176"/>
                  </a:cubicBezTo>
                  <a:cubicBezTo>
                    <a:pt x="226" y="4176"/>
                    <a:pt x="199" y="4181"/>
                    <a:pt x="195" y="4203"/>
                  </a:cubicBezTo>
                  <a:cubicBezTo>
                    <a:pt x="142" y="4221"/>
                    <a:pt x="389" y="4335"/>
                    <a:pt x="274" y="4388"/>
                  </a:cubicBezTo>
                  <a:cubicBezTo>
                    <a:pt x="298" y="4384"/>
                    <a:pt x="323" y="4376"/>
                    <a:pt x="345" y="4376"/>
                  </a:cubicBezTo>
                  <a:cubicBezTo>
                    <a:pt x="364" y="4376"/>
                    <a:pt x="382" y="4381"/>
                    <a:pt x="398" y="4397"/>
                  </a:cubicBezTo>
                  <a:cubicBezTo>
                    <a:pt x="416" y="4441"/>
                    <a:pt x="221" y="4521"/>
                    <a:pt x="371" y="4565"/>
                  </a:cubicBezTo>
                  <a:cubicBezTo>
                    <a:pt x="354" y="4574"/>
                    <a:pt x="345" y="4574"/>
                    <a:pt x="336" y="4574"/>
                  </a:cubicBezTo>
                  <a:cubicBezTo>
                    <a:pt x="371" y="4609"/>
                    <a:pt x="398" y="4689"/>
                    <a:pt x="469" y="4715"/>
                  </a:cubicBezTo>
                  <a:cubicBezTo>
                    <a:pt x="177" y="4742"/>
                    <a:pt x="610" y="4936"/>
                    <a:pt x="345" y="4936"/>
                  </a:cubicBezTo>
                  <a:lnTo>
                    <a:pt x="354" y="5051"/>
                  </a:lnTo>
                  <a:lnTo>
                    <a:pt x="327" y="5042"/>
                  </a:lnTo>
                  <a:lnTo>
                    <a:pt x="327" y="5042"/>
                  </a:lnTo>
                  <a:cubicBezTo>
                    <a:pt x="310" y="5112"/>
                    <a:pt x="371" y="5139"/>
                    <a:pt x="442" y="5165"/>
                  </a:cubicBezTo>
                  <a:cubicBezTo>
                    <a:pt x="433" y="5171"/>
                    <a:pt x="425" y="5173"/>
                    <a:pt x="418" y="5173"/>
                  </a:cubicBezTo>
                  <a:cubicBezTo>
                    <a:pt x="404" y="5173"/>
                    <a:pt x="392" y="5165"/>
                    <a:pt x="380" y="5165"/>
                  </a:cubicBezTo>
                  <a:cubicBezTo>
                    <a:pt x="327" y="5271"/>
                    <a:pt x="336" y="5280"/>
                    <a:pt x="469" y="5369"/>
                  </a:cubicBezTo>
                  <a:lnTo>
                    <a:pt x="380" y="5377"/>
                  </a:lnTo>
                  <a:cubicBezTo>
                    <a:pt x="433" y="5404"/>
                    <a:pt x="239" y="5527"/>
                    <a:pt x="345" y="5625"/>
                  </a:cubicBezTo>
                  <a:cubicBezTo>
                    <a:pt x="336" y="5625"/>
                    <a:pt x="318" y="5625"/>
                    <a:pt x="301" y="5616"/>
                  </a:cubicBezTo>
                  <a:lnTo>
                    <a:pt x="301" y="5616"/>
                  </a:lnTo>
                  <a:cubicBezTo>
                    <a:pt x="407" y="5731"/>
                    <a:pt x="54" y="5881"/>
                    <a:pt x="371" y="5934"/>
                  </a:cubicBezTo>
                  <a:lnTo>
                    <a:pt x="451" y="6004"/>
                  </a:lnTo>
                  <a:cubicBezTo>
                    <a:pt x="459" y="5974"/>
                    <a:pt x="476" y="5964"/>
                    <a:pt x="497" y="5964"/>
                  </a:cubicBezTo>
                  <a:cubicBezTo>
                    <a:pt x="534" y="5964"/>
                    <a:pt x="582" y="5994"/>
                    <a:pt x="619" y="5994"/>
                  </a:cubicBezTo>
                  <a:cubicBezTo>
                    <a:pt x="629" y="5994"/>
                    <a:pt x="638" y="5992"/>
                    <a:pt x="645" y="5987"/>
                  </a:cubicBezTo>
                  <a:lnTo>
                    <a:pt x="645" y="5987"/>
                  </a:lnTo>
                  <a:cubicBezTo>
                    <a:pt x="658" y="6012"/>
                    <a:pt x="602" y="6051"/>
                    <a:pt x="563" y="6051"/>
                  </a:cubicBezTo>
                  <a:cubicBezTo>
                    <a:pt x="548" y="6051"/>
                    <a:pt x="535" y="6045"/>
                    <a:pt x="530" y="6031"/>
                  </a:cubicBezTo>
                  <a:lnTo>
                    <a:pt x="548" y="6031"/>
                  </a:lnTo>
                  <a:cubicBezTo>
                    <a:pt x="534" y="6028"/>
                    <a:pt x="521" y="6027"/>
                    <a:pt x="511" y="6027"/>
                  </a:cubicBezTo>
                  <a:cubicBezTo>
                    <a:pt x="397" y="6027"/>
                    <a:pt x="476" y="6146"/>
                    <a:pt x="371" y="6146"/>
                  </a:cubicBezTo>
                  <a:cubicBezTo>
                    <a:pt x="380" y="6331"/>
                    <a:pt x="283" y="6525"/>
                    <a:pt x="265" y="6684"/>
                  </a:cubicBezTo>
                  <a:lnTo>
                    <a:pt x="398" y="6675"/>
                  </a:lnTo>
                  <a:lnTo>
                    <a:pt x="389" y="6737"/>
                  </a:lnTo>
                  <a:cubicBezTo>
                    <a:pt x="380" y="6740"/>
                    <a:pt x="367" y="6742"/>
                    <a:pt x="352" y="6742"/>
                  </a:cubicBezTo>
                  <a:cubicBezTo>
                    <a:pt x="323" y="6742"/>
                    <a:pt x="292" y="6734"/>
                    <a:pt x="292" y="6711"/>
                  </a:cubicBezTo>
                  <a:lnTo>
                    <a:pt x="292" y="6711"/>
                  </a:lnTo>
                  <a:cubicBezTo>
                    <a:pt x="221" y="6728"/>
                    <a:pt x="354" y="6781"/>
                    <a:pt x="380" y="6781"/>
                  </a:cubicBezTo>
                  <a:cubicBezTo>
                    <a:pt x="367" y="6804"/>
                    <a:pt x="350" y="6812"/>
                    <a:pt x="333" y="6812"/>
                  </a:cubicBezTo>
                  <a:cubicBezTo>
                    <a:pt x="290" y="6812"/>
                    <a:pt x="244" y="6760"/>
                    <a:pt x="233" y="6760"/>
                  </a:cubicBezTo>
                  <a:cubicBezTo>
                    <a:pt x="231" y="6760"/>
                    <a:pt x="230" y="6761"/>
                    <a:pt x="230" y="6764"/>
                  </a:cubicBezTo>
                  <a:lnTo>
                    <a:pt x="239" y="6808"/>
                  </a:lnTo>
                  <a:lnTo>
                    <a:pt x="248" y="6799"/>
                  </a:lnTo>
                  <a:cubicBezTo>
                    <a:pt x="301" y="6834"/>
                    <a:pt x="363" y="6834"/>
                    <a:pt x="345" y="6896"/>
                  </a:cubicBezTo>
                  <a:cubicBezTo>
                    <a:pt x="318" y="6923"/>
                    <a:pt x="265" y="6905"/>
                    <a:pt x="265" y="6923"/>
                  </a:cubicBezTo>
                  <a:cubicBezTo>
                    <a:pt x="257" y="6923"/>
                    <a:pt x="248" y="6923"/>
                    <a:pt x="257" y="6940"/>
                  </a:cubicBezTo>
                  <a:lnTo>
                    <a:pt x="248" y="7020"/>
                  </a:lnTo>
                  <a:lnTo>
                    <a:pt x="248" y="7020"/>
                  </a:lnTo>
                  <a:lnTo>
                    <a:pt x="345" y="6993"/>
                  </a:lnTo>
                  <a:cubicBezTo>
                    <a:pt x="384" y="7019"/>
                    <a:pt x="360" y="7050"/>
                    <a:pt x="396" y="7050"/>
                  </a:cubicBezTo>
                  <a:cubicBezTo>
                    <a:pt x="406" y="7050"/>
                    <a:pt x="422" y="7048"/>
                    <a:pt x="446" y="7041"/>
                  </a:cubicBezTo>
                  <a:lnTo>
                    <a:pt x="446" y="7041"/>
                  </a:lnTo>
                  <a:cubicBezTo>
                    <a:pt x="280" y="7094"/>
                    <a:pt x="388" y="7338"/>
                    <a:pt x="327" y="7373"/>
                  </a:cubicBezTo>
                  <a:cubicBezTo>
                    <a:pt x="407" y="7417"/>
                    <a:pt x="407" y="7470"/>
                    <a:pt x="398" y="7532"/>
                  </a:cubicBezTo>
                  <a:cubicBezTo>
                    <a:pt x="406" y="7524"/>
                    <a:pt x="432" y="7518"/>
                    <a:pt x="458" y="7518"/>
                  </a:cubicBezTo>
                  <a:cubicBezTo>
                    <a:pt x="492" y="7518"/>
                    <a:pt x="527" y="7528"/>
                    <a:pt x="522" y="7558"/>
                  </a:cubicBezTo>
                  <a:cubicBezTo>
                    <a:pt x="505" y="7557"/>
                    <a:pt x="490" y="7556"/>
                    <a:pt x="476" y="7556"/>
                  </a:cubicBezTo>
                  <a:cubicBezTo>
                    <a:pt x="303" y="7556"/>
                    <a:pt x="401" y="7655"/>
                    <a:pt x="255" y="7698"/>
                  </a:cubicBezTo>
                  <a:lnTo>
                    <a:pt x="255" y="7698"/>
                  </a:lnTo>
                  <a:cubicBezTo>
                    <a:pt x="262" y="7696"/>
                    <a:pt x="268" y="7695"/>
                    <a:pt x="274" y="7695"/>
                  </a:cubicBezTo>
                  <a:cubicBezTo>
                    <a:pt x="338" y="7695"/>
                    <a:pt x="311" y="7801"/>
                    <a:pt x="387" y="7801"/>
                  </a:cubicBezTo>
                  <a:cubicBezTo>
                    <a:pt x="401" y="7801"/>
                    <a:pt x="419" y="7797"/>
                    <a:pt x="442" y="7788"/>
                  </a:cubicBezTo>
                  <a:lnTo>
                    <a:pt x="442" y="7788"/>
                  </a:lnTo>
                  <a:cubicBezTo>
                    <a:pt x="424" y="7832"/>
                    <a:pt x="354" y="7797"/>
                    <a:pt x="292" y="7832"/>
                  </a:cubicBezTo>
                  <a:cubicBezTo>
                    <a:pt x="389" y="7929"/>
                    <a:pt x="248" y="8062"/>
                    <a:pt x="283" y="8194"/>
                  </a:cubicBezTo>
                  <a:cubicBezTo>
                    <a:pt x="307" y="8194"/>
                    <a:pt x="334" y="8182"/>
                    <a:pt x="366" y="8182"/>
                  </a:cubicBezTo>
                  <a:cubicBezTo>
                    <a:pt x="381" y="8182"/>
                    <a:pt x="398" y="8185"/>
                    <a:pt x="416" y="8194"/>
                  </a:cubicBezTo>
                  <a:lnTo>
                    <a:pt x="257" y="8273"/>
                  </a:lnTo>
                  <a:cubicBezTo>
                    <a:pt x="274" y="8291"/>
                    <a:pt x="442" y="8282"/>
                    <a:pt x="336" y="8335"/>
                  </a:cubicBezTo>
                  <a:cubicBezTo>
                    <a:pt x="351" y="8330"/>
                    <a:pt x="370" y="8325"/>
                    <a:pt x="386" y="8325"/>
                  </a:cubicBezTo>
                  <a:cubicBezTo>
                    <a:pt x="397" y="8325"/>
                    <a:pt x="408" y="8328"/>
                    <a:pt x="416" y="8335"/>
                  </a:cubicBezTo>
                  <a:cubicBezTo>
                    <a:pt x="274" y="8600"/>
                    <a:pt x="575" y="8830"/>
                    <a:pt x="318" y="9112"/>
                  </a:cubicBezTo>
                  <a:cubicBezTo>
                    <a:pt x="339" y="9095"/>
                    <a:pt x="353" y="9089"/>
                    <a:pt x="363" y="9089"/>
                  </a:cubicBezTo>
                  <a:cubicBezTo>
                    <a:pt x="378" y="9089"/>
                    <a:pt x="384" y="9105"/>
                    <a:pt x="389" y="9121"/>
                  </a:cubicBezTo>
                  <a:cubicBezTo>
                    <a:pt x="398" y="9103"/>
                    <a:pt x="469" y="9112"/>
                    <a:pt x="504" y="9103"/>
                  </a:cubicBezTo>
                  <a:lnTo>
                    <a:pt x="504" y="9103"/>
                  </a:lnTo>
                  <a:lnTo>
                    <a:pt x="398" y="9218"/>
                  </a:lnTo>
                  <a:cubicBezTo>
                    <a:pt x="522" y="9227"/>
                    <a:pt x="416" y="9333"/>
                    <a:pt x="530" y="9333"/>
                  </a:cubicBezTo>
                  <a:lnTo>
                    <a:pt x="513" y="9307"/>
                  </a:lnTo>
                  <a:lnTo>
                    <a:pt x="513" y="9307"/>
                  </a:lnTo>
                  <a:cubicBezTo>
                    <a:pt x="525" y="9309"/>
                    <a:pt x="538" y="9310"/>
                    <a:pt x="552" y="9310"/>
                  </a:cubicBezTo>
                  <a:cubicBezTo>
                    <a:pt x="674" y="9310"/>
                    <a:pt x="811" y="9209"/>
                    <a:pt x="963" y="9201"/>
                  </a:cubicBezTo>
                  <a:cubicBezTo>
                    <a:pt x="813" y="9165"/>
                    <a:pt x="1175" y="9051"/>
                    <a:pt x="954" y="8989"/>
                  </a:cubicBezTo>
                  <a:cubicBezTo>
                    <a:pt x="961" y="8984"/>
                    <a:pt x="968" y="8982"/>
                    <a:pt x="975" y="8982"/>
                  </a:cubicBezTo>
                  <a:cubicBezTo>
                    <a:pt x="991" y="8982"/>
                    <a:pt x="1008" y="8991"/>
                    <a:pt x="1027" y="8991"/>
                  </a:cubicBezTo>
                  <a:cubicBezTo>
                    <a:pt x="1032" y="8991"/>
                    <a:pt x="1037" y="8990"/>
                    <a:pt x="1042" y="8989"/>
                  </a:cubicBezTo>
                  <a:cubicBezTo>
                    <a:pt x="972" y="8971"/>
                    <a:pt x="954" y="8953"/>
                    <a:pt x="981" y="8900"/>
                  </a:cubicBezTo>
                  <a:lnTo>
                    <a:pt x="998" y="8900"/>
                  </a:lnTo>
                  <a:cubicBezTo>
                    <a:pt x="972" y="8777"/>
                    <a:pt x="1034" y="8715"/>
                    <a:pt x="1069" y="8565"/>
                  </a:cubicBezTo>
                  <a:lnTo>
                    <a:pt x="1069" y="8565"/>
                  </a:lnTo>
                  <a:lnTo>
                    <a:pt x="990" y="8583"/>
                  </a:lnTo>
                  <a:cubicBezTo>
                    <a:pt x="998" y="8556"/>
                    <a:pt x="1025" y="8547"/>
                    <a:pt x="1042" y="8530"/>
                  </a:cubicBezTo>
                  <a:cubicBezTo>
                    <a:pt x="1029" y="8527"/>
                    <a:pt x="1018" y="8526"/>
                    <a:pt x="1009" y="8526"/>
                  </a:cubicBezTo>
                  <a:cubicBezTo>
                    <a:pt x="943" y="8526"/>
                    <a:pt x="1008" y="8595"/>
                    <a:pt x="937" y="8595"/>
                  </a:cubicBezTo>
                  <a:cubicBezTo>
                    <a:pt x="928" y="8595"/>
                    <a:pt x="916" y="8594"/>
                    <a:pt x="901" y="8591"/>
                  </a:cubicBezTo>
                  <a:cubicBezTo>
                    <a:pt x="1069" y="8538"/>
                    <a:pt x="884" y="8371"/>
                    <a:pt x="1078" y="8335"/>
                  </a:cubicBezTo>
                  <a:cubicBezTo>
                    <a:pt x="1078" y="8319"/>
                    <a:pt x="1069" y="8315"/>
                    <a:pt x="1057" y="8315"/>
                  </a:cubicBezTo>
                  <a:cubicBezTo>
                    <a:pt x="1039" y="8315"/>
                    <a:pt x="1014" y="8324"/>
                    <a:pt x="998" y="8324"/>
                  </a:cubicBezTo>
                  <a:cubicBezTo>
                    <a:pt x="988" y="8324"/>
                    <a:pt x="981" y="8321"/>
                    <a:pt x="981" y="8309"/>
                  </a:cubicBezTo>
                  <a:lnTo>
                    <a:pt x="1034" y="8291"/>
                  </a:lnTo>
                  <a:lnTo>
                    <a:pt x="963" y="8282"/>
                  </a:lnTo>
                  <a:cubicBezTo>
                    <a:pt x="972" y="8247"/>
                    <a:pt x="1034" y="8229"/>
                    <a:pt x="1078" y="8229"/>
                  </a:cubicBezTo>
                  <a:cubicBezTo>
                    <a:pt x="1078" y="8238"/>
                    <a:pt x="1095" y="8247"/>
                    <a:pt x="1095" y="8256"/>
                  </a:cubicBezTo>
                  <a:cubicBezTo>
                    <a:pt x="1152" y="8216"/>
                    <a:pt x="1084" y="8154"/>
                    <a:pt x="1084" y="8136"/>
                  </a:cubicBezTo>
                  <a:lnTo>
                    <a:pt x="1084" y="8136"/>
                  </a:lnTo>
                  <a:lnTo>
                    <a:pt x="1060" y="8176"/>
                  </a:lnTo>
                  <a:cubicBezTo>
                    <a:pt x="998" y="8053"/>
                    <a:pt x="1060" y="7894"/>
                    <a:pt x="954" y="7770"/>
                  </a:cubicBezTo>
                  <a:lnTo>
                    <a:pt x="910" y="7779"/>
                  </a:lnTo>
                  <a:cubicBezTo>
                    <a:pt x="831" y="7691"/>
                    <a:pt x="954" y="7708"/>
                    <a:pt x="919" y="7602"/>
                  </a:cubicBezTo>
                  <a:lnTo>
                    <a:pt x="928" y="7602"/>
                  </a:lnTo>
                  <a:cubicBezTo>
                    <a:pt x="884" y="7585"/>
                    <a:pt x="866" y="7558"/>
                    <a:pt x="866" y="7532"/>
                  </a:cubicBezTo>
                  <a:lnTo>
                    <a:pt x="866" y="7532"/>
                  </a:lnTo>
                  <a:cubicBezTo>
                    <a:pt x="872" y="7534"/>
                    <a:pt x="878" y="7535"/>
                    <a:pt x="883" y="7535"/>
                  </a:cubicBezTo>
                  <a:cubicBezTo>
                    <a:pt x="917" y="7535"/>
                    <a:pt x="944" y="7504"/>
                    <a:pt x="976" y="7504"/>
                  </a:cubicBezTo>
                  <a:cubicBezTo>
                    <a:pt x="986" y="7504"/>
                    <a:pt x="996" y="7507"/>
                    <a:pt x="1007" y="7514"/>
                  </a:cubicBezTo>
                  <a:cubicBezTo>
                    <a:pt x="928" y="7408"/>
                    <a:pt x="945" y="7461"/>
                    <a:pt x="804" y="7391"/>
                  </a:cubicBezTo>
                  <a:lnTo>
                    <a:pt x="866" y="7382"/>
                  </a:lnTo>
                  <a:cubicBezTo>
                    <a:pt x="804" y="7355"/>
                    <a:pt x="778" y="7355"/>
                    <a:pt x="760" y="7302"/>
                  </a:cubicBezTo>
                  <a:lnTo>
                    <a:pt x="760" y="7302"/>
                  </a:lnTo>
                  <a:cubicBezTo>
                    <a:pt x="772" y="7313"/>
                    <a:pt x="784" y="7316"/>
                    <a:pt x="797" y="7316"/>
                  </a:cubicBezTo>
                  <a:cubicBezTo>
                    <a:pt x="822" y="7316"/>
                    <a:pt x="848" y="7301"/>
                    <a:pt x="879" y="7301"/>
                  </a:cubicBezTo>
                  <a:cubicBezTo>
                    <a:pt x="896" y="7301"/>
                    <a:pt x="915" y="7306"/>
                    <a:pt x="937" y="7320"/>
                  </a:cubicBezTo>
                  <a:cubicBezTo>
                    <a:pt x="1078" y="7214"/>
                    <a:pt x="786" y="7152"/>
                    <a:pt x="998" y="7108"/>
                  </a:cubicBezTo>
                  <a:cubicBezTo>
                    <a:pt x="970" y="7099"/>
                    <a:pt x="948" y="7096"/>
                    <a:pt x="932" y="7096"/>
                  </a:cubicBezTo>
                  <a:cubicBezTo>
                    <a:pt x="853" y="7096"/>
                    <a:pt x="885" y="7173"/>
                    <a:pt x="866" y="7173"/>
                  </a:cubicBezTo>
                  <a:cubicBezTo>
                    <a:pt x="864" y="7173"/>
                    <a:pt x="861" y="7172"/>
                    <a:pt x="857" y="7170"/>
                  </a:cubicBezTo>
                  <a:cubicBezTo>
                    <a:pt x="851" y="7172"/>
                    <a:pt x="844" y="7173"/>
                    <a:pt x="837" y="7173"/>
                  </a:cubicBezTo>
                  <a:cubicBezTo>
                    <a:pt x="786" y="7173"/>
                    <a:pt x="727" y="7121"/>
                    <a:pt x="742" y="7090"/>
                  </a:cubicBezTo>
                  <a:cubicBezTo>
                    <a:pt x="751" y="7055"/>
                    <a:pt x="981" y="7037"/>
                    <a:pt x="981" y="6949"/>
                  </a:cubicBezTo>
                  <a:cubicBezTo>
                    <a:pt x="981" y="6958"/>
                    <a:pt x="990" y="6958"/>
                    <a:pt x="990" y="6967"/>
                  </a:cubicBezTo>
                  <a:cubicBezTo>
                    <a:pt x="1042" y="6940"/>
                    <a:pt x="928" y="6905"/>
                    <a:pt x="1007" y="6870"/>
                  </a:cubicBezTo>
                  <a:cubicBezTo>
                    <a:pt x="901" y="6843"/>
                    <a:pt x="1016" y="6817"/>
                    <a:pt x="875" y="6799"/>
                  </a:cubicBezTo>
                  <a:lnTo>
                    <a:pt x="875" y="6799"/>
                  </a:lnTo>
                  <a:lnTo>
                    <a:pt x="910" y="6887"/>
                  </a:lnTo>
                  <a:cubicBezTo>
                    <a:pt x="875" y="6834"/>
                    <a:pt x="707" y="6781"/>
                    <a:pt x="795" y="6711"/>
                  </a:cubicBezTo>
                  <a:lnTo>
                    <a:pt x="795" y="6711"/>
                  </a:lnTo>
                  <a:cubicBezTo>
                    <a:pt x="822" y="6719"/>
                    <a:pt x="857" y="6737"/>
                    <a:pt x="875" y="6755"/>
                  </a:cubicBezTo>
                  <a:cubicBezTo>
                    <a:pt x="919" y="6737"/>
                    <a:pt x="848" y="6711"/>
                    <a:pt x="892" y="6693"/>
                  </a:cubicBezTo>
                  <a:lnTo>
                    <a:pt x="892" y="6693"/>
                  </a:lnTo>
                  <a:cubicBezTo>
                    <a:pt x="1034" y="6702"/>
                    <a:pt x="919" y="6799"/>
                    <a:pt x="1025" y="6852"/>
                  </a:cubicBezTo>
                  <a:cubicBezTo>
                    <a:pt x="1076" y="6837"/>
                    <a:pt x="974" y="6773"/>
                    <a:pt x="1027" y="6773"/>
                  </a:cubicBezTo>
                  <a:cubicBezTo>
                    <a:pt x="1036" y="6773"/>
                    <a:pt x="1051" y="6775"/>
                    <a:pt x="1073" y="6780"/>
                  </a:cubicBezTo>
                  <a:lnTo>
                    <a:pt x="1073" y="6780"/>
                  </a:lnTo>
                  <a:cubicBezTo>
                    <a:pt x="887" y="6736"/>
                    <a:pt x="1103" y="6684"/>
                    <a:pt x="963" y="6622"/>
                  </a:cubicBezTo>
                  <a:lnTo>
                    <a:pt x="1042" y="6622"/>
                  </a:lnTo>
                  <a:cubicBezTo>
                    <a:pt x="1034" y="6614"/>
                    <a:pt x="990" y="6596"/>
                    <a:pt x="998" y="6578"/>
                  </a:cubicBezTo>
                  <a:lnTo>
                    <a:pt x="998" y="6578"/>
                  </a:lnTo>
                  <a:lnTo>
                    <a:pt x="1104" y="6614"/>
                  </a:lnTo>
                  <a:cubicBezTo>
                    <a:pt x="1007" y="6561"/>
                    <a:pt x="1184" y="6516"/>
                    <a:pt x="1140" y="6463"/>
                  </a:cubicBezTo>
                  <a:lnTo>
                    <a:pt x="1140" y="6463"/>
                  </a:lnTo>
                  <a:cubicBezTo>
                    <a:pt x="1140" y="6511"/>
                    <a:pt x="1118" y="6521"/>
                    <a:pt x="1089" y="6521"/>
                  </a:cubicBezTo>
                  <a:cubicBezTo>
                    <a:pt x="1067" y="6521"/>
                    <a:pt x="1041" y="6515"/>
                    <a:pt x="1016" y="6515"/>
                  </a:cubicBezTo>
                  <a:cubicBezTo>
                    <a:pt x="1000" y="6515"/>
                    <a:pt x="985" y="6518"/>
                    <a:pt x="972" y="6525"/>
                  </a:cubicBezTo>
                  <a:cubicBezTo>
                    <a:pt x="867" y="6403"/>
                    <a:pt x="1187" y="6462"/>
                    <a:pt x="1158" y="6326"/>
                  </a:cubicBezTo>
                  <a:lnTo>
                    <a:pt x="1158" y="6326"/>
                  </a:lnTo>
                  <a:cubicBezTo>
                    <a:pt x="1158" y="6342"/>
                    <a:pt x="1123" y="6374"/>
                    <a:pt x="1092" y="6374"/>
                  </a:cubicBezTo>
                  <a:cubicBezTo>
                    <a:pt x="1084" y="6374"/>
                    <a:pt x="1076" y="6371"/>
                    <a:pt x="1069" y="6366"/>
                  </a:cubicBezTo>
                  <a:cubicBezTo>
                    <a:pt x="1087" y="6340"/>
                    <a:pt x="1113" y="6304"/>
                    <a:pt x="1157" y="6287"/>
                  </a:cubicBezTo>
                  <a:cubicBezTo>
                    <a:pt x="1154" y="6259"/>
                    <a:pt x="1146" y="6250"/>
                    <a:pt x="1133" y="6250"/>
                  </a:cubicBezTo>
                  <a:cubicBezTo>
                    <a:pt x="1113" y="6250"/>
                    <a:pt x="1084" y="6272"/>
                    <a:pt x="1056" y="6272"/>
                  </a:cubicBezTo>
                  <a:cubicBezTo>
                    <a:pt x="1045" y="6272"/>
                    <a:pt x="1035" y="6269"/>
                    <a:pt x="1025" y="6260"/>
                  </a:cubicBezTo>
                  <a:cubicBezTo>
                    <a:pt x="1122" y="6234"/>
                    <a:pt x="981" y="6216"/>
                    <a:pt x="954" y="6172"/>
                  </a:cubicBezTo>
                  <a:lnTo>
                    <a:pt x="1034" y="6172"/>
                  </a:lnTo>
                  <a:cubicBezTo>
                    <a:pt x="1095" y="6075"/>
                    <a:pt x="857" y="6146"/>
                    <a:pt x="928" y="6048"/>
                  </a:cubicBezTo>
                  <a:lnTo>
                    <a:pt x="928" y="6048"/>
                  </a:lnTo>
                  <a:lnTo>
                    <a:pt x="1042" y="6093"/>
                  </a:lnTo>
                  <a:lnTo>
                    <a:pt x="1042" y="6093"/>
                  </a:lnTo>
                  <a:lnTo>
                    <a:pt x="1016" y="6048"/>
                  </a:lnTo>
                  <a:lnTo>
                    <a:pt x="1113" y="6057"/>
                  </a:lnTo>
                  <a:cubicBezTo>
                    <a:pt x="1042" y="6004"/>
                    <a:pt x="1060" y="5987"/>
                    <a:pt x="1087" y="5934"/>
                  </a:cubicBezTo>
                  <a:lnTo>
                    <a:pt x="1087" y="5934"/>
                  </a:lnTo>
                  <a:cubicBezTo>
                    <a:pt x="1076" y="5935"/>
                    <a:pt x="1065" y="5936"/>
                    <a:pt x="1054" y="5936"/>
                  </a:cubicBezTo>
                  <a:cubicBezTo>
                    <a:pt x="998" y="5936"/>
                    <a:pt x="935" y="5917"/>
                    <a:pt x="928" y="5881"/>
                  </a:cubicBezTo>
                  <a:cubicBezTo>
                    <a:pt x="944" y="5870"/>
                    <a:pt x="958" y="5867"/>
                    <a:pt x="969" y="5867"/>
                  </a:cubicBezTo>
                  <a:cubicBezTo>
                    <a:pt x="978" y="5867"/>
                    <a:pt x="985" y="5869"/>
                    <a:pt x="990" y="5869"/>
                  </a:cubicBezTo>
                  <a:cubicBezTo>
                    <a:pt x="999" y="5869"/>
                    <a:pt x="1002" y="5864"/>
                    <a:pt x="998" y="5836"/>
                  </a:cubicBezTo>
                  <a:lnTo>
                    <a:pt x="998" y="5836"/>
                  </a:lnTo>
                  <a:cubicBezTo>
                    <a:pt x="1051" y="5845"/>
                    <a:pt x="1122" y="5863"/>
                    <a:pt x="1042" y="5889"/>
                  </a:cubicBezTo>
                  <a:cubicBezTo>
                    <a:pt x="1069" y="5898"/>
                    <a:pt x="1095" y="5907"/>
                    <a:pt x="1122" y="5907"/>
                  </a:cubicBezTo>
                  <a:cubicBezTo>
                    <a:pt x="1184" y="5881"/>
                    <a:pt x="1140" y="5828"/>
                    <a:pt x="1140" y="5801"/>
                  </a:cubicBezTo>
                  <a:lnTo>
                    <a:pt x="1140" y="5801"/>
                  </a:lnTo>
                  <a:cubicBezTo>
                    <a:pt x="1131" y="5810"/>
                    <a:pt x="1131" y="5819"/>
                    <a:pt x="1113" y="5828"/>
                  </a:cubicBezTo>
                  <a:lnTo>
                    <a:pt x="998" y="5731"/>
                  </a:lnTo>
                  <a:cubicBezTo>
                    <a:pt x="1009" y="5728"/>
                    <a:pt x="1018" y="5727"/>
                    <a:pt x="1027" y="5727"/>
                  </a:cubicBezTo>
                  <a:cubicBezTo>
                    <a:pt x="1048" y="5727"/>
                    <a:pt x="1065" y="5733"/>
                    <a:pt x="1078" y="5739"/>
                  </a:cubicBezTo>
                  <a:cubicBezTo>
                    <a:pt x="1069" y="5722"/>
                    <a:pt x="1034" y="5713"/>
                    <a:pt x="1025" y="5678"/>
                  </a:cubicBezTo>
                  <a:lnTo>
                    <a:pt x="1025" y="5678"/>
                  </a:lnTo>
                  <a:cubicBezTo>
                    <a:pt x="1095" y="5686"/>
                    <a:pt x="1165" y="5686"/>
                    <a:pt x="1200" y="5729"/>
                  </a:cubicBezTo>
                  <a:lnTo>
                    <a:pt x="1200" y="5729"/>
                  </a:lnTo>
                  <a:lnTo>
                    <a:pt x="1122" y="5633"/>
                  </a:lnTo>
                  <a:cubicBezTo>
                    <a:pt x="1151" y="5633"/>
                    <a:pt x="1193" y="5603"/>
                    <a:pt x="1221" y="5603"/>
                  </a:cubicBezTo>
                  <a:cubicBezTo>
                    <a:pt x="1227" y="5603"/>
                    <a:pt x="1232" y="5604"/>
                    <a:pt x="1237" y="5607"/>
                  </a:cubicBezTo>
                  <a:cubicBezTo>
                    <a:pt x="1272" y="5554"/>
                    <a:pt x="1095" y="5483"/>
                    <a:pt x="1157" y="5413"/>
                  </a:cubicBezTo>
                  <a:cubicBezTo>
                    <a:pt x="1140" y="5413"/>
                    <a:pt x="1131" y="5404"/>
                    <a:pt x="1122" y="5386"/>
                  </a:cubicBezTo>
                  <a:cubicBezTo>
                    <a:pt x="1131" y="5324"/>
                    <a:pt x="1219" y="5271"/>
                    <a:pt x="1122" y="5201"/>
                  </a:cubicBezTo>
                  <a:lnTo>
                    <a:pt x="1254" y="5157"/>
                  </a:lnTo>
                  <a:cubicBezTo>
                    <a:pt x="1246" y="5145"/>
                    <a:pt x="1234" y="5141"/>
                    <a:pt x="1219" y="5141"/>
                  </a:cubicBezTo>
                  <a:cubicBezTo>
                    <a:pt x="1191" y="5141"/>
                    <a:pt x="1153" y="5155"/>
                    <a:pt x="1119" y="5155"/>
                  </a:cubicBezTo>
                  <a:cubicBezTo>
                    <a:pt x="1091" y="5155"/>
                    <a:pt x="1067" y="5146"/>
                    <a:pt x="1051" y="5112"/>
                  </a:cubicBezTo>
                  <a:cubicBezTo>
                    <a:pt x="1029" y="5082"/>
                    <a:pt x="1056" y="5077"/>
                    <a:pt x="1092" y="5077"/>
                  </a:cubicBezTo>
                  <a:cubicBezTo>
                    <a:pt x="1107" y="5077"/>
                    <a:pt x="1123" y="5078"/>
                    <a:pt x="1138" y="5078"/>
                  </a:cubicBezTo>
                  <a:cubicBezTo>
                    <a:pt x="1161" y="5078"/>
                    <a:pt x="1182" y="5076"/>
                    <a:pt x="1193" y="5068"/>
                  </a:cubicBezTo>
                  <a:cubicBezTo>
                    <a:pt x="1131" y="5033"/>
                    <a:pt x="998" y="4971"/>
                    <a:pt x="1104" y="4909"/>
                  </a:cubicBezTo>
                  <a:lnTo>
                    <a:pt x="1104" y="4909"/>
                  </a:lnTo>
                  <a:cubicBezTo>
                    <a:pt x="1122" y="4936"/>
                    <a:pt x="1104" y="4954"/>
                    <a:pt x="1113" y="4971"/>
                  </a:cubicBezTo>
                  <a:lnTo>
                    <a:pt x="1184" y="4927"/>
                  </a:lnTo>
                  <a:cubicBezTo>
                    <a:pt x="1266" y="4965"/>
                    <a:pt x="1267" y="4998"/>
                    <a:pt x="1296" y="4998"/>
                  </a:cubicBezTo>
                  <a:cubicBezTo>
                    <a:pt x="1307" y="4998"/>
                    <a:pt x="1324" y="4993"/>
                    <a:pt x="1352" y="4980"/>
                  </a:cubicBezTo>
                  <a:cubicBezTo>
                    <a:pt x="1113" y="4971"/>
                    <a:pt x="1334" y="4795"/>
                    <a:pt x="1095" y="4786"/>
                  </a:cubicBezTo>
                  <a:lnTo>
                    <a:pt x="1140" y="4750"/>
                  </a:lnTo>
                  <a:cubicBezTo>
                    <a:pt x="1140" y="4759"/>
                    <a:pt x="1157" y="4768"/>
                    <a:pt x="1148" y="4777"/>
                  </a:cubicBezTo>
                  <a:cubicBezTo>
                    <a:pt x="1272" y="4715"/>
                    <a:pt x="981" y="4724"/>
                    <a:pt x="1016" y="4653"/>
                  </a:cubicBezTo>
                  <a:cubicBezTo>
                    <a:pt x="1029" y="4627"/>
                    <a:pt x="1051" y="4611"/>
                    <a:pt x="1073" y="4611"/>
                  </a:cubicBezTo>
                  <a:cubicBezTo>
                    <a:pt x="1081" y="4611"/>
                    <a:pt x="1088" y="4613"/>
                    <a:pt x="1095" y="4618"/>
                  </a:cubicBezTo>
                  <a:lnTo>
                    <a:pt x="1034" y="4556"/>
                  </a:lnTo>
                  <a:cubicBezTo>
                    <a:pt x="1037" y="4549"/>
                    <a:pt x="1046" y="4547"/>
                    <a:pt x="1054" y="4547"/>
                  </a:cubicBezTo>
                  <a:cubicBezTo>
                    <a:pt x="1063" y="4547"/>
                    <a:pt x="1071" y="4549"/>
                    <a:pt x="1076" y="4554"/>
                  </a:cubicBezTo>
                  <a:lnTo>
                    <a:pt x="1076" y="4554"/>
                  </a:lnTo>
                  <a:lnTo>
                    <a:pt x="1061" y="4473"/>
                  </a:lnTo>
                  <a:lnTo>
                    <a:pt x="1061" y="4473"/>
                  </a:lnTo>
                  <a:cubicBezTo>
                    <a:pt x="1064" y="4474"/>
                    <a:pt x="1066" y="4475"/>
                    <a:pt x="1069" y="4477"/>
                  </a:cubicBezTo>
                  <a:lnTo>
                    <a:pt x="1060" y="4468"/>
                  </a:lnTo>
                  <a:lnTo>
                    <a:pt x="1061" y="4473"/>
                  </a:lnTo>
                  <a:lnTo>
                    <a:pt x="1061" y="4473"/>
                  </a:lnTo>
                  <a:cubicBezTo>
                    <a:pt x="1025" y="4455"/>
                    <a:pt x="970" y="4431"/>
                    <a:pt x="945" y="4415"/>
                  </a:cubicBezTo>
                  <a:cubicBezTo>
                    <a:pt x="955" y="4408"/>
                    <a:pt x="961" y="4405"/>
                    <a:pt x="966" y="4405"/>
                  </a:cubicBezTo>
                  <a:cubicBezTo>
                    <a:pt x="978" y="4405"/>
                    <a:pt x="979" y="4424"/>
                    <a:pt x="998" y="4424"/>
                  </a:cubicBezTo>
                  <a:lnTo>
                    <a:pt x="945" y="4371"/>
                  </a:lnTo>
                  <a:cubicBezTo>
                    <a:pt x="959" y="4365"/>
                    <a:pt x="972" y="4363"/>
                    <a:pt x="984" y="4363"/>
                  </a:cubicBezTo>
                  <a:cubicBezTo>
                    <a:pt x="1030" y="4363"/>
                    <a:pt x="1067" y="4396"/>
                    <a:pt x="1060" y="4424"/>
                  </a:cubicBezTo>
                  <a:cubicBezTo>
                    <a:pt x="1299" y="4380"/>
                    <a:pt x="998" y="4388"/>
                    <a:pt x="1140" y="4282"/>
                  </a:cubicBezTo>
                  <a:lnTo>
                    <a:pt x="1140" y="4282"/>
                  </a:lnTo>
                  <a:lnTo>
                    <a:pt x="1166" y="4327"/>
                  </a:lnTo>
                  <a:cubicBezTo>
                    <a:pt x="1307" y="4300"/>
                    <a:pt x="1254" y="4265"/>
                    <a:pt x="1343" y="4203"/>
                  </a:cubicBezTo>
                  <a:lnTo>
                    <a:pt x="1343" y="4203"/>
                  </a:lnTo>
                  <a:cubicBezTo>
                    <a:pt x="1309" y="4216"/>
                    <a:pt x="1203" y="4276"/>
                    <a:pt x="1128" y="4276"/>
                  </a:cubicBezTo>
                  <a:cubicBezTo>
                    <a:pt x="1104" y="4276"/>
                    <a:pt x="1084" y="4271"/>
                    <a:pt x="1069" y="4256"/>
                  </a:cubicBezTo>
                  <a:cubicBezTo>
                    <a:pt x="1087" y="4247"/>
                    <a:pt x="1095" y="4221"/>
                    <a:pt x="1042" y="4194"/>
                  </a:cubicBezTo>
                  <a:cubicBezTo>
                    <a:pt x="1131" y="4194"/>
                    <a:pt x="1113" y="4159"/>
                    <a:pt x="1104" y="4124"/>
                  </a:cubicBezTo>
                  <a:lnTo>
                    <a:pt x="1104" y="4124"/>
                  </a:lnTo>
                  <a:lnTo>
                    <a:pt x="1219" y="4132"/>
                  </a:lnTo>
                  <a:cubicBezTo>
                    <a:pt x="1184" y="4088"/>
                    <a:pt x="1131" y="4088"/>
                    <a:pt x="1078" y="4071"/>
                  </a:cubicBezTo>
                  <a:cubicBezTo>
                    <a:pt x="1087" y="4026"/>
                    <a:pt x="1175" y="4018"/>
                    <a:pt x="1254" y="4009"/>
                  </a:cubicBezTo>
                  <a:cubicBezTo>
                    <a:pt x="1259" y="3990"/>
                    <a:pt x="1251" y="3984"/>
                    <a:pt x="1237" y="3984"/>
                  </a:cubicBezTo>
                  <a:cubicBezTo>
                    <a:pt x="1214" y="3984"/>
                    <a:pt x="1174" y="4000"/>
                    <a:pt x="1140" y="4000"/>
                  </a:cubicBezTo>
                  <a:cubicBezTo>
                    <a:pt x="1116" y="4000"/>
                    <a:pt x="1095" y="3992"/>
                    <a:pt x="1087" y="3965"/>
                  </a:cubicBezTo>
                  <a:cubicBezTo>
                    <a:pt x="1131" y="3912"/>
                    <a:pt x="1087" y="3867"/>
                    <a:pt x="1016" y="3797"/>
                  </a:cubicBezTo>
                  <a:cubicBezTo>
                    <a:pt x="1030" y="3783"/>
                    <a:pt x="1042" y="3779"/>
                    <a:pt x="1053" y="3779"/>
                  </a:cubicBezTo>
                  <a:cubicBezTo>
                    <a:pt x="1072" y="3779"/>
                    <a:pt x="1088" y="3792"/>
                    <a:pt x="1106" y="3792"/>
                  </a:cubicBezTo>
                  <a:cubicBezTo>
                    <a:pt x="1111" y="3792"/>
                    <a:pt x="1117" y="3791"/>
                    <a:pt x="1122" y="3788"/>
                  </a:cubicBezTo>
                  <a:lnTo>
                    <a:pt x="1034" y="3753"/>
                  </a:lnTo>
                  <a:cubicBezTo>
                    <a:pt x="1034" y="3744"/>
                    <a:pt x="1060" y="3744"/>
                    <a:pt x="1078" y="3744"/>
                  </a:cubicBezTo>
                  <a:cubicBezTo>
                    <a:pt x="1042" y="3717"/>
                    <a:pt x="963" y="3744"/>
                    <a:pt x="928" y="3700"/>
                  </a:cubicBezTo>
                  <a:cubicBezTo>
                    <a:pt x="804" y="3682"/>
                    <a:pt x="1113" y="3594"/>
                    <a:pt x="972" y="3532"/>
                  </a:cubicBezTo>
                  <a:cubicBezTo>
                    <a:pt x="979" y="3530"/>
                    <a:pt x="986" y="3529"/>
                    <a:pt x="993" y="3529"/>
                  </a:cubicBezTo>
                  <a:cubicBezTo>
                    <a:pt x="1022" y="3529"/>
                    <a:pt x="1051" y="3541"/>
                    <a:pt x="1087" y="3541"/>
                  </a:cubicBezTo>
                  <a:cubicBezTo>
                    <a:pt x="998" y="3452"/>
                    <a:pt x="1016" y="3470"/>
                    <a:pt x="892" y="3399"/>
                  </a:cubicBezTo>
                  <a:lnTo>
                    <a:pt x="972" y="3346"/>
                  </a:lnTo>
                  <a:lnTo>
                    <a:pt x="972" y="3346"/>
                  </a:lnTo>
                  <a:cubicBezTo>
                    <a:pt x="952" y="3355"/>
                    <a:pt x="931" y="3358"/>
                    <a:pt x="910" y="3358"/>
                  </a:cubicBezTo>
                  <a:cubicBezTo>
                    <a:pt x="840" y="3358"/>
                    <a:pt x="766" y="3319"/>
                    <a:pt x="698" y="3285"/>
                  </a:cubicBezTo>
                  <a:cubicBezTo>
                    <a:pt x="663" y="3294"/>
                    <a:pt x="627" y="3311"/>
                    <a:pt x="610" y="3320"/>
                  </a:cubicBezTo>
                  <a:lnTo>
                    <a:pt x="548" y="3241"/>
                  </a:lnTo>
                  <a:cubicBezTo>
                    <a:pt x="553" y="3238"/>
                    <a:pt x="560" y="3237"/>
                    <a:pt x="568" y="3237"/>
                  </a:cubicBezTo>
                  <a:cubicBezTo>
                    <a:pt x="587" y="3237"/>
                    <a:pt x="614" y="3243"/>
                    <a:pt x="649" y="3249"/>
                  </a:cubicBezTo>
                  <a:lnTo>
                    <a:pt x="649" y="3249"/>
                  </a:lnTo>
                  <a:cubicBezTo>
                    <a:pt x="642" y="3246"/>
                    <a:pt x="635" y="3241"/>
                    <a:pt x="627" y="3241"/>
                  </a:cubicBezTo>
                  <a:cubicBezTo>
                    <a:pt x="642" y="3229"/>
                    <a:pt x="663" y="3225"/>
                    <a:pt x="687" y="3225"/>
                  </a:cubicBezTo>
                  <a:cubicBezTo>
                    <a:pt x="720" y="3225"/>
                    <a:pt x="759" y="3234"/>
                    <a:pt x="795" y="3249"/>
                  </a:cubicBezTo>
                  <a:cubicBezTo>
                    <a:pt x="769" y="3258"/>
                    <a:pt x="751" y="3267"/>
                    <a:pt x="725" y="3276"/>
                  </a:cubicBezTo>
                  <a:cubicBezTo>
                    <a:pt x="782" y="3290"/>
                    <a:pt x="840" y="3305"/>
                    <a:pt x="898" y="3305"/>
                  </a:cubicBezTo>
                  <a:cubicBezTo>
                    <a:pt x="911" y="3305"/>
                    <a:pt x="924" y="3304"/>
                    <a:pt x="937" y="3302"/>
                  </a:cubicBezTo>
                  <a:cubicBezTo>
                    <a:pt x="919" y="3302"/>
                    <a:pt x="910" y="3294"/>
                    <a:pt x="901" y="3276"/>
                  </a:cubicBezTo>
                  <a:lnTo>
                    <a:pt x="901" y="3276"/>
                  </a:lnTo>
                  <a:cubicBezTo>
                    <a:pt x="928" y="3285"/>
                    <a:pt x="937" y="3285"/>
                    <a:pt x="954" y="3285"/>
                  </a:cubicBezTo>
                  <a:cubicBezTo>
                    <a:pt x="963" y="3285"/>
                    <a:pt x="937" y="3276"/>
                    <a:pt x="910" y="3258"/>
                  </a:cubicBezTo>
                  <a:lnTo>
                    <a:pt x="1034" y="3249"/>
                  </a:lnTo>
                  <a:lnTo>
                    <a:pt x="990" y="3241"/>
                  </a:lnTo>
                  <a:lnTo>
                    <a:pt x="1069" y="3143"/>
                  </a:lnTo>
                  <a:cubicBezTo>
                    <a:pt x="937" y="3073"/>
                    <a:pt x="751" y="3011"/>
                    <a:pt x="698" y="2896"/>
                  </a:cubicBezTo>
                  <a:lnTo>
                    <a:pt x="698" y="2896"/>
                  </a:lnTo>
                  <a:cubicBezTo>
                    <a:pt x="740" y="2908"/>
                    <a:pt x="773" y="2911"/>
                    <a:pt x="807" y="2911"/>
                  </a:cubicBezTo>
                  <a:cubicBezTo>
                    <a:pt x="852" y="2911"/>
                    <a:pt x="897" y="2905"/>
                    <a:pt x="963" y="2905"/>
                  </a:cubicBezTo>
                  <a:cubicBezTo>
                    <a:pt x="839" y="2931"/>
                    <a:pt x="1007" y="2993"/>
                    <a:pt x="981" y="3046"/>
                  </a:cubicBezTo>
                  <a:cubicBezTo>
                    <a:pt x="990" y="3033"/>
                    <a:pt x="1007" y="3029"/>
                    <a:pt x="1025" y="3029"/>
                  </a:cubicBezTo>
                  <a:cubicBezTo>
                    <a:pt x="1042" y="3029"/>
                    <a:pt x="1060" y="3033"/>
                    <a:pt x="1069" y="3037"/>
                  </a:cubicBezTo>
                  <a:lnTo>
                    <a:pt x="963" y="2931"/>
                  </a:lnTo>
                  <a:cubicBezTo>
                    <a:pt x="1051" y="2931"/>
                    <a:pt x="1025" y="2905"/>
                    <a:pt x="1069" y="2879"/>
                  </a:cubicBezTo>
                  <a:lnTo>
                    <a:pt x="1069" y="2879"/>
                  </a:lnTo>
                  <a:cubicBezTo>
                    <a:pt x="1048" y="2882"/>
                    <a:pt x="1031" y="2883"/>
                    <a:pt x="1016" y="2883"/>
                  </a:cubicBezTo>
                  <a:cubicBezTo>
                    <a:pt x="903" y="2883"/>
                    <a:pt x="939" y="2803"/>
                    <a:pt x="892" y="2764"/>
                  </a:cubicBezTo>
                  <a:cubicBezTo>
                    <a:pt x="903" y="2762"/>
                    <a:pt x="913" y="2762"/>
                    <a:pt x="923" y="2762"/>
                  </a:cubicBezTo>
                  <a:cubicBezTo>
                    <a:pt x="973" y="2762"/>
                    <a:pt x="1013" y="2780"/>
                    <a:pt x="998" y="2817"/>
                  </a:cubicBezTo>
                  <a:cubicBezTo>
                    <a:pt x="1131" y="2764"/>
                    <a:pt x="795" y="2746"/>
                    <a:pt x="901" y="2693"/>
                  </a:cubicBezTo>
                  <a:lnTo>
                    <a:pt x="901" y="2693"/>
                  </a:lnTo>
                  <a:cubicBezTo>
                    <a:pt x="910" y="2702"/>
                    <a:pt x="901" y="2711"/>
                    <a:pt x="928" y="2720"/>
                  </a:cubicBezTo>
                  <a:cubicBezTo>
                    <a:pt x="880" y="2688"/>
                    <a:pt x="910" y="2628"/>
                    <a:pt x="955" y="2628"/>
                  </a:cubicBezTo>
                  <a:cubicBezTo>
                    <a:pt x="960" y="2628"/>
                    <a:pt x="966" y="2629"/>
                    <a:pt x="972" y="2631"/>
                  </a:cubicBezTo>
                  <a:lnTo>
                    <a:pt x="972" y="2640"/>
                  </a:lnTo>
                  <a:cubicBezTo>
                    <a:pt x="990" y="2561"/>
                    <a:pt x="972" y="2384"/>
                    <a:pt x="822" y="2375"/>
                  </a:cubicBezTo>
                  <a:cubicBezTo>
                    <a:pt x="839" y="2375"/>
                    <a:pt x="998" y="2384"/>
                    <a:pt x="1034" y="2393"/>
                  </a:cubicBezTo>
                  <a:lnTo>
                    <a:pt x="522" y="2243"/>
                  </a:lnTo>
                  <a:lnTo>
                    <a:pt x="522" y="2243"/>
                  </a:lnTo>
                  <a:cubicBezTo>
                    <a:pt x="535" y="2244"/>
                    <a:pt x="549" y="2244"/>
                    <a:pt x="566" y="2244"/>
                  </a:cubicBezTo>
                  <a:cubicBezTo>
                    <a:pt x="636" y="2244"/>
                    <a:pt x="733" y="2237"/>
                    <a:pt x="821" y="2237"/>
                  </a:cubicBezTo>
                  <a:cubicBezTo>
                    <a:pt x="916" y="2237"/>
                    <a:pt x="1001" y="2245"/>
                    <a:pt x="1034" y="2278"/>
                  </a:cubicBezTo>
                  <a:cubicBezTo>
                    <a:pt x="1051" y="2252"/>
                    <a:pt x="1078" y="2234"/>
                    <a:pt x="1034" y="2190"/>
                  </a:cubicBezTo>
                  <a:cubicBezTo>
                    <a:pt x="1020" y="2197"/>
                    <a:pt x="915" y="2213"/>
                    <a:pt x="861" y="2213"/>
                  </a:cubicBezTo>
                  <a:cubicBezTo>
                    <a:pt x="845" y="2213"/>
                    <a:pt x="833" y="2212"/>
                    <a:pt x="831" y="2207"/>
                  </a:cubicBezTo>
                  <a:cubicBezTo>
                    <a:pt x="968" y="2156"/>
                    <a:pt x="913" y="2171"/>
                    <a:pt x="1025" y="2107"/>
                  </a:cubicBezTo>
                  <a:lnTo>
                    <a:pt x="1025" y="2107"/>
                  </a:lnTo>
                  <a:cubicBezTo>
                    <a:pt x="1014" y="2111"/>
                    <a:pt x="996" y="2112"/>
                    <a:pt x="974" y="2112"/>
                  </a:cubicBezTo>
                  <a:cubicBezTo>
                    <a:pt x="906" y="2112"/>
                    <a:pt x="804" y="2094"/>
                    <a:pt x="804" y="2075"/>
                  </a:cubicBezTo>
                  <a:cubicBezTo>
                    <a:pt x="822" y="2075"/>
                    <a:pt x="873" y="2073"/>
                    <a:pt x="922" y="2073"/>
                  </a:cubicBezTo>
                  <a:cubicBezTo>
                    <a:pt x="962" y="2073"/>
                    <a:pt x="1002" y="2074"/>
                    <a:pt x="1023" y="2080"/>
                  </a:cubicBezTo>
                  <a:lnTo>
                    <a:pt x="1023" y="2080"/>
                  </a:lnTo>
                  <a:lnTo>
                    <a:pt x="837" y="2007"/>
                  </a:lnTo>
                  <a:lnTo>
                    <a:pt x="837" y="2007"/>
                  </a:lnTo>
                  <a:cubicBezTo>
                    <a:pt x="848" y="2010"/>
                    <a:pt x="864" y="2012"/>
                    <a:pt x="882" y="2012"/>
                  </a:cubicBezTo>
                  <a:cubicBezTo>
                    <a:pt x="937" y="2012"/>
                    <a:pt x="1014" y="1999"/>
                    <a:pt x="1051" y="1987"/>
                  </a:cubicBezTo>
                  <a:lnTo>
                    <a:pt x="1051" y="1987"/>
                  </a:lnTo>
                  <a:cubicBezTo>
                    <a:pt x="1049" y="1987"/>
                    <a:pt x="1048" y="1987"/>
                    <a:pt x="1046" y="1987"/>
                  </a:cubicBezTo>
                  <a:cubicBezTo>
                    <a:pt x="1020" y="1987"/>
                    <a:pt x="1059" y="1915"/>
                    <a:pt x="1042" y="1898"/>
                  </a:cubicBezTo>
                  <a:lnTo>
                    <a:pt x="1042" y="1898"/>
                  </a:lnTo>
                  <a:lnTo>
                    <a:pt x="990" y="1934"/>
                  </a:lnTo>
                  <a:cubicBezTo>
                    <a:pt x="1025" y="1837"/>
                    <a:pt x="716" y="1837"/>
                    <a:pt x="725" y="1748"/>
                  </a:cubicBezTo>
                  <a:lnTo>
                    <a:pt x="725" y="1748"/>
                  </a:lnTo>
                  <a:cubicBezTo>
                    <a:pt x="742" y="1753"/>
                    <a:pt x="804" y="1759"/>
                    <a:pt x="865" y="1759"/>
                  </a:cubicBezTo>
                  <a:cubicBezTo>
                    <a:pt x="925" y="1759"/>
                    <a:pt x="985" y="1753"/>
                    <a:pt x="998" y="1731"/>
                  </a:cubicBezTo>
                  <a:cubicBezTo>
                    <a:pt x="901" y="1713"/>
                    <a:pt x="513" y="1642"/>
                    <a:pt x="433" y="1563"/>
                  </a:cubicBezTo>
                  <a:lnTo>
                    <a:pt x="486" y="1545"/>
                  </a:lnTo>
                  <a:lnTo>
                    <a:pt x="424" y="1483"/>
                  </a:lnTo>
                  <a:lnTo>
                    <a:pt x="424" y="1483"/>
                  </a:lnTo>
                  <a:cubicBezTo>
                    <a:pt x="575" y="1519"/>
                    <a:pt x="901" y="1625"/>
                    <a:pt x="1025" y="1686"/>
                  </a:cubicBezTo>
                  <a:cubicBezTo>
                    <a:pt x="1069" y="1651"/>
                    <a:pt x="1095" y="1678"/>
                    <a:pt x="1087" y="1625"/>
                  </a:cubicBezTo>
                  <a:cubicBezTo>
                    <a:pt x="1095" y="1622"/>
                    <a:pt x="1103" y="1621"/>
                    <a:pt x="1110" y="1621"/>
                  </a:cubicBezTo>
                  <a:cubicBezTo>
                    <a:pt x="1148" y="1621"/>
                    <a:pt x="1168" y="1654"/>
                    <a:pt x="1175" y="1669"/>
                  </a:cubicBezTo>
                  <a:lnTo>
                    <a:pt x="1210" y="1545"/>
                  </a:lnTo>
                  <a:lnTo>
                    <a:pt x="1210" y="1545"/>
                  </a:lnTo>
                  <a:cubicBezTo>
                    <a:pt x="1205" y="1546"/>
                    <a:pt x="1200" y="1546"/>
                    <a:pt x="1195" y="1546"/>
                  </a:cubicBezTo>
                  <a:cubicBezTo>
                    <a:pt x="1091" y="1546"/>
                    <a:pt x="1083" y="1465"/>
                    <a:pt x="1002" y="1465"/>
                  </a:cubicBezTo>
                  <a:cubicBezTo>
                    <a:pt x="998" y="1465"/>
                    <a:pt x="994" y="1465"/>
                    <a:pt x="990" y="1466"/>
                  </a:cubicBezTo>
                  <a:lnTo>
                    <a:pt x="1113" y="1589"/>
                  </a:lnTo>
                  <a:cubicBezTo>
                    <a:pt x="1107" y="1590"/>
                    <a:pt x="1100" y="1590"/>
                    <a:pt x="1093" y="1590"/>
                  </a:cubicBezTo>
                  <a:cubicBezTo>
                    <a:pt x="968" y="1590"/>
                    <a:pt x="778" y="1514"/>
                    <a:pt x="795" y="1430"/>
                  </a:cubicBezTo>
                  <a:cubicBezTo>
                    <a:pt x="804" y="1427"/>
                    <a:pt x="818" y="1425"/>
                    <a:pt x="835" y="1425"/>
                  </a:cubicBezTo>
                  <a:cubicBezTo>
                    <a:pt x="901" y="1425"/>
                    <a:pt x="1014" y="1448"/>
                    <a:pt x="1042" y="1448"/>
                  </a:cubicBezTo>
                  <a:cubicBezTo>
                    <a:pt x="1007" y="1439"/>
                    <a:pt x="972" y="1369"/>
                    <a:pt x="998" y="1360"/>
                  </a:cubicBezTo>
                  <a:lnTo>
                    <a:pt x="998" y="1360"/>
                  </a:lnTo>
                  <a:lnTo>
                    <a:pt x="1060" y="1395"/>
                  </a:lnTo>
                  <a:cubicBezTo>
                    <a:pt x="1104" y="1351"/>
                    <a:pt x="901" y="1316"/>
                    <a:pt x="1016" y="1263"/>
                  </a:cubicBezTo>
                  <a:cubicBezTo>
                    <a:pt x="1025" y="1245"/>
                    <a:pt x="1166" y="1210"/>
                    <a:pt x="1095" y="1201"/>
                  </a:cubicBezTo>
                  <a:lnTo>
                    <a:pt x="1095" y="1201"/>
                  </a:lnTo>
                  <a:cubicBezTo>
                    <a:pt x="1007" y="1224"/>
                    <a:pt x="789" y="1236"/>
                    <a:pt x="625" y="1236"/>
                  </a:cubicBezTo>
                  <a:cubicBezTo>
                    <a:pt x="543" y="1236"/>
                    <a:pt x="474" y="1233"/>
                    <a:pt x="442" y="1227"/>
                  </a:cubicBezTo>
                  <a:cubicBezTo>
                    <a:pt x="451" y="1219"/>
                    <a:pt x="566" y="1121"/>
                    <a:pt x="636" y="1095"/>
                  </a:cubicBezTo>
                  <a:cubicBezTo>
                    <a:pt x="652" y="1091"/>
                    <a:pt x="669" y="1089"/>
                    <a:pt x="686" y="1089"/>
                  </a:cubicBezTo>
                  <a:cubicBezTo>
                    <a:pt x="763" y="1089"/>
                    <a:pt x="853" y="1122"/>
                    <a:pt x="925" y="1122"/>
                  </a:cubicBezTo>
                  <a:cubicBezTo>
                    <a:pt x="945" y="1122"/>
                    <a:pt x="964" y="1119"/>
                    <a:pt x="981" y="1113"/>
                  </a:cubicBezTo>
                  <a:cubicBezTo>
                    <a:pt x="954" y="1113"/>
                    <a:pt x="910" y="1095"/>
                    <a:pt x="892" y="1095"/>
                  </a:cubicBezTo>
                  <a:cubicBezTo>
                    <a:pt x="928" y="1068"/>
                    <a:pt x="998" y="1095"/>
                    <a:pt x="981" y="1051"/>
                  </a:cubicBezTo>
                  <a:cubicBezTo>
                    <a:pt x="899" y="1051"/>
                    <a:pt x="938" y="1006"/>
                    <a:pt x="929" y="1006"/>
                  </a:cubicBezTo>
                  <a:cubicBezTo>
                    <a:pt x="925" y="1006"/>
                    <a:pt x="914" y="1013"/>
                    <a:pt x="884" y="1033"/>
                  </a:cubicBezTo>
                  <a:cubicBezTo>
                    <a:pt x="848" y="989"/>
                    <a:pt x="901" y="989"/>
                    <a:pt x="901" y="936"/>
                  </a:cubicBezTo>
                  <a:lnTo>
                    <a:pt x="901" y="936"/>
                  </a:lnTo>
                  <a:cubicBezTo>
                    <a:pt x="892" y="938"/>
                    <a:pt x="881" y="939"/>
                    <a:pt x="868" y="939"/>
                  </a:cubicBezTo>
                  <a:cubicBezTo>
                    <a:pt x="779" y="939"/>
                    <a:pt x="632" y="887"/>
                    <a:pt x="601" y="848"/>
                  </a:cubicBezTo>
                  <a:lnTo>
                    <a:pt x="601" y="848"/>
                  </a:lnTo>
                  <a:cubicBezTo>
                    <a:pt x="609" y="850"/>
                    <a:pt x="618" y="851"/>
                    <a:pt x="628" y="851"/>
                  </a:cubicBezTo>
                  <a:cubicBezTo>
                    <a:pt x="651" y="851"/>
                    <a:pt x="677" y="845"/>
                    <a:pt x="689" y="839"/>
                  </a:cubicBezTo>
                  <a:cubicBezTo>
                    <a:pt x="698" y="751"/>
                    <a:pt x="751" y="698"/>
                    <a:pt x="751" y="618"/>
                  </a:cubicBezTo>
                  <a:cubicBezTo>
                    <a:pt x="772" y="611"/>
                    <a:pt x="799" y="587"/>
                    <a:pt x="837" y="587"/>
                  </a:cubicBezTo>
                  <a:cubicBezTo>
                    <a:pt x="846" y="587"/>
                    <a:pt x="856" y="588"/>
                    <a:pt x="866" y="592"/>
                  </a:cubicBezTo>
                  <a:cubicBezTo>
                    <a:pt x="848" y="574"/>
                    <a:pt x="804" y="565"/>
                    <a:pt x="804" y="539"/>
                  </a:cubicBezTo>
                  <a:cubicBezTo>
                    <a:pt x="823" y="528"/>
                    <a:pt x="835" y="524"/>
                    <a:pt x="843" y="524"/>
                  </a:cubicBezTo>
                  <a:cubicBezTo>
                    <a:pt x="868" y="524"/>
                    <a:pt x="851" y="567"/>
                    <a:pt x="895" y="567"/>
                  </a:cubicBezTo>
                  <a:cubicBezTo>
                    <a:pt x="907" y="567"/>
                    <a:pt x="923" y="564"/>
                    <a:pt x="945" y="556"/>
                  </a:cubicBezTo>
                  <a:cubicBezTo>
                    <a:pt x="875" y="556"/>
                    <a:pt x="848" y="494"/>
                    <a:pt x="804" y="459"/>
                  </a:cubicBezTo>
                  <a:lnTo>
                    <a:pt x="804" y="459"/>
                  </a:lnTo>
                  <a:cubicBezTo>
                    <a:pt x="689" y="468"/>
                    <a:pt x="778" y="539"/>
                    <a:pt x="822" y="574"/>
                  </a:cubicBezTo>
                  <a:cubicBezTo>
                    <a:pt x="812" y="575"/>
                    <a:pt x="803" y="575"/>
                    <a:pt x="793" y="575"/>
                  </a:cubicBezTo>
                  <a:cubicBezTo>
                    <a:pt x="653" y="575"/>
                    <a:pt x="517" y="515"/>
                    <a:pt x="451" y="433"/>
                  </a:cubicBezTo>
                  <a:cubicBezTo>
                    <a:pt x="429" y="397"/>
                    <a:pt x="451" y="391"/>
                    <a:pt x="476" y="391"/>
                  </a:cubicBezTo>
                  <a:cubicBezTo>
                    <a:pt x="492" y="391"/>
                    <a:pt x="508" y="393"/>
                    <a:pt x="517" y="393"/>
                  </a:cubicBezTo>
                  <a:cubicBezTo>
                    <a:pt x="523" y="393"/>
                    <a:pt x="525" y="392"/>
                    <a:pt x="522" y="389"/>
                  </a:cubicBezTo>
                  <a:cubicBezTo>
                    <a:pt x="548" y="265"/>
                    <a:pt x="257" y="283"/>
                    <a:pt x="363" y="177"/>
                  </a:cubicBezTo>
                  <a:cubicBezTo>
                    <a:pt x="398" y="161"/>
                    <a:pt x="433" y="156"/>
                    <a:pt x="466" y="156"/>
                  </a:cubicBezTo>
                  <a:cubicBezTo>
                    <a:pt x="509" y="156"/>
                    <a:pt x="550" y="163"/>
                    <a:pt x="586" y="163"/>
                  </a:cubicBezTo>
                  <a:cubicBezTo>
                    <a:pt x="601" y="163"/>
                    <a:pt x="614" y="162"/>
                    <a:pt x="627" y="159"/>
                  </a:cubicBezTo>
                  <a:lnTo>
                    <a:pt x="627" y="159"/>
                  </a:lnTo>
                  <a:cubicBezTo>
                    <a:pt x="663" y="221"/>
                    <a:pt x="566" y="247"/>
                    <a:pt x="566" y="283"/>
                  </a:cubicBezTo>
                  <a:lnTo>
                    <a:pt x="610" y="238"/>
                  </a:lnTo>
                  <a:cubicBezTo>
                    <a:pt x="645" y="256"/>
                    <a:pt x="672" y="291"/>
                    <a:pt x="645" y="318"/>
                  </a:cubicBezTo>
                  <a:cubicBezTo>
                    <a:pt x="725" y="274"/>
                    <a:pt x="654" y="97"/>
                    <a:pt x="7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rot="1644691">
              <a:off x="8563972" y="-516003"/>
              <a:ext cx="13968" cy="1921"/>
            </a:xfrm>
            <a:custGeom>
              <a:avLst/>
              <a:gdLst/>
              <a:ahLst/>
              <a:cxnLst/>
              <a:rect l="l" t="t" r="r" b="b"/>
              <a:pathLst>
                <a:path w="80" h="11" extrusionOk="0">
                  <a:moveTo>
                    <a:pt x="80" y="0"/>
                  </a:moveTo>
                  <a:lnTo>
                    <a:pt x="35" y="5"/>
                  </a:lnTo>
                  <a:lnTo>
                    <a:pt x="35" y="5"/>
                  </a:lnTo>
                  <a:cubicBezTo>
                    <a:pt x="31" y="5"/>
                    <a:pt x="27" y="4"/>
                    <a:pt x="22" y="4"/>
                  </a:cubicBezTo>
                  <a:cubicBezTo>
                    <a:pt x="15" y="4"/>
                    <a:pt x="8" y="5"/>
                    <a:pt x="0" y="9"/>
                  </a:cubicBezTo>
                  <a:lnTo>
                    <a:pt x="35" y="5"/>
                  </a:lnTo>
                  <a:lnTo>
                    <a:pt x="35" y="5"/>
                  </a:lnTo>
                  <a:cubicBezTo>
                    <a:pt x="45" y="7"/>
                    <a:pt x="54" y="11"/>
                    <a:pt x="62" y="11"/>
                  </a:cubicBezTo>
                  <a:cubicBezTo>
                    <a:pt x="69" y="11"/>
                    <a:pt x="75" y="8"/>
                    <a:pt x="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rot="1644691">
              <a:off x="8324222" y="195103"/>
              <a:ext cx="26364" cy="9428"/>
            </a:xfrm>
            <a:custGeom>
              <a:avLst/>
              <a:gdLst/>
              <a:ahLst/>
              <a:cxnLst/>
              <a:rect l="l" t="t" r="r" b="b"/>
              <a:pathLst>
                <a:path w="151" h="54" extrusionOk="0">
                  <a:moveTo>
                    <a:pt x="80" y="1"/>
                  </a:moveTo>
                  <a:lnTo>
                    <a:pt x="80" y="1"/>
                  </a:lnTo>
                  <a:cubicBezTo>
                    <a:pt x="53" y="18"/>
                    <a:pt x="1" y="36"/>
                    <a:pt x="98" y="54"/>
                  </a:cubicBezTo>
                  <a:cubicBezTo>
                    <a:pt x="151" y="45"/>
                    <a:pt x="98" y="10"/>
                    <a:pt x="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rot="1644691">
              <a:off x="8389491" y="11276"/>
              <a:ext cx="11000" cy="7857"/>
            </a:xfrm>
            <a:custGeom>
              <a:avLst/>
              <a:gdLst/>
              <a:ahLst/>
              <a:cxnLst/>
              <a:rect l="l" t="t" r="r" b="b"/>
              <a:pathLst>
                <a:path w="63" h="45" extrusionOk="0">
                  <a:moveTo>
                    <a:pt x="27" y="1"/>
                  </a:moveTo>
                  <a:lnTo>
                    <a:pt x="27" y="1"/>
                  </a:lnTo>
                  <a:cubicBezTo>
                    <a:pt x="9" y="18"/>
                    <a:pt x="0" y="36"/>
                    <a:pt x="9" y="45"/>
                  </a:cubicBezTo>
                  <a:cubicBezTo>
                    <a:pt x="45" y="27"/>
                    <a:pt x="62" y="10"/>
                    <a:pt x="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rot="1644691">
              <a:off x="8539337" y="-501826"/>
              <a:ext cx="3841" cy="3143"/>
            </a:xfrm>
            <a:custGeom>
              <a:avLst/>
              <a:gdLst/>
              <a:ahLst/>
              <a:cxnLst/>
              <a:rect l="l" t="t" r="r" b="b"/>
              <a:pathLst>
                <a:path w="22" h="18" extrusionOk="0">
                  <a:moveTo>
                    <a:pt x="13" y="0"/>
                  </a:moveTo>
                  <a:cubicBezTo>
                    <a:pt x="8" y="10"/>
                    <a:pt x="0" y="17"/>
                    <a:pt x="0" y="17"/>
                  </a:cubicBezTo>
                  <a:cubicBezTo>
                    <a:pt x="0" y="17"/>
                    <a:pt x="6" y="12"/>
                    <a:pt x="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rot="1644691">
              <a:off x="8545739" y="-510404"/>
              <a:ext cx="11000" cy="6460"/>
            </a:xfrm>
            <a:custGeom>
              <a:avLst/>
              <a:gdLst/>
              <a:ahLst/>
              <a:cxnLst/>
              <a:rect l="l" t="t" r="r" b="b"/>
              <a:pathLst>
                <a:path w="63" h="37" extrusionOk="0">
                  <a:moveTo>
                    <a:pt x="1" y="1"/>
                  </a:moveTo>
                  <a:cubicBezTo>
                    <a:pt x="27" y="10"/>
                    <a:pt x="27" y="18"/>
                    <a:pt x="18" y="36"/>
                  </a:cubicBezTo>
                  <a:cubicBezTo>
                    <a:pt x="45" y="36"/>
                    <a:pt x="62" y="18"/>
                    <a:pt x="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
            <p:cNvSpPr/>
            <p:nvPr/>
          </p:nvSpPr>
          <p:spPr>
            <a:xfrm rot="1644691">
              <a:off x="8004789" y="546700"/>
              <a:ext cx="6460" cy="3841"/>
            </a:xfrm>
            <a:custGeom>
              <a:avLst/>
              <a:gdLst/>
              <a:ahLst/>
              <a:cxnLst/>
              <a:rect l="l" t="t" r="r" b="b"/>
              <a:pathLst>
                <a:path w="37" h="22" extrusionOk="0">
                  <a:moveTo>
                    <a:pt x="27" y="1"/>
                  </a:moveTo>
                  <a:lnTo>
                    <a:pt x="1" y="9"/>
                  </a:lnTo>
                  <a:cubicBezTo>
                    <a:pt x="15" y="14"/>
                    <a:pt x="27" y="22"/>
                    <a:pt x="32" y="22"/>
                  </a:cubicBezTo>
                  <a:cubicBezTo>
                    <a:pt x="36" y="22"/>
                    <a:pt x="35" y="17"/>
                    <a:pt x="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rot="1644691">
              <a:off x="8395852" y="38224"/>
              <a:ext cx="9428" cy="2619"/>
            </a:xfrm>
            <a:custGeom>
              <a:avLst/>
              <a:gdLst/>
              <a:ahLst/>
              <a:cxnLst/>
              <a:rect l="l" t="t" r="r" b="b"/>
              <a:pathLst>
                <a:path w="54" h="15" extrusionOk="0">
                  <a:moveTo>
                    <a:pt x="54" y="0"/>
                  </a:moveTo>
                  <a:cubicBezTo>
                    <a:pt x="36" y="9"/>
                    <a:pt x="18" y="9"/>
                    <a:pt x="1" y="9"/>
                  </a:cubicBezTo>
                  <a:cubicBezTo>
                    <a:pt x="8" y="13"/>
                    <a:pt x="15" y="15"/>
                    <a:pt x="22" y="15"/>
                  </a:cubicBezTo>
                  <a:cubicBezTo>
                    <a:pt x="33" y="15"/>
                    <a:pt x="43" y="11"/>
                    <a:pt x="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rot="1644691">
              <a:off x="8261055" y="381625"/>
              <a:ext cx="3143" cy="1746"/>
            </a:xfrm>
            <a:custGeom>
              <a:avLst/>
              <a:gdLst/>
              <a:ahLst/>
              <a:cxnLst/>
              <a:rect l="l" t="t" r="r" b="b"/>
              <a:pathLst>
                <a:path w="18" h="10" extrusionOk="0">
                  <a:moveTo>
                    <a:pt x="0" y="1"/>
                  </a:moveTo>
                  <a:lnTo>
                    <a:pt x="0" y="9"/>
                  </a:lnTo>
                  <a:lnTo>
                    <a:pt x="18" y="9"/>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rot="1644691">
              <a:off x="8581113" y="-300228"/>
              <a:ext cx="7857" cy="4889"/>
            </a:xfrm>
            <a:custGeom>
              <a:avLst/>
              <a:gdLst/>
              <a:ahLst/>
              <a:cxnLst/>
              <a:rect l="l" t="t" r="r" b="b"/>
              <a:pathLst>
                <a:path w="45" h="28" extrusionOk="0">
                  <a:moveTo>
                    <a:pt x="45" y="1"/>
                  </a:moveTo>
                  <a:cubicBezTo>
                    <a:pt x="27" y="19"/>
                    <a:pt x="18" y="27"/>
                    <a:pt x="1" y="27"/>
                  </a:cubicBezTo>
                  <a:cubicBezTo>
                    <a:pt x="18" y="27"/>
                    <a:pt x="36" y="19"/>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rot="1644691">
              <a:off x="8532941" y="-531666"/>
              <a:ext cx="22523" cy="7857"/>
            </a:xfrm>
            <a:custGeom>
              <a:avLst/>
              <a:gdLst/>
              <a:ahLst/>
              <a:cxnLst/>
              <a:rect l="l" t="t" r="r" b="b"/>
              <a:pathLst>
                <a:path w="129" h="45" extrusionOk="0">
                  <a:moveTo>
                    <a:pt x="35" y="0"/>
                  </a:moveTo>
                  <a:cubicBezTo>
                    <a:pt x="1" y="0"/>
                    <a:pt x="83" y="45"/>
                    <a:pt x="113" y="45"/>
                  </a:cubicBezTo>
                  <a:cubicBezTo>
                    <a:pt x="125" y="45"/>
                    <a:pt x="128" y="38"/>
                    <a:pt x="115" y="20"/>
                  </a:cubicBezTo>
                  <a:lnTo>
                    <a:pt x="53" y="3"/>
                  </a:lnTo>
                  <a:cubicBezTo>
                    <a:pt x="45" y="1"/>
                    <a:pt x="40" y="0"/>
                    <a:pt x="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rot="1644691">
              <a:off x="8571485" y="-433922"/>
              <a:ext cx="13968" cy="9777"/>
            </a:xfrm>
            <a:custGeom>
              <a:avLst/>
              <a:gdLst/>
              <a:ahLst/>
              <a:cxnLst/>
              <a:rect l="l" t="t" r="r" b="b"/>
              <a:pathLst>
                <a:path w="80" h="56" extrusionOk="0">
                  <a:moveTo>
                    <a:pt x="14" y="0"/>
                  </a:moveTo>
                  <a:cubicBezTo>
                    <a:pt x="10" y="0"/>
                    <a:pt x="5" y="1"/>
                    <a:pt x="0" y="3"/>
                  </a:cubicBezTo>
                  <a:lnTo>
                    <a:pt x="27" y="56"/>
                  </a:lnTo>
                  <a:cubicBezTo>
                    <a:pt x="62" y="56"/>
                    <a:pt x="80" y="38"/>
                    <a:pt x="62" y="20"/>
                  </a:cubicBezTo>
                  <a:cubicBezTo>
                    <a:pt x="48" y="13"/>
                    <a:pt x="33" y="0"/>
                    <a:pt x="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rot="1644691">
              <a:off x="8612244" y="-442749"/>
              <a:ext cx="18682" cy="4889"/>
            </a:xfrm>
            <a:custGeom>
              <a:avLst/>
              <a:gdLst/>
              <a:ahLst/>
              <a:cxnLst/>
              <a:rect l="l" t="t" r="r" b="b"/>
              <a:pathLst>
                <a:path w="107" h="28" extrusionOk="0">
                  <a:moveTo>
                    <a:pt x="63" y="1"/>
                  </a:moveTo>
                  <a:cubicBezTo>
                    <a:pt x="45" y="18"/>
                    <a:pt x="27" y="18"/>
                    <a:pt x="1" y="27"/>
                  </a:cubicBezTo>
                  <a:lnTo>
                    <a:pt x="107" y="27"/>
                  </a:lnTo>
                  <a:lnTo>
                    <a:pt x="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rot="1644691">
              <a:off x="8615889" y="-415837"/>
              <a:ext cx="14666" cy="9603"/>
            </a:xfrm>
            <a:custGeom>
              <a:avLst/>
              <a:gdLst/>
              <a:ahLst/>
              <a:cxnLst/>
              <a:rect l="l" t="t" r="r" b="b"/>
              <a:pathLst>
                <a:path w="84" h="55" extrusionOk="0">
                  <a:moveTo>
                    <a:pt x="21" y="1"/>
                  </a:moveTo>
                  <a:cubicBezTo>
                    <a:pt x="13" y="1"/>
                    <a:pt x="7" y="6"/>
                    <a:pt x="1" y="20"/>
                  </a:cubicBezTo>
                  <a:cubicBezTo>
                    <a:pt x="19" y="20"/>
                    <a:pt x="55" y="54"/>
                    <a:pt x="72" y="54"/>
                  </a:cubicBezTo>
                  <a:cubicBezTo>
                    <a:pt x="79" y="54"/>
                    <a:pt x="83" y="47"/>
                    <a:pt x="80" y="29"/>
                  </a:cubicBezTo>
                  <a:cubicBezTo>
                    <a:pt x="56" y="23"/>
                    <a:pt x="37" y="1"/>
                    <a:pt x="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rot="1644691">
              <a:off x="8506396" y="-318828"/>
              <a:ext cx="32475" cy="1746"/>
            </a:xfrm>
            <a:custGeom>
              <a:avLst/>
              <a:gdLst/>
              <a:ahLst/>
              <a:cxnLst/>
              <a:rect l="l" t="t" r="r" b="b"/>
              <a:pathLst>
                <a:path w="186" h="10" extrusionOk="0">
                  <a:moveTo>
                    <a:pt x="0" y="1"/>
                  </a:moveTo>
                  <a:lnTo>
                    <a:pt x="185" y="9"/>
                  </a:lnTo>
                  <a:lnTo>
                    <a:pt x="1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rot="1644691">
              <a:off x="8529201" y="-188372"/>
              <a:ext cx="32649" cy="13968"/>
            </a:xfrm>
            <a:custGeom>
              <a:avLst/>
              <a:gdLst/>
              <a:ahLst/>
              <a:cxnLst/>
              <a:rect l="l" t="t" r="r" b="b"/>
              <a:pathLst>
                <a:path w="187" h="80" extrusionOk="0">
                  <a:moveTo>
                    <a:pt x="73" y="1"/>
                  </a:moveTo>
                  <a:cubicBezTo>
                    <a:pt x="46" y="1"/>
                    <a:pt x="35" y="38"/>
                    <a:pt x="9" y="38"/>
                  </a:cubicBezTo>
                  <a:cubicBezTo>
                    <a:pt x="6" y="38"/>
                    <a:pt x="4" y="38"/>
                    <a:pt x="1" y="37"/>
                  </a:cubicBezTo>
                  <a:lnTo>
                    <a:pt x="1" y="37"/>
                  </a:lnTo>
                  <a:cubicBezTo>
                    <a:pt x="33" y="63"/>
                    <a:pt x="28" y="80"/>
                    <a:pt x="71" y="80"/>
                  </a:cubicBezTo>
                  <a:cubicBezTo>
                    <a:pt x="87" y="80"/>
                    <a:pt x="109" y="77"/>
                    <a:pt x="142" y="73"/>
                  </a:cubicBezTo>
                  <a:cubicBezTo>
                    <a:pt x="186" y="11"/>
                    <a:pt x="27" y="55"/>
                    <a:pt x="80" y="2"/>
                  </a:cubicBezTo>
                  <a:cubicBezTo>
                    <a:pt x="78" y="1"/>
                    <a:pt x="75" y="1"/>
                    <a:pt x="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rot="1644691">
              <a:off x="8527664" y="-193350"/>
              <a:ext cx="4714" cy="3317"/>
            </a:xfrm>
            <a:custGeom>
              <a:avLst/>
              <a:gdLst/>
              <a:ahLst/>
              <a:cxnLst/>
              <a:rect l="l" t="t" r="r" b="b"/>
              <a:pathLst>
                <a:path w="27" h="19" extrusionOk="0">
                  <a:moveTo>
                    <a:pt x="0" y="1"/>
                  </a:moveTo>
                  <a:cubicBezTo>
                    <a:pt x="9" y="9"/>
                    <a:pt x="18" y="9"/>
                    <a:pt x="27" y="18"/>
                  </a:cubicBezTo>
                  <a:cubicBezTo>
                    <a:pt x="27" y="9"/>
                    <a:pt x="18"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rot="1644691">
              <a:off x="7810830" y="916016"/>
              <a:ext cx="9428" cy="7857"/>
            </a:xfrm>
            <a:custGeom>
              <a:avLst/>
              <a:gdLst/>
              <a:ahLst/>
              <a:cxnLst/>
              <a:rect l="l" t="t" r="r" b="b"/>
              <a:pathLst>
                <a:path w="54" h="45" extrusionOk="0">
                  <a:moveTo>
                    <a:pt x="35" y="1"/>
                  </a:moveTo>
                  <a:lnTo>
                    <a:pt x="0" y="45"/>
                  </a:lnTo>
                  <a:lnTo>
                    <a:pt x="0" y="45"/>
                  </a:lnTo>
                  <a:lnTo>
                    <a:pt x="53" y="9"/>
                  </a:lnTo>
                  <a:lnTo>
                    <a:pt x="3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rot="1644691">
              <a:off x="7815055" y="933109"/>
              <a:ext cx="20253" cy="6285"/>
            </a:xfrm>
            <a:custGeom>
              <a:avLst/>
              <a:gdLst/>
              <a:ahLst/>
              <a:cxnLst/>
              <a:rect l="l" t="t" r="r" b="b"/>
              <a:pathLst>
                <a:path w="116" h="36" extrusionOk="0">
                  <a:moveTo>
                    <a:pt x="116" y="0"/>
                  </a:moveTo>
                  <a:lnTo>
                    <a:pt x="1" y="18"/>
                  </a:lnTo>
                  <a:lnTo>
                    <a:pt x="107" y="36"/>
                  </a:lnTo>
                  <a:cubicBezTo>
                    <a:pt x="98" y="27"/>
                    <a:pt x="89" y="9"/>
                    <a:pt x="1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rot="1644691">
              <a:off x="8372933" y="195246"/>
              <a:ext cx="11000" cy="4889"/>
            </a:xfrm>
            <a:custGeom>
              <a:avLst/>
              <a:gdLst/>
              <a:ahLst/>
              <a:cxnLst/>
              <a:rect l="l" t="t" r="r" b="b"/>
              <a:pathLst>
                <a:path w="63" h="28" extrusionOk="0">
                  <a:moveTo>
                    <a:pt x="36" y="1"/>
                  </a:moveTo>
                  <a:cubicBezTo>
                    <a:pt x="10" y="1"/>
                    <a:pt x="10" y="10"/>
                    <a:pt x="1" y="27"/>
                  </a:cubicBezTo>
                  <a:lnTo>
                    <a:pt x="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rot="1644691">
              <a:off x="8313416" y="264980"/>
              <a:ext cx="17110" cy="3143"/>
            </a:xfrm>
            <a:custGeom>
              <a:avLst/>
              <a:gdLst/>
              <a:ahLst/>
              <a:cxnLst/>
              <a:rect l="l" t="t" r="r" b="b"/>
              <a:pathLst>
                <a:path w="98" h="18" extrusionOk="0">
                  <a:moveTo>
                    <a:pt x="97" y="0"/>
                  </a:moveTo>
                  <a:lnTo>
                    <a:pt x="0" y="18"/>
                  </a:lnTo>
                  <a:lnTo>
                    <a:pt x="97" y="9"/>
                  </a:lnTo>
                  <a:lnTo>
                    <a:pt x="9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rot="1644691">
              <a:off x="8298077" y="334603"/>
              <a:ext cx="20078" cy="11000"/>
            </a:xfrm>
            <a:custGeom>
              <a:avLst/>
              <a:gdLst/>
              <a:ahLst/>
              <a:cxnLst/>
              <a:rect l="l" t="t" r="r" b="b"/>
              <a:pathLst>
                <a:path w="115" h="63" extrusionOk="0">
                  <a:moveTo>
                    <a:pt x="97" y="1"/>
                  </a:moveTo>
                  <a:cubicBezTo>
                    <a:pt x="94" y="6"/>
                    <a:pt x="95" y="12"/>
                    <a:pt x="97" y="18"/>
                  </a:cubicBezTo>
                  <a:lnTo>
                    <a:pt x="97" y="18"/>
                  </a:lnTo>
                  <a:cubicBezTo>
                    <a:pt x="99" y="13"/>
                    <a:pt x="100" y="7"/>
                    <a:pt x="97" y="1"/>
                  </a:cubicBezTo>
                  <a:close/>
                  <a:moveTo>
                    <a:pt x="97" y="18"/>
                  </a:moveTo>
                  <a:cubicBezTo>
                    <a:pt x="83" y="49"/>
                    <a:pt x="1" y="62"/>
                    <a:pt x="115" y="62"/>
                  </a:cubicBezTo>
                  <a:cubicBezTo>
                    <a:pt x="115" y="50"/>
                    <a:pt x="101" y="33"/>
                    <a:pt x="97" y="1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9" name="Google Shape;369;p2"/>
          <p:cNvGrpSpPr/>
          <p:nvPr/>
        </p:nvGrpSpPr>
        <p:grpSpPr>
          <a:xfrm>
            <a:off x="-125283" y="3704041"/>
            <a:ext cx="1938167" cy="4582723"/>
            <a:chOff x="-125283" y="3704041"/>
            <a:chExt cx="1938167" cy="4582723"/>
          </a:xfrm>
        </p:grpSpPr>
        <p:sp>
          <p:nvSpPr>
            <p:cNvPr id="370" name="Google Shape;370;p2"/>
            <p:cNvSpPr/>
            <p:nvPr/>
          </p:nvSpPr>
          <p:spPr>
            <a:xfrm rot="-7511948">
              <a:off x="1015489" y="5947637"/>
              <a:ext cx="330278" cy="230266"/>
            </a:xfrm>
            <a:custGeom>
              <a:avLst/>
              <a:gdLst/>
              <a:ahLst/>
              <a:cxnLst/>
              <a:rect l="l" t="t" r="r" b="b"/>
              <a:pathLst>
                <a:path w="1484" h="1083" extrusionOk="0">
                  <a:moveTo>
                    <a:pt x="335" y="1"/>
                  </a:moveTo>
                  <a:cubicBezTo>
                    <a:pt x="160" y="1"/>
                    <a:pt x="1" y="197"/>
                    <a:pt x="149" y="389"/>
                  </a:cubicBezTo>
                  <a:cubicBezTo>
                    <a:pt x="211" y="459"/>
                    <a:pt x="281" y="486"/>
                    <a:pt x="361" y="530"/>
                  </a:cubicBezTo>
                  <a:cubicBezTo>
                    <a:pt x="467" y="592"/>
                    <a:pt x="564" y="653"/>
                    <a:pt x="670" y="724"/>
                  </a:cubicBezTo>
                  <a:cubicBezTo>
                    <a:pt x="758" y="795"/>
                    <a:pt x="847" y="874"/>
                    <a:pt x="944" y="936"/>
                  </a:cubicBezTo>
                  <a:cubicBezTo>
                    <a:pt x="1023" y="971"/>
                    <a:pt x="1112" y="998"/>
                    <a:pt x="1173" y="1051"/>
                  </a:cubicBezTo>
                  <a:cubicBezTo>
                    <a:pt x="1202" y="1073"/>
                    <a:pt x="1233" y="1082"/>
                    <a:pt x="1263" y="1082"/>
                  </a:cubicBezTo>
                  <a:cubicBezTo>
                    <a:pt x="1380" y="1082"/>
                    <a:pt x="1484" y="940"/>
                    <a:pt x="1421" y="821"/>
                  </a:cubicBezTo>
                  <a:cubicBezTo>
                    <a:pt x="1332" y="662"/>
                    <a:pt x="1138" y="574"/>
                    <a:pt x="1006" y="450"/>
                  </a:cubicBezTo>
                  <a:cubicBezTo>
                    <a:pt x="926" y="380"/>
                    <a:pt x="838" y="309"/>
                    <a:pt x="758" y="247"/>
                  </a:cubicBezTo>
                  <a:cubicBezTo>
                    <a:pt x="714" y="221"/>
                    <a:pt x="679" y="185"/>
                    <a:pt x="635" y="159"/>
                  </a:cubicBezTo>
                  <a:cubicBezTo>
                    <a:pt x="641" y="159"/>
                    <a:pt x="564" y="99"/>
                    <a:pt x="543" y="99"/>
                  </a:cubicBezTo>
                  <a:cubicBezTo>
                    <a:pt x="536" y="99"/>
                    <a:pt x="535" y="106"/>
                    <a:pt x="546" y="124"/>
                  </a:cubicBezTo>
                  <a:cubicBezTo>
                    <a:pt x="488" y="36"/>
                    <a:pt x="410"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
            <p:cNvSpPr/>
            <p:nvPr/>
          </p:nvSpPr>
          <p:spPr>
            <a:xfrm rot="-7511948">
              <a:off x="1500252" y="5489582"/>
              <a:ext cx="296671" cy="192845"/>
            </a:xfrm>
            <a:custGeom>
              <a:avLst/>
              <a:gdLst/>
              <a:ahLst/>
              <a:cxnLst/>
              <a:rect l="l" t="t" r="r" b="b"/>
              <a:pathLst>
                <a:path w="1333" h="907" extrusionOk="0">
                  <a:moveTo>
                    <a:pt x="323" y="0"/>
                  </a:moveTo>
                  <a:cubicBezTo>
                    <a:pt x="164" y="0"/>
                    <a:pt x="1" y="179"/>
                    <a:pt x="100" y="335"/>
                  </a:cubicBezTo>
                  <a:cubicBezTo>
                    <a:pt x="171" y="432"/>
                    <a:pt x="233" y="450"/>
                    <a:pt x="339" y="485"/>
                  </a:cubicBezTo>
                  <a:cubicBezTo>
                    <a:pt x="427" y="521"/>
                    <a:pt x="524" y="583"/>
                    <a:pt x="603" y="627"/>
                  </a:cubicBezTo>
                  <a:cubicBezTo>
                    <a:pt x="780" y="715"/>
                    <a:pt x="983" y="794"/>
                    <a:pt x="1151" y="892"/>
                  </a:cubicBezTo>
                  <a:cubicBezTo>
                    <a:pt x="1169" y="902"/>
                    <a:pt x="1188" y="906"/>
                    <a:pt x="1208" y="906"/>
                  </a:cubicBezTo>
                  <a:cubicBezTo>
                    <a:pt x="1272" y="906"/>
                    <a:pt x="1332" y="854"/>
                    <a:pt x="1319" y="786"/>
                  </a:cubicBezTo>
                  <a:cubicBezTo>
                    <a:pt x="1275" y="618"/>
                    <a:pt x="1071" y="485"/>
                    <a:pt x="939" y="379"/>
                  </a:cubicBezTo>
                  <a:cubicBezTo>
                    <a:pt x="851" y="309"/>
                    <a:pt x="745" y="238"/>
                    <a:pt x="656" y="168"/>
                  </a:cubicBezTo>
                  <a:cubicBezTo>
                    <a:pt x="586" y="123"/>
                    <a:pt x="489" y="70"/>
                    <a:pt x="436" y="35"/>
                  </a:cubicBezTo>
                  <a:cubicBezTo>
                    <a:pt x="401" y="11"/>
                    <a:pt x="362" y="0"/>
                    <a:pt x="3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p:nvPr/>
          </p:nvSpPr>
          <p:spPr>
            <a:xfrm rot="-7511948">
              <a:off x="106493" y="3783959"/>
              <a:ext cx="296004" cy="193696"/>
            </a:xfrm>
            <a:custGeom>
              <a:avLst/>
              <a:gdLst/>
              <a:ahLst/>
              <a:cxnLst/>
              <a:rect l="l" t="t" r="r" b="b"/>
              <a:pathLst>
                <a:path w="1330" h="911" extrusionOk="0">
                  <a:moveTo>
                    <a:pt x="319" y="1"/>
                  </a:moveTo>
                  <a:cubicBezTo>
                    <a:pt x="160" y="1"/>
                    <a:pt x="0" y="183"/>
                    <a:pt x="99" y="331"/>
                  </a:cubicBezTo>
                  <a:cubicBezTo>
                    <a:pt x="170" y="437"/>
                    <a:pt x="231" y="445"/>
                    <a:pt x="337" y="490"/>
                  </a:cubicBezTo>
                  <a:cubicBezTo>
                    <a:pt x="426" y="516"/>
                    <a:pt x="514" y="587"/>
                    <a:pt x="602" y="622"/>
                  </a:cubicBezTo>
                  <a:cubicBezTo>
                    <a:pt x="779" y="719"/>
                    <a:pt x="982" y="790"/>
                    <a:pt x="1150" y="896"/>
                  </a:cubicBezTo>
                  <a:cubicBezTo>
                    <a:pt x="1166" y="906"/>
                    <a:pt x="1184" y="910"/>
                    <a:pt x="1203" y="910"/>
                  </a:cubicBezTo>
                  <a:cubicBezTo>
                    <a:pt x="1265" y="910"/>
                    <a:pt x="1329" y="858"/>
                    <a:pt x="1309" y="790"/>
                  </a:cubicBezTo>
                  <a:cubicBezTo>
                    <a:pt x="1273" y="613"/>
                    <a:pt x="1061" y="490"/>
                    <a:pt x="938" y="384"/>
                  </a:cubicBezTo>
                  <a:cubicBezTo>
                    <a:pt x="849" y="304"/>
                    <a:pt x="743" y="242"/>
                    <a:pt x="646" y="172"/>
                  </a:cubicBezTo>
                  <a:cubicBezTo>
                    <a:pt x="585" y="119"/>
                    <a:pt x="479" y="75"/>
                    <a:pt x="434" y="39"/>
                  </a:cubicBezTo>
                  <a:cubicBezTo>
                    <a:pt x="399" y="12"/>
                    <a:pt x="35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rot="-7511948">
              <a:off x="1378956" y="6021716"/>
              <a:ext cx="265513" cy="190507"/>
            </a:xfrm>
            <a:custGeom>
              <a:avLst/>
              <a:gdLst/>
              <a:ahLst/>
              <a:cxnLst/>
              <a:rect l="l" t="t" r="r" b="b"/>
              <a:pathLst>
                <a:path w="1193" h="896" extrusionOk="0">
                  <a:moveTo>
                    <a:pt x="320" y="1"/>
                  </a:moveTo>
                  <a:cubicBezTo>
                    <a:pt x="145" y="1"/>
                    <a:pt x="1" y="207"/>
                    <a:pt x="142" y="388"/>
                  </a:cubicBezTo>
                  <a:cubicBezTo>
                    <a:pt x="265" y="538"/>
                    <a:pt x="504" y="626"/>
                    <a:pt x="663" y="741"/>
                  </a:cubicBezTo>
                  <a:cubicBezTo>
                    <a:pt x="749" y="797"/>
                    <a:pt x="883" y="896"/>
                    <a:pt x="1001" y="896"/>
                  </a:cubicBezTo>
                  <a:cubicBezTo>
                    <a:pt x="1052" y="896"/>
                    <a:pt x="1100" y="877"/>
                    <a:pt x="1140" y="830"/>
                  </a:cubicBezTo>
                  <a:cubicBezTo>
                    <a:pt x="1140" y="821"/>
                    <a:pt x="1148" y="821"/>
                    <a:pt x="1148" y="812"/>
                  </a:cubicBezTo>
                  <a:cubicBezTo>
                    <a:pt x="1184" y="768"/>
                    <a:pt x="1192" y="679"/>
                    <a:pt x="1157" y="626"/>
                  </a:cubicBezTo>
                  <a:cubicBezTo>
                    <a:pt x="1078" y="503"/>
                    <a:pt x="945" y="423"/>
                    <a:pt x="830" y="335"/>
                  </a:cubicBezTo>
                  <a:cubicBezTo>
                    <a:pt x="716" y="238"/>
                    <a:pt x="592" y="167"/>
                    <a:pt x="486" y="70"/>
                  </a:cubicBezTo>
                  <a:cubicBezTo>
                    <a:pt x="433" y="21"/>
                    <a:pt x="375" y="1"/>
                    <a:pt x="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rot="-7511948">
              <a:off x="876731" y="6511329"/>
              <a:ext cx="266848" cy="200500"/>
            </a:xfrm>
            <a:custGeom>
              <a:avLst/>
              <a:gdLst/>
              <a:ahLst/>
              <a:cxnLst/>
              <a:rect l="l" t="t" r="r" b="b"/>
              <a:pathLst>
                <a:path w="1199" h="943" extrusionOk="0">
                  <a:moveTo>
                    <a:pt x="278" y="1"/>
                  </a:moveTo>
                  <a:cubicBezTo>
                    <a:pt x="82" y="1"/>
                    <a:pt x="0" y="333"/>
                    <a:pt x="229" y="404"/>
                  </a:cubicBezTo>
                  <a:cubicBezTo>
                    <a:pt x="362" y="440"/>
                    <a:pt x="467" y="554"/>
                    <a:pt x="582" y="634"/>
                  </a:cubicBezTo>
                  <a:cubicBezTo>
                    <a:pt x="715" y="731"/>
                    <a:pt x="856" y="837"/>
                    <a:pt x="1006" y="925"/>
                  </a:cubicBezTo>
                  <a:cubicBezTo>
                    <a:pt x="1027" y="937"/>
                    <a:pt x="1049" y="942"/>
                    <a:pt x="1069" y="942"/>
                  </a:cubicBezTo>
                  <a:cubicBezTo>
                    <a:pt x="1141" y="942"/>
                    <a:pt x="1198" y="875"/>
                    <a:pt x="1192" y="793"/>
                  </a:cubicBezTo>
                  <a:cubicBezTo>
                    <a:pt x="1174" y="598"/>
                    <a:pt x="935" y="466"/>
                    <a:pt x="803" y="342"/>
                  </a:cubicBezTo>
                  <a:cubicBezTo>
                    <a:pt x="653" y="219"/>
                    <a:pt x="538" y="86"/>
                    <a:pt x="353" y="16"/>
                  </a:cubicBezTo>
                  <a:cubicBezTo>
                    <a:pt x="327" y="5"/>
                    <a:pt x="302" y="1"/>
                    <a:pt x="2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rot="-7511948">
              <a:off x="514912" y="6471661"/>
              <a:ext cx="271745" cy="160953"/>
            </a:xfrm>
            <a:custGeom>
              <a:avLst/>
              <a:gdLst/>
              <a:ahLst/>
              <a:cxnLst/>
              <a:rect l="l" t="t" r="r" b="b"/>
              <a:pathLst>
                <a:path w="1221" h="757" extrusionOk="0">
                  <a:moveTo>
                    <a:pt x="247" y="0"/>
                  </a:moveTo>
                  <a:cubicBezTo>
                    <a:pt x="172" y="0"/>
                    <a:pt x="92" y="46"/>
                    <a:pt x="54" y="110"/>
                  </a:cubicBezTo>
                  <a:cubicBezTo>
                    <a:pt x="1" y="216"/>
                    <a:pt x="54" y="322"/>
                    <a:pt x="142" y="383"/>
                  </a:cubicBezTo>
                  <a:cubicBezTo>
                    <a:pt x="265" y="463"/>
                    <a:pt x="416" y="507"/>
                    <a:pt x="548" y="569"/>
                  </a:cubicBezTo>
                  <a:cubicBezTo>
                    <a:pt x="680" y="631"/>
                    <a:pt x="813" y="728"/>
                    <a:pt x="963" y="754"/>
                  </a:cubicBezTo>
                  <a:cubicBezTo>
                    <a:pt x="972" y="756"/>
                    <a:pt x="982" y="757"/>
                    <a:pt x="991" y="757"/>
                  </a:cubicBezTo>
                  <a:cubicBezTo>
                    <a:pt x="1127" y="757"/>
                    <a:pt x="1220" y="580"/>
                    <a:pt x="1104" y="480"/>
                  </a:cubicBezTo>
                  <a:cubicBezTo>
                    <a:pt x="875" y="286"/>
                    <a:pt x="574" y="189"/>
                    <a:pt x="327" y="21"/>
                  </a:cubicBezTo>
                  <a:cubicBezTo>
                    <a:pt x="303" y="7"/>
                    <a:pt x="275" y="0"/>
                    <a:pt x="2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p:nvPr/>
          </p:nvSpPr>
          <p:spPr>
            <a:xfrm rot="-7511948">
              <a:off x="148267" y="6033773"/>
              <a:ext cx="327384" cy="198161"/>
            </a:xfrm>
            <a:custGeom>
              <a:avLst/>
              <a:gdLst/>
              <a:ahLst/>
              <a:cxnLst/>
              <a:rect l="l" t="t" r="r" b="b"/>
              <a:pathLst>
                <a:path w="1471" h="932" extrusionOk="0">
                  <a:moveTo>
                    <a:pt x="366" y="0"/>
                  </a:moveTo>
                  <a:cubicBezTo>
                    <a:pt x="144" y="0"/>
                    <a:pt x="0" y="345"/>
                    <a:pt x="269" y="469"/>
                  </a:cubicBezTo>
                  <a:cubicBezTo>
                    <a:pt x="358" y="513"/>
                    <a:pt x="437" y="566"/>
                    <a:pt x="534" y="601"/>
                  </a:cubicBezTo>
                  <a:cubicBezTo>
                    <a:pt x="640" y="645"/>
                    <a:pt x="746" y="698"/>
                    <a:pt x="843" y="751"/>
                  </a:cubicBezTo>
                  <a:cubicBezTo>
                    <a:pt x="977" y="825"/>
                    <a:pt x="1129" y="931"/>
                    <a:pt x="1285" y="931"/>
                  </a:cubicBezTo>
                  <a:cubicBezTo>
                    <a:pt x="1314" y="931"/>
                    <a:pt x="1344" y="927"/>
                    <a:pt x="1373" y="919"/>
                  </a:cubicBezTo>
                  <a:cubicBezTo>
                    <a:pt x="1461" y="892"/>
                    <a:pt x="1470" y="751"/>
                    <a:pt x="1399" y="698"/>
                  </a:cubicBezTo>
                  <a:cubicBezTo>
                    <a:pt x="1099" y="486"/>
                    <a:pt x="817" y="257"/>
                    <a:pt x="516" y="54"/>
                  </a:cubicBezTo>
                  <a:cubicBezTo>
                    <a:pt x="465" y="16"/>
                    <a:pt x="414" y="0"/>
                    <a:pt x="3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rot="-7511948">
              <a:off x="314664" y="5505235"/>
              <a:ext cx="285321" cy="123319"/>
            </a:xfrm>
            <a:custGeom>
              <a:avLst/>
              <a:gdLst/>
              <a:ahLst/>
              <a:cxnLst/>
              <a:rect l="l" t="t" r="r" b="b"/>
              <a:pathLst>
                <a:path w="1282" h="580" extrusionOk="0">
                  <a:moveTo>
                    <a:pt x="292" y="1"/>
                  </a:moveTo>
                  <a:cubicBezTo>
                    <a:pt x="0" y="9"/>
                    <a:pt x="26" y="461"/>
                    <a:pt x="304" y="461"/>
                  </a:cubicBezTo>
                  <a:cubicBezTo>
                    <a:pt x="311" y="461"/>
                    <a:pt x="319" y="461"/>
                    <a:pt x="327" y="460"/>
                  </a:cubicBezTo>
                  <a:cubicBezTo>
                    <a:pt x="342" y="459"/>
                    <a:pt x="357" y="458"/>
                    <a:pt x="372" y="458"/>
                  </a:cubicBezTo>
                  <a:cubicBezTo>
                    <a:pt x="575" y="458"/>
                    <a:pt x="795" y="579"/>
                    <a:pt x="1002" y="579"/>
                  </a:cubicBezTo>
                  <a:cubicBezTo>
                    <a:pt x="1070" y="579"/>
                    <a:pt x="1137" y="566"/>
                    <a:pt x="1202" y="531"/>
                  </a:cubicBezTo>
                  <a:cubicBezTo>
                    <a:pt x="1263" y="495"/>
                    <a:pt x="1281" y="389"/>
                    <a:pt x="1237" y="336"/>
                  </a:cubicBezTo>
                  <a:cubicBezTo>
                    <a:pt x="1140" y="213"/>
                    <a:pt x="937" y="142"/>
                    <a:pt x="787" y="107"/>
                  </a:cubicBezTo>
                  <a:cubicBezTo>
                    <a:pt x="619" y="72"/>
                    <a:pt x="460" y="1"/>
                    <a:pt x="2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rot="-7511948">
              <a:off x="255739" y="4863093"/>
              <a:ext cx="288214" cy="174560"/>
            </a:xfrm>
            <a:custGeom>
              <a:avLst/>
              <a:gdLst/>
              <a:ahLst/>
              <a:cxnLst/>
              <a:rect l="l" t="t" r="r" b="b"/>
              <a:pathLst>
                <a:path w="1295" h="821" extrusionOk="0">
                  <a:moveTo>
                    <a:pt x="316" y="1"/>
                  </a:moveTo>
                  <a:cubicBezTo>
                    <a:pt x="138" y="1"/>
                    <a:pt x="1" y="273"/>
                    <a:pt x="191" y="375"/>
                  </a:cubicBezTo>
                  <a:cubicBezTo>
                    <a:pt x="403" y="499"/>
                    <a:pt x="597" y="613"/>
                    <a:pt x="818" y="711"/>
                  </a:cubicBezTo>
                  <a:cubicBezTo>
                    <a:pt x="905" y="754"/>
                    <a:pt x="997" y="820"/>
                    <a:pt x="1091" y="820"/>
                  </a:cubicBezTo>
                  <a:cubicBezTo>
                    <a:pt x="1129" y="820"/>
                    <a:pt x="1168" y="809"/>
                    <a:pt x="1206" y="781"/>
                  </a:cubicBezTo>
                  <a:cubicBezTo>
                    <a:pt x="1294" y="728"/>
                    <a:pt x="1233" y="613"/>
                    <a:pt x="1153" y="605"/>
                  </a:cubicBezTo>
                  <a:cubicBezTo>
                    <a:pt x="1188" y="605"/>
                    <a:pt x="1091" y="534"/>
                    <a:pt x="1074" y="516"/>
                  </a:cubicBezTo>
                  <a:cubicBezTo>
                    <a:pt x="1003" y="463"/>
                    <a:pt x="932" y="419"/>
                    <a:pt x="862" y="375"/>
                  </a:cubicBezTo>
                  <a:cubicBezTo>
                    <a:pt x="703" y="269"/>
                    <a:pt x="570" y="145"/>
                    <a:pt x="429" y="39"/>
                  </a:cubicBezTo>
                  <a:cubicBezTo>
                    <a:pt x="391" y="12"/>
                    <a:pt x="353" y="1"/>
                    <a:pt x="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rot="-7511948">
              <a:off x="510587" y="4590468"/>
              <a:ext cx="241254" cy="169245"/>
            </a:xfrm>
            <a:custGeom>
              <a:avLst/>
              <a:gdLst/>
              <a:ahLst/>
              <a:cxnLst/>
              <a:rect l="l" t="t" r="r" b="b"/>
              <a:pathLst>
                <a:path w="1084" h="796" extrusionOk="0">
                  <a:moveTo>
                    <a:pt x="229" y="1"/>
                  </a:moveTo>
                  <a:cubicBezTo>
                    <a:pt x="120" y="1"/>
                    <a:pt x="9" y="64"/>
                    <a:pt x="9" y="184"/>
                  </a:cubicBezTo>
                  <a:cubicBezTo>
                    <a:pt x="0" y="511"/>
                    <a:pt x="380" y="555"/>
                    <a:pt x="610" y="678"/>
                  </a:cubicBezTo>
                  <a:cubicBezTo>
                    <a:pt x="645" y="696"/>
                    <a:pt x="848" y="795"/>
                    <a:pt x="975" y="795"/>
                  </a:cubicBezTo>
                  <a:cubicBezTo>
                    <a:pt x="1039" y="795"/>
                    <a:pt x="1084" y="770"/>
                    <a:pt x="1078" y="696"/>
                  </a:cubicBezTo>
                  <a:cubicBezTo>
                    <a:pt x="1060" y="564"/>
                    <a:pt x="866" y="440"/>
                    <a:pt x="769" y="361"/>
                  </a:cubicBezTo>
                  <a:cubicBezTo>
                    <a:pt x="698" y="299"/>
                    <a:pt x="610" y="246"/>
                    <a:pt x="530" y="184"/>
                  </a:cubicBezTo>
                  <a:cubicBezTo>
                    <a:pt x="530" y="184"/>
                    <a:pt x="452" y="130"/>
                    <a:pt x="433" y="125"/>
                  </a:cubicBezTo>
                  <a:lnTo>
                    <a:pt x="433" y="125"/>
                  </a:lnTo>
                  <a:cubicBezTo>
                    <a:pt x="413" y="95"/>
                    <a:pt x="397" y="62"/>
                    <a:pt x="371" y="43"/>
                  </a:cubicBezTo>
                  <a:cubicBezTo>
                    <a:pt x="332" y="14"/>
                    <a:pt x="281" y="1"/>
                    <a:pt x="2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rot="-7511948">
              <a:off x="585418" y="5184747"/>
              <a:ext cx="297116" cy="143305"/>
            </a:xfrm>
            <a:custGeom>
              <a:avLst/>
              <a:gdLst/>
              <a:ahLst/>
              <a:cxnLst/>
              <a:rect l="l" t="t" r="r" b="b"/>
              <a:pathLst>
                <a:path w="1335" h="674" extrusionOk="0">
                  <a:moveTo>
                    <a:pt x="276" y="0"/>
                  </a:moveTo>
                  <a:cubicBezTo>
                    <a:pt x="75" y="0"/>
                    <a:pt x="1" y="279"/>
                    <a:pt x="213" y="377"/>
                  </a:cubicBezTo>
                  <a:cubicBezTo>
                    <a:pt x="310" y="421"/>
                    <a:pt x="425" y="439"/>
                    <a:pt x="540" y="474"/>
                  </a:cubicBezTo>
                  <a:cubicBezTo>
                    <a:pt x="663" y="518"/>
                    <a:pt x="778" y="562"/>
                    <a:pt x="902" y="606"/>
                  </a:cubicBezTo>
                  <a:cubicBezTo>
                    <a:pt x="973" y="628"/>
                    <a:pt x="1075" y="674"/>
                    <a:pt x="1165" y="674"/>
                  </a:cubicBezTo>
                  <a:cubicBezTo>
                    <a:pt x="1220" y="674"/>
                    <a:pt x="1271" y="657"/>
                    <a:pt x="1308" y="606"/>
                  </a:cubicBezTo>
                  <a:cubicBezTo>
                    <a:pt x="1334" y="562"/>
                    <a:pt x="1308" y="509"/>
                    <a:pt x="1264" y="492"/>
                  </a:cubicBezTo>
                  <a:cubicBezTo>
                    <a:pt x="1228" y="474"/>
                    <a:pt x="1193" y="430"/>
                    <a:pt x="1158" y="403"/>
                  </a:cubicBezTo>
                  <a:cubicBezTo>
                    <a:pt x="1070" y="341"/>
                    <a:pt x="972" y="289"/>
                    <a:pt x="875" y="236"/>
                  </a:cubicBezTo>
                  <a:cubicBezTo>
                    <a:pt x="699" y="156"/>
                    <a:pt x="513" y="50"/>
                    <a:pt x="328" y="6"/>
                  </a:cubicBezTo>
                  <a:cubicBezTo>
                    <a:pt x="310" y="2"/>
                    <a:pt x="29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rot="-7511948">
              <a:off x="878905" y="4859495"/>
              <a:ext cx="221669" cy="119492"/>
            </a:xfrm>
            <a:custGeom>
              <a:avLst/>
              <a:gdLst/>
              <a:ahLst/>
              <a:cxnLst/>
              <a:rect l="l" t="t" r="r" b="b"/>
              <a:pathLst>
                <a:path w="996" h="562" extrusionOk="0">
                  <a:moveTo>
                    <a:pt x="232" y="1"/>
                  </a:moveTo>
                  <a:cubicBezTo>
                    <a:pt x="109" y="1"/>
                    <a:pt x="0" y="129"/>
                    <a:pt x="51" y="252"/>
                  </a:cubicBezTo>
                  <a:cubicBezTo>
                    <a:pt x="113" y="428"/>
                    <a:pt x="289" y="463"/>
                    <a:pt x="457" y="490"/>
                  </a:cubicBezTo>
                  <a:cubicBezTo>
                    <a:pt x="578" y="511"/>
                    <a:pt x="716" y="561"/>
                    <a:pt x="844" y="561"/>
                  </a:cubicBezTo>
                  <a:cubicBezTo>
                    <a:pt x="875" y="561"/>
                    <a:pt x="905" y="559"/>
                    <a:pt x="934" y="552"/>
                  </a:cubicBezTo>
                  <a:cubicBezTo>
                    <a:pt x="987" y="543"/>
                    <a:pt x="996" y="463"/>
                    <a:pt x="960" y="437"/>
                  </a:cubicBezTo>
                  <a:cubicBezTo>
                    <a:pt x="845" y="349"/>
                    <a:pt x="731" y="278"/>
                    <a:pt x="607" y="207"/>
                  </a:cubicBezTo>
                  <a:cubicBezTo>
                    <a:pt x="501" y="154"/>
                    <a:pt x="422" y="75"/>
                    <a:pt x="316" y="22"/>
                  </a:cubicBezTo>
                  <a:cubicBezTo>
                    <a:pt x="288" y="7"/>
                    <a:pt x="259" y="1"/>
                    <a:pt x="2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rot="-7511948">
              <a:off x="691655" y="4076860"/>
              <a:ext cx="221669" cy="121405"/>
            </a:xfrm>
            <a:custGeom>
              <a:avLst/>
              <a:gdLst/>
              <a:ahLst/>
              <a:cxnLst/>
              <a:rect l="l" t="t" r="r" b="b"/>
              <a:pathLst>
                <a:path w="996" h="571" extrusionOk="0">
                  <a:moveTo>
                    <a:pt x="232" y="1"/>
                  </a:moveTo>
                  <a:cubicBezTo>
                    <a:pt x="109" y="1"/>
                    <a:pt x="1" y="131"/>
                    <a:pt x="51" y="260"/>
                  </a:cubicBezTo>
                  <a:cubicBezTo>
                    <a:pt x="113" y="428"/>
                    <a:pt x="281" y="472"/>
                    <a:pt x="448" y="499"/>
                  </a:cubicBezTo>
                  <a:cubicBezTo>
                    <a:pt x="570" y="520"/>
                    <a:pt x="714" y="570"/>
                    <a:pt x="844" y="570"/>
                  </a:cubicBezTo>
                  <a:cubicBezTo>
                    <a:pt x="875" y="570"/>
                    <a:pt x="905" y="568"/>
                    <a:pt x="934" y="561"/>
                  </a:cubicBezTo>
                  <a:cubicBezTo>
                    <a:pt x="978" y="543"/>
                    <a:pt x="996" y="472"/>
                    <a:pt x="952" y="437"/>
                  </a:cubicBezTo>
                  <a:cubicBezTo>
                    <a:pt x="846" y="349"/>
                    <a:pt x="731" y="278"/>
                    <a:pt x="607" y="216"/>
                  </a:cubicBezTo>
                  <a:cubicBezTo>
                    <a:pt x="501" y="155"/>
                    <a:pt x="413" y="75"/>
                    <a:pt x="316" y="22"/>
                  </a:cubicBezTo>
                  <a:cubicBezTo>
                    <a:pt x="288" y="8"/>
                    <a:pt x="260" y="1"/>
                    <a:pt x="2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
            <p:cNvSpPr/>
            <p:nvPr/>
          </p:nvSpPr>
          <p:spPr>
            <a:xfrm rot="-7511948">
              <a:off x="1187787" y="6673890"/>
              <a:ext cx="272412" cy="196035"/>
            </a:xfrm>
            <a:custGeom>
              <a:avLst/>
              <a:gdLst/>
              <a:ahLst/>
              <a:cxnLst/>
              <a:rect l="l" t="t" r="r" b="b"/>
              <a:pathLst>
                <a:path w="1224" h="922" extrusionOk="0">
                  <a:moveTo>
                    <a:pt x="181" y="1"/>
                  </a:moveTo>
                  <a:cubicBezTo>
                    <a:pt x="171" y="1"/>
                    <a:pt x="161" y="1"/>
                    <a:pt x="151" y="2"/>
                  </a:cubicBezTo>
                  <a:cubicBezTo>
                    <a:pt x="63" y="11"/>
                    <a:pt x="1" y="108"/>
                    <a:pt x="10" y="187"/>
                  </a:cubicBezTo>
                  <a:cubicBezTo>
                    <a:pt x="63" y="435"/>
                    <a:pt x="336" y="549"/>
                    <a:pt x="539" y="664"/>
                  </a:cubicBezTo>
                  <a:cubicBezTo>
                    <a:pt x="689" y="744"/>
                    <a:pt x="866" y="903"/>
                    <a:pt x="1034" y="920"/>
                  </a:cubicBezTo>
                  <a:cubicBezTo>
                    <a:pt x="1041" y="921"/>
                    <a:pt x="1048" y="922"/>
                    <a:pt x="1054" y="922"/>
                  </a:cubicBezTo>
                  <a:cubicBezTo>
                    <a:pt x="1180" y="922"/>
                    <a:pt x="1223" y="766"/>
                    <a:pt x="1131" y="691"/>
                  </a:cubicBezTo>
                  <a:cubicBezTo>
                    <a:pt x="990" y="567"/>
                    <a:pt x="848" y="435"/>
                    <a:pt x="698" y="320"/>
                  </a:cubicBezTo>
                  <a:cubicBezTo>
                    <a:pt x="529" y="185"/>
                    <a:pt x="401" y="1"/>
                    <a:pt x="1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
            <p:cNvSpPr/>
            <p:nvPr/>
          </p:nvSpPr>
          <p:spPr>
            <a:xfrm rot="-7511948">
              <a:off x="937443" y="7099473"/>
              <a:ext cx="266626" cy="207091"/>
            </a:xfrm>
            <a:custGeom>
              <a:avLst/>
              <a:gdLst/>
              <a:ahLst/>
              <a:cxnLst/>
              <a:rect l="l" t="t" r="r" b="b"/>
              <a:pathLst>
                <a:path w="1198" h="974" extrusionOk="0">
                  <a:moveTo>
                    <a:pt x="315" y="1"/>
                  </a:moveTo>
                  <a:cubicBezTo>
                    <a:pt x="155" y="1"/>
                    <a:pt x="0" y="209"/>
                    <a:pt x="147" y="342"/>
                  </a:cubicBezTo>
                  <a:cubicBezTo>
                    <a:pt x="314" y="501"/>
                    <a:pt x="500" y="642"/>
                    <a:pt x="694" y="757"/>
                  </a:cubicBezTo>
                  <a:cubicBezTo>
                    <a:pt x="782" y="810"/>
                    <a:pt x="959" y="872"/>
                    <a:pt x="1012" y="960"/>
                  </a:cubicBezTo>
                  <a:cubicBezTo>
                    <a:pt x="1021" y="969"/>
                    <a:pt x="1034" y="973"/>
                    <a:pt x="1047" y="973"/>
                  </a:cubicBezTo>
                  <a:cubicBezTo>
                    <a:pt x="1060" y="973"/>
                    <a:pt x="1074" y="969"/>
                    <a:pt x="1083" y="960"/>
                  </a:cubicBezTo>
                  <a:cubicBezTo>
                    <a:pt x="1197" y="872"/>
                    <a:pt x="1074" y="713"/>
                    <a:pt x="994" y="642"/>
                  </a:cubicBezTo>
                  <a:cubicBezTo>
                    <a:pt x="818" y="457"/>
                    <a:pt x="632" y="280"/>
                    <a:pt x="464" y="77"/>
                  </a:cubicBezTo>
                  <a:cubicBezTo>
                    <a:pt x="421" y="23"/>
                    <a:pt x="368" y="1"/>
                    <a:pt x="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rot="-7511948">
              <a:off x="466366" y="7062144"/>
              <a:ext cx="235022" cy="232180"/>
            </a:xfrm>
            <a:custGeom>
              <a:avLst/>
              <a:gdLst/>
              <a:ahLst/>
              <a:cxnLst/>
              <a:rect l="l" t="t" r="r" b="b"/>
              <a:pathLst>
                <a:path w="1056" h="1092" extrusionOk="0">
                  <a:moveTo>
                    <a:pt x="222" y="0"/>
                  </a:moveTo>
                  <a:cubicBezTo>
                    <a:pt x="108" y="0"/>
                    <a:pt x="0" y="80"/>
                    <a:pt x="13" y="218"/>
                  </a:cubicBezTo>
                  <a:cubicBezTo>
                    <a:pt x="30" y="430"/>
                    <a:pt x="233" y="528"/>
                    <a:pt x="375" y="660"/>
                  </a:cubicBezTo>
                  <a:cubicBezTo>
                    <a:pt x="516" y="801"/>
                    <a:pt x="693" y="1022"/>
                    <a:pt x="887" y="1084"/>
                  </a:cubicBezTo>
                  <a:cubicBezTo>
                    <a:pt x="901" y="1089"/>
                    <a:pt x="915" y="1091"/>
                    <a:pt x="928" y="1091"/>
                  </a:cubicBezTo>
                  <a:cubicBezTo>
                    <a:pt x="1004" y="1091"/>
                    <a:pt x="1056" y="1009"/>
                    <a:pt x="1010" y="934"/>
                  </a:cubicBezTo>
                  <a:cubicBezTo>
                    <a:pt x="913" y="748"/>
                    <a:pt x="816" y="589"/>
                    <a:pt x="693" y="422"/>
                  </a:cubicBezTo>
                  <a:cubicBezTo>
                    <a:pt x="595" y="298"/>
                    <a:pt x="490" y="139"/>
                    <a:pt x="357" y="42"/>
                  </a:cubicBezTo>
                  <a:cubicBezTo>
                    <a:pt x="316" y="14"/>
                    <a:pt x="269" y="0"/>
                    <a:pt x="2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rot="-7511948">
              <a:off x="-45422" y="7027014"/>
              <a:ext cx="346525" cy="214532"/>
            </a:xfrm>
            <a:custGeom>
              <a:avLst/>
              <a:gdLst/>
              <a:ahLst/>
              <a:cxnLst/>
              <a:rect l="l" t="t" r="r" b="b"/>
              <a:pathLst>
                <a:path w="1557" h="1009" extrusionOk="0">
                  <a:moveTo>
                    <a:pt x="401" y="0"/>
                  </a:moveTo>
                  <a:cubicBezTo>
                    <a:pt x="171" y="0"/>
                    <a:pt x="1" y="398"/>
                    <a:pt x="325" y="504"/>
                  </a:cubicBezTo>
                  <a:cubicBezTo>
                    <a:pt x="695" y="627"/>
                    <a:pt x="1005" y="936"/>
                    <a:pt x="1393" y="1007"/>
                  </a:cubicBezTo>
                  <a:cubicBezTo>
                    <a:pt x="1401" y="1008"/>
                    <a:pt x="1409" y="1009"/>
                    <a:pt x="1416" y="1009"/>
                  </a:cubicBezTo>
                  <a:cubicBezTo>
                    <a:pt x="1508" y="1009"/>
                    <a:pt x="1556" y="912"/>
                    <a:pt x="1499" y="830"/>
                  </a:cubicBezTo>
                  <a:cubicBezTo>
                    <a:pt x="1269" y="512"/>
                    <a:pt x="854" y="371"/>
                    <a:pt x="581" y="89"/>
                  </a:cubicBezTo>
                  <a:cubicBezTo>
                    <a:pt x="522" y="26"/>
                    <a:pt x="459" y="0"/>
                    <a:pt x="4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rot="-7511948">
              <a:off x="-41785" y="5453489"/>
              <a:ext cx="281760" cy="149896"/>
            </a:xfrm>
            <a:custGeom>
              <a:avLst/>
              <a:gdLst/>
              <a:ahLst/>
              <a:cxnLst/>
              <a:rect l="l" t="t" r="r" b="b"/>
              <a:pathLst>
                <a:path w="1266" h="705" extrusionOk="0">
                  <a:moveTo>
                    <a:pt x="160" y="1"/>
                  </a:moveTo>
                  <a:cubicBezTo>
                    <a:pt x="148" y="1"/>
                    <a:pt x="136" y="1"/>
                    <a:pt x="125" y="3"/>
                  </a:cubicBezTo>
                  <a:cubicBezTo>
                    <a:pt x="54" y="11"/>
                    <a:pt x="1" y="64"/>
                    <a:pt x="27" y="135"/>
                  </a:cubicBezTo>
                  <a:cubicBezTo>
                    <a:pt x="45" y="206"/>
                    <a:pt x="89" y="232"/>
                    <a:pt x="151" y="267"/>
                  </a:cubicBezTo>
                  <a:cubicBezTo>
                    <a:pt x="248" y="338"/>
                    <a:pt x="345" y="400"/>
                    <a:pt x="442" y="462"/>
                  </a:cubicBezTo>
                  <a:cubicBezTo>
                    <a:pt x="610" y="568"/>
                    <a:pt x="778" y="621"/>
                    <a:pt x="955" y="691"/>
                  </a:cubicBezTo>
                  <a:cubicBezTo>
                    <a:pt x="978" y="700"/>
                    <a:pt x="1000" y="704"/>
                    <a:pt x="1021" y="704"/>
                  </a:cubicBezTo>
                  <a:cubicBezTo>
                    <a:pt x="1182" y="704"/>
                    <a:pt x="1265" y="455"/>
                    <a:pt x="1140" y="338"/>
                  </a:cubicBezTo>
                  <a:cubicBezTo>
                    <a:pt x="1078" y="276"/>
                    <a:pt x="1025" y="276"/>
                    <a:pt x="937" y="259"/>
                  </a:cubicBezTo>
                  <a:cubicBezTo>
                    <a:pt x="831" y="241"/>
                    <a:pt x="734" y="197"/>
                    <a:pt x="646" y="162"/>
                  </a:cubicBezTo>
                  <a:cubicBezTo>
                    <a:pt x="498" y="104"/>
                    <a:pt x="319" y="1"/>
                    <a:pt x="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rot="-7511948">
              <a:off x="-119217" y="5011816"/>
              <a:ext cx="269964" cy="154787"/>
            </a:xfrm>
            <a:custGeom>
              <a:avLst/>
              <a:gdLst/>
              <a:ahLst/>
              <a:cxnLst/>
              <a:rect l="l" t="t" r="r" b="b"/>
              <a:pathLst>
                <a:path w="1213" h="728" extrusionOk="0">
                  <a:moveTo>
                    <a:pt x="134" y="0"/>
                  </a:moveTo>
                  <a:cubicBezTo>
                    <a:pt x="105" y="0"/>
                    <a:pt x="78" y="5"/>
                    <a:pt x="53" y="18"/>
                  </a:cubicBezTo>
                  <a:cubicBezTo>
                    <a:pt x="27" y="35"/>
                    <a:pt x="0" y="71"/>
                    <a:pt x="9" y="106"/>
                  </a:cubicBezTo>
                  <a:cubicBezTo>
                    <a:pt x="53" y="238"/>
                    <a:pt x="159" y="318"/>
                    <a:pt x="265" y="406"/>
                  </a:cubicBezTo>
                  <a:cubicBezTo>
                    <a:pt x="433" y="539"/>
                    <a:pt x="610" y="618"/>
                    <a:pt x="804" y="706"/>
                  </a:cubicBezTo>
                  <a:cubicBezTo>
                    <a:pt x="834" y="721"/>
                    <a:pt x="864" y="727"/>
                    <a:pt x="891" y="727"/>
                  </a:cubicBezTo>
                  <a:cubicBezTo>
                    <a:pt x="1103" y="727"/>
                    <a:pt x="1213" y="353"/>
                    <a:pt x="963" y="283"/>
                  </a:cubicBezTo>
                  <a:cubicBezTo>
                    <a:pt x="768" y="221"/>
                    <a:pt x="583" y="177"/>
                    <a:pt x="406" y="88"/>
                  </a:cubicBezTo>
                  <a:cubicBezTo>
                    <a:pt x="332" y="55"/>
                    <a:pt x="227" y="0"/>
                    <a:pt x="1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rot="-7511948">
              <a:off x="-87237" y="4516178"/>
              <a:ext cx="276196" cy="148195"/>
            </a:xfrm>
            <a:custGeom>
              <a:avLst/>
              <a:gdLst/>
              <a:ahLst/>
              <a:cxnLst/>
              <a:rect l="l" t="t" r="r" b="b"/>
              <a:pathLst>
                <a:path w="1241" h="697" extrusionOk="0">
                  <a:moveTo>
                    <a:pt x="150" y="1"/>
                  </a:moveTo>
                  <a:cubicBezTo>
                    <a:pt x="57" y="1"/>
                    <a:pt x="0" y="107"/>
                    <a:pt x="39" y="192"/>
                  </a:cubicBezTo>
                  <a:cubicBezTo>
                    <a:pt x="110" y="334"/>
                    <a:pt x="304" y="404"/>
                    <a:pt x="428" y="484"/>
                  </a:cubicBezTo>
                  <a:cubicBezTo>
                    <a:pt x="560" y="563"/>
                    <a:pt x="684" y="652"/>
                    <a:pt x="834" y="687"/>
                  </a:cubicBezTo>
                  <a:cubicBezTo>
                    <a:pt x="862" y="694"/>
                    <a:pt x="887" y="697"/>
                    <a:pt x="912" y="697"/>
                  </a:cubicBezTo>
                  <a:cubicBezTo>
                    <a:pt x="1217" y="697"/>
                    <a:pt x="1240" y="182"/>
                    <a:pt x="941" y="182"/>
                  </a:cubicBezTo>
                  <a:cubicBezTo>
                    <a:pt x="932" y="182"/>
                    <a:pt x="923" y="183"/>
                    <a:pt x="913" y="184"/>
                  </a:cubicBezTo>
                  <a:cubicBezTo>
                    <a:pt x="900" y="184"/>
                    <a:pt x="888" y="185"/>
                    <a:pt x="875" y="185"/>
                  </a:cubicBezTo>
                  <a:cubicBezTo>
                    <a:pt x="769" y="185"/>
                    <a:pt x="681" y="153"/>
                    <a:pt x="587" y="122"/>
                  </a:cubicBezTo>
                  <a:cubicBezTo>
                    <a:pt x="516" y="95"/>
                    <a:pt x="454" y="69"/>
                    <a:pt x="392" y="51"/>
                  </a:cubicBezTo>
                  <a:cubicBezTo>
                    <a:pt x="322" y="25"/>
                    <a:pt x="251" y="25"/>
                    <a:pt x="189" y="7"/>
                  </a:cubicBezTo>
                  <a:cubicBezTo>
                    <a:pt x="176" y="3"/>
                    <a:pt x="162"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
            <p:cNvSpPr/>
            <p:nvPr/>
          </p:nvSpPr>
          <p:spPr>
            <a:xfrm rot="-7511948">
              <a:off x="968413" y="4521024"/>
              <a:ext cx="298674" cy="181151"/>
            </a:xfrm>
            <a:custGeom>
              <a:avLst/>
              <a:gdLst/>
              <a:ahLst/>
              <a:cxnLst/>
              <a:rect l="l" t="t" r="r" b="b"/>
              <a:pathLst>
                <a:path w="1342" h="852" extrusionOk="0">
                  <a:moveTo>
                    <a:pt x="376" y="0"/>
                  </a:moveTo>
                  <a:cubicBezTo>
                    <a:pt x="140" y="0"/>
                    <a:pt x="0" y="407"/>
                    <a:pt x="282" y="536"/>
                  </a:cubicBezTo>
                  <a:cubicBezTo>
                    <a:pt x="432" y="598"/>
                    <a:pt x="582" y="651"/>
                    <a:pt x="733" y="713"/>
                  </a:cubicBezTo>
                  <a:cubicBezTo>
                    <a:pt x="848" y="759"/>
                    <a:pt x="936" y="852"/>
                    <a:pt x="1056" y="852"/>
                  </a:cubicBezTo>
                  <a:cubicBezTo>
                    <a:pt x="1074" y="852"/>
                    <a:pt x="1093" y="850"/>
                    <a:pt x="1112" y="845"/>
                  </a:cubicBezTo>
                  <a:cubicBezTo>
                    <a:pt x="1245" y="828"/>
                    <a:pt x="1342" y="651"/>
                    <a:pt x="1236" y="545"/>
                  </a:cubicBezTo>
                  <a:cubicBezTo>
                    <a:pt x="1139" y="439"/>
                    <a:pt x="1042" y="342"/>
                    <a:pt x="927" y="271"/>
                  </a:cubicBezTo>
                  <a:cubicBezTo>
                    <a:pt x="786" y="183"/>
                    <a:pt x="635" y="112"/>
                    <a:pt x="494" y="33"/>
                  </a:cubicBezTo>
                  <a:cubicBezTo>
                    <a:pt x="453" y="10"/>
                    <a:pt x="414" y="0"/>
                    <a:pt x="3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
            <p:cNvSpPr/>
            <p:nvPr/>
          </p:nvSpPr>
          <p:spPr>
            <a:xfrm rot="-7511948">
              <a:off x="1324898" y="4975904"/>
              <a:ext cx="268629" cy="186042"/>
            </a:xfrm>
            <a:custGeom>
              <a:avLst/>
              <a:gdLst/>
              <a:ahLst/>
              <a:cxnLst/>
              <a:rect l="l" t="t" r="r" b="b"/>
              <a:pathLst>
                <a:path w="1207" h="875" extrusionOk="0">
                  <a:moveTo>
                    <a:pt x="377" y="0"/>
                  </a:moveTo>
                  <a:cubicBezTo>
                    <a:pt x="188" y="0"/>
                    <a:pt x="1" y="260"/>
                    <a:pt x="182" y="449"/>
                  </a:cubicBezTo>
                  <a:cubicBezTo>
                    <a:pt x="235" y="502"/>
                    <a:pt x="297" y="537"/>
                    <a:pt x="368" y="581"/>
                  </a:cubicBezTo>
                  <a:cubicBezTo>
                    <a:pt x="447" y="625"/>
                    <a:pt x="518" y="687"/>
                    <a:pt x="597" y="731"/>
                  </a:cubicBezTo>
                  <a:cubicBezTo>
                    <a:pt x="714" y="797"/>
                    <a:pt x="825" y="875"/>
                    <a:pt x="960" y="875"/>
                  </a:cubicBezTo>
                  <a:cubicBezTo>
                    <a:pt x="988" y="875"/>
                    <a:pt x="1017" y="871"/>
                    <a:pt x="1048" y="864"/>
                  </a:cubicBezTo>
                  <a:cubicBezTo>
                    <a:pt x="1162" y="837"/>
                    <a:pt x="1207" y="687"/>
                    <a:pt x="1127" y="608"/>
                  </a:cubicBezTo>
                  <a:cubicBezTo>
                    <a:pt x="1030" y="519"/>
                    <a:pt x="951" y="413"/>
                    <a:pt x="853" y="334"/>
                  </a:cubicBezTo>
                  <a:cubicBezTo>
                    <a:pt x="756" y="255"/>
                    <a:pt x="624" y="175"/>
                    <a:pt x="544" y="87"/>
                  </a:cubicBezTo>
                  <a:cubicBezTo>
                    <a:pt x="496" y="26"/>
                    <a:pt x="437"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rot="-7511948">
              <a:off x="643358" y="5811729"/>
              <a:ext cx="308467" cy="180726"/>
            </a:xfrm>
            <a:custGeom>
              <a:avLst/>
              <a:gdLst/>
              <a:ahLst/>
              <a:cxnLst/>
              <a:rect l="l" t="t" r="r" b="b"/>
              <a:pathLst>
                <a:path w="1386" h="850" extrusionOk="0">
                  <a:moveTo>
                    <a:pt x="260" y="1"/>
                  </a:moveTo>
                  <a:cubicBezTo>
                    <a:pt x="18" y="1"/>
                    <a:pt x="1" y="382"/>
                    <a:pt x="258" y="408"/>
                  </a:cubicBezTo>
                  <a:cubicBezTo>
                    <a:pt x="293" y="417"/>
                    <a:pt x="355" y="461"/>
                    <a:pt x="390" y="479"/>
                  </a:cubicBezTo>
                  <a:cubicBezTo>
                    <a:pt x="496" y="532"/>
                    <a:pt x="602" y="576"/>
                    <a:pt x="708" y="629"/>
                  </a:cubicBezTo>
                  <a:cubicBezTo>
                    <a:pt x="858" y="699"/>
                    <a:pt x="1008" y="849"/>
                    <a:pt x="1185" y="849"/>
                  </a:cubicBezTo>
                  <a:cubicBezTo>
                    <a:pt x="1188" y="850"/>
                    <a:pt x="1192" y="850"/>
                    <a:pt x="1195" y="850"/>
                  </a:cubicBezTo>
                  <a:cubicBezTo>
                    <a:pt x="1313" y="850"/>
                    <a:pt x="1385" y="705"/>
                    <a:pt x="1299" y="602"/>
                  </a:cubicBezTo>
                  <a:cubicBezTo>
                    <a:pt x="1167" y="452"/>
                    <a:pt x="982" y="320"/>
                    <a:pt x="796" y="231"/>
                  </a:cubicBezTo>
                  <a:cubicBezTo>
                    <a:pt x="646" y="161"/>
                    <a:pt x="461" y="28"/>
                    <a:pt x="284" y="2"/>
                  </a:cubicBezTo>
                  <a:cubicBezTo>
                    <a:pt x="276" y="1"/>
                    <a:pt x="268"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rot="-7511948">
              <a:off x="995341" y="5380563"/>
              <a:ext cx="298452" cy="112050"/>
            </a:xfrm>
            <a:custGeom>
              <a:avLst/>
              <a:gdLst/>
              <a:ahLst/>
              <a:cxnLst/>
              <a:rect l="l" t="t" r="r" b="b"/>
              <a:pathLst>
                <a:path w="1341" h="527" extrusionOk="0">
                  <a:moveTo>
                    <a:pt x="291" y="1"/>
                  </a:moveTo>
                  <a:cubicBezTo>
                    <a:pt x="79" y="1"/>
                    <a:pt x="1" y="291"/>
                    <a:pt x="219" y="388"/>
                  </a:cubicBezTo>
                  <a:cubicBezTo>
                    <a:pt x="405" y="476"/>
                    <a:pt x="634" y="503"/>
                    <a:pt x="837" y="512"/>
                  </a:cubicBezTo>
                  <a:cubicBezTo>
                    <a:pt x="900" y="516"/>
                    <a:pt x="979" y="527"/>
                    <a:pt x="1055" y="527"/>
                  </a:cubicBezTo>
                  <a:cubicBezTo>
                    <a:pt x="1151" y="527"/>
                    <a:pt x="1243" y="510"/>
                    <a:pt x="1296" y="441"/>
                  </a:cubicBezTo>
                  <a:cubicBezTo>
                    <a:pt x="1341" y="379"/>
                    <a:pt x="1288" y="291"/>
                    <a:pt x="1226" y="291"/>
                  </a:cubicBezTo>
                  <a:cubicBezTo>
                    <a:pt x="1155" y="282"/>
                    <a:pt x="1093" y="238"/>
                    <a:pt x="1032" y="220"/>
                  </a:cubicBezTo>
                  <a:cubicBezTo>
                    <a:pt x="961" y="194"/>
                    <a:pt x="890" y="185"/>
                    <a:pt x="811" y="167"/>
                  </a:cubicBezTo>
                  <a:cubicBezTo>
                    <a:pt x="652" y="132"/>
                    <a:pt x="511" y="44"/>
                    <a:pt x="352" y="8"/>
                  </a:cubicBezTo>
                  <a:cubicBezTo>
                    <a:pt x="330" y="3"/>
                    <a:pt x="310" y="1"/>
                    <a:pt x="2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
            <p:cNvSpPr/>
            <p:nvPr/>
          </p:nvSpPr>
          <p:spPr>
            <a:xfrm rot="-7511948">
              <a:off x="139526" y="6632556"/>
              <a:ext cx="229236" cy="142455"/>
            </a:xfrm>
            <a:custGeom>
              <a:avLst/>
              <a:gdLst/>
              <a:ahLst/>
              <a:cxnLst/>
              <a:rect l="l" t="t" r="r" b="b"/>
              <a:pathLst>
                <a:path w="1030" h="670" extrusionOk="0">
                  <a:moveTo>
                    <a:pt x="282" y="1"/>
                  </a:moveTo>
                  <a:cubicBezTo>
                    <a:pt x="114" y="1"/>
                    <a:pt x="0" y="279"/>
                    <a:pt x="194" y="368"/>
                  </a:cubicBezTo>
                  <a:cubicBezTo>
                    <a:pt x="291" y="412"/>
                    <a:pt x="371" y="483"/>
                    <a:pt x="468" y="518"/>
                  </a:cubicBezTo>
                  <a:cubicBezTo>
                    <a:pt x="565" y="562"/>
                    <a:pt x="688" y="580"/>
                    <a:pt x="777" y="642"/>
                  </a:cubicBezTo>
                  <a:cubicBezTo>
                    <a:pt x="800" y="661"/>
                    <a:pt x="828" y="669"/>
                    <a:pt x="856" y="669"/>
                  </a:cubicBezTo>
                  <a:cubicBezTo>
                    <a:pt x="943" y="669"/>
                    <a:pt x="1029" y="586"/>
                    <a:pt x="962" y="492"/>
                  </a:cubicBezTo>
                  <a:cubicBezTo>
                    <a:pt x="891" y="395"/>
                    <a:pt x="794" y="324"/>
                    <a:pt x="688" y="262"/>
                  </a:cubicBezTo>
                  <a:cubicBezTo>
                    <a:pt x="574" y="192"/>
                    <a:pt x="485" y="103"/>
                    <a:pt x="379" y="33"/>
                  </a:cubicBezTo>
                  <a:cubicBezTo>
                    <a:pt x="346" y="10"/>
                    <a:pt x="313" y="1"/>
                    <a:pt x="2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
            <p:cNvSpPr/>
            <p:nvPr/>
          </p:nvSpPr>
          <p:spPr>
            <a:xfrm rot="-7511948">
              <a:off x="106464" y="7567766"/>
              <a:ext cx="247931" cy="202201"/>
            </a:xfrm>
            <a:custGeom>
              <a:avLst/>
              <a:gdLst/>
              <a:ahLst/>
              <a:cxnLst/>
              <a:rect l="l" t="t" r="r" b="b"/>
              <a:pathLst>
                <a:path w="1114" h="951" extrusionOk="0">
                  <a:moveTo>
                    <a:pt x="279" y="1"/>
                  </a:moveTo>
                  <a:cubicBezTo>
                    <a:pt x="192" y="1"/>
                    <a:pt x="108" y="44"/>
                    <a:pt x="62" y="126"/>
                  </a:cubicBezTo>
                  <a:cubicBezTo>
                    <a:pt x="54" y="135"/>
                    <a:pt x="54" y="135"/>
                    <a:pt x="54" y="143"/>
                  </a:cubicBezTo>
                  <a:cubicBezTo>
                    <a:pt x="9" y="223"/>
                    <a:pt x="1" y="338"/>
                    <a:pt x="62" y="408"/>
                  </a:cubicBezTo>
                  <a:cubicBezTo>
                    <a:pt x="151" y="541"/>
                    <a:pt x="274" y="594"/>
                    <a:pt x="407" y="647"/>
                  </a:cubicBezTo>
                  <a:cubicBezTo>
                    <a:pt x="583" y="717"/>
                    <a:pt x="742" y="823"/>
                    <a:pt x="892" y="929"/>
                  </a:cubicBezTo>
                  <a:cubicBezTo>
                    <a:pt x="910" y="944"/>
                    <a:pt x="932" y="951"/>
                    <a:pt x="955" y="951"/>
                  </a:cubicBezTo>
                  <a:cubicBezTo>
                    <a:pt x="1014" y="951"/>
                    <a:pt x="1080" y="907"/>
                    <a:pt x="1087" y="850"/>
                  </a:cubicBezTo>
                  <a:cubicBezTo>
                    <a:pt x="1113" y="629"/>
                    <a:pt x="901" y="488"/>
                    <a:pt x="751" y="355"/>
                  </a:cubicBezTo>
                  <a:cubicBezTo>
                    <a:pt x="689" y="311"/>
                    <a:pt x="636" y="267"/>
                    <a:pt x="583" y="223"/>
                  </a:cubicBezTo>
                  <a:lnTo>
                    <a:pt x="583" y="223"/>
                  </a:lnTo>
                  <a:cubicBezTo>
                    <a:pt x="578" y="218"/>
                    <a:pt x="549" y="188"/>
                    <a:pt x="539" y="179"/>
                  </a:cubicBezTo>
                  <a:lnTo>
                    <a:pt x="539" y="179"/>
                  </a:lnTo>
                  <a:cubicBezTo>
                    <a:pt x="543" y="185"/>
                    <a:pt x="544" y="187"/>
                    <a:pt x="544" y="187"/>
                  </a:cubicBezTo>
                  <a:cubicBezTo>
                    <a:pt x="541" y="187"/>
                    <a:pt x="467" y="80"/>
                    <a:pt x="460" y="73"/>
                  </a:cubicBezTo>
                  <a:cubicBezTo>
                    <a:pt x="407" y="24"/>
                    <a:pt x="343" y="1"/>
                    <a:pt x="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
            <p:cNvSpPr/>
            <p:nvPr/>
          </p:nvSpPr>
          <p:spPr>
            <a:xfrm rot="-7511948">
              <a:off x="662244" y="7528933"/>
              <a:ext cx="245928" cy="201775"/>
            </a:xfrm>
            <a:custGeom>
              <a:avLst/>
              <a:gdLst/>
              <a:ahLst/>
              <a:cxnLst/>
              <a:rect l="l" t="t" r="r" b="b"/>
              <a:pathLst>
                <a:path w="1105" h="949" extrusionOk="0">
                  <a:moveTo>
                    <a:pt x="279" y="0"/>
                  </a:moveTo>
                  <a:cubicBezTo>
                    <a:pt x="191" y="0"/>
                    <a:pt x="104" y="43"/>
                    <a:pt x="53" y="129"/>
                  </a:cubicBezTo>
                  <a:cubicBezTo>
                    <a:pt x="53" y="129"/>
                    <a:pt x="53" y="138"/>
                    <a:pt x="45" y="138"/>
                  </a:cubicBezTo>
                  <a:cubicBezTo>
                    <a:pt x="9" y="218"/>
                    <a:pt x="0" y="333"/>
                    <a:pt x="53" y="412"/>
                  </a:cubicBezTo>
                  <a:cubicBezTo>
                    <a:pt x="151" y="536"/>
                    <a:pt x="265" y="589"/>
                    <a:pt x="407" y="642"/>
                  </a:cubicBezTo>
                  <a:cubicBezTo>
                    <a:pt x="574" y="721"/>
                    <a:pt x="733" y="818"/>
                    <a:pt x="883" y="933"/>
                  </a:cubicBezTo>
                  <a:cubicBezTo>
                    <a:pt x="901" y="944"/>
                    <a:pt x="922" y="949"/>
                    <a:pt x="944" y="949"/>
                  </a:cubicBezTo>
                  <a:cubicBezTo>
                    <a:pt x="1009" y="949"/>
                    <a:pt x="1080" y="904"/>
                    <a:pt x="1086" y="845"/>
                  </a:cubicBezTo>
                  <a:cubicBezTo>
                    <a:pt x="1104" y="624"/>
                    <a:pt x="892" y="483"/>
                    <a:pt x="742" y="359"/>
                  </a:cubicBezTo>
                  <a:cubicBezTo>
                    <a:pt x="689" y="306"/>
                    <a:pt x="627" y="262"/>
                    <a:pt x="574" y="218"/>
                  </a:cubicBezTo>
                  <a:lnTo>
                    <a:pt x="574" y="218"/>
                  </a:lnTo>
                  <a:cubicBezTo>
                    <a:pt x="570" y="214"/>
                    <a:pt x="550" y="193"/>
                    <a:pt x="538" y="181"/>
                  </a:cubicBezTo>
                  <a:lnTo>
                    <a:pt x="538" y="181"/>
                  </a:lnTo>
                  <a:cubicBezTo>
                    <a:pt x="532" y="169"/>
                    <a:pt x="467" y="75"/>
                    <a:pt x="460" y="68"/>
                  </a:cubicBezTo>
                  <a:cubicBezTo>
                    <a:pt x="407" y="23"/>
                    <a:pt x="343" y="0"/>
                    <a:pt x="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rot="-7511948">
              <a:off x="401491" y="8025419"/>
              <a:ext cx="247931" cy="203051"/>
            </a:xfrm>
            <a:custGeom>
              <a:avLst/>
              <a:gdLst/>
              <a:ahLst/>
              <a:cxnLst/>
              <a:rect l="l" t="t" r="r" b="b"/>
              <a:pathLst>
                <a:path w="1114" h="955" extrusionOk="0">
                  <a:moveTo>
                    <a:pt x="279" y="1"/>
                  </a:moveTo>
                  <a:cubicBezTo>
                    <a:pt x="193" y="1"/>
                    <a:pt x="108" y="43"/>
                    <a:pt x="63" y="130"/>
                  </a:cubicBezTo>
                  <a:cubicBezTo>
                    <a:pt x="54" y="139"/>
                    <a:pt x="54" y="139"/>
                    <a:pt x="54" y="147"/>
                  </a:cubicBezTo>
                  <a:cubicBezTo>
                    <a:pt x="10" y="227"/>
                    <a:pt x="1" y="342"/>
                    <a:pt x="54" y="412"/>
                  </a:cubicBezTo>
                  <a:cubicBezTo>
                    <a:pt x="151" y="536"/>
                    <a:pt x="266" y="589"/>
                    <a:pt x="407" y="651"/>
                  </a:cubicBezTo>
                  <a:cubicBezTo>
                    <a:pt x="583" y="721"/>
                    <a:pt x="734" y="827"/>
                    <a:pt x="893" y="933"/>
                  </a:cubicBezTo>
                  <a:cubicBezTo>
                    <a:pt x="910" y="948"/>
                    <a:pt x="931" y="954"/>
                    <a:pt x="954" y="954"/>
                  </a:cubicBezTo>
                  <a:cubicBezTo>
                    <a:pt x="1014" y="954"/>
                    <a:pt x="1080" y="909"/>
                    <a:pt x="1087" y="845"/>
                  </a:cubicBezTo>
                  <a:cubicBezTo>
                    <a:pt x="1113" y="624"/>
                    <a:pt x="901" y="492"/>
                    <a:pt x="742" y="359"/>
                  </a:cubicBezTo>
                  <a:cubicBezTo>
                    <a:pt x="689" y="315"/>
                    <a:pt x="636" y="271"/>
                    <a:pt x="583" y="227"/>
                  </a:cubicBezTo>
                  <a:lnTo>
                    <a:pt x="583" y="227"/>
                  </a:lnTo>
                  <a:cubicBezTo>
                    <a:pt x="584" y="227"/>
                    <a:pt x="584" y="228"/>
                    <a:pt x="584" y="228"/>
                  </a:cubicBezTo>
                  <a:cubicBezTo>
                    <a:pt x="584" y="228"/>
                    <a:pt x="551" y="194"/>
                    <a:pt x="536" y="182"/>
                  </a:cubicBezTo>
                  <a:lnTo>
                    <a:pt x="536" y="182"/>
                  </a:lnTo>
                  <a:cubicBezTo>
                    <a:pt x="522" y="159"/>
                    <a:pt x="466" y="81"/>
                    <a:pt x="460" y="68"/>
                  </a:cubicBezTo>
                  <a:cubicBezTo>
                    <a:pt x="408" y="23"/>
                    <a:pt x="343" y="1"/>
                    <a:pt x="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
            <p:cNvSpPr/>
            <p:nvPr/>
          </p:nvSpPr>
          <p:spPr>
            <a:xfrm rot="-7511948">
              <a:off x="328541" y="4276480"/>
              <a:ext cx="249934" cy="142880"/>
            </a:xfrm>
            <a:custGeom>
              <a:avLst/>
              <a:gdLst/>
              <a:ahLst/>
              <a:cxnLst/>
              <a:rect l="l" t="t" r="r" b="b"/>
              <a:pathLst>
                <a:path w="1123" h="672" extrusionOk="0">
                  <a:moveTo>
                    <a:pt x="158" y="0"/>
                  </a:moveTo>
                  <a:cubicBezTo>
                    <a:pt x="68" y="0"/>
                    <a:pt x="0" y="107"/>
                    <a:pt x="63" y="200"/>
                  </a:cubicBezTo>
                  <a:cubicBezTo>
                    <a:pt x="169" y="351"/>
                    <a:pt x="363" y="465"/>
                    <a:pt x="513" y="562"/>
                  </a:cubicBezTo>
                  <a:cubicBezTo>
                    <a:pt x="608" y="623"/>
                    <a:pt x="721" y="672"/>
                    <a:pt x="828" y="672"/>
                  </a:cubicBezTo>
                  <a:cubicBezTo>
                    <a:pt x="909" y="672"/>
                    <a:pt x="987" y="644"/>
                    <a:pt x="1052" y="571"/>
                  </a:cubicBezTo>
                  <a:cubicBezTo>
                    <a:pt x="1122" y="483"/>
                    <a:pt x="1078" y="359"/>
                    <a:pt x="1007" y="298"/>
                  </a:cubicBezTo>
                  <a:cubicBezTo>
                    <a:pt x="946" y="236"/>
                    <a:pt x="884" y="245"/>
                    <a:pt x="804" y="227"/>
                  </a:cubicBezTo>
                  <a:cubicBezTo>
                    <a:pt x="751" y="218"/>
                    <a:pt x="698" y="192"/>
                    <a:pt x="645" y="165"/>
                  </a:cubicBezTo>
                  <a:cubicBezTo>
                    <a:pt x="575" y="139"/>
                    <a:pt x="513" y="112"/>
                    <a:pt x="451" y="86"/>
                  </a:cubicBezTo>
                  <a:cubicBezTo>
                    <a:pt x="363" y="50"/>
                    <a:pt x="283" y="33"/>
                    <a:pt x="195" y="6"/>
                  </a:cubicBezTo>
                  <a:cubicBezTo>
                    <a:pt x="182" y="2"/>
                    <a:pt x="170" y="0"/>
                    <a:pt x="1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 name="Google Shape;399;p2"/>
          <p:cNvGrpSpPr/>
          <p:nvPr/>
        </p:nvGrpSpPr>
        <p:grpSpPr>
          <a:xfrm>
            <a:off x="7946825" y="4172725"/>
            <a:ext cx="1938151" cy="1245510"/>
            <a:chOff x="7946825" y="4172725"/>
            <a:chExt cx="1938151" cy="1245510"/>
          </a:xfrm>
        </p:grpSpPr>
        <p:sp>
          <p:nvSpPr>
            <p:cNvPr id="400" name="Google Shape;400;p2"/>
            <p:cNvSpPr/>
            <p:nvPr/>
          </p:nvSpPr>
          <p:spPr>
            <a:xfrm>
              <a:off x="8196502" y="4217772"/>
              <a:ext cx="359740" cy="313255"/>
            </a:xfrm>
            <a:custGeom>
              <a:avLst/>
              <a:gdLst/>
              <a:ahLst/>
              <a:cxnLst/>
              <a:rect l="l" t="t" r="r" b="b"/>
              <a:pathLst>
                <a:path w="2252" h="1961" extrusionOk="0">
                  <a:moveTo>
                    <a:pt x="0" y="1"/>
                  </a:moveTo>
                  <a:lnTo>
                    <a:pt x="1130" y="1961"/>
                  </a:lnTo>
                  <a:lnTo>
                    <a:pt x="2252"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
            <p:cNvSpPr/>
            <p:nvPr/>
          </p:nvSpPr>
          <p:spPr>
            <a:xfrm>
              <a:off x="8399853" y="4512976"/>
              <a:ext cx="6869" cy="3035"/>
            </a:xfrm>
            <a:custGeom>
              <a:avLst/>
              <a:gdLst/>
              <a:ahLst/>
              <a:cxnLst/>
              <a:rect l="l" t="t" r="r" b="b"/>
              <a:pathLst>
                <a:path w="43" h="19" extrusionOk="0">
                  <a:moveTo>
                    <a:pt x="29" y="1"/>
                  </a:moveTo>
                  <a:cubicBezTo>
                    <a:pt x="14" y="1"/>
                    <a:pt x="1" y="16"/>
                    <a:pt x="8" y="16"/>
                  </a:cubicBezTo>
                  <a:cubicBezTo>
                    <a:pt x="8" y="17"/>
                    <a:pt x="9" y="18"/>
                    <a:pt x="10" y="18"/>
                  </a:cubicBezTo>
                  <a:cubicBezTo>
                    <a:pt x="17" y="18"/>
                    <a:pt x="36" y="7"/>
                    <a:pt x="43" y="7"/>
                  </a:cubicBezTo>
                  <a:cubicBezTo>
                    <a:pt x="38" y="2"/>
                    <a:pt x="34" y="1"/>
                    <a:pt x="2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8374135" y="4497001"/>
              <a:ext cx="5910" cy="1597"/>
            </a:xfrm>
            <a:custGeom>
              <a:avLst/>
              <a:gdLst/>
              <a:ahLst/>
              <a:cxnLst/>
              <a:rect l="l" t="t" r="r" b="b"/>
              <a:pathLst>
                <a:path w="37" h="10" extrusionOk="0">
                  <a:moveTo>
                    <a:pt x="1" y="1"/>
                  </a:moveTo>
                  <a:lnTo>
                    <a:pt x="27" y="10"/>
                  </a:lnTo>
                  <a:lnTo>
                    <a:pt x="36"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p:nvPr/>
          </p:nvSpPr>
          <p:spPr>
            <a:xfrm>
              <a:off x="8360078" y="4475915"/>
              <a:ext cx="17092" cy="14217"/>
            </a:xfrm>
            <a:custGeom>
              <a:avLst/>
              <a:gdLst/>
              <a:ahLst/>
              <a:cxnLst/>
              <a:rect l="l" t="t" r="r" b="b"/>
              <a:pathLst>
                <a:path w="107" h="89" extrusionOk="0">
                  <a:moveTo>
                    <a:pt x="36" y="0"/>
                  </a:moveTo>
                  <a:cubicBezTo>
                    <a:pt x="1" y="45"/>
                    <a:pt x="71" y="45"/>
                    <a:pt x="71" y="80"/>
                  </a:cubicBezTo>
                  <a:lnTo>
                    <a:pt x="62" y="89"/>
                  </a:lnTo>
                  <a:lnTo>
                    <a:pt x="106" y="80"/>
                  </a:lnTo>
                  <a:cubicBezTo>
                    <a:pt x="80" y="53"/>
                    <a:pt x="36" y="36"/>
                    <a:pt x="36"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
            <p:cNvSpPr/>
            <p:nvPr/>
          </p:nvSpPr>
          <p:spPr>
            <a:xfrm>
              <a:off x="8372857" y="4456107"/>
              <a:ext cx="2875" cy="3035"/>
            </a:xfrm>
            <a:custGeom>
              <a:avLst/>
              <a:gdLst/>
              <a:ahLst/>
              <a:cxnLst/>
              <a:rect l="l" t="t" r="r" b="b"/>
              <a:pathLst>
                <a:path w="18" h="19" extrusionOk="0">
                  <a:moveTo>
                    <a:pt x="1" y="6"/>
                  </a:moveTo>
                  <a:cubicBezTo>
                    <a:pt x="0" y="6"/>
                    <a:pt x="2" y="7"/>
                    <a:pt x="5" y="7"/>
                  </a:cubicBezTo>
                  <a:lnTo>
                    <a:pt x="5" y="7"/>
                  </a:lnTo>
                  <a:cubicBezTo>
                    <a:pt x="3" y="6"/>
                    <a:pt x="2" y="6"/>
                    <a:pt x="1" y="6"/>
                  </a:cubicBezTo>
                  <a:close/>
                  <a:moveTo>
                    <a:pt x="18" y="1"/>
                  </a:moveTo>
                  <a:cubicBezTo>
                    <a:pt x="12" y="6"/>
                    <a:pt x="8" y="7"/>
                    <a:pt x="5" y="7"/>
                  </a:cubicBezTo>
                  <a:cubicBezTo>
                    <a:pt x="5" y="7"/>
                    <a:pt x="5" y="7"/>
                    <a:pt x="5" y="7"/>
                  </a:cubicBezTo>
                  <a:lnTo>
                    <a:pt x="5" y="7"/>
                  </a:lnTo>
                  <a:cubicBezTo>
                    <a:pt x="7" y="9"/>
                    <a:pt x="12" y="12"/>
                    <a:pt x="18" y="18"/>
                  </a:cubicBezTo>
                  <a:cubicBezTo>
                    <a:pt x="18" y="10"/>
                    <a:pt x="18" y="10"/>
                    <a:pt x="1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
            <p:cNvSpPr/>
            <p:nvPr/>
          </p:nvSpPr>
          <p:spPr>
            <a:xfrm>
              <a:off x="8375573" y="4458024"/>
              <a:ext cx="1438" cy="1438"/>
            </a:xfrm>
            <a:custGeom>
              <a:avLst/>
              <a:gdLst/>
              <a:ahLst/>
              <a:cxnLst/>
              <a:rect l="l" t="t" r="r" b="b"/>
              <a:pathLst>
                <a:path w="9" h="9" extrusionOk="0">
                  <a:moveTo>
                    <a:pt x="6" y="0"/>
                  </a:moveTo>
                  <a:cubicBezTo>
                    <a:pt x="5" y="0"/>
                    <a:pt x="3" y="2"/>
                    <a:pt x="1" y="6"/>
                  </a:cubicBezTo>
                  <a:cubicBezTo>
                    <a:pt x="2" y="8"/>
                    <a:pt x="3" y="8"/>
                    <a:pt x="4" y="8"/>
                  </a:cubicBezTo>
                  <a:cubicBezTo>
                    <a:pt x="8" y="8"/>
                    <a:pt x="8" y="0"/>
                    <a:pt x="6"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
            <p:cNvSpPr/>
            <p:nvPr/>
          </p:nvSpPr>
          <p:spPr>
            <a:xfrm>
              <a:off x="8368544" y="4444766"/>
              <a:ext cx="5751" cy="5910"/>
            </a:xfrm>
            <a:custGeom>
              <a:avLst/>
              <a:gdLst/>
              <a:ahLst/>
              <a:cxnLst/>
              <a:rect l="l" t="t" r="r" b="b"/>
              <a:pathLst>
                <a:path w="36" h="37" extrusionOk="0">
                  <a:moveTo>
                    <a:pt x="20" y="1"/>
                  </a:moveTo>
                  <a:cubicBezTo>
                    <a:pt x="12" y="1"/>
                    <a:pt x="6" y="11"/>
                    <a:pt x="1" y="28"/>
                  </a:cubicBezTo>
                  <a:lnTo>
                    <a:pt x="27" y="36"/>
                  </a:lnTo>
                  <a:cubicBezTo>
                    <a:pt x="36" y="28"/>
                    <a:pt x="27" y="10"/>
                    <a:pt x="36" y="10"/>
                  </a:cubicBezTo>
                  <a:cubicBezTo>
                    <a:pt x="30" y="4"/>
                    <a:pt x="24" y="1"/>
                    <a:pt x="2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
            <p:cNvSpPr/>
            <p:nvPr/>
          </p:nvSpPr>
          <p:spPr>
            <a:xfrm>
              <a:off x="8361515" y="4449079"/>
              <a:ext cx="3035" cy="1597"/>
            </a:xfrm>
            <a:custGeom>
              <a:avLst/>
              <a:gdLst/>
              <a:ahLst/>
              <a:cxnLst/>
              <a:rect l="l" t="t" r="r" b="b"/>
              <a:pathLst>
                <a:path w="19" h="10" extrusionOk="0">
                  <a:moveTo>
                    <a:pt x="0" y="1"/>
                  </a:moveTo>
                  <a:lnTo>
                    <a:pt x="9" y="9"/>
                  </a:lnTo>
                  <a:cubicBezTo>
                    <a:pt x="18" y="1"/>
                    <a:pt x="18"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
            <p:cNvSpPr/>
            <p:nvPr/>
          </p:nvSpPr>
          <p:spPr>
            <a:xfrm>
              <a:off x="8361675" y="4450516"/>
              <a:ext cx="5591" cy="1597"/>
            </a:xfrm>
            <a:custGeom>
              <a:avLst/>
              <a:gdLst/>
              <a:ahLst/>
              <a:cxnLst/>
              <a:rect l="l" t="t" r="r" b="b"/>
              <a:pathLst>
                <a:path w="35" h="10" extrusionOk="0">
                  <a:moveTo>
                    <a:pt x="8" y="0"/>
                  </a:moveTo>
                  <a:cubicBezTo>
                    <a:pt x="8" y="0"/>
                    <a:pt x="0" y="4"/>
                    <a:pt x="6" y="4"/>
                  </a:cubicBezTo>
                  <a:cubicBezTo>
                    <a:pt x="7" y="4"/>
                    <a:pt x="10" y="4"/>
                    <a:pt x="15" y="3"/>
                  </a:cubicBezTo>
                  <a:lnTo>
                    <a:pt x="15" y="3"/>
                  </a:lnTo>
                  <a:lnTo>
                    <a:pt x="20" y="4"/>
                  </a:lnTo>
                  <a:lnTo>
                    <a:pt x="20" y="4"/>
                  </a:lnTo>
                  <a:cubicBezTo>
                    <a:pt x="21" y="3"/>
                    <a:pt x="23" y="2"/>
                    <a:pt x="26" y="0"/>
                  </a:cubicBezTo>
                  <a:lnTo>
                    <a:pt x="26" y="0"/>
                  </a:lnTo>
                  <a:cubicBezTo>
                    <a:pt x="22" y="2"/>
                    <a:pt x="18" y="2"/>
                    <a:pt x="15" y="3"/>
                  </a:cubicBezTo>
                  <a:lnTo>
                    <a:pt x="15" y="3"/>
                  </a:lnTo>
                  <a:lnTo>
                    <a:pt x="8" y="0"/>
                  </a:lnTo>
                  <a:close/>
                  <a:moveTo>
                    <a:pt x="20" y="4"/>
                  </a:moveTo>
                  <a:cubicBezTo>
                    <a:pt x="14" y="9"/>
                    <a:pt x="27" y="9"/>
                    <a:pt x="35" y="9"/>
                  </a:cubicBezTo>
                  <a:lnTo>
                    <a:pt x="20" y="4"/>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
            <p:cNvSpPr/>
            <p:nvPr/>
          </p:nvSpPr>
          <p:spPr>
            <a:xfrm>
              <a:off x="8362953" y="4454670"/>
              <a:ext cx="7348" cy="6230"/>
            </a:xfrm>
            <a:custGeom>
              <a:avLst/>
              <a:gdLst/>
              <a:ahLst/>
              <a:cxnLst/>
              <a:rect l="l" t="t" r="r" b="b"/>
              <a:pathLst>
                <a:path w="46" h="39" extrusionOk="0">
                  <a:moveTo>
                    <a:pt x="27" y="1"/>
                  </a:moveTo>
                  <a:cubicBezTo>
                    <a:pt x="27" y="15"/>
                    <a:pt x="27" y="30"/>
                    <a:pt x="12" y="30"/>
                  </a:cubicBezTo>
                  <a:cubicBezTo>
                    <a:pt x="9" y="30"/>
                    <a:pt x="5" y="29"/>
                    <a:pt x="0" y="27"/>
                  </a:cubicBezTo>
                  <a:lnTo>
                    <a:pt x="0" y="27"/>
                  </a:lnTo>
                  <a:cubicBezTo>
                    <a:pt x="8" y="35"/>
                    <a:pt x="16" y="38"/>
                    <a:pt x="22" y="38"/>
                  </a:cubicBezTo>
                  <a:cubicBezTo>
                    <a:pt x="38" y="38"/>
                    <a:pt x="45" y="20"/>
                    <a:pt x="27"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
            <p:cNvSpPr/>
            <p:nvPr/>
          </p:nvSpPr>
          <p:spPr>
            <a:xfrm>
              <a:off x="8355924" y="4479909"/>
              <a:ext cx="4313" cy="4633"/>
            </a:xfrm>
            <a:custGeom>
              <a:avLst/>
              <a:gdLst/>
              <a:ahLst/>
              <a:cxnLst/>
              <a:rect l="l" t="t" r="r" b="b"/>
              <a:pathLst>
                <a:path w="27" h="29" extrusionOk="0">
                  <a:moveTo>
                    <a:pt x="15" y="0"/>
                  </a:moveTo>
                  <a:cubicBezTo>
                    <a:pt x="13" y="0"/>
                    <a:pt x="11" y="1"/>
                    <a:pt x="9" y="2"/>
                  </a:cubicBezTo>
                  <a:lnTo>
                    <a:pt x="0" y="20"/>
                  </a:lnTo>
                  <a:lnTo>
                    <a:pt x="27" y="28"/>
                  </a:lnTo>
                  <a:cubicBezTo>
                    <a:pt x="19" y="21"/>
                    <a:pt x="24" y="0"/>
                    <a:pt x="15"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
            <p:cNvSpPr/>
            <p:nvPr/>
          </p:nvSpPr>
          <p:spPr>
            <a:xfrm>
              <a:off x="8355924" y="4427993"/>
              <a:ext cx="5751" cy="5751"/>
            </a:xfrm>
            <a:custGeom>
              <a:avLst/>
              <a:gdLst/>
              <a:ahLst/>
              <a:cxnLst/>
              <a:rect l="l" t="t" r="r" b="b"/>
              <a:pathLst>
                <a:path w="36" h="36" extrusionOk="0">
                  <a:moveTo>
                    <a:pt x="35" y="0"/>
                  </a:moveTo>
                  <a:cubicBezTo>
                    <a:pt x="28" y="4"/>
                    <a:pt x="25" y="9"/>
                    <a:pt x="24" y="14"/>
                  </a:cubicBezTo>
                  <a:lnTo>
                    <a:pt x="24" y="14"/>
                  </a:lnTo>
                  <a:cubicBezTo>
                    <a:pt x="28" y="9"/>
                    <a:pt x="32" y="4"/>
                    <a:pt x="35" y="0"/>
                  </a:cubicBezTo>
                  <a:close/>
                  <a:moveTo>
                    <a:pt x="24" y="14"/>
                  </a:moveTo>
                  <a:cubicBezTo>
                    <a:pt x="18" y="22"/>
                    <a:pt x="11" y="30"/>
                    <a:pt x="0" y="36"/>
                  </a:cubicBezTo>
                  <a:lnTo>
                    <a:pt x="18" y="36"/>
                  </a:lnTo>
                  <a:cubicBezTo>
                    <a:pt x="23" y="30"/>
                    <a:pt x="22" y="22"/>
                    <a:pt x="24" y="14"/>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
            <p:cNvSpPr/>
            <p:nvPr/>
          </p:nvSpPr>
          <p:spPr>
            <a:xfrm>
              <a:off x="8351611" y="4430708"/>
              <a:ext cx="4473" cy="3195"/>
            </a:xfrm>
            <a:custGeom>
              <a:avLst/>
              <a:gdLst/>
              <a:ahLst/>
              <a:cxnLst/>
              <a:rect l="l" t="t" r="r" b="b"/>
              <a:pathLst>
                <a:path w="28" h="20" extrusionOk="0">
                  <a:moveTo>
                    <a:pt x="1" y="1"/>
                  </a:moveTo>
                  <a:lnTo>
                    <a:pt x="1" y="1"/>
                  </a:lnTo>
                  <a:cubicBezTo>
                    <a:pt x="6" y="17"/>
                    <a:pt x="11" y="20"/>
                    <a:pt x="16" y="20"/>
                  </a:cubicBezTo>
                  <a:cubicBezTo>
                    <a:pt x="20" y="20"/>
                    <a:pt x="24" y="19"/>
                    <a:pt x="27" y="19"/>
                  </a:cubicBez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
            <p:cNvSpPr/>
            <p:nvPr/>
          </p:nvSpPr>
          <p:spPr>
            <a:xfrm>
              <a:off x="8351611" y="4451954"/>
              <a:ext cx="10064" cy="4313"/>
            </a:xfrm>
            <a:custGeom>
              <a:avLst/>
              <a:gdLst/>
              <a:ahLst/>
              <a:cxnLst/>
              <a:rect l="l" t="t" r="r" b="b"/>
              <a:pathLst>
                <a:path w="63" h="27" extrusionOk="0">
                  <a:moveTo>
                    <a:pt x="1" y="0"/>
                  </a:moveTo>
                  <a:lnTo>
                    <a:pt x="9" y="9"/>
                  </a:lnTo>
                  <a:lnTo>
                    <a:pt x="62" y="27"/>
                  </a:lnTo>
                  <a:lnTo>
                    <a:pt x="62" y="27"/>
                  </a:lnTo>
                  <a:lnTo>
                    <a:pt x="1"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
            <p:cNvSpPr/>
            <p:nvPr/>
          </p:nvSpPr>
          <p:spPr>
            <a:xfrm>
              <a:off x="8351611" y="4415213"/>
              <a:ext cx="7188" cy="160"/>
            </a:xfrm>
            <a:custGeom>
              <a:avLst/>
              <a:gdLst/>
              <a:ahLst/>
              <a:cxnLst/>
              <a:rect l="l" t="t" r="r" b="b"/>
              <a:pathLst>
                <a:path w="45" h="1" extrusionOk="0">
                  <a:moveTo>
                    <a:pt x="18" y="1"/>
                  </a:moveTo>
                  <a:lnTo>
                    <a:pt x="45" y="1"/>
                  </a:ln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
            <p:cNvSpPr/>
            <p:nvPr/>
          </p:nvSpPr>
          <p:spPr>
            <a:xfrm>
              <a:off x="8347458" y="4401156"/>
              <a:ext cx="8626" cy="7188"/>
            </a:xfrm>
            <a:custGeom>
              <a:avLst/>
              <a:gdLst/>
              <a:ahLst/>
              <a:cxnLst/>
              <a:rect l="l" t="t" r="r" b="b"/>
              <a:pathLst>
                <a:path w="54" h="45" extrusionOk="0">
                  <a:moveTo>
                    <a:pt x="0" y="0"/>
                  </a:moveTo>
                  <a:cubicBezTo>
                    <a:pt x="9" y="0"/>
                    <a:pt x="18" y="18"/>
                    <a:pt x="9" y="45"/>
                  </a:cubicBezTo>
                  <a:cubicBezTo>
                    <a:pt x="32" y="37"/>
                    <a:pt x="35" y="16"/>
                    <a:pt x="47" y="16"/>
                  </a:cubicBezTo>
                  <a:cubicBezTo>
                    <a:pt x="48" y="16"/>
                    <a:pt x="51" y="17"/>
                    <a:pt x="53" y="18"/>
                  </a:cubicBezTo>
                  <a:cubicBezTo>
                    <a:pt x="44" y="0"/>
                    <a:pt x="18" y="0"/>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
            <p:cNvSpPr/>
            <p:nvPr/>
          </p:nvSpPr>
          <p:spPr>
            <a:xfrm>
              <a:off x="8341707" y="4399718"/>
              <a:ext cx="5910" cy="160"/>
            </a:xfrm>
            <a:custGeom>
              <a:avLst/>
              <a:gdLst/>
              <a:ahLst/>
              <a:cxnLst/>
              <a:rect l="l" t="t" r="r" b="b"/>
              <a:pathLst>
                <a:path w="37" h="1" extrusionOk="0">
                  <a:moveTo>
                    <a:pt x="1" y="1"/>
                  </a:moveTo>
                  <a:cubicBezTo>
                    <a:pt x="10" y="1"/>
                    <a:pt x="18" y="1"/>
                    <a:pt x="36" y="1"/>
                  </a:cubicBezTo>
                  <a:cubicBezTo>
                    <a:pt x="27" y="1"/>
                    <a:pt x="18"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
            <p:cNvSpPr/>
            <p:nvPr/>
          </p:nvSpPr>
          <p:spPr>
            <a:xfrm>
              <a:off x="8348736" y="4419526"/>
              <a:ext cx="3035" cy="5751"/>
            </a:xfrm>
            <a:custGeom>
              <a:avLst/>
              <a:gdLst/>
              <a:ahLst/>
              <a:cxnLst/>
              <a:rect l="l" t="t" r="r" b="b"/>
              <a:pathLst>
                <a:path w="19" h="36" extrusionOk="0">
                  <a:moveTo>
                    <a:pt x="19" y="0"/>
                  </a:moveTo>
                  <a:lnTo>
                    <a:pt x="1" y="27"/>
                  </a:lnTo>
                  <a:cubicBezTo>
                    <a:pt x="1" y="27"/>
                    <a:pt x="1" y="36"/>
                    <a:pt x="1" y="36"/>
                  </a:cubicBezTo>
                  <a:cubicBezTo>
                    <a:pt x="10" y="27"/>
                    <a:pt x="19" y="18"/>
                    <a:pt x="19"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
            <p:cNvSpPr/>
            <p:nvPr/>
          </p:nvSpPr>
          <p:spPr>
            <a:xfrm>
              <a:off x="8347458" y="4420964"/>
              <a:ext cx="1438" cy="2875"/>
            </a:xfrm>
            <a:custGeom>
              <a:avLst/>
              <a:gdLst/>
              <a:ahLst/>
              <a:cxnLst/>
              <a:rect l="l" t="t" r="r" b="b"/>
              <a:pathLst>
                <a:path w="9" h="18" extrusionOk="0">
                  <a:moveTo>
                    <a:pt x="9" y="18"/>
                  </a:moveTo>
                  <a:lnTo>
                    <a:pt x="9" y="18"/>
                  </a:lnTo>
                  <a:cubicBezTo>
                    <a:pt x="0" y="9"/>
                    <a:pt x="0" y="0"/>
                    <a:pt x="0" y="0"/>
                  </a:cubicBezTo>
                  <a:cubicBezTo>
                    <a:pt x="0" y="0"/>
                    <a:pt x="0" y="9"/>
                    <a:pt x="9" y="18"/>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
            <p:cNvSpPr/>
            <p:nvPr/>
          </p:nvSpPr>
          <p:spPr>
            <a:xfrm>
              <a:off x="8348736" y="4425117"/>
              <a:ext cx="160" cy="160"/>
            </a:xfrm>
            <a:custGeom>
              <a:avLst/>
              <a:gdLst/>
              <a:ahLst/>
              <a:cxnLst/>
              <a:rect l="l" t="t" r="r" b="b"/>
              <a:pathLst>
                <a:path w="1" h="1" extrusionOk="0">
                  <a:moveTo>
                    <a:pt x="1" y="1"/>
                  </a:moveTo>
                  <a:lnTo>
                    <a:pt x="1" y="1"/>
                  </a:lnTo>
                  <a:cubicBezTo>
                    <a:pt x="1" y="1"/>
                    <a:pt x="1"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
            <p:cNvSpPr/>
            <p:nvPr/>
          </p:nvSpPr>
          <p:spPr>
            <a:xfrm>
              <a:off x="8341707" y="4441411"/>
              <a:ext cx="10064" cy="3674"/>
            </a:xfrm>
            <a:custGeom>
              <a:avLst/>
              <a:gdLst/>
              <a:ahLst/>
              <a:cxnLst/>
              <a:rect l="l" t="t" r="r" b="b"/>
              <a:pathLst>
                <a:path w="63" h="23" extrusionOk="0">
                  <a:moveTo>
                    <a:pt x="28" y="0"/>
                  </a:moveTo>
                  <a:cubicBezTo>
                    <a:pt x="16" y="0"/>
                    <a:pt x="5" y="4"/>
                    <a:pt x="1" y="22"/>
                  </a:cubicBezTo>
                  <a:cubicBezTo>
                    <a:pt x="27" y="22"/>
                    <a:pt x="27" y="4"/>
                    <a:pt x="63" y="4"/>
                  </a:cubicBezTo>
                  <a:cubicBezTo>
                    <a:pt x="54" y="4"/>
                    <a:pt x="40" y="0"/>
                    <a:pt x="28"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
            <p:cNvSpPr/>
            <p:nvPr/>
          </p:nvSpPr>
          <p:spPr>
            <a:xfrm>
              <a:off x="8344583" y="4430708"/>
              <a:ext cx="5751" cy="4473"/>
            </a:xfrm>
            <a:custGeom>
              <a:avLst/>
              <a:gdLst/>
              <a:ahLst/>
              <a:cxnLst/>
              <a:rect l="l" t="t" r="r" b="b"/>
              <a:pathLst>
                <a:path w="36" h="28" extrusionOk="0">
                  <a:moveTo>
                    <a:pt x="0" y="1"/>
                  </a:moveTo>
                  <a:lnTo>
                    <a:pt x="9" y="27"/>
                  </a:lnTo>
                  <a:cubicBezTo>
                    <a:pt x="18" y="19"/>
                    <a:pt x="27" y="10"/>
                    <a:pt x="36" y="10"/>
                  </a:cubicBez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
            <p:cNvSpPr/>
            <p:nvPr/>
          </p:nvSpPr>
          <p:spPr>
            <a:xfrm>
              <a:off x="8341707" y="4429430"/>
              <a:ext cx="3035" cy="1438"/>
            </a:xfrm>
            <a:custGeom>
              <a:avLst/>
              <a:gdLst/>
              <a:ahLst/>
              <a:cxnLst/>
              <a:rect l="l" t="t" r="r" b="b"/>
              <a:pathLst>
                <a:path w="19" h="9" extrusionOk="0">
                  <a:moveTo>
                    <a:pt x="1" y="0"/>
                  </a:moveTo>
                  <a:lnTo>
                    <a:pt x="18" y="9"/>
                  </a:lnTo>
                  <a:lnTo>
                    <a:pt x="18"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
            <p:cNvSpPr/>
            <p:nvPr/>
          </p:nvSpPr>
          <p:spPr>
            <a:xfrm>
              <a:off x="8336116" y="4404031"/>
              <a:ext cx="7188" cy="7188"/>
            </a:xfrm>
            <a:custGeom>
              <a:avLst/>
              <a:gdLst/>
              <a:ahLst/>
              <a:cxnLst/>
              <a:rect l="l" t="t" r="r" b="b"/>
              <a:pathLst>
                <a:path w="45" h="45" extrusionOk="0">
                  <a:moveTo>
                    <a:pt x="0" y="0"/>
                  </a:moveTo>
                  <a:cubicBezTo>
                    <a:pt x="0" y="18"/>
                    <a:pt x="9" y="35"/>
                    <a:pt x="9" y="44"/>
                  </a:cubicBezTo>
                  <a:cubicBezTo>
                    <a:pt x="18" y="44"/>
                    <a:pt x="45" y="35"/>
                    <a:pt x="36" y="27"/>
                  </a:cubicBezTo>
                  <a:cubicBezTo>
                    <a:pt x="18" y="27"/>
                    <a:pt x="9" y="9"/>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
            <p:cNvSpPr/>
            <p:nvPr/>
          </p:nvSpPr>
          <p:spPr>
            <a:xfrm>
              <a:off x="8343145" y="4415213"/>
              <a:ext cx="1597" cy="1278"/>
            </a:xfrm>
            <a:custGeom>
              <a:avLst/>
              <a:gdLst/>
              <a:ahLst/>
              <a:cxnLst/>
              <a:rect l="l" t="t" r="r" b="b"/>
              <a:pathLst>
                <a:path w="10" h="8" extrusionOk="0">
                  <a:moveTo>
                    <a:pt x="1" y="1"/>
                  </a:moveTo>
                  <a:cubicBezTo>
                    <a:pt x="1" y="5"/>
                    <a:pt x="1" y="7"/>
                    <a:pt x="2" y="7"/>
                  </a:cubicBezTo>
                  <a:cubicBezTo>
                    <a:pt x="3" y="7"/>
                    <a:pt x="5" y="5"/>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
            <p:cNvSpPr/>
            <p:nvPr/>
          </p:nvSpPr>
          <p:spPr>
            <a:xfrm>
              <a:off x="8324775" y="4385661"/>
              <a:ext cx="1597" cy="1597"/>
            </a:xfrm>
            <a:custGeom>
              <a:avLst/>
              <a:gdLst/>
              <a:ahLst/>
              <a:cxnLst/>
              <a:rect l="l" t="t" r="r" b="b"/>
              <a:pathLst>
                <a:path w="10" h="10" extrusionOk="0">
                  <a:moveTo>
                    <a:pt x="1" y="0"/>
                  </a:moveTo>
                  <a:cubicBezTo>
                    <a:pt x="1" y="0"/>
                    <a:pt x="1" y="9"/>
                    <a:pt x="1" y="9"/>
                  </a:cubicBezTo>
                  <a:lnTo>
                    <a:pt x="10"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
            <p:cNvSpPr/>
            <p:nvPr/>
          </p:nvSpPr>
          <p:spPr>
            <a:xfrm>
              <a:off x="8337554" y="4411060"/>
              <a:ext cx="2875" cy="2875"/>
            </a:xfrm>
            <a:custGeom>
              <a:avLst/>
              <a:gdLst/>
              <a:ahLst/>
              <a:cxnLst/>
              <a:rect l="l" t="t" r="r" b="b"/>
              <a:pathLst>
                <a:path w="18" h="18" extrusionOk="0">
                  <a:moveTo>
                    <a:pt x="0" y="0"/>
                  </a:moveTo>
                  <a:cubicBezTo>
                    <a:pt x="0" y="0"/>
                    <a:pt x="0" y="0"/>
                    <a:pt x="0" y="9"/>
                  </a:cubicBezTo>
                  <a:cubicBezTo>
                    <a:pt x="0" y="18"/>
                    <a:pt x="9" y="18"/>
                    <a:pt x="18" y="18"/>
                  </a:cubicBezTo>
                  <a:cubicBezTo>
                    <a:pt x="18" y="18"/>
                    <a:pt x="9" y="9"/>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
            <p:cNvSpPr/>
            <p:nvPr/>
          </p:nvSpPr>
          <p:spPr>
            <a:xfrm>
              <a:off x="8336116" y="4395565"/>
              <a:ext cx="1597" cy="4313"/>
            </a:xfrm>
            <a:custGeom>
              <a:avLst/>
              <a:gdLst/>
              <a:ahLst/>
              <a:cxnLst/>
              <a:rect l="l" t="t" r="r" b="b"/>
              <a:pathLst>
                <a:path w="10" h="27" extrusionOk="0">
                  <a:moveTo>
                    <a:pt x="9" y="0"/>
                  </a:moveTo>
                  <a:cubicBezTo>
                    <a:pt x="0" y="9"/>
                    <a:pt x="0" y="18"/>
                    <a:pt x="0" y="27"/>
                  </a:cubicBezTo>
                  <a:cubicBezTo>
                    <a:pt x="9" y="18"/>
                    <a:pt x="9" y="0"/>
                    <a:pt x="9"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
            <p:cNvSpPr/>
            <p:nvPr/>
          </p:nvSpPr>
          <p:spPr>
            <a:xfrm>
              <a:off x="8344583" y="4413776"/>
              <a:ext cx="1597" cy="1597"/>
            </a:xfrm>
            <a:custGeom>
              <a:avLst/>
              <a:gdLst/>
              <a:ahLst/>
              <a:cxnLst/>
              <a:rect l="l" t="t" r="r" b="b"/>
              <a:pathLst>
                <a:path w="10" h="10" extrusionOk="0">
                  <a:moveTo>
                    <a:pt x="0" y="10"/>
                  </a:moveTo>
                  <a:lnTo>
                    <a:pt x="0" y="10"/>
                  </a:lnTo>
                  <a:cubicBezTo>
                    <a:pt x="9" y="1"/>
                    <a:pt x="9" y="1"/>
                    <a:pt x="0" y="1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
            <p:cNvSpPr/>
            <p:nvPr/>
          </p:nvSpPr>
          <p:spPr>
            <a:xfrm>
              <a:off x="8340270" y="4413776"/>
              <a:ext cx="4473" cy="1597"/>
            </a:xfrm>
            <a:custGeom>
              <a:avLst/>
              <a:gdLst/>
              <a:ahLst/>
              <a:cxnLst/>
              <a:rect l="l" t="t" r="r" b="b"/>
              <a:pathLst>
                <a:path w="28" h="10" extrusionOk="0">
                  <a:moveTo>
                    <a:pt x="1" y="1"/>
                  </a:moveTo>
                  <a:cubicBezTo>
                    <a:pt x="10" y="10"/>
                    <a:pt x="19" y="10"/>
                    <a:pt x="19" y="10"/>
                  </a:cubicBezTo>
                  <a:lnTo>
                    <a:pt x="27" y="10"/>
                  </a:lnTo>
                  <a:cubicBezTo>
                    <a:pt x="19" y="1"/>
                    <a:pt x="10"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
            <p:cNvSpPr/>
            <p:nvPr/>
          </p:nvSpPr>
          <p:spPr>
            <a:xfrm>
              <a:off x="8293785" y="4387099"/>
              <a:ext cx="31150" cy="15815"/>
            </a:xfrm>
            <a:custGeom>
              <a:avLst/>
              <a:gdLst/>
              <a:ahLst/>
              <a:cxnLst/>
              <a:rect l="l" t="t" r="r" b="b"/>
              <a:pathLst>
                <a:path w="195" h="99" extrusionOk="0">
                  <a:moveTo>
                    <a:pt x="142" y="0"/>
                  </a:moveTo>
                  <a:cubicBezTo>
                    <a:pt x="133" y="9"/>
                    <a:pt x="142" y="62"/>
                    <a:pt x="106" y="62"/>
                  </a:cubicBezTo>
                  <a:cubicBezTo>
                    <a:pt x="80" y="35"/>
                    <a:pt x="106" y="27"/>
                    <a:pt x="106" y="9"/>
                  </a:cubicBezTo>
                  <a:lnTo>
                    <a:pt x="106" y="9"/>
                  </a:lnTo>
                  <a:cubicBezTo>
                    <a:pt x="98" y="18"/>
                    <a:pt x="88" y="20"/>
                    <a:pt x="77" y="20"/>
                  </a:cubicBezTo>
                  <a:cubicBezTo>
                    <a:pt x="68" y="20"/>
                    <a:pt x="59" y="18"/>
                    <a:pt x="49" y="18"/>
                  </a:cubicBezTo>
                  <a:cubicBezTo>
                    <a:pt x="34" y="18"/>
                    <a:pt x="18" y="21"/>
                    <a:pt x="1" y="35"/>
                  </a:cubicBezTo>
                  <a:lnTo>
                    <a:pt x="27" y="44"/>
                  </a:lnTo>
                  <a:cubicBezTo>
                    <a:pt x="18" y="53"/>
                    <a:pt x="1" y="53"/>
                    <a:pt x="1" y="62"/>
                  </a:cubicBezTo>
                  <a:cubicBezTo>
                    <a:pt x="8" y="57"/>
                    <a:pt x="15" y="55"/>
                    <a:pt x="23" y="55"/>
                  </a:cubicBezTo>
                  <a:cubicBezTo>
                    <a:pt x="43" y="55"/>
                    <a:pt x="60" y="71"/>
                    <a:pt x="54" y="97"/>
                  </a:cubicBezTo>
                  <a:cubicBezTo>
                    <a:pt x="55" y="98"/>
                    <a:pt x="57" y="98"/>
                    <a:pt x="59" y="98"/>
                  </a:cubicBezTo>
                  <a:cubicBezTo>
                    <a:pt x="90" y="98"/>
                    <a:pt x="162" y="41"/>
                    <a:pt x="195" y="0"/>
                  </a:cubicBezTo>
                  <a:lnTo>
                    <a:pt x="195" y="0"/>
                  </a:lnTo>
                  <a:cubicBezTo>
                    <a:pt x="189" y="0"/>
                    <a:pt x="183" y="4"/>
                    <a:pt x="169" y="4"/>
                  </a:cubicBezTo>
                  <a:cubicBezTo>
                    <a:pt x="162" y="4"/>
                    <a:pt x="154" y="3"/>
                    <a:pt x="142"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
            <p:cNvSpPr/>
            <p:nvPr/>
          </p:nvSpPr>
          <p:spPr>
            <a:xfrm>
              <a:off x="8326212" y="4385661"/>
              <a:ext cx="5751" cy="8626"/>
            </a:xfrm>
            <a:custGeom>
              <a:avLst/>
              <a:gdLst/>
              <a:ahLst/>
              <a:cxnLst/>
              <a:rect l="l" t="t" r="r" b="b"/>
              <a:pathLst>
                <a:path w="36" h="54" extrusionOk="0">
                  <a:moveTo>
                    <a:pt x="1" y="0"/>
                  </a:moveTo>
                  <a:lnTo>
                    <a:pt x="18" y="44"/>
                  </a:lnTo>
                  <a:lnTo>
                    <a:pt x="9" y="53"/>
                  </a:lnTo>
                  <a:lnTo>
                    <a:pt x="18" y="53"/>
                  </a:lnTo>
                  <a:cubicBezTo>
                    <a:pt x="18" y="44"/>
                    <a:pt x="27" y="27"/>
                    <a:pt x="36"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
            <p:cNvSpPr/>
            <p:nvPr/>
          </p:nvSpPr>
          <p:spPr>
            <a:xfrm>
              <a:off x="8320621" y="4394127"/>
              <a:ext cx="15655" cy="13418"/>
            </a:xfrm>
            <a:custGeom>
              <a:avLst/>
              <a:gdLst/>
              <a:ahLst/>
              <a:cxnLst/>
              <a:rect l="l" t="t" r="r" b="b"/>
              <a:pathLst>
                <a:path w="98" h="84" extrusionOk="0">
                  <a:moveTo>
                    <a:pt x="97" y="36"/>
                  </a:moveTo>
                  <a:lnTo>
                    <a:pt x="97" y="36"/>
                  </a:lnTo>
                  <a:cubicBezTo>
                    <a:pt x="97" y="40"/>
                    <a:pt x="95" y="42"/>
                    <a:pt x="94" y="42"/>
                  </a:cubicBezTo>
                  <a:cubicBezTo>
                    <a:pt x="93" y="42"/>
                    <a:pt x="93" y="40"/>
                    <a:pt x="97" y="36"/>
                  </a:cubicBezTo>
                  <a:close/>
                  <a:moveTo>
                    <a:pt x="53" y="0"/>
                  </a:moveTo>
                  <a:cubicBezTo>
                    <a:pt x="53" y="18"/>
                    <a:pt x="62" y="27"/>
                    <a:pt x="80" y="44"/>
                  </a:cubicBezTo>
                  <a:cubicBezTo>
                    <a:pt x="80" y="36"/>
                    <a:pt x="82" y="33"/>
                    <a:pt x="84" y="33"/>
                  </a:cubicBezTo>
                  <a:cubicBezTo>
                    <a:pt x="86" y="33"/>
                    <a:pt x="89" y="36"/>
                    <a:pt x="89" y="36"/>
                  </a:cubicBezTo>
                  <a:cubicBezTo>
                    <a:pt x="89" y="44"/>
                    <a:pt x="80" y="44"/>
                    <a:pt x="80" y="44"/>
                  </a:cubicBezTo>
                  <a:cubicBezTo>
                    <a:pt x="89" y="53"/>
                    <a:pt x="89" y="53"/>
                    <a:pt x="97" y="62"/>
                  </a:cubicBezTo>
                  <a:cubicBezTo>
                    <a:pt x="97" y="53"/>
                    <a:pt x="97" y="44"/>
                    <a:pt x="97" y="36"/>
                  </a:cubicBezTo>
                  <a:lnTo>
                    <a:pt x="53" y="0"/>
                  </a:lnTo>
                  <a:close/>
                  <a:moveTo>
                    <a:pt x="80" y="44"/>
                  </a:moveTo>
                  <a:lnTo>
                    <a:pt x="80" y="44"/>
                  </a:lnTo>
                  <a:cubicBezTo>
                    <a:pt x="68" y="47"/>
                    <a:pt x="58" y="47"/>
                    <a:pt x="49" y="47"/>
                  </a:cubicBezTo>
                  <a:lnTo>
                    <a:pt x="49" y="47"/>
                  </a:lnTo>
                  <a:cubicBezTo>
                    <a:pt x="32" y="47"/>
                    <a:pt x="18" y="47"/>
                    <a:pt x="0" y="71"/>
                  </a:cubicBezTo>
                  <a:cubicBezTo>
                    <a:pt x="7" y="80"/>
                    <a:pt x="13" y="83"/>
                    <a:pt x="19" y="83"/>
                  </a:cubicBezTo>
                  <a:cubicBezTo>
                    <a:pt x="28" y="83"/>
                    <a:pt x="36" y="78"/>
                    <a:pt x="45" y="78"/>
                  </a:cubicBezTo>
                  <a:cubicBezTo>
                    <a:pt x="48" y="78"/>
                    <a:pt x="51" y="78"/>
                    <a:pt x="53" y="80"/>
                  </a:cubicBezTo>
                  <a:cubicBezTo>
                    <a:pt x="44" y="67"/>
                    <a:pt x="44" y="65"/>
                    <a:pt x="49" y="65"/>
                  </a:cubicBezTo>
                  <a:cubicBezTo>
                    <a:pt x="52" y="65"/>
                    <a:pt x="57" y="66"/>
                    <a:pt x="62" y="66"/>
                  </a:cubicBezTo>
                  <a:cubicBezTo>
                    <a:pt x="71" y="66"/>
                    <a:pt x="80" y="62"/>
                    <a:pt x="80" y="44"/>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
            <p:cNvSpPr/>
            <p:nvPr/>
          </p:nvSpPr>
          <p:spPr>
            <a:xfrm>
              <a:off x="8330525" y="4446203"/>
              <a:ext cx="160" cy="1597"/>
            </a:xfrm>
            <a:custGeom>
              <a:avLst/>
              <a:gdLst/>
              <a:ahLst/>
              <a:cxnLst/>
              <a:rect l="l" t="t" r="r" b="b"/>
              <a:pathLst>
                <a:path w="1" h="10" extrusionOk="0">
                  <a:moveTo>
                    <a:pt x="0" y="10"/>
                  </a:moveTo>
                  <a:lnTo>
                    <a:pt x="0" y="1"/>
                  </a:lnTo>
                  <a:cubicBezTo>
                    <a:pt x="0" y="1"/>
                    <a:pt x="0" y="1"/>
                    <a:pt x="0" y="1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
            <p:cNvSpPr/>
            <p:nvPr/>
          </p:nvSpPr>
          <p:spPr>
            <a:xfrm>
              <a:off x="8331803" y="4433584"/>
              <a:ext cx="8626" cy="13738"/>
            </a:xfrm>
            <a:custGeom>
              <a:avLst/>
              <a:gdLst/>
              <a:ahLst/>
              <a:cxnLst/>
              <a:rect l="l" t="t" r="r" b="b"/>
              <a:pathLst>
                <a:path w="54" h="86" extrusionOk="0">
                  <a:moveTo>
                    <a:pt x="54" y="1"/>
                  </a:moveTo>
                  <a:cubicBezTo>
                    <a:pt x="52" y="1"/>
                    <a:pt x="51" y="2"/>
                    <a:pt x="49" y="4"/>
                  </a:cubicBezTo>
                  <a:lnTo>
                    <a:pt x="49" y="4"/>
                  </a:lnTo>
                  <a:cubicBezTo>
                    <a:pt x="50" y="3"/>
                    <a:pt x="52" y="2"/>
                    <a:pt x="54" y="1"/>
                  </a:cubicBezTo>
                  <a:close/>
                  <a:moveTo>
                    <a:pt x="49" y="4"/>
                  </a:moveTo>
                  <a:cubicBezTo>
                    <a:pt x="26" y="21"/>
                    <a:pt x="17" y="38"/>
                    <a:pt x="1" y="62"/>
                  </a:cubicBezTo>
                  <a:cubicBezTo>
                    <a:pt x="1" y="62"/>
                    <a:pt x="5" y="60"/>
                    <a:pt x="10" y="60"/>
                  </a:cubicBezTo>
                  <a:cubicBezTo>
                    <a:pt x="14" y="60"/>
                    <a:pt x="19" y="62"/>
                    <a:pt x="19" y="71"/>
                  </a:cubicBezTo>
                  <a:cubicBezTo>
                    <a:pt x="19" y="80"/>
                    <a:pt x="10" y="80"/>
                    <a:pt x="1" y="80"/>
                  </a:cubicBezTo>
                  <a:cubicBezTo>
                    <a:pt x="4" y="83"/>
                    <a:pt x="9" y="85"/>
                    <a:pt x="13" y="85"/>
                  </a:cubicBezTo>
                  <a:cubicBezTo>
                    <a:pt x="20" y="85"/>
                    <a:pt x="27" y="79"/>
                    <a:pt x="27" y="62"/>
                  </a:cubicBezTo>
                  <a:cubicBezTo>
                    <a:pt x="27" y="48"/>
                    <a:pt x="39" y="15"/>
                    <a:pt x="49" y="4"/>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
            <p:cNvSpPr/>
            <p:nvPr/>
          </p:nvSpPr>
          <p:spPr>
            <a:xfrm>
              <a:off x="8323337" y="4418089"/>
              <a:ext cx="7348" cy="6070"/>
            </a:xfrm>
            <a:custGeom>
              <a:avLst/>
              <a:gdLst/>
              <a:ahLst/>
              <a:cxnLst/>
              <a:rect l="l" t="t" r="r" b="b"/>
              <a:pathLst>
                <a:path w="46" h="38" extrusionOk="0">
                  <a:moveTo>
                    <a:pt x="19" y="0"/>
                  </a:moveTo>
                  <a:lnTo>
                    <a:pt x="1" y="36"/>
                  </a:lnTo>
                  <a:lnTo>
                    <a:pt x="19" y="27"/>
                  </a:lnTo>
                  <a:cubicBezTo>
                    <a:pt x="19" y="34"/>
                    <a:pt x="22" y="37"/>
                    <a:pt x="26" y="37"/>
                  </a:cubicBezTo>
                  <a:cubicBezTo>
                    <a:pt x="32" y="37"/>
                    <a:pt x="40" y="32"/>
                    <a:pt x="45" y="27"/>
                  </a:cubicBezTo>
                  <a:lnTo>
                    <a:pt x="19"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
            <p:cNvSpPr/>
            <p:nvPr/>
          </p:nvSpPr>
          <p:spPr>
            <a:xfrm>
              <a:off x="8323337" y="4381348"/>
              <a:ext cx="8626" cy="3035"/>
            </a:xfrm>
            <a:custGeom>
              <a:avLst/>
              <a:gdLst/>
              <a:ahLst/>
              <a:cxnLst/>
              <a:rect l="l" t="t" r="r" b="b"/>
              <a:pathLst>
                <a:path w="54" h="19" extrusionOk="0">
                  <a:moveTo>
                    <a:pt x="54" y="1"/>
                  </a:moveTo>
                  <a:lnTo>
                    <a:pt x="1" y="10"/>
                  </a:lnTo>
                  <a:lnTo>
                    <a:pt x="27" y="18"/>
                  </a:lnTo>
                  <a:lnTo>
                    <a:pt x="54"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
            <p:cNvSpPr/>
            <p:nvPr/>
          </p:nvSpPr>
          <p:spPr>
            <a:xfrm>
              <a:off x="8322059" y="4374319"/>
              <a:ext cx="4313" cy="3035"/>
            </a:xfrm>
            <a:custGeom>
              <a:avLst/>
              <a:gdLst/>
              <a:ahLst/>
              <a:cxnLst/>
              <a:rect l="l" t="t" r="r" b="b"/>
              <a:pathLst>
                <a:path w="27" h="19" extrusionOk="0">
                  <a:moveTo>
                    <a:pt x="9" y="1"/>
                  </a:moveTo>
                  <a:lnTo>
                    <a:pt x="0" y="18"/>
                  </a:lnTo>
                  <a:lnTo>
                    <a:pt x="0" y="18"/>
                  </a:lnTo>
                  <a:lnTo>
                    <a:pt x="27"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
            <p:cNvSpPr/>
            <p:nvPr/>
          </p:nvSpPr>
          <p:spPr>
            <a:xfrm>
              <a:off x="8468702" y="4188220"/>
              <a:ext cx="1597" cy="1438"/>
            </a:xfrm>
            <a:custGeom>
              <a:avLst/>
              <a:gdLst/>
              <a:ahLst/>
              <a:cxnLst/>
              <a:rect l="l" t="t" r="r" b="b"/>
              <a:pathLst>
                <a:path w="10" h="9" extrusionOk="0">
                  <a:moveTo>
                    <a:pt x="9" y="0"/>
                  </a:moveTo>
                  <a:lnTo>
                    <a:pt x="0" y="9"/>
                  </a:lnTo>
                  <a:cubicBezTo>
                    <a:pt x="0" y="9"/>
                    <a:pt x="9" y="9"/>
                    <a:pt x="9"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
            <p:cNvSpPr/>
            <p:nvPr/>
          </p:nvSpPr>
          <p:spPr>
            <a:xfrm>
              <a:off x="8454645" y="4189498"/>
              <a:ext cx="1438" cy="3035"/>
            </a:xfrm>
            <a:custGeom>
              <a:avLst/>
              <a:gdLst/>
              <a:ahLst/>
              <a:cxnLst/>
              <a:rect l="l" t="t" r="r" b="b"/>
              <a:pathLst>
                <a:path w="9" h="19" extrusionOk="0">
                  <a:moveTo>
                    <a:pt x="0" y="1"/>
                  </a:moveTo>
                  <a:lnTo>
                    <a:pt x="0" y="19"/>
                  </a:lnTo>
                  <a:cubicBezTo>
                    <a:pt x="0" y="10"/>
                    <a:pt x="9"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
            <p:cNvSpPr/>
            <p:nvPr/>
          </p:nvSpPr>
          <p:spPr>
            <a:xfrm>
              <a:off x="8248578" y="4247325"/>
              <a:ext cx="14537" cy="8786"/>
            </a:xfrm>
            <a:custGeom>
              <a:avLst/>
              <a:gdLst/>
              <a:ahLst/>
              <a:cxnLst/>
              <a:rect l="l" t="t" r="r" b="b"/>
              <a:pathLst>
                <a:path w="91" h="55" extrusionOk="0">
                  <a:moveTo>
                    <a:pt x="1" y="1"/>
                  </a:moveTo>
                  <a:lnTo>
                    <a:pt x="1" y="1"/>
                  </a:lnTo>
                  <a:cubicBezTo>
                    <a:pt x="20" y="13"/>
                    <a:pt x="40" y="26"/>
                    <a:pt x="57" y="35"/>
                  </a:cubicBezTo>
                  <a:lnTo>
                    <a:pt x="57" y="35"/>
                  </a:lnTo>
                  <a:lnTo>
                    <a:pt x="19" y="10"/>
                  </a:lnTo>
                  <a:lnTo>
                    <a:pt x="19" y="10"/>
                  </a:lnTo>
                  <a:cubicBezTo>
                    <a:pt x="21" y="12"/>
                    <a:pt x="22" y="13"/>
                    <a:pt x="22" y="13"/>
                  </a:cubicBezTo>
                  <a:cubicBezTo>
                    <a:pt x="22" y="13"/>
                    <a:pt x="13" y="7"/>
                    <a:pt x="1" y="1"/>
                  </a:cubicBezTo>
                  <a:close/>
                  <a:moveTo>
                    <a:pt x="57" y="35"/>
                  </a:moveTo>
                  <a:lnTo>
                    <a:pt x="72" y="45"/>
                  </a:lnTo>
                  <a:cubicBezTo>
                    <a:pt x="85" y="52"/>
                    <a:pt x="90" y="54"/>
                    <a:pt x="90" y="54"/>
                  </a:cubicBezTo>
                  <a:cubicBezTo>
                    <a:pt x="91" y="54"/>
                    <a:pt x="77" y="47"/>
                    <a:pt x="57" y="35"/>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
            <p:cNvSpPr/>
            <p:nvPr/>
          </p:nvSpPr>
          <p:spPr>
            <a:xfrm>
              <a:off x="8338992" y="4214897"/>
              <a:ext cx="2875" cy="5910"/>
            </a:xfrm>
            <a:custGeom>
              <a:avLst/>
              <a:gdLst/>
              <a:ahLst/>
              <a:cxnLst/>
              <a:rect l="l" t="t" r="r" b="b"/>
              <a:pathLst>
                <a:path w="18" h="37" extrusionOk="0">
                  <a:moveTo>
                    <a:pt x="18" y="1"/>
                  </a:moveTo>
                  <a:cubicBezTo>
                    <a:pt x="9" y="19"/>
                    <a:pt x="9" y="27"/>
                    <a:pt x="0" y="36"/>
                  </a:cubicBezTo>
                  <a:cubicBezTo>
                    <a:pt x="9" y="27"/>
                    <a:pt x="18" y="19"/>
                    <a:pt x="18" y="19"/>
                  </a:cubicBezTo>
                  <a:cubicBezTo>
                    <a:pt x="18" y="10"/>
                    <a:pt x="18" y="10"/>
                    <a:pt x="1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
            <p:cNvSpPr/>
            <p:nvPr/>
          </p:nvSpPr>
          <p:spPr>
            <a:xfrm>
              <a:off x="8344583" y="4195249"/>
              <a:ext cx="3035" cy="4313"/>
            </a:xfrm>
            <a:custGeom>
              <a:avLst/>
              <a:gdLst/>
              <a:ahLst/>
              <a:cxnLst/>
              <a:rect l="l" t="t" r="r" b="b"/>
              <a:pathLst>
                <a:path w="19" h="27" extrusionOk="0">
                  <a:moveTo>
                    <a:pt x="0" y="0"/>
                  </a:moveTo>
                  <a:lnTo>
                    <a:pt x="18" y="27"/>
                  </a:lnTo>
                  <a:cubicBezTo>
                    <a:pt x="18" y="18"/>
                    <a:pt x="9" y="9"/>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
            <p:cNvSpPr/>
            <p:nvPr/>
          </p:nvSpPr>
          <p:spPr>
            <a:xfrm>
              <a:off x="8591384" y="4179754"/>
              <a:ext cx="12939" cy="5751"/>
            </a:xfrm>
            <a:custGeom>
              <a:avLst/>
              <a:gdLst/>
              <a:ahLst/>
              <a:cxnLst/>
              <a:rect l="l" t="t" r="r" b="b"/>
              <a:pathLst>
                <a:path w="81" h="36" extrusionOk="0">
                  <a:moveTo>
                    <a:pt x="80" y="0"/>
                  </a:moveTo>
                  <a:cubicBezTo>
                    <a:pt x="36" y="0"/>
                    <a:pt x="27" y="18"/>
                    <a:pt x="1" y="35"/>
                  </a:cubicBezTo>
                  <a:lnTo>
                    <a:pt x="80"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
            <p:cNvSpPr/>
            <p:nvPr/>
          </p:nvSpPr>
          <p:spPr>
            <a:xfrm>
              <a:off x="8274775" y="4296845"/>
              <a:ext cx="3674" cy="7348"/>
            </a:xfrm>
            <a:custGeom>
              <a:avLst/>
              <a:gdLst/>
              <a:ahLst/>
              <a:cxnLst/>
              <a:rect l="l" t="t" r="r" b="b"/>
              <a:pathLst>
                <a:path w="23" h="46" extrusionOk="0">
                  <a:moveTo>
                    <a:pt x="22" y="0"/>
                  </a:moveTo>
                  <a:cubicBezTo>
                    <a:pt x="15" y="23"/>
                    <a:pt x="0" y="46"/>
                    <a:pt x="14" y="46"/>
                  </a:cubicBezTo>
                  <a:cubicBezTo>
                    <a:pt x="16" y="46"/>
                    <a:pt x="19" y="45"/>
                    <a:pt x="22" y="44"/>
                  </a:cubicBezTo>
                  <a:cubicBezTo>
                    <a:pt x="22" y="27"/>
                    <a:pt x="22" y="9"/>
                    <a:pt x="22"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
            <p:cNvSpPr/>
            <p:nvPr/>
          </p:nvSpPr>
          <p:spPr>
            <a:xfrm>
              <a:off x="8463111" y="4241734"/>
              <a:ext cx="1438" cy="3035"/>
            </a:xfrm>
            <a:custGeom>
              <a:avLst/>
              <a:gdLst/>
              <a:ahLst/>
              <a:cxnLst/>
              <a:rect l="l" t="t" r="r" b="b"/>
              <a:pathLst>
                <a:path w="9" h="19" extrusionOk="0">
                  <a:moveTo>
                    <a:pt x="9" y="1"/>
                  </a:moveTo>
                  <a:cubicBezTo>
                    <a:pt x="0" y="9"/>
                    <a:pt x="0" y="9"/>
                    <a:pt x="0" y="18"/>
                  </a:cubicBezTo>
                  <a:cubicBezTo>
                    <a:pt x="9" y="18"/>
                    <a:pt x="9" y="9"/>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
            <p:cNvSpPr/>
            <p:nvPr/>
          </p:nvSpPr>
          <p:spPr>
            <a:xfrm>
              <a:off x="8273977" y="4291094"/>
              <a:ext cx="4473" cy="5910"/>
            </a:xfrm>
            <a:custGeom>
              <a:avLst/>
              <a:gdLst/>
              <a:ahLst/>
              <a:cxnLst/>
              <a:rect l="l" t="t" r="r" b="b"/>
              <a:pathLst>
                <a:path w="28" h="37" extrusionOk="0">
                  <a:moveTo>
                    <a:pt x="1" y="1"/>
                  </a:moveTo>
                  <a:cubicBezTo>
                    <a:pt x="1" y="1"/>
                    <a:pt x="1" y="10"/>
                    <a:pt x="1" y="10"/>
                  </a:cubicBezTo>
                  <a:cubicBezTo>
                    <a:pt x="10" y="18"/>
                    <a:pt x="19" y="27"/>
                    <a:pt x="27" y="36"/>
                  </a:cubicBezTo>
                  <a:cubicBezTo>
                    <a:pt x="27" y="18"/>
                    <a:pt x="27"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
            <p:cNvSpPr/>
            <p:nvPr/>
          </p:nvSpPr>
          <p:spPr>
            <a:xfrm>
              <a:off x="8451770" y="4457545"/>
              <a:ext cx="1597" cy="160"/>
            </a:xfrm>
            <a:custGeom>
              <a:avLst/>
              <a:gdLst/>
              <a:ahLst/>
              <a:cxnLst/>
              <a:rect l="l" t="t" r="r" b="b"/>
              <a:pathLst>
                <a:path w="10" h="1" extrusionOk="0">
                  <a:moveTo>
                    <a:pt x="9" y="1"/>
                  </a:moveTo>
                  <a:cubicBezTo>
                    <a:pt x="9" y="1"/>
                    <a:pt x="9" y="1"/>
                    <a:pt x="0" y="1"/>
                  </a:cubicBezTo>
                  <a:cubicBezTo>
                    <a:pt x="9" y="1"/>
                    <a:pt x="9" y="1"/>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
            <p:cNvSpPr/>
            <p:nvPr/>
          </p:nvSpPr>
          <p:spPr>
            <a:xfrm>
              <a:off x="8368544" y="4497001"/>
              <a:ext cx="1597" cy="3035"/>
            </a:xfrm>
            <a:custGeom>
              <a:avLst/>
              <a:gdLst/>
              <a:ahLst/>
              <a:cxnLst/>
              <a:rect l="l" t="t" r="r" b="b"/>
              <a:pathLst>
                <a:path w="10" h="19" extrusionOk="0">
                  <a:moveTo>
                    <a:pt x="9" y="1"/>
                  </a:moveTo>
                  <a:cubicBezTo>
                    <a:pt x="1" y="1"/>
                    <a:pt x="1" y="1"/>
                    <a:pt x="1" y="19"/>
                  </a:cubicBezTo>
                  <a:cubicBezTo>
                    <a:pt x="1" y="10"/>
                    <a:pt x="1" y="1"/>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
            <p:cNvSpPr/>
            <p:nvPr/>
          </p:nvSpPr>
          <p:spPr>
            <a:xfrm>
              <a:off x="8307842" y="4346205"/>
              <a:ext cx="1597" cy="1438"/>
            </a:xfrm>
            <a:custGeom>
              <a:avLst/>
              <a:gdLst/>
              <a:ahLst/>
              <a:cxnLst/>
              <a:rect l="l" t="t" r="r" b="b"/>
              <a:pathLst>
                <a:path w="10" h="9" extrusionOk="0">
                  <a:moveTo>
                    <a:pt x="1" y="0"/>
                  </a:moveTo>
                  <a:cubicBezTo>
                    <a:pt x="10" y="9"/>
                    <a:pt x="1" y="0"/>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
            <p:cNvSpPr/>
            <p:nvPr/>
          </p:nvSpPr>
          <p:spPr>
            <a:xfrm>
              <a:off x="8290909" y="4364415"/>
              <a:ext cx="3035" cy="160"/>
            </a:xfrm>
            <a:custGeom>
              <a:avLst/>
              <a:gdLst/>
              <a:ahLst/>
              <a:cxnLst/>
              <a:rect l="l" t="t" r="r" b="b"/>
              <a:pathLst>
                <a:path w="19" h="1" extrusionOk="0">
                  <a:moveTo>
                    <a:pt x="19" y="1"/>
                  </a:moveTo>
                  <a:cubicBezTo>
                    <a:pt x="19" y="1"/>
                    <a:pt x="10" y="1"/>
                    <a:pt x="1" y="1"/>
                  </a:cubicBezTo>
                  <a:cubicBezTo>
                    <a:pt x="10" y="1"/>
                    <a:pt x="19" y="1"/>
                    <a:pt x="1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
            <p:cNvSpPr/>
            <p:nvPr/>
          </p:nvSpPr>
          <p:spPr>
            <a:xfrm>
              <a:off x="8237396" y="4291094"/>
              <a:ext cx="160" cy="1597"/>
            </a:xfrm>
            <a:custGeom>
              <a:avLst/>
              <a:gdLst/>
              <a:ahLst/>
              <a:cxnLst/>
              <a:rect l="l" t="t" r="r" b="b"/>
              <a:pathLst>
                <a:path w="1" h="10" extrusionOk="0">
                  <a:moveTo>
                    <a:pt x="0" y="1"/>
                  </a:moveTo>
                  <a:cubicBezTo>
                    <a:pt x="0" y="1"/>
                    <a:pt x="0" y="1"/>
                    <a:pt x="0" y="1"/>
                  </a:cubicBezTo>
                  <a:cubicBezTo>
                    <a:pt x="0" y="10"/>
                    <a:pt x="0" y="10"/>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
            <p:cNvSpPr/>
            <p:nvPr/>
          </p:nvSpPr>
          <p:spPr>
            <a:xfrm>
              <a:off x="8306404" y="4347483"/>
              <a:ext cx="1597" cy="3035"/>
            </a:xfrm>
            <a:custGeom>
              <a:avLst/>
              <a:gdLst/>
              <a:ahLst/>
              <a:cxnLst/>
              <a:rect l="l" t="t" r="r" b="b"/>
              <a:pathLst>
                <a:path w="10" h="19" extrusionOk="0">
                  <a:moveTo>
                    <a:pt x="1" y="1"/>
                  </a:moveTo>
                  <a:cubicBezTo>
                    <a:pt x="1" y="1"/>
                    <a:pt x="1" y="10"/>
                    <a:pt x="1" y="19"/>
                  </a:cubicBezTo>
                  <a:cubicBezTo>
                    <a:pt x="1" y="10"/>
                    <a:pt x="10" y="10"/>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
            <p:cNvSpPr/>
            <p:nvPr/>
          </p:nvSpPr>
          <p:spPr>
            <a:xfrm>
              <a:off x="8309280" y="4348920"/>
              <a:ext cx="1597" cy="1597"/>
            </a:xfrm>
            <a:custGeom>
              <a:avLst/>
              <a:gdLst/>
              <a:ahLst/>
              <a:cxnLst/>
              <a:rect l="l" t="t" r="r" b="b"/>
              <a:pathLst>
                <a:path w="10" h="10" extrusionOk="0">
                  <a:moveTo>
                    <a:pt x="1" y="1"/>
                  </a:moveTo>
                  <a:cubicBezTo>
                    <a:pt x="1" y="1"/>
                    <a:pt x="1" y="10"/>
                    <a:pt x="1" y="10"/>
                  </a:cubicBezTo>
                  <a:cubicBezTo>
                    <a:pt x="9" y="10"/>
                    <a:pt x="9"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
            <p:cNvSpPr/>
            <p:nvPr/>
          </p:nvSpPr>
          <p:spPr>
            <a:xfrm>
              <a:off x="8306404" y="4344767"/>
              <a:ext cx="1597" cy="2875"/>
            </a:xfrm>
            <a:custGeom>
              <a:avLst/>
              <a:gdLst/>
              <a:ahLst/>
              <a:cxnLst/>
              <a:rect l="l" t="t" r="r" b="b"/>
              <a:pathLst>
                <a:path w="10" h="18" extrusionOk="0">
                  <a:moveTo>
                    <a:pt x="1" y="0"/>
                  </a:moveTo>
                  <a:cubicBezTo>
                    <a:pt x="1" y="9"/>
                    <a:pt x="1" y="9"/>
                    <a:pt x="1" y="18"/>
                  </a:cubicBezTo>
                  <a:lnTo>
                    <a:pt x="10" y="18"/>
                  </a:lnTo>
                  <a:cubicBezTo>
                    <a:pt x="10" y="9"/>
                    <a:pt x="1" y="9"/>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
            <p:cNvSpPr/>
            <p:nvPr/>
          </p:nvSpPr>
          <p:spPr>
            <a:xfrm>
              <a:off x="8513749" y="4323521"/>
              <a:ext cx="160" cy="3035"/>
            </a:xfrm>
            <a:custGeom>
              <a:avLst/>
              <a:gdLst/>
              <a:ahLst/>
              <a:cxnLst/>
              <a:rect l="l" t="t" r="r" b="b"/>
              <a:pathLst>
                <a:path w="1" h="19" extrusionOk="0">
                  <a:moveTo>
                    <a:pt x="1" y="1"/>
                  </a:moveTo>
                  <a:cubicBezTo>
                    <a:pt x="1" y="1"/>
                    <a:pt x="1" y="1"/>
                    <a:pt x="1" y="1"/>
                  </a:cubicBezTo>
                  <a:cubicBezTo>
                    <a:pt x="1" y="18"/>
                    <a:pt x="1" y="18"/>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
            <p:cNvSpPr/>
            <p:nvPr/>
          </p:nvSpPr>
          <p:spPr>
            <a:xfrm>
              <a:off x="8233083" y="4193811"/>
              <a:ext cx="160" cy="1597"/>
            </a:xfrm>
            <a:custGeom>
              <a:avLst/>
              <a:gdLst/>
              <a:ahLst/>
              <a:cxnLst/>
              <a:rect l="l" t="t" r="r" b="b"/>
              <a:pathLst>
                <a:path w="1" h="10" extrusionOk="0">
                  <a:moveTo>
                    <a:pt x="1" y="0"/>
                  </a:moveTo>
                  <a:cubicBezTo>
                    <a:pt x="1" y="0"/>
                    <a:pt x="1" y="9"/>
                    <a:pt x="1" y="9"/>
                  </a:cubicBezTo>
                  <a:lnTo>
                    <a:pt x="1" y="9"/>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
            <p:cNvSpPr/>
            <p:nvPr/>
          </p:nvSpPr>
          <p:spPr>
            <a:xfrm>
              <a:off x="8233083" y="4190936"/>
              <a:ext cx="11501" cy="18530"/>
            </a:xfrm>
            <a:custGeom>
              <a:avLst/>
              <a:gdLst/>
              <a:ahLst/>
              <a:cxnLst/>
              <a:rect l="l" t="t" r="r" b="b"/>
              <a:pathLst>
                <a:path w="72" h="116" extrusionOk="0">
                  <a:moveTo>
                    <a:pt x="54" y="1"/>
                  </a:moveTo>
                  <a:cubicBezTo>
                    <a:pt x="48" y="24"/>
                    <a:pt x="38" y="32"/>
                    <a:pt x="24" y="32"/>
                  </a:cubicBezTo>
                  <a:cubicBezTo>
                    <a:pt x="18" y="32"/>
                    <a:pt x="10" y="30"/>
                    <a:pt x="1" y="27"/>
                  </a:cubicBezTo>
                  <a:lnTo>
                    <a:pt x="1" y="27"/>
                  </a:lnTo>
                  <a:cubicBezTo>
                    <a:pt x="27" y="54"/>
                    <a:pt x="54" y="89"/>
                    <a:pt x="71" y="116"/>
                  </a:cubicBezTo>
                  <a:cubicBezTo>
                    <a:pt x="63" y="80"/>
                    <a:pt x="54" y="36"/>
                    <a:pt x="54"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
            <p:cNvSpPr/>
            <p:nvPr/>
          </p:nvSpPr>
          <p:spPr>
            <a:xfrm>
              <a:off x="8142828" y="4172725"/>
              <a:ext cx="478429" cy="352711"/>
            </a:xfrm>
            <a:custGeom>
              <a:avLst/>
              <a:gdLst/>
              <a:ahLst/>
              <a:cxnLst/>
              <a:rect l="l" t="t" r="r" b="b"/>
              <a:pathLst>
                <a:path w="2995" h="2208" extrusionOk="0">
                  <a:moveTo>
                    <a:pt x="2005" y="115"/>
                  </a:moveTo>
                  <a:cubicBezTo>
                    <a:pt x="2004" y="115"/>
                    <a:pt x="2004" y="115"/>
                    <a:pt x="2003" y="115"/>
                  </a:cubicBezTo>
                  <a:lnTo>
                    <a:pt x="2003" y="115"/>
                  </a:lnTo>
                  <a:lnTo>
                    <a:pt x="2005" y="115"/>
                  </a:lnTo>
                  <a:close/>
                  <a:moveTo>
                    <a:pt x="1847" y="103"/>
                  </a:moveTo>
                  <a:cubicBezTo>
                    <a:pt x="1849" y="103"/>
                    <a:pt x="1852" y="106"/>
                    <a:pt x="1855" y="115"/>
                  </a:cubicBezTo>
                  <a:cubicBezTo>
                    <a:pt x="1851" y="134"/>
                    <a:pt x="1847" y="140"/>
                    <a:pt x="1844" y="140"/>
                  </a:cubicBezTo>
                  <a:cubicBezTo>
                    <a:pt x="1839" y="140"/>
                    <a:pt x="1834" y="129"/>
                    <a:pt x="1829" y="124"/>
                  </a:cubicBezTo>
                  <a:cubicBezTo>
                    <a:pt x="1835" y="118"/>
                    <a:pt x="1841" y="103"/>
                    <a:pt x="1847" y="103"/>
                  </a:cubicBezTo>
                  <a:close/>
                  <a:moveTo>
                    <a:pt x="389" y="141"/>
                  </a:moveTo>
                  <a:cubicBezTo>
                    <a:pt x="389" y="142"/>
                    <a:pt x="389" y="142"/>
                    <a:pt x="390" y="143"/>
                  </a:cubicBezTo>
                  <a:lnTo>
                    <a:pt x="390" y="143"/>
                  </a:lnTo>
                  <a:cubicBezTo>
                    <a:pt x="390" y="143"/>
                    <a:pt x="389" y="142"/>
                    <a:pt x="389" y="141"/>
                  </a:cubicBezTo>
                  <a:close/>
                  <a:moveTo>
                    <a:pt x="416" y="141"/>
                  </a:moveTo>
                  <a:lnTo>
                    <a:pt x="416" y="141"/>
                  </a:lnTo>
                  <a:cubicBezTo>
                    <a:pt x="418" y="142"/>
                    <a:pt x="420" y="143"/>
                    <a:pt x="422" y="144"/>
                  </a:cubicBezTo>
                  <a:lnTo>
                    <a:pt x="422" y="144"/>
                  </a:lnTo>
                  <a:cubicBezTo>
                    <a:pt x="420" y="143"/>
                    <a:pt x="418" y="142"/>
                    <a:pt x="416" y="141"/>
                  </a:cubicBezTo>
                  <a:close/>
                  <a:moveTo>
                    <a:pt x="1194" y="202"/>
                  </a:moveTo>
                  <a:cubicBezTo>
                    <a:pt x="1200" y="202"/>
                    <a:pt x="1205" y="210"/>
                    <a:pt x="1210" y="221"/>
                  </a:cubicBezTo>
                  <a:cubicBezTo>
                    <a:pt x="1210" y="221"/>
                    <a:pt x="1202" y="221"/>
                    <a:pt x="1184" y="212"/>
                  </a:cubicBezTo>
                  <a:cubicBezTo>
                    <a:pt x="1187" y="205"/>
                    <a:pt x="1191" y="202"/>
                    <a:pt x="1194" y="202"/>
                  </a:cubicBezTo>
                  <a:close/>
                  <a:moveTo>
                    <a:pt x="1228" y="300"/>
                  </a:moveTo>
                  <a:lnTo>
                    <a:pt x="1228" y="300"/>
                  </a:lnTo>
                  <a:cubicBezTo>
                    <a:pt x="1227" y="303"/>
                    <a:pt x="1226" y="305"/>
                    <a:pt x="1225" y="307"/>
                  </a:cubicBezTo>
                  <a:lnTo>
                    <a:pt x="1225" y="307"/>
                  </a:lnTo>
                  <a:cubicBezTo>
                    <a:pt x="1228" y="305"/>
                    <a:pt x="1228" y="300"/>
                    <a:pt x="1228" y="300"/>
                  </a:cubicBezTo>
                  <a:close/>
                  <a:moveTo>
                    <a:pt x="628" y="450"/>
                  </a:moveTo>
                  <a:lnTo>
                    <a:pt x="628" y="450"/>
                  </a:lnTo>
                  <a:cubicBezTo>
                    <a:pt x="636" y="459"/>
                    <a:pt x="645" y="459"/>
                    <a:pt x="663" y="468"/>
                  </a:cubicBezTo>
                  <a:lnTo>
                    <a:pt x="628" y="450"/>
                  </a:lnTo>
                  <a:close/>
                  <a:moveTo>
                    <a:pt x="2561" y="751"/>
                  </a:moveTo>
                  <a:lnTo>
                    <a:pt x="2561" y="751"/>
                  </a:lnTo>
                  <a:cubicBezTo>
                    <a:pt x="2560" y="753"/>
                    <a:pt x="2558" y="755"/>
                    <a:pt x="2557" y="758"/>
                  </a:cubicBezTo>
                  <a:lnTo>
                    <a:pt x="2557" y="758"/>
                  </a:lnTo>
                  <a:cubicBezTo>
                    <a:pt x="2559" y="755"/>
                    <a:pt x="2560" y="753"/>
                    <a:pt x="2561" y="751"/>
                  </a:cubicBezTo>
                  <a:close/>
                  <a:moveTo>
                    <a:pt x="2067" y="927"/>
                  </a:moveTo>
                  <a:cubicBezTo>
                    <a:pt x="2067" y="935"/>
                    <a:pt x="2065" y="937"/>
                    <a:pt x="2064" y="937"/>
                  </a:cubicBezTo>
                  <a:cubicBezTo>
                    <a:pt x="2061" y="937"/>
                    <a:pt x="2058" y="932"/>
                    <a:pt x="2058" y="927"/>
                  </a:cubicBezTo>
                  <a:close/>
                  <a:moveTo>
                    <a:pt x="760" y="1007"/>
                  </a:moveTo>
                  <a:lnTo>
                    <a:pt x="760" y="1007"/>
                  </a:lnTo>
                  <a:cubicBezTo>
                    <a:pt x="759" y="1007"/>
                    <a:pt x="759" y="1008"/>
                    <a:pt x="759" y="1009"/>
                  </a:cubicBezTo>
                  <a:lnTo>
                    <a:pt x="759" y="1009"/>
                  </a:lnTo>
                  <a:cubicBezTo>
                    <a:pt x="759" y="1008"/>
                    <a:pt x="760" y="1007"/>
                    <a:pt x="760" y="1007"/>
                  </a:cubicBezTo>
                  <a:close/>
                  <a:moveTo>
                    <a:pt x="1811" y="1298"/>
                  </a:moveTo>
                  <a:cubicBezTo>
                    <a:pt x="1815" y="1299"/>
                    <a:pt x="1819" y="1299"/>
                    <a:pt x="1822" y="1300"/>
                  </a:cubicBezTo>
                  <a:lnTo>
                    <a:pt x="1822" y="1300"/>
                  </a:lnTo>
                  <a:cubicBezTo>
                    <a:pt x="1819" y="1299"/>
                    <a:pt x="1816" y="1298"/>
                    <a:pt x="1811" y="1298"/>
                  </a:cubicBezTo>
                  <a:close/>
                  <a:moveTo>
                    <a:pt x="1979" y="1704"/>
                  </a:moveTo>
                  <a:cubicBezTo>
                    <a:pt x="1978" y="1705"/>
                    <a:pt x="1977" y="1705"/>
                    <a:pt x="1976" y="1706"/>
                  </a:cubicBezTo>
                  <a:lnTo>
                    <a:pt x="1976" y="1706"/>
                  </a:lnTo>
                  <a:lnTo>
                    <a:pt x="1979" y="1704"/>
                  </a:lnTo>
                  <a:close/>
                  <a:moveTo>
                    <a:pt x="2402" y="0"/>
                  </a:moveTo>
                  <a:cubicBezTo>
                    <a:pt x="2367" y="53"/>
                    <a:pt x="2323" y="53"/>
                    <a:pt x="2270" y="53"/>
                  </a:cubicBezTo>
                  <a:cubicBezTo>
                    <a:pt x="2217" y="53"/>
                    <a:pt x="2173" y="62"/>
                    <a:pt x="2164" y="106"/>
                  </a:cubicBezTo>
                  <a:lnTo>
                    <a:pt x="2129" y="88"/>
                  </a:lnTo>
                  <a:lnTo>
                    <a:pt x="2155" y="88"/>
                  </a:lnTo>
                  <a:cubicBezTo>
                    <a:pt x="2142" y="79"/>
                    <a:pt x="2133" y="75"/>
                    <a:pt x="2125" y="75"/>
                  </a:cubicBezTo>
                  <a:cubicBezTo>
                    <a:pt x="2112" y="75"/>
                    <a:pt x="2105" y="86"/>
                    <a:pt x="2093" y="97"/>
                  </a:cubicBezTo>
                  <a:cubicBezTo>
                    <a:pt x="2086" y="120"/>
                    <a:pt x="2078" y="143"/>
                    <a:pt x="2065" y="143"/>
                  </a:cubicBezTo>
                  <a:cubicBezTo>
                    <a:pt x="2063" y="143"/>
                    <a:pt x="2060" y="142"/>
                    <a:pt x="2058" y="141"/>
                  </a:cubicBezTo>
                  <a:cubicBezTo>
                    <a:pt x="2040" y="132"/>
                    <a:pt x="2032" y="124"/>
                    <a:pt x="2040" y="106"/>
                  </a:cubicBezTo>
                  <a:lnTo>
                    <a:pt x="2040" y="106"/>
                  </a:lnTo>
                  <a:lnTo>
                    <a:pt x="2005" y="132"/>
                  </a:lnTo>
                  <a:cubicBezTo>
                    <a:pt x="1997" y="132"/>
                    <a:pt x="1996" y="118"/>
                    <a:pt x="2003" y="115"/>
                  </a:cubicBezTo>
                  <a:lnTo>
                    <a:pt x="2003" y="115"/>
                  </a:lnTo>
                  <a:lnTo>
                    <a:pt x="1952" y="124"/>
                  </a:lnTo>
                  <a:cubicBezTo>
                    <a:pt x="1943" y="132"/>
                    <a:pt x="1926" y="159"/>
                    <a:pt x="1917" y="168"/>
                  </a:cubicBezTo>
                  <a:cubicBezTo>
                    <a:pt x="1899" y="159"/>
                    <a:pt x="1926" y="159"/>
                    <a:pt x="1917" y="150"/>
                  </a:cubicBezTo>
                  <a:lnTo>
                    <a:pt x="1917" y="150"/>
                  </a:lnTo>
                  <a:lnTo>
                    <a:pt x="1890" y="177"/>
                  </a:lnTo>
                  <a:cubicBezTo>
                    <a:pt x="1873" y="150"/>
                    <a:pt x="1899" y="124"/>
                    <a:pt x="1926" y="124"/>
                  </a:cubicBezTo>
                  <a:cubicBezTo>
                    <a:pt x="1915" y="94"/>
                    <a:pt x="1908" y="85"/>
                    <a:pt x="1902" y="85"/>
                  </a:cubicBezTo>
                  <a:cubicBezTo>
                    <a:pt x="1893" y="85"/>
                    <a:pt x="1886" y="107"/>
                    <a:pt x="1869" y="107"/>
                  </a:cubicBezTo>
                  <a:cubicBezTo>
                    <a:pt x="1861" y="107"/>
                    <a:pt x="1851" y="102"/>
                    <a:pt x="1837" y="88"/>
                  </a:cubicBezTo>
                  <a:lnTo>
                    <a:pt x="1864" y="79"/>
                  </a:lnTo>
                  <a:cubicBezTo>
                    <a:pt x="1846" y="18"/>
                    <a:pt x="1820" y="44"/>
                    <a:pt x="1793" y="9"/>
                  </a:cubicBezTo>
                  <a:lnTo>
                    <a:pt x="1793" y="9"/>
                  </a:lnTo>
                  <a:cubicBezTo>
                    <a:pt x="1802" y="26"/>
                    <a:pt x="1855" y="97"/>
                    <a:pt x="1820" y="124"/>
                  </a:cubicBezTo>
                  <a:cubicBezTo>
                    <a:pt x="1816" y="120"/>
                    <a:pt x="1812" y="118"/>
                    <a:pt x="1808" y="118"/>
                  </a:cubicBezTo>
                  <a:cubicBezTo>
                    <a:pt x="1802" y="118"/>
                    <a:pt x="1795" y="122"/>
                    <a:pt x="1784" y="132"/>
                  </a:cubicBezTo>
                  <a:cubicBezTo>
                    <a:pt x="1784" y="109"/>
                    <a:pt x="1777" y="105"/>
                    <a:pt x="1763" y="105"/>
                  </a:cubicBezTo>
                  <a:cubicBezTo>
                    <a:pt x="1757" y="105"/>
                    <a:pt x="1749" y="106"/>
                    <a:pt x="1740" y="106"/>
                  </a:cubicBezTo>
                  <a:lnTo>
                    <a:pt x="1749" y="62"/>
                  </a:lnTo>
                  <a:lnTo>
                    <a:pt x="1749" y="62"/>
                  </a:lnTo>
                  <a:cubicBezTo>
                    <a:pt x="1723" y="71"/>
                    <a:pt x="1723" y="97"/>
                    <a:pt x="1714" y="115"/>
                  </a:cubicBezTo>
                  <a:cubicBezTo>
                    <a:pt x="1687" y="115"/>
                    <a:pt x="1678" y="79"/>
                    <a:pt x="1670" y="44"/>
                  </a:cubicBezTo>
                  <a:cubicBezTo>
                    <a:pt x="1668" y="44"/>
                    <a:pt x="1666" y="43"/>
                    <a:pt x="1664" y="43"/>
                  </a:cubicBezTo>
                  <a:cubicBezTo>
                    <a:pt x="1642" y="43"/>
                    <a:pt x="1702" y="106"/>
                    <a:pt x="1652" y="115"/>
                  </a:cubicBezTo>
                  <a:cubicBezTo>
                    <a:pt x="1642" y="110"/>
                    <a:pt x="1633" y="108"/>
                    <a:pt x="1624" y="108"/>
                  </a:cubicBezTo>
                  <a:cubicBezTo>
                    <a:pt x="1600" y="108"/>
                    <a:pt x="1578" y="122"/>
                    <a:pt x="1546" y="141"/>
                  </a:cubicBezTo>
                  <a:cubicBezTo>
                    <a:pt x="1528" y="124"/>
                    <a:pt x="1555" y="115"/>
                    <a:pt x="1546" y="97"/>
                  </a:cubicBezTo>
                  <a:lnTo>
                    <a:pt x="1546" y="97"/>
                  </a:lnTo>
                  <a:lnTo>
                    <a:pt x="1519" y="141"/>
                  </a:lnTo>
                  <a:cubicBezTo>
                    <a:pt x="1519" y="132"/>
                    <a:pt x="1519" y="124"/>
                    <a:pt x="1519" y="115"/>
                  </a:cubicBezTo>
                  <a:cubicBezTo>
                    <a:pt x="1502" y="132"/>
                    <a:pt x="1519" y="168"/>
                    <a:pt x="1493" y="177"/>
                  </a:cubicBezTo>
                  <a:cubicBezTo>
                    <a:pt x="1491" y="186"/>
                    <a:pt x="1488" y="190"/>
                    <a:pt x="1484" y="190"/>
                  </a:cubicBezTo>
                  <a:cubicBezTo>
                    <a:pt x="1469" y="190"/>
                    <a:pt x="1442" y="145"/>
                    <a:pt x="1417" y="145"/>
                  </a:cubicBezTo>
                  <a:cubicBezTo>
                    <a:pt x="1409" y="145"/>
                    <a:pt x="1402" y="149"/>
                    <a:pt x="1396" y="159"/>
                  </a:cubicBezTo>
                  <a:cubicBezTo>
                    <a:pt x="1387" y="150"/>
                    <a:pt x="1405" y="132"/>
                    <a:pt x="1396" y="115"/>
                  </a:cubicBezTo>
                  <a:lnTo>
                    <a:pt x="1396" y="115"/>
                  </a:lnTo>
                  <a:cubicBezTo>
                    <a:pt x="1352" y="150"/>
                    <a:pt x="1352" y="141"/>
                    <a:pt x="1316" y="194"/>
                  </a:cubicBezTo>
                  <a:lnTo>
                    <a:pt x="1281" y="168"/>
                  </a:lnTo>
                  <a:lnTo>
                    <a:pt x="1281" y="168"/>
                  </a:lnTo>
                  <a:cubicBezTo>
                    <a:pt x="1308" y="203"/>
                    <a:pt x="1272" y="247"/>
                    <a:pt x="1246" y="274"/>
                  </a:cubicBezTo>
                  <a:cubicBezTo>
                    <a:pt x="1255" y="291"/>
                    <a:pt x="1263" y="309"/>
                    <a:pt x="1272" y="318"/>
                  </a:cubicBezTo>
                  <a:lnTo>
                    <a:pt x="1219" y="344"/>
                  </a:lnTo>
                  <a:cubicBezTo>
                    <a:pt x="1219" y="337"/>
                    <a:pt x="1219" y="322"/>
                    <a:pt x="1225" y="307"/>
                  </a:cubicBezTo>
                  <a:lnTo>
                    <a:pt x="1225" y="307"/>
                  </a:lnTo>
                  <a:cubicBezTo>
                    <a:pt x="1224" y="308"/>
                    <a:pt x="1222" y="309"/>
                    <a:pt x="1219" y="309"/>
                  </a:cubicBezTo>
                  <a:cubicBezTo>
                    <a:pt x="1210" y="291"/>
                    <a:pt x="1210" y="265"/>
                    <a:pt x="1228" y="238"/>
                  </a:cubicBezTo>
                  <a:lnTo>
                    <a:pt x="1246" y="265"/>
                  </a:lnTo>
                  <a:cubicBezTo>
                    <a:pt x="1255" y="238"/>
                    <a:pt x="1263" y="203"/>
                    <a:pt x="1263" y="177"/>
                  </a:cubicBezTo>
                  <a:lnTo>
                    <a:pt x="1263" y="177"/>
                  </a:lnTo>
                  <a:cubicBezTo>
                    <a:pt x="1255" y="185"/>
                    <a:pt x="1255" y="185"/>
                    <a:pt x="1246" y="194"/>
                  </a:cubicBezTo>
                  <a:cubicBezTo>
                    <a:pt x="1246" y="185"/>
                    <a:pt x="1255" y="177"/>
                    <a:pt x="1246" y="177"/>
                  </a:cubicBezTo>
                  <a:cubicBezTo>
                    <a:pt x="1246" y="174"/>
                    <a:pt x="1246" y="173"/>
                    <a:pt x="1246" y="173"/>
                  </a:cubicBezTo>
                  <a:cubicBezTo>
                    <a:pt x="1245" y="173"/>
                    <a:pt x="1243" y="181"/>
                    <a:pt x="1237" y="194"/>
                  </a:cubicBezTo>
                  <a:lnTo>
                    <a:pt x="1228" y="141"/>
                  </a:lnTo>
                  <a:lnTo>
                    <a:pt x="1228" y="159"/>
                  </a:lnTo>
                  <a:lnTo>
                    <a:pt x="1166" y="124"/>
                  </a:lnTo>
                  <a:cubicBezTo>
                    <a:pt x="1122" y="177"/>
                    <a:pt x="1087" y="256"/>
                    <a:pt x="1025" y="283"/>
                  </a:cubicBezTo>
                  <a:cubicBezTo>
                    <a:pt x="1034" y="238"/>
                    <a:pt x="1025" y="212"/>
                    <a:pt x="1025" y="168"/>
                  </a:cubicBezTo>
                  <a:lnTo>
                    <a:pt x="1025" y="168"/>
                  </a:lnTo>
                  <a:cubicBezTo>
                    <a:pt x="1030" y="182"/>
                    <a:pt x="1036" y="188"/>
                    <a:pt x="1043" y="188"/>
                  </a:cubicBezTo>
                  <a:cubicBezTo>
                    <a:pt x="1061" y="188"/>
                    <a:pt x="1084" y="158"/>
                    <a:pt x="1107" y="158"/>
                  </a:cubicBezTo>
                  <a:cubicBezTo>
                    <a:pt x="1109" y="158"/>
                    <a:pt x="1111" y="158"/>
                    <a:pt x="1113" y="159"/>
                  </a:cubicBezTo>
                  <a:cubicBezTo>
                    <a:pt x="1096" y="150"/>
                    <a:pt x="1096" y="132"/>
                    <a:pt x="1104" y="124"/>
                  </a:cubicBezTo>
                  <a:lnTo>
                    <a:pt x="1104" y="124"/>
                  </a:lnTo>
                  <a:lnTo>
                    <a:pt x="1043" y="168"/>
                  </a:lnTo>
                  <a:cubicBezTo>
                    <a:pt x="1043" y="132"/>
                    <a:pt x="1025" y="141"/>
                    <a:pt x="1007" y="124"/>
                  </a:cubicBezTo>
                  <a:lnTo>
                    <a:pt x="1007" y="124"/>
                  </a:lnTo>
                  <a:cubicBezTo>
                    <a:pt x="1025" y="194"/>
                    <a:pt x="963" y="177"/>
                    <a:pt x="937" y="194"/>
                  </a:cubicBezTo>
                  <a:cubicBezTo>
                    <a:pt x="937" y="168"/>
                    <a:pt x="946" y="150"/>
                    <a:pt x="972" y="150"/>
                  </a:cubicBezTo>
                  <a:cubicBezTo>
                    <a:pt x="968" y="142"/>
                    <a:pt x="964" y="138"/>
                    <a:pt x="960" y="138"/>
                  </a:cubicBezTo>
                  <a:cubicBezTo>
                    <a:pt x="945" y="138"/>
                    <a:pt x="935" y="203"/>
                    <a:pt x="915" y="203"/>
                  </a:cubicBezTo>
                  <a:cubicBezTo>
                    <a:pt x="911" y="203"/>
                    <a:pt x="906" y="200"/>
                    <a:pt x="901" y="194"/>
                  </a:cubicBezTo>
                  <a:cubicBezTo>
                    <a:pt x="910" y="194"/>
                    <a:pt x="910" y="194"/>
                    <a:pt x="910" y="185"/>
                  </a:cubicBezTo>
                  <a:lnTo>
                    <a:pt x="910" y="185"/>
                  </a:lnTo>
                  <a:cubicBezTo>
                    <a:pt x="905" y="191"/>
                    <a:pt x="898" y="193"/>
                    <a:pt x="892" y="193"/>
                  </a:cubicBezTo>
                  <a:cubicBezTo>
                    <a:pt x="876" y="193"/>
                    <a:pt x="860" y="180"/>
                    <a:pt x="866" y="168"/>
                  </a:cubicBezTo>
                  <a:lnTo>
                    <a:pt x="875" y="168"/>
                  </a:lnTo>
                  <a:cubicBezTo>
                    <a:pt x="857" y="168"/>
                    <a:pt x="848" y="159"/>
                    <a:pt x="831" y="159"/>
                  </a:cubicBezTo>
                  <a:cubicBezTo>
                    <a:pt x="804" y="159"/>
                    <a:pt x="778" y="168"/>
                    <a:pt x="760" y="168"/>
                  </a:cubicBezTo>
                  <a:cubicBezTo>
                    <a:pt x="720" y="176"/>
                    <a:pt x="687" y="191"/>
                    <a:pt x="688" y="220"/>
                  </a:cubicBezTo>
                  <a:lnTo>
                    <a:pt x="688" y="220"/>
                  </a:lnTo>
                  <a:cubicBezTo>
                    <a:pt x="684" y="199"/>
                    <a:pt x="672" y="149"/>
                    <a:pt x="672" y="141"/>
                  </a:cubicBezTo>
                  <a:lnTo>
                    <a:pt x="672" y="141"/>
                  </a:lnTo>
                  <a:cubicBezTo>
                    <a:pt x="654" y="212"/>
                    <a:pt x="654" y="283"/>
                    <a:pt x="681" y="353"/>
                  </a:cubicBezTo>
                  <a:cubicBezTo>
                    <a:pt x="663" y="327"/>
                    <a:pt x="628" y="283"/>
                    <a:pt x="601" y="238"/>
                  </a:cubicBezTo>
                  <a:cubicBezTo>
                    <a:pt x="566" y="194"/>
                    <a:pt x="539" y="150"/>
                    <a:pt x="566" y="141"/>
                  </a:cubicBezTo>
                  <a:cubicBezTo>
                    <a:pt x="551" y="136"/>
                    <a:pt x="535" y="131"/>
                    <a:pt x="520" y="131"/>
                  </a:cubicBezTo>
                  <a:cubicBezTo>
                    <a:pt x="509" y="131"/>
                    <a:pt x="498" y="134"/>
                    <a:pt x="486" y="141"/>
                  </a:cubicBezTo>
                  <a:cubicBezTo>
                    <a:pt x="504" y="150"/>
                    <a:pt x="575" y="221"/>
                    <a:pt x="566" y="221"/>
                  </a:cubicBezTo>
                  <a:cubicBezTo>
                    <a:pt x="522" y="194"/>
                    <a:pt x="513" y="185"/>
                    <a:pt x="495" y="177"/>
                  </a:cubicBezTo>
                  <a:cubicBezTo>
                    <a:pt x="478" y="168"/>
                    <a:pt x="469" y="168"/>
                    <a:pt x="422" y="144"/>
                  </a:cubicBezTo>
                  <a:lnTo>
                    <a:pt x="422" y="144"/>
                  </a:lnTo>
                  <a:cubicBezTo>
                    <a:pt x="449" y="162"/>
                    <a:pt x="497" y="230"/>
                    <a:pt x="481" y="230"/>
                  </a:cubicBezTo>
                  <a:cubicBezTo>
                    <a:pt x="480" y="230"/>
                    <a:pt x="479" y="230"/>
                    <a:pt x="478" y="230"/>
                  </a:cubicBezTo>
                  <a:cubicBezTo>
                    <a:pt x="469" y="221"/>
                    <a:pt x="397" y="157"/>
                    <a:pt x="390" y="143"/>
                  </a:cubicBezTo>
                  <a:lnTo>
                    <a:pt x="390" y="143"/>
                  </a:lnTo>
                  <a:cubicBezTo>
                    <a:pt x="398" y="168"/>
                    <a:pt x="407" y="194"/>
                    <a:pt x="415" y="219"/>
                  </a:cubicBezTo>
                  <a:lnTo>
                    <a:pt x="415" y="219"/>
                  </a:lnTo>
                  <a:cubicBezTo>
                    <a:pt x="408" y="205"/>
                    <a:pt x="342" y="149"/>
                    <a:pt x="292" y="132"/>
                  </a:cubicBezTo>
                  <a:lnTo>
                    <a:pt x="292" y="132"/>
                  </a:lnTo>
                  <a:cubicBezTo>
                    <a:pt x="301" y="138"/>
                    <a:pt x="297" y="140"/>
                    <a:pt x="288" y="140"/>
                  </a:cubicBezTo>
                  <a:cubicBezTo>
                    <a:pt x="269" y="140"/>
                    <a:pt x="227" y="132"/>
                    <a:pt x="221" y="132"/>
                  </a:cubicBezTo>
                  <a:lnTo>
                    <a:pt x="221" y="132"/>
                  </a:lnTo>
                  <a:lnTo>
                    <a:pt x="274" y="159"/>
                  </a:lnTo>
                  <a:cubicBezTo>
                    <a:pt x="268" y="158"/>
                    <a:pt x="263" y="157"/>
                    <a:pt x="260" y="157"/>
                  </a:cubicBezTo>
                  <a:cubicBezTo>
                    <a:pt x="203" y="157"/>
                    <a:pt x="357" y="265"/>
                    <a:pt x="323" y="265"/>
                  </a:cubicBezTo>
                  <a:cubicBezTo>
                    <a:pt x="322" y="265"/>
                    <a:pt x="320" y="265"/>
                    <a:pt x="319" y="265"/>
                  </a:cubicBezTo>
                  <a:cubicBezTo>
                    <a:pt x="292" y="247"/>
                    <a:pt x="160" y="159"/>
                    <a:pt x="98" y="150"/>
                  </a:cubicBezTo>
                  <a:lnTo>
                    <a:pt x="98" y="150"/>
                  </a:lnTo>
                  <a:cubicBezTo>
                    <a:pt x="142" y="185"/>
                    <a:pt x="239" y="247"/>
                    <a:pt x="336" y="309"/>
                  </a:cubicBezTo>
                  <a:cubicBezTo>
                    <a:pt x="425" y="371"/>
                    <a:pt x="513" y="424"/>
                    <a:pt x="548" y="441"/>
                  </a:cubicBezTo>
                  <a:lnTo>
                    <a:pt x="513" y="433"/>
                  </a:lnTo>
                  <a:lnTo>
                    <a:pt x="513" y="433"/>
                  </a:lnTo>
                  <a:cubicBezTo>
                    <a:pt x="531" y="450"/>
                    <a:pt x="548" y="459"/>
                    <a:pt x="566" y="468"/>
                  </a:cubicBezTo>
                  <a:cubicBezTo>
                    <a:pt x="513" y="450"/>
                    <a:pt x="433" y="406"/>
                    <a:pt x="345" y="344"/>
                  </a:cubicBezTo>
                  <a:cubicBezTo>
                    <a:pt x="257" y="291"/>
                    <a:pt x="160" y="221"/>
                    <a:pt x="107" y="177"/>
                  </a:cubicBezTo>
                  <a:cubicBezTo>
                    <a:pt x="102" y="178"/>
                    <a:pt x="98" y="179"/>
                    <a:pt x="94" y="179"/>
                  </a:cubicBezTo>
                  <a:cubicBezTo>
                    <a:pt x="85" y="179"/>
                    <a:pt x="78" y="177"/>
                    <a:pt x="75" y="177"/>
                  </a:cubicBezTo>
                  <a:cubicBezTo>
                    <a:pt x="69" y="177"/>
                    <a:pt x="71" y="181"/>
                    <a:pt x="89" y="203"/>
                  </a:cubicBezTo>
                  <a:cubicBezTo>
                    <a:pt x="54" y="194"/>
                    <a:pt x="18" y="150"/>
                    <a:pt x="1" y="132"/>
                  </a:cubicBezTo>
                  <a:lnTo>
                    <a:pt x="1" y="132"/>
                  </a:lnTo>
                  <a:lnTo>
                    <a:pt x="45" y="230"/>
                  </a:lnTo>
                  <a:cubicBezTo>
                    <a:pt x="116" y="256"/>
                    <a:pt x="160" y="336"/>
                    <a:pt x="221" y="353"/>
                  </a:cubicBezTo>
                  <a:cubicBezTo>
                    <a:pt x="177" y="309"/>
                    <a:pt x="133" y="265"/>
                    <a:pt x="80" y="221"/>
                  </a:cubicBezTo>
                  <a:lnTo>
                    <a:pt x="80" y="221"/>
                  </a:lnTo>
                  <a:cubicBezTo>
                    <a:pt x="124" y="238"/>
                    <a:pt x="186" y="274"/>
                    <a:pt x="239" y="318"/>
                  </a:cubicBezTo>
                  <a:cubicBezTo>
                    <a:pt x="301" y="353"/>
                    <a:pt x="345" y="389"/>
                    <a:pt x="354" y="415"/>
                  </a:cubicBezTo>
                  <a:cubicBezTo>
                    <a:pt x="327" y="415"/>
                    <a:pt x="221" y="362"/>
                    <a:pt x="195" y="353"/>
                  </a:cubicBezTo>
                  <a:lnTo>
                    <a:pt x="195" y="353"/>
                  </a:lnTo>
                  <a:cubicBezTo>
                    <a:pt x="221" y="371"/>
                    <a:pt x="274" y="424"/>
                    <a:pt x="257" y="424"/>
                  </a:cubicBezTo>
                  <a:lnTo>
                    <a:pt x="204" y="389"/>
                  </a:lnTo>
                  <a:lnTo>
                    <a:pt x="204" y="389"/>
                  </a:lnTo>
                  <a:cubicBezTo>
                    <a:pt x="204" y="406"/>
                    <a:pt x="239" y="424"/>
                    <a:pt x="266" y="441"/>
                  </a:cubicBezTo>
                  <a:cubicBezTo>
                    <a:pt x="292" y="468"/>
                    <a:pt x="310" y="477"/>
                    <a:pt x="292" y="494"/>
                  </a:cubicBezTo>
                  <a:cubicBezTo>
                    <a:pt x="292" y="512"/>
                    <a:pt x="239" y="539"/>
                    <a:pt x="274" y="539"/>
                  </a:cubicBezTo>
                  <a:cubicBezTo>
                    <a:pt x="290" y="533"/>
                    <a:pt x="320" y="531"/>
                    <a:pt x="356" y="531"/>
                  </a:cubicBezTo>
                  <a:cubicBezTo>
                    <a:pt x="442" y="531"/>
                    <a:pt x="564" y="544"/>
                    <a:pt x="601" y="556"/>
                  </a:cubicBezTo>
                  <a:cubicBezTo>
                    <a:pt x="601" y="556"/>
                    <a:pt x="557" y="583"/>
                    <a:pt x="539" y="600"/>
                  </a:cubicBezTo>
                  <a:cubicBezTo>
                    <a:pt x="529" y="611"/>
                    <a:pt x="513" y="615"/>
                    <a:pt x="494" y="615"/>
                  </a:cubicBezTo>
                  <a:cubicBezTo>
                    <a:pt x="480" y="615"/>
                    <a:pt x="466" y="613"/>
                    <a:pt x="451" y="609"/>
                  </a:cubicBezTo>
                  <a:cubicBezTo>
                    <a:pt x="438" y="605"/>
                    <a:pt x="422" y="603"/>
                    <a:pt x="408" y="603"/>
                  </a:cubicBezTo>
                  <a:cubicBezTo>
                    <a:pt x="394" y="603"/>
                    <a:pt x="380" y="605"/>
                    <a:pt x="372" y="609"/>
                  </a:cubicBezTo>
                  <a:cubicBezTo>
                    <a:pt x="389" y="609"/>
                    <a:pt x="416" y="618"/>
                    <a:pt x="425" y="618"/>
                  </a:cubicBezTo>
                  <a:cubicBezTo>
                    <a:pt x="416" y="636"/>
                    <a:pt x="372" y="618"/>
                    <a:pt x="398" y="653"/>
                  </a:cubicBezTo>
                  <a:cubicBezTo>
                    <a:pt x="401" y="653"/>
                    <a:pt x="404" y="653"/>
                    <a:pt x="407" y="653"/>
                  </a:cubicBezTo>
                  <a:cubicBezTo>
                    <a:pt x="437" y="653"/>
                    <a:pt x="438" y="682"/>
                    <a:pt x="442" y="682"/>
                  </a:cubicBezTo>
                  <a:cubicBezTo>
                    <a:pt x="444" y="682"/>
                    <a:pt x="446" y="677"/>
                    <a:pt x="451" y="662"/>
                  </a:cubicBezTo>
                  <a:cubicBezTo>
                    <a:pt x="478" y="680"/>
                    <a:pt x="460" y="689"/>
                    <a:pt x="478" y="724"/>
                  </a:cubicBezTo>
                  <a:cubicBezTo>
                    <a:pt x="495" y="715"/>
                    <a:pt x="522" y="715"/>
                    <a:pt x="548" y="706"/>
                  </a:cubicBezTo>
                  <a:cubicBezTo>
                    <a:pt x="584" y="706"/>
                    <a:pt x="610" y="706"/>
                    <a:pt x="619" y="715"/>
                  </a:cubicBezTo>
                  <a:cubicBezTo>
                    <a:pt x="610" y="724"/>
                    <a:pt x="592" y="733"/>
                    <a:pt x="592" y="742"/>
                  </a:cubicBezTo>
                  <a:cubicBezTo>
                    <a:pt x="610" y="786"/>
                    <a:pt x="610" y="821"/>
                    <a:pt x="628" y="865"/>
                  </a:cubicBezTo>
                  <a:cubicBezTo>
                    <a:pt x="619" y="874"/>
                    <a:pt x="619" y="901"/>
                    <a:pt x="601" y="909"/>
                  </a:cubicBezTo>
                  <a:cubicBezTo>
                    <a:pt x="610" y="909"/>
                    <a:pt x="628" y="909"/>
                    <a:pt x="636" y="918"/>
                  </a:cubicBezTo>
                  <a:cubicBezTo>
                    <a:pt x="630" y="930"/>
                    <a:pt x="625" y="933"/>
                    <a:pt x="620" y="933"/>
                  </a:cubicBezTo>
                  <a:cubicBezTo>
                    <a:pt x="612" y="933"/>
                    <a:pt x="606" y="921"/>
                    <a:pt x="596" y="921"/>
                  </a:cubicBezTo>
                  <a:cubicBezTo>
                    <a:pt x="591" y="921"/>
                    <a:pt x="584" y="924"/>
                    <a:pt x="575" y="936"/>
                  </a:cubicBezTo>
                  <a:cubicBezTo>
                    <a:pt x="578" y="935"/>
                    <a:pt x="582" y="934"/>
                    <a:pt x="586" y="934"/>
                  </a:cubicBezTo>
                  <a:cubicBezTo>
                    <a:pt x="611" y="934"/>
                    <a:pt x="640" y="955"/>
                    <a:pt x="663" y="962"/>
                  </a:cubicBezTo>
                  <a:cubicBezTo>
                    <a:pt x="698" y="936"/>
                    <a:pt x="645" y="909"/>
                    <a:pt x="619" y="901"/>
                  </a:cubicBezTo>
                  <a:cubicBezTo>
                    <a:pt x="645" y="887"/>
                    <a:pt x="676" y="881"/>
                    <a:pt x="707" y="881"/>
                  </a:cubicBezTo>
                  <a:cubicBezTo>
                    <a:pt x="738" y="881"/>
                    <a:pt x="769" y="887"/>
                    <a:pt x="795" y="901"/>
                  </a:cubicBezTo>
                  <a:cubicBezTo>
                    <a:pt x="831" y="927"/>
                    <a:pt x="769" y="936"/>
                    <a:pt x="778" y="936"/>
                  </a:cubicBezTo>
                  <a:cubicBezTo>
                    <a:pt x="804" y="1015"/>
                    <a:pt x="910" y="945"/>
                    <a:pt x="901" y="1015"/>
                  </a:cubicBezTo>
                  <a:cubicBezTo>
                    <a:pt x="875" y="1060"/>
                    <a:pt x="831" y="1060"/>
                    <a:pt x="804" y="1077"/>
                  </a:cubicBezTo>
                  <a:cubicBezTo>
                    <a:pt x="778" y="1060"/>
                    <a:pt x="804" y="1024"/>
                    <a:pt x="795" y="1007"/>
                  </a:cubicBezTo>
                  <a:lnTo>
                    <a:pt x="795" y="1007"/>
                  </a:lnTo>
                  <a:lnTo>
                    <a:pt x="787" y="1033"/>
                  </a:lnTo>
                  <a:cubicBezTo>
                    <a:pt x="778" y="1033"/>
                    <a:pt x="755" y="1018"/>
                    <a:pt x="759" y="1009"/>
                  </a:cubicBezTo>
                  <a:lnTo>
                    <a:pt x="759" y="1009"/>
                  </a:lnTo>
                  <a:cubicBezTo>
                    <a:pt x="737" y="1045"/>
                    <a:pt x="813" y="1123"/>
                    <a:pt x="813" y="1183"/>
                  </a:cubicBezTo>
                  <a:cubicBezTo>
                    <a:pt x="825" y="1183"/>
                    <a:pt x="841" y="1187"/>
                    <a:pt x="852" y="1187"/>
                  </a:cubicBezTo>
                  <a:cubicBezTo>
                    <a:pt x="858" y="1187"/>
                    <a:pt x="863" y="1186"/>
                    <a:pt x="866" y="1183"/>
                  </a:cubicBezTo>
                  <a:lnTo>
                    <a:pt x="848" y="1166"/>
                  </a:lnTo>
                  <a:cubicBezTo>
                    <a:pt x="854" y="1157"/>
                    <a:pt x="862" y="1155"/>
                    <a:pt x="870" y="1155"/>
                  </a:cubicBezTo>
                  <a:cubicBezTo>
                    <a:pt x="881" y="1155"/>
                    <a:pt x="892" y="1158"/>
                    <a:pt x="900" y="1158"/>
                  </a:cubicBezTo>
                  <a:cubicBezTo>
                    <a:pt x="906" y="1158"/>
                    <a:pt x="910" y="1156"/>
                    <a:pt x="910" y="1148"/>
                  </a:cubicBezTo>
                  <a:cubicBezTo>
                    <a:pt x="937" y="1157"/>
                    <a:pt x="981" y="1166"/>
                    <a:pt x="990" y="1201"/>
                  </a:cubicBezTo>
                  <a:lnTo>
                    <a:pt x="953" y="1230"/>
                  </a:lnTo>
                  <a:lnTo>
                    <a:pt x="953" y="1230"/>
                  </a:lnTo>
                  <a:cubicBezTo>
                    <a:pt x="963" y="1219"/>
                    <a:pt x="960" y="1201"/>
                    <a:pt x="946" y="1201"/>
                  </a:cubicBezTo>
                  <a:lnTo>
                    <a:pt x="946" y="1201"/>
                  </a:lnTo>
                  <a:cubicBezTo>
                    <a:pt x="958" y="1201"/>
                    <a:pt x="953" y="1217"/>
                    <a:pt x="950" y="1232"/>
                  </a:cubicBezTo>
                  <a:lnTo>
                    <a:pt x="950" y="1232"/>
                  </a:lnTo>
                  <a:lnTo>
                    <a:pt x="946" y="1236"/>
                  </a:lnTo>
                  <a:cubicBezTo>
                    <a:pt x="947" y="1235"/>
                    <a:pt x="949" y="1234"/>
                    <a:pt x="950" y="1233"/>
                  </a:cubicBezTo>
                  <a:lnTo>
                    <a:pt x="950" y="1233"/>
                  </a:lnTo>
                  <a:cubicBezTo>
                    <a:pt x="948" y="1248"/>
                    <a:pt x="949" y="1263"/>
                    <a:pt x="971" y="1263"/>
                  </a:cubicBezTo>
                  <a:cubicBezTo>
                    <a:pt x="974" y="1263"/>
                    <a:pt x="977" y="1263"/>
                    <a:pt x="981" y="1263"/>
                  </a:cubicBezTo>
                  <a:lnTo>
                    <a:pt x="990" y="1219"/>
                  </a:lnTo>
                  <a:cubicBezTo>
                    <a:pt x="1025" y="1227"/>
                    <a:pt x="1087" y="1236"/>
                    <a:pt x="1087" y="1271"/>
                  </a:cubicBezTo>
                  <a:cubicBezTo>
                    <a:pt x="1122" y="1236"/>
                    <a:pt x="1078" y="1263"/>
                    <a:pt x="1113" y="1219"/>
                  </a:cubicBezTo>
                  <a:lnTo>
                    <a:pt x="1113" y="1219"/>
                  </a:lnTo>
                  <a:cubicBezTo>
                    <a:pt x="1105" y="1228"/>
                    <a:pt x="1099" y="1232"/>
                    <a:pt x="1094" y="1232"/>
                  </a:cubicBezTo>
                  <a:cubicBezTo>
                    <a:pt x="1077" y="1232"/>
                    <a:pt x="1072" y="1192"/>
                    <a:pt x="1056" y="1192"/>
                  </a:cubicBezTo>
                  <a:cubicBezTo>
                    <a:pt x="1050" y="1192"/>
                    <a:pt x="1043" y="1197"/>
                    <a:pt x="1034" y="1210"/>
                  </a:cubicBezTo>
                  <a:cubicBezTo>
                    <a:pt x="1069" y="1157"/>
                    <a:pt x="1034" y="1166"/>
                    <a:pt x="1060" y="1113"/>
                  </a:cubicBezTo>
                  <a:lnTo>
                    <a:pt x="1060" y="1113"/>
                  </a:lnTo>
                  <a:cubicBezTo>
                    <a:pt x="1055" y="1118"/>
                    <a:pt x="1050" y="1127"/>
                    <a:pt x="1044" y="1127"/>
                  </a:cubicBezTo>
                  <a:cubicBezTo>
                    <a:pt x="1041" y="1127"/>
                    <a:pt x="1037" y="1123"/>
                    <a:pt x="1034" y="1113"/>
                  </a:cubicBezTo>
                  <a:lnTo>
                    <a:pt x="1025" y="1113"/>
                  </a:lnTo>
                  <a:cubicBezTo>
                    <a:pt x="1016" y="1121"/>
                    <a:pt x="1016" y="1130"/>
                    <a:pt x="1007" y="1139"/>
                  </a:cubicBezTo>
                  <a:cubicBezTo>
                    <a:pt x="972" y="1139"/>
                    <a:pt x="954" y="1104"/>
                    <a:pt x="928" y="1104"/>
                  </a:cubicBezTo>
                  <a:cubicBezTo>
                    <a:pt x="928" y="1086"/>
                    <a:pt x="946" y="1095"/>
                    <a:pt x="954" y="1086"/>
                  </a:cubicBezTo>
                  <a:lnTo>
                    <a:pt x="928" y="1077"/>
                  </a:lnTo>
                  <a:cubicBezTo>
                    <a:pt x="943" y="1067"/>
                    <a:pt x="950" y="1048"/>
                    <a:pt x="959" y="1037"/>
                  </a:cubicBezTo>
                  <a:lnTo>
                    <a:pt x="959" y="1037"/>
                  </a:lnTo>
                  <a:cubicBezTo>
                    <a:pt x="960" y="1036"/>
                    <a:pt x="961" y="1035"/>
                    <a:pt x="962" y="1034"/>
                  </a:cubicBezTo>
                  <a:lnTo>
                    <a:pt x="962" y="1034"/>
                  </a:lnTo>
                  <a:cubicBezTo>
                    <a:pt x="966" y="1031"/>
                    <a:pt x="970" y="1029"/>
                    <a:pt x="975" y="1029"/>
                  </a:cubicBezTo>
                  <a:cubicBezTo>
                    <a:pt x="979" y="1029"/>
                    <a:pt x="984" y="1030"/>
                    <a:pt x="990" y="1033"/>
                  </a:cubicBezTo>
                  <a:lnTo>
                    <a:pt x="972" y="1007"/>
                  </a:lnTo>
                  <a:cubicBezTo>
                    <a:pt x="981" y="980"/>
                    <a:pt x="972" y="954"/>
                    <a:pt x="954" y="945"/>
                  </a:cubicBezTo>
                  <a:cubicBezTo>
                    <a:pt x="954" y="936"/>
                    <a:pt x="901" y="936"/>
                    <a:pt x="928" y="936"/>
                  </a:cubicBezTo>
                  <a:lnTo>
                    <a:pt x="884" y="901"/>
                  </a:lnTo>
                  <a:lnTo>
                    <a:pt x="893" y="892"/>
                  </a:lnTo>
                  <a:cubicBezTo>
                    <a:pt x="866" y="848"/>
                    <a:pt x="795" y="830"/>
                    <a:pt x="813" y="751"/>
                  </a:cubicBezTo>
                  <a:cubicBezTo>
                    <a:pt x="795" y="742"/>
                    <a:pt x="778" y="733"/>
                    <a:pt x="778" y="698"/>
                  </a:cubicBezTo>
                  <a:lnTo>
                    <a:pt x="795" y="680"/>
                  </a:lnTo>
                  <a:cubicBezTo>
                    <a:pt x="779" y="672"/>
                    <a:pt x="786" y="617"/>
                    <a:pt x="765" y="617"/>
                  </a:cubicBezTo>
                  <a:cubicBezTo>
                    <a:pt x="763" y="617"/>
                    <a:pt x="762" y="618"/>
                    <a:pt x="760" y="618"/>
                  </a:cubicBezTo>
                  <a:cubicBezTo>
                    <a:pt x="787" y="583"/>
                    <a:pt x="795" y="592"/>
                    <a:pt x="787" y="583"/>
                  </a:cubicBezTo>
                  <a:cubicBezTo>
                    <a:pt x="778" y="583"/>
                    <a:pt x="760" y="583"/>
                    <a:pt x="769" y="574"/>
                  </a:cubicBezTo>
                  <a:lnTo>
                    <a:pt x="725" y="574"/>
                  </a:lnTo>
                  <a:cubicBezTo>
                    <a:pt x="725" y="574"/>
                    <a:pt x="707" y="565"/>
                    <a:pt x="681" y="547"/>
                  </a:cubicBezTo>
                  <a:lnTo>
                    <a:pt x="645" y="547"/>
                  </a:lnTo>
                  <a:cubicBezTo>
                    <a:pt x="619" y="539"/>
                    <a:pt x="628" y="530"/>
                    <a:pt x="628" y="521"/>
                  </a:cubicBezTo>
                  <a:cubicBezTo>
                    <a:pt x="636" y="521"/>
                    <a:pt x="645" y="512"/>
                    <a:pt x="645" y="503"/>
                  </a:cubicBezTo>
                  <a:cubicBezTo>
                    <a:pt x="663" y="512"/>
                    <a:pt x="663" y="512"/>
                    <a:pt x="654" y="512"/>
                  </a:cubicBezTo>
                  <a:cubicBezTo>
                    <a:pt x="665" y="514"/>
                    <a:pt x="672" y="515"/>
                    <a:pt x="676" y="515"/>
                  </a:cubicBezTo>
                  <a:cubicBezTo>
                    <a:pt x="688" y="515"/>
                    <a:pt x="672" y="506"/>
                    <a:pt x="645" y="486"/>
                  </a:cubicBezTo>
                  <a:cubicBezTo>
                    <a:pt x="618" y="472"/>
                    <a:pt x="591" y="453"/>
                    <a:pt x="600" y="453"/>
                  </a:cubicBezTo>
                  <a:cubicBezTo>
                    <a:pt x="603" y="453"/>
                    <a:pt x="609" y="455"/>
                    <a:pt x="619" y="459"/>
                  </a:cubicBezTo>
                  <a:cubicBezTo>
                    <a:pt x="601" y="450"/>
                    <a:pt x="601" y="441"/>
                    <a:pt x="601" y="441"/>
                  </a:cubicBezTo>
                  <a:lnTo>
                    <a:pt x="601" y="441"/>
                  </a:lnTo>
                  <a:cubicBezTo>
                    <a:pt x="601" y="441"/>
                    <a:pt x="610" y="442"/>
                    <a:pt x="619" y="450"/>
                  </a:cubicBezTo>
                  <a:lnTo>
                    <a:pt x="628" y="450"/>
                  </a:lnTo>
                  <a:cubicBezTo>
                    <a:pt x="628" y="450"/>
                    <a:pt x="628" y="450"/>
                    <a:pt x="619" y="441"/>
                  </a:cubicBezTo>
                  <a:lnTo>
                    <a:pt x="619" y="441"/>
                  </a:lnTo>
                  <a:lnTo>
                    <a:pt x="681" y="477"/>
                  </a:lnTo>
                  <a:cubicBezTo>
                    <a:pt x="683" y="478"/>
                    <a:pt x="684" y="479"/>
                    <a:pt x="685" y="479"/>
                  </a:cubicBezTo>
                  <a:cubicBezTo>
                    <a:pt x="686" y="479"/>
                    <a:pt x="648" y="456"/>
                    <a:pt x="610" y="433"/>
                  </a:cubicBezTo>
                  <a:cubicBezTo>
                    <a:pt x="610" y="424"/>
                    <a:pt x="601" y="415"/>
                    <a:pt x="592" y="406"/>
                  </a:cubicBezTo>
                  <a:lnTo>
                    <a:pt x="592" y="406"/>
                  </a:lnTo>
                  <a:cubicBezTo>
                    <a:pt x="620" y="423"/>
                    <a:pt x="631" y="429"/>
                    <a:pt x="632" y="429"/>
                  </a:cubicBezTo>
                  <a:cubicBezTo>
                    <a:pt x="633" y="429"/>
                    <a:pt x="631" y="427"/>
                    <a:pt x="628" y="424"/>
                  </a:cubicBezTo>
                  <a:cubicBezTo>
                    <a:pt x="628" y="424"/>
                    <a:pt x="628" y="423"/>
                    <a:pt x="629" y="423"/>
                  </a:cubicBezTo>
                  <a:cubicBezTo>
                    <a:pt x="633" y="423"/>
                    <a:pt x="642" y="427"/>
                    <a:pt x="672" y="450"/>
                  </a:cubicBezTo>
                  <a:cubicBezTo>
                    <a:pt x="636" y="415"/>
                    <a:pt x="681" y="424"/>
                    <a:pt x="619" y="362"/>
                  </a:cubicBezTo>
                  <a:lnTo>
                    <a:pt x="619" y="362"/>
                  </a:lnTo>
                  <a:cubicBezTo>
                    <a:pt x="628" y="371"/>
                    <a:pt x="636" y="371"/>
                    <a:pt x="636" y="380"/>
                  </a:cubicBezTo>
                  <a:cubicBezTo>
                    <a:pt x="645" y="380"/>
                    <a:pt x="652" y="382"/>
                    <a:pt x="656" y="382"/>
                  </a:cubicBezTo>
                  <a:cubicBezTo>
                    <a:pt x="661" y="382"/>
                    <a:pt x="663" y="380"/>
                    <a:pt x="663" y="371"/>
                  </a:cubicBezTo>
                  <a:lnTo>
                    <a:pt x="698" y="415"/>
                  </a:lnTo>
                  <a:cubicBezTo>
                    <a:pt x="689" y="397"/>
                    <a:pt x="681" y="380"/>
                    <a:pt x="681" y="353"/>
                  </a:cubicBezTo>
                  <a:lnTo>
                    <a:pt x="681" y="353"/>
                  </a:lnTo>
                  <a:cubicBezTo>
                    <a:pt x="707" y="389"/>
                    <a:pt x="725" y="397"/>
                    <a:pt x="734" y="433"/>
                  </a:cubicBezTo>
                  <a:cubicBezTo>
                    <a:pt x="734" y="406"/>
                    <a:pt x="734" y="406"/>
                    <a:pt x="734" y="397"/>
                  </a:cubicBezTo>
                  <a:cubicBezTo>
                    <a:pt x="742" y="389"/>
                    <a:pt x="742" y="389"/>
                    <a:pt x="742" y="362"/>
                  </a:cubicBezTo>
                  <a:lnTo>
                    <a:pt x="760" y="389"/>
                  </a:lnTo>
                  <a:cubicBezTo>
                    <a:pt x="760" y="389"/>
                    <a:pt x="766" y="366"/>
                    <a:pt x="777" y="366"/>
                  </a:cubicBezTo>
                  <a:cubicBezTo>
                    <a:pt x="780" y="366"/>
                    <a:pt x="783" y="367"/>
                    <a:pt x="787" y="371"/>
                  </a:cubicBezTo>
                  <a:cubicBezTo>
                    <a:pt x="804" y="406"/>
                    <a:pt x="813" y="406"/>
                    <a:pt x="866" y="406"/>
                  </a:cubicBezTo>
                  <a:cubicBezTo>
                    <a:pt x="919" y="406"/>
                    <a:pt x="972" y="406"/>
                    <a:pt x="1016" y="433"/>
                  </a:cubicBezTo>
                  <a:cubicBezTo>
                    <a:pt x="1011" y="409"/>
                    <a:pt x="1012" y="401"/>
                    <a:pt x="1015" y="401"/>
                  </a:cubicBezTo>
                  <a:lnTo>
                    <a:pt x="1015" y="401"/>
                  </a:lnTo>
                  <a:cubicBezTo>
                    <a:pt x="1021" y="401"/>
                    <a:pt x="1037" y="428"/>
                    <a:pt x="1049" y="428"/>
                  </a:cubicBezTo>
                  <a:cubicBezTo>
                    <a:pt x="1054" y="428"/>
                    <a:pt x="1058" y="422"/>
                    <a:pt x="1060" y="406"/>
                  </a:cubicBezTo>
                  <a:cubicBezTo>
                    <a:pt x="1060" y="424"/>
                    <a:pt x="1078" y="441"/>
                    <a:pt x="1060" y="459"/>
                  </a:cubicBezTo>
                  <a:cubicBezTo>
                    <a:pt x="1070" y="453"/>
                    <a:pt x="1079" y="451"/>
                    <a:pt x="1088" y="451"/>
                  </a:cubicBezTo>
                  <a:cubicBezTo>
                    <a:pt x="1103" y="451"/>
                    <a:pt x="1116" y="457"/>
                    <a:pt x="1127" y="457"/>
                  </a:cubicBezTo>
                  <a:cubicBezTo>
                    <a:pt x="1138" y="457"/>
                    <a:pt x="1148" y="452"/>
                    <a:pt x="1157" y="433"/>
                  </a:cubicBezTo>
                  <a:lnTo>
                    <a:pt x="1157" y="433"/>
                  </a:lnTo>
                  <a:cubicBezTo>
                    <a:pt x="1166" y="450"/>
                    <a:pt x="1149" y="459"/>
                    <a:pt x="1157" y="477"/>
                  </a:cubicBezTo>
                  <a:cubicBezTo>
                    <a:pt x="1157" y="471"/>
                    <a:pt x="1162" y="464"/>
                    <a:pt x="1168" y="464"/>
                  </a:cubicBezTo>
                  <a:cubicBezTo>
                    <a:pt x="1170" y="464"/>
                    <a:pt x="1173" y="465"/>
                    <a:pt x="1175" y="468"/>
                  </a:cubicBezTo>
                  <a:cubicBezTo>
                    <a:pt x="1175" y="477"/>
                    <a:pt x="1166" y="486"/>
                    <a:pt x="1157" y="494"/>
                  </a:cubicBezTo>
                  <a:cubicBezTo>
                    <a:pt x="1202" y="494"/>
                    <a:pt x="1210" y="424"/>
                    <a:pt x="1210" y="371"/>
                  </a:cubicBezTo>
                  <a:cubicBezTo>
                    <a:pt x="1221" y="381"/>
                    <a:pt x="1229" y="386"/>
                    <a:pt x="1235" y="386"/>
                  </a:cubicBezTo>
                  <a:cubicBezTo>
                    <a:pt x="1245" y="386"/>
                    <a:pt x="1253" y="375"/>
                    <a:pt x="1263" y="353"/>
                  </a:cubicBezTo>
                  <a:lnTo>
                    <a:pt x="1263" y="353"/>
                  </a:lnTo>
                  <a:cubicBezTo>
                    <a:pt x="1272" y="371"/>
                    <a:pt x="1281" y="397"/>
                    <a:pt x="1255" y="397"/>
                  </a:cubicBezTo>
                  <a:cubicBezTo>
                    <a:pt x="1264" y="402"/>
                    <a:pt x="1291" y="412"/>
                    <a:pt x="1314" y="412"/>
                  </a:cubicBezTo>
                  <a:cubicBezTo>
                    <a:pt x="1334" y="412"/>
                    <a:pt x="1352" y="404"/>
                    <a:pt x="1352" y="380"/>
                  </a:cubicBezTo>
                  <a:cubicBezTo>
                    <a:pt x="1355" y="387"/>
                    <a:pt x="1361" y="390"/>
                    <a:pt x="1366" y="390"/>
                  </a:cubicBezTo>
                  <a:cubicBezTo>
                    <a:pt x="1372" y="390"/>
                    <a:pt x="1378" y="385"/>
                    <a:pt x="1378" y="380"/>
                  </a:cubicBezTo>
                  <a:cubicBezTo>
                    <a:pt x="1402" y="380"/>
                    <a:pt x="1414" y="384"/>
                    <a:pt x="1427" y="384"/>
                  </a:cubicBezTo>
                  <a:cubicBezTo>
                    <a:pt x="1433" y="384"/>
                    <a:pt x="1440" y="383"/>
                    <a:pt x="1449" y="380"/>
                  </a:cubicBezTo>
                  <a:lnTo>
                    <a:pt x="1440" y="371"/>
                  </a:lnTo>
                  <a:cubicBezTo>
                    <a:pt x="1447" y="350"/>
                    <a:pt x="1454" y="344"/>
                    <a:pt x="1461" y="344"/>
                  </a:cubicBezTo>
                  <a:cubicBezTo>
                    <a:pt x="1471" y="344"/>
                    <a:pt x="1482" y="354"/>
                    <a:pt x="1494" y="354"/>
                  </a:cubicBezTo>
                  <a:cubicBezTo>
                    <a:pt x="1497" y="354"/>
                    <a:pt x="1499" y="354"/>
                    <a:pt x="1502" y="353"/>
                  </a:cubicBezTo>
                  <a:lnTo>
                    <a:pt x="1502" y="362"/>
                  </a:lnTo>
                  <a:cubicBezTo>
                    <a:pt x="1517" y="371"/>
                    <a:pt x="1527" y="374"/>
                    <a:pt x="1533" y="374"/>
                  </a:cubicBezTo>
                  <a:cubicBezTo>
                    <a:pt x="1544" y="374"/>
                    <a:pt x="1546" y="366"/>
                    <a:pt x="1553" y="366"/>
                  </a:cubicBezTo>
                  <a:cubicBezTo>
                    <a:pt x="1560" y="366"/>
                    <a:pt x="1570" y="371"/>
                    <a:pt x="1590" y="389"/>
                  </a:cubicBezTo>
                  <a:lnTo>
                    <a:pt x="1581" y="353"/>
                  </a:lnTo>
                  <a:cubicBezTo>
                    <a:pt x="1583" y="333"/>
                    <a:pt x="1588" y="326"/>
                    <a:pt x="1595" y="326"/>
                  </a:cubicBezTo>
                  <a:cubicBezTo>
                    <a:pt x="1613" y="326"/>
                    <a:pt x="1642" y="375"/>
                    <a:pt x="1667" y="375"/>
                  </a:cubicBezTo>
                  <a:cubicBezTo>
                    <a:pt x="1671" y="375"/>
                    <a:pt x="1675" y="374"/>
                    <a:pt x="1678" y="371"/>
                  </a:cubicBezTo>
                  <a:lnTo>
                    <a:pt x="1661" y="344"/>
                  </a:lnTo>
                  <a:cubicBezTo>
                    <a:pt x="1663" y="342"/>
                    <a:pt x="1666" y="341"/>
                    <a:pt x="1668" y="341"/>
                  </a:cubicBezTo>
                  <a:cubicBezTo>
                    <a:pt x="1693" y="341"/>
                    <a:pt x="1724" y="451"/>
                    <a:pt x="1740" y="459"/>
                  </a:cubicBezTo>
                  <a:cubicBezTo>
                    <a:pt x="1749" y="468"/>
                    <a:pt x="1731" y="468"/>
                    <a:pt x="1731" y="477"/>
                  </a:cubicBezTo>
                  <a:cubicBezTo>
                    <a:pt x="1742" y="485"/>
                    <a:pt x="1748" y="489"/>
                    <a:pt x="1752" y="489"/>
                  </a:cubicBezTo>
                  <a:cubicBezTo>
                    <a:pt x="1767" y="489"/>
                    <a:pt x="1740" y="429"/>
                    <a:pt x="1776" y="415"/>
                  </a:cubicBezTo>
                  <a:lnTo>
                    <a:pt x="1776" y="415"/>
                  </a:lnTo>
                  <a:cubicBezTo>
                    <a:pt x="1784" y="441"/>
                    <a:pt x="1767" y="486"/>
                    <a:pt x="1793" y="486"/>
                  </a:cubicBezTo>
                  <a:cubicBezTo>
                    <a:pt x="1794" y="487"/>
                    <a:pt x="1795" y="488"/>
                    <a:pt x="1797" y="488"/>
                  </a:cubicBezTo>
                  <a:cubicBezTo>
                    <a:pt x="1809" y="488"/>
                    <a:pt x="1846" y="439"/>
                    <a:pt x="1877" y="439"/>
                  </a:cubicBezTo>
                  <a:cubicBezTo>
                    <a:pt x="1885" y="439"/>
                    <a:pt x="1892" y="442"/>
                    <a:pt x="1899" y="450"/>
                  </a:cubicBezTo>
                  <a:cubicBezTo>
                    <a:pt x="1899" y="433"/>
                    <a:pt x="1890" y="415"/>
                    <a:pt x="1908" y="397"/>
                  </a:cubicBezTo>
                  <a:cubicBezTo>
                    <a:pt x="1927" y="397"/>
                    <a:pt x="1955" y="439"/>
                    <a:pt x="1979" y="439"/>
                  </a:cubicBezTo>
                  <a:cubicBezTo>
                    <a:pt x="1989" y="439"/>
                    <a:pt x="1998" y="432"/>
                    <a:pt x="2005" y="415"/>
                  </a:cubicBezTo>
                  <a:cubicBezTo>
                    <a:pt x="2005" y="415"/>
                    <a:pt x="2014" y="424"/>
                    <a:pt x="2014" y="433"/>
                  </a:cubicBezTo>
                  <a:cubicBezTo>
                    <a:pt x="2032" y="415"/>
                    <a:pt x="2085" y="406"/>
                    <a:pt x="2093" y="371"/>
                  </a:cubicBezTo>
                  <a:cubicBezTo>
                    <a:pt x="2098" y="404"/>
                    <a:pt x="2103" y="414"/>
                    <a:pt x="2110" y="414"/>
                  </a:cubicBezTo>
                  <a:cubicBezTo>
                    <a:pt x="2117" y="414"/>
                    <a:pt x="2125" y="406"/>
                    <a:pt x="2138" y="397"/>
                  </a:cubicBezTo>
                  <a:cubicBezTo>
                    <a:pt x="2145" y="390"/>
                    <a:pt x="2156" y="384"/>
                    <a:pt x="2163" y="384"/>
                  </a:cubicBezTo>
                  <a:cubicBezTo>
                    <a:pt x="2173" y="384"/>
                    <a:pt x="2175" y="394"/>
                    <a:pt x="2155" y="424"/>
                  </a:cubicBezTo>
                  <a:lnTo>
                    <a:pt x="2199" y="415"/>
                  </a:lnTo>
                  <a:lnTo>
                    <a:pt x="2191" y="433"/>
                  </a:lnTo>
                  <a:cubicBezTo>
                    <a:pt x="2199" y="433"/>
                    <a:pt x="2235" y="406"/>
                    <a:pt x="2270" y="380"/>
                  </a:cubicBezTo>
                  <a:lnTo>
                    <a:pt x="2270" y="380"/>
                  </a:lnTo>
                  <a:cubicBezTo>
                    <a:pt x="2270" y="389"/>
                    <a:pt x="2252" y="397"/>
                    <a:pt x="2244" y="406"/>
                  </a:cubicBezTo>
                  <a:cubicBezTo>
                    <a:pt x="2250" y="416"/>
                    <a:pt x="2253" y="421"/>
                    <a:pt x="2259" y="421"/>
                  </a:cubicBezTo>
                  <a:cubicBezTo>
                    <a:pt x="2271" y="421"/>
                    <a:pt x="2294" y="405"/>
                    <a:pt x="2367" y="371"/>
                  </a:cubicBezTo>
                  <a:lnTo>
                    <a:pt x="2367" y="371"/>
                  </a:lnTo>
                  <a:lnTo>
                    <a:pt x="2314" y="406"/>
                  </a:lnTo>
                  <a:cubicBezTo>
                    <a:pt x="2321" y="403"/>
                    <a:pt x="2325" y="401"/>
                    <a:pt x="2328" y="401"/>
                  </a:cubicBezTo>
                  <a:cubicBezTo>
                    <a:pt x="2338" y="401"/>
                    <a:pt x="2318" y="426"/>
                    <a:pt x="2332" y="433"/>
                  </a:cubicBezTo>
                  <a:cubicBezTo>
                    <a:pt x="2323" y="441"/>
                    <a:pt x="2323" y="441"/>
                    <a:pt x="2341" y="441"/>
                  </a:cubicBezTo>
                  <a:cubicBezTo>
                    <a:pt x="2332" y="441"/>
                    <a:pt x="2323" y="450"/>
                    <a:pt x="2314" y="450"/>
                  </a:cubicBezTo>
                  <a:cubicBezTo>
                    <a:pt x="2341" y="450"/>
                    <a:pt x="2288" y="486"/>
                    <a:pt x="2261" y="503"/>
                  </a:cubicBezTo>
                  <a:cubicBezTo>
                    <a:pt x="2245" y="514"/>
                    <a:pt x="2235" y="522"/>
                    <a:pt x="2251" y="522"/>
                  </a:cubicBezTo>
                  <a:cubicBezTo>
                    <a:pt x="2261" y="522"/>
                    <a:pt x="2280" y="519"/>
                    <a:pt x="2314" y="512"/>
                  </a:cubicBezTo>
                  <a:cubicBezTo>
                    <a:pt x="2323" y="521"/>
                    <a:pt x="2332" y="530"/>
                    <a:pt x="2341" y="530"/>
                  </a:cubicBezTo>
                  <a:cubicBezTo>
                    <a:pt x="2358" y="512"/>
                    <a:pt x="2376" y="512"/>
                    <a:pt x="2394" y="512"/>
                  </a:cubicBezTo>
                  <a:cubicBezTo>
                    <a:pt x="2402" y="512"/>
                    <a:pt x="2411" y="514"/>
                    <a:pt x="2420" y="514"/>
                  </a:cubicBezTo>
                  <a:cubicBezTo>
                    <a:pt x="2429" y="514"/>
                    <a:pt x="2438" y="512"/>
                    <a:pt x="2447" y="503"/>
                  </a:cubicBezTo>
                  <a:lnTo>
                    <a:pt x="2447" y="503"/>
                  </a:lnTo>
                  <a:cubicBezTo>
                    <a:pt x="2447" y="518"/>
                    <a:pt x="2400" y="543"/>
                    <a:pt x="2383" y="543"/>
                  </a:cubicBezTo>
                  <a:cubicBezTo>
                    <a:pt x="2379" y="543"/>
                    <a:pt x="2376" y="542"/>
                    <a:pt x="2376" y="539"/>
                  </a:cubicBezTo>
                  <a:lnTo>
                    <a:pt x="2385" y="530"/>
                  </a:lnTo>
                  <a:lnTo>
                    <a:pt x="2385" y="530"/>
                  </a:lnTo>
                  <a:cubicBezTo>
                    <a:pt x="2312" y="538"/>
                    <a:pt x="2328" y="575"/>
                    <a:pt x="2291" y="575"/>
                  </a:cubicBezTo>
                  <a:cubicBezTo>
                    <a:pt x="2288" y="575"/>
                    <a:pt x="2284" y="575"/>
                    <a:pt x="2279" y="574"/>
                  </a:cubicBezTo>
                  <a:cubicBezTo>
                    <a:pt x="2270" y="592"/>
                    <a:pt x="2261" y="609"/>
                    <a:pt x="2244" y="618"/>
                  </a:cubicBezTo>
                  <a:cubicBezTo>
                    <a:pt x="2244" y="627"/>
                    <a:pt x="2235" y="627"/>
                    <a:pt x="2235" y="636"/>
                  </a:cubicBezTo>
                  <a:cubicBezTo>
                    <a:pt x="2226" y="636"/>
                    <a:pt x="2226" y="645"/>
                    <a:pt x="2226" y="645"/>
                  </a:cubicBezTo>
                  <a:lnTo>
                    <a:pt x="2208" y="662"/>
                  </a:lnTo>
                  <a:cubicBezTo>
                    <a:pt x="2173" y="706"/>
                    <a:pt x="2138" y="751"/>
                    <a:pt x="2111" y="795"/>
                  </a:cubicBezTo>
                  <a:lnTo>
                    <a:pt x="2164" y="812"/>
                  </a:lnTo>
                  <a:lnTo>
                    <a:pt x="2138" y="839"/>
                  </a:lnTo>
                  <a:cubicBezTo>
                    <a:pt x="2129" y="839"/>
                    <a:pt x="2093" y="830"/>
                    <a:pt x="2111" y="812"/>
                  </a:cubicBezTo>
                  <a:cubicBezTo>
                    <a:pt x="2108" y="812"/>
                    <a:pt x="2106" y="811"/>
                    <a:pt x="2104" y="811"/>
                  </a:cubicBezTo>
                  <a:cubicBezTo>
                    <a:pt x="2081" y="811"/>
                    <a:pt x="2112" y="857"/>
                    <a:pt x="2120" y="865"/>
                  </a:cubicBezTo>
                  <a:cubicBezTo>
                    <a:pt x="2112" y="871"/>
                    <a:pt x="2106" y="874"/>
                    <a:pt x="2101" y="874"/>
                  </a:cubicBezTo>
                  <a:cubicBezTo>
                    <a:pt x="2078" y="874"/>
                    <a:pt x="2075" y="828"/>
                    <a:pt x="2069" y="828"/>
                  </a:cubicBezTo>
                  <a:cubicBezTo>
                    <a:pt x="2068" y="828"/>
                    <a:pt x="2068" y="828"/>
                    <a:pt x="2067" y="830"/>
                  </a:cubicBezTo>
                  <a:lnTo>
                    <a:pt x="2058" y="848"/>
                  </a:lnTo>
                  <a:lnTo>
                    <a:pt x="2067" y="848"/>
                  </a:lnTo>
                  <a:cubicBezTo>
                    <a:pt x="2076" y="874"/>
                    <a:pt x="2093" y="892"/>
                    <a:pt x="2076" y="918"/>
                  </a:cubicBezTo>
                  <a:cubicBezTo>
                    <a:pt x="2072" y="920"/>
                    <a:pt x="2069" y="921"/>
                    <a:pt x="2066" y="921"/>
                  </a:cubicBezTo>
                  <a:cubicBezTo>
                    <a:pt x="2055" y="921"/>
                    <a:pt x="2047" y="909"/>
                    <a:pt x="2040" y="909"/>
                  </a:cubicBezTo>
                  <a:cubicBezTo>
                    <a:pt x="2040" y="909"/>
                    <a:pt x="2032" y="909"/>
                    <a:pt x="2032" y="918"/>
                  </a:cubicBezTo>
                  <a:lnTo>
                    <a:pt x="2005" y="962"/>
                  </a:lnTo>
                  <a:lnTo>
                    <a:pt x="2049" y="962"/>
                  </a:lnTo>
                  <a:cubicBezTo>
                    <a:pt x="2057" y="995"/>
                    <a:pt x="2028" y="1005"/>
                    <a:pt x="2064" y="1006"/>
                  </a:cubicBezTo>
                  <a:lnTo>
                    <a:pt x="2064" y="1006"/>
                  </a:lnTo>
                  <a:cubicBezTo>
                    <a:pt x="1994" y="1012"/>
                    <a:pt x="1968" y="1148"/>
                    <a:pt x="1943" y="1148"/>
                  </a:cubicBezTo>
                  <a:cubicBezTo>
                    <a:pt x="1952" y="1192"/>
                    <a:pt x="1934" y="1219"/>
                    <a:pt x="1917" y="1245"/>
                  </a:cubicBezTo>
                  <a:cubicBezTo>
                    <a:pt x="1926" y="1245"/>
                    <a:pt x="1970" y="1263"/>
                    <a:pt x="1952" y="1289"/>
                  </a:cubicBezTo>
                  <a:cubicBezTo>
                    <a:pt x="1931" y="1273"/>
                    <a:pt x="1917" y="1267"/>
                    <a:pt x="1906" y="1267"/>
                  </a:cubicBezTo>
                  <a:cubicBezTo>
                    <a:pt x="1879" y="1267"/>
                    <a:pt x="1871" y="1300"/>
                    <a:pt x="1831" y="1300"/>
                  </a:cubicBezTo>
                  <a:cubicBezTo>
                    <a:pt x="1828" y="1300"/>
                    <a:pt x="1825" y="1300"/>
                    <a:pt x="1822" y="1300"/>
                  </a:cubicBezTo>
                  <a:lnTo>
                    <a:pt x="1822" y="1300"/>
                  </a:lnTo>
                  <a:cubicBezTo>
                    <a:pt x="1849" y="1312"/>
                    <a:pt x="1783" y="1378"/>
                    <a:pt x="1855" y="1386"/>
                  </a:cubicBezTo>
                  <a:cubicBezTo>
                    <a:pt x="1851" y="1390"/>
                    <a:pt x="1848" y="1391"/>
                    <a:pt x="1844" y="1391"/>
                  </a:cubicBezTo>
                  <a:cubicBezTo>
                    <a:pt x="1830" y="1391"/>
                    <a:pt x="1814" y="1369"/>
                    <a:pt x="1793" y="1369"/>
                  </a:cubicBezTo>
                  <a:cubicBezTo>
                    <a:pt x="1793" y="1439"/>
                    <a:pt x="1705" y="1475"/>
                    <a:pt x="1678" y="1545"/>
                  </a:cubicBezTo>
                  <a:cubicBezTo>
                    <a:pt x="1687" y="1554"/>
                    <a:pt x="1714" y="1554"/>
                    <a:pt x="1723" y="1572"/>
                  </a:cubicBezTo>
                  <a:lnTo>
                    <a:pt x="1643" y="1572"/>
                  </a:lnTo>
                  <a:cubicBezTo>
                    <a:pt x="1643" y="1589"/>
                    <a:pt x="1705" y="1625"/>
                    <a:pt x="1652" y="1625"/>
                  </a:cubicBezTo>
                  <a:cubicBezTo>
                    <a:pt x="1661" y="1625"/>
                    <a:pt x="1678" y="1634"/>
                    <a:pt x="1678" y="1642"/>
                  </a:cubicBezTo>
                  <a:cubicBezTo>
                    <a:pt x="1546" y="1739"/>
                    <a:pt x="1572" y="1925"/>
                    <a:pt x="1396" y="1996"/>
                  </a:cubicBezTo>
                  <a:cubicBezTo>
                    <a:pt x="1422" y="1996"/>
                    <a:pt x="1422" y="2004"/>
                    <a:pt x="1414" y="2022"/>
                  </a:cubicBezTo>
                  <a:cubicBezTo>
                    <a:pt x="1415" y="2021"/>
                    <a:pt x="1416" y="2020"/>
                    <a:pt x="1418" y="2020"/>
                  </a:cubicBezTo>
                  <a:cubicBezTo>
                    <a:pt x="1427" y="2020"/>
                    <a:pt x="1443" y="2040"/>
                    <a:pt x="1458" y="2040"/>
                  </a:cubicBezTo>
                  <a:lnTo>
                    <a:pt x="1387" y="2075"/>
                  </a:lnTo>
                  <a:cubicBezTo>
                    <a:pt x="1422" y="2110"/>
                    <a:pt x="1352" y="2137"/>
                    <a:pt x="1387" y="2163"/>
                  </a:cubicBezTo>
                  <a:lnTo>
                    <a:pt x="1396" y="2146"/>
                  </a:lnTo>
                  <a:cubicBezTo>
                    <a:pt x="1431" y="2190"/>
                    <a:pt x="1519" y="2172"/>
                    <a:pt x="1581" y="2207"/>
                  </a:cubicBezTo>
                  <a:cubicBezTo>
                    <a:pt x="1537" y="2154"/>
                    <a:pt x="1696" y="2190"/>
                    <a:pt x="1643" y="2101"/>
                  </a:cubicBezTo>
                  <a:cubicBezTo>
                    <a:pt x="1661" y="2101"/>
                    <a:pt x="1661" y="2119"/>
                    <a:pt x="1678" y="2128"/>
                  </a:cubicBezTo>
                  <a:cubicBezTo>
                    <a:pt x="1661" y="2101"/>
                    <a:pt x="1661" y="2084"/>
                    <a:pt x="1687" y="2066"/>
                  </a:cubicBezTo>
                  <a:lnTo>
                    <a:pt x="1687" y="2075"/>
                  </a:lnTo>
                  <a:cubicBezTo>
                    <a:pt x="1723" y="2004"/>
                    <a:pt x="1767" y="1987"/>
                    <a:pt x="1829" y="1925"/>
                  </a:cubicBezTo>
                  <a:lnTo>
                    <a:pt x="1793" y="1916"/>
                  </a:lnTo>
                  <a:cubicBezTo>
                    <a:pt x="1802" y="1898"/>
                    <a:pt x="1820" y="1898"/>
                    <a:pt x="1829" y="1898"/>
                  </a:cubicBezTo>
                  <a:cubicBezTo>
                    <a:pt x="1821" y="1889"/>
                    <a:pt x="1816" y="1886"/>
                    <a:pt x="1811" y="1886"/>
                  </a:cubicBezTo>
                  <a:cubicBezTo>
                    <a:pt x="1799" y="1886"/>
                    <a:pt x="1795" y="1911"/>
                    <a:pt x="1780" y="1911"/>
                  </a:cubicBezTo>
                  <a:cubicBezTo>
                    <a:pt x="1774" y="1911"/>
                    <a:pt x="1767" y="1908"/>
                    <a:pt x="1758" y="1898"/>
                  </a:cubicBezTo>
                  <a:lnTo>
                    <a:pt x="1758" y="1898"/>
                  </a:lnTo>
                  <a:cubicBezTo>
                    <a:pt x="1760" y="1899"/>
                    <a:pt x="1763" y="1899"/>
                    <a:pt x="1765" y="1899"/>
                  </a:cubicBezTo>
                  <a:cubicBezTo>
                    <a:pt x="1822" y="1899"/>
                    <a:pt x="1830" y="1806"/>
                    <a:pt x="1887" y="1806"/>
                  </a:cubicBezTo>
                  <a:cubicBezTo>
                    <a:pt x="1893" y="1806"/>
                    <a:pt x="1900" y="1808"/>
                    <a:pt x="1908" y="1810"/>
                  </a:cubicBezTo>
                  <a:cubicBezTo>
                    <a:pt x="1917" y="1784"/>
                    <a:pt x="1864" y="1792"/>
                    <a:pt x="1881" y="1775"/>
                  </a:cubicBezTo>
                  <a:lnTo>
                    <a:pt x="1899" y="1775"/>
                  </a:lnTo>
                  <a:lnTo>
                    <a:pt x="1881" y="1757"/>
                  </a:lnTo>
                  <a:cubicBezTo>
                    <a:pt x="1889" y="1750"/>
                    <a:pt x="1898" y="1747"/>
                    <a:pt x="1907" y="1747"/>
                  </a:cubicBezTo>
                  <a:cubicBezTo>
                    <a:pt x="1920" y="1747"/>
                    <a:pt x="1933" y="1752"/>
                    <a:pt x="1943" y="1757"/>
                  </a:cubicBezTo>
                  <a:cubicBezTo>
                    <a:pt x="1934" y="1757"/>
                    <a:pt x="1934" y="1766"/>
                    <a:pt x="1934" y="1775"/>
                  </a:cubicBezTo>
                  <a:cubicBezTo>
                    <a:pt x="1968" y="1766"/>
                    <a:pt x="1962" y="1718"/>
                    <a:pt x="1976" y="1706"/>
                  </a:cubicBezTo>
                  <a:lnTo>
                    <a:pt x="1976" y="1706"/>
                  </a:lnTo>
                  <a:lnTo>
                    <a:pt x="1952" y="1722"/>
                  </a:lnTo>
                  <a:cubicBezTo>
                    <a:pt x="1970" y="1642"/>
                    <a:pt x="2040" y="1581"/>
                    <a:pt x="2040" y="1492"/>
                  </a:cubicBezTo>
                  <a:lnTo>
                    <a:pt x="2023" y="1483"/>
                  </a:lnTo>
                  <a:cubicBezTo>
                    <a:pt x="2032" y="1422"/>
                    <a:pt x="2067" y="1457"/>
                    <a:pt x="2085" y="1395"/>
                  </a:cubicBezTo>
                  <a:cubicBezTo>
                    <a:pt x="2076" y="1377"/>
                    <a:pt x="2076" y="1360"/>
                    <a:pt x="2093" y="1342"/>
                  </a:cubicBezTo>
                  <a:cubicBezTo>
                    <a:pt x="2098" y="1355"/>
                    <a:pt x="2109" y="1355"/>
                    <a:pt x="2120" y="1355"/>
                  </a:cubicBezTo>
                  <a:cubicBezTo>
                    <a:pt x="2131" y="1355"/>
                    <a:pt x="2142" y="1355"/>
                    <a:pt x="2146" y="1369"/>
                  </a:cubicBezTo>
                  <a:cubicBezTo>
                    <a:pt x="2146" y="1298"/>
                    <a:pt x="2138" y="1324"/>
                    <a:pt x="2102" y="1263"/>
                  </a:cubicBezTo>
                  <a:lnTo>
                    <a:pt x="2138" y="1263"/>
                  </a:lnTo>
                  <a:cubicBezTo>
                    <a:pt x="2120" y="1245"/>
                    <a:pt x="2111" y="1236"/>
                    <a:pt x="2120" y="1201"/>
                  </a:cubicBezTo>
                  <a:lnTo>
                    <a:pt x="2120" y="1201"/>
                  </a:lnTo>
                  <a:cubicBezTo>
                    <a:pt x="2129" y="1236"/>
                    <a:pt x="2164" y="1210"/>
                    <a:pt x="2182" y="1245"/>
                  </a:cubicBezTo>
                  <a:cubicBezTo>
                    <a:pt x="2254" y="1221"/>
                    <a:pt x="2187" y="1146"/>
                    <a:pt x="2248" y="1146"/>
                  </a:cubicBezTo>
                  <a:cubicBezTo>
                    <a:pt x="2254" y="1146"/>
                    <a:pt x="2261" y="1146"/>
                    <a:pt x="2270" y="1148"/>
                  </a:cubicBezTo>
                  <a:cubicBezTo>
                    <a:pt x="2256" y="1131"/>
                    <a:pt x="2244" y="1126"/>
                    <a:pt x="2235" y="1126"/>
                  </a:cubicBezTo>
                  <a:cubicBezTo>
                    <a:pt x="2212" y="1126"/>
                    <a:pt x="2202" y="1159"/>
                    <a:pt x="2200" y="1159"/>
                  </a:cubicBezTo>
                  <a:cubicBezTo>
                    <a:pt x="2200" y="1159"/>
                    <a:pt x="2199" y="1158"/>
                    <a:pt x="2199" y="1157"/>
                  </a:cubicBezTo>
                  <a:cubicBezTo>
                    <a:pt x="2164" y="1157"/>
                    <a:pt x="2155" y="1104"/>
                    <a:pt x="2173" y="1095"/>
                  </a:cubicBezTo>
                  <a:cubicBezTo>
                    <a:pt x="2177" y="1090"/>
                    <a:pt x="2186" y="1089"/>
                    <a:pt x="2197" y="1089"/>
                  </a:cubicBezTo>
                  <a:cubicBezTo>
                    <a:pt x="2208" y="1089"/>
                    <a:pt x="2222" y="1090"/>
                    <a:pt x="2236" y="1090"/>
                  </a:cubicBezTo>
                  <a:cubicBezTo>
                    <a:pt x="2261" y="1090"/>
                    <a:pt x="2287" y="1087"/>
                    <a:pt x="2301" y="1066"/>
                  </a:cubicBezTo>
                  <a:lnTo>
                    <a:pt x="2301" y="1066"/>
                  </a:lnTo>
                  <a:cubicBezTo>
                    <a:pt x="2301" y="1069"/>
                    <a:pt x="2305" y="1071"/>
                    <a:pt x="2305" y="1077"/>
                  </a:cubicBezTo>
                  <a:cubicBezTo>
                    <a:pt x="2332" y="1068"/>
                    <a:pt x="2296" y="1024"/>
                    <a:pt x="2341" y="1024"/>
                  </a:cubicBezTo>
                  <a:cubicBezTo>
                    <a:pt x="2305" y="989"/>
                    <a:pt x="2358" y="998"/>
                    <a:pt x="2305" y="962"/>
                  </a:cubicBezTo>
                  <a:lnTo>
                    <a:pt x="2296" y="1015"/>
                  </a:lnTo>
                  <a:cubicBezTo>
                    <a:pt x="2296" y="980"/>
                    <a:pt x="2252" y="927"/>
                    <a:pt x="2305" y="901"/>
                  </a:cubicBezTo>
                  <a:cubicBezTo>
                    <a:pt x="2314" y="909"/>
                    <a:pt x="2314" y="927"/>
                    <a:pt x="2323" y="945"/>
                  </a:cubicBezTo>
                  <a:cubicBezTo>
                    <a:pt x="2341" y="936"/>
                    <a:pt x="2323" y="918"/>
                    <a:pt x="2341" y="909"/>
                  </a:cubicBezTo>
                  <a:lnTo>
                    <a:pt x="2341" y="909"/>
                  </a:lnTo>
                  <a:cubicBezTo>
                    <a:pt x="2394" y="945"/>
                    <a:pt x="2323" y="971"/>
                    <a:pt x="2349" y="1015"/>
                  </a:cubicBezTo>
                  <a:cubicBezTo>
                    <a:pt x="2370" y="1015"/>
                    <a:pt x="2354" y="974"/>
                    <a:pt x="2365" y="974"/>
                  </a:cubicBezTo>
                  <a:lnTo>
                    <a:pt x="2365" y="974"/>
                  </a:lnTo>
                  <a:cubicBezTo>
                    <a:pt x="2368" y="974"/>
                    <a:pt x="2374" y="978"/>
                    <a:pt x="2385" y="989"/>
                  </a:cubicBezTo>
                  <a:cubicBezTo>
                    <a:pt x="2332" y="936"/>
                    <a:pt x="2420" y="954"/>
                    <a:pt x="2385" y="892"/>
                  </a:cubicBezTo>
                  <a:lnTo>
                    <a:pt x="2385" y="892"/>
                  </a:lnTo>
                  <a:lnTo>
                    <a:pt x="2420" y="909"/>
                  </a:lnTo>
                  <a:cubicBezTo>
                    <a:pt x="2420" y="901"/>
                    <a:pt x="2411" y="883"/>
                    <a:pt x="2411" y="874"/>
                  </a:cubicBezTo>
                  <a:lnTo>
                    <a:pt x="2411" y="874"/>
                  </a:lnTo>
                  <a:lnTo>
                    <a:pt x="2447" y="909"/>
                  </a:lnTo>
                  <a:cubicBezTo>
                    <a:pt x="2429" y="865"/>
                    <a:pt x="2500" y="883"/>
                    <a:pt x="2500" y="848"/>
                  </a:cubicBezTo>
                  <a:lnTo>
                    <a:pt x="2500" y="848"/>
                  </a:lnTo>
                  <a:cubicBezTo>
                    <a:pt x="2489" y="864"/>
                    <a:pt x="2480" y="869"/>
                    <a:pt x="2473" y="869"/>
                  </a:cubicBezTo>
                  <a:cubicBezTo>
                    <a:pt x="2458" y="869"/>
                    <a:pt x="2447" y="847"/>
                    <a:pt x="2427" y="847"/>
                  </a:cubicBezTo>
                  <a:cubicBezTo>
                    <a:pt x="2425" y="847"/>
                    <a:pt x="2423" y="847"/>
                    <a:pt x="2420" y="848"/>
                  </a:cubicBezTo>
                  <a:cubicBezTo>
                    <a:pt x="2420" y="817"/>
                    <a:pt x="2429" y="808"/>
                    <a:pt x="2445" y="808"/>
                  </a:cubicBezTo>
                  <a:cubicBezTo>
                    <a:pt x="2453" y="808"/>
                    <a:pt x="2462" y="810"/>
                    <a:pt x="2473" y="812"/>
                  </a:cubicBezTo>
                  <a:cubicBezTo>
                    <a:pt x="2482" y="812"/>
                    <a:pt x="2500" y="812"/>
                    <a:pt x="2517" y="804"/>
                  </a:cubicBezTo>
                  <a:cubicBezTo>
                    <a:pt x="2533" y="796"/>
                    <a:pt x="2542" y="780"/>
                    <a:pt x="2557" y="758"/>
                  </a:cubicBezTo>
                  <a:lnTo>
                    <a:pt x="2557" y="758"/>
                  </a:lnTo>
                  <a:cubicBezTo>
                    <a:pt x="2547" y="769"/>
                    <a:pt x="2530" y="783"/>
                    <a:pt x="2519" y="783"/>
                  </a:cubicBezTo>
                  <a:cubicBezTo>
                    <a:pt x="2513" y="783"/>
                    <a:pt x="2508" y="779"/>
                    <a:pt x="2508" y="768"/>
                  </a:cubicBezTo>
                  <a:cubicBezTo>
                    <a:pt x="2526" y="751"/>
                    <a:pt x="2553" y="724"/>
                    <a:pt x="2579" y="715"/>
                  </a:cubicBezTo>
                  <a:cubicBezTo>
                    <a:pt x="2595" y="686"/>
                    <a:pt x="2594" y="678"/>
                    <a:pt x="2585" y="678"/>
                  </a:cubicBezTo>
                  <a:cubicBezTo>
                    <a:pt x="2575" y="678"/>
                    <a:pt x="2556" y="690"/>
                    <a:pt x="2544" y="690"/>
                  </a:cubicBezTo>
                  <a:cubicBezTo>
                    <a:pt x="2539" y="690"/>
                    <a:pt x="2535" y="687"/>
                    <a:pt x="2535" y="680"/>
                  </a:cubicBezTo>
                  <a:cubicBezTo>
                    <a:pt x="2597" y="662"/>
                    <a:pt x="2535" y="636"/>
                    <a:pt x="2544" y="609"/>
                  </a:cubicBezTo>
                  <a:lnTo>
                    <a:pt x="2544" y="609"/>
                  </a:lnTo>
                  <a:lnTo>
                    <a:pt x="2579" y="618"/>
                  </a:lnTo>
                  <a:cubicBezTo>
                    <a:pt x="2650" y="530"/>
                    <a:pt x="2508" y="592"/>
                    <a:pt x="2579" y="521"/>
                  </a:cubicBezTo>
                  <a:lnTo>
                    <a:pt x="2579" y="521"/>
                  </a:lnTo>
                  <a:cubicBezTo>
                    <a:pt x="2588" y="530"/>
                    <a:pt x="2606" y="539"/>
                    <a:pt x="2623" y="547"/>
                  </a:cubicBezTo>
                  <a:lnTo>
                    <a:pt x="2623" y="512"/>
                  </a:lnTo>
                  <a:lnTo>
                    <a:pt x="2667" y="512"/>
                  </a:lnTo>
                  <a:cubicBezTo>
                    <a:pt x="2659" y="477"/>
                    <a:pt x="2676" y="459"/>
                    <a:pt x="2720" y="415"/>
                  </a:cubicBezTo>
                  <a:lnTo>
                    <a:pt x="2720" y="415"/>
                  </a:lnTo>
                  <a:cubicBezTo>
                    <a:pt x="2702" y="422"/>
                    <a:pt x="2684" y="427"/>
                    <a:pt x="2670" y="427"/>
                  </a:cubicBezTo>
                  <a:cubicBezTo>
                    <a:pt x="2650" y="427"/>
                    <a:pt x="2639" y="418"/>
                    <a:pt x="2650" y="397"/>
                  </a:cubicBezTo>
                  <a:cubicBezTo>
                    <a:pt x="2694" y="371"/>
                    <a:pt x="2685" y="397"/>
                    <a:pt x="2711" y="353"/>
                  </a:cubicBezTo>
                  <a:cubicBezTo>
                    <a:pt x="2738" y="353"/>
                    <a:pt x="2764" y="353"/>
                    <a:pt x="2711" y="389"/>
                  </a:cubicBezTo>
                  <a:cubicBezTo>
                    <a:pt x="2717" y="389"/>
                    <a:pt x="2723" y="392"/>
                    <a:pt x="2732" y="392"/>
                  </a:cubicBezTo>
                  <a:cubicBezTo>
                    <a:pt x="2736" y="392"/>
                    <a:pt x="2741" y="391"/>
                    <a:pt x="2747" y="389"/>
                  </a:cubicBezTo>
                  <a:cubicBezTo>
                    <a:pt x="2800" y="353"/>
                    <a:pt x="2800" y="318"/>
                    <a:pt x="2809" y="291"/>
                  </a:cubicBezTo>
                  <a:lnTo>
                    <a:pt x="2809" y="291"/>
                  </a:lnTo>
                  <a:cubicBezTo>
                    <a:pt x="2800" y="300"/>
                    <a:pt x="2791" y="318"/>
                    <a:pt x="2782" y="318"/>
                  </a:cubicBezTo>
                  <a:cubicBezTo>
                    <a:pt x="2773" y="300"/>
                    <a:pt x="2764" y="291"/>
                    <a:pt x="2756" y="274"/>
                  </a:cubicBezTo>
                  <a:cubicBezTo>
                    <a:pt x="2782" y="256"/>
                    <a:pt x="2791" y="256"/>
                    <a:pt x="2800" y="256"/>
                  </a:cubicBezTo>
                  <a:cubicBezTo>
                    <a:pt x="2809" y="247"/>
                    <a:pt x="2782" y="247"/>
                    <a:pt x="2791" y="230"/>
                  </a:cubicBezTo>
                  <a:cubicBezTo>
                    <a:pt x="2822" y="217"/>
                    <a:pt x="2857" y="201"/>
                    <a:pt x="2875" y="201"/>
                  </a:cubicBezTo>
                  <a:cubicBezTo>
                    <a:pt x="2883" y="201"/>
                    <a:pt x="2888" y="204"/>
                    <a:pt x="2888" y="212"/>
                  </a:cubicBezTo>
                  <a:lnTo>
                    <a:pt x="2888" y="212"/>
                  </a:lnTo>
                  <a:cubicBezTo>
                    <a:pt x="2888" y="194"/>
                    <a:pt x="2879" y="177"/>
                    <a:pt x="2879" y="159"/>
                  </a:cubicBezTo>
                  <a:cubicBezTo>
                    <a:pt x="2906" y="141"/>
                    <a:pt x="2959" y="88"/>
                    <a:pt x="2976" y="88"/>
                  </a:cubicBezTo>
                  <a:cubicBezTo>
                    <a:pt x="2994" y="71"/>
                    <a:pt x="2994" y="53"/>
                    <a:pt x="2994" y="44"/>
                  </a:cubicBezTo>
                  <a:lnTo>
                    <a:pt x="2994" y="44"/>
                  </a:lnTo>
                  <a:cubicBezTo>
                    <a:pt x="2937" y="58"/>
                    <a:pt x="2857" y="84"/>
                    <a:pt x="2814" y="84"/>
                  </a:cubicBezTo>
                  <a:cubicBezTo>
                    <a:pt x="2804" y="84"/>
                    <a:pt x="2796" y="83"/>
                    <a:pt x="2791" y="79"/>
                  </a:cubicBezTo>
                  <a:cubicBezTo>
                    <a:pt x="2782" y="79"/>
                    <a:pt x="2764" y="88"/>
                    <a:pt x="2747" y="97"/>
                  </a:cubicBezTo>
                  <a:cubicBezTo>
                    <a:pt x="2717" y="91"/>
                    <a:pt x="2699" y="73"/>
                    <a:pt x="2652" y="73"/>
                  </a:cubicBezTo>
                  <a:cubicBezTo>
                    <a:pt x="2630" y="73"/>
                    <a:pt x="2601" y="77"/>
                    <a:pt x="2561" y="88"/>
                  </a:cubicBezTo>
                  <a:cubicBezTo>
                    <a:pt x="2570" y="71"/>
                    <a:pt x="2570" y="53"/>
                    <a:pt x="2570" y="35"/>
                  </a:cubicBezTo>
                  <a:lnTo>
                    <a:pt x="2570" y="35"/>
                  </a:lnTo>
                  <a:cubicBezTo>
                    <a:pt x="2535" y="44"/>
                    <a:pt x="2535" y="62"/>
                    <a:pt x="2526" y="79"/>
                  </a:cubicBezTo>
                  <a:cubicBezTo>
                    <a:pt x="2526" y="97"/>
                    <a:pt x="2508" y="115"/>
                    <a:pt x="2455" y="124"/>
                  </a:cubicBezTo>
                  <a:cubicBezTo>
                    <a:pt x="2447" y="126"/>
                    <a:pt x="2440" y="127"/>
                    <a:pt x="2436" y="127"/>
                  </a:cubicBezTo>
                  <a:cubicBezTo>
                    <a:pt x="2405" y="127"/>
                    <a:pt x="2471" y="77"/>
                    <a:pt x="2455" y="62"/>
                  </a:cubicBezTo>
                  <a:lnTo>
                    <a:pt x="2455" y="62"/>
                  </a:lnTo>
                  <a:cubicBezTo>
                    <a:pt x="2429" y="79"/>
                    <a:pt x="2394" y="97"/>
                    <a:pt x="2358" y="106"/>
                  </a:cubicBezTo>
                  <a:cubicBezTo>
                    <a:pt x="2345" y="115"/>
                    <a:pt x="2332" y="119"/>
                    <a:pt x="2319" y="119"/>
                  </a:cubicBezTo>
                  <a:cubicBezTo>
                    <a:pt x="2305" y="119"/>
                    <a:pt x="2292" y="115"/>
                    <a:pt x="2279" y="106"/>
                  </a:cubicBezTo>
                  <a:cubicBezTo>
                    <a:pt x="2292" y="102"/>
                    <a:pt x="2303" y="102"/>
                    <a:pt x="2313" y="102"/>
                  </a:cubicBezTo>
                  <a:cubicBezTo>
                    <a:pt x="2323" y="102"/>
                    <a:pt x="2332" y="102"/>
                    <a:pt x="2341" y="97"/>
                  </a:cubicBezTo>
                  <a:cubicBezTo>
                    <a:pt x="2332" y="88"/>
                    <a:pt x="2323" y="79"/>
                    <a:pt x="2305" y="71"/>
                  </a:cubicBezTo>
                  <a:cubicBezTo>
                    <a:pt x="2385" y="26"/>
                    <a:pt x="2429" y="44"/>
                    <a:pt x="2402"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
            <p:cNvSpPr/>
            <p:nvPr/>
          </p:nvSpPr>
          <p:spPr>
            <a:xfrm>
              <a:off x="8344583" y="4197964"/>
              <a:ext cx="160" cy="3035"/>
            </a:xfrm>
            <a:custGeom>
              <a:avLst/>
              <a:gdLst/>
              <a:ahLst/>
              <a:cxnLst/>
              <a:rect l="l" t="t" r="r" b="b"/>
              <a:pathLst>
                <a:path w="1" h="19" extrusionOk="0">
                  <a:moveTo>
                    <a:pt x="0" y="1"/>
                  </a:moveTo>
                  <a:cubicBezTo>
                    <a:pt x="0" y="10"/>
                    <a:pt x="0" y="19"/>
                    <a:pt x="0" y="19"/>
                  </a:cubicBezTo>
                  <a:cubicBezTo>
                    <a:pt x="0" y="19"/>
                    <a:pt x="0" y="10"/>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
            <p:cNvSpPr/>
            <p:nvPr/>
          </p:nvSpPr>
          <p:spPr>
            <a:xfrm>
              <a:off x="8589946" y="4183907"/>
              <a:ext cx="1597" cy="1597"/>
            </a:xfrm>
            <a:custGeom>
              <a:avLst/>
              <a:gdLst/>
              <a:ahLst/>
              <a:cxnLst/>
              <a:rect l="l" t="t" r="r" b="b"/>
              <a:pathLst>
                <a:path w="10" h="10" extrusionOk="0">
                  <a:moveTo>
                    <a:pt x="10" y="1"/>
                  </a:moveTo>
                  <a:lnTo>
                    <a:pt x="1" y="9"/>
                  </a:lnTo>
                  <a:cubicBezTo>
                    <a:pt x="10" y="9"/>
                    <a:pt x="10" y="9"/>
                    <a:pt x="1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
            <p:cNvSpPr/>
            <p:nvPr/>
          </p:nvSpPr>
          <p:spPr>
            <a:xfrm>
              <a:off x="8200655" y="4270008"/>
              <a:ext cx="1597" cy="4313"/>
            </a:xfrm>
            <a:custGeom>
              <a:avLst/>
              <a:gdLst/>
              <a:ahLst/>
              <a:cxnLst/>
              <a:rect l="l" t="t" r="r" b="b"/>
              <a:pathLst>
                <a:path w="10" h="27" extrusionOk="0">
                  <a:moveTo>
                    <a:pt x="10" y="0"/>
                  </a:moveTo>
                  <a:cubicBezTo>
                    <a:pt x="1" y="0"/>
                    <a:pt x="1" y="9"/>
                    <a:pt x="1" y="27"/>
                  </a:cubicBezTo>
                  <a:cubicBezTo>
                    <a:pt x="1" y="9"/>
                    <a:pt x="10" y="9"/>
                    <a:pt x="1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
            <p:cNvSpPr/>
            <p:nvPr/>
          </p:nvSpPr>
          <p:spPr>
            <a:xfrm>
              <a:off x="8316308" y="4358824"/>
              <a:ext cx="3035" cy="4313"/>
            </a:xfrm>
            <a:custGeom>
              <a:avLst/>
              <a:gdLst/>
              <a:ahLst/>
              <a:cxnLst/>
              <a:rect l="l" t="t" r="r" b="b"/>
              <a:pathLst>
                <a:path w="19" h="27" extrusionOk="0">
                  <a:moveTo>
                    <a:pt x="1" y="1"/>
                  </a:moveTo>
                  <a:cubicBezTo>
                    <a:pt x="10" y="9"/>
                    <a:pt x="1" y="18"/>
                    <a:pt x="1" y="27"/>
                  </a:cubicBezTo>
                  <a:lnTo>
                    <a:pt x="1" y="27"/>
                  </a:lnTo>
                  <a:cubicBezTo>
                    <a:pt x="1" y="21"/>
                    <a:pt x="5" y="15"/>
                    <a:pt x="11" y="15"/>
                  </a:cubicBezTo>
                  <a:cubicBezTo>
                    <a:pt x="13" y="15"/>
                    <a:pt x="16" y="16"/>
                    <a:pt x="18" y="18"/>
                  </a:cubicBez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
            <p:cNvSpPr/>
            <p:nvPr/>
          </p:nvSpPr>
          <p:spPr>
            <a:xfrm>
              <a:off x="8305126" y="4406108"/>
              <a:ext cx="4313" cy="3674"/>
            </a:xfrm>
            <a:custGeom>
              <a:avLst/>
              <a:gdLst/>
              <a:ahLst/>
              <a:cxnLst/>
              <a:rect l="l" t="t" r="r" b="b"/>
              <a:pathLst>
                <a:path w="27" h="23" extrusionOk="0">
                  <a:moveTo>
                    <a:pt x="10" y="0"/>
                  </a:moveTo>
                  <a:cubicBezTo>
                    <a:pt x="5" y="0"/>
                    <a:pt x="0" y="5"/>
                    <a:pt x="0" y="14"/>
                  </a:cubicBezTo>
                  <a:cubicBezTo>
                    <a:pt x="9" y="14"/>
                    <a:pt x="0" y="22"/>
                    <a:pt x="9" y="22"/>
                  </a:cubicBezTo>
                  <a:lnTo>
                    <a:pt x="27" y="14"/>
                  </a:lnTo>
                  <a:cubicBezTo>
                    <a:pt x="22" y="5"/>
                    <a:pt x="16" y="0"/>
                    <a:pt x="1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
            <p:cNvSpPr/>
            <p:nvPr/>
          </p:nvSpPr>
          <p:spPr>
            <a:xfrm>
              <a:off x="8300813" y="4374319"/>
              <a:ext cx="10064" cy="5751"/>
            </a:xfrm>
            <a:custGeom>
              <a:avLst/>
              <a:gdLst/>
              <a:ahLst/>
              <a:cxnLst/>
              <a:rect l="l" t="t" r="r" b="b"/>
              <a:pathLst>
                <a:path w="63" h="36" extrusionOk="0">
                  <a:moveTo>
                    <a:pt x="18" y="1"/>
                  </a:moveTo>
                  <a:lnTo>
                    <a:pt x="18" y="1"/>
                  </a:lnTo>
                  <a:cubicBezTo>
                    <a:pt x="1" y="18"/>
                    <a:pt x="10" y="18"/>
                    <a:pt x="27" y="36"/>
                  </a:cubicBezTo>
                  <a:cubicBezTo>
                    <a:pt x="62" y="18"/>
                    <a:pt x="45" y="9"/>
                    <a:pt x="1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
            <p:cNvSpPr/>
            <p:nvPr/>
          </p:nvSpPr>
          <p:spPr>
            <a:xfrm>
              <a:off x="8305126" y="4380070"/>
              <a:ext cx="4313" cy="2875"/>
            </a:xfrm>
            <a:custGeom>
              <a:avLst/>
              <a:gdLst/>
              <a:ahLst/>
              <a:cxnLst/>
              <a:rect l="l" t="t" r="r" b="b"/>
              <a:pathLst>
                <a:path w="27" h="18" extrusionOk="0">
                  <a:moveTo>
                    <a:pt x="0" y="0"/>
                  </a:moveTo>
                  <a:lnTo>
                    <a:pt x="0" y="0"/>
                  </a:lnTo>
                  <a:cubicBezTo>
                    <a:pt x="9" y="9"/>
                    <a:pt x="9" y="9"/>
                    <a:pt x="9" y="18"/>
                  </a:cubicBezTo>
                  <a:cubicBezTo>
                    <a:pt x="27" y="9"/>
                    <a:pt x="9" y="9"/>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
            <p:cNvSpPr/>
            <p:nvPr/>
          </p:nvSpPr>
          <p:spPr>
            <a:xfrm>
              <a:off x="8298257" y="4340614"/>
              <a:ext cx="10862" cy="3195"/>
            </a:xfrm>
            <a:custGeom>
              <a:avLst/>
              <a:gdLst/>
              <a:ahLst/>
              <a:cxnLst/>
              <a:rect l="l" t="t" r="r" b="b"/>
              <a:pathLst>
                <a:path w="68" h="20" extrusionOk="0">
                  <a:moveTo>
                    <a:pt x="28" y="1"/>
                  </a:moveTo>
                  <a:cubicBezTo>
                    <a:pt x="14" y="1"/>
                    <a:pt x="1" y="5"/>
                    <a:pt x="17" y="17"/>
                  </a:cubicBezTo>
                  <a:cubicBezTo>
                    <a:pt x="17" y="19"/>
                    <a:pt x="17" y="19"/>
                    <a:pt x="19" y="19"/>
                  </a:cubicBezTo>
                  <a:cubicBezTo>
                    <a:pt x="24" y="19"/>
                    <a:pt x="37" y="11"/>
                    <a:pt x="42" y="11"/>
                  </a:cubicBezTo>
                  <a:cubicBezTo>
                    <a:pt x="45" y="11"/>
                    <a:pt x="45" y="13"/>
                    <a:pt x="43" y="17"/>
                  </a:cubicBezTo>
                  <a:cubicBezTo>
                    <a:pt x="67" y="8"/>
                    <a:pt x="46" y="1"/>
                    <a:pt x="2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
            <p:cNvSpPr/>
            <p:nvPr/>
          </p:nvSpPr>
          <p:spPr>
            <a:xfrm>
              <a:off x="8290909" y="4379910"/>
              <a:ext cx="5910" cy="4473"/>
            </a:xfrm>
            <a:custGeom>
              <a:avLst/>
              <a:gdLst/>
              <a:ahLst/>
              <a:cxnLst/>
              <a:rect l="l" t="t" r="r" b="b"/>
              <a:pathLst>
                <a:path w="37" h="28" extrusionOk="0">
                  <a:moveTo>
                    <a:pt x="36" y="1"/>
                  </a:moveTo>
                  <a:lnTo>
                    <a:pt x="1" y="10"/>
                  </a:lnTo>
                  <a:lnTo>
                    <a:pt x="10" y="27"/>
                  </a:lnTo>
                  <a:lnTo>
                    <a:pt x="36"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
            <p:cNvSpPr/>
            <p:nvPr/>
          </p:nvSpPr>
          <p:spPr>
            <a:xfrm>
              <a:off x="8285318" y="4362818"/>
              <a:ext cx="3035" cy="4633"/>
            </a:xfrm>
            <a:custGeom>
              <a:avLst/>
              <a:gdLst/>
              <a:ahLst/>
              <a:cxnLst/>
              <a:rect l="l" t="t" r="r" b="b"/>
              <a:pathLst>
                <a:path w="19" h="29" extrusionOk="0">
                  <a:moveTo>
                    <a:pt x="4" y="0"/>
                  </a:moveTo>
                  <a:cubicBezTo>
                    <a:pt x="3" y="0"/>
                    <a:pt x="2" y="1"/>
                    <a:pt x="1" y="2"/>
                  </a:cubicBezTo>
                  <a:lnTo>
                    <a:pt x="1" y="29"/>
                  </a:lnTo>
                  <a:lnTo>
                    <a:pt x="18" y="29"/>
                  </a:lnTo>
                  <a:cubicBezTo>
                    <a:pt x="11" y="21"/>
                    <a:pt x="10" y="0"/>
                    <a:pt x="4"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
            <p:cNvSpPr/>
            <p:nvPr/>
          </p:nvSpPr>
          <p:spPr>
            <a:xfrm>
              <a:off x="8288194" y="4367291"/>
              <a:ext cx="2875" cy="3035"/>
            </a:xfrm>
            <a:custGeom>
              <a:avLst/>
              <a:gdLst/>
              <a:ahLst/>
              <a:cxnLst/>
              <a:rect l="l" t="t" r="r" b="b"/>
              <a:pathLst>
                <a:path w="18" h="19" extrusionOk="0">
                  <a:moveTo>
                    <a:pt x="0" y="1"/>
                  </a:moveTo>
                  <a:lnTo>
                    <a:pt x="0" y="1"/>
                  </a:lnTo>
                  <a:cubicBezTo>
                    <a:pt x="0" y="9"/>
                    <a:pt x="9" y="18"/>
                    <a:pt x="18" y="18"/>
                  </a:cubicBezTo>
                  <a:cubicBezTo>
                    <a:pt x="9" y="18"/>
                    <a:pt x="9" y="9"/>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
            <p:cNvSpPr/>
            <p:nvPr/>
          </p:nvSpPr>
          <p:spPr>
            <a:xfrm>
              <a:off x="8286756" y="4374319"/>
              <a:ext cx="1597" cy="5751"/>
            </a:xfrm>
            <a:custGeom>
              <a:avLst/>
              <a:gdLst/>
              <a:ahLst/>
              <a:cxnLst/>
              <a:rect l="l" t="t" r="r" b="b"/>
              <a:pathLst>
                <a:path w="10" h="36" extrusionOk="0">
                  <a:moveTo>
                    <a:pt x="0" y="1"/>
                  </a:moveTo>
                  <a:lnTo>
                    <a:pt x="0" y="36"/>
                  </a:lnTo>
                  <a:lnTo>
                    <a:pt x="9" y="27"/>
                  </a:ln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
            <p:cNvSpPr/>
            <p:nvPr/>
          </p:nvSpPr>
          <p:spPr>
            <a:xfrm>
              <a:off x="8255766" y="4319368"/>
              <a:ext cx="7188" cy="3994"/>
            </a:xfrm>
            <a:custGeom>
              <a:avLst/>
              <a:gdLst/>
              <a:ahLst/>
              <a:cxnLst/>
              <a:rect l="l" t="t" r="r" b="b"/>
              <a:pathLst>
                <a:path w="45" h="25" extrusionOk="0">
                  <a:moveTo>
                    <a:pt x="18" y="0"/>
                  </a:moveTo>
                  <a:cubicBezTo>
                    <a:pt x="9" y="0"/>
                    <a:pt x="0" y="18"/>
                    <a:pt x="18" y="18"/>
                  </a:cubicBezTo>
                  <a:cubicBezTo>
                    <a:pt x="22" y="22"/>
                    <a:pt x="27" y="25"/>
                    <a:pt x="31" y="25"/>
                  </a:cubicBezTo>
                  <a:cubicBezTo>
                    <a:pt x="35" y="25"/>
                    <a:pt x="40" y="22"/>
                    <a:pt x="44" y="18"/>
                  </a:cubicBezTo>
                  <a:lnTo>
                    <a:pt x="18"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
            <p:cNvSpPr/>
            <p:nvPr/>
          </p:nvSpPr>
          <p:spPr>
            <a:xfrm>
              <a:off x="8251453" y="4339016"/>
              <a:ext cx="7188" cy="4473"/>
            </a:xfrm>
            <a:custGeom>
              <a:avLst/>
              <a:gdLst/>
              <a:ahLst/>
              <a:cxnLst/>
              <a:rect l="l" t="t" r="r" b="b"/>
              <a:pathLst>
                <a:path w="45" h="28" extrusionOk="0">
                  <a:moveTo>
                    <a:pt x="45" y="1"/>
                  </a:moveTo>
                  <a:lnTo>
                    <a:pt x="1" y="19"/>
                  </a:lnTo>
                  <a:lnTo>
                    <a:pt x="27" y="27"/>
                  </a:lnTo>
                  <a:cubicBezTo>
                    <a:pt x="27" y="10"/>
                    <a:pt x="36" y="10"/>
                    <a:pt x="45"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
            <p:cNvSpPr/>
            <p:nvPr/>
          </p:nvSpPr>
          <p:spPr>
            <a:xfrm>
              <a:off x="8240431" y="4331189"/>
              <a:ext cx="7508" cy="3355"/>
            </a:xfrm>
            <a:custGeom>
              <a:avLst/>
              <a:gdLst/>
              <a:ahLst/>
              <a:cxnLst/>
              <a:rect l="l" t="t" r="r" b="b"/>
              <a:pathLst>
                <a:path w="47" h="21" extrusionOk="0">
                  <a:moveTo>
                    <a:pt x="12" y="0"/>
                  </a:moveTo>
                  <a:cubicBezTo>
                    <a:pt x="4" y="0"/>
                    <a:pt x="0" y="3"/>
                    <a:pt x="8" y="15"/>
                  </a:cubicBezTo>
                  <a:cubicBezTo>
                    <a:pt x="18" y="15"/>
                    <a:pt x="31" y="20"/>
                    <a:pt x="39" y="20"/>
                  </a:cubicBezTo>
                  <a:cubicBezTo>
                    <a:pt x="44" y="20"/>
                    <a:pt x="47" y="17"/>
                    <a:pt x="43" y="6"/>
                  </a:cubicBezTo>
                  <a:cubicBezTo>
                    <a:pt x="38" y="6"/>
                    <a:pt x="22" y="0"/>
                    <a:pt x="12"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
            <p:cNvSpPr/>
            <p:nvPr/>
          </p:nvSpPr>
          <p:spPr>
            <a:xfrm>
              <a:off x="8219025" y="4264257"/>
              <a:ext cx="14217" cy="1597"/>
            </a:xfrm>
            <a:custGeom>
              <a:avLst/>
              <a:gdLst/>
              <a:ahLst/>
              <a:cxnLst/>
              <a:rect l="l" t="t" r="r" b="b"/>
              <a:pathLst>
                <a:path w="89" h="10" extrusionOk="0">
                  <a:moveTo>
                    <a:pt x="1" y="1"/>
                  </a:moveTo>
                  <a:lnTo>
                    <a:pt x="1" y="10"/>
                  </a:lnTo>
                  <a:lnTo>
                    <a:pt x="89"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
            <p:cNvSpPr/>
            <p:nvPr/>
          </p:nvSpPr>
          <p:spPr>
            <a:xfrm>
              <a:off x="8149378" y="4186303"/>
              <a:ext cx="21885" cy="9105"/>
            </a:xfrm>
            <a:custGeom>
              <a:avLst/>
              <a:gdLst/>
              <a:ahLst/>
              <a:cxnLst/>
              <a:rect l="l" t="t" r="r" b="b"/>
              <a:pathLst>
                <a:path w="137" h="57" extrusionOk="0">
                  <a:moveTo>
                    <a:pt x="25" y="0"/>
                  </a:moveTo>
                  <a:cubicBezTo>
                    <a:pt x="1" y="0"/>
                    <a:pt x="61" y="28"/>
                    <a:pt x="49" y="28"/>
                  </a:cubicBezTo>
                  <a:cubicBezTo>
                    <a:pt x="46" y="28"/>
                    <a:pt x="38" y="26"/>
                    <a:pt x="22" y="21"/>
                  </a:cubicBezTo>
                  <a:lnTo>
                    <a:pt x="22" y="21"/>
                  </a:lnTo>
                  <a:cubicBezTo>
                    <a:pt x="39" y="39"/>
                    <a:pt x="92" y="47"/>
                    <a:pt x="101" y="56"/>
                  </a:cubicBezTo>
                  <a:cubicBezTo>
                    <a:pt x="101" y="39"/>
                    <a:pt x="136" y="47"/>
                    <a:pt x="48" y="3"/>
                  </a:cubicBezTo>
                  <a:cubicBezTo>
                    <a:pt x="37" y="1"/>
                    <a:pt x="29" y="0"/>
                    <a:pt x="25"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
            <p:cNvSpPr/>
            <p:nvPr/>
          </p:nvSpPr>
          <p:spPr>
            <a:xfrm>
              <a:off x="8165512" y="4195249"/>
              <a:ext cx="1438" cy="1597"/>
            </a:xfrm>
            <a:custGeom>
              <a:avLst/>
              <a:gdLst/>
              <a:ahLst/>
              <a:cxnLst/>
              <a:rect l="l" t="t" r="r" b="b"/>
              <a:pathLst>
                <a:path w="9" h="10" extrusionOk="0">
                  <a:moveTo>
                    <a:pt x="0" y="0"/>
                  </a:moveTo>
                  <a:cubicBezTo>
                    <a:pt x="0" y="9"/>
                    <a:pt x="0" y="9"/>
                    <a:pt x="0" y="9"/>
                  </a:cubicBezTo>
                  <a:cubicBezTo>
                    <a:pt x="9" y="9"/>
                    <a:pt x="0" y="9"/>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
            <p:cNvSpPr/>
            <p:nvPr/>
          </p:nvSpPr>
          <p:spPr>
            <a:xfrm>
              <a:off x="8351611" y="4508343"/>
              <a:ext cx="5751" cy="1597"/>
            </a:xfrm>
            <a:custGeom>
              <a:avLst/>
              <a:gdLst/>
              <a:ahLst/>
              <a:cxnLst/>
              <a:rect l="l" t="t" r="r" b="b"/>
              <a:pathLst>
                <a:path w="36" h="10" extrusionOk="0">
                  <a:moveTo>
                    <a:pt x="27" y="0"/>
                  </a:moveTo>
                  <a:lnTo>
                    <a:pt x="1" y="9"/>
                  </a:lnTo>
                  <a:lnTo>
                    <a:pt x="36" y="9"/>
                  </a:lnTo>
                  <a:lnTo>
                    <a:pt x="27"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
            <p:cNvSpPr/>
            <p:nvPr/>
          </p:nvSpPr>
          <p:spPr>
            <a:xfrm>
              <a:off x="8353049" y="4515372"/>
              <a:ext cx="7188" cy="4473"/>
            </a:xfrm>
            <a:custGeom>
              <a:avLst/>
              <a:gdLst/>
              <a:ahLst/>
              <a:cxnLst/>
              <a:rect l="l" t="t" r="r" b="b"/>
              <a:pathLst>
                <a:path w="45" h="28" extrusionOk="0">
                  <a:moveTo>
                    <a:pt x="0" y="1"/>
                  </a:moveTo>
                  <a:lnTo>
                    <a:pt x="36" y="27"/>
                  </a:lnTo>
                  <a:cubicBezTo>
                    <a:pt x="36" y="27"/>
                    <a:pt x="36" y="18"/>
                    <a:pt x="45" y="18"/>
                  </a:cubicBez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
            <p:cNvSpPr/>
            <p:nvPr/>
          </p:nvSpPr>
          <p:spPr>
            <a:xfrm>
              <a:off x="8423495" y="4176878"/>
              <a:ext cx="3035" cy="4313"/>
            </a:xfrm>
            <a:custGeom>
              <a:avLst/>
              <a:gdLst/>
              <a:ahLst/>
              <a:cxnLst/>
              <a:rect l="l" t="t" r="r" b="b"/>
              <a:pathLst>
                <a:path w="19" h="27" extrusionOk="0">
                  <a:moveTo>
                    <a:pt x="10" y="0"/>
                  </a:moveTo>
                  <a:lnTo>
                    <a:pt x="1" y="9"/>
                  </a:lnTo>
                  <a:cubicBezTo>
                    <a:pt x="10" y="27"/>
                    <a:pt x="10" y="27"/>
                    <a:pt x="19" y="27"/>
                  </a:cubicBezTo>
                  <a:lnTo>
                    <a:pt x="10"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
            <p:cNvSpPr/>
            <p:nvPr/>
          </p:nvSpPr>
          <p:spPr>
            <a:xfrm>
              <a:off x="8472855" y="4182469"/>
              <a:ext cx="1597" cy="7188"/>
            </a:xfrm>
            <a:custGeom>
              <a:avLst/>
              <a:gdLst/>
              <a:ahLst/>
              <a:cxnLst/>
              <a:rect l="l" t="t" r="r" b="b"/>
              <a:pathLst>
                <a:path w="10" h="45" extrusionOk="0">
                  <a:moveTo>
                    <a:pt x="1" y="1"/>
                  </a:moveTo>
                  <a:lnTo>
                    <a:pt x="1" y="1"/>
                  </a:lnTo>
                  <a:lnTo>
                    <a:pt x="10" y="45"/>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
            <p:cNvSpPr/>
            <p:nvPr/>
          </p:nvSpPr>
          <p:spPr>
            <a:xfrm>
              <a:off x="8537870" y="4174003"/>
              <a:ext cx="11342" cy="3994"/>
            </a:xfrm>
            <a:custGeom>
              <a:avLst/>
              <a:gdLst/>
              <a:ahLst/>
              <a:cxnLst/>
              <a:rect l="l" t="t" r="r" b="b"/>
              <a:pathLst>
                <a:path w="71" h="25" extrusionOk="0">
                  <a:moveTo>
                    <a:pt x="0" y="1"/>
                  </a:moveTo>
                  <a:cubicBezTo>
                    <a:pt x="6" y="4"/>
                    <a:pt x="14" y="5"/>
                    <a:pt x="22" y="5"/>
                  </a:cubicBezTo>
                  <a:lnTo>
                    <a:pt x="22" y="5"/>
                  </a:lnTo>
                  <a:cubicBezTo>
                    <a:pt x="16" y="2"/>
                    <a:pt x="9" y="1"/>
                    <a:pt x="0" y="1"/>
                  </a:cubicBezTo>
                  <a:close/>
                  <a:moveTo>
                    <a:pt x="71" y="1"/>
                  </a:moveTo>
                  <a:cubicBezTo>
                    <a:pt x="59" y="1"/>
                    <a:pt x="39" y="5"/>
                    <a:pt x="22" y="5"/>
                  </a:cubicBezTo>
                  <a:cubicBezTo>
                    <a:pt x="22" y="5"/>
                    <a:pt x="22" y="5"/>
                    <a:pt x="22" y="5"/>
                  </a:cubicBezTo>
                  <a:lnTo>
                    <a:pt x="22" y="5"/>
                  </a:lnTo>
                  <a:cubicBezTo>
                    <a:pt x="38" y="11"/>
                    <a:pt x="42" y="24"/>
                    <a:pt x="48" y="24"/>
                  </a:cubicBezTo>
                  <a:cubicBezTo>
                    <a:pt x="53" y="24"/>
                    <a:pt x="59" y="18"/>
                    <a:pt x="7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
            <p:cNvSpPr/>
            <p:nvPr/>
          </p:nvSpPr>
          <p:spPr>
            <a:xfrm>
              <a:off x="8828441" y="4217772"/>
              <a:ext cx="361178" cy="313255"/>
            </a:xfrm>
            <a:custGeom>
              <a:avLst/>
              <a:gdLst/>
              <a:ahLst/>
              <a:cxnLst/>
              <a:rect l="l" t="t" r="r" b="b"/>
              <a:pathLst>
                <a:path w="2261" h="1961" extrusionOk="0">
                  <a:moveTo>
                    <a:pt x="0" y="1"/>
                  </a:moveTo>
                  <a:lnTo>
                    <a:pt x="1130" y="1961"/>
                  </a:lnTo>
                  <a:lnTo>
                    <a:pt x="226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
            <p:cNvSpPr/>
            <p:nvPr/>
          </p:nvSpPr>
          <p:spPr>
            <a:xfrm>
              <a:off x="9031793" y="4512976"/>
              <a:ext cx="6869" cy="3035"/>
            </a:xfrm>
            <a:custGeom>
              <a:avLst/>
              <a:gdLst/>
              <a:ahLst/>
              <a:cxnLst/>
              <a:rect l="l" t="t" r="r" b="b"/>
              <a:pathLst>
                <a:path w="43" h="19" extrusionOk="0">
                  <a:moveTo>
                    <a:pt x="28" y="1"/>
                  </a:moveTo>
                  <a:cubicBezTo>
                    <a:pt x="14" y="1"/>
                    <a:pt x="1" y="16"/>
                    <a:pt x="7" y="16"/>
                  </a:cubicBezTo>
                  <a:cubicBezTo>
                    <a:pt x="7" y="17"/>
                    <a:pt x="8" y="18"/>
                    <a:pt x="10" y="18"/>
                  </a:cubicBezTo>
                  <a:cubicBezTo>
                    <a:pt x="17" y="18"/>
                    <a:pt x="36" y="7"/>
                    <a:pt x="43" y="7"/>
                  </a:cubicBezTo>
                  <a:cubicBezTo>
                    <a:pt x="38" y="2"/>
                    <a:pt x="33" y="1"/>
                    <a:pt x="2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
            <p:cNvSpPr/>
            <p:nvPr/>
          </p:nvSpPr>
          <p:spPr>
            <a:xfrm>
              <a:off x="9006074" y="4497001"/>
              <a:ext cx="5751" cy="1597"/>
            </a:xfrm>
            <a:custGeom>
              <a:avLst/>
              <a:gdLst/>
              <a:ahLst/>
              <a:cxnLst/>
              <a:rect l="l" t="t" r="r" b="b"/>
              <a:pathLst>
                <a:path w="36" h="10" extrusionOk="0">
                  <a:moveTo>
                    <a:pt x="1" y="1"/>
                  </a:moveTo>
                  <a:lnTo>
                    <a:pt x="27" y="10"/>
                  </a:lnTo>
                  <a:lnTo>
                    <a:pt x="36"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
            <p:cNvSpPr/>
            <p:nvPr/>
          </p:nvSpPr>
          <p:spPr>
            <a:xfrm>
              <a:off x="8992017" y="4475915"/>
              <a:ext cx="17092" cy="14217"/>
            </a:xfrm>
            <a:custGeom>
              <a:avLst/>
              <a:gdLst/>
              <a:ahLst/>
              <a:cxnLst/>
              <a:rect l="l" t="t" r="r" b="b"/>
              <a:pathLst>
                <a:path w="107" h="89" extrusionOk="0">
                  <a:moveTo>
                    <a:pt x="36" y="0"/>
                  </a:moveTo>
                  <a:cubicBezTo>
                    <a:pt x="0" y="45"/>
                    <a:pt x="71" y="45"/>
                    <a:pt x="71" y="80"/>
                  </a:cubicBezTo>
                  <a:lnTo>
                    <a:pt x="62" y="89"/>
                  </a:lnTo>
                  <a:lnTo>
                    <a:pt x="106" y="80"/>
                  </a:lnTo>
                  <a:cubicBezTo>
                    <a:pt x="80" y="53"/>
                    <a:pt x="36" y="36"/>
                    <a:pt x="36"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
            <p:cNvSpPr/>
            <p:nvPr/>
          </p:nvSpPr>
          <p:spPr>
            <a:xfrm>
              <a:off x="9004637" y="4456107"/>
              <a:ext cx="3035" cy="3035"/>
            </a:xfrm>
            <a:custGeom>
              <a:avLst/>
              <a:gdLst/>
              <a:ahLst/>
              <a:cxnLst/>
              <a:rect l="l" t="t" r="r" b="b"/>
              <a:pathLst>
                <a:path w="19" h="19" extrusionOk="0">
                  <a:moveTo>
                    <a:pt x="10" y="1"/>
                  </a:moveTo>
                  <a:cubicBezTo>
                    <a:pt x="8" y="4"/>
                    <a:pt x="6" y="6"/>
                    <a:pt x="4" y="7"/>
                  </a:cubicBezTo>
                  <a:lnTo>
                    <a:pt x="4" y="7"/>
                  </a:lnTo>
                  <a:cubicBezTo>
                    <a:pt x="3" y="6"/>
                    <a:pt x="2" y="6"/>
                    <a:pt x="1" y="6"/>
                  </a:cubicBezTo>
                  <a:lnTo>
                    <a:pt x="1" y="6"/>
                  </a:lnTo>
                  <a:cubicBezTo>
                    <a:pt x="0" y="6"/>
                    <a:pt x="1" y="7"/>
                    <a:pt x="3" y="7"/>
                  </a:cubicBezTo>
                  <a:cubicBezTo>
                    <a:pt x="3" y="7"/>
                    <a:pt x="4" y="7"/>
                    <a:pt x="4" y="7"/>
                  </a:cubicBezTo>
                  <a:lnTo>
                    <a:pt x="4" y="7"/>
                  </a:lnTo>
                  <a:cubicBezTo>
                    <a:pt x="7" y="8"/>
                    <a:pt x="12" y="12"/>
                    <a:pt x="18" y="18"/>
                  </a:cubicBezTo>
                  <a:cubicBezTo>
                    <a:pt x="18" y="10"/>
                    <a:pt x="18" y="10"/>
                    <a:pt x="1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
            <p:cNvSpPr/>
            <p:nvPr/>
          </p:nvSpPr>
          <p:spPr>
            <a:xfrm>
              <a:off x="9007512" y="4458024"/>
              <a:ext cx="1278" cy="1438"/>
            </a:xfrm>
            <a:custGeom>
              <a:avLst/>
              <a:gdLst/>
              <a:ahLst/>
              <a:cxnLst/>
              <a:rect l="l" t="t" r="r" b="b"/>
              <a:pathLst>
                <a:path w="8" h="9" extrusionOk="0">
                  <a:moveTo>
                    <a:pt x="6" y="0"/>
                  </a:moveTo>
                  <a:cubicBezTo>
                    <a:pt x="4" y="0"/>
                    <a:pt x="3" y="2"/>
                    <a:pt x="0" y="6"/>
                  </a:cubicBezTo>
                  <a:cubicBezTo>
                    <a:pt x="2" y="8"/>
                    <a:pt x="3" y="8"/>
                    <a:pt x="4" y="8"/>
                  </a:cubicBezTo>
                  <a:cubicBezTo>
                    <a:pt x="7" y="8"/>
                    <a:pt x="8" y="0"/>
                    <a:pt x="6"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
            <p:cNvSpPr/>
            <p:nvPr/>
          </p:nvSpPr>
          <p:spPr>
            <a:xfrm>
              <a:off x="9000483" y="4444766"/>
              <a:ext cx="5751" cy="5910"/>
            </a:xfrm>
            <a:custGeom>
              <a:avLst/>
              <a:gdLst/>
              <a:ahLst/>
              <a:cxnLst/>
              <a:rect l="l" t="t" r="r" b="b"/>
              <a:pathLst>
                <a:path w="36" h="37" extrusionOk="0">
                  <a:moveTo>
                    <a:pt x="20" y="1"/>
                  </a:moveTo>
                  <a:cubicBezTo>
                    <a:pt x="12" y="1"/>
                    <a:pt x="6" y="11"/>
                    <a:pt x="0" y="28"/>
                  </a:cubicBezTo>
                  <a:lnTo>
                    <a:pt x="27" y="36"/>
                  </a:lnTo>
                  <a:cubicBezTo>
                    <a:pt x="36" y="28"/>
                    <a:pt x="27" y="10"/>
                    <a:pt x="36" y="10"/>
                  </a:cubicBezTo>
                  <a:cubicBezTo>
                    <a:pt x="29" y="4"/>
                    <a:pt x="24" y="1"/>
                    <a:pt x="2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
            <p:cNvSpPr/>
            <p:nvPr/>
          </p:nvSpPr>
          <p:spPr>
            <a:xfrm>
              <a:off x="8993455" y="4449079"/>
              <a:ext cx="2875" cy="1597"/>
            </a:xfrm>
            <a:custGeom>
              <a:avLst/>
              <a:gdLst/>
              <a:ahLst/>
              <a:cxnLst/>
              <a:rect l="l" t="t" r="r" b="b"/>
              <a:pathLst>
                <a:path w="18" h="10" extrusionOk="0">
                  <a:moveTo>
                    <a:pt x="0" y="1"/>
                  </a:moveTo>
                  <a:lnTo>
                    <a:pt x="9" y="9"/>
                  </a:lnTo>
                  <a:cubicBezTo>
                    <a:pt x="18" y="1"/>
                    <a:pt x="18"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
            <p:cNvSpPr/>
            <p:nvPr/>
          </p:nvSpPr>
          <p:spPr>
            <a:xfrm>
              <a:off x="8993614" y="4450516"/>
              <a:ext cx="5591" cy="1597"/>
            </a:xfrm>
            <a:custGeom>
              <a:avLst/>
              <a:gdLst/>
              <a:ahLst/>
              <a:cxnLst/>
              <a:rect l="l" t="t" r="r" b="b"/>
              <a:pathLst>
                <a:path w="35" h="10" extrusionOk="0">
                  <a:moveTo>
                    <a:pt x="8" y="0"/>
                  </a:moveTo>
                  <a:cubicBezTo>
                    <a:pt x="8" y="0"/>
                    <a:pt x="0" y="4"/>
                    <a:pt x="5" y="4"/>
                  </a:cubicBezTo>
                  <a:cubicBezTo>
                    <a:pt x="7" y="4"/>
                    <a:pt x="10" y="4"/>
                    <a:pt x="15" y="3"/>
                  </a:cubicBezTo>
                  <a:lnTo>
                    <a:pt x="15" y="3"/>
                  </a:lnTo>
                  <a:lnTo>
                    <a:pt x="19" y="4"/>
                  </a:lnTo>
                  <a:lnTo>
                    <a:pt x="19" y="4"/>
                  </a:lnTo>
                  <a:cubicBezTo>
                    <a:pt x="21" y="3"/>
                    <a:pt x="23" y="2"/>
                    <a:pt x="26" y="0"/>
                  </a:cubicBezTo>
                  <a:lnTo>
                    <a:pt x="26" y="0"/>
                  </a:lnTo>
                  <a:cubicBezTo>
                    <a:pt x="21" y="2"/>
                    <a:pt x="18" y="2"/>
                    <a:pt x="15" y="3"/>
                  </a:cubicBezTo>
                  <a:lnTo>
                    <a:pt x="15" y="3"/>
                  </a:lnTo>
                  <a:lnTo>
                    <a:pt x="8" y="0"/>
                  </a:lnTo>
                  <a:close/>
                  <a:moveTo>
                    <a:pt x="19" y="4"/>
                  </a:moveTo>
                  <a:cubicBezTo>
                    <a:pt x="14" y="9"/>
                    <a:pt x="27" y="9"/>
                    <a:pt x="34" y="9"/>
                  </a:cubicBezTo>
                  <a:lnTo>
                    <a:pt x="19" y="4"/>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
            <p:cNvSpPr/>
            <p:nvPr/>
          </p:nvSpPr>
          <p:spPr>
            <a:xfrm>
              <a:off x="8994733" y="4454670"/>
              <a:ext cx="7508" cy="6230"/>
            </a:xfrm>
            <a:custGeom>
              <a:avLst/>
              <a:gdLst/>
              <a:ahLst/>
              <a:cxnLst/>
              <a:rect l="l" t="t" r="r" b="b"/>
              <a:pathLst>
                <a:path w="47" h="39" extrusionOk="0">
                  <a:moveTo>
                    <a:pt x="27" y="1"/>
                  </a:moveTo>
                  <a:cubicBezTo>
                    <a:pt x="27" y="15"/>
                    <a:pt x="27" y="30"/>
                    <a:pt x="13" y="30"/>
                  </a:cubicBezTo>
                  <a:cubicBezTo>
                    <a:pt x="10" y="30"/>
                    <a:pt x="6" y="29"/>
                    <a:pt x="1" y="27"/>
                  </a:cubicBezTo>
                  <a:lnTo>
                    <a:pt x="1" y="27"/>
                  </a:lnTo>
                  <a:cubicBezTo>
                    <a:pt x="9" y="35"/>
                    <a:pt x="16" y="38"/>
                    <a:pt x="23" y="38"/>
                  </a:cubicBezTo>
                  <a:cubicBezTo>
                    <a:pt x="38" y="38"/>
                    <a:pt x="46" y="20"/>
                    <a:pt x="27"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
            <p:cNvSpPr/>
            <p:nvPr/>
          </p:nvSpPr>
          <p:spPr>
            <a:xfrm>
              <a:off x="8987704" y="4479909"/>
              <a:ext cx="4473" cy="4633"/>
            </a:xfrm>
            <a:custGeom>
              <a:avLst/>
              <a:gdLst/>
              <a:ahLst/>
              <a:cxnLst/>
              <a:rect l="l" t="t" r="r" b="b"/>
              <a:pathLst>
                <a:path w="28" h="29" extrusionOk="0">
                  <a:moveTo>
                    <a:pt x="16" y="0"/>
                  </a:moveTo>
                  <a:cubicBezTo>
                    <a:pt x="14" y="0"/>
                    <a:pt x="12" y="1"/>
                    <a:pt x="10" y="2"/>
                  </a:cubicBezTo>
                  <a:lnTo>
                    <a:pt x="1" y="20"/>
                  </a:lnTo>
                  <a:lnTo>
                    <a:pt x="27" y="28"/>
                  </a:lnTo>
                  <a:cubicBezTo>
                    <a:pt x="20" y="21"/>
                    <a:pt x="25" y="0"/>
                    <a:pt x="16"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
            <p:cNvSpPr/>
            <p:nvPr/>
          </p:nvSpPr>
          <p:spPr>
            <a:xfrm>
              <a:off x="8987704" y="4427993"/>
              <a:ext cx="5910" cy="5751"/>
            </a:xfrm>
            <a:custGeom>
              <a:avLst/>
              <a:gdLst/>
              <a:ahLst/>
              <a:cxnLst/>
              <a:rect l="l" t="t" r="r" b="b"/>
              <a:pathLst>
                <a:path w="37" h="36" extrusionOk="0">
                  <a:moveTo>
                    <a:pt x="36" y="0"/>
                  </a:moveTo>
                  <a:lnTo>
                    <a:pt x="36" y="0"/>
                  </a:lnTo>
                  <a:cubicBezTo>
                    <a:pt x="27" y="9"/>
                    <a:pt x="18" y="27"/>
                    <a:pt x="1" y="36"/>
                  </a:cubicBezTo>
                  <a:lnTo>
                    <a:pt x="18" y="36"/>
                  </a:lnTo>
                  <a:cubicBezTo>
                    <a:pt x="27" y="27"/>
                    <a:pt x="27" y="9"/>
                    <a:pt x="36"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
            <p:cNvSpPr/>
            <p:nvPr/>
          </p:nvSpPr>
          <p:spPr>
            <a:xfrm>
              <a:off x="8983551" y="4430708"/>
              <a:ext cx="4313" cy="3195"/>
            </a:xfrm>
            <a:custGeom>
              <a:avLst/>
              <a:gdLst/>
              <a:ahLst/>
              <a:cxnLst/>
              <a:rect l="l" t="t" r="r" b="b"/>
              <a:pathLst>
                <a:path w="27" h="20" extrusionOk="0">
                  <a:moveTo>
                    <a:pt x="0" y="1"/>
                  </a:moveTo>
                  <a:cubicBezTo>
                    <a:pt x="6" y="17"/>
                    <a:pt x="11" y="20"/>
                    <a:pt x="16" y="20"/>
                  </a:cubicBezTo>
                  <a:cubicBezTo>
                    <a:pt x="20" y="20"/>
                    <a:pt x="23" y="19"/>
                    <a:pt x="27" y="19"/>
                  </a:cubicBez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
            <p:cNvSpPr/>
            <p:nvPr/>
          </p:nvSpPr>
          <p:spPr>
            <a:xfrm>
              <a:off x="8984988" y="4451954"/>
              <a:ext cx="8626" cy="4313"/>
            </a:xfrm>
            <a:custGeom>
              <a:avLst/>
              <a:gdLst/>
              <a:ahLst/>
              <a:cxnLst/>
              <a:rect l="l" t="t" r="r" b="b"/>
              <a:pathLst>
                <a:path w="54" h="27" extrusionOk="0">
                  <a:moveTo>
                    <a:pt x="0" y="0"/>
                  </a:moveTo>
                  <a:lnTo>
                    <a:pt x="0" y="9"/>
                  </a:lnTo>
                  <a:lnTo>
                    <a:pt x="53" y="27"/>
                  </a:lnTo>
                  <a:lnTo>
                    <a:pt x="53" y="27"/>
                  </a:lnTo>
                  <a:lnTo>
                    <a:pt x="0"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
            <p:cNvSpPr/>
            <p:nvPr/>
          </p:nvSpPr>
          <p:spPr>
            <a:xfrm>
              <a:off x="8983551" y="4415213"/>
              <a:ext cx="7188" cy="160"/>
            </a:xfrm>
            <a:custGeom>
              <a:avLst/>
              <a:gdLst/>
              <a:ahLst/>
              <a:cxnLst/>
              <a:rect l="l" t="t" r="r" b="b"/>
              <a:pathLst>
                <a:path w="45" h="1" extrusionOk="0">
                  <a:moveTo>
                    <a:pt x="18" y="1"/>
                  </a:moveTo>
                  <a:lnTo>
                    <a:pt x="44" y="1"/>
                  </a:ln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
            <p:cNvSpPr/>
            <p:nvPr/>
          </p:nvSpPr>
          <p:spPr>
            <a:xfrm>
              <a:off x="8979238" y="4401156"/>
              <a:ext cx="8626" cy="7188"/>
            </a:xfrm>
            <a:custGeom>
              <a:avLst/>
              <a:gdLst/>
              <a:ahLst/>
              <a:cxnLst/>
              <a:rect l="l" t="t" r="r" b="b"/>
              <a:pathLst>
                <a:path w="54" h="45" extrusionOk="0">
                  <a:moveTo>
                    <a:pt x="1" y="0"/>
                  </a:moveTo>
                  <a:cubicBezTo>
                    <a:pt x="10" y="0"/>
                    <a:pt x="18" y="18"/>
                    <a:pt x="10" y="45"/>
                  </a:cubicBezTo>
                  <a:cubicBezTo>
                    <a:pt x="32" y="37"/>
                    <a:pt x="36" y="16"/>
                    <a:pt x="47" y="16"/>
                  </a:cubicBezTo>
                  <a:cubicBezTo>
                    <a:pt x="49" y="16"/>
                    <a:pt x="51" y="17"/>
                    <a:pt x="54" y="18"/>
                  </a:cubicBezTo>
                  <a:cubicBezTo>
                    <a:pt x="45" y="0"/>
                    <a:pt x="18" y="0"/>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
            <p:cNvSpPr/>
            <p:nvPr/>
          </p:nvSpPr>
          <p:spPr>
            <a:xfrm>
              <a:off x="8973647" y="4399718"/>
              <a:ext cx="5751" cy="160"/>
            </a:xfrm>
            <a:custGeom>
              <a:avLst/>
              <a:gdLst/>
              <a:ahLst/>
              <a:cxnLst/>
              <a:rect l="l" t="t" r="r" b="b"/>
              <a:pathLst>
                <a:path w="36" h="1" extrusionOk="0">
                  <a:moveTo>
                    <a:pt x="0" y="1"/>
                  </a:moveTo>
                  <a:cubicBezTo>
                    <a:pt x="9" y="1"/>
                    <a:pt x="18" y="1"/>
                    <a:pt x="36" y="1"/>
                  </a:cubicBezTo>
                  <a:cubicBezTo>
                    <a:pt x="27" y="1"/>
                    <a:pt x="18"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
            <p:cNvSpPr/>
            <p:nvPr/>
          </p:nvSpPr>
          <p:spPr>
            <a:xfrm>
              <a:off x="8980675" y="4419526"/>
              <a:ext cx="3035" cy="5751"/>
            </a:xfrm>
            <a:custGeom>
              <a:avLst/>
              <a:gdLst/>
              <a:ahLst/>
              <a:cxnLst/>
              <a:rect l="l" t="t" r="r" b="b"/>
              <a:pathLst>
                <a:path w="19" h="36" extrusionOk="0">
                  <a:moveTo>
                    <a:pt x="18" y="0"/>
                  </a:moveTo>
                  <a:lnTo>
                    <a:pt x="1" y="27"/>
                  </a:lnTo>
                  <a:cubicBezTo>
                    <a:pt x="1" y="27"/>
                    <a:pt x="1" y="36"/>
                    <a:pt x="1" y="36"/>
                  </a:cubicBezTo>
                  <a:cubicBezTo>
                    <a:pt x="9" y="27"/>
                    <a:pt x="18" y="18"/>
                    <a:pt x="18"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
            <p:cNvSpPr/>
            <p:nvPr/>
          </p:nvSpPr>
          <p:spPr>
            <a:xfrm>
              <a:off x="8979238" y="4420964"/>
              <a:ext cx="1597" cy="2875"/>
            </a:xfrm>
            <a:custGeom>
              <a:avLst/>
              <a:gdLst/>
              <a:ahLst/>
              <a:cxnLst/>
              <a:rect l="l" t="t" r="r" b="b"/>
              <a:pathLst>
                <a:path w="10" h="18" extrusionOk="0">
                  <a:moveTo>
                    <a:pt x="10" y="18"/>
                  </a:moveTo>
                  <a:lnTo>
                    <a:pt x="10" y="18"/>
                  </a:lnTo>
                  <a:cubicBezTo>
                    <a:pt x="1" y="9"/>
                    <a:pt x="1" y="0"/>
                    <a:pt x="1" y="0"/>
                  </a:cubicBezTo>
                  <a:cubicBezTo>
                    <a:pt x="1" y="0"/>
                    <a:pt x="1" y="9"/>
                    <a:pt x="10" y="18"/>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
            <p:cNvSpPr/>
            <p:nvPr/>
          </p:nvSpPr>
          <p:spPr>
            <a:xfrm>
              <a:off x="8980675" y="4425117"/>
              <a:ext cx="160" cy="160"/>
            </a:xfrm>
            <a:custGeom>
              <a:avLst/>
              <a:gdLst/>
              <a:ahLst/>
              <a:cxnLst/>
              <a:rect l="l" t="t" r="r" b="b"/>
              <a:pathLst>
                <a:path w="1" h="1" extrusionOk="0">
                  <a:moveTo>
                    <a:pt x="1" y="1"/>
                  </a:moveTo>
                  <a:lnTo>
                    <a:pt x="1" y="1"/>
                  </a:lnTo>
                  <a:cubicBezTo>
                    <a:pt x="1" y="1"/>
                    <a:pt x="1"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
            <p:cNvSpPr/>
            <p:nvPr/>
          </p:nvSpPr>
          <p:spPr>
            <a:xfrm>
              <a:off x="8973647" y="4441411"/>
              <a:ext cx="10064" cy="3674"/>
            </a:xfrm>
            <a:custGeom>
              <a:avLst/>
              <a:gdLst/>
              <a:ahLst/>
              <a:cxnLst/>
              <a:rect l="l" t="t" r="r" b="b"/>
              <a:pathLst>
                <a:path w="63" h="23" extrusionOk="0">
                  <a:moveTo>
                    <a:pt x="28" y="0"/>
                  </a:moveTo>
                  <a:cubicBezTo>
                    <a:pt x="16" y="0"/>
                    <a:pt x="5" y="4"/>
                    <a:pt x="0" y="22"/>
                  </a:cubicBezTo>
                  <a:cubicBezTo>
                    <a:pt x="27" y="22"/>
                    <a:pt x="36" y="4"/>
                    <a:pt x="62" y="4"/>
                  </a:cubicBezTo>
                  <a:cubicBezTo>
                    <a:pt x="53" y="4"/>
                    <a:pt x="40" y="0"/>
                    <a:pt x="28"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
            <p:cNvSpPr/>
            <p:nvPr/>
          </p:nvSpPr>
          <p:spPr>
            <a:xfrm>
              <a:off x="8976522" y="4430708"/>
              <a:ext cx="5751" cy="4473"/>
            </a:xfrm>
            <a:custGeom>
              <a:avLst/>
              <a:gdLst/>
              <a:ahLst/>
              <a:cxnLst/>
              <a:rect l="l" t="t" r="r" b="b"/>
              <a:pathLst>
                <a:path w="36" h="28" extrusionOk="0">
                  <a:moveTo>
                    <a:pt x="0" y="1"/>
                  </a:moveTo>
                  <a:lnTo>
                    <a:pt x="9" y="27"/>
                  </a:lnTo>
                  <a:cubicBezTo>
                    <a:pt x="18" y="19"/>
                    <a:pt x="18" y="10"/>
                    <a:pt x="35" y="10"/>
                  </a:cubicBez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
            <p:cNvSpPr/>
            <p:nvPr/>
          </p:nvSpPr>
          <p:spPr>
            <a:xfrm>
              <a:off x="8973647" y="4429430"/>
              <a:ext cx="3035" cy="1438"/>
            </a:xfrm>
            <a:custGeom>
              <a:avLst/>
              <a:gdLst/>
              <a:ahLst/>
              <a:cxnLst/>
              <a:rect l="l" t="t" r="r" b="b"/>
              <a:pathLst>
                <a:path w="19" h="9" extrusionOk="0">
                  <a:moveTo>
                    <a:pt x="0" y="0"/>
                  </a:moveTo>
                  <a:lnTo>
                    <a:pt x="18" y="9"/>
                  </a:lnTo>
                  <a:lnTo>
                    <a:pt x="18"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
            <p:cNvSpPr/>
            <p:nvPr/>
          </p:nvSpPr>
          <p:spPr>
            <a:xfrm>
              <a:off x="8968056" y="4404031"/>
              <a:ext cx="7188" cy="7188"/>
            </a:xfrm>
            <a:custGeom>
              <a:avLst/>
              <a:gdLst/>
              <a:ahLst/>
              <a:cxnLst/>
              <a:rect l="l" t="t" r="r" b="b"/>
              <a:pathLst>
                <a:path w="45" h="45" extrusionOk="0">
                  <a:moveTo>
                    <a:pt x="0" y="0"/>
                  </a:moveTo>
                  <a:cubicBezTo>
                    <a:pt x="0" y="18"/>
                    <a:pt x="9" y="35"/>
                    <a:pt x="9" y="44"/>
                  </a:cubicBezTo>
                  <a:cubicBezTo>
                    <a:pt x="18" y="44"/>
                    <a:pt x="44" y="35"/>
                    <a:pt x="35" y="27"/>
                  </a:cubicBezTo>
                  <a:cubicBezTo>
                    <a:pt x="18" y="27"/>
                    <a:pt x="9" y="9"/>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
            <p:cNvSpPr/>
            <p:nvPr/>
          </p:nvSpPr>
          <p:spPr>
            <a:xfrm>
              <a:off x="8975084" y="4415213"/>
              <a:ext cx="1597" cy="1278"/>
            </a:xfrm>
            <a:custGeom>
              <a:avLst/>
              <a:gdLst/>
              <a:ahLst/>
              <a:cxnLst/>
              <a:rect l="l" t="t" r="r" b="b"/>
              <a:pathLst>
                <a:path w="10" h="8" extrusionOk="0">
                  <a:moveTo>
                    <a:pt x="0" y="1"/>
                  </a:moveTo>
                  <a:cubicBezTo>
                    <a:pt x="0" y="5"/>
                    <a:pt x="0" y="7"/>
                    <a:pt x="1" y="7"/>
                  </a:cubicBezTo>
                  <a:cubicBezTo>
                    <a:pt x="3" y="7"/>
                    <a:pt x="5" y="5"/>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
            <p:cNvSpPr/>
            <p:nvPr/>
          </p:nvSpPr>
          <p:spPr>
            <a:xfrm>
              <a:off x="8956714" y="4385661"/>
              <a:ext cx="1597" cy="1597"/>
            </a:xfrm>
            <a:custGeom>
              <a:avLst/>
              <a:gdLst/>
              <a:ahLst/>
              <a:cxnLst/>
              <a:rect l="l" t="t" r="r" b="b"/>
              <a:pathLst>
                <a:path w="10" h="10" extrusionOk="0">
                  <a:moveTo>
                    <a:pt x="1" y="0"/>
                  </a:moveTo>
                  <a:cubicBezTo>
                    <a:pt x="1" y="0"/>
                    <a:pt x="1" y="9"/>
                    <a:pt x="1" y="9"/>
                  </a:cubicBezTo>
                  <a:lnTo>
                    <a:pt x="9"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
            <p:cNvSpPr/>
            <p:nvPr/>
          </p:nvSpPr>
          <p:spPr>
            <a:xfrm>
              <a:off x="8969493" y="4411060"/>
              <a:ext cx="2875" cy="2875"/>
            </a:xfrm>
            <a:custGeom>
              <a:avLst/>
              <a:gdLst/>
              <a:ahLst/>
              <a:cxnLst/>
              <a:rect l="l" t="t" r="r" b="b"/>
              <a:pathLst>
                <a:path w="18" h="18" extrusionOk="0">
                  <a:moveTo>
                    <a:pt x="9" y="0"/>
                  </a:moveTo>
                  <a:cubicBezTo>
                    <a:pt x="0" y="0"/>
                    <a:pt x="0" y="0"/>
                    <a:pt x="0" y="9"/>
                  </a:cubicBezTo>
                  <a:cubicBezTo>
                    <a:pt x="0" y="18"/>
                    <a:pt x="9" y="18"/>
                    <a:pt x="18" y="18"/>
                  </a:cubicBezTo>
                  <a:cubicBezTo>
                    <a:pt x="18" y="18"/>
                    <a:pt x="9" y="9"/>
                    <a:pt x="9"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
            <p:cNvSpPr/>
            <p:nvPr/>
          </p:nvSpPr>
          <p:spPr>
            <a:xfrm>
              <a:off x="8968056" y="4395565"/>
              <a:ext cx="2875" cy="4313"/>
            </a:xfrm>
            <a:custGeom>
              <a:avLst/>
              <a:gdLst/>
              <a:ahLst/>
              <a:cxnLst/>
              <a:rect l="l" t="t" r="r" b="b"/>
              <a:pathLst>
                <a:path w="18" h="27" extrusionOk="0">
                  <a:moveTo>
                    <a:pt x="9" y="0"/>
                  </a:moveTo>
                  <a:lnTo>
                    <a:pt x="9" y="0"/>
                  </a:lnTo>
                  <a:cubicBezTo>
                    <a:pt x="0" y="9"/>
                    <a:pt x="0" y="18"/>
                    <a:pt x="0" y="27"/>
                  </a:cubicBezTo>
                  <a:cubicBezTo>
                    <a:pt x="9" y="18"/>
                    <a:pt x="18" y="0"/>
                    <a:pt x="9"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
            <p:cNvSpPr/>
            <p:nvPr/>
          </p:nvSpPr>
          <p:spPr>
            <a:xfrm>
              <a:off x="8976522" y="4413776"/>
              <a:ext cx="1438" cy="1597"/>
            </a:xfrm>
            <a:custGeom>
              <a:avLst/>
              <a:gdLst/>
              <a:ahLst/>
              <a:cxnLst/>
              <a:rect l="l" t="t" r="r" b="b"/>
              <a:pathLst>
                <a:path w="9" h="10" extrusionOk="0">
                  <a:moveTo>
                    <a:pt x="0" y="10"/>
                  </a:moveTo>
                  <a:lnTo>
                    <a:pt x="0" y="10"/>
                  </a:lnTo>
                  <a:cubicBezTo>
                    <a:pt x="9" y="1"/>
                    <a:pt x="9" y="1"/>
                    <a:pt x="0" y="1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
            <p:cNvSpPr/>
            <p:nvPr/>
          </p:nvSpPr>
          <p:spPr>
            <a:xfrm>
              <a:off x="8972209" y="4413776"/>
              <a:ext cx="4473" cy="1597"/>
            </a:xfrm>
            <a:custGeom>
              <a:avLst/>
              <a:gdLst/>
              <a:ahLst/>
              <a:cxnLst/>
              <a:rect l="l" t="t" r="r" b="b"/>
              <a:pathLst>
                <a:path w="28" h="10" extrusionOk="0">
                  <a:moveTo>
                    <a:pt x="1" y="1"/>
                  </a:moveTo>
                  <a:cubicBezTo>
                    <a:pt x="9" y="10"/>
                    <a:pt x="18" y="10"/>
                    <a:pt x="18" y="10"/>
                  </a:cubicBezTo>
                  <a:lnTo>
                    <a:pt x="27" y="10"/>
                  </a:lnTo>
                  <a:cubicBezTo>
                    <a:pt x="18" y="1"/>
                    <a:pt x="9"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
            <p:cNvSpPr/>
            <p:nvPr/>
          </p:nvSpPr>
          <p:spPr>
            <a:xfrm>
              <a:off x="8925724" y="4387099"/>
              <a:ext cx="31150" cy="15815"/>
            </a:xfrm>
            <a:custGeom>
              <a:avLst/>
              <a:gdLst/>
              <a:ahLst/>
              <a:cxnLst/>
              <a:rect l="l" t="t" r="r" b="b"/>
              <a:pathLst>
                <a:path w="195" h="99" extrusionOk="0">
                  <a:moveTo>
                    <a:pt x="142" y="0"/>
                  </a:moveTo>
                  <a:cubicBezTo>
                    <a:pt x="133" y="9"/>
                    <a:pt x="142" y="62"/>
                    <a:pt x="106" y="62"/>
                  </a:cubicBezTo>
                  <a:cubicBezTo>
                    <a:pt x="80" y="35"/>
                    <a:pt x="106" y="27"/>
                    <a:pt x="106" y="9"/>
                  </a:cubicBezTo>
                  <a:lnTo>
                    <a:pt x="106" y="9"/>
                  </a:lnTo>
                  <a:cubicBezTo>
                    <a:pt x="97" y="18"/>
                    <a:pt x="88" y="20"/>
                    <a:pt x="77" y="20"/>
                  </a:cubicBezTo>
                  <a:cubicBezTo>
                    <a:pt x="68" y="20"/>
                    <a:pt x="59" y="18"/>
                    <a:pt x="49" y="18"/>
                  </a:cubicBezTo>
                  <a:cubicBezTo>
                    <a:pt x="34" y="18"/>
                    <a:pt x="18" y="21"/>
                    <a:pt x="0" y="35"/>
                  </a:cubicBezTo>
                  <a:lnTo>
                    <a:pt x="27" y="44"/>
                  </a:lnTo>
                  <a:cubicBezTo>
                    <a:pt x="18" y="53"/>
                    <a:pt x="0" y="53"/>
                    <a:pt x="0" y="62"/>
                  </a:cubicBezTo>
                  <a:cubicBezTo>
                    <a:pt x="7" y="57"/>
                    <a:pt x="15" y="55"/>
                    <a:pt x="22" y="55"/>
                  </a:cubicBezTo>
                  <a:cubicBezTo>
                    <a:pt x="43" y="55"/>
                    <a:pt x="60" y="71"/>
                    <a:pt x="53" y="97"/>
                  </a:cubicBezTo>
                  <a:cubicBezTo>
                    <a:pt x="55" y="98"/>
                    <a:pt x="57" y="98"/>
                    <a:pt x="59" y="98"/>
                  </a:cubicBezTo>
                  <a:cubicBezTo>
                    <a:pt x="90" y="98"/>
                    <a:pt x="162" y="41"/>
                    <a:pt x="195" y="0"/>
                  </a:cubicBezTo>
                  <a:lnTo>
                    <a:pt x="195" y="0"/>
                  </a:lnTo>
                  <a:cubicBezTo>
                    <a:pt x="189" y="0"/>
                    <a:pt x="183" y="4"/>
                    <a:pt x="169" y="4"/>
                  </a:cubicBezTo>
                  <a:cubicBezTo>
                    <a:pt x="162" y="4"/>
                    <a:pt x="153" y="3"/>
                    <a:pt x="142"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
            <p:cNvSpPr/>
            <p:nvPr/>
          </p:nvSpPr>
          <p:spPr>
            <a:xfrm>
              <a:off x="8958152" y="4385661"/>
              <a:ext cx="5751" cy="8626"/>
            </a:xfrm>
            <a:custGeom>
              <a:avLst/>
              <a:gdLst/>
              <a:ahLst/>
              <a:cxnLst/>
              <a:rect l="l" t="t" r="r" b="b"/>
              <a:pathLst>
                <a:path w="36" h="54" extrusionOk="0">
                  <a:moveTo>
                    <a:pt x="0" y="0"/>
                  </a:moveTo>
                  <a:lnTo>
                    <a:pt x="18" y="44"/>
                  </a:lnTo>
                  <a:lnTo>
                    <a:pt x="9" y="53"/>
                  </a:lnTo>
                  <a:lnTo>
                    <a:pt x="18" y="53"/>
                  </a:lnTo>
                  <a:cubicBezTo>
                    <a:pt x="18" y="44"/>
                    <a:pt x="27" y="27"/>
                    <a:pt x="36"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
            <p:cNvSpPr/>
            <p:nvPr/>
          </p:nvSpPr>
          <p:spPr>
            <a:xfrm>
              <a:off x="8952561" y="4394127"/>
              <a:ext cx="15655" cy="13418"/>
            </a:xfrm>
            <a:custGeom>
              <a:avLst/>
              <a:gdLst/>
              <a:ahLst/>
              <a:cxnLst/>
              <a:rect l="l" t="t" r="r" b="b"/>
              <a:pathLst>
                <a:path w="98" h="84" extrusionOk="0">
                  <a:moveTo>
                    <a:pt x="53" y="0"/>
                  </a:moveTo>
                  <a:cubicBezTo>
                    <a:pt x="53" y="18"/>
                    <a:pt x="62" y="27"/>
                    <a:pt x="80" y="44"/>
                  </a:cubicBezTo>
                  <a:cubicBezTo>
                    <a:pt x="80" y="36"/>
                    <a:pt x="82" y="33"/>
                    <a:pt x="84" y="33"/>
                  </a:cubicBezTo>
                  <a:cubicBezTo>
                    <a:pt x="86" y="33"/>
                    <a:pt x="88" y="36"/>
                    <a:pt x="88" y="36"/>
                  </a:cubicBezTo>
                  <a:lnTo>
                    <a:pt x="97" y="36"/>
                  </a:lnTo>
                  <a:lnTo>
                    <a:pt x="53" y="0"/>
                  </a:lnTo>
                  <a:close/>
                  <a:moveTo>
                    <a:pt x="88" y="36"/>
                  </a:moveTo>
                  <a:cubicBezTo>
                    <a:pt x="88" y="44"/>
                    <a:pt x="80" y="44"/>
                    <a:pt x="80" y="44"/>
                  </a:cubicBezTo>
                  <a:cubicBezTo>
                    <a:pt x="88" y="53"/>
                    <a:pt x="88" y="53"/>
                    <a:pt x="97" y="62"/>
                  </a:cubicBezTo>
                  <a:cubicBezTo>
                    <a:pt x="97" y="53"/>
                    <a:pt x="97" y="44"/>
                    <a:pt x="97" y="36"/>
                  </a:cubicBezTo>
                  <a:cubicBezTo>
                    <a:pt x="97" y="40"/>
                    <a:pt x="95" y="42"/>
                    <a:pt x="93" y="42"/>
                  </a:cubicBezTo>
                  <a:cubicBezTo>
                    <a:pt x="91" y="42"/>
                    <a:pt x="88" y="40"/>
                    <a:pt x="88" y="36"/>
                  </a:cubicBezTo>
                  <a:close/>
                  <a:moveTo>
                    <a:pt x="80" y="44"/>
                  </a:moveTo>
                  <a:cubicBezTo>
                    <a:pt x="68" y="47"/>
                    <a:pt x="57" y="47"/>
                    <a:pt x="47" y="47"/>
                  </a:cubicBezTo>
                  <a:lnTo>
                    <a:pt x="47" y="47"/>
                  </a:lnTo>
                  <a:cubicBezTo>
                    <a:pt x="28" y="47"/>
                    <a:pt x="12" y="47"/>
                    <a:pt x="0" y="71"/>
                  </a:cubicBezTo>
                  <a:cubicBezTo>
                    <a:pt x="6" y="80"/>
                    <a:pt x="13" y="83"/>
                    <a:pt x="19" y="83"/>
                  </a:cubicBezTo>
                  <a:cubicBezTo>
                    <a:pt x="28" y="83"/>
                    <a:pt x="36" y="78"/>
                    <a:pt x="45" y="78"/>
                  </a:cubicBezTo>
                  <a:cubicBezTo>
                    <a:pt x="48" y="78"/>
                    <a:pt x="50" y="78"/>
                    <a:pt x="53" y="80"/>
                  </a:cubicBezTo>
                  <a:cubicBezTo>
                    <a:pt x="44" y="67"/>
                    <a:pt x="44" y="65"/>
                    <a:pt x="49" y="65"/>
                  </a:cubicBezTo>
                  <a:cubicBezTo>
                    <a:pt x="52" y="65"/>
                    <a:pt x="57" y="66"/>
                    <a:pt x="62" y="66"/>
                  </a:cubicBezTo>
                  <a:cubicBezTo>
                    <a:pt x="71" y="66"/>
                    <a:pt x="80" y="62"/>
                    <a:pt x="80" y="44"/>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
            <p:cNvSpPr/>
            <p:nvPr/>
          </p:nvSpPr>
          <p:spPr>
            <a:xfrm>
              <a:off x="8962305" y="4446203"/>
              <a:ext cx="1597" cy="1597"/>
            </a:xfrm>
            <a:custGeom>
              <a:avLst/>
              <a:gdLst/>
              <a:ahLst/>
              <a:cxnLst/>
              <a:rect l="l" t="t" r="r" b="b"/>
              <a:pathLst>
                <a:path w="10" h="10" extrusionOk="0">
                  <a:moveTo>
                    <a:pt x="10" y="1"/>
                  </a:moveTo>
                  <a:cubicBezTo>
                    <a:pt x="1" y="1"/>
                    <a:pt x="1" y="1"/>
                    <a:pt x="1" y="10"/>
                  </a:cubicBezTo>
                  <a:lnTo>
                    <a:pt x="1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
            <p:cNvSpPr/>
            <p:nvPr/>
          </p:nvSpPr>
          <p:spPr>
            <a:xfrm>
              <a:off x="8963743" y="4433584"/>
              <a:ext cx="8626" cy="13738"/>
            </a:xfrm>
            <a:custGeom>
              <a:avLst/>
              <a:gdLst/>
              <a:ahLst/>
              <a:cxnLst/>
              <a:rect l="l" t="t" r="r" b="b"/>
              <a:pathLst>
                <a:path w="54" h="86" extrusionOk="0">
                  <a:moveTo>
                    <a:pt x="54" y="1"/>
                  </a:moveTo>
                  <a:lnTo>
                    <a:pt x="54" y="1"/>
                  </a:lnTo>
                  <a:cubicBezTo>
                    <a:pt x="51" y="1"/>
                    <a:pt x="48" y="4"/>
                    <a:pt x="45" y="10"/>
                  </a:cubicBezTo>
                  <a:lnTo>
                    <a:pt x="45" y="10"/>
                  </a:lnTo>
                  <a:cubicBezTo>
                    <a:pt x="48" y="7"/>
                    <a:pt x="51" y="4"/>
                    <a:pt x="54" y="1"/>
                  </a:cubicBezTo>
                  <a:close/>
                  <a:moveTo>
                    <a:pt x="45" y="10"/>
                  </a:moveTo>
                  <a:cubicBezTo>
                    <a:pt x="30" y="25"/>
                    <a:pt x="15" y="40"/>
                    <a:pt x="1" y="62"/>
                  </a:cubicBezTo>
                  <a:cubicBezTo>
                    <a:pt x="1" y="62"/>
                    <a:pt x="5" y="60"/>
                    <a:pt x="10" y="60"/>
                  </a:cubicBezTo>
                  <a:cubicBezTo>
                    <a:pt x="14" y="60"/>
                    <a:pt x="18" y="62"/>
                    <a:pt x="18" y="71"/>
                  </a:cubicBezTo>
                  <a:cubicBezTo>
                    <a:pt x="18" y="80"/>
                    <a:pt x="10" y="80"/>
                    <a:pt x="1" y="80"/>
                  </a:cubicBezTo>
                  <a:cubicBezTo>
                    <a:pt x="4" y="83"/>
                    <a:pt x="8" y="85"/>
                    <a:pt x="13" y="85"/>
                  </a:cubicBezTo>
                  <a:cubicBezTo>
                    <a:pt x="20" y="85"/>
                    <a:pt x="27" y="79"/>
                    <a:pt x="27" y="62"/>
                  </a:cubicBezTo>
                  <a:cubicBezTo>
                    <a:pt x="27" y="50"/>
                    <a:pt x="36" y="24"/>
                    <a:pt x="45" y="1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
            <p:cNvSpPr/>
            <p:nvPr/>
          </p:nvSpPr>
          <p:spPr>
            <a:xfrm>
              <a:off x="8955276" y="4418089"/>
              <a:ext cx="7188" cy="6070"/>
            </a:xfrm>
            <a:custGeom>
              <a:avLst/>
              <a:gdLst/>
              <a:ahLst/>
              <a:cxnLst/>
              <a:rect l="l" t="t" r="r" b="b"/>
              <a:pathLst>
                <a:path w="45" h="38" extrusionOk="0">
                  <a:moveTo>
                    <a:pt x="18" y="0"/>
                  </a:moveTo>
                  <a:lnTo>
                    <a:pt x="1" y="36"/>
                  </a:lnTo>
                  <a:lnTo>
                    <a:pt x="18" y="27"/>
                  </a:lnTo>
                  <a:cubicBezTo>
                    <a:pt x="18" y="34"/>
                    <a:pt x="22" y="37"/>
                    <a:pt x="26" y="37"/>
                  </a:cubicBezTo>
                  <a:cubicBezTo>
                    <a:pt x="32" y="37"/>
                    <a:pt x="40" y="32"/>
                    <a:pt x="45" y="27"/>
                  </a:cubicBezTo>
                  <a:lnTo>
                    <a:pt x="18"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
            <p:cNvSpPr/>
            <p:nvPr/>
          </p:nvSpPr>
          <p:spPr>
            <a:xfrm>
              <a:off x="8955276" y="4381348"/>
              <a:ext cx="8626" cy="3035"/>
            </a:xfrm>
            <a:custGeom>
              <a:avLst/>
              <a:gdLst/>
              <a:ahLst/>
              <a:cxnLst/>
              <a:rect l="l" t="t" r="r" b="b"/>
              <a:pathLst>
                <a:path w="54" h="19" extrusionOk="0">
                  <a:moveTo>
                    <a:pt x="54" y="1"/>
                  </a:moveTo>
                  <a:lnTo>
                    <a:pt x="1" y="10"/>
                  </a:lnTo>
                  <a:lnTo>
                    <a:pt x="27" y="18"/>
                  </a:lnTo>
                  <a:lnTo>
                    <a:pt x="54"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
            <p:cNvSpPr/>
            <p:nvPr/>
          </p:nvSpPr>
          <p:spPr>
            <a:xfrm>
              <a:off x="8953839" y="4374319"/>
              <a:ext cx="4473" cy="3035"/>
            </a:xfrm>
            <a:custGeom>
              <a:avLst/>
              <a:gdLst/>
              <a:ahLst/>
              <a:cxnLst/>
              <a:rect l="l" t="t" r="r" b="b"/>
              <a:pathLst>
                <a:path w="28" h="19" extrusionOk="0">
                  <a:moveTo>
                    <a:pt x="10" y="1"/>
                  </a:moveTo>
                  <a:lnTo>
                    <a:pt x="1" y="18"/>
                  </a:lnTo>
                  <a:lnTo>
                    <a:pt x="1" y="18"/>
                  </a:lnTo>
                  <a:lnTo>
                    <a:pt x="27"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
            <p:cNvSpPr/>
            <p:nvPr/>
          </p:nvSpPr>
          <p:spPr>
            <a:xfrm>
              <a:off x="9100642" y="4188220"/>
              <a:ext cx="1438" cy="1438"/>
            </a:xfrm>
            <a:custGeom>
              <a:avLst/>
              <a:gdLst/>
              <a:ahLst/>
              <a:cxnLst/>
              <a:rect l="l" t="t" r="r" b="b"/>
              <a:pathLst>
                <a:path w="9" h="9" extrusionOk="0">
                  <a:moveTo>
                    <a:pt x="9" y="0"/>
                  </a:moveTo>
                  <a:lnTo>
                    <a:pt x="0" y="9"/>
                  </a:lnTo>
                  <a:cubicBezTo>
                    <a:pt x="0" y="9"/>
                    <a:pt x="9" y="9"/>
                    <a:pt x="9"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
            <p:cNvSpPr/>
            <p:nvPr/>
          </p:nvSpPr>
          <p:spPr>
            <a:xfrm>
              <a:off x="9086425" y="4189498"/>
              <a:ext cx="1597" cy="3035"/>
            </a:xfrm>
            <a:custGeom>
              <a:avLst/>
              <a:gdLst/>
              <a:ahLst/>
              <a:cxnLst/>
              <a:rect l="l" t="t" r="r" b="b"/>
              <a:pathLst>
                <a:path w="10" h="19" extrusionOk="0">
                  <a:moveTo>
                    <a:pt x="1" y="1"/>
                  </a:moveTo>
                  <a:lnTo>
                    <a:pt x="1" y="19"/>
                  </a:lnTo>
                  <a:cubicBezTo>
                    <a:pt x="1" y="10"/>
                    <a:pt x="10"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
            <p:cNvSpPr/>
            <p:nvPr/>
          </p:nvSpPr>
          <p:spPr>
            <a:xfrm>
              <a:off x="8880517" y="4247325"/>
              <a:ext cx="14537" cy="8786"/>
            </a:xfrm>
            <a:custGeom>
              <a:avLst/>
              <a:gdLst/>
              <a:ahLst/>
              <a:cxnLst/>
              <a:rect l="l" t="t" r="r" b="b"/>
              <a:pathLst>
                <a:path w="91" h="55" extrusionOk="0">
                  <a:moveTo>
                    <a:pt x="1" y="1"/>
                  </a:moveTo>
                  <a:cubicBezTo>
                    <a:pt x="19" y="13"/>
                    <a:pt x="40" y="26"/>
                    <a:pt x="57" y="35"/>
                  </a:cubicBezTo>
                  <a:lnTo>
                    <a:pt x="57" y="35"/>
                  </a:lnTo>
                  <a:lnTo>
                    <a:pt x="18" y="10"/>
                  </a:lnTo>
                  <a:lnTo>
                    <a:pt x="18" y="10"/>
                  </a:lnTo>
                  <a:cubicBezTo>
                    <a:pt x="21" y="12"/>
                    <a:pt x="22" y="13"/>
                    <a:pt x="22" y="13"/>
                  </a:cubicBezTo>
                  <a:cubicBezTo>
                    <a:pt x="21" y="13"/>
                    <a:pt x="13" y="7"/>
                    <a:pt x="1" y="1"/>
                  </a:cubicBezTo>
                  <a:close/>
                  <a:moveTo>
                    <a:pt x="57" y="35"/>
                  </a:moveTo>
                  <a:lnTo>
                    <a:pt x="71" y="45"/>
                  </a:lnTo>
                  <a:cubicBezTo>
                    <a:pt x="84" y="52"/>
                    <a:pt x="90" y="54"/>
                    <a:pt x="90" y="54"/>
                  </a:cubicBezTo>
                  <a:cubicBezTo>
                    <a:pt x="91" y="54"/>
                    <a:pt x="76" y="47"/>
                    <a:pt x="57" y="35"/>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
            <p:cNvSpPr/>
            <p:nvPr/>
          </p:nvSpPr>
          <p:spPr>
            <a:xfrm>
              <a:off x="8970771" y="4214897"/>
              <a:ext cx="3035" cy="5910"/>
            </a:xfrm>
            <a:custGeom>
              <a:avLst/>
              <a:gdLst/>
              <a:ahLst/>
              <a:cxnLst/>
              <a:rect l="l" t="t" r="r" b="b"/>
              <a:pathLst>
                <a:path w="19" h="37" extrusionOk="0">
                  <a:moveTo>
                    <a:pt x="18" y="1"/>
                  </a:moveTo>
                  <a:cubicBezTo>
                    <a:pt x="10" y="19"/>
                    <a:pt x="10" y="27"/>
                    <a:pt x="1" y="36"/>
                  </a:cubicBezTo>
                  <a:cubicBezTo>
                    <a:pt x="10" y="27"/>
                    <a:pt x="18" y="19"/>
                    <a:pt x="18" y="19"/>
                  </a:cubicBezTo>
                  <a:cubicBezTo>
                    <a:pt x="18" y="10"/>
                    <a:pt x="18" y="10"/>
                    <a:pt x="1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
            <p:cNvSpPr/>
            <p:nvPr/>
          </p:nvSpPr>
          <p:spPr>
            <a:xfrm>
              <a:off x="8976522" y="4195249"/>
              <a:ext cx="2875" cy="4313"/>
            </a:xfrm>
            <a:custGeom>
              <a:avLst/>
              <a:gdLst/>
              <a:ahLst/>
              <a:cxnLst/>
              <a:rect l="l" t="t" r="r" b="b"/>
              <a:pathLst>
                <a:path w="18" h="27" extrusionOk="0">
                  <a:moveTo>
                    <a:pt x="0" y="0"/>
                  </a:moveTo>
                  <a:lnTo>
                    <a:pt x="18" y="27"/>
                  </a:lnTo>
                  <a:cubicBezTo>
                    <a:pt x="18" y="18"/>
                    <a:pt x="9" y="9"/>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
            <p:cNvSpPr/>
            <p:nvPr/>
          </p:nvSpPr>
          <p:spPr>
            <a:xfrm>
              <a:off x="9223324" y="4179754"/>
              <a:ext cx="12779" cy="5751"/>
            </a:xfrm>
            <a:custGeom>
              <a:avLst/>
              <a:gdLst/>
              <a:ahLst/>
              <a:cxnLst/>
              <a:rect l="l" t="t" r="r" b="b"/>
              <a:pathLst>
                <a:path w="80" h="36" extrusionOk="0">
                  <a:moveTo>
                    <a:pt x="80" y="0"/>
                  </a:moveTo>
                  <a:cubicBezTo>
                    <a:pt x="36" y="0"/>
                    <a:pt x="27" y="18"/>
                    <a:pt x="0" y="35"/>
                  </a:cubicBezTo>
                  <a:lnTo>
                    <a:pt x="80"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
            <p:cNvSpPr/>
            <p:nvPr/>
          </p:nvSpPr>
          <p:spPr>
            <a:xfrm>
              <a:off x="8906715" y="4296845"/>
              <a:ext cx="3674" cy="7348"/>
            </a:xfrm>
            <a:custGeom>
              <a:avLst/>
              <a:gdLst/>
              <a:ahLst/>
              <a:cxnLst/>
              <a:rect l="l" t="t" r="r" b="b"/>
              <a:pathLst>
                <a:path w="23" h="46" extrusionOk="0">
                  <a:moveTo>
                    <a:pt x="13" y="0"/>
                  </a:moveTo>
                  <a:cubicBezTo>
                    <a:pt x="13" y="23"/>
                    <a:pt x="0" y="46"/>
                    <a:pt x="14" y="46"/>
                  </a:cubicBezTo>
                  <a:cubicBezTo>
                    <a:pt x="16" y="46"/>
                    <a:pt x="19" y="45"/>
                    <a:pt x="22" y="44"/>
                  </a:cubicBezTo>
                  <a:cubicBezTo>
                    <a:pt x="22" y="27"/>
                    <a:pt x="22" y="9"/>
                    <a:pt x="13"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
            <p:cNvSpPr/>
            <p:nvPr/>
          </p:nvSpPr>
          <p:spPr>
            <a:xfrm>
              <a:off x="9094891" y="4241734"/>
              <a:ext cx="1597" cy="3035"/>
            </a:xfrm>
            <a:custGeom>
              <a:avLst/>
              <a:gdLst/>
              <a:ahLst/>
              <a:cxnLst/>
              <a:rect l="l" t="t" r="r" b="b"/>
              <a:pathLst>
                <a:path w="10" h="19" extrusionOk="0">
                  <a:moveTo>
                    <a:pt x="10" y="1"/>
                  </a:moveTo>
                  <a:cubicBezTo>
                    <a:pt x="1" y="9"/>
                    <a:pt x="1" y="9"/>
                    <a:pt x="1" y="18"/>
                  </a:cubicBezTo>
                  <a:cubicBezTo>
                    <a:pt x="10" y="18"/>
                    <a:pt x="10" y="9"/>
                    <a:pt x="1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
            <p:cNvSpPr/>
            <p:nvPr/>
          </p:nvSpPr>
          <p:spPr>
            <a:xfrm>
              <a:off x="8905916" y="4291094"/>
              <a:ext cx="4473" cy="5910"/>
            </a:xfrm>
            <a:custGeom>
              <a:avLst/>
              <a:gdLst/>
              <a:ahLst/>
              <a:cxnLst/>
              <a:rect l="l" t="t" r="r" b="b"/>
              <a:pathLst>
                <a:path w="28" h="37" extrusionOk="0">
                  <a:moveTo>
                    <a:pt x="1" y="1"/>
                  </a:moveTo>
                  <a:cubicBezTo>
                    <a:pt x="1" y="1"/>
                    <a:pt x="1" y="10"/>
                    <a:pt x="1" y="10"/>
                  </a:cubicBezTo>
                  <a:cubicBezTo>
                    <a:pt x="9" y="18"/>
                    <a:pt x="18" y="27"/>
                    <a:pt x="27" y="36"/>
                  </a:cubicBezTo>
                  <a:cubicBezTo>
                    <a:pt x="27" y="18"/>
                    <a:pt x="27"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
            <p:cNvSpPr/>
            <p:nvPr/>
          </p:nvSpPr>
          <p:spPr>
            <a:xfrm>
              <a:off x="9083709" y="4457545"/>
              <a:ext cx="1597" cy="160"/>
            </a:xfrm>
            <a:custGeom>
              <a:avLst/>
              <a:gdLst/>
              <a:ahLst/>
              <a:cxnLst/>
              <a:rect l="l" t="t" r="r" b="b"/>
              <a:pathLst>
                <a:path w="10" h="1" extrusionOk="0">
                  <a:moveTo>
                    <a:pt x="9" y="1"/>
                  </a:moveTo>
                  <a:cubicBezTo>
                    <a:pt x="9" y="1"/>
                    <a:pt x="9" y="1"/>
                    <a:pt x="0" y="1"/>
                  </a:cubicBezTo>
                  <a:cubicBezTo>
                    <a:pt x="9" y="1"/>
                    <a:pt x="9" y="1"/>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
            <p:cNvSpPr/>
            <p:nvPr/>
          </p:nvSpPr>
          <p:spPr>
            <a:xfrm>
              <a:off x="9000483" y="4497001"/>
              <a:ext cx="1597" cy="3035"/>
            </a:xfrm>
            <a:custGeom>
              <a:avLst/>
              <a:gdLst/>
              <a:ahLst/>
              <a:cxnLst/>
              <a:rect l="l" t="t" r="r" b="b"/>
              <a:pathLst>
                <a:path w="10" h="19" extrusionOk="0">
                  <a:moveTo>
                    <a:pt x="9" y="1"/>
                  </a:moveTo>
                  <a:cubicBezTo>
                    <a:pt x="0" y="1"/>
                    <a:pt x="0" y="1"/>
                    <a:pt x="0" y="19"/>
                  </a:cubicBezTo>
                  <a:cubicBezTo>
                    <a:pt x="0" y="10"/>
                    <a:pt x="0" y="1"/>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
            <p:cNvSpPr/>
            <p:nvPr/>
          </p:nvSpPr>
          <p:spPr>
            <a:xfrm>
              <a:off x="8939781" y="4346205"/>
              <a:ext cx="1597" cy="1438"/>
            </a:xfrm>
            <a:custGeom>
              <a:avLst/>
              <a:gdLst/>
              <a:ahLst/>
              <a:cxnLst/>
              <a:rect l="l" t="t" r="r" b="b"/>
              <a:pathLst>
                <a:path w="10" h="9" extrusionOk="0">
                  <a:moveTo>
                    <a:pt x="1" y="0"/>
                  </a:moveTo>
                  <a:cubicBezTo>
                    <a:pt x="9" y="9"/>
                    <a:pt x="1" y="0"/>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
            <p:cNvSpPr/>
            <p:nvPr/>
          </p:nvSpPr>
          <p:spPr>
            <a:xfrm>
              <a:off x="8924286" y="4364415"/>
              <a:ext cx="1597" cy="160"/>
            </a:xfrm>
            <a:custGeom>
              <a:avLst/>
              <a:gdLst/>
              <a:ahLst/>
              <a:cxnLst/>
              <a:rect l="l" t="t" r="r" b="b"/>
              <a:pathLst>
                <a:path w="10" h="1" extrusionOk="0">
                  <a:moveTo>
                    <a:pt x="9" y="1"/>
                  </a:moveTo>
                  <a:cubicBezTo>
                    <a:pt x="9" y="1"/>
                    <a:pt x="0" y="1"/>
                    <a:pt x="0" y="1"/>
                  </a:cubicBezTo>
                  <a:cubicBezTo>
                    <a:pt x="0" y="1"/>
                    <a:pt x="9" y="1"/>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
            <p:cNvSpPr/>
            <p:nvPr/>
          </p:nvSpPr>
          <p:spPr>
            <a:xfrm>
              <a:off x="8869335" y="4291094"/>
              <a:ext cx="160" cy="1597"/>
            </a:xfrm>
            <a:custGeom>
              <a:avLst/>
              <a:gdLst/>
              <a:ahLst/>
              <a:cxnLst/>
              <a:rect l="l" t="t" r="r" b="b"/>
              <a:pathLst>
                <a:path w="1" h="10" extrusionOk="0">
                  <a:moveTo>
                    <a:pt x="0" y="1"/>
                  </a:moveTo>
                  <a:cubicBezTo>
                    <a:pt x="0" y="1"/>
                    <a:pt x="0" y="1"/>
                    <a:pt x="0" y="1"/>
                  </a:cubicBezTo>
                  <a:cubicBezTo>
                    <a:pt x="0" y="10"/>
                    <a:pt x="0" y="10"/>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
            <p:cNvSpPr/>
            <p:nvPr/>
          </p:nvSpPr>
          <p:spPr>
            <a:xfrm>
              <a:off x="8938344" y="4347483"/>
              <a:ext cx="1597" cy="3035"/>
            </a:xfrm>
            <a:custGeom>
              <a:avLst/>
              <a:gdLst/>
              <a:ahLst/>
              <a:cxnLst/>
              <a:rect l="l" t="t" r="r" b="b"/>
              <a:pathLst>
                <a:path w="10" h="19" extrusionOk="0">
                  <a:moveTo>
                    <a:pt x="1" y="1"/>
                  </a:moveTo>
                  <a:cubicBezTo>
                    <a:pt x="1" y="1"/>
                    <a:pt x="1" y="10"/>
                    <a:pt x="1" y="19"/>
                  </a:cubicBezTo>
                  <a:cubicBezTo>
                    <a:pt x="1" y="10"/>
                    <a:pt x="10" y="10"/>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
            <p:cNvSpPr/>
            <p:nvPr/>
          </p:nvSpPr>
          <p:spPr>
            <a:xfrm>
              <a:off x="8941219" y="4348920"/>
              <a:ext cx="1597" cy="1597"/>
            </a:xfrm>
            <a:custGeom>
              <a:avLst/>
              <a:gdLst/>
              <a:ahLst/>
              <a:cxnLst/>
              <a:rect l="l" t="t" r="r" b="b"/>
              <a:pathLst>
                <a:path w="10" h="10" extrusionOk="0">
                  <a:moveTo>
                    <a:pt x="0" y="1"/>
                  </a:moveTo>
                  <a:cubicBezTo>
                    <a:pt x="0" y="1"/>
                    <a:pt x="0" y="10"/>
                    <a:pt x="0" y="10"/>
                  </a:cubicBezTo>
                  <a:cubicBezTo>
                    <a:pt x="9" y="10"/>
                    <a:pt x="9"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
            <p:cNvSpPr/>
            <p:nvPr/>
          </p:nvSpPr>
          <p:spPr>
            <a:xfrm>
              <a:off x="8938344" y="4344767"/>
              <a:ext cx="1597" cy="2875"/>
            </a:xfrm>
            <a:custGeom>
              <a:avLst/>
              <a:gdLst/>
              <a:ahLst/>
              <a:cxnLst/>
              <a:rect l="l" t="t" r="r" b="b"/>
              <a:pathLst>
                <a:path w="10" h="18" extrusionOk="0">
                  <a:moveTo>
                    <a:pt x="1" y="0"/>
                  </a:moveTo>
                  <a:cubicBezTo>
                    <a:pt x="1" y="9"/>
                    <a:pt x="1" y="9"/>
                    <a:pt x="10" y="18"/>
                  </a:cubicBezTo>
                  <a:cubicBezTo>
                    <a:pt x="10" y="9"/>
                    <a:pt x="1" y="9"/>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
            <p:cNvSpPr/>
            <p:nvPr/>
          </p:nvSpPr>
          <p:spPr>
            <a:xfrm>
              <a:off x="9145689" y="4323521"/>
              <a:ext cx="160" cy="3035"/>
            </a:xfrm>
            <a:custGeom>
              <a:avLst/>
              <a:gdLst/>
              <a:ahLst/>
              <a:cxnLst/>
              <a:rect l="l" t="t" r="r" b="b"/>
              <a:pathLst>
                <a:path w="1" h="19" extrusionOk="0">
                  <a:moveTo>
                    <a:pt x="1" y="1"/>
                  </a:moveTo>
                  <a:cubicBezTo>
                    <a:pt x="1" y="1"/>
                    <a:pt x="1" y="1"/>
                    <a:pt x="1" y="1"/>
                  </a:cubicBezTo>
                  <a:cubicBezTo>
                    <a:pt x="1" y="18"/>
                    <a:pt x="1" y="18"/>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
            <p:cNvSpPr/>
            <p:nvPr/>
          </p:nvSpPr>
          <p:spPr>
            <a:xfrm>
              <a:off x="8865022" y="4193811"/>
              <a:ext cx="160" cy="1597"/>
            </a:xfrm>
            <a:custGeom>
              <a:avLst/>
              <a:gdLst/>
              <a:ahLst/>
              <a:cxnLst/>
              <a:rect l="l" t="t" r="r" b="b"/>
              <a:pathLst>
                <a:path w="1" h="10" extrusionOk="0">
                  <a:moveTo>
                    <a:pt x="1" y="0"/>
                  </a:moveTo>
                  <a:cubicBezTo>
                    <a:pt x="1" y="0"/>
                    <a:pt x="1" y="9"/>
                    <a:pt x="1" y="9"/>
                  </a:cubicBezTo>
                  <a:lnTo>
                    <a:pt x="1" y="9"/>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
            <p:cNvSpPr/>
            <p:nvPr/>
          </p:nvSpPr>
          <p:spPr>
            <a:xfrm>
              <a:off x="8865022" y="4190936"/>
              <a:ext cx="11501" cy="18530"/>
            </a:xfrm>
            <a:custGeom>
              <a:avLst/>
              <a:gdLst/>
              <a:ahLst/>
              <a:cxnLst/>
              <a:rect l="l" t="t" r="r" b="b"/>
              <a:pathLst>
                <a:path w="72" h="116" extrusionOk="0">
                  <a:moveTo>
                    <a:pt x="54" y="1"/>
                  </a:moveTo>
                  <a:cubicBezTo>
                    <a:pt x="48" y="24"/>
                    <a:pt x="38" y="32"/>
                    <a:pt x="24" y="32"/>
                  </a:cubicBezTo>
                  <a:cubicBezTo>
                    <a:pt x="17" y="32"/>
                    <a:pt x="9" y="30"/>
                    <a:pt x="1" y="27"/>
                  </a:cubicBezTo>
                  <a:lnTo>
                    <a:pt x="1" y="27"/>
                  </a:lnTo>
                  <a:cubicBezTo>
                    <a:pt x="27" y="54"/>
                    <a:pt x="54" y="89"/>
                    <a:pt x="71" y="116"/>
                  </a:cubicBezTo>
                  <a:cubicBezTo>
                    <a:pt x="62" y="80"/>
                    <a:pt x="54" y="36"/>
                    <a:pt x="54"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
            <p:cNvSpPr/>
            <p:nvPr/>
          </p:nvSpPr>
          <p:spPr>
            <a:xfrm>
              <a:off x="8776206" y="4172725"/>
              <a:ext cx="476831" cy="352711"/>
            </a:xfrm>
            <a:custGeom>
              <a:avLst/>
              <a:gdLst/>
              <a:ahLst/>
              <a:cxnLst/>
              <a:rect l="l" t="t" r="r" b="b"/>
              <a:pathLst>
                <a:path w="2985" h="2208" extrusionOk="0">
                  <a:moveTo>
                    <a:pt x="1996" y="115"/>
                  </a:moveTo>
                  <a:cubicBezTo>
                    <a:pt x="1995" y="115"/>
                    <a:pt x="1994" y="115"/>
                    <a:pt x="1994" y="115"/>
                  </a:cubicBezTo>
                  <a:lnTo>
                    <a:pt x="1994" y="115"/>
                  </a:lnTo>
                  <a:lnTo>
                    <a:pt x="1996" y="115"/>
                  </a:lnTo>
                  <a:close/>
                  <a:moveTo>
                    <a:pt x="1837" y="103"/>
                  </a:moveTo>
                  <a:cubicBezTo>
                    <a:pt x="1840" y="103"/>
                    <a:pt x="1843" y="106"/>
                    <a:pt x="1846" y="115"/>
                  </a:cubicBezTo>
                  <a:cubicBezTo>
                    <a:pt x="1842" y="134"/>
                    <a:pt x="1838" y="140"/>
                    <a:pt x="1834" y="140"/>
                  </a:cubicBezTo>
                  <a:cubicBezTo>
                    <a:pt x="1829" y="140"/>
                    <a:pt x="1824" y="129"/>
                    <a:pt x="1819" y="124"/>
                  </a:cubicBezTo>
                  <a:cubicBezTo>
                    <a:pt x="1825" y="118"/>
                    <a:pt x="1831" y="103"/>
                    <a:pt x="1837" y="103"/>
                  </a:cubicBezTo>
                  <a:close/>
                  <a:moveTo>
                    <a:pt x="380" y="141"/>
                  </a:moveTo>
                  <a:cubicBezTo>
                    <a:pt x="380" y="142"/>
                    <a:pt x="380" y="142"/>
                    <a:pt x="381" y="143"/>
                  </a:cubicBezTo>
                  <a:lnTo>
                    <a:pt x="381" y="143"/>
                  </a:lnTo>
                  <a:cubicBezTo>
                    <a:pt x="380" y="143"/>
                    <a:pt x="380" y="142"/>
                    <a:pt x="380" y="141"/>
                  </a:cubicBezTo>
                  <a:close/>
                  <a:moveTo>
                    <a:pt x="406" y="141"/>
                  </a:moveTo>
                  <a:lnTo>
                    <a:pt x="406" y="141"/>
                  </a:lnTo>
                  <a:cubicBezTo>
                    <a:pt x="410" y="144"/>
                    <a:pt x="414" y="146"/>
                    <a:pt x="417" y="148"/>
                  </a:cubicBezTo>
                  <a:lnTo>
                    <a:pt x="417" y="148"/>
                  </a:lnTo>
                  <a:cubicBezTo>
                    <a:pt x="413" y="145"/>
                    <a:pt x="410" y="142"/>
                    <a:pt x="406" y="141"/>
                  </a:cubicBezTo>
                  <a:close/>
                  <a:moveTo>
                    <a:pt x="1185" y="202"/>
                  </a:moveTo>
                  <a:cubicBezTo>
                    <a:pt x="1190" y="202"/>
                    <a:pt x="1196" y="210"/>
                    <a:pt x="1201" y="221"/>
                  </a:cubicBezTo>
                  <a:cubicBezTo>
                    <a:pt x="1201" y="221"/>
                    <a:pt x="1192" y="221"/>
                    <a:pt x="1175" y="212"/>
                  </a:cubicBezTo>
                  <a:cubicBezTo>
                    <a:pt x="1178" y="205"/>
                    <a:pt x="1181" y="202"/>
                    <a:pt x="1185" y="202"/>
                  </a:cubicBezTo>
                  <a:close/>
                  <a:moveTo>
                    <a:pt x="618" y="362"/>
                  </a:moveTo>
                  <a:cubicBezTo>
                    <a:pt x="623" y="367"/>
                    <a:pt x="626" y="369"/>
                    <a:pt x="627" y="372"/>
                  </a:cubicBezTo>
                  <a:lnTo>
                    <a:pt x="627" y="372"/>
                  </a:lnTo>
                  <a:cubicBezTo>
                    <a:pt x="624" y="369"/>
                    <a:pt x="621" y="366"/>
                    <a:pt x="618" y="362"/>
                  </a:cubicBezTo>
                  <a:close/>
                  <a:moveTo>
                    <a:pt x="618" y="450"/>
                  </a:moveTo>
                  <a:cubicBezTo>
                    <a:pt x="627" y="459"/>
                    <a:pt x="636" y="459"/>
                    <a:pt x="654" y="468"/>
                  </a:cubicBezTo>
                  <a:lnTo>
                    <a:pt x="618" y="450"/>
                  </a:lnTo>
                  <a:close/>
                  <a:moveTo>
                    <a:pt x="2552" y="751"/>
                  </a:moveTo>
                  <a:cubicBezTo>
                    <a:pt x="2551" y="754"/>
                    <a:pt x="2550" y="757"/>
                    <a:pt x="2548" y="760"/>
                  </a:cubicBezTo>
                  <a:lnTo>
                    <a:pt x="2548" y="760"/>
                  </a:lnTo>
                  <a:cubicBezTo>
                    <a:pt x="2551" y="757"/>
                    <a:pt x="2552" y="753"/>
                    <a:pt x="2552" y="751"/>
                  </a:cubicBezTo>
                  <a:close/>
                  <a:moveTo>
                    <a:pt x="2058" y="927"/>
                  </a:moveTo>
                  <a:cubicBezTo>
                    <a:pt x="2058" y="935"/>
                    <a:pt x="2056" y="937"/>
                    <a:pt x="2054" y="937"/>
                  </a:cubicBezTo>
                  <a:cubicBezTo>
                    <a:pt x="2052" y="937"/>
                    <a:pt x="2049" y="932"/>
                    <a:pt x="2049" y="927"/>
                  </a:cubicBezTo>
                  <a:close/>
                  <a:moveTo>
                    <a:pt x="751" y="1007"/>
                  </a:moveTo>
                  <a:lnTo>
                    <a:pt x="751" y="1007"/>
                  </a:lnTo>
                  <a:cubicBezTo>
                    <a:pt x="750" y="1007"/>
                    <a:pt x="750" y="1008"/>
                    <a:pt x="749" y="1009"/>
                  </a:cubicBezTo>
                  <a:lnTo>
                    <a:pt x="749" y="1009"/>
                  </a:lnTo>
                  <a:cubicBezTo>
                    <a:pt x="750" y="1008"/>
                    <a:pt x="750" y="1007"/>
                    <a:pt x="751" y="1007"/>
                  </a:cubicBezTo>
                  <a:close/>
                  <a:moveTo>
                    <a:pt x="1802" y="1298"/>
                  </a:moveTo>
                  <a:cubicBezTo>
                    <a:pt x="1806" y="1299"/>
                    <a:pt x="1810" y="1300"/>
                    <a:pt x="1813" y="1300"/>
                  </a:cubicBezTo>
                  <a:lnTo>
                    <a:pt x="1813" y="1300"/>
                  </a:lnTo>
                  <a:cubicBezTo>
                    <a:pt x="1810" y="1299"/>
                    <a:pt x="1806" y="1298"/>
                    <a:pt x="1802" y="1298"/>
                  </a:cubicBezTo>
                  <a:close/>
                  <a:moveTo>
                    <a:pt x="1969" y="1704"/>
                  </a:moveTo>
                  <a:lnTo>
                    <a:pt x="1969" y="1704"/>
                  </a:lnTo>
                  <a:cubicBezTo>
                    <a:pt x="1968" y="1705"/>
                    <a:pt x="1968" y="1705"/>
                    <a:pt x="1967" y="1706"/>
                  </a:cubicBezTo>
                  <a:lnTo>
                    <a:pt x="1967" y="1706"/>
                  </a:lnTo>
                  <a:lnTo>
                    <a:pt x="1969" y="1704"/>
                  </a:lnTo>
                  <a:close/>
                  <a:moveTo>
                    <a:pt x="2393" y="0"/>
                  </a:moveTo>
                  <a:lnTo>
                    <a:pt x="2393" y="0"/>
                  </a:lnTo>
                  <a:cubicBezTo>
                    <a:pt x="2358" y="53"/>
                    <a:pt x="2314" y="53"/>
                    <a:pt x="2261" y="53"/>
                  </a:cubicBezTo>
                  <a:cubicBezTo>
                    <a:pt x="2208" y="53"/>
                    <a:pt x="2164" y="62"/>
                    <a:pt x="2155" y="106"/>
                  </a:cubicBezTo>
                  <a:lnTo>
                    <a:pt x="2119" y="88"/>
                  </a:lnTo>
                  <a:lnTo>
                    <a:pt x="2146" y="88"/>
                  </a:lnTo>
                  <a:cubicBezTo>
                    <a:pt x="2133" y="79"/>
                    <a:pt x="2124" y="75"/>
                    <a:pt x="2116" y="75"/>
                  </a:cubicBezTo>
                  <a:cubicBezTo>
                    <a:pt x="2103" y="75"/>
                    <a:pt x="2095" y="86"/>
                    <a:pt x="2084" y="97"/>
                  </a:cubicBezTo>
                  <a:cubicBezTo>
                    <a:pt x="2077" y="120"/>
                    <a:pt x="2069" y="143"/>
                    <a:pt x="2055" y="143"/>
                  </a:cubicBezTo>
                  <a:cubicBezTo>
                    <a:pt x="2053" y="143"/>
                    <a:pt x="2051" y="142"/>
                    <a:pt x="2049" y="141"/>
                  </a:cubicBezTo>
                  <a:cubicBezTo>
                    <a:pt x="2031" y="132"/>
                    <a:pt x="2022" y="124"/>
                    <a:pt x="2031" y="106"/>
                  </a:cubicBezTo>
                  <a:lnTo>
                    <a:pt x="2031" y="106"/>
                  </a:lnTo>
                  <a:lnTo>
                    <a:pt x="1996" y="132"/>
                  </a:lnTo>
                  <a:cubicBezTo>
                    <a:pt x="1988" y="132"/>
                    <a:pt x="1987" y="118"/>
                    <a:pt x="1994" y="115"/>
                  </a:cubicBezTo>
                  <a:lnTo>
                    <a:pt x="1994" y="115"/>
                  </a:lnTo>
                  <a:lnTo>
                    <a:pt x="1943" y="124"/>
                  </a:lnTo>
                  <a:cubicBezTo>
                    <a:pt x="1934" y="132"/>
                    <a:pt x="1916" y="159"/>
                    <a:pt x="1908" y="168"/>
                  </a:cubicBezTo>
                  <a:cubicBezTo>
                    <a:pt x="1890" y="159"/>
                    <a:pt x="1916" y="159"/>
                    <a:pt x="1908" y="150"/>
                  </a:cubicBezTo>
                  <a:lnTo>
                    <a:pt x="1908" y="150"/>
                  </a:lnTo>
                  <a:lnTo>
                    <a:pt x="1881" y="177"/>
                  </a:lnTo>
                  <a:cubicBezTo>
                    <a:pt x="1863" y="150"/>
                    <a:pt x="1890" y="124"/>
                    <a:pt x="1916" y="124"/>
                  </a:cubicBezTo>
                  <a:cubicBezTo>
                    <a:pt x="1906" y="94"/>
                    <a:pt x="1899" y="85"/>
                    <a:pt x="1893" y="85"/>
                  </a:cubicBezTo>
                  <a:cubicBezTo>
                    <a:pt x="1884" y="85"/>
                    <a:pt x="1877" y="107"/>
                    <a:pt x="1860" y="107"/>
                  </a:cubicBezTo>
                  <a:cubicBezTo>
                    <a:pt x="1852" y="107"/>
                    <a:pt x="1842" y="102"/>
                    <a:pt x="1828" y="88"/>
                  </a:cubicBezTo>
                  <a:lnTo>
                    <a:pt x="1855" y="79"/>
                  </a:lnTo>
                  <a:cubicBezTo>
                    <a:pt x="1837" y="18"/>
                    <a:pt x="1810" y="44"/>
                    <a:pt x="1784" y="9"/>
                  </a:cubicBezTo>
                  <a:lnTo>
                    <a:pt x="1784" y="9"/>
                  </a:lnTo>
                  <a:cubicBezTo>
                    <a:pt x="1793" y="26"/>
                    <a:pt x="1846" y="97"/>
                    <a:pt x="1810" y="124"/>
                  </a:cubicBezTo>
                  <a:cubicBezTo>
                    <a:pt x="1807" y="120"/>
                    <a:pt x="1803" y="118"/>
                    <a:pt x="1799" y="118"/>
                  </a:cubicBezTo>
                  <a:cubicBezTo>
                    <a:pt x="1793" y="118"/>
                    <a:pt x="1785" y="122"/>
                    <a:pt x="1775" y="132"/>
                  </a:cubicBezTo>
                  <a:cubicBezTo>
                    <a:pt x="1775" y="109"/>
                    <a:pt x="1767" y="105"/>
                    <a:pt x="1754" y="105"/>
                  </a:cubicBezTo>
                  <a:cubicBezTo>
                    <a:pt x="1748" y="105"/>
                    <a:pt x="1740" y="106"/>
                    <a:pt x="1731" y="106"/>
                  </a:cubicBezTo>
                  <a:lnTo>
                    <a:pt x="1731" y="62"/>
                  </a:lnTo>
                  <a:cubicBezTo>
                    <a:pt x="1713" y="71"/>
                    <a:pt x="1713" y="97"/>
                    <a:pt x="1696" y="115"/>
                  </a:cubicBezTo>
                  <a:cubicBezTo>
                    <a:pt x="1669" y="115"/>
                    <a:pt x="1669" y="79"/>
                    <a:pt x="1660" y="44"/>
                  </a:cubicBezTo>
                  <a:cubicBezTo>
                    <a:pt x="1658" y="44"/>
                    <a:pt x="1656" y="43"/>
                    <a:pt x="1654" y="43"/>
                  </a:cubicBezTo>
                  <a:cubicBezTo>
                    <a:pt x="1624" y="43"/>
                    <a:pt x="1684" y="106"/>
                    <a:pt x="1643" y="115"/>
                  </a:cubicBezTo>
                  <a:cubicBezTo>
                    <a:pt x="1633" y="110"/>
                    <a:pt x="1624" y="108"/>
                    <a:pt x="1615" y="108"/>
                  </a:cubicBezTo>
                  <a:cubicBezTo>
                    <a:pt x="1591" y="108"/>
                    <a:pt x="1569" y="122"/>
                    <a:pt x="1537" y="141"/>
                  </a:cubicBezTo>
                  <a:cubicBezTo>
                    <a:pt x="1510" y="124"/>
                    <a:pt x="1546" y="115"/>
                    <a:pt x="1537" y="97"/>
                  </a:cubicBezTo>
                  <a:lnTo>
                    <a:pt x="1537" y="97"/>
                  </a:lnTo>
                  <a:lnTo>
                    <a:pt x="1510" y="141"/>
                  </a:lnTo>
                  <a:cubicBezTo>
                    <a:pt x="1510" y="132"/>
                    <a:pt x="1510" y="124"/>
                    <a:pt x="1510" y="115"/>
                  </a:cubicBezTo>
                  <a:cubicBezTo>
                    <a:pt x="1493" y="132"/>
                    <a:pt x="1510" y="168"/>
                    <a:pt x="1484" y="177"/>
                  </a:cubicBezTo>
                  <a:cubicBezTo>
                    <a:pt x="1482" y="186"/>
                    <a:pt x="1479" y="190"/>
                    <a:pt x="1475" y="190"/>
                  </a:cubicBezTo>
                  <a:cubicBezTo>
                    <a:pt x="1460" y="190"/>
                    <a:pt x="1433" y="145"/>
                    <a:pt x="1407" y="145"/>
                  </a:cubicBezTo>
                  <a:cubicBezTo>
                    <a:pt x="1400" y="145"/>
                    <a:pt x="1393" y="149"/>
                    <a:pt x="1387" y="159"/>
                  </a:cubicBezTo>
                  <a:cubicBezTo>
                    <a:pt x="1378" y="150"/>
                    <a:pt x="1387" y="132"/>
                    <a:pt x="1387" y="115"/>
                  </a:cubicBezTo>
                  <a:lnTo>
                    <a:pt x="1387" y="115"/>
                  </a:lnTo>
                  <a:cubicBezTo>
                    <a:pt x="1334" y="150"/>
                    <a:pt x="1342" y="141"/>
                    <a:pt x="1307" y="194"/>
                  </a:cubicBezTo>
                  <a:lnTo>
                    <a:pt x="1272" y="168"/>
                  </a:lnTo>
                  <a:lnTo>
                    <a:pt x="1272" y="168"/>
                  </a:lnTo>
                  <a:cubicBezTo>
                    <a:pt x="1298" y="203"/>
                    <a:pt x="1263" y="247"/>
                    <a:pt x="1236" y="274"/>
                  </a:cubicBezTo>
                  <a:cubicBezTo>
                    <a:pt x="1245" y="291"/>
                    <a:pt x="1254" y="309"/>
                    <a:pt x="1254" y="318"/>
                  </a:cubicBezTo>
                  <a:lnTo>
                    <a:pt x="1210" y="344"/>
                  </a:lnTo>
                  <a:cubicBezTo>
                    <a:pt x="1210" y="336"/>
                    <a:pt x="1210" y="318"/>
                    <a:pt x="1219" y="300"/>
                  </a:cubicBezTo>
                  <a:lnTo>
                    <a:pt x="1219" y="300"/>
                  </a:lnTo>
                  <a:cubicBezTo>
                    <a:pt x="1219" y="300"/>
                    <a:pt x="1210" y="309"/>
                    <a:pt x="1210" y="309"/>
                  </a:cubicBezTo>
                  <a:cubicBezTo>
                    <a:pt x="1192" y="291"/>
                    <a:pt x="1201" y="265"/>
                    <a:pt x="1219" y="238"/>
                  </a:cubicBezTo>
                  <a:lnTo>
                    <a:pt x="1228" y="265"/>
                  </a:lnTo>
                  <a:cubicBezTo>
                    <a:pt x="1245" y="238"/>
                    <a:pt x="1254" y="203"/>
                    <a:pt x="1254" y="177"/>
                  </a:cubicBezTo>
                  <a:lnTo>
                    <a:pt x="1254" y="177"/>
                  </a:lnTo>
                  <a:cubicBezTo>
                    <a:pt x="1245" y="185"/>
                    <a:pt x="1245" y="185"/>
                    <a:pt x="1236" y="194"/>
                  </a:cubicBezTo>
                  <a:cubicBezTo>
                    <a:pt x="1236" y="185"/>
                    <a:pt x="1236" y="177"/>
                    <a:pt x="1236" y="177"/>
                  </a:cubicBezTo>
                  <a:cubicBezTo>
                    <a:pt x="1236" y="174"/>
                    <a:pt x="1236" y="173"/>
                    <a:pt x="1236" y="173"/>
                  </a:cubicBezTo>
                  <a:cubicBezTo>
                    <a:pt x="1236" y="173"/>
                    <a:pt x="1234" y="181"/>
                    <a:pt x="1228" y="194"/>
                  </a:cubicBezTo>
                  <a:lnTo>
                    <a:pt x="1219" y="141"/>
                  </a:lnTo>
                  <a:lnTo>
                    <a:pt x="1210" y="159"/>
                  </a:lnTo>
                  <a:lnTo>
                    <a:pt x="1157" y="124"/>
                  </a:lnTo>
                  <a:cubicBezTo>
                    <a:pt x="1113" y="177"/>
                    <a:pt x="1078" y="256"/>
                    <a:pt x="1007" y="283"/>
                  </a:cubicBezTo>
                  <a:cubicBezTo>
                    <a:pt x="1025" y="238"/>
                    <a:pt x="1016" y="212"/>
                    <a:pt x="1016" y="168"/>
                  </a:cubicBezTo>
                  <a:lnTo>
                    <a:pt x="1016" y="168"/>
                  </a:lnTo>
                  <a:cubicBezTo>
                    <a:pt x="1021" y="182"/>
                    <a:pt x="1027" y="188"/>
                    <a:pt x="1034" y="188"/>
                  </a:cubicBezTo>
                  <a:cubicBezTo>
                    <a:pt x="1051" y="188"/>
                    <a:pt x="1074" y="158"/>
                    <a:pt x="1098" y="158"/>
                  </a:cubicBezTo>
                  <a:cubicBezTo>
                    <a:pt x="1100" y="158"/>
                    <a:pt x="1102" y="158"/>
                    <a:pt x="1104" y="159"/>
                  </a:cubicBezTo>
                  <a:cubicBezTo>
                    <a:pt x="1086" y="150"/>
                    <a:pt x="1086" y="132"/>
                    <a:pt x="1095" y="124"/>
                  </a:cubicBezTo>
                  <a:lnTo>
                    <a:pt x="1095" y="124"/>
                  </a:lnTo>
                  <a:lnTo>
                    <a:pt x="1033" y="168"/>
                  </a:lnTo>
                  <a:cubicBezTo>
                    <a:pt x="1033" y="132"/>
                    <a:pt x="1016" y="141"/>
                    <a:pt x="998" y="124"/>
                  </a:cubicBezTo>
                  <a:lnTo>
                    <a:pt x="998" y="124"/>
                  </a:lnTo>
                  <a:cubicBezTo>
                    <a:pt x="1016" y="194"/>
                    <a:pt x="954" y="177"/>
                    <a:pt x="927" y="194"/>
                  </a:cubicBezTo>
                  <a:cubicBezTo>
                    <a:pt x="927" y="168"/>
                    <a:pt x="936" y="150"/>
                    <a:pt x="963" y="150"/>
                  </a:cubicBezTo>
                  <a:cubicBezTo>
                    <a:pt x="958" y="142"/>
                    <a:pt x="954" y="138"/>
                    <a:pt x="951" y="138"/>
                  </a:cubicBezTo>
                  <a:cubicBezTo>
                    <a:pt x="934" y="138"/>
                    <a:pt x="920" y="203"/>
                    <a:pt x="903" y="203"/>
                  </a:cubicBezTo>
                  <a:cubicBezTo>
                    <a:pt x="899" y="203"/>
                    <a:pt x="896" y="200"/>
                    <a:pt x="892" y="194"/>
                  </a:cubicBezTo>
                  <a:cubicBezTo>
                    <a:pt x="901" y="194"/>
                    <a:pt x="901" y="194"/>
                    <a:pt x="901" y="185"/>
                  </a:cubicBezTo>
                  <a:lnTo>
                    <a:pt x="901" y="185"/>
                  </a:lnTo>
                  <a:cubicBezTo>
                    <a:pt x="896" y="191"/>
                    <a:pt x="889" y="193"/>
                    <a:pt x="882" y="193"/>
                  </a:cubicBezTo>
                  <a:cubicBezTo>
                    <a:pt x="866" y="193"/>
                    <a:pt x="851" y="180"/>
                    <a:pt x="857" y="168"/>
                  </a:cubicBezTo>
                  <a:lnTo>
                    <a:pt x="866" y="168"/>
                  </a:lnTo>
                  <a:cubicBezTo>
                    <a:pt x="848" y="168"/>
                    <a:pt x="839" y="159"/>
                    <a:pt x="813" y="159"/>
                  </a:cubicBezTo>
                  <a:cubicBezTo>
                    <a:pt x="795" y="159"/>
                    <a:pt x="769" y="168"/>
                    <a:pt x="742" y="168"/>
                  </a:cubicBezTo>
                  <a:cubicBezTo>
                    <a:pt x="703" y="176"/>
                    <a:pt x="677" y="191"/>
                    <a:pt x="679" y="219"/>
                  </a:cubicBezTo>
                  <a:lnTo>
                    <a:pt x="679" y="219"/>
                  </a:lnTo>
                  <a:cubicBezTo>
                    <a:pt x="674" y="196"/>
                    <a:pt x="663" y="148"/>
                    <a:pt x="663" y="141"/>
                  </a:cubicBezTo>
                  <a:lnTo>
                    <a:pt x="663" y="141"/>
                  </a:lnTo>
                  <a:cubicBezTo>
                    <a:pt x="645" y="212"/>
                    <a:pt x="645" y="283"/>
                    <a:pt x="671" y="353"/>
                  </a:cubicBezTo>
                  <a:cubicBezTo>
                    <a:pt x="654" y="327"/>
                    <a:pt x="618" y="283"/>
                    <a:pt x="592" y="238"/>
                  </a:cubicBezTo>
                  <a:cubicBezTo>
                    <a:pt x="557" y="194"/>
                    <a:pt x="530" y="150"/>
                    <a:pt x="557" y="141"/>
                  </a:cubicBezTo>
                  <a:cubicBezTo>
                    <a:pt x="541" y="136"/>
                    <a:pt x="526" y="131"/>
                    <a:pt x="511" y="131"/>
                  </a:cubicBezTo>
                  <a:cubicBezTo>
                    <a:pt x="500" y="131"/>
                    <a:pt x="488" y="134"/>
                    <a:pt x="477" y="141"/>
                  </a:cubicBezTo>
                  <a:cubicBezTo>
                    <a:pt x="495" y="150"/>
                    <a:pt x="565" y="221"/>
                    <a:pt x="557" y="221"/>
                  </a:cubicBezTo>
                  <a:cubicBezTo>
                    <a:pt x="512" y="194"/>
                    <a:pt x="495" y="185"/>
                    <a:pt x="486" y="177"/>
                  </a:cubicBezTo>
                  <a:cubicBezTo>
                    <a:pt x="470" y="169"/>
                    <a:pt x="454" y="168"/>
                    <a:pt x="417" y="148"/>
                  </a:cubicBezTo>
                  <a:lnTo>
                    <a:pt x="417" y="148"/>
                  </a:lnTo>
                  <a:cubicBezTo>
                    <a:pt x="445" y="169"/>
                    <a:pt x="487" y="230"/>
                    <a:pt x="471" y="230"/>
                  </a:cubicBezTo>
                  <a:cubicBezTo>
                    <a:pt x="471" y="230"/>
                    <a:pt x="470" y="230"/>
                    <a:pt x="468" y="230"/>
                  </a:cubicBezTo>
                  <a:cubicBezTo>
                    <a:pt x="460" y="221"/>
                    <a:pt x="388" y="157"/>
                    <a:pt x="381" y="143"/>
                  </a:cubicBezTo>
                  <a:lnTo>
                    <a:pt x="381" y="143"/>
                  </a:lnTo>
                  <a:cubicBezTo>
                    <a:pt x="389" y="168"/>
                    <a:pt x="397" y="194"/>
                    <a:pt x="406" y="219"/>
                  </a:cubicBezTo>
                  <a:lnTo>
                    <a:pt x="406" y="219"/>
                  </a:lnTo>
                  <a:cubicBezTo>
                    <a:pt x="399" y="205"/>
                    <a:pt x="333" y="149"/>
                    <a:pt x="283" y="132"/>
                  </a:cubicBezTo>
                  <a:lnTo>
                    <a:pt x="283" y="132"/>
                  </a:lnTo>
                  <a:cubicBezTo>
                    <a:pt x="292" y="138"/>
                    <a:pt x="288" y="140"/>
                    <a:pt x="278" y="140"/>
                  </a:cubicBezTo>
                  <a:cubicBezTo>
                    <a:pt x="259" y="140"/>
                    <a:pt x="218" y="132"/>
                    <a:pt x="212" y="132"/>
                  </a:cubicBezTo>
                  <a:lnTo>
                    <a:pt x="212" y="132"/>
                  </a:lnTo>
                  <a:lnTo>
                    <a:pt x="265" y="159"/>
                  </a:lnTo>
                  <a:cubicBezTo>
                    <a:pt x="259" y="158"/>
                    <a:pt x="254" y="157"/>
                    <a:pt x="250" y="157"/>
                  </a:cubicBezTo>
                  <a:cubicBezTo>
                    <a:pt x="193" y="157"/>
                    <a:pt x="348" y="265"/>
                    <a:pt x="314" y="265"/>
                  </a:cubicBezTo>
                  <a:cubicBezTo>
                    <a:pt x="313" y="265"/>
                    <a:pt x="311" y="265"/>
                    <a:pt x="309" y="265"/>
                  </a:cubicBezTo>
                  <a:cubicBezTo>
                    <a:pt x="283" y="247"/>
                    <a:pt x="150" y="159"/>
                    <a:pt x="89" y="150"/>
                  </a:cubicBezTo>
                  <a:lnTo>
                    <a:pt x="89" y="150"/>
                  </a:lnTo>
                  <a:cubicBezTo>
                    <a:pt x="133" y="185"/>
                    <a:pt x="230" y="247"/>
                    <a:pt x="327" y="309"/>
                  </a:cubicBezTo>
                  <a:cubicBezTo>
                    <a:pt x="415" y="371"/>
                    <a:pt x="504" y="424"/>
                    <a:pt x="539" y="441"/>
                  </a:cubicBezTo>
                  <a:lnTo>
                    <a:pt x="504" y="433"/>
                  </a:lnTo>
                  <a:lnTo>
                    <a:pt x="504" y="433"/>
                  </a:lnTo>
                  <a:cubicBezTo>
                    <a:pt x="521" y="450"/>
                    <a:pt x="539" y="459"/>
                    <a:pt x="557" y="468"/>
                  </a:cubicBezTo>
                  <a:cubicBezTo>
                    <a:pt x="504" y="450"/>
                    <a:pt x="424" y="406"/>
                    <a:pt x="336" y="344"/>
                  </a:cubicBezTo>
                  <a:cubicBezTo>
                    <a:pt x="248" y="291"/>
                    <a:pt x="150" y="221"/>
                    <a:pt x="97" y="177"/>
                  </a:cubicBezTo>
                  <a:cubicBezTo>
                    <a:pt x="95" y="178"/>
                    <a:pt x="91" y="179"/>
                    <a:pt x="88" y="179"/>
                  </a:cubicBezTo>
                  <a:cubicBezTo>
                    <a:pt x="82" y="179"/>
                    <a:pt x="76" y="177"/>
                    <a:pt x="72" y="177"/>
                  </a:cubicBezTo>
                  <a:cubicBezTo>
                    <a:pt x="67" y="177"/>
                    <a:pt x="67" y="181"/>
                    <a:pt x="80" y="203"/>
                  </a:cubicBezTo>
                  <a:cubicBezTo>
                    <a:pt x="44" y="194"/>
                    <a:pt x="9" y="150"/>
                    <a:pt x="0" y="132"/>
                  </a:cubicBezTo>
                  <a:lnTo>
                    <a:pt x="0" y="132"/>
                  </a:lnTo>
                  <a:lnTo>
                    <a:pt x="36" y="230"/>
                  </a:lnTo>
                  <a:cubicBezTo>
                    <a:pt x="106" y="256"/>
                    <a:pt x="150" y="336"/>
                    <a:pt x="212" y="353"/>
                  </a:cubicBezTo>
                  <a:cubicBezTo>
                    <a:pt x="168" y="309"/>
                    <a:pt x="124" y="265"/>
                    <a:pt x="80" y="221"/>
                  </a:cubicBezTo>
                  <a:lnTo>
                    <a:pt x="80" y="221"/>
                  </a:lnTo>
                  <a:cubicBezTo>
                    <a:pt x="115" y="238"/>
                    <a:pt x="177" y="274"/>
                    <a:pt x="239" y="318"/>
                  </a:cubicBezTo>
                  <a:cubicBezTo>
                    <a:pt x="292" y="353"/>
                    <a:pt x="336" y="389"/>
                    <a:pt x="345" y="415"/>
                  </a:cubicBezTo>
                  <a:cubicBezTo>
                    <a:pt x="318" y="415"/>
                    <a:pt x="212" y="362"/>
                    <a:pt x="186" y="353"/>
                  </a:cubicBezTo>
                  <a:lnTo>
                    <a:pt x="186" y="353"/>
                  </a:lnTo>
                  <a:cubicBezTo>
                    <a:pt x="212" y="371"/>
                    <a:pt x="265" y="424"/>
                    <a:pt x="248" y="424"/>
                  </a:cubicBezTo>
                  <a:lnTo>
                    <a:pt x="195" y="389"/>
                  </a:lnTo>
                  <a:lnTo>
                    <a:pt x="195" y="389"/>
                  </a:lnTo>
                  <a:cubicBezTo>
                    <a:pt x="195" y="406"/>
                    <a:pt x="230" y="424"/>
                    <a:pt x="256" y="441"/>
                  </a:cubicBezTo>
                  <a:cubicBezTo>
                    <a:pt x="283" y="468"/>
                    <a:pt x="301" y="477"/>
                    <a:pt x="283" y="494"/>
                  </a:cubicBezTo>
                  <a:cubicBezTo>
                    <a:pt x="283" y="512"/>
                    <a:pt x="230" y="539"/>
                    <a:pt x="265" y="539"/>
                  </a:cubicBezTo>
                  <a:cubicBezTo>
                    <a:pt x="281" y="533"/>
                    <a:pt x="311" y="531"/>
                    <a:pt x="347" y="531"/>
                  </a:cubicBezTo>
                  <a:cubicBezTo>
                    <a:pt x="433" y="531"/>
                    <a:pt x="554" y="544"/>
                    <a:pt x="592" y="556"/>
                  </a:cubicBezTo>
                  <a:cubicBezTo>
                    <a:pt x="592" y="556"/>
                    <a:pt x="548" y="583"/>
                    <a:pt x="530" y="600"/>
                  </a:cubicBezTo>
                  <a:cubicBezTo>
                    <a:pt x="520" y="611"/>
                    <a:pt x="503" y="615"/>
                    <a:pt x="484" y="615"/>
                  </a:cubicBezTo>
                  <a:cubicBezTo>
                    <a:pt x="471" y="615"/>
                    <a:pt x="456" y="613"/>
                    <a:pt x="442" y="609"/>
                  </a:cubicBezTo>
                  <a:cubicBezTo>
                    <a:pt x="429" y="605"/>
                    <a:pt x="413" y="603"/>
                    <a:pt x="399" y="603"/>
                  </a:cubicBezTo>
                  <a:cubicBezTo>
                    <a:pt x="384" y="603"/>
                    <a:pt x="371" y="605"/>
                    <a:pt x="362" y="609"/>
                  </a:cubicBezTo>
                  <a:cubicBezTo>
                    <a:pt x="380" y="609"/>
                    <a:pt x="406" y="618"/>
                    <a:pt x="415" y="618"/>
                  </a:cubicBezTo>
                  <a:cubicBezTo>
                    <a:pt x="406" y="636"/>
                    <a:pt x="362" y="618"/>
                    <a:pt x="389" y="653"/>
                  </a:cubicBezTo>
                  <a:cubicBezTo>
                    <a:pt x="392" y="653"/>
                    <a:pt x="395" y="653"/>
                    <a:pt x="398" y="653"/>
                  </a:cubicBezTo>
                  <a:cubicBezTo>
                    <a:pt x="427" y="653"/>
                    <a:pt x="429" y="682"/>
                    <a:pt x="433" y="682"/>
                  </a:cubicBezTo>
                  <a:cubicBezTo>
                    <a:pt x="435" y="682"/>
                    <a:pt x="437" y="677"/>
                    <a:pt x="442" y="662"/>
                  </a:cubicBezTo>
                  <a:cubicBezTo>
                    <a:pt x="468" y="680"/>
                    <a:pt x="451" y="689"/>
                    <a:pt x="468" y="724"/>
                  </a:cubicBezTo>
                  <a:cubicBezTo>
                    <a:pt x="486" y="715"/>
                    <a:pt x="512" y="715"/>
                    <a:pt x="539" y="706"/>
                  </a:cubicBezTo>
                  <a:cubicBezTo>
                    <a:pt x="574" y="706"/>
                    <a:pt x="601" y="706"/>
                    <a:pt x="610" y="715"/>
                  </a:cubicBezTo>
                  <a:cubicBezTo>
                    <a:pt x="601" y="724"/>
                    <a:pt x="583" y="733"/>
                    <a:pt x="583" y="742"/>
                  </a:cubicBezTo>
                  <a:cubicBezTo>
                    <a:pt x="601" y="786"/>
                    <a:pt x="601" y="821"/>
                    <a:pt x="618" y="865"/>
                  </a:cubicBezTo>
                  <a:cubicBezTo>
                    <a:pt x="610" y="874"/>
                    <a:pt x="610" y="901"/>
                    <a:pt x="592" y="909"/>
                  </a:cubicBezTo>
                  <a:cubicBezTo>
                    <a:pt x="601" y="909"/>
                    <a:pt x="618" y="909"/>
                    <a:pt x="627" y="918"/>
                  </a:cubicBezTo>
                  <a:cubicBezTo>
                    <a:pt x="620" y="930"/>
                    <a:pt x="615" y="933"/>
                    <a:pt x="611" y="933"/>
                  </a:cubicBezTo>
                  <a:cubicBezTo>
                    <a:pt x="603" y="933"/>
                    <a:pt x="597" y="921"/>
                    <a:pt x="587" y="921"/>
                  </a:cubicBezTo>
                  <a:cubicBezTo>
                    <a:pt x="581" y="921"/>
                    <a:pt x="575" y="924"/>
                    <a:pt x="565" y="936"/>
                  </a:cubicBezTo>
                  <a:cubicBezTo>
                    <a:pt x="569" y="935"/>
                    <a:pt x="573" y="934"/>
                    <a:pt x="577" y="934"/>
                  </a:cubicBezTo>
                  <a:cubicBezTo>
                    <a:pt x="602" y="934"/>
                    <a:pt x="631" y="955"/>
                    <a:pt x="654" y="962"/>
                  </a:cubicBezTo>
                  <a:cubicBezTo>
                    <a:pt x="689" y="936"/>
                    <a:pt x="636" y="909"/>
                    <a:pt x="610" y="901"/>
                  </a:cubicBezTo>
                  <a:cubicBezTo>
                    <a:pt x="636" y="887"/>
                    <a:pt x="667" y="881"/>
                    <a:pt x="698" y="881"/>
                  </a:cubicBezTo>
                  <a:cubicBezTo>
                    <a:pt x="729" y="881"/>
                    <a:pt x="760" y="887"/>
                    <a:pt x="786" y="901"/>
                  </a:cubicBezTo>
                  <a:cubicBezTo>
                    <a:pt x="821" y="927"/>
                    <a:pt x="760" y="936"/>
                    <a:pt x="769" y="936"/>
                  </a:cubicBezTo>
                  <a:cubicBezTo>
                    <a:pt x="804" y="1015"/>
                    <a:pt x="901" y="945"/>
                    <a:pt x="892" y="1015"/>
                  </a:cubicBezTo>
                  <a:cubicBezTo>
                    <a:pt x="866" y="1060"/>
                    <a:pt x="821" y="1060"/>
                    <a:pt x="795" y="1077"/>
                  </a:cubicBezTo>
                  <a:cubicBezTo>
                    <a:pt x="769" y="1060"/>
                    <a:pt x="795" y="1024"/>
                    <a:pt x="786" y="1007"/>
                  </a:cubicBezTo>
                  <a:lnTo>
                    <a:pt x="786" y="1007"/>
                  </a:lnTo>
                  <a:lnTo>
                    <a:pt x="777" y="1033"/>
                  </a:lnTo>
                  <a:cubicBezTo>
                    <a:pt x="769" y="1033"/>
                    <a:pt x="746" y="1018"/>
                    <a:pt x="749" y="1009"/>
                  </a:cubicBezTo>
                  <a:lnTo>
                    <a:pt x="749" y="1009"/>
                  </a:lnTo>
                  <a:cubicBezTo>
                    <a:pt x="728" y="1045"/>
                    <a:pt x="813" y="1123"/>
                    <a:pt x="813" y="1183"/>
                  </a:cubicBezTo>
                  <a:cubicBezTo>
                    <a:pt x="819" y="1183"/>
                    <a:pt x="832" y="1187"/>
                    <a:pt x="843" y="1187"/>
                  </a:cubicBezTo>
                  <a:cubicBezTo>
                    <a:pt x="849" y="1187"/>
                    <a:pt x="854" y="1186"/>
                    <a:pt x="857" y="1183"/>
                  </a:cubicBezTo>
                  <a:lnTo>
                    <a:pt x="839" y="1166"/>
                  </a:lnTo>
                  <a:cubicBezTo>
                    <a:pt x="845" y="1157"/>
                    <a:pt x="853" y="1155"/>
                    <a:pt x="861" y="1155"/>
                  </a:cubicBezTo>
                  <a:cubicBezTo>
                    <a:pt x="872" y="1155"/>
                    <a:pt x="882" y="1158"/>
                    <a:pt x="890" y="1158"/>
                  </a:cubicBezTo>
                  <a:cubicBezTo>
                    <a:pt x="897" y="1158"/>
                    <a:pt x="901" y="1156"/>
                    <a:pt x="901" y="1148"/>
                  </a:cubicBezTo>
                  <a:cubicBezTo>
                    <a:pt x="927" y="1157"/>
                    <a:pt x="972" y="1166"/>
                    <a:pt x="980" y="1201"/>
                  </a:cubicBezTo>
                  <a:lnTo>
                    <a:pt x="944" y="1230"/>
                  </a:lnTo>
                  <a:lnTo>
                    <a:pt x="944" y="1230"/>
                  </a:lnTo>
                  <a:cubicBezTo>
                    <a:pt x="953" y="1219"/>
                    <a:pt x="951" y="1201"/>
                    <a:pt x="936" y="1201"/>
                  </a:cubicBezTo>
                  <a:lnTo>
                    <a:pt x="936" y="1201"/>
                  </a:lnTo>
                  <a:cubicBezTo>
                    <a:pt x="949" y="1201"/>
                    <a:pt x="944" y="1217"/>
                    <a:pt x="941" y="1232"/>
                  </a:cubicBezTo>
                  <a:lnTo>
                    <a:pt x="941" y="1232"/>
                  </a:lnTo>
                  <a:lnTo>
                    <a:pt x="936" y="1236"/>
                  </a:lnTo>
                  <a:cubicBezTo>
                    <a:pt x="938" y="1235"/>
                    <a:pt x="940" y="1234"/>
                    <a:pt x="941" y="1233"/>
                  </a:cubicBezTo>
                  <a:lnTo>
                    <a:pt x="941" y="1233"/>
                  </a:lnTo>
                  <a:cubicBezTo>
                    <a:pt x="939" y="1248"/>
                    <a:pt x="939" y="1263"/>
                    <a:pt x="962" y="1263"/>
                  </a:cubicBezTo>
                  <a:cubicBezTo>
                    <a:pt x="965" y="1263"/>
                    <a:pt x="968" y="1263"/>
                    <a:pt x="972" y="1263"/>
                  </a:cubicBezTo>
                  <a:lnTo>
                    <a:pt x="989" y="1219"/>
                  </a:lnTo>
                  <a:cubicBezTo>
                    <a:pt x="1016" y="1227"/>
                    <a:pt x="1078" y="1236"/>
                    <a:pt x="1078" y="1271"/>
                  </a:cubicBezTo>
                  <a:cubicBezTo>
                    <a:pt x="1113" y="1236"/>
                    <a:pt x="1069" y="1263"/>
                    <a:pt x="1104" y="1219"/>
                  </a:cubicBezTo>
                  <a:lnTo>
                    <a:pt x="1104" y="1219"/>
                  </a:lnTo>
                  <a:cubicBezTo>
                    <a:pt x="1096" y="1228"/>
                    <a:pt x="1090" y="1232"/>
                    <a:pt x="1084" y="1232"/>
                  </a:cubicBezTo>
                  <a:cubicBezTo>
                    <a:pt x="1067" y="1232"/>
                    <a:pt x="1062" y="1192"/>
                    <a:pt x="1046" y="1192"/>
                  </a:cubicBezTo>
                  <a:cubicBezTo>
                    <a:pt x="1042" y="1192"/>
                    <a:pt x="1037" y="1195"/>
                    <a:pt x="1031" y="1201"/>
                  </a:cubicBezTo>
                  <a:lnTo>
                    <a:pt x="1031" y="1201"/>
                  </a:lnTo>
                  <a:cubicBezTo>
                    <a:pt x="1064" y="1158"/>
                    <a:pt x="1027" y="1163"/>
                    <a:pt x="1060" y="1113"/>
                  </a:cubicBezTo>
                  <a:lnTo>
                    <a:pt x="1060" y="1113"/>
                  </a:lnTo>
                  <a:cubicBezTo>
                    <a:pt x="1049" y="1118"/>
                    <a:pt x="1042" y="1127"/>
                    <a:pt x="1037" y="1127"/>
                  </a:cubicBezTo>
                  <a:cubicBezTo>
                    <a:pt x="1035" y="1127"/>
                    <a:pt x="1033" y="1123"/>
                    <a:pt x="1033" y="1113"/>
                  </a:cubicBezTo>
                  <a:lnTo>
                    <a:pt x="1016" y="1113"/>
                  </a:lnTo>
                  <a:cubicBezTo>
                    <a:pt x="1016" y="1121"/>
                    <a:pt x="1007" y="1130"/>
                    <a:pt x="998" y="1139"/>
                  </a:cubicBezTo>
                  <a:cubicBezTo>
                    <a:pt x="963" y="1139"/>
                    <a:pt x="945" y="1104"/>
                    <a:pt x="919" y="1104"/>
                  </a:cubicBezTo>
                  <a:cubicBezTo>
                    <a:pt x="919" y="1086"/>
                    <a:pt x="945" y="1095"/>
                    <a:pt x="954" y="1086"/>
                  </a:cubicBezTo>
                  <a:lnTo>
                    <a:pt x="919" y="1077"/>
                  </a:lnTo>
                  <a:cubicBezTo>
                    <a:pt x="934" y="1067"/>
                    <a:pt x="940" y="1048"/>
                    <a:pt x="950" y="1037"/>
                  </a:cubicBezTo>
                  <a:lnTo>
                    <a:pt x="950" y="1037"/>
                  </a:lnTo>
                  <a:cubicBezTo>
                    <a:pt x="951" y="1036"/>
                    <a:pt x="952" y="1035"/>
                    <a:pt x="953" y="1034"/>
                  </a:cubicBezTo>
                  <a:lnTo>
                    <a:pt x="953" y="1034"/>
                  </a:lnTo>
                  <a:cubicBezTo>
                    <a:pt x="956" y="1031"/>
                    <a:pt x="961" y="1029"/>
                    <a:pt x="966" y="1029"/>
                  </a:cubicBezTo>
                  <a:cubicBezTo>
                    <a:pt x="970" y="1029"/>
                    <a:pt x="975" y="1030"/>
                    <a:pt x="980" y="1033"/>
                  </a:cubicBezTo>
                  <a:lnTo>
                    <a:pt x="963" y="1007"/>
                  </a:lnTo>
                  <a:cubicBezTo>
                    <a:pt x="972" y="980"/>
                    <a:pt x="963" y="954"/>
                    <a:pt x="945" y="945"/>
                  </a:cubicBezTo>
                  <a:cubicBezTo>
                    <a:pt x="945" y="936"/>
                    <a:pt x="892" y="936"/>
                    <a:pt x="919" y="936"/>
                  </a:cubicBezTo>
                  <a:lnTo>
                    <a:pt x="874" y="901"/>
                  </a:lnTo>
                  <a:lnTo>
                    <a:pt x="883" y="892"/>
                  </a:lnTo>
                  <a:cubicBezTo>
                    <a:pt x="866" y="848"/>
                    <a:pt x="786" y="830"/>
                    <a:pt x="804" y="751"/>
                  </a:cubicBezTo>
                  <a:cubicBezTo>
                    <a:pt x="795" y="742"/>
                    <a:pt x="777" y="733"/>
                    <a:pt x="769" y="698"/>
                  </a:cubicBezTo>
                  <a:lnTo>
                    <a:pt x="786" y="680"/>
                  </a:lnTo>
                  <a:cubicBezTo>
                    <a:pt x="770" y="672"/>
                    <a:pt x="776" y="617"/>
                    <a:pt x="756" y="617"/>
                  </a:cubicBezTo>
                  <a:cubicBezTo>
                    <a:pt x="754" y="617"/>
                    <a:pt x="753" y="618"/>
                    <a:pt x="751" y="618"/>
                  </a:cubicBezTo>
                  <a:cubicBezTo>
                    <a:pt x="777" y="583"/>
                    <a:pt x="786" y="592"/>
                    <a:pt x="777" y="583"/>
                  </a:cubicBezTo>
                  <a:cubicBezTo>
                    <a:pt x="769" y="583"/>
                    <a:pt x="760" y="583"/>
                    <a:pt x="760" y="574"/>
                  </a:cubicBezTo>
                  <a:lnTo>
                    <a:pt x="716" y="574"/>
                  </a:lnTo>
                  <a:cubicBezTo>
                    <a:pt x="716" y="574"/>
                    <a:pt x="698" y="565"/>
                    <a:pt x="680" y="547"/>
                  </a:cubicBezTo>
                  <a:lnTo>
                    <a:pt x="636" y="547"/>
                  </a:lnTo>
                  <a:cubicBezTo>
                    <a:pt x="610" y="539"/>
                    <a:pt x="618" y="530"/>
                    <a:pt x="618" y="521"/>
                  </a:cubicBezTo>
                  <a:cubicBezTo>
                    <a:pt x="627" y="521"/>
                    <a:pt x="645" y="512"/>
                    <a:pt x="636" y="503"/>
                  </a:cubicBezTo>
                  <a:lnTo>
                    <a:pt x="636" y="503"/>
                  </a:lnTo>
                  <a:cubicBezTo>
                    <a:pt x="654" y="512"/>
                    <a:pt x="654" y="512"/>
                    <a:pt x="645" y="512"/>
                  </a:cubicBezTo>
                  <a:cubicBezTo>
                    <a:pt x="656" y="514"/>
                    <a:pt x="663" y="515"/>
                    <a:pt x="667" y="515"/>
                  </a:cubicBezTo>
                  <a:cubicBezTo>
                    <a:pt x="679" y="515"/>
                    <a:pt x="663" y="506"/>
                    <a:pt x="636" y="486"/>
                  </a:cubicBezTo>
                  <a:cubicBezTo>
                    <a:pt x="616" y="472"/>
                    <a:pt x="585" y="453"/>
                    <a:pt x="592" y="453"/>
                  </a:cubicBezTo>
                  <a:lnTo>
                    <a:pt x="592" y="453"/>
                  </a:lnTo>
                  <a:cubicBezTo>
                    <a:pt x="594" y="453"/>
                    <a:pt x="599" y="455"/>
                    <a:pt x="610" y="459"/>
                  </a:cubicBezTo>
                  <a:cubicBezTo>
                    <a:pt x="601" y="450"/>
                    <a:pt x="592" y="441"/>
                    <a:pt x="592" y="441"/>
                  </a:cubicBezTo>
                  <a:lnTo>
                    <a:pt x="592" y="441"/>
                  </a:lnTo>
                  <a:cubicBezTo>
                    <a:pt x="592" y="441"/>
                    <a:pt x="601" y="442"/>
                    <a:pt x="610" y="450"/>
                  </a:cubicBezTo>
                  <a:lnTo>
                    <a:pt x="618" y="450"/>
                  </a:lnTo>
                  <a:cubicBezTo>
                    <a:pt x="618" y="450"/>
                    <a:pt x="618" y="450"/>
                    <a:pt x="610" y="441"/>
                  </a:cubicBezTo>
                  <a:lnTo>
                    <a:pt x="610" y="441"/>
                  </a:lnTo>
                  <a:lnTo>
                    <a:pt x="671" y="477"/>
                  </a:lnTo>
                  <a:cubicBezTo>
                    <a:pt x="675" y="478"/>
                    <a:pt x="677" y="479"/>
                    <a:pt x="678" y="479"/>
                  </a:cubicBezTo>
                  <a:cubicBezTo>
                    <a:pt x="684" y="479"/>
                    <a:pt x="640" y="456"/>
                    <a:pt x="610" y="433"/>
                  </a:cubicBezTo>
                  <a:cubicBezTo>
                    <a:pt x="601" y="424"/>
                    <a:pt x="592" y="415"/>
                    <a:pt x="583" y="406"/>
                  </a:cubicBezTo>
                  <a:lnTo>
                    <a:pt x="583" y="406"/>
                  </a:lnTo>
                  <a:cubicBezTo>
                    <a:pt x="611" y="423"/>
                    <a:pt x="621" y="429"/>
                    <a:pt x="625" y="429"/>
                  </a:cubicBezTo>
                  <a:cubicBezTo>
                    <a:pt x="627" y="429"/>
                    <a:pt x="627" y="427"/>
                    <a:pt x="627" y="424"/>
                  </a:cubicBezTo>
                  <a:cubicBezTo>
                    <a:pt x="624" y="424"/>
                    <a:pt x="623" y="423"/>
                    <a:pt x="625" y="423"/>
                  </a:cubicBezTo>
                  <a:lnTo>
                    <a:pt x="625" y="423"/>
                  </a:lnTo>
                  <a:cubicBezTo>
                    <a:pt x="627" y="423"/>
                    <a:pt x="639" y="427"/>
                    <a:pt x="663" y="450"/>
                  </a:cubicBezTo>
                  <a:cubicBezTo>
                    <a:pt x="639" y="419"/>
                    <a:pt x="664" y="422"/>
                    <a:pt x="633" y="380"/>
                  </a:cubicBezTo>
                  <a:lnTo>
                    <a:pt x="633" y="380"/>
                  </a:lnTo>
                  <a:cubicBezTo>
                    <a:pt x="639" y="381"/>
                    <a:pt x="644" y="382"/>
                    <a:pt x="647" y="382"/>
                  </a:cubicBezTo>
                  <a:cubicBezTo>
                    <a:pt x="652" y="382"/>
                    <a:pt x="654" y="380"/>
                    <a:pt x="654" y="371"/>
                  </a:cubicBezTo>
                  <a:lnTo>
                    <a:pt x="689" y="415"/>
                  </a:lnTo>
                  <a:cubicBezTo>
                    <a:pt x="680" y="397"/>
                    <a:pt x="671" y="380"/>
                    <a:pt x="671" y="353"/>
                  </a:cubicBezTo>
                  <a:lnTo>
                    <a:pt x="671" y="353"/>
                  </a:lnTo>
                  <a:cubicBezTo>
                    <a:pt x="707" y="389"/>
                    <a:pt x="716" y="397"/>
                    <a:pt x="724" y="433"/>
                  </a:cubicBezTo>
                  <a:cubicBezTo>
                    <a:pt x="724" y="406"/>
                    <a:pt x="724" y="406"/>
                    <a:pt x="733" y="397"/>
                  </a:cubicBezTo>
                  <a:cubicBezTo>
                    <a:pt x="733" y="389"/>
                    <a:pt x="733" y="389"/>
                    <a:pt x="742" y="362"/>
                  </a:cubicBezTo>
                  <a:lnTo>
                    <a:pt x="751" y="389"/>
                  </a:lnTo>
                  <a:cubicBezTo>
                    <a:pt x="758" y="389"/>
                    <a:pt x="759" y="366"/>
                    <a:pt x="769" y="366"/>
                  </a:cubicBezTo>
                  <a:cubicBezTo>
                    <a:pt x="771" y="366"/>
                    <a:pt x="774" y="367"/>
                    <a:pt x="777" y="371"/>
                  </a:cubicBezTo>
                  <a:cubicBezTo>
                    <a:pt x="795" y="406"/>
                    <a:pt x="804" y="406"/>
                    <a:pt x="866" y="406"/>
                  </a:cubicBezTo>
                  <a:cubicBezTo>
                    <a:pt x="910" y="406"/>
                    <a:pt x="963" y="406"/>
                    <a:pt x="1007" y="433"/>
                  </a:cubicBezTo>
                  <a:cubicBezTo>
                    <a:pt x="1002" y="409"/>
                    <a:pt x="1003" y="401"/>
                    <a:pt x="1007" y="401"/>
                  </a:cubicBezTo>
                  <a:cubicBezTo>
                    <a:pt x="1015" y="401"/>
                    <a:pt x="1033" y="428"/>
                    <a:pt x="1043" y="428"/>
                  </a:cubicBezTo>
                  <a:cubicBezTo>
                    <a:pt x="1048" y="428"/>
                    <a:pt x="1051" y="422"/>
                    <a:pt x="1051" y="406"/>
                  </a:cubicBezTo>
                  <a:cubicBezTo>
                    <a:pt x="1060" y="424"/>
                    <a:pt x="1069" y="441"/>
                    <a:pt x="1051" y="459"/>
                  </a:cubicBezTo>
                  <a:cubicBezTo>
                    <a:pt x="1061" y="453"/>
                    <a:pt x="1070" y="451"/>
                    <a:pt x="1079" y="451"/>
                  </a:cubicBezTo>
                  <a:cubicBezTo>
                    <a:pt x="1094" y="451"/>
                    <a:pt x="1106" y="457"/>
                    <a:pt x="1118" y="457"/>
                  </a:cubicBezTo>
                  <a:cubicBezTo>
                    <a:pt x="1129" y="457"/>
                    <a:pt x="1138" y="452"/>
                    <a:pt x="1148" y="433"/>
                  </a:cubicBezTo>
                  <a:lnTo>
                    <a:pt x="1148" y="433"/>
                  </a:lnTo>
                  <a:cubicBezTo>
                    <a:pt x="1157" y="450"/>
                    <a:pt x="1139" y="459"/>
                    <a:pt x="1148" y="477"/>
                  </a:cubicBezTo>
                  <a:cubicBezTo>
                    <a:pt x="1148" y="471"/>
                    <a:pt x="1153" y="464"/>
                    <a:pt x="1158" y="464"/>
                  </a:cubicBezTo>
                  <a:cubicBezTo>
                    <a:pt x="1161" y="464"/>
                    <a:pt x="1163" y="465"/>
                    <a:pt x="1166" y="468"/>
                  </a:cubicBezTo>
                  <a:cubicBezTo>
                    <a:pt x="1166" y="477"/>
                    <a:pt x="1157" y="486"/>
                    <a:pt x="1148" y="494"/>
                  </a:cubicBezTo>
                  <a:cubicBezTo>
                    <a:pt x="1192" y="494"/>
                    <a:pt x="1201" y="424"/>
                    <a:pt x="1201" y="371"/>
                  </a:cubicBezTo>
                  <a:cubicBezTo>
                    <a:pt x="1212" y="381"/>
                    <a:pt x="1219" y="386"/>
                    <a:pt x="1226" y="386"/>
                  </a:cubicBezTo>
                  <a:cubicBezTo>
                    <a:pt x="1236" y="386"/>
                    <a:pt x="1243" y="375"/>
                    <a:pt x="1254" y="353"/>
                  </a:cubicBezTo>
                  <a:lnTo>
                    <a:pt x="1254" y="353"/>
                  </a:lnTo>
                  <a:cubicBezTo>
                    <a:pt x="1263" y="371"/>
                    <a:pt x="1272" y="397"/>
                    <a:pt x="1245" y="397"/>
                  </a:cubicBezTo>
                  <a:cubicBezTo>
                    <a:pt x="1255" y="402"/>
                    <a:pt x="1282" y="412"/>
                    <a:pt x="1305" y="412"/>
                  </a:cubicBezTo>
                  <a:cubicBezTo>
                    <a:pt x="1325" y="412"/>
                    <a:pt x="1342" y="404"/>
                    <a:pt x="1342" y="380"/>
                  </a:cubicBezTo>
                  <a:cubicBezTo>
                    <a:pt x="1346" y="387"/>
                    <a:pt x="1351" y="390"/>
                    <a:pt x="1356" y="390"/>
                  </a:cubicBezTo>
                  <a:cubicBezTo>
                    <a:pt x="1363" y="390"/>
                    <a:pt x="1369" y="385"/>
                    <a:pt x="1369" y="380"/>
                  </a:cubicBezTo>
                  <a:cubicBezTo>
                    <a:pt x="1392" y="380"/>
                    <a:pt x="1404" y="384"/>
                    <a:pt x="1420" y="384"/>
                  </a:cubicBezTo>
                  <a:cubicBezTo>
                    <a:pt x="1428" y="384"/>
                    <a:pt x="1437" y="383"/>
                    <a:pt x="1448" y="380"/>
                  </a:cubicBezTo>
                  <a:lnTo>
                    <a:pt x="1431" y="371"/>
                  </a:lnTo>
                  <a:cubicBezTo>
                    <a:pt x="1438" y="350"/>
                    <a:pt x="1445" y="344"/>
                    <a:pt x="1452" y="344"/>
                  </a:cubicBezTo>
                  <a:cubicBezTo>
                    <a:pt x="1462" y="344"/>
                    <a:pt x="1472" y="354"/>
                    <a:pt x="1485" y="354"/>
                  </a:cubicBezTo>
                  <a:cubicBezTo>
                    <a:pt x="1488" y="354"/>
                    <a:pt x="1490" y="354"/>
                    <a:pt x="1493" y="353"/>
                  </a:cubicBezTo>
                  <a:lnTo>
                    <a:pt x="1493" y="362"/>
                  </a:lnTo>
                  <a:cubicBezTo>
                    <a:pt x="1508" y="371"/>
                    <a:pt x="1517" y="374"/>
                    <a:pt x="1524" y="374"/>
                  </a:cubicBezTo>
                  <a:cubicBezTo>
                    <a:pt x="1534" y="374"/>
                    <a:pt x="1536" y="366"/>
                    <a:pt x="1544" y="366"/>
                  </a:cubicBezTo>
                  <a:cubicBezTo>
                    <a:pt x="1550" y="366"/>
                    <a:pt x="1560" y="371"/>
                    <a:pt x="1581" y="389"/>
                  </a:cubicBezTo>
                  <a:lnTo>
                    <a:pt x="1581" y="353"/>
                  </a:lnTo>
                  <a:cubicBezTo>
                    <a:pt x="1581" y="333"/>
                    <a:pt x="1584" y="326"/>
                    <a:pt x="1590" y="326"/>
                  </a:cubicBezTo>
                  <a:cubicBezTo>
                    <a:pt x="1604" y="326"/>
                    <a:pt x="1633" y="375"/>
                    <a:pt x="1658" y="375"/>
                  </a:cubicBezTo>
                  <a:cubicBezTo>
                    <a:pt x="1662" y="375"/>
                    <a:pt x="1666" y="374"/>
                    <a:pt x="1669" y="371"/>
                  </a:cubicBezTo>
                  <a:lnTo>
                    <a:pt x="1660" y="344"/>
                  </a:lnTo>
                  <a:cubicBezTo>
                    <a:pt x="1662" y="342"/>
                    <a:pt x="1664" y="341"/>
                    <a:pt x="1666" y="341"/>
                  </a:cubicBezTo>
                  <a:cubicBezTo>
                    <a:pt x="1684" y="341"/>
                    <a:pt x="1715" y="451"/>
                    <a:pt x="1731" y="459"/>
                  </a:cubicBezTo>
                  <a:cubicBezTo>
                    <a:pt x="1740" y="468"/>
                    <a:pt x="1722" y="468"/>
                    <a:pt x="1722" y="477"/>
                  </a:cubicBezTo>
                  <a:cubicBezTo>
                    <a:pt x="1733" y="485"/>
                    <a:pt x="1739" y="489"/>
                    <a:pt x="1743" y="489"/>
                  </a:cubicBezTo>
                  <a:cubicBezTo>
                    <a:pt x="1758" y="489"/>
                    <a:pt x="1731" y="429"/>
                    <a:pt x="1766" y="415"/>
                  </a:cubicBezTo>
                  <a:lnTo>
                    <a:pt x="1766" y="415"/>
                  </a:lnTo>
                  <a:cubicBezTo>
                    <a:pt x="1775" y="441"/>
                    <a:pt x="1757" y="486"/>
                    <a:pt x="1784" y="486"/>
                  </a:cubicBezTo>
                  <a:cubicBezTo>
                    <a:pt x="1785" y="487"/>
                    <a:pt x="1786" y="488"/>
                    <a:pt x="1787" y="488"/>
                  </a:cubicBezTo>
                  <a:cubicBezTo>
                    <a:pt x="1800" y="488"/>
                    <a:pt x="1837" y="439"/>
                    <a:pt x="1872" y="439"/>
                  </a:cubicBezTo>
                  <a:cubicBezTo>
                    <a:pt x="1881" y="439"/>
                    <a:pt x="1890" y="442"/>
                    <a:pt x="1899" y="450"/>
                  </a:cubicBezTo>
                  <a:cubicBezTo>
                    <a:pt x="1890" y="433"/>
                    <a:pt x="1881" y="415"/>
                    <a:pt x="1899" y="397"/>
                  </a:cubicBezTo>
                  <a:cubicBezTo>
                    <a:pt x="1918" y="397"/>
                    <a:pt x="1946" y="439"/>
                    <a:pt x="1970" y="439"/>
                  </a:cubicBezTo>
                  <a:cubicBezTo>
                    <a:pt x="1980" y="439"/>
                    <a:pt x="1988" y="432"/>
                    <a:pt x="1996" y="415"/>
                  </a:cubicBezTo>
                  <a:cubicBezTo>
                    <a:pt x="2005" y="415"/>
                    <a:pt x="2005" y="424"/>
                    <a:pt x="2005" y="433"/>
                  </a:cubicBezTo>
                  <a:cubicBezTo>
                    <a:pt x="2022" y="415"/>
                    <a:pt x="2075" y="406"/>
                    <a:pt x="2084" y="371"/>
                  </a:cubicBezTo>
                  <a:cubicBezTo>
                    <a:pt x="2089" y="404"/>
                    <a:pt x="2093" y="414"/>
                    <a:pt x="2101" y="414"/>
                  </a:cubicBezTo>
                  <a:cubicBezTo>
                    <a:pt x="2107" y="414"/>
                    <a:pt x="2116" y="406"/>
                    <a:pt x="2128" y="397"/>
                  </a:cubicBezTo>
                  <a:cubicBezTo>
                    <a:pt x="2136" y="390"/>
                    <a:pt x="2147" y="384"/>
                    <a:pt x="2155" y="384"/>
                  </a:cubicBezTo>
                  <a:cubicBezTo>
                    <a:pt x="2165" y="384"/>
                    <a:pt x="2170" y="394"/>
                    <a:pt x="2155" y="424"/>
                  </a:cubicBezTo>
                  <a:lnTo>
                    <a:pt x="2190" y="415"/>
                  </a:lnTo>
                  <a:lnTo>
                    <a:pt x="2181" y="433"/>
                  </a:lnTo>
                  <a:cubicBezTo>
                    <a:pt x="2190" y="433"/>
                    <a:pt x="2225" y="406"/>
                    <a:pt x="2261" y="380"/>
                  </a:cubicBezTo>
                  <a:lnTo>
                    <a:pt x="2261" y="380"/>
                  </a:lnTo>
                  <a:cubicBezTo>
                    <a:pt x="2261" y="389"/>
                    <a:pt x="2243" y="397"/>
                    <a:pt x="2234" y="406"/>
                  </a:cubicBezTo>
                  <a:cubicBezTo>
                    <a:pt x="2241" y="416"/>
                    <a:pt x="2244" y="421"/>
                    <a:pt x="2250" y="421"/>
                  </a:cubicBezTo>
                  <a:cubicBezTo>
                    <a:pt x="2262" y="421"/>
                    <a:pt x="2284" y="405"/>
                    <a:pt x="2358" y="371"/>
                  </a:cubicBezTo>
                  <a:lnTo>
                    <a:pt x="2358" y="371"/>
                  </a:lnTo>
                  <a:lnTo>
                    <a:pt x="2314" y="406"/>
                  </a:lnTo>
                  <a:cubicBezTo>
                    <a:pt x="2319" y="403"/>
                    <a:pt x="2322" y="401"/>
                    <a:pt x="2323" y="401"/>
                  </a:cubicBezTo>
                  <a:lnTo>
                    <a:pt x="2323" y="401"/>
                  </a:lnTo>
                  <a:cubicBezTo>
                    <a:pt x="2328" y="401"/>
                    <a:pt x="2308" y="426"/>
                    <a:pt x="2323" y="433"/>
                  </a:cubicBezTo>
                  <a:cubicBezTo>
                    <a:pt x="2314" y="441"/>
                    <a:pt x="2314" y="441"/>
                    <a:pt x="2331" y="441"/>
                  </a:cubicBezTo>
                  <a:cubicBezTo>
                    <a:pt x="2323" y="441"/>
                    <a:pt x="2314" y="450"/>
                    <a:pt x="2305" y="450"/>
                  </a:cubicBezTo>
                  <a:cubicBezTo>
                    <a:pt x="2331" y="450"/>
                    <a:pt x="2278" y="486"/>
                    <a:pt x="2252" y="503"/>
                  </a:cubicBezTo>
                  <a:cubicBezTo>
                    <a:pt x="2236" y="514"/>
                    <a:pt x="2226" y="522"/>
                    <a:pt x="2242" y="522"/>
                  </a:cubicBezTo>
                  <a:cubicBezTo>
                    <a:pt x="2252" y="522"/>
                    <a:pt x="2271" y="519"/>
                    <a:pt x="2305" y="512"/>
                  </a:cubicBezTo>
                  <a:cubicBezTo>
                    <a:pt x="2314" y="521"/>
                    <a:pt x="2323" y="530"/>
                    <a:pt x="2331" y="530"/>
                  </a:cubicBezTo>
                  <a:cubicBezTo>
                    <a:pt x="2349" y="512"/>
                    <a:pt x="2367" y="512"/>
                    <a:pt x="2384" y="512"/>
                  </a:cubicBezTo>
                  <a:cubicBezTo>
                    <a:pt x="2393" y="512"/>
                    <a:pt x="2402" y="514"/>
                    <a:pt x="2412" y="514"/>
                  </a:cubicBezTo>
                  <a:cubicBezTo>
                    <a:pt x="2422" y="514"/>
                    <a:pt x="2433" y="512"/>
                    <a:pt x="2446" y="503"/>
                  </a:cubicBezTo>
                  <a:lnTo>
                    <a:pt x="2446" y="503"/>
                  </a:lnTo>
                  <a:cubicBezTo>
                    <a:pt x="2439" y="518"/>
                    <a:pt x="2391" y="543"/>
                    <a:pt x="2374" y="543"/>
                  </a:cubicBezTo>
                  <a:cubicBezTo>
                    <a:pt x="2369" y="543"/>
                    <a:pt x="2367" y="542"/>
                    <a:pt x="2367" y="539"/>
                  </a:cubicBezTo>
                  <a:lnTo>
                    <a:pt x="2376" y="530"/>
                  </a:lnTo>
                  <a:lnTo>
                    <a:pt x="2376" y="530"/>
                  </a:lnTo>
                  <a:cubicBezTo>
                    <a:pt x="2303" y="538"/>
                    <a:pt x="2319" y="575"/>
                    <a:pt x="2282" y="575"/>
                  </a:cubicBezTo>
                  <a:cubicBezTo>
                    <a:pt x="2278" y="575"/>
                    <a:pt x="2274" y="575"/>
                    <a:pt x="2270" y="574"/>
                  </a:cubicBezTo>
                  <a:cubicBezTo>
                    <a:pt x="2261" y="592"/>
                    <a:pt x="2252" y="609"/>
                    <a:pt x="2243" y="618"/>
                  </a:cubicBezTo>
                  <a:cubicBezTo>
                    <a:pt x="2234" y="627"/>
                    <a:pt x="2225" y="627"/>
                    <a:pt x="2225" y="636"/>
                  </a:cubicBezTo>
                  <a:cubicBezTo>
                    <a:pt x="2217" y="636"/>
                    <a:pt x="2217" y="645"/>
                    <a:pt x="2217" y="645"/>
                  </a:cubicBezTo>
                  <a:lnTo>
                    <a:pt x="2199" y="662"/>
                  </a:lnTo>
                  <a:cubicBezTo>
                    <a:pt x="2164" y="706"/>
                    <a:pt x="2128" y="751"/>
                    <a:pt x="2102" y="795"/>
                  </a:cubicBezTo>
                  <a:lnTo>
                    <a:pt x="2155" y="812"/>
                  </a:lnTo>
                  <a:lnTo>
                    <a:pt x="2137" y="839"/>
                  </a:lnTo>
                  <a:cubicBezTo>
                    <a:pt x="2119" y="839"/>
                    <a:pt x="2093" y="830"/>
                    <a:pt x="2102" y="812"/>
                  </a:cubicBezTo>
                  <a:cubicBezTo>
                    <a:pt x="2100" y="812"/>
                    <a:pt x="2098" y="811"/>
                    <a:pt x="2097" y="811"/>
                  </a:cubicBezTo>
                  <a:cubicBezTo>
                    <a:pt x="2079" y="811"/>
                    <a:pt x="2102" y="857"/>
                    <a:pt x="2111" y="865"/>
                  </a:cubicBezTo>
                  <a:cubicBezTo>
                    <a:pt x="2103" y="871"/>
                    <a:pt x="2097" y="874"/>
                    <a:pt x="2092" y="874"/>
                  </a:cubicBezTo>
                  <a:cubicBezTo>
                    <a:pt x="2069" y="874"/>
                    <a:pt x="2066" y="828"/>
                    <a:pt x="2060" y="828"/>
                  </a:cubicBezTo>
                  <a:cubicBezTo>
                    <a:pt x="2059" y="828"/>
                    <a:pt x="2058" y="828"/>
                    <a:pt x="2058" y="830"/>
                  </a:cubicBezTo>
                  <a:lnTo>
                    <a:pt x="2049" y="848"/>
                  </a:lnTo>
                  <a:lnTo>
                    <a:pt x="2058" y="848"/>
                  </a:lnTo>
                  <a:cubicBezTo>
                    <a:pt x="2066" y="874"/>
                    <a:pt x="2093" y="892"/>
                    <a:pt x="2075" y="918"/>
                  </a:cubicBezTo>
                  <a:cubicBezTo>
                    <a:pt x="2070" y="920"/>
                    <a:pt x="2065" y="921"/>
                    <a:pt x="2061" y="921"/>
                  </a:cubicBezTo>
                  <a:cubicBezTo>
                    <a:pt x="2045" y="921"/>
                    <a:pt x="2038" y="909"/>
                    <a:pt x="2031" y="909"/>
                  </a:cubicBezTo>
                  <a:cubicBezTo>
                    <a:pt x="2031" y="909"/>
                    <a:pt x="2022" y="909"/>
                    <a:pt x="2022" y="918"/>
                  </a:cubicBezTo>
                  <a:lnTo>
                    <a:pt x="1996" y="962"/>
                  </a:lnTo>
                  <a:lnTo>
                    <a:pt x="2040" y="962"/>
                  </a:lnTo>
                  <a:cubicBezTo>
                    <a:pt x="2048" y="995"/>
                    <a:pt x="2026" y="1005"/>
                    <a:pt x="2064" y="1006"/>
                  </a:cubicBezTo>
                  <a:lnTo>
                    <a:pt x="2064" y="1006"/>
                  </a:lnTo>
                  <a:cubicBezTo>
                    <a:pt x="1992" y="1012"/>
                    <a:pt x="1959" y="1148"/>
                    <a:pt x="1934" y="1148"/>
                  </a:cubicBezTo>
                  <a:cubicBezTo>
                    <a:pt x="1943" y="1192"/>
                    <a:pt x="1934" y="1219"/>
                    <a:pt x="1908" y="1245"/>
                  </a:cubicBezTo>
                  <a:cubicBezTo>
                    <a:pt x="1925" y="1245"/>
                    <a:pt x="1969" y="1263"/>
                    <a:pt x="1943" y="1289"/>
                  </a:cubicBezTo>
                  <a:cubicBezTo>
                    <a:pt x="1922" y="1273"/>
                    <a:pt x="1907" y="1267"/>
                    <a:pt x="1896" y="1267"/>
                  </a:cubicBezTo>
                  <a:cubicBezTo>
                    <a:pt x="1870" y="1267"/>
                    <a:pt x="1862" y="1300"/>
                    <a:pt x="1822" y="1300"/>
                  </a:cubicBezTo>
                  <a:cubicBezTo>
                    <a:pt x="1819" y="1300"/>
                    <a:pt x="1816" y="1300"/>
                    <a:pt x="1813" y="1300"/>
                  </a:cubicBezTo>
                  <a:lnTo>
                    <a:pt x="1813" y="1300"/>
                  </a:lnTo>
                  <a:cubicBezTo>
                    <a:pt x="1841" y="1312"/>
                    <a:pt x="1782" y="1378"/>
                    <a:pt x="1846" y="1386"/>
                  </a:cubicBezTo>
                  <a:cubicBezTo>
                    <a:pt x="1842" y="1390"/>
                    <a:pt x="1839" y="1391"/>
                    <a:pt x="1835" y="1391"/>
                  </a:cubicBezTo>
                  <a:cubicBezTo>
                    <a:pt x="1821" y="1391"/>
                    <a:pt x="1805" y="1369"/>
                    <a:pt x="1784" y="1369"/>
                  </a:cubicBezTo>
                  <a:cubicBezTo>
                    <a:pt x="1784" y="1439"/>
                    <a:pt x="1696" y="1475"/>
                    <a:pt x="1669" y="1545"/>
                  </a:cubicBezTo>
                  <a:cubicBezTo>
                    <a:pt x="1678" y="1554"/>
                    <a:pt x="1704" y="1554"/>
                    <a:pt x="1713" y="1572"/>
                  </a:cubicBezTo>
                  <a:lnTo>
                    <a:pt x="1634" y="1572"/>
                  </a:lnTo>
                  <a:cubicBezTo>
                    <a:pt x="1634" y="1589"/>
                    <a:pt x="1696" y="1625"/>
                    <a:pt x="1643" y="1625"/>
                  </a:cubicBezTo>
                  <a:cubicBezTo>
                    <a:pt x="1651" y="1625"/>
                    <a:pt x="1669" y="1634"/>
                    <a:pt x="1669" y="1642"/>
                  </a:cubicBezTo>
                  <a:cubicBezTo>
                    <a:pt x="1537" y="1739"/>
                    <a:pt x="1563" y="1925"/>
                    <a:pt x="1387" y="1996"/>
                  </a:cubicBezTo>
                  <a:cubicBezTo>
                    <a:pt x="1422" y="1996"/>
                    <a:pt x="1413" y="2004"/>
                    <a:pt x="1404" y="2022"/>
                  </a:cubicBezTo>
                  <a:cubicBezTo>
                    <a:pt x="1406" y="2021"/>
                    <a:pt x="1407" y="2020"/>
                    <a:pt x="1409" y="2020"/>
                  </a:cubicBezTo>
                  <a:cubicBezTo>
                    <a:pt x="1418" y="2020"/>
                    <a:pt x="1433" y="2040"/>
                    <a:pt x="1448" y="2040"/>
                  </a:cubicBezTo>
                  <a:lnTo>
                    <a:pt x="1378" y="2075"/>
                  </a:lnTo>
                  <a:cubicBezTo>
                    <a:pt x="1413" y="2110"/>
                    <a:pt x="1342" y="2137"/>
                    <a:pt x="1387" y="2163"/>
                  </a:cubicBezTo>
                  <a:lnTo>
                    <a:pt x="1387" y="2146"/>
                  </a:lnTo>
                  <a:cubicBezTo>
                    <a:pt x="1422" y="2190"/>
                    <a:pt x="1510" y="2172"/>
                    <a:pt x="1572" y="2207"/>
                  </a:cubicBezTo>
                  <a:cubicBezTo>
                    <a:pt x="1528" y="2154"/>
                    <a:pt x="1687" y="2190"/>
                    <a:pt x="1634" y="2101"/>
                  </a:cubicBezTo>
                  <a:cubicBezTo>
                    <a:pt x="1651" y="2101"/>
                    <a:pt x="1651" y="2119"/>
                    <a:pt x="1669" y="2128"/>
                  </a:cubicBezTo>
                  <a:cubicBezTo>
                    <a:pt x="1651" y="2101"/>
                    <a:pt x="1651" y="2084"/>
                    <a:pt x="1678" y="2066"/>
                  </a:cubicBezTo>
                  <a:lnTo>
                    <a:pt x="1678" y="2075"/>
                  </a:lnTo>
                  <a:cubicBezTo>
                    <a:pt x="1713" y="2004"/>
                    <a:pt x="1757" y="1987"/>
                    <a:pt x="1819" y="1925"/>
                  </a:cubicBezTo>
                  <a:lnTo>
                    <a:pt x="1784" y="1916"/>
                  </a:lnTo>
                  <a:cubicBezTo>
                    <a:pt x="1793" y="1898"/>
                    <a:pt x="1810" y="1898"/>
                    <a:pt x="1819" y="1898"/>
                  </a:cubicBezTo>
                  <a:cubicBezTo>
                    <a:pt x="1812" y="1889"/>
                    <a:pt x="1806" y="1886"/>
                    <a:pt x="1802" y="1886"/>
                  </a:cubicBezTo>
                  <a:cubicBezTo>
                    <a:pt x="1790" y="1886"/>
                    <a:pt x="1785" y="1911"/>
                    <a:pt x="1770" y="1911"/>
                  </a:cubicBezTo>
                  <a:cubicBezTo>
                    <a:pt x="1765" y="1911"/>
                    <a:pt x="1758" y="1908"/>
                    <a:pt x="1749" y="1898"/>
                  </a:cubicBezTo>
                  <a:lnTo>
                    <a:pt x="1749" y="1898"/>
                  </a:lnTo>
                  <a:cubicBezTo>
                    <a:pt x="1751" y="1899"/>
                    <a:pt x="1754" y="1899"/>
                    <a:pt x="1757" y="1899"/>
                  </a:cubicBezTo>
                  <a:cubicBezTo>
                    <a:pt x="1820" y="1899"/>
                    <a:pt x="1822" y="1806"/>
                    <a:pt x="1878" y="1806"/>
                  </a:cubicBezTo>
                  <a:cubicBezTo>
                    <a:pt x="1884" y="1806"/>
                    <a:pt x="1891" y="1808"/>
                    <a:pt x="1899" y="1810"/>
                  </a:cubicBezTo>
                  <a:cubicBezTo>
                    <a:pt x="1908" y="1784"/>
                    <a:pt x="1855" y="1792"/>
                    <a:pt x="1872" y="1775"/>
                  </a:cubicBezTo>
                  <a:lnTo>
                    <a:pt x="1899" y="1775"/>
                  </a:lnTo>
                  <a:lnTo>
                    <a:pt x="1872" y="1757"/>
                  </a:lnTo>
                  <a:cubicBezTo>
                    <a:pt x="1880" y="1750"/>
                    <a:pt x="1889" y="1747"/>
                    <a:pt x="1898" y="1747"/>
                  </a:cubicBezTo>
                  <a:cubicBezTo>
                    <a:pt x="1911" y="1747"/>
                    <a:pt x="1924" y="1752"/>
                    <a:pt x="1934" y="1757"/>
                  </a:cubicBezTo>
                  <a:cubicBezTo>
                    <a:pt x="1925" y="1757"/>
                    <a:pt x="1934" y="1766"/>
                    <a:pt x="1925" y="1775"/>
                  </a:cubicBezTo>
                  <a:cubicBezTo>
                    <a:pt x="1959" y="1766"/>
                    <a:pt x="1952" y="1718"/>
                    <a:pt x="1967" y="1706"/>
                  </a:cubicBezTo>
                  <a:lnTo>
                    <a:pt x="1967" y="1706"/>
                  </a:lnTo>
                  <a:lnTo>
                    <a:pt x="1943" y="1722"/>
                  </a:lnTo>
                  <a:cubicBezTo>
                    <a:pt x="1961" y="1642"/>
                    <a:pt x="2040" y="1581"/>
                    <a:pt x="2031" y="1492"/>
                  </a:cubicBezTo>
                  <a:lnTo>
                    <a:pt x="2014" y="1483"/>
                  </a:lnTo>
                  <a:cubicBezTo>
                    <a:pt x="2022" y="1422"/>
                    <a:pt x="2058" y="1457"/>
                    <a:pt x="2075" y="1395"/>
                  </a:cubicBezTo>
                  <a:cubicBezTo>
                    <a:pt x="2066" y="1377"/>
                    <a:pt x="2075" y="1360"/>
                    <a:pt x="2084" y="1342"/>
                  </a:cubicBezTo>
                  <a:cubicBezTo>
                    <a:pt x="2089" y="1355"/>
                    <a:pt x="2100" y="1355"/>
                    <a:pt x="2111" y="1355"/>
                  </a:cubicBezTo>
                  <a:cubicBezTo>
                    <a:pt x="2122" y="1355"/>
                    <a:pt x="2133" y="1355"/>
                    <a:pt x="2137" y="1369"/>
                  </a:cubicBezTo>
                  <a:cubicBezTo>
                    <a:pt x="2137" y="1298"/>
                    <a:pt x="2128" y="1324"/>
                    <a:pt x="2102" y="1263"/>
                  </a:cubicBezTo>
                  <a:lnTo>
                    <a:pt x="2128" y="1263"/>
                  </a:lnTo>
                  <a:cubicBezTo>
                    <a:pt x="2111" y="1245"/>
                    <a:pt x="2102" y="1236"/>
                    <a:pt x="2111" y="1201"/>
                  </a:cubicBezTo>
                  <a:lnTo>
                    <a:pt x="2111" y="1201"/>
                  </a:lnTo>
                  <a:cubicBezTo>
                    <a:pt x="2119" y="1236"/>
                    <a:pt x="2155" y="1210"/>
                    <a:pt x="2172" y="1245"/>
                  </a:cubicBezTo>
                  <a:cubicBezTo>
                    <a:pt x="2245" y="1221"/>
                    <a:pt x="2178" y="1146"/>
                    <a:pt x="2239" y="1146"/>
                  </a:cubicBezTo>
                  <a:cubicBezTo>
                    <a:pt x="2245" y="1146"/>
                    <a:pt x="2252" y="1146"/>
                    <a:pt x="2261" y="1148"/>
                  </a:cubicBezTo>
                  <a:cubicBezTo>
                    <a:pt x="2247" y="1131"/>
                    <a:pt x="2235" y="1126"/>
                    <a:pt x="2226" y="1126"/>
                  </a:cubicBezTo>
                  <a:cubicBezTo>
                    <a:pt x="2203" y="1126"/>
                    <a:pt x="2193" y="1159"/>
                    <a:pt x="2191" y="1159"/>
                  </a:cubicBezTo>
                  <a:cubicBezTo>
                    <a:pt x="2190" y="1159"/>
                    <a:pt x="2190" y="1158"/>
                    <a:pt x="2190" y="1157"/>
                  </a:cubicBezTo>
                  <a:cubicBezTo>
                    <a:pt x="2155" y="1157"/>
                    <a:pt x="2155" y="1104"/>
                    <a:pt x="2164" y="1095"/>
                  </a:cubicBezTo>
                  <a:cubicBezTo>
                    <a:pt x="2168" y="1090"/>
                    <a:pt x="2177" y="1089"/>
                    <a:pt x="2188" y="1089"/>
                  </a:cubicBezTo>
                  <a:cubicBezTo>
                    <a:pt x="2199" y="1089"/>
                    <a:pt x="2213" y="1090"/>
                    <a:pt x="2227" y="1090"/>
                  </a:cubicBezTo>
                  <a:cubicBezTo>
                    <a:pt x="2254" y="1090"/>
                    <a:pt x="2283" y="1086"/>
                    <a:pt x="2296" y="1060"/>
                  </a:cubicBezTo>
                  <a:cubicBezTo>
                    <a:pt x="2296" y="1068"/>
                    <a:pt x="2296" y="1068"/>
                    <a:pt x="2296" y="1077"/>
                  </a:cubicBezTo>
                  <a:cubicBezTo>
                    <a:pt x="2323" y="1068"/>
                    <a:pt x="2287" y="1024"/>
                    <a:pt x="2331" y="1024"/>
                  </a:cubicBezTo>
                  <a:cubicBezTo>
                    <a:pt x="2296" y="989"/>
                    <a:pt x="2349" y="998"/>
                    <a:pt x="2296" y="962"/>
                  </a:cubicBezTo>
                  <a:lnTo>
                    <a:pt x="2287" y="1015"/>
                  </a:lnTo>
                  <a:cubicBezTo>
                    <a:pt x="2287" y="980"/>
                    <a:pt x="2243" y="927"/>
                    <a:pt x="2296" y="901"/>
                  </a:cubicBezTo>
                  <a:cubicBezTo>
                    <a:pt x="2305" y="909"/>
                    <a:pt x="2305" y="927"/>
                    <a:pt x="2314" y="945"/>
                  </a:cubicBezTo>
                  <a:cubicBezTo>
                    <a:pt x="2331" y="936"/>
                    <a:pt x="2314" y="918"/>
                    <a:pt x="2340" y="909"/>
                  </a:cubicBezTo>
                  <a:lnTo>
                    <a:pt x="2340" y="909"/>
                  </a:lnTo>
                  <a:cubicBezTo>
                    <a:pt x="2384" y="945"/>
                    <a:pt x="2314" y="971"/>
                    <a:pt x="2340" y="1015"/>
                  </a:cubicBezTo>
                  <a:cubicBezTo>
                    <a:pt x="2360" y="1015"/>
                    <a:pt x="2345" y="974"/>
                    <a:pt x="2360" y="974"/>
                  </a:cubicBezTo>
                  <a:cubicBezTo>
                    <a:pt x="2364" y="974"/>
                    <a:pt x="2372" y="978"/>
                    <a:pt x="2384" y="989"/>
                  </a:cubicBezTo>
                  <a:cubicBezTo>
                    <a:pt x="2323" y="936"/>
                    <a:pt x="2420" y="954"/>
                    <a:pt x="2384" y="892"/>
                  </a:cubicBezTo>
                  <a:lnTo>
                    <a:pt x="2384" y="892"/>
                  </a:lnTo>
                  <a:lnTo>
                    <a:pt x="2411" y="909"/>
                  </a:lnTo>
                  <a:cubicBezTo>
                    <a:pt x="2411" y="901"/>
                    <a:pt x="2402" y="883"/>
                    <a:pt x="2402" y="874"/>
                  </a:cubicBezTo>
                  <a:lnTo>
                    <a:pt x="2402" y="874"/>
                  </a:lnTo>
                  <a:lnTo>
                    <a:pt x="2437" y="909"/>
                  </a:lnTo>
                  <a:cubicBezTo>
                    <a:pt x="2420" y="865"/>
                    <a:pt x="2490" y="883"/>
                    <a:pt x="2490" y="848"/>
                  </a:cubicBezTo>
                  <a:lnTo>
                    <a:pt x="2490" y="848"/>
                  </a:lnTo>
                  <a:cubicBezTo>
                    <a:pt x="2482" y="864"/>
                    <a:pt x="2475" y="869"/>
                    <a:pt x="2468" y="869"/>
                  </a:cubicBezTo>
                  <a:cubicBezTo>
                    <a:pt x="2453" y="869"/>
                    <a:pt x="2439" y="847"/>
                    <a:pt x="2418" y="847"/>
                  </a:cubicBezTo>
                  <a:cubicBezTo>
                    <a:pt x="2416" y="847"/>
                    <a:pt x="2413" y="847"/>
                    <a:pt x="2411" y="848"/>
                  </a:cubicBezTo>
                  <a:cubicBezTo>
                    <a:pt x="2411" y="817"/>
                    <a:pt x="2424" y="808"/>
                    <a:pt x="2440" y="808"/>
                  </a:cubicBezTo>
                  <a:cubicBezTo>
                    <a:pt x="2447" y="808"/>
                    <a:pt x="2456" y="810"/>
                    <a:pt x="2464" y="812"/>
                  </a:cubicBezTo>
                  <a:cubicBezTo>
                    <a:pt x="2481" y="812"/>
                    <a:pt x="2490" y="812"/>
                    <a:pt x="2508" y="804"/>
                  </a:cubicBezTo>
                  <a:cubicBezTo>
                    <a:pt x="2523" y="796"/>
                    <a:pt x="2539" y="781"/>
                    <a:pt x="2548" y="760"/>
                  </a:cubicBezTo>
                  <a:lnTo>
                    <a:pt x="2548" y="760"/>
                  </a:lnTo>
                  <a:cubicBezTo>
                    <a:pt x="2541" y="771"/>
                    <a:pt x="2523" y="783"/>
                    <a:pt x="2511" y="783"/>
                  </a:cubicBezTo>
                  <a:cubicBezTo>
                    <a:pt x="2504" y="783"/>
                    <a:pt x="2499" y="779"/>
                    <a:pt x="2499" y="768"/>
                  </a:cubicBezTo>
                  <a:cubicBezTo>
                    <a:pt x="2517" y="751"/>
                    <a:pt x="2543" y="724"/>
                    <a:pt x="2570" y="715"/>
                  </a:cubicBezTo>
                  <a:cubicBezTo>
                    <a:pt x="2586" y="686"/>
                    <a:pt x="2586" y="678"/>
                    <a:pt x="2578" y="678"/>
                  </a:cubicBezTo>
                  <a:cubicBezTo>
                    <a:pt x="2570" y="678"/>
                    <a:pt x="2551" y="690"/>
                    <a:pt x="2538" y="690"/>
                  </a:cubicBezTo>
                  <a:cubicBezTo>
                    <a:pt x="2532" y="690"/>
                    <a:pt x="2527" y="687"/>
                    <a:pt x="2526" y="680"/>
                  </a:cubicBezTo>
                  <a:cubicBezTo>
                    <a:pt x="2587" y="662"/>
                    <a:pt x="2534" y="636"/>
                    <a:pt x="2534" y="609"/>
                  </a:cubicBezTo>
                  <a:lnTo>
                    <a:pt x="2534" y="609"/>
                  </a:lnTo>
                  <a:lnTo>
                    <a:pt x="2570" y="618"/>
                  </a:lnTo>
                  <a:cubicBezTo>
                    <a:pt x="2649" y="530"/>
                    <a:pt x="2499" y="592"/>
                    <a:pt x="2570" y="521"/>
                  </a:cubicBezTo>
                  <a:lnTo>
                    <a:pt x="2570" y="521"/>
                  </a:lnTo>
                  <a:cubicBezTo>
                    <a:pt x="2587" y="530"/>
                    <a:pt x="2596" y="539"/>
                    <a:pt x="2614" y="547"/>
                  </a:cubicBezTo>
                  <a:lnTo>
                    <a:pt x="2614" y="512"/>
                  </a:lnTo>
                  <a:lnTo>
                    <a:pt x="2667" y="512"/>
                  </a:lnTo>
                  <a:cubicBezTo>
                    <a:pt x="2649" y="477"/>
                    <a:pt x="2667" y="459"/>
                    <a:pt x="2711" y="415"/>
                  </a:cubicBezTo>
                  <a:lnTo>
                    <a:pt x="2711" y="415"/>
                  </a:lnTo>
                  <a:cubicBezTo>
                    <a:pt x="2693" y="422"/>
                    <a:pt x="2674" y="427"/>
                    <a:pt x="2661" y="427"/>
                  </a:cubicBezTo>
                  <a:cubicBezTo>
                    <a:pt x="2641" y="427"/>
                    <a:pt x="2630" y="418"/>
                    <a:pt x="2640" y="397"/>
                  </a:cubicBezTo>
                  <a:cubicBezTo>
                    <a:pt x="2685" y="371"/>
                    <a:pt x="2685" y="397"/>
                    <a:pt x="2702" y="353"/>
                  </a:cubicBezTo>
                  <a:cubicBezTo>
                    <a:pt x="2729" y="353"/>
                    <a:pt x="2764" y="353"/>
                    <a:pt x="2702" y="389"/>
                  </a:cubicBezTo>
                  <a:cubicBezTo>
                    <a:pt x="2714" y="389"/>
                    <a:pt x="2722" y="392"/>
                    <a:pt x="2728" y="392"/>
                  </a:cubicBezTo>
                  <a:cubicBezTo>
                    <a:pt x="2732" y="392"/>
                    <a:pt x="2735" y="391"/>
                    <a:pt x="2738" y="389"/>
                  </a:cubicBezTo>
                  <a:cubicBezTo>
                    <a:pt x="2791" y="353"/>
                    <a:pt x="2791" y="318"/>
                    <a:pt x="2799" y="291"/>
                  </a:cubicBezTo>
                  <a:lnTo>
                    <a:pt x="2799" y="291"/>
                  </a:lnTo>
                  <a:cubicBezTo>
                    <a:pt x="2791" y="300"/>
                    <a:pt x="2782" y="318"/>
                    <a:pt x="2773" y="318"/>
                  </a:cubicBezTo>
                  <a:cubicBezTo>
                    <a:pt x="2764" y="300"/>
                    <a:pt x="2755" y="291"/>
                    <a:pt x="2746" y="274"/>
                  </a:cubicBezTo>
                  <a:cubicBezTo>
                    <a:pt x="2773" y="256"/>
                    <a:pt x="2782" y="256"/>
                    <a:pt x="2791" y="256"/>
                  </a:cubicBezTo>
                  <a:cubicBezTo>
                    <a:pt x="2799" y="247"/>
                    <a:pt x="2782" y="247"/>
                    <a:pt x="2782" y="230"/>
                  </a:cubicBezTo>
                  <a:cubicBezTo>
                    <a:pt x="2812" y="217"/>
                    <a:pt x="2847" y="201"/>
                    <a:pt x="2866" y="201"/>
                  </a:cubicBezTo>
                  <a:cubicBezTo>
                    <a:pt x="2874" y="201"/>
                    <a:pt x="2879" y="204"/>
                    <a:pt x="2879" y="212"/>
                  </a:cubicBezTo>
                  <a:cubicBezTo>
                    <a:pt x="2879" y="194"/>
                    <a:pt x="2879" y="177"/>
                    <a:pt x="2870" y="159"/>
                  </a:cubicBezTo>
                  <a:cubicBezTo>
                    <a:pt x="2896" y="141"/>
                    <a:pt x="2958" y="88"/>
                    <a:pt x="2967" y="88"/>
                  </a:cubicBezTo>
                  <a:cubicBezTo>
                    <a:pt x="2985" y="71"/>
                    <a:pt x="2985" y="53"/>
                    <a:pt x="2985" y="44"/>
                  </a:cubicBezTo>
                  <a:lnTo>
                    <a:pt x="2985" y="44"/>
                  </a:lnTo>
                  <a:cubicBezTo>
                    <a:pt x="2928" y="58"/>
                    <a:pt x="2847" y="84"/>
                    <a:pt x="2809" y="84"/>
                  </a:cubicBezTo>
                  <a:cubicBezTo>
                    <a:pt x="2801" y="84"/>
                    <a:pt x="2794" y="83"/>
                    <a:pt x="2791" y="79"/>
                  </a:cubicBezTo>
                  <a:cubicBezTo>
                    <a:pt x="2773" y="79"/>
                    <a:pt x="2764" y="88"/>
                    <a:pt x="2738" y="97"/>
                  </a:cubicBezTo>
                  <a:cubicBezTo>
                    <a:pt x="2708" y="91"/>
                    <a:pt x="2690" y="73"/>
                    <a:pt x="2646" y="73"/>
                  </a:cubicBezTo>
                  <a:cubicBezTo>
                    <a:pt x="2625" y="73"/>
                    <a:pt x="2598" y="77"/>
                    <a:pt x="2561" y="88"/>
                  </a:cubicBezTo>
                  <a:cubicBezTo>
                    <a:pt x="2561" y="71"/>
                    <a:pt x="2561" y="53"/>
                    <a:pt x="2561" y="35"/>
                  </a:cubicBezTo>
                  <a:cubicBezTo>
                    <a:pt x="2526" y="44"/>
                    <a:pt x="2526" y="62"/>
                    <a:pt x="2526" y="79"/>
                  </a:cubicBezTo>
                  <a:cubicBezTo>
                    <a:pt x="2517" y="97"/>
                    <a:pt x="2499" y="115"/>
                    <a:pt x="2446" y="124"/>
                  </a:cubicBezTo>
                  <a:cubicBezTo>
                    <a:pt x="2437" y="126"/>
                    <a:pt x="2431" y="127"/>
                    <a:pt x="2427" y="127"/>
                  </a:cubicBezTo>
                  <a:cubicBezTo>
                    <a:pt x="2396" y="127"/>
                    <a:pt x="2462" y="77"/>
                    <a:pt x="2446" y="62"/>
                  </a:cubicBezTo>
                  <a:lnTo>
                    <a:pt x="2446" y="62"/>
                  </a:lnTo>
                  <a:cubicBezTo>
                    <a:pt x="2420" y="79"/>
                    <a:pt x="2384" y="97"/>
                    <a:pt x="2349" y="106"/>
                  </a:cubicBezTo>
                  <a:cubicBezTo>
                    <a:pt x="2336" y="115"/>
                    <a:pt x="2323" y="119"/>
                    <a:pt x="2309" y="119"/>
                  </a:cubicBezTo>
                  <a:cubicBezTo>
                    <a:pt x="2296" y="119"/>
                    <a:pt x="2283" y="115"/>
                    <a:pt x="2270" y="106"/>
                  </a:cubicBezTo>
                  <a:cubicBezTo>
                    <a:pt x="2283" y="102"/>
                    <a:pt x="2294" y="102"/>
                    <a:pt x="2304" y="102"/>
                  </a:cubicBezTo>
                  <a:cubicBezTo>
                    <a:pt x="2314" y="102"/>
                    <a:pt x="2323" y="102"/>
                    <a:pt x="2331" y="97"/>
                  </a:cubicBezTo>
                  <a:cubicBezTo>
                    <a:pt x="2323" y="88"/>
                    <a:pt x="2314" y="79"/>
                    <a:pt x="2296" y="71"/>
                  </a:cubicBezTo>
                  <a:cubicBezTo>
                    <a:pt x="2376" y="26"/>
                    <a:pt x="2420" y="44"/>
                    <a:pt x="2393"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
            <p:cNvSpPr/>
            <p:nvPr/>
          </p:nvSpPr>
          <p:spPr>
            <a:xfrm>
              <a:off x="8976522" y="4197964"/>
              <a:ext cx="160" cy="3035"/>
            </a:xfrm>
            <a:custGeom>
              <a:avLst/>
              <a:gdLst/>
              <a:ahLst/>
              <a:cxnLst/>
              <a:rect l="l" t="t" r="r" b="b"/>
              <a:pathLst>
                <a:path w="1" h="19" extrusionOk="0">
                  <a:moveTo>
                    <a:pt x="0" y="1"/>
                  </a:moveTo>
                  <a:cubicBezTo>
                    <a:pt x="0" y="10"/>
                    <a:pt x="0" y="19"/>
                    <a:pt x="0" y="19"/>
                  </a:cubicBezTo>
                  <a:cubicBezTo>
                    <a:pt x="0" y="19"/>
                    <a:pt x="0" y="10"/>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
            <p:cNvSpPr/>
            <p:nvPr/>
          </p:nvSpPr>
          <p:spPr>
            <a:xfrm>
              <a:off x="9221886" y="4183907"/>
              <a:ext cx="1597" cy="1597"/>
            </a:xfrm>
            <a:custGeom>
              <a:avLst/>
              <a:gdLst/>
              <a:ahLst/>
              <a:cxnLst/>
              <a:rect l="l" t="t" r="r" b="b"/>
              <a:pathLst>
                <a:path w="10" h="10" extrusionOk="0">
                  <a:moveTo>
                    <a:pt x="9" y="1"/>
                  </a:moveTo>
                  <a:lnTo>
                    <a:pt x="1" y="9"/>
                  </a:lnTo>
                  <a:cubicBezTo>
                    <a:pt x="9" y="9"/>
                    <a:pt x="9" y="9"/>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
            <p:cNvSpPr/>
            <p:nvPr/>
          </p:nvSpPr>
          <p:spPr>
            <a:xfrm>
              <a:off x="8832595" y="4270008"/>
              <a:ext cx="1597" cy="4313"/>
            </a:xfrm>
            <a:custGeom>
              <a:avLst/>
              <a:gdLst/>
              <a:ahLst/>
              <a:cxnLst/>
              <a:rect l="l" t="t" r="r" b="b"/>
              <a:pathLst>
                <a:path w="10" h="27" extrusionOk="0">
                  <a:moveTo>
                    <a:pt x="9" y="0"/>
                  </a:moveTo>
                  <a:cubicBezTo>
                    <a:pt x="1" y="0"/>
                    <a:pt x="1" y="9"/>
                    <a:pt x="1" y="27"/>
                  </a:cubicBezTo>
                  <a:cubicBezTo>
                    <a:pt x="1" y="9"/>
                    <a:pt x="9" y="9"/>
                    <a:pt x="9"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
            <p:cNvSpPr/>
            <p:nvPr/>
          </p:nvSpPr>
          <p:spPr>
            <a:xfrm>
              <a:off x="8948248" y="4358824"/>
              <a:ext cx="3035" cy="4473"/>
            </a:xfrm>
            <a:custGeom>
              <a:avLst/>
              <a:gdLst/>
              <a:ahLst/>
              <a:cxnLst/>
              <a:rect l="l" t="t" r="r" b="b"/>
              <a:pathLst>
                <a:path w="19" h="28" extrusionOk="0">
                  <a:moveTo>
                    <a:pt x="1" y="1"/>
                  </a:moveTo>
                  <a:cubicBezTo>
                    <a:pt x="9" y="9"/>
                    <a:pt x="1" y="18"/>
                    <a:pt x="1" y="27"/>
                  </a:cubicBezTo>
                  <a:cubicBezTo>
                    <a:pt x="7" y="21"/>
                    <a:pt x="9" y="15"/>
                    <a:pt x="12" y="15"/>
                  </a:cubicBezTo>
                  <a:cubicBezTo>
                    <a:pt x="14" y="15"/>
                    <a:pt x="16" y="16"/>
                    <a:pt x="18" y="18"/>
                  </a:cubicBez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
            <p:cNvSpPr/>
            <p:nvPr/>
          </p:nvSpPr>
          <p:spPr>
            <a:xfrm>
              <a:off x="8936906" y="4406108"/>
              <a:ext cx="4473" cy="3674"/>
            </a:xfrm>
            <a:custGeom>
              <a:avLst/>
              <a:gdLst/>
              <a:ahLst/>
              <a:cxnLst/>
              <a:rect l="l" t="t" r="r" b="b"/>
              <a:pathLst>
                <a:path w="28" h="23" extrusionOk="0">
                  <a:moveTo>
                    <a:pt x="11" y="0"/>
                  </a:moveTo>
                  <a:cubicBezTo>
                    <a:pt x="5" y="0"/>
                    <a:pt x="1" y="5"/>
                    <a:pt x="1" y="14"/>
                  </a:cubicBezTo>
                  <a:cubicBezTo>
                    <a:pt x="10" y="14"/>
                    <a:pt x="10" y="22"/>
                    <a:pt x="10" y="22"/>
                  </a:cubicBezTo>
                  <a:lnTo>
                    <a:pt x="27" y="14"/>
                  </a:lnTo>
                  <a:cubicBezTo>
                    <a:pt x="23" y="5"/>
                    <a:pt x="16" y="0"/>
                    <a:pt x="1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
            <p:cNvSpPr/>
            <p:nvPr/>
          </p:nvSpPr>
          <p:spPr>
            <a:xfrm>
              <a:off x="8932753" y="4374319"/>
              <a:ext cx="10064" cy="5751"/>
            </a:xfrm>
            <a:custGeom>
              <a:avLst/>
              <a:gdLst/>
              <a:ahLst/>
              <a:cxnLst/>
              <a:rect l="l" t="t" r="r" b="b"/>
              <a:pathLst>
                <a:path w="63" h="36" extrusionOk="0">
                  <a:moveTo>
                    <a:pt x="18" y="1"/>
                  </a:moveTo>
                  <a:lnTo>
                    <a:pt x="18" y="1"/>
                  </a:lnTo>
                  <a:cubicBezTo>
                    <a:pt x="0" y="18"/>
                    <a:pt x="18" y="18"/>
                    <a:pt x="27" y="36"/>
                  </a:cubicBezTo>
                  <a:cubicBezTo>
                    <a:pt x="62" y="18"/>
                    <a:pt x="45" y="9"/>
                    <a:pt x="1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
            <p:cNvSpPr/>
            <p:nvPr/>
          </p:nvSpPr>
          <p:spPr>
            <a:xfrm>
              <a:off x="8936906" y="4380070"/>
              <a:ext cx="4473" cy="2875"/>
            </a:xfrm>
            <a:custGeom>
              <a:avLst/>
              <a:gdLst/>
              <a:ahLst/>
              <a:cxnLst/>
              <a:rect l="l" t="t" r="r" b="b"/>
              <a:pathLst>
                <a:path w="28" h="18" extrusionOk="0">
                  <a:moveTo>
                    <a:pt x="1" y="0"/>
                  </a:moveTo>
                  <a:cubicBezTo>
                    <a:pt x="10" y="9"/>
                    <a:pt x="10" y="9"/>
                    <a:pt x="10" y="18"/>
                  </a:cubicBezTo>
                  <a:cubicBezTo>
                    <a:pt x="27" y="9"/>
                    <a:pt x="10" y="9"/>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
            <p:cNvSpPr/>
            <p:nvPr/>
          </p:nvSpPr>
          <p:spPr>
            <a:xfrm>
              <a:off x="8930197" y="4340614"/>
              <a:ext cx="10862" cy="3195"/>
            </a:xfrm>
            <a:custGeom>
              <a:avLst/>
              <a:gdLst/>
              <a:ahLst/>
              <a:cxnLst/>
              <a:rect l="l" t="t" r="r" b="b"/>
              <a:pathLst>
                <a:path w="68" h="20" extrusionOk="0">
                  <a:moveTo>
                    <a:pt x="28" y="1"/>
                  </a:moveTo>
                  <a:cubicBezTo>
                    <a:pt x="13" y="1"/>
                    <a:pt x="0" y="5"/>
                    <a:pt x="16" y="17"/>
                  </a:cubicBezTo>
                  <a:cubicBezTo>
                    <a:pt x="16" y="19"/>
                    <a:pt x="17" y="19"/>
                    <a:pt x="19" y="19"/>
                  </a:cubicBezTo>
                  <a:cubicBezTo>
                    <a:pt x="24" y="19"/>
                    <a:pt x="37" y="11"/>
                    <a:pt x="42" y="11"/>
                  </a:cubicBezTo>
                  <a:cubicBezTo>
                    <a:pt x="45" y="11"/>
                    <a:pt x="45" y="13"/>
                    <a:pt x="43" y="17"/>
                  </a:cubicBezTo>
                  <a:cubicBezTo>
                    <a:pt x="67" y="8"/>
                    <a:pt x="46" y="1"/>
                    <a:pt x="2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
            <p:cNvSpPr/>
            <p:nvPr/>
          </p:nvSpPr>
          <p:spPr>
            <a:xfrm>
              <a:off x="8922849" y="4379910"/>
              <a:ext cx="5751" cy="4473"/>
            </a:xfrm>
            <a:custGeom>
              <a:avLst/>
              <a:gdLst/>
              <a:ahLst/>
              <a:cxnLst/>
              <a:rect l="l" t="t" r="r" b="b"/>
              <a:pathLst>
                <a:path w="36" h="28" extrusionOk="0">
                  <a:moveTo>
                    <a:pt x="36" y="1"/>
                  </a:moveTo>
                  <a:lnTo>
                    <a:pt x="1" y="10"/>
                  </a:lnTo>
                  <a:lnTo>
                    <a:pt x="9" y="27"/>
                  </a:lnTo>
                  <a:lnTo>
                    <a:pt x="36"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
            <p:cNvSpPr/>
            <p:nvPr/>
          </p:nvSpPr>
          <p:spPr>
            <a:xfrm>
              <a:off x="8917258" y="4362818"/>
              <a:ext cx="2875" cy="4633"/>
            </a:xfrm>
            <a:custGeom>
              <a:avLst/>
              <a:gdLst/>
              <a:ahLst/>
              <a:cxnLst/>
              <a:rect l="l" t="t" r="r" b="b"/>
              <a:pathLst>
                <a:path w="18" h="29" extrusionOk="0">
                  <a:moveTo>
                    <a:pt x="4" y="0"/>
                  </a:moveTo>
                  <a:cubicBezTo>
                    <a:pt x="3" y="0"/>
                    <a:pt x="2" y="1"/>
                    <a:pt x="0" y="2"/>
                  </a:cubicBezTo>
                  <a:lnTo>
                    <a:pt x="0" y="29"/>
                  </a:lnTo>
                  <a:lnTo>
                    <a:pt x="18" y="29"/>
                  </a:lnTo>
                  <a:cubicBezTo>
                    <a:pt x="10" y="21"/>
                    <a:pt x="9" y="0"/>
                    <a:pt x="4"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
            <p:cNvSpPr/>
            <p:nvPr/>
          </p:nvSpPr>
          <p:spPr>
            <a:xfrm>
              <a:off x="8919973" y="4367291"/>
              <a:ext cx="3035" cy="3035"/>
            </a:xfrm>
            <a:custGeom>
              <a:avLst/>
              <a:gdLst/>
              <a:ahLst/>
              <a:cxnLst/>
              <a:rect l="l" t="t" r="r" b="b"/>
              <a:pathLst>
                <a:path w="19" h="19" extrusionOk="0">
                  <a:moveTo>
                    <a:pt x="1" y="1"/>
                  </a:moveTo>
                  <a:lnTo>
                    <a:pt x="1" y="1"/>
                  </a:lnTo>
                  <a:cubicBezTo>
                    <a:pt x="1" y="9"/>
                    <a:pt x="10" y="18"/>
                    <a:pt x="19" y="18"/>
                  </a:cubicBezTo>
                  <a:cubicBezTo>
                    <a:pt x="10" y="18"/>
                    <a:pt x="10" y="9"/>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
            <p:cNvSpPr/>
            <p:nvPr/>
          </p:nvSpPr>
          <p:spPr>
            <a:xfrm>
              <a:off x="8918695" y="4374319"/>
              <a:ext cx="1438" cy="5751"/>
            </a:xfrm>
            <a:custGeom>
              <a:avLst/>
              <a:gdLst/>
              <a:ahLst/>
              <a:cxnLst/>
              <a:rect l="l" t="t" r="r" b="b"/>
              <a:pathLst>
                <a:path w="9" h="36" extrusionOk="0">
                  <a:moveTo>
                    <a:pt x="0" y="1"/>
                  </a:moveTo>
                  <a:lnTo>
                    <a:pt x="0" y="36"/>
                  </a:lnTo>
                  <a:lnTo>
                    <a:pt x="9" y="27"/>
                  </a:ln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
            <p:cNvSpPr/>
            <p:nvPr/>
          </p:nvSpPr>
          <p:spPr>
            <a:xfrm>
              <a:off x="8887546" y="4319368"/>
              <a:ext cx="7348" cy="3994"/>
            </a:xfrm>
            <a:custGeom>
              <a:avLst/>
              <a:gdLst/>
              <a:ahLst/>
              <a:cxnLst/>
              <a:rect l="l" t="t" r="r" b="b"/>
              <a:pathLst>
                <a:path w="46" h="25" extrusionOk="0">
                  <a:moveTo>
                    <a:pt x="19" y="0"/>
                  </a:moveTo>
                  <a:cubicBezTo>
                    <a:pt x="10" y="0"/>
                    <a:pt x="1" y="18"/>
                    <a:pt x="19" y="18"/>
                  </a:cubicBezTo>
                  <a:cubicBezTo>
                    <a:pt x="23" y="22"/>
                    <a:pt x="27" y="25"/>
                    <a:pt x="32" y="25"/>
                  </a:cubicBezTo>
                  <a:cubicBezTo>
                    <a:pt x="36" y="25"/>
                    <a:pt x="41" y="22"/>
                    <a:pt x="45" y="18"/>
                  </a:cubicBezTo>
                  <a:lnTo>
                    <a:pt x="19"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
            <p:cNvSpPr/>
            <p:nvPr/>
          </p:nvSpPr>
          <p:spPr>
            <a:xfrm>
              <a:off x="8883392" y="4339016"/>
              <a:ext cx="7188" cy="4473"/>
            </a:xfrm>
            <a:custGeom>
              <a:avLst/>
              <a:gdLst/>
              <a:ahLst/>
              <a:cxnLst/>
              <a:rect l="l" t="t" r="r" b="b"/>
              <a:pathLst>
                <a:path w="45" h="28" extrusionOk="0">
                  <a:moveTo>
                    <a:pt x="45" y="1"/>
                  </a:moveTo>
                  <a:lnTo>
                    <a:pt x="0" y="19"/>
                  </a:lnTo>
                  <a:lnTo>
                    <a:pt x="27" y="27"/>
                  </a:lnTo>
                  <a:cubicBezTo>
                    <a:pt x="27" y="10"/>
                    <a:pt x="36" y="10"/>
                    <a:pt x="45"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
            <p:cNvSpPr/>
            <p:nvPr/>
          </p:nvSpPr>
          <p:spPr>
            <a:xfrm>
              <a:off x="8872370" y="4331189"/>
              <a:ext cx="7508" cy="3355"/>
            </a:xfrm>
            <a:custGeom>
              <a:avLst/>
              <a:gdLst/>
              <a:ahLst/>
              <a:cxnLst/>
              <a:rect l="l" t="t" r="r" b="b"/>
              <a:pathLst>
                <a:path w="47" h="21" extrusionOk="0">
                  <a:moveTo>
                    <a:pt x="11" y="0"/>
                  </a:moveTo>
                  <a:cubicBezTo>
                    <a:pt x="4" y="0"/>
                    <a:pt x="0" y="3"/>
                    <a:pt x="8" y="15"/>
                  </a:cubicBezTo>
                  <a:cubicBezTo>
                    <a:pt x="18" y="15"/>
                    <a:pt x="31" y="20"/>
                    <a:pt x="38" y="20"/>
                  </a:cubicBezTo>
                  <a:cubicBezTo>
                    <a:pt x="44" y="20"/>
                    <a:pt x="47" y="17"/>
                    <a:pt x="43" y="6"/>
                  </a:cubicBezTo>
                  <a:cubicBezTo>
                    <a:pt x="38" y="6"/>
                    <a:pt x="21" y="0"/>
                    <a:pt x="1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
            <p:cNvSpPr/>
            <p:nvPr/>
          </p:nvSpPr>
          <p:spPr>
            <a:xfrm>
              <a:off x="8850965" y="4264257"/>
              <a:ext cx="14217" cy="1597"/>
            </a:xfrm>
            <a:custGeom>
              <a:avLst/>
              <a:gdLst/>
              <a:ahLst/>
              <a:cxnLst/>
              <a:rect l="l" t="t" r="r" b="b"/>
              <a:pathLst>
                <a:path w="89" h="10" extrusionOk="0">
                  <a:moveTo>
                    <a:pt x="0" y="1"/>
                  </a:moveTo>
                  <a:lnTo>
                    <a:pt x="9" y="10"/>
                  </a:lnTo>
                  <a:lnTo>
                    <a:pt x="89"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
            <p:cNvSpPr/>
            <p:nvPr/>
          </p:nvSpPr>
          <p:spPr>
            <a:xfrm>
              <a:off x="8781317" y="4186303"/>
              <a:ext cx="21885" cy="9105"/>
            </a:xfrm>
            <a:custGeom>
              <a:avLst/>
              <a:gdLst/>
              <a:ahLst/>
              <a:cxnLst/>
              <a:rect l="l" t="t" r="r" b="b"/>
              <a:pathLst>
                <a:path w="137" h="57" extrusionOk="0">
                  <a:moveTo>
                    <a:pt x="25" y="0"/>
                  </a:moveTo>
                  <a:cubicBezTo>
                    <a:pt x="0" y="0"/>
                    <a:pt x="61" y="28"/>
                    <a:pt x="49" y="28"/>
                  </a:cubicBezTo>
                  <a:cubicBezTo>
                    <a:pt x="45" y="28"/>
                    <a:pt x="37" y="26"/>
                    <a:pt x="21" y="21"/>
                  </a:cubicBezTo>
                  <a:lnTo>
                    <a:pt x="21" y="21"/>
                  </a:lnTo>
                  <a:cubicBezTo>
                    <a:pt x="39" y="39"/>
                    <a:pt x="92" y="47"/>
                    <a:pt x="101" y="56"/>
                  </a:cubicBezTo>
                  <a:cubicBezTo>
                    <a:pt x="101" y="39"/>
                    <a:pt x="136" y="47"/>
                    <a:pt x="48" y="3"/>
                  </a:cubicBezTo>
                  <a:cubicBezTo>
                    <a:pt x="36" y="1"/>
                    <a:pt x="29" y="0"/>
                    <a:pt x="25"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
            <p:cNvSpPr/>
            <p:nvPr/>
          </p:nvSpPr>
          <p:spPr>
            <a:xfrm>
              <a:off x="8797292" y="4195249"/>
              <a:ext cx="1597" cy="1597"/>
            </a:xfrm>
            <a:custGeom>
              <a:avLst/>
              <a:gdLst/>
              <a:ahLst/>
              <a:cxnLst/>
              <a:rect l="l" t="t" r="r" b="b"/>
              <a:pathLst>
                <a:path w="10" h="10" extrusionOk="0">
                  <a:moveTo>
                    <a:pt x="1" y="0"/>
                  </a:moveTo>
                  <a:cubicBezTo>
                    <a:pt x="1" y="9"/>
                    <a:pt x="1" y="9"/>
                    <a:pt x="1" y="9"/>
                  </a:cubicBezTo>
                  <a:cubicBezTo>
                    <a:pt x="10" y="9"/>
                    <a:pt x="1" y="9"/>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
            <p:cNvSpPr/>
            <p:nvPr/>
          </p:nvSpPr>
          <p:spPr>
            <a:xfrm>
              <a:off x="8983551" y="4508343"/>
              <a:ext cx="5751" cy="1597"/>
            </a:xfrm>
            <a:custGeom>
              <a:avLst/>
              <a:gdLst/>
              <a:ahLst/>
              <a:cxnLst/>
              <a:rect l="l" t="t" r="r" b="b"/>
              <a:pathLst>
                <a:path w="36" h="10" extrusionOk="0">
                  <a:moveTo>
                    <a:pt x="27" y="0"/>
                  </a:moveTo>
                  <a:lnTo>
                    <a:pt x="0" y="9"/>
                  </a:lnTo>
                  <a:lnTo>
                    <a:pt x="36" y="9"/>
                  </a:lnTo>
                  <a:lnTo>
                    <a:pt x="27"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
            <p:cNvSpPr/>
            <p:nvPr/>
          </p:nvSpPr>
          <p:spPr>
            <a:xfrm>
              <a:off x="8984988" y="4515372"/>
              <a:ext cx="7188" cy="4473"/>
            </a:xfrm>
            <a:custGeom>
              <a:avLst/>
              <a:gdLst/>
              <a:ahLst/>
              <a:cxnLst/>
              <a:rect l="l" t="t" r="r" b="b"/>
              <a:pathLst>
                <a:path w="45" h="28" extrusionOk="0">
                  <a:moveTo>
                    <a:pt x="0" y="1"/>
                  </a:moveTo>
                  <a:lnTo>
                    <a:pt x="35" y="27"/>
                  </a:lnTo>
                  <a:cubicBezTo>
                    <a:pt x="35" y="27"/>
                    <a:pt x="35" y="18"/>
                    <a:pt x="44" y="18"/>
                  </a:cubicBez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
            <p:cNvSpPr/>
            <p:nvPr/>
          </p:nvSpPr>
          <p:spPr>
            <a:xfrm>
              <a:off x="9055435" y="4176878"/>
              <a:ext cx="4473" cy="4313"/>
            </a:xfrm>
            <a:custGeom>
              <a:avLst/>
              <a:gdLst/>
              <a:ahLst/>
              <a:cxnLst/>
              <a:rect l="l" t="t" r="r" b="b"/>
              <a:pathLst>
                <a:path w="28" h="27" extrusionOk="0">
                  <a:moveTo>
                    <a:pt x="9" y="0"/>
                  </a:moveTo>
                  <a:lnTo>
                    <a:pt x="1" y="9"/>
                  </a:lnTo>
                  <a:cubicBezTo>
                    <a:pt x="9" y="27"/>
                    <a:pt x="9" y="27"/>
                    <a:pt x="27" y="27"/>
                  </a:cubicBezTo>
                  <a:lnTo>
                    <a:pt x="9"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
            <p:cNvSpPr/>
            <p:nvPr/>
          </p:nvSpPr>
          <p:spPr>
            <a:xfrm>
              <a:off x="9104795" y="4182469"/>
              <a:ext cx="1597" cy="7188"/>
            </a:xfrm>
            <a:custGeom>
              <a:avLst/>
              <a:gdLst/>
              <a:ahLst/>
              <a:cxnLst/>
              <a:rect l="l" t="t" r="r" b="b"/>
              <a:pathLst>
                <a:path w="10" h="45" extrusionOk="0">
                  <a:moveTo>
                    <a:pt x="1" y="1"/>
                  </a:moveTo>
                  <a:lnTo>
                    <a:pt x="1" y="1"/>
                  </a:lnTo>
                  <a:lnTo>
                    <a:pt x="9" y="45"/>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
            <p:cNvSpPr/>
            <p:nvPr/>
          </p:nvSpPr>
          <p:spPr>
            <a:xfrm>
              <a:off x="9169650" y="4174003"/>
              <a:ext cx="11501" cy="3994"/>
            </a:xfrm>
            <a:custGeom>
              <a:avLst/>
              <a:gdLst/>
              <a:ahLst/>
              <a:cxnLst/>
              <a:rect l="l" t="t" r="r" b="b"/>
              <a:pathLst>
                <a:path w="72" h="25" extrusionOk="0">
                  <a:moveTo>
                    <a:pt x="1" y="1"/>
                  </a:moveTo>
                  <a:cubicBezTo>
                    <a:pt x="7" y="4"/>
                    <a:pt x="14" y="5"/>
                    <a:pt x="23" y="5"/>
                  </a:cubicBezTo>
                  <a:lnTo>
                    <a:pt x="23" y="5"/>
                  </a:lnTo>
                  <a:cubicBezTo>
                    <a:pt x="17" y="2"/>
                    <a:pt x="10" y="1"/>
                    <a:pt x="1" y="1"/>
                  </a:cubicBezTo>
                  <a:close/>
                  <a:moveTo>
                    <a:pt x="71" y="1"/>
                  </a:moveTo>
                  <a:cubicBezTo>
                    <a:pt x="60" y="1"/>
                    <a:pt x="40" y="5"/>
                    <a:pt x="23" y="5"/>
                  </a:cubicBezTo>
                  <a:cubicBezTo>
                    <a:pt x="23" y="5"/>
                    <a:pt x="23" y="5"/>
                    <a:pt x="23" y="5"/>
                  </a:cubicBezTo>
                  <a:lnTo>
                    <a:pt x="23" y="5"/>
                  </a:lnTo>
                  <a:cubicBezTo>
                    <a:pt x="39" y="11"/>
                    <a:pt x="42" y="24"/>
                    <a:pt x="49" y="24"/>
                  </a:cubicBezTo>
                  <a:cubicBezTo>
                    <a:pt x="54" y="24"/>
                    <a:pt x="60" y="18"/>
                    <a:pt x="7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
            <p:cNvSpPr/>
            <p:nvPr/>
          </p:nvSpPr>
          <p:spPr>
            <a:xfrm>
              <a:off x="9460221" y="4217772"/>
              <a:ext cx="361338" cy="313255"/>
            </a:xfrm>
            <a:custGeom>
              <a:avLst/>
              <a:gdLst/>
              <a:ahLst/>
              <a:cxnLst/>
              <a:rect l="l" t="t" r="r" b="b"/>
              <a:pathLst>
                <a:path w="2262" h="1961" extrusionOk="0">
                  <a:moveTo>
                    <a:pt x="1" y="1"/>
                  </a:moveTo>
                  <a:lnTo>
                    <a:pt x="1131" y="1961"/>
                  </a:lnTo>
                  <a:lnTo>
                    <a:pt x="226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
            <p:cNvSpPr/>
            <p:nvPr/>
          </p:nvSpPr>
          <p:spPr>
            <a:xfrm>
              <a:off x="9663732" y="4512976"/>
              <a:ext cx="6869" cy="3035"/>
            </a:xfrm>
            <a:custGeom>
              <a:avLst/>
              <a:gdLst/>
              <a:ahLst/>
              <a:cxnLst/>
              <a:rect l="l" t="t" r="r" b="b"/>
              <a:pathLst>
                <a:path w="43" h="19" extrusionOk="0">
                  <a:moveTo>
                    <a:pt x="28" y="1"/>
                  </a:moveTo>
                  <a:cubicBezTo>
                    <a:pt x="14" y="1"/>
                    <a:pt x="0" y="16"/>
                    <a:pt x="7" y="16"/>
                  </a:cubicBezTo>
                  <a:cubicBezTo>
                    <a:pt x="7" y="17"/>
                    <a:pt x="8" y="18"/>
                    <a:pt x="10" y="18"/>
                  </a:cubicBezTo>
                  <a:cubicBezTo>
                    <a:pt x="17" y="18"/>
                    <a:pt x="35" y="7"/>
                    <a:pt x="42" y="7"/>
                  </a:cubicBezTo>
                  <a:cubicBezTo>
                    <a:pt x="38" y="2"/>
                    <a:pt x="33" y="1"/>
                    <a:pt x="2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
            <p:cNvSpPr/>
            <p:nvPr/>
          </p:nvSpPr>
          <p:spPr>
            <a:xfrm>
              <a:off x="9638014" y="4497001"/>
              <a:ext cx="5751" cy="1597"/>
            </a:xfrm>
            <a:custGeom>
              <a:avLst/>
              <a:gdLst/>
              <a:ahLst/>
              <a:cxnLst/>
              <a:rect l="l" t="t" r="r" b="b"/>
              <a:pathLst>
                <a:path w="36" h="10" extrusionOk="0">
                  <a:moveTo>
                    <a:pt x="0" y="1"/>
                  </a:moveTo>
                  <a:lnTo>
                    <a:pt x="27" y="10"/>
                  </a:lnTo>
                  <a:lnTo>
                    <a:pt x="36"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
            <p:cNvSpPr/>
            <p:nvPr/>
          </p:nvSpPr>
          <p:spPr>
            <a:xfrm>
              <a:off x="9623957" y="4475915"/>
              <a:ext cx="16933" cy="14217"/>
            </a:xfrm>
            <a:custGeom>
              <a:avLst/>
              <a:gdLst/>
              <a:ahLst/>
              <a:cxnLst/>
              <a:rect l="l" t="t" r="r" b="b"/>
              <a:pathLst>
                <a:path w="106" h="89" extrusionOk="0">
                  <a:moveTo>
                    <a:pt x="35" y="0"/>
                  </a:moveTo>
                  <a:lnTo>
                    <a:pt x="35" y="0"/>
                  </a:lnTo>
                  <a:cubicBezTo>
                    <a:pt x="0" y="45"/>
                    <a:pt x="71" y="45"/>
                    <a:pt x="71" y="80"/>
                  </a:cubicBezTo>
                  <a:lnTo>
                    <a:pt x="62" y="89"/>
                  </a:lnTo>
                  <a:lnTo>
                    <a:pt x="106" y="80"/>
                  </a:lnTo>
                  <a:cubicBezTo>
                    <a:pt x="80" y="53"/>
                    <a:pt x="35" y="36"/>
                    <a:pt x="35"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
            <p:cNvSpPr/>
            <p:nvPr/>
          </p:nvSpPr>
          <p:spPr>
            <a:xfrm>
              <a:off x="9636576" y="4456107"/>
              <a:ext cx="3035" cy="3035"/>
            </a:xfrm>
            <a:custGeom>
              <a:avLst/>
              <a:gdLst/>
              <a:ahLst/>
              <a:cxnLst/>
              <a:rect l="l" t="t" r="r" b="b"/>
              <a:pathLst>
                <a:path w="19" h="19" extrusionOk="0">
                  <a:moveTo>
                    <a:pt x="2" y="6"/>
                  </a:moveTo>
                  <a:cubicBezTo>
                    <a:pt x="1" y="6"/>
                    <a:pt x="2" y="7"/>
                    <a:pt x="5" y="7"/>
                  </a:cubicBezTo>
                  <a:lnTo>
                    <a:pt x="5" y="7"/>
                  </a:lnTo>
                  <a:cubicBezTo>
                    <a:pt x="3" y="6"/>
                    <a:pt x="2" y="6"/>
                    <a:pt x="2" y="6"/>
                  </a:cubicBezTo>
                  <a:close/>
                  <a:moveTo>
                    <a:pt x="18" y="1"/>
                  </a:moveTo>
                  <a:cubicBezTo>
                    <a:pt x="13" y="6"/>
                    <a:pt x="8" y="7"/>
                    <a:pt x="5" y="7"/>
                  </a:cubicBezTo>
                  <a:cubicBezTo>
                    <a:pt x="5" y="7"/>
                    <a:pt x="5" y="7"/>
                    <a:pt x="5" y="7"/>
                  </a:cubicBezTo>
                  <a:lnTo>
                    <a:pt x="5" y="7"/>
                  </a:lnTo>
                  <a:cubicBezTo>
                    <a:pt x="8" y="9"/>
                    <a:pt x="12" y="12"/>
                    <a:pt x="18" y="18"/>
                  </a:cubicBezTo>
                  <a:cubicBezTo>
                    <a:pt x="18" y="10"/>
                    <a:pt x="18" y="10"/>
                    <a:pt x="1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
            <p:cNvSpPr/>
            <p:nvPr/>
          </p:nvSpPr>
          <p:spPr>
            <a:xfrm>
              <a:off x="9639452" y="4458024"/>
              <a:ext cx="1278" cy="1438"/>
            </a:xfrm>
            <a:custGeom>
              <a:avLst/>
              <a:gdLst/>
              <a:ahLst/>
              <a:cxnLst/>
              <a:rect l="l" t="t" r="r" b="b"/>
              <a:pathLst>
                <a:path w="8" h="9" extrusionOk="0">
                  <a:moveTo>
                    <a:pt x="5" y="0"/>
                  </a:moveTo>
                  <a:cubicBezTo>
                    <a:pt x="4" y="0"/>
                    <a:pt x="2" y="2"/>
                    <a:pt x="0" y="6"/>
                  </a:cubicBezTo>
                  <a:cubicBezTo>
                    <a:pt x="1" y="8"/>
                    <a:pt x="3" y="8"/>
                    <a:pt x="4" y="8"/>
                  </a:cubicBezTo>
                  <a:cubicBezTo>
                    <a:pt x="7" y="8"/>
                    <a:pt x="8" y="0"/>
                    <a:pt x="5"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
            <p:cNvSpPr/>
            <p:nvPr/>
          </p:nvSpPr>
          <p:spPr>
            <a:xfrm>
              <a:off x="9632423" y="4444766"/>
              <a:ext cx="5751" cy="5910"/>
            </a:xfrm>
            <a:custGeom>
              <a:avLst/>
              <a:gdLst/>
              <a:ahLst/>
              <a:cxnLst/>
              <a:rect l="l" t="t" r="r" b="b"/>
              <a:pathLst>
                <a:path w="36" h="37" extrusionOk="0">
                  <a:moveTo>
                    <a:pt x="19" y="1"/>
                  </a:moveTo>
                  <a:cubicBezTo>
                    <a:pt x="11" y="1"/>
                    <a:pt x="6" y="11"/>
                    <a:pt x="0" y="28"/>
                  </a:cubicBezTo>
                  <a:lnTo>
                    <a:pt x="27" y="36"/>
                  </a:lnTo>
                  <a:cubicBezTo>
                    <a:pt x="35" y="28"/>
                    <a:pt x="27" y="10"/>
                    <a:pt x="35" y="10"/>
                  </a:cubicBezTo>
                  <a:cubicBezTo>
                    <a:pt x="29" y="4"/>
                    <a:pt x="24" y="1"/>
                    <a:pt x="1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
            <p:cNvSpPr/>
            <p:nvPr/>
          </p:nvSpPr>
          <p:spPr>
            <a:xfrm>
              <a:off x="9625234" y="4449079"/>
              <a:ext cx="3035" cy="1597"/>
            </a:xfrm>
            <a:custGeom>
              <a:avLst/>
              <a:gdLst/>
              <a:ahLst/>
              <a:cxnLst/>
              <a:rect l="l" t="t" r="r" b="b"/>
              <a:pathLst>
                <a:path w="19" h="10" extrusionOk="0">
                  <a:moveTo>
                    <a:pt x="1" y="1"/>
                  </a:moveTo>
                  <a:lnTo>
                    <a:pt x="10" y="9"/>
                  </a:lnTo>
                  <a:cubicBezTo>
                    <a:pt x="19" y="1"/>
                    <a:pt x="19"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
            <p:cNvSpPr/>
            <p:nvPr/>
          </p:nvSpPr>
          <p:spPr>
            <a:xfrm>
              <a:off x="9625394" y="4450516"/>
              <a:ext cx="5751" cy="1597"/>
            </a:xfrm>
            <a:custGeom>
              <a:avLst/>
              <a:gdLst/>
              <a:ahLst/>
              <a:cxnLst/>
              <a:rect l="l" t="t" r="r" b="b"/>
              <a:pathLst>
                <a:path w="36" h="10" extrusionOk="0">
                  <a:moveTo>
                    <a:pt x="9" y="0"/>
                  </a:moveTo>
                  <a:cubicBezTo>
                    <a:pt x="9" y="0"/>
                    <a:pt x="1" y="4"/>
                    <a:pt x="6" y="4"/>
                  </a:cubicBezTo>
                  <a:cubicBezTo>
                    <a:pt x="8" y="4"/>
                    <a:pt x="11" y="4"/>
                    <a:pt x="16" y="3"/>
                  </a:cubicBezTo>
                  <a:lnTo>
                    <a:pt x="16" y="3"/>
                  </a:lnTo>
                  <a:lnTo>
                    <a:pt x="20" y="4"/>
                  </a:lnTo>
                  <a:lnTo>
                    <a:pt x="20" y="4"/>
                  </a:lnTo>
                  <a:cubicBezTo>
                    <a:pt x="21" y="3"/>
                    <a:pt x="23" y="2"/>
                    <a:pt x="26" y="0"/>
                  </a:cubicBezTo>
                  <a:lnTo>
                    <a:pt x="26" y="0"/>
                  </a:lnTo>
                  <a:cubicBezTo>
                    <a:pt x="22" y="2"/>
                    <a:pt x="19" y="2"/>
                    <a:pt x="16" y="3"/>
                  </a:cubicBezTo>
                  <a:lnTo>
                    <a:pt x="16" y="3"/>
                  </a:lnTo>
                  <a:lnTo>
                    <a:pt x="9" y="0"/>
                  </a:lnTo>
                  <a:close/>
                  <a:moveTo>
                    <a:pt x="20" y="4"/>
                  </a:moveTo>
                  <a:cubicBezTo>
                    <a:pt x="15" y="9"/>
                    <a:pt x="28" y="9"/>
                    <a:pt x="35" y="9"/>
                  </a:cubicBezTo>
                  <a:lnTo>
                    <a:pt x="20" y="4"/>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
            <p:cNvSpPr/>
            <p:nvPr/>
          </p:nvSpPr>
          <p:spPr>
            <a:xfrm>
              <a:off x="9626672" y="4454670"/>
              <a:ext cx="7348" cy="6230"/>
            </a:xfrm>
            <a:custGeom>
              <a:avLst/>
              <a:gdLst/>
              <a:ahLst/>
              <a:cxnLst/>
              <a:rect l="l" t="t" r="r" b="b"/>
              <a:pathLst>
                <a:path w="46" h="39" extrusionOk="0">
                  <a:moveTo>
                    <a:pt x="27" y="1"/>
                  </a:moveTo>
                  <a:cubicBezTo>
                    <a:pt x="27" y="15"/>
                    <a:pt x="27" y="30"/>
                    <a:pt x="13" y="30"/>
                  </a:cubicBezTo>
                  <a:cubicBezTo>
                    <a:pt x="10" y="30"/>
                    <a:pt x="6" y="29"/>
                    <a:pt x="1" y="27"/>
                  </a:cubicBezTo>
                  <a:lnTo>
                    <a:pt x="1" y="27"/>
                  </a:lnTo>
                  <a:cubicBezTo>
                    <a:pt x="8" y="35"/>
                    <a:pt x="16" y="38"/>
                    <a:pt x="23" y="38"/>
                  </a:cubicBezTo>
                  <a:cubicBezTo>
                    <a:pt x="38" y="38"/>
                    <a:pt x="46" y="20"/>
                    <a:pt x="27"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
            <p:cNvSpPr/>
            <p:nvPr/>
          </p:nvSpPr>
          <p:spPr>
            <a:xfrm>
              <a:off x="9621081" y="4479909"/>
              <a:ext cx="3035" cy="4633"/>
            </a:xfrm>
            <a:custGeom>
              <a:avLst/>
              <a:gdLst/>
              <a:ahLst/>
              <a:cxnLst/>
              <a:rect l="l" t="t" r="r" b="b"/>
              <a:pathLst>
                <a:path w="19" h="29" extrusionOk="0">
                  <a:moveTo>
                    <a:pt x="6" y="0"/>
                  </a:moveTo>
                  <a:cubicBezTo>
                    <a:pt x="5" y="0"/>
                    <a:pt x="3" y="1"/>
                    <a:pt x="0" y="2"/>
                  </a:cubicBezTo>
                  <a:lnTo>
                    <a:pt x="0" y="20"/>
                  </a:lnTo>
                  <a:lnTo>
                    <a:pt x="18" y="28"/>
                  </a:lnTo>
                  <a:cubicBezTo>
                    <a:pt x="10" y="21"/>
                    <a:pt x="16" y="0"/>
                    <a:pt x="6"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
            <p:cNvSpPr/>
            <p:nvPr/>
          </p:nvSpPr>
          <p:spPr>
            <a:xfrm>
              <a:off x="9619643" y="4427993"/>
              <a:ext cx="5751" cy="5751"/>
            </a:xfrm>
            <a:custGeom>
              <a:avLst/>
              <a:gdLst/>
              <a:ahLst/>
              <a:cxnLst/>
              <a:rect l="l" t="t" r="r" b="b"/>
              <a:pathLst>
                <a:path w="36" h="36" extrusionOk="0">
                  <a:moveTo>
                    <a:pt x="36" y="0"/>
                  </a:moveTo>
                  <a:cubicBezTo>
                    <a:pt x="29" y="4"/>
                    <a:pt x="26" y="9"/>
                    <a:pt x="24" y="14"/>
                  </a:cubicBezTo>
                  <a:lnTo>
                    <a:pt x="24" y="14"/>
                  </a:lnTo>
                  <a:cubicBezTo>
                    <a:pt x="29" y="9"/>
                    <a:pt x="32" y="4"/>
                    <a:pt x="36" y="0"/>
                  </a:cubicBezTo>
                  <a:close/>
                  <a:moveTo>
                    <a:pt x="24" y="14"/>
                  </a:moveTo>
                  <a:cubicBezTo>
                    <a:pt x="18" y="22"/>
                    <a:pt x="11" y="30"/>
                    <a:pt x="1" y="36"/>
                  </a:cubicBezTo>
                  <a:lnTo>
                    <a:pt x="18" y="36"/>
                  </a:lnTo>
                  <a:cubicBezTo>
                    <a:pt x="23" y="30"/>
                    <a:pt x="22" y="22"/>
                    <a:pt x="24" y="14"/>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
            <p:cNvSpPr/>
            <p:nvPr/>
          </p:nvSpPr>
          <p:spPr>
            <a:xfrm>
              <a:off x="9615490" y="4430708"/>
              <a:ext cx="4313" cy="3195"/>
            </a:xfrm>
            <a:custGeom>
              <a:avLst/>
              <a:gdLst/>
              <a:ahLst/>
              <a:cxnLst/>
              <a:rect l="l" t="t" r="r" b="b"/>
              <a:pathLst>
                <a:path w="27" h="20" extrusionOk="0">
                  <a:moveTo>
                    <a:pt x="0" y="1"/>
                  </a:moveTo>
                  <a:lnTo>
                    <a:pt x="0" y="1"/>
                  </a:lnTo>
                  <a:cubicBezTo>
                    <a:pt x="5" y="17"/>
                    <a:pt x="11" y="20"/>
                    <a:pt x="16" y="20"/>
                  </a:cubicBezTo>
                  <a:cubicBezTo>
                    <a:pt x="19" y="20"/>
                    <a:pt x="23" y="19"/>
                    <a:pt x="27" y="19"/>
                  </a:cubicBez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
            <p:cNvSpPr/>
            <p:nvPr/>
          </p:nvSpPr>
          <p:spPr>
            <a:xfrm>
              <a:off x="9616768" y="4451954"/>
              <a:ext cx="8626" cy="4313"/>
            </a:xfrm>
            <a:custGeom>
              <a:avLst/>
              <a:gdLst/>
              <a:ahLst/>
              <a:cxnLst/>
              <a:rect l="l" t="t" r="r" b="b"/>
              <a:pathLst>
                <a:path w="54" h="27" extrusionOk="0">
                  <a:moveTo>
                    <a:pt x="1" y="0"/>
                  </a:moveTo>
                  <a:lnTo>
                    <a:pt x="1" y="9"/>
                  </a:lnTo>
                  <a:lnTo>
                    <a:pt x="54" y="27"/>
                  </a:lnTo>
                  <a:lnTo>
                    <a:pt x="1"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
            <p:cNvSpPr/>
            <p:nvPr/>
          </p:nvSpPr>
          <p:spPr>
            <a:xfrm>
              <a:off x="9615490" y="4415213"/>
              <a:ext cx="7188" cy="160"/>
            </a:xfrm>
            <a:custGeom>
              <a:avLst/>
              <a:gdLst/>
              <a:ahLst/>
              <a:cxnLst/>
              <a:rect l="l" t="t" r="r" b="b"/>
              <a:pathLst>
                <a:path w="45" h="1" extrusionOk="0">
                  <a:moveTo>
                    <a:pt x="18" y="1"/>
                  </a:moveTo>
                  <a:lnTo>
                    <a:pt x="44" y="1"/>
                  </a:ln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
            <p:cNvSpPr/>
            <p:nvPr/>
          </p:nvSpPr>
          <p:spPr>
            <a:xfrm>
              <a:off x="9611177" y="4401156"/>
              <a:ext cx="8626" cy="7188"/>
            </a:xfrm>
            <a:custGeom>
              <a:avLst/>
              <a:gdLst/>
              <a:ahLst/>
              <a:cxnLst/>
              <a:rect l="l" t="t" r="r" b="b"/>
              <a:pathLst>
                <a:path w="54" h="45" extrusionOk="0">
                  <a:moveTo>
                    <a:pt x="1" y="0"/>
                  </a:moveTo>
                  <a:cubicBezTo>
                    <a:pt x="9" y="0"/>
                    <a:pt x="18" y="18"/>
                    <a:pt x="9" y="45"/>
                  </a:cubicBezTo>
                  <a:cubicBezTo>
                    <a:pt x="32" y="37"/>
                    <a:pt x="35" y="16"/>
                    <a:pt x="47" y="16"/>
                  </a:cubicBezTo>
                  <a:cubicBezTo>
                    <a:pt x="49" y="16"/>
                    <a:pt x="51" y="17"/>
                    <a:pt x="54" y="18"/>
                  </a:cubicBezTo>
                  <a:cubicBezTo>
                    <a:pt x="45" y="0"/>
                    <a:pt x="18" y="0"/>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
            <p:cNvSpPr/>
            <p:nvPr/>
          </p:nvSpPr>
          <p:spPr>
            <a:xfrm>
              <a:off x="9605586" y="4399718"/>
              <a:ext cx="5751" cy="160"/>
            </a:xfrm>
            <a:custGeom>
              <a:avLst/>
              <a:gdLst/>
              <a:ahLst/>
              <a:cxnLst/>
              <a:rect l="l" t="t" r="r" b="b"/>
              <a:pathLst>
                <a:path w="36" h="1" extrusionOk="0">
                  <a:moveTo>
                    <a:pt x="0" y="1"/>
                  </a:moveTo>
                  <a:cubicBezTo>
                    <a:pt x="9" y="1"/>
                    <a:pt x="18" y="1"/>
                    <a:pt x="36" y="1"/>
                  </a:cubicBezTo>
                  <a:cubicBezTo>
                    <a:pt x="27" y="1"/>
                    <a:pt x="18"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
            <p:cNvSpPr/>
            <p:nvPr/>
          </p:nvSpPr>
          <p:spPr>
            <a:xfrm>
              <a:off x="9612615" y="4419526"/>
              <a:ext cx="3035" cy="5751"/>
            </a:xfrm>
            <a:custGeom>
              <a:avLst/>
              <a:gdLst/>
              <a:ahLst/>
              <a:cxnLst/>
              <a:rect l="l" t="t" r="r" b="b"/>
              <a:pathLst>
                <a:path w="19" h="36" extrusionOk="0">
                  <a:moveTo>
                    <a:pt x="18" y="0"/>
                  </a:moveTo>
                  <a:lnTo>
                    <a:pt x="0" y="27"/>
                  </a:lnTo>
                  <a:cubicBezTo>
                    <a:pt x="0" y="27"/>
                    <a:pt x="0" y="36"/>
                    <a:pt x="0" y="36"/>
                  </a:cubicBezTo>
                  <a:cubicBezTo>
                    <a:pt x="9" y="27"/>
                    <a:pt x="18" y="18"/>
                    <a:pt x="18"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
            <p:cNvSpPr/>
            <p:nvPr/>
          </p:nvSpPr>
          <p:spPr>
            <a:xfrm>
              <a:off x="9611177" y="4420964"/>
              <a:ext cx="1597" cy="2875"/>
            </a:xfrm>
            <a:custGeom>
              <a:avLst/>
              <a:gdLst/>
              <a:ahLst/>
              <a:cxnLst/>
              <a:rect l="l" t="t" r="r" b="b"/>
              <a:pathLst>
                <a:path w="10" h="18" extrusionOk="0">
                  <a:moveTo>
                    <a:pt x="9" y="18"/>
                  </a:moveTo>
                  <a:lnTo>
                    <a:pt x="9" y="18"/>
                  </a:lnTo>
                  <a:cubicBezTo>
                    <a:pt x="1" y="9"/>
                    <a:pt x="1" y="0"/>
                    <a:pt x="1" y="0"/>
                  </a:cubicBezTo>
                  <a:cubicBezTo>
                    <a:pt x="1" y="0"/>
                    <a:pt x="1" y="9"/>
                    <a:pt x="9" y="18"/>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
            <p:cNvSpPr/>
            <p:nvPr/>
          </p:nvSpPr>
          <p:spPr>
            <a:xfrm>
              <a:off x="9612615" y="4425117"/>
              <a:ext cx="160" cy="160"/>
            </a:xfrm>
            <a:custGeom>
              <a:avLst/>
              <a:gdLst/>
              <a:ahLst/>
              <a:cxnLst/>
              <a:rect l="l" t="t" r="r" b="b"/>
              <a:pathLst>
                <a:path w="1" h="1" extrusionOk="0">
                  <a:moveTo>
                    <a:pt x="0" y="1"/>
                  </a:moveTo>
                  <a:lnTo>
                    <a:pt x="0" y="1"/>
                  </a:lnTo>
                  <a:cubicBezTo>
                    <a:pt x="0" y="1"/>
                    <a:pt x="0"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
            <p:cNvSpPr/>
            <p:nvPr/>
          </p:nvSpPr>
          <p:spPr>
            <a:xfrm>
              <a:off x="9605586" y="4441411"/>
              <a:ext cx="10064" cy="3674"/>
            </a:xfrm>
            <a:custGeom>
              <a:avLst/>
              <a:gdLst/>
              <a:ahLst/>
              <a:cxnLst/>
              <a:rect l="l" t="t" r="r" b="b"/>
              <a:pathLst>
                <a:path w="63" h="23" extrusionOk="0">
                  <a:moveTo>
                    <a:pt x="28" y="0"/>
                  </a:moveTo>
                  <a:cubicBezTo>
                    <a:pt x="16" y="0"/>
                    <a:pt x="5" y="4"/>
                    <a:pt x="0" y="22"/>
                  </a:cubicBezTo>
                  <a:cubicBezTo>
                    <a:pt x="27" y="22"/>
                    <a:pt x="36" y="4"/>
                    <a:pt x="62" y="4"/>
                  </a:cubicBezTo>
                  <a:cubicBezTo>
                    <a:pt x="53" y="4"/>
                    <a:pt x="40" y="0"/>
                    <a:pt x="28"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
            <p:cNvSpPr/>
            <p:nvPr/>
          </p:nvSpPr>
          <p:spPr>
            <a:xfrm>
              <a:off x="9608302" y="4430708"/>
              <a:ext cx="5910" cy="4473"/>
            </a:xfrm>
            <a:custGeom>
              <a:avLst/>
              <a:gdLst/>
              <a:ahLst/>
              <a:cxnLst/>
              <a:rect l="l" t="t" r="r" b="b"/>
              <a:pathLst>
                <a:path w="37" h="28" extrusionOk="0">
                  <a:moveTo>
                    <a:pt x="1" y="1"/>
                  </a:moveTo>
                  <a:lnTo>
                    <a:pt x="10" y="27"/>
                  </a:lnTo>
                  <a:cubicBezTo>
                    <a:pt x="19" y="19"/>
                    <a:pt x="27" y="10"/>
                    <a:pt x="36" y="10"/>
                  </a:cubicBez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
            <p:cNvSpPr/>
            <p:nvPr/>
          </p:nvSpPr>
          <p:spPr>
            <a:xfrm>
              <a:off x="9605586" y="4429430"/>
              <a:ext cx="2875" cy="1438"/>
            </a:xfrm>
            <a:custGeom>
              <a:avLst/>
              <a:gdLst/>
              <a:ahLst/>
              <a:cxnLst/>
              <a:rect l="l" t="t" r="r" b="b"/>
              <a:pathLst>
                <a:path w="18" h="9" extrusionOk="0">
                  <a:moveTo>
                    <a:pt x="0" y="0"/>
                  </a:moveTo>
                  <a:lnTo>
                    <a:pt x="18" y="9"/>
                  </a:lnTo>
                  <a:lnTo>
                    <a:pt x="18"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
            <p:cNvSpPr/>
            <p:nvPr/>
          </p:nvSpPr>
          <p:spPr>
            <a:xfrm>
              <a:off x="9599835" y="4404031"/>
              <a:ext cx="7348" cy="7188"/>
            </a:xfrm>
            <a:custGeom>
              <a:avLst/>
              <a:gdLst/>
              <a:ahLst/>
              <a:cxnLst/>
              <a:rect l="l" t="t" r="r" b="b"/>
              <a:pathLst>
                <a:path w="46" h="45" extrusionOk="0">
                  <a:moveTo>
                    <a:pt x="1" y="0"/>
                  </a:moveTo>
                  <a:cubicBezTo>
                    <a:pt x="1" y="18"/>
                    <a:pt x="10" y="35"/>
                    <a:pt x="10" y="44"/>
                  </a:cubicBezTo>
                  <a:cubicBezTo>
                    <a:pt x="27" y="44"/>
                    <a:pt x="45" y="35"/>
                    <a:pt x="36" y="27"/>
                  </a:cubicBezTo>
                  <a:cubicBezTo>
                    <a:pt x="19" y="27"/>
                    <a:pt x="10" y="9"/>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
            <p:cNvSpPr/>
            <p:nvPr/>
          </p:nvSpPr>
          <p:spPr>
            <a:xfrm>
              <a:off x="9607024" y="4415213"/>
              <a:ext cx="1438" cy="1597"/>
            </a:xfrm>
            <a:custGeom>
              <a:avLst/>
              <a:gdLst/>
              <a:ahLst/>
              <a:cxnLst/>
              <a:rect l="l" t="t" r="r" b="b"/>
              <a:pathLst>
                <a:path w="9" h="10" extrusionOk="0">
                  <a:moveTo>
                    <a:pt x="9" y="1"/>
                  </a:moveTo>
                  <a:lnTo>
                    <a:pt x="9" y="1"/>
                  </a:lnTo>
                  <a:cubicBezTo>
                    <a:pt x="0" y="10"/>
                    <a:pt x="0" y="10"/>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
            <p:cNvSpPr/>
            <p:nvPr/>
          </p:nvSpPr>
          <p:spPr>
            <a:xfrm>
              <a:off x="9588654" y="4385661"/>
              <a:ext cx="1597" cy="1597"/>
            </a:xfrm>
            <a:custGeom>
              <a:avLst/>
              <a:gdLst/>
              <a:ahLst/>
              <a:cxnLst/>
              <a:rect l="l" t="t" r="r" b="b"/>
              <a:pathLst>
                <a:path w="10" h="10" extrusionOk="0">
                  <a:moveTo>
                    <a:pt x="9" y="0"/>
                  </a:moveTo>
                  <a:cubicBezTo>
                    <a:pt x="0" y="0"/>
                    <a:pt x="0" y="9"/>
                    <a:pt x="0" y="9"/>
                  </a:cubicBezTo>
                  <a:lnTo>
                    <a:pt x="9"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
            <p:cNvSpPr/>
            <p:nvPr/>
          </p:nvSpPr>
          <p:spPr>
            <a:xfrm>
              <a:off x="9601273" y="4411060"/>
              <a:ext cx="4473" cy="2875"/>
            </a:xfrm>
            <a:custGeom>
              <a:avLst/>
              <a:gdLst/>
              <a:ahLst/>
              <a:cxnLst/>
              <a:rect l="l" t="t" r="r" b="b"/>
              <a:pathLst>
                <a:path w="28" h="18" extrusionOk="0">
                  <a:moveTo>
                    <a:pt x="10" y="0"/>
                  </a:moveTo>
                  <a:cubicBezTo>
                    <a:pt x="1" y="0"/>
                    <a:pt x="1" y="0"/>
                    <a:pt x="1" y="9"/>
                  </a:cubicBezTo>
                  <a:cubicBezTo>
                    <a:pt x="1" y="18"/>
                    <a:pt x="10" y="18"/>
                    <a:pt x="27" y="18"/>
                  </a:cubicBezTo>
                  <a:cubicBezTo>
                    <a:pt x="18" y="18"/>
                    <a:pt x="10" y="9"/>
                    <a:pt x="1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
            <p:cNvSpPr/>
            <p:nvPr/>
          </p:nvSpPr>
          <p:spPr>
            <a:xfrm>
              <a:off x="9599835" y="4395565"/>
              <a:ext cx="3035" cy="4313"/>
            </a:xfrm>
            <a:custGeom>
              <a:avLst/>
              <a:gdLst/>
              <a:ahLst/>
              <a:cxnLst/>
              <a:rect l="l" t="t" r="r" b="b"/>
              <a:pathLst>
                <a:path w="19" h="27" extrusionOk="0">
                  <a:moveTo>
                    <a:pt x="10" y="0"/>
                  </a:moveTo>
                  <a:lnTo>
                    <a:pt x="10" y="0"/>
                  </a:lnTo>
                  <a:cubicBezTo>
                    <a:pt x="1" y="9"/>
                    <a:pt x="1" y="18"/>
                    <a:pt x="1" y="27"/>
                  </a:cubicBezTo>
                  <a:cubicBezTo>
                    <a:pt x="10" y="18"/>
                    <a:pt x="19" y="0"/>
                    <a:pt x="1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
            <p:cNvSpPr/>
            <p:nvPr/>
          </p:nvSpPr>
          <p:spPr>
            <a:xfrm>
              <a:off x="9608302" y="4413776"/>
              <a:ext cx="1597" cy="1597"/>
            </a:xfrm>
            <a:custGeom>
              <a:avLst/>
              <a:gdLst/>
              <a:ahLst/>
              <a:cxnLst/>
              <a:rect l="l" t="t" r="r" b="b"/>
              <a:pathLst>
                <a:path w="10" h="10" extrusionOk="0">
                  <a:moveTo>
                    <a:pt x="1" y="10"/>
                  </a:moveTo>
                  <a:lnTo>
                    <a:pt x="1" y="10"/>
                  </a:lnTo>
                  <a:cubicBezTo>
                    <a:pt x="10" y="1"/>
                    <a:pt x="10" y="1"/>
                    <a:pt x="1" y="1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
            <p:cNvSpPr/>
            <p:nvPr/>
          </p:nvSpPr>
          <p:spPr>
            <a:xfrm>
              <a:off x="9604149" y="4413776"/>
              <a:ext cx="4313" cy="1597"/>
            </a:xfrm>
            <a:custGeom>
              <a:avLst/>
              <a:gdLst/>
              <a:ahLst/>
              <a:cxnLst/>
              <a:rect l="l" t="t" r="r" b="b"/>
              <a:pathLst>
                <a:path w="27" h="10" extrusionOk="0">
                  <a:moveTo>
                    <a:pt x="0" y="1"/>
                  </a:moveTo>
                  <a:cubicBezTo>
                    <a:pt x="9" y="10"/>
                    <a:pt x="18" y="10"/>
                    <a:pt x="27" y="10"/>
                  </a:cubicBezTo>
                  <a:cubicBezTo>
                    <a:pt x="18" y="1"/>
                    <a:pt x="9"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
            <p:cNvSpPr/>
            <p:nvPr/>
          </p:nvSpPr>
          <p:spPr>
            <a:xfrm>
              <a:off x="9557664" y="4387099"/>
              <a:ext cx="31150" cy="15815"/>
            </a:xfrm>
            <a:custGeom>
              <a:avLst/>
              <a:gdLst/>
              <a:ahLst/>
              <a:cxnLst/>
              <a:rect l="l" t="t" r="r" b="b"/>
              <a:pathLst>
                <a:path w="195" h="99" extrusionOk="0">
                  <a:moveTo>
                    <a:pt x="150" y="0"/>
                  </a:moveTo>
                  <a:cubicBezTo>
                    <a:pt x="132" y="9"/>
                    <a:pt x="141" y="62"/>
                    <a:pt x="106" y="62"/>
                  </a:cubicBezTo>
                  <a:cubicBezTo>
                    <a:pt x="79" y="35"/>
                    <a:pt x="106" y="27"/>
                    <a:pt x="106" y="9"/>
                  </a:cubicBezTo>
                  <a:lnTo>
                    <a:pt x="106" y="9"/>
                  </a:lnTo>
                  <a:cubicBezTo>
                    <a:pt x="97" y="18"/>
                    <a:pt x="87" y="20"/>
                    <a:pt x="77" y="20"/>
                  </a:cubicBezTo>
                  <a:cubicBezTo>
                    <a:pt x="68" y="20"/>
                    <a:pt x="59" y="18"/>
                    <a:pt x="49" y="18"/>
                  </a:cubicBezTo>
                  <a:cubicBezTo>
                    <a:pt x="34" y="18"/>
                    <a:pt x="18" y="21"/>
                    <a:pt x="0" y="35"/>
                  </a:cubicBezTo>
                  <a:lnTo>
                    <a:pt x="27" y="44"/>
                  </a:lnTo>
                  <a:cubicBezTo>
                    <a:pt x="18" y="53"/>
                    <a:pt x="9" y="53"/>
                    <a:pt x="0" y="62"/>
                  </a:cubicBezTo>
                  <a:cubicBezTo>
                    <a:pt x="7" y="57"/>
                    <a:pt x="15" y="55"/>
                    <a:pt x="24" y="55"/>
                  </a:cubicBezTo>
                  <a:cubicBezTo>
                    <a:pt x="46" y="55"/>
                    <a:pt x="66" y="71"/>
                    <a:pt x="53" y="97"/>
                  </a:cubicBezTo>
                  <a:cubicBezTo>
                    <a:pt x="55" y="98"/>
                    <a:pt x="57" y="98"/>
                    <a:pt x="59" y="98"/>
                  </a:cubicBezTo>
                  <a:cubicBezTo>
                    <a:pt x="90" y="98"/>
                    <a:pt x="161" y="41"/>
                    <a:pt x="194" y="0"/>
                  </a:cubicBezTo>
                  <a:lnTo>
                    <a:pt x="194" y="0"/>
                  </a:lnTo>
                  <a:cubicBezTo>
                    <a:pt x="188" y="0"/>
                    <a:pt x="183" y="4"/>
                    <a:pt x="171" y="4"/>
                  </a:cubicBezTo>
                  <a:cubicBezTo>
                    <a:pt x="166" y="4"/>
                    <a:pt x="159" y="3"/>
                    <a:pt x="15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
            <p:cNvSpPr/>
            <p:nvPr/>
          </p:nvSpPr>
          <p:spPr>
            <a:xfrm>
              <a:off x="9590091" y="4385661"/>
              <a:ext cx="5751" cy="8626"/>
            </a:xfrm>
            <a:custGeom>
              <a:avLst/>
              <a:gdLst/>
              <a:ahLst/>
              <a:cxnLst/>
              <a:rect l="l" t="t" r="r" b="b"/>
              <a:pathLst>
                <a:path w="36" h="54" extrusionOk="0">
                  <a:moveTo>
                    <a:pt x="0" y="0"/>
                  </a:moveTo>
                  <a:lnTo>
                    <a:pt x="18" y="44"/>
                  </a:lnTo>
                  <a:lnTo>
                    <a:pt x="9" y="53"/>
                  </a:lnTo>
                  <a:lnTo>
                    <a:pt x="18" y="53"/>
                  </a:lnTo>
                  <a:cubicBezTo>
                    <a:pt x="18" y="44"/>
                    <a:pt x="27" y="27"/>
                    <a:pt x="35"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
            <p:cNvSpPr/>
            <p:nvPr/>
          </p:nvSpPr>
          <p:spPr>
            <a:xfrm>
              <a:off x="9584341" y="4394127"/>
              <a:ext cx="15655" cy="13418"/>
            </a:xfrm>
            <a:custGeom>
              <a:avLst/>
              <a:gdLst/>
              <a:ahLst/>
              <a:cxnLst/>
              <a:rect l="l" t="t" r="r" b="b"/>
              <a:pathLst>
                <a:path w="98" h="84" extrusionOk="0">
                  <a:moveTo>
                    <a:pt x="98" y="36"/>
                  </a:moveTo>
                  <a:lnTo>
                    <a:pt x="98" y="36"/>
                  </a:lnTo>
                  <a:cubicBezTo>
                    <a:pt x="98" y="40"/>
                    <a:pt x="96" y="42"/>
                    <a:pt x="95" y="42"/>
                  </a:cubicBezTo>
                  <a:cubicBezTo>
                    <a:pt x="94" y="42"/>
                    <a:pt x="94" y="40"/>
                    <a:pt x="98" y="36"/>
                  </a:cubicBezTo>
                  <a:close/>
                  <a:moveTo>
                    <a:pt x="54" y="0"/>
                  </a:moveTo>
                  <a:cubicBezTo>
                    <a:pt x="63" y="18"/>
                    <a:pt x="63" y="27"/>
                    <a:pt x="80" y="44"/>
                  </a:cubicBezTo>
                  <a:cubicBezTo>
                    <a:pt x="80" y="36"/>
                    <a:pt x="82" y="33"/>
                    <a:pt x="85" y="33"/>
                  </a:cubicBezTo>
                  <a:cubicBezTo>
                    <a:pt x="87" y="33"/>
                    <a:pt x="89" y="36"/>
                    <a:pt x="89" y="36"/>
                  </a:cubicBezTo>
                  <a:cubicBezTo>
                    <a:pt x="89" y="44"/>
                    <a:pt x="80" y="44"/>
                    <a:pt x="80" y="44"/>
                  </a:cubicBezTo>
                  <a:cubicBezTo>
                    <a:pt x="89" y="53"/>
                    <a:pt x="89" y="53"/>
                    <a:pt x="98" y="62"/>
                  </a:cubicBezTo>
                  <a:cubicBezTo>
                    <a:pt x="98" y="53"/>
                    <a:pt x="98" y="44"/>
                    <a:pt x="98" y="36"/>
                  </a:cubicBezTo>
                  <a:lnTo>
                    <a:pt x="54" y="0"/>
                  </a:lnTo>
                  <a:close/>
                  <a:moveTo>
                    <a:pt x="80" y="44"/>
                  </a:moveTo>
                  <a:lnTo>
                    <a:pt x="80" y="44"/>
                  </a:lnTo>
                  <a:cubicBezTo>
                    <a:pt x="68" y="47"/>
                    <a:pt x="59" y="47"/>
                    <a:pt x="50" y="47"/>
                  </a:cubicBezTo>
                  <a:lnTo>
                    <a:pt x="50" y="47"/>
                  </a:lnTo>
                  <a:cubicBezTo>
                    <a:pt x="32" y="47"/>
                    <a:pt x="18" y="47"/>
                    <a:pt x="1" y="71"/>
                  </a:cubicBezTo>
                  <a:cubicBezTo>
                    <a:pt x="7" y="80"/>
                    <a:pt x="13" y="83"/>
                    <a:pt x="20" y="83"/>
                  </a:cubicBezTo>
                  <a:cubicBezTo>
                    <a:pt x="28" y="83"/>
                    <a:pt x="37" y="78"/>
                    <a:pt x="46" y="78"/>
                  </a:cubicBezTo>
                  <a:cubicBezTo>
                    <a:pt x="48" y="78"/>
                    <a:pt x="51" y="78"/>
                    <a:pt x="54" y="80"/>
                  </a:cubicBezTo>
                  <a:cubicBezTo>
                    <a:pt x="44" y="67"/>
                    <a:pt x="45" y="65"/>
                    <a:pt x="50" y="65"/>
                  </a:cubicBezTo>
                  <a:cubicBezTo>
                    <a:pt x="53" y="65"/>
                    <a:pt x="58" y="66"/>
                    <a:pt x="63" y="66"/>
                  </a:cubicBezTo>
                  <a:cubicBezTo>
                    <a:pt x="71" y="66"/>
                    <a:pt x="80" y="62"/>
                    <a:pt x="80" y="44"/>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
            <p:cNvSpPr/>
            <p:nvPr/>
          </p:nvSpPr>
          <p:spPr>
            <a:xfrm>
              <a:off x="9594245" y="4446203"/>
              <a:ext cx="1597" cy="1597"/>
            </a:xfrm>
            <a:custGeom>
              <a:avLst/>
              <a:gdLst/>
              <a:ahLst/>
              <a:cxnLst/>
              <a:rect l="l" t="t" r="r" b="b"/>
              <a:pathLst>
                <a:path w="10" h="10" extrusionOk="0">
                  <a:moveTo>
                    <a:pt x="9" y="1"/>
                  </a:moveTo>
                  <a:cubicBezTo>
                    <a:pt x="1" y="1"/>
                    <a:pt x="1" y="1"/>
                    <a:pt x="1" y="10"/>
                  </a:cubicBezTo>
                  <a:lnTo>
                    <a:pt x="9"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
            <p:cNvSpPr/>
            <p:nvPr/>
          </p:nvSpPr>
          <p:spPr>
            <a:xfrm>
              <a:off x="9595682" y="4433584"/>
              <a:ext cx="8626" cy="13738"/>
            </a:xfrm>
            <a:custGeom>
              <a:avLst/>
              <a:gdLst/>
              <a:ahLst/>
              <a:cxnLst/>
              <a:rect l="l" t="t" r="r" b="b"/>
              <a:pathLst>
                <a:path w="54" h="86" extrusionOk="0">
                  <a:moveTo>
                    <a:pt x="53" y="1"/>
                  </a:moveTo>
                  <a:lnTo>
                    <a:pt x="53" y="1"/>
                  </a:lnTo>
                  <a:cubicBezTo>
                    <a:pt x="51" y="1"/>
                    <a:pt x="48" y="4"/>
                    <a:pt x="44" y="10"/>
                  </a:cubicBezTo>
                  <a:lnTo>
                    <a:pt x="44" y="10"/>
                  </a:lnTo>
                  <a:cubicBezTo>
                    <a:pt x="47" y="7"/>
                    <a:pt x="50" y="4"/>
                    <a:pt x="53" y="1"/>
                  </a:cubicBezTo>
                  <a:close/>
                  <a:moveTo>
                    <a:pt x="44" y="10"/>
                  </a:moveTo>
                  <a:cubicBezTo>
                    <a:pt x="30" y="25"/>
                    <a:pt x="15" y="40"/>
                    <a:pt x="0" y="62"/>
                  </a:cubicBezTo>
                  <a:cubicBezTo>
                    <a:pt x="0" y="62"/>
                    <a:pt x="5" y="60"/>
                    <a:pt x="9" y="60"/>
                  </a:cubicBezTo>
                  <a:cubicBezTo>
                    <a:pt x="14" y="60"/>
                    <a:pt x="18" y="62"/>
                    <a:pt x="18" y="71"/>
                  </a:cubicBezTo>
                  <a:cubicBezTo>
                    <a:pt x="18" y="80"/>
                    <a:pt x="9" y="80"/>
                    <a:pt x="0" y="80"/>
                  </a:cubicBezTo>
                  <a:cubicBezTo>
                    <a:pt x="4" y="83"/>
                    <a:pt x="8" y="85"/>
                    <a:pt x="13" y="85"/>
                  </a:cubicBezTo>
                  <a:cubicBezTo>
                    <a:pt x="21" y="85"/>
                    <a:pt x="30" y="79"/>
                    <a:pt x="36" y="62"/>
                  </a:cubicBezTo>
                  <a:lnTo>
                    <a:pt x="27" y="62"/>
                  </a:lnTo>
                  <a:cubicBezTo>
                    <a:pt x="27" y="50"/>
                    <a:pt x="36" y="24"/>
                    <a:pt x="44" y="1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
            <p:cNvSpPr/>
            <p:nvPr/>
          </p:nvSpPr>
          <p:spPr>
            <a:xfrm>
              <a:off x="9587216" y="4418089"/>
              <a:ext cx="8626" cy="6070"/>
            </a:xfrm>
            <a:custGeom>
              <a:avLst/>
              <a:gdLst/>
              <a:ahLst/>
              <a:cxnLst/>
              <a:rect l="l" t="t" r="r" b="b"/>
              <a:pathLst>
                <a:path w="54" h="38" extrusionOk="0">
                  <a:moveTo>
                    <a:pt x="18" y="0"/>
                  </a:moveTo>
                  <a:lnTo>
                    <a:pt x="0" y="36"/>
                  </a:lnTo>
                  <a:lnTo>
                    <a:pt x="18" y="27"/>
                  </a:lnTo>
                  <a:cubicBezTo>
                    <a:pt x="18" y="34"/>
                    <a:pt x="21" y="37"/>
                    <a:pt x="26" y="37"/>
                  </a:cubicBezTo>
                  <a:cubicBezTo>
                    <a:pt x="33" y="37"/>
                    <a:pt x="43" y="32"/>
                    <a:pt x="53" y="27"/>
                  </a:cubicBezTo>
                  <a:lnTo>
                    <a:pt x="18"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
            <p:cNvSpPr/>
            <p:nvPr/>
          </p:nvSpPr>
          <p:spPr>
            <a:xfrm>
              <a:off x="9587216" y="4381348"/>
              <a:ext cx="8626" cy="3035"/>
            </a:xfrm>
            <a:custGeom>
              <a:avLst/>
              <a:gdLst/>
              <a:ahLst/>
              <a:cxnLst/>
              <a:rect l="l" t="t" r="r" b="b"/>
              <a:pathLst>
                <a:path w="54" h="19" extrusionOk="0">
                  <a:moveTo>
                    <a:pt x="53" y="1"/>
                  </a:moveTo>
                  <a:lnTo>
                    <a:pt x="0" y="10"/>
                  </a:lnTo>
                  <a:lnTo>
                    <a:pt x="27" y="18"/>
                  </a:lnTo>
                  <a:lnTo>
                    <a:pt x="53"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
            <p:cNvSpPr/>
            <p:nvPr/>
          </p:nvSpPr>
          <p:spPr>
            <a:xfrm>
              <a:off x="9585778" y="4374319"/>
              <a:ext cx="4473" cy="3035"/>
            </a:xfrm>
            <a:custGeom>
              <a:avLst/>
              <a:gdLst/>
              <a:ahLst/>
              <a:cxnLst/>
              <a:rect l="l" t="t" r="r" b="b"/>
              <a:pathLst>
                <a:path w="28" h="19" extrusionOk="0">
                  <a:moveTo>
                    <a:pt x="9" y="1"/>
                  </a:moveTo>
                  <a:lnTo>
                    <a:pt x="1" y="18"/>
                  </a:lnTo>
                  <a:lnTo>
                    <a:pt x="1" y="18"/>
                  </a:lnTo>
                  <a:lnTo>
                    <a:pt x="27"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
            <p:cNvSpPr/>
            <p:nvPr/>
          </p:nvSpPr>
          <p:spPr>
            <a:xfrm>
              <a:off x="9732421" y="4188220"/>
              <a:ext cx="1597" cy="1438"/>
            </a:xfrm>
            <a:custGeom>
              <a:avLst/>
              <a:gdLst/>
              <a:ahLst/>
              <a:cxnLst/>
              <a:rect l="l" t="t" r="r" b="b"/>
              <a:pathLst>
                <a:path w="10" h="9" extrusionOk="0">
                  <a:moveTo>
                    <a:pt x="10" y="0"/>
                  </a:moveTo>
                  <a:lnTo>
                    <a:pt x="1" y="9"/>
                  </a:lnTo>
                  <a:cubicBezTo>
                    <a:pt x="1" y="9"/>
                    <a:pt x="10" y="9"/>
                    <a:pt x="1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
            <p:cNvSpPr/>
            <p:nvPr/>
          </p:nvSpPr>
          <p:spPr>
            <a:xfrm>
              <a:off x="9718364" y="4189498"/>
              <a:ext cx="1597" cy="3035"/>
            </a:xfrm>
            <a:custGeom>
              <a:avLst/>
              <a:gdLst/>
              <a:ahLst/>
              <a:cxnLst/>
              <a:rect l="l" t="t" r="r" b="b"/>
              <a:pathLst>
                <a:path w="10" h="19" extrusionOk="0">
                  <a:moveTo>
                    <a:pt x="1" y="1"/>
                  </a:moveTo>
                  <a:lnTo>
                    <a:pt x="1" y="19"/>
                  </a:lnTo>
                  <a:cubicBezTo>
                    <a:pt x="1" y="10"/>
                    <a:pt x="9"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
            <p:cNvSpPr/>
            <p:nvPr/>
          </p:nvSpPr>
          <p:spPr>
            <a:xfrm>
              <a:off x="9512457" y="4247325"/>
              <a:ext cx="14537" cy="8786"/>
            </a:xfrm>
            <a:custGeom>
              <a:avLst/>
              <a:gdLst/>
              <a:ahLst/>
              <a:cxnLst/>
              <a:rect l="l" t="t" r="r" b="b"/>
              <a:pathLst>
                <a:path w="91" h="55" extrusionOk="0">
                  <a:moveTo>
                    <a:pt x="0" y="1"/>
                  </a:moveTo>
                  <a:cubicBezTo>
                    <a:pt x="19" y="13"/>
                    <a:pt x="40" y="26"/>
                    <a:pt x="57" y="35"/>
                  </a:cubicBezTo>
                  <a:lnTo>
                    <a:pt x="57" y="35"/>
                  </a:lnTo>
                  <a:lnTo>
                    <a:pt x="18" y="10"/>
                  </a:lnTo>
                  <a:lnTo>
                    <a:pt x="18" y="10"/>
                  </a:lnTo>
                  <a:cubicBezTo>
                    <a:pt x="21" y="12"/>
                    <a:pt x="22" y="13"/>
                    <a:pt x="22" y="13"/>
                  </a:cubicBezTo>
                  <a:cubicBezTo>
                    <a:pt x="21" y="13"/>
                    <a:pt x="13" y="7"/>
                    <a:pt x="0" y="1"/>
                  </a:cubicBezTo>
                  <a:close/>
                  <a:moveTo>
                    <a:pt x="57" y="35"/>
                  </a:moveTo>
                  <a:lnTo>
                    <a:pt x="71" y="45"/>
                  </a:lnTo>
                  <a:cubicBezTo>
                    <a:pt x="84" y="52"/>
                    <a:pt x="90" y="54"/>
                    <a:pt x="90" y="54"/>
                  </a:cubicBezTo>
                  <a:cubicBezTo>
                    <a:pt x="90" y="54"/>
                    <a:pt x="76" y="47"/>
                    <a:pt x="57" y="35"/>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
            <p:cNvSpPr/>
            <p:nvPr/>
          </p:nvSpPr>
          <p:spPr>
            <a:xfrm>
              <a:off x="9602711" y="4214897"/>
              <a:ext cx="3035" cy="5910"/>
            </a:xfrm>
            <a:custGeom>
              <a:avLst/>
              <a:gdLst/>
              <a:ahLst/>
              <a:cxnLst/>
              <a:rect l="l" t="t" r="r" b="b"/>
              <a:pathLst>
                <a:path w="19" h="37" extrusionOk="0">
                  <a:moveTo>
                    <a:pt x="18" y="1"/>
                  </a:moveTo>
                  <a:cubicBezTo>
                    <a:pt x="9" y="19"/>
                    <a:pt x="9" y="27"/>
                    <a:pt x="1" y="36"/>
                  </a:cubicBezTo>
                  <a:cubicBezTo>
                    <a:pt x="9" y="27"/>
                    <a:pt x="18" y="19"/>
                    <a:pt x="18" y="19"/>
                  </a:cubicBezTo>
                  <a:cubicBezTo>
                    <a:pt x="18" y="10"/>
                    <a:pt x="18" y="10"/>
                    <a:pt x="1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
            <p:cNvSpPr/>
            <p:nvPr/>
          </p:nvSpPr>
          <p:spPr>
            <a:xfrm>
              <a:off x="9608302" y="4195249"/>
              <a:ext cx="4473" cy="4313"/>
            </a:xfrm>
            <a:custGeom>
              <a:avLst/>
              <a:gdLst/>
              <a:ahLst/>
              <a:cxnLst/>
              <a:rect l="l" t="t" r="r" b="b"/>
              <a:pathLst>
                <a:path w="28" h="27" extrusionOk="0">
                  <a:moveTo>
                    <a:pt x="1" y="0"/>
                  </a:moveTo>
                  <a:lnTo>
                    <a:pt x="27" y="27"/>
                  </a:lnTo>
                  <a:cubicBezTo>
                    <a:pt x="19" y="18"/>
                    <a:pt x="10" y="9"/>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
            <p:cNvSpPr/>
            <p:nvPr/>
          </p:nvSpPr>
          <p:spPr>
            <a:xfrm>
              <a:off x="9856541" y="4179754"/>
              <a:ext cx="11501" cy="5751"/>
            </a:xfrm>
            <a:custGeom>
              <a:avLst/>
              <a:gdLst/>
              <a:ahLst/>
              <a:cxnLst/>
              <a:rect l="l" t="t" r="r" b="b"/>
              <a:pathLst>
                <a:path w="72" h="36" extrusionOk="0">
                  <a:moveTo>
                    <a:pt x="72" y="0"/>
                  </a:moveTo>
                  <a:cubicBezTo>
                    <a:pt x="27" y="0"/>
                    <a:pt x="27" y="18"/>
                    <a:pt x="1" y="35"/>
                  </a:cubicBezTo>
                  <a:lnTo>
                    <a:pt x="72"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
            <p:cNvSpPr/>
            <p:nvPr/>
          </p:nvSpPr>
          <p:spPr>
            <a:xfrm>
              <a:off x="9538495" y="4296845"/>
              <a:ext cx="3674" cy="7348"/>
            </a:xfrm>
            <a:custGeom>
              <a:avLst/>
              <a:gdLst/>
              <a:ahLst/>
              <a:cxnLst/>
              <a:rect l="l" t="t" r="r" b="b"/>
              <a:pathLst>
                <a:path w="23" h="46" extrusionOk="0">
                  <a:moveTo>
                    <a:pt x="23" y="0"/>
                  </a:moveTo>
                  <a:cubicBezTo>
                    <a:pt x="15" y="23"/>
                    <a:pt x="1" y="46"/>
                    <a:pt x="15" y="46"/>
                  </a:cubicBezTo>
                  <a:cubicBezTo>
                    <a:pt x="17" y="46"/>
                    <a:pt x="19" y="45"/>
                    <a:pt x="23" y="44"/>
                  </a:cubicBezTo>
                  <a:cubicBezTo>
                    <a:pt x="23" y="27"/>
                    <a:pt x="23" y="9"/>
                    <a:pt x="23"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
            <p:cNvSpPr/>
            <p:nvPr/>
          </p:nvSpPr>
          <p:spPr>
            <a:xfrm>
              <a:off x="9726830" y="4241734"/>
              <a:ext cx="1597" cy="3035"/>
            </a:xfrm>
            <a:custGeom>
              <a:avLst/>
              <a:gdLst/>
              <a:ahLst/>
              <a:cxnLst/>
              <a:rect l="l" t="t" r="r" b="b"/>
              <a:pathLst>
                <a:path w="10" h="19" extrusionOk="0">
                  <a:moveTo>
                    <a:pt x="9" y="1"/>
                  </a:moveTo>
                  <a:lnTo>
                    <a:pt x="9" y="1"/>
                  </a:lnTo>
                  <a:cubicBezTo>
                    <a:pt x="1" y="9"/>
                    <a:pt x="1" y="9"/>
                    <a:pt x="1" y="18"/>
                  </a:cubicBezTo>
                  <a:cubicBezTo>
                    <a:pt x="9" y="18"/>
                    <a:pt x="9" y="9"/>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
            <p:cNvSpPr/>
            <p:nvPr/>
          </p:nvSpPr>
          <p:spPr>
            <a:xfrm>
              <a:off x="9537856" y="4291094"/>
              <a:ext cx="4313" cy="5910"/>
            </a:xfrm>
            <a:custGeom>
              <a:avLst/>
              <a:gdLst/>
              <a:ahLst/>
              <a:cxnLst/>
              <a:rect l="l" t="t" r="r" b="b"/>
              <a:pathLst>
                <a:path w="27" h="37" extrusionOk="0">
                  <a:moveTo>
                    <a:pt x="0" y="1"/>
                  </a:moveTo>
                  <a:cubicBezTo>
                    <a:pt x="0" y="1"/>
                    <a:pt x="0" y="10"/>
                    <a:pt x="0" y="10"/>
                  </a:cubicBezTo>
                  <a:cubicBezTo>
                    <a:pt x="9" y="18"/>
                    <a:pt x="18" y="27"/>
                    <a:pt x="27" y="36"/>
                  </a:cubicBezTo>
                  <a:cubicBezTo>
                    <a:pt x="27" y="18"/>
                    <a:pt x="27"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
            <p:cNvSpPr/>
            <p:nvPr/>
          </p:nvSpPr>
          <p:spPr>
            <a:xfrm>
              <a:off x="9715489" y="4457545"/>
              <a:ext cx="1597" cy="160"/>
            </a:xfrm>
            <a:custGeom>
              <a:avLst/>
              <a:gdLst/>
              <a:ahLst/>
              <a:cxnLst/>
              <a:rect l="l" t="t" r="r" b="b"/>
              <a:pathLst>
                <a:path w="10" h="1" extrusionOk="0">
                  <a:moveTo>
                    <a:pt x="10" y="1"/>
                  </a:moveTo>
                  <a:cubicBezTo>
                    <a:pt x="10" y="1"/>
                    <a:pt x="10" y="1"/>
                    <a:pt x="1" y="1"/>
                  </a:cubicBezTo>
                  <a:cubicBezTo>
                    <a:pt x="10" y="1"/>
                    <a:pt x="10" y="1"/>
                    <a:pt x="1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
            <p:cNvSpPr/>
            <p:nvPr/>
          </p:nvSpPr>
          <p:spPr>
            <a:xfrm>
              <a:off x="9632423" y="4497001"/>
              <a:ext cx="1438" cy="3035"/>
            </a:xfrm>
            <a:custGeom>
              <a:avLst/>
              <a:gdLst/>
              <a:ahLst/>
              <a:cxnLst/>
              <a:rect l="l" t="t" r="r" b="b"/>
              <a:pathLst>
                <a:path w="9" h="19" extrusionOk="0">
                  <a:moveTo>
                    <a:pt x="9" y="1"/>
                  </a:moveTo>
                  <a:cubicBezTo>
                    <a:pt x="0" y="1"/>
                    <a:pt x="0" y="1"/>
                    <a:pt x="0" y="19"/>
                  </a:cubicBezTo>
                  <a:cubicBezTo>
                    <a:pt x="0" y="10"/>
                    <a:pt x="0" y="1"/>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
            <p:cNvSpPr/>
            <p:nvPr/>
          </p:nvSpPr>
          <p:spPr>
            <a:xfrm>
              <a:off x="9571721" y="4346205"/>
              <a:ext cx="1597" cy="1438"/>
            </a:xfrm>
            <a:custGeom>
              <a:avLst/>
              <a:gdLst/>
              <a:ahLst/>
              <a:cxnLst/>
              <a:rect l="l" t="t" r="r" b="b"/>
              <a:pathLst>
                <a:path w="10" h="9" extrusionOk="0">
                  <a:moveTo>
                    <a:pt x="0" y="0"/>
                  </a:moveTo>
                  <a:cubicBezTo>
                    <a:pt x="9" y="9"/>
                    <a:pt x="0" y="0"/>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
            <p:cNvSpPr/>
            <p:nvPr/>
          </p:nvSpPr>
          <p:spPr>
            <a:xfrm>
              <a:off x="9556226" y="4364415"/>
              <a:ext cx="1597" cy="160"/>
            </a:xfrm>
            <a:custGeom>
              <a:avLst/>
              <a:gdLst/>
              <a:ahLst/>
              <a:cxnLst/>
              <a:rect l="l" t="t" r="r" b="b"/>
              <a:pathLst>
                <a:path w="10" h="1" extrusionOk="0">
                  <a:moveTo>
                    <a:pt x="9" y="1"/>
                  </a:moveTo>
                  <a:cubicBezTo>
                    <a:pt x="9" y="1"/>
                    <a:pt x="0" y="1"/>
                    <a:pt x="0" y="1"/>
                  </a:cubicBezTo>
                  <a:cubicBezTo>
                    <a:pt x="0" y="1"/>
                    <a:pt x="9" y="1"/>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
            <p:cNvSpPr/>
            <p:nvPr/>
          </p:nvSpPr>
          <p:spPr>
            <a:xfrm>
              <a:off x="9501115" y="4291094"/>
              <a:ext cx="160" cy="1597"/>
            </a:xfrm>
            <a:custGeom>
              <a:avLst/>
              <a:gdLst/>
              <a:ahLst/>
              <a:cxnLst/>
              <a:rect l="l" t="t" r="r" b="b"/>
              <a:pathLst>
                <a:path w="1" h="10" extrusionOk="0">
                  <a:moveTo>
                    <a:pt x="1" y="1"/>
                  </a:moveTo>
                  <a:cubicBezTo>
                    <a:pt x="1" y="1"/>
                    <a:pt x="1" y="1"/>
                    <a:pt x="1" y="1"/>
                  </a:cubicBezTo>
                  <a:cubicBezTo>
                    <a:pt x="1" y="10"/>
                    <a:pt x="1" y="10"/>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
            <p:cNvSpPr/>
            <p:nvPr/>
          </p:nvSpPr>
          <p:spPr>
            <a:xfrm>
              <a:off x="9570283" y="4347483"/>
              <a:ext cx="1597" cy="3035"/>
            </a:xfrm>
            <a:custGeom>
              <a:avLst/>
              <a:gdLst/>
              <a:ahLst/>
              <a:cxnLst/>
              <a:rect l="l" t="t" r="r" b="b"/>
              <a:pathLst>
                <a:path w="10" h="19" extrusionOk="0">
                  <a:moveTo>
                    <a:pt x="9" y="1"/>
                  </a:moveTo>
                  <a:cubicBezTo>
                    <a:pt x="0" y="1"/>
                    <a:pt x="0" y="10"/>
                    <a:pt x="0" y="19"/>
                  </a:cubicBezTo>
                  <a:cubicBezTo>
                    <a:pt x="9" y="10"/>
                    <a:pt x="9" y="10"/>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
            <p:cNvSpPr/>
            <p:nvPr/>
          </p:nvSpPr>
          <p:spPr>
            <a:xfrm>
              <a:off x="9573159" y="4348920"/>
              <a:ext cx="1438" cy="1597"/>
            </a:xfrm>
            <a:custGeom>
              <a:avLst/>
              <a:gdLst/>
              <a:ahLst/>
              <a:cxnLst/>
              <a:rect l="l" t="t" r="r" b="b"/>
              <a:pathLst>
                <a:path w="9" h="10" extrusionOk="0">
                  <a:moveTo>
                    <a:pt x="0" y="1"/>
                  </a:moveTo>
                  <a:cubicBezTo>
                    <a:pt x="0" y="1"/>
                    <a:pt x="0" y="10"/>
                    <a:pt x="0" y="10"/>
                  </a:cubicBezTo>
                  <a:cubicBezTo>
                    <a:pt x="9" y="10"/>
                    <a:pt x="9"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
            <p:cNvSpPr/>
            <p:nvPr/>
          </p:nvSpPr>
          <p:spPr>
            <a:xfrm>
              <a:off x="9570283" y="4344767"/>
              <a:ext cx="1597" cy="2875"/>
            </a:xfrm>
            <a:custGeom>
              <a:avLst/>
              <a:gdLst/>
              <a:ahLst/>
              <a:cxnLst/>
              <a:rect l="l" t="t" r="r" b="b"/>
              <a:pathLst>
                <a:path w="10" h="18" extrusionOk="0">
                  <a:moveTo>
                    <a:pt x="0" y="0"/>
                  </a:moveTo>
                  <a:cubicBezTo>
                    <a:pt x="0" y="9"/>
                    <a:pt x="0" y="9"/>
                    <a:pt x="0" y="18"/>
                  </a:cubicBezTo>
                  <a:lnTo>
                    <a:pt x="9" y="18"/>
                  </a:lnTo>
                  <a:cubicBezTo>
                    <a:pt x="9" y="9"/>
                    <a:pt x="0" y="9"/>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
            <p:cNvSpPr/>
            <p:nvPr/>
          </p:nvSpPr>
          <p:spPr>
            <a:xfrm>
              <a:off x="9777628" y="4323521"/>
              <a:ext cx="160" cy="3035"/>
            </a:xfrm>
            <a:custGeom>
              <a:avLst/>
              <a:gdLst/>
              <a:ahLst/>
              <a:cxnLst/>
              <a:rect l="l" t="t" r="r" b="b"/>
              <a:pathLst>
                <a:path w="1" h="19" extrusionOk="0">
                  <a:moveTo>
                    <a:pt x="0" y="1"/>
                  </a:moveTo>
                  <a:cubicBezTo>
                    <a:pt x="0" y="1"/>
                    <a:pt x="0" y="1"/>
                    <a:pt x="0" y="1"/>
                  </a:cubicBezTo>
                  <a:cubicBezTo>
                    <a:pt x="0" y="18"/>
                    <a:pt x="0" y="18"/>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
            <p:cNvSpPr/>
            <p:nvPr/>
          </p:nvSpPr>
          <p:spPr>
            <a:xfrm>
              <a:off x="9496962" y="4193811"/>
              <a:ext cx="160" cy="1597"/>
            </a:xfrm>
            <a:custGeom>
              <a:avLst/>
              <a:gdLst/>
              <a:ahLst/>
              <a:cxnLst/>
              <a:rect l="l" t="t" r="r" b="b"/>
              <a:pathLst>
                <a:path w="1" h="10" extrusionOk="0">
                  <a:moveTo>
                    <a:pt x="0" y="0"/>
                  </a:moveTo>
                  <a:cubicBezTo>
                    <a:pt x="0" y="0"/>
                    <a:pt x="0" y="9"/>
                    <a:pt x="0" y="9"/>
                  </a:cubicBezTo>
                  <a:lnTo>
                    <a:pt x="0" y="9"/>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
            <p:cNvSpPr/>
            <p:nvPr/>
          </p:nvSpPr>
          <p:spPr>
            <a:xfrm>
              <a:off x="9496962" y="4190936"/>
              <a:ext cx="11342" cy="18530"/>
            </a:xfrm>
            <a:custGeom>
              <a:avLst/>
              <a:gdLst/>
              <a:ahLst/>
              <a:cxnLst/>
              <a:rect l="l" t="t" r="r" b="b"/>
              <a:pathLst>
                <a:path w="71" h="116" extrusionOk="0">
                  <a:moveTo>
                    <a:pt x="53" y="1"/>
                  </a:moveTo>
                  <a:cubicBezTo>
                    <a:pt x="47" y="24"/>
                    <a:pt x="38" y="32"/>
                    <a:pt x="24" y="32"/>
                  </a:cubicBezTo>
                  <a:cubicBezTo>
                    <a:pt x="17" y="32"/>
                    <a:pt x="9" y="30"/>
                    <a:pt x="0" y="27"/>
                  </a:cubicBezTo>
                  <a:lnTo>
                    <a:pt x="0" y="27"/>
                  </a:lnTo>
                  <a:cubicBezTo>
                    <a:pt x="27" y="54"/>
                    <a:pt x="53" y="89"/>
                    <a:pt x="71" y="116"/>
                  </a:cubicBezTo>
                  <a:cubicBezTo>
                    <a:pt x="62" y="80"/>
                    <a:pt x="53" y="36"/>
                    <a:pt x="53"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
            <p:cNvSpPr/>
            <p:nvPr/>
          </p:nvSpPr>
          <p:spPr>
            <a:xfrm>
              <a:off x="9408145" y="4172725"/>
              <a:ext cx="476831" cy="352711"/>
            </a:xfrm>
            <a:custGeom>
              <a:avLst/>
              <a:gdLst/>
              <a:ahLst/>
              <a:cxnLst/>
              <a:rect l="l" t="t" r="r" b="b"/>
              <a:pathLst>
                <a:path w="2985" h="2208" extrusionOk="0">
                  <a:moveTo>
                    <a:pt x="1996" y="115"/>
                  </a:moveTo>
                  <a:cubicBezTo>
                    <a:pt x="1995" y="115"/>
                    <a:pt x="1994" y="115"/>
                    <a:pt x="1994" y="115"/>
                  </a:cubicBezTo>
                  <a:lnTo>
                    <a:pt x="1994" y="115"/>
                  </a:lnTo>
                  <a:lnTo>
                    <a:pt x="1996" y="115"/>
                  </a:lnTo>
                  <a:close/>
                  <a:moveTo>
                    <a:pt x="1837" y="103"/>
                  </a:moveTo>
                  <a:cubicBezTo>
                    <a:pt x="1840" y="103"/>
                    <a:pt x="1843" y="106"/>
                    <a:pt x="1846" y="115"/>
                  </a:cubicBezTo>
                  <a:cubicBezTo>
                    <a:pt x="1842" y="134"/>
                    <a:pt x="1838" y="140"/>
                    <a:pt x="1834" y="140"/>
                  </a:cubicBezTo>
                  <a:cubicBezTo>
                    <a:pt x="1829" y="140"/>
                    <a:pt x="1824" y="129"/>
                    <a:pt x="1819" y="124"/>
                  </a:cubicBezTo>
                  <a:cubicBezTo>
                    <a:pt x="1825" y="118"/>
                    <a:pt x="1831" y="103"/>
                    <a:pt x="1837" y="103"/>
                  </a:cubicBezTo>
                  <a:close/>
                  <a:moveTo>
                    <a:pt x="380" y="141"/>
                  </a:moveTo>
                  <a:cubicBezTo>
                    <a:pt x="380" y="142"/>
                    <a:pt x="380" y="142"/>
                    <a:pt x="380" y="143"/>
                  </a:cubicBezTo>
                  <a:lnTo>
                    <a:pt x="380" y="143"/>
                  </a:lnTo>
                  <a:cubicBezTo>
                    <a:pt x="380" y="143"/>
                    <a:pt x="380" y="142"/>
                    <a:pt x="380" y="141"/>
                  </a:cubicBezTo>
                  <a:close/>
                  <a:moveTo>
                    <a:pt x="406" y="141"/>
                  </a:moveTo>
                  <a:lnTo>
                    <a:pt x="406" y="141"/>
                  </a:lnTo>
                  <a:cubicBezTo>
                    <a:pt x="408" y="142"/>
                    <a:pt x="411" y="143"/>
                    <a:pt x="413" y="144"/>
                  </a:cubicBezTo>
                  <a:lnTo>
                    <a:pt x="413" y="144"/>
                  </a:lnTo>
                  <a:cubicBezTo>
                    <a:pt x="410" y="143"/>
                    <a:pt x="408" y="142"/>
                    <a:pt x="406" y="141"/>
                  </a:cubicBezTo>
                  <a:close/>
                  <a:moveTo>
                    <a:pt x="1185" y="202"/>
                  </a:moveTo>
                  <a:cubicBezTo>
                    <a:pt x="1190" y="202"/>
                    <a:pt x="1195" y="210"/>
                    <a:pt x="1201" y="221"/>
                  </a:cubicBezTo>
                  <a:cubicBezTo>
                    <a:pt x="1201" y="221"/>
                    <a:pt x="1192" y="221"/>
                    <a:pt x="1174" y="212"/>
                  </a:cubicBezTo>
                  <a:cubicBezTo>
                    <a:pt x="1178" y="205"/>
                    <a:pt x="1181" y="202"/>
                    <a:pt x="1185" y="202"/>
                  </a:cubicBezTo>
                  <a:close/>
                  <a:moveTo>
                    <a:pt x="2799" y="291"/>
                  </a:moveTo>
                  <a:cubicBezTo>
                    <a:pt x="2798" y="296"/>
                    <a:pt x="2796" y="300"/>
                    <a:pt x="2795" y="305"/>
                  </a:cubicBezTo>
                  <a:lnTo>
                    <a:pt x="2795" y="305"/>
                  </a:lnTo>
                  <a:cubicBezTo>
                    <a:pt x="2798" y="300"/>
                    <a:pt x="2799" y="295"/>
                    <a:pt x="2799" y="291"/>
                  </a:cubicBezTo>
                  <a:close/>
                  <a:moveTo>
                    <a:pt x="618" y="362"/>
                  </a:moveTo>
                  <a:cubicBezTo>
                    <a:pt x="623" y="367"/>
                    <a:pt x="625" y="369"/>
                    <a:pt x="626" y="372"/>
                  </a:cubicBezTo>
                  <a:lnTo>
                    <a:pt x="626" y="372"/>
                  </a:lnTo>
                  <a:cubicBezTo>
                    <a:pt x="624" y="369"/>
                    <a:pt x="621" y="366"/>
                    <a:pt x="618" y="362"/>
                  </a:cubicBezTo>
                  <a:close/>
                  <a:moveTo>
                    <a:pt x="618" y="450"/>
                  </a:moveTo>
                  <a:lnTo>
                    <a:pt x="618" y="450"/>
                  </a:lnTo>
                  <a:cubicBezTo>
                    <a:pt x="627" y="459"/>
                    <a:pt x="636" y="459"/>
                    <a:pt x="653" y="468"/>
                  </a:cubicBezTo>
                  <a:lnTo>
                    <a:pt x="618" y="450"/>
                  </a:lnTo>
                  <a:close/>
                  <a:moveTo>
                    <a:pt x="2552" y="751"/>
                  </a:moveTo>
                  <a:cubicBezTo>
                    <a:pt x="2551" y="754"/>
                    <a:pt x="2549" y="757"/>
                    <a:pt x="2548" y="760"/>
                  </a:cubicBezTo>
                  <a:lnTo>
                    <a:pt x="2548" y="760"/>
                  </a:lnTo>
                  <a:cubicBezTo>
                    <a:pt x="2550" y="757"/>
                    <a:pt x="2552" y="753"/>
                    <a:pt x="2552" y="751"/>
                  </a:cubicBezTo>
                  <a:close/>
                  <a:moveTo>
                    <a:pt x="2057" y="927"/>
                  </a:moveTo>
                  <a:cubicBezTo>
                    <a:pt x="2057" y="935"/>
                    <a:pt x="2057" y="937"/>
                    <a:pt x="2057" y="937"/>
                  </a:cubicBezTo>
                  <a:cubicBezTo>
                    <a:pt x="2056" y="937"/>
                    <a:pt x="2054" y="932"/>
                    <a:pt x="2049" y="927"/>
                  </a:cubicBezTo>
                  <a:close/>
                  <a:moveTo>
                    <a:pt x="751" y="1007"/>
                  </a:moveTo>
                  <a:lnTo>
                    <a:pt x="751" y="1007"/>
                  </a:lnTo>
                  <a:cubicBezTo>
                    <a:pt x="749" y="1008"/>
                    <a:pt x="749" y="1010"/>
                    <a:pt x="749" y="1011"/>
                  </a:cubicBezTo>
                  <a:lnTo>
                    <a:pt x="749" y="1011"/>
                  </a:lnTo>
                  <a:cubicBezTo>
                    <a:pt x="749" y="1010"/>
                    <a:pt x="750" y="1008"/>
                    <a:pt x="751" y="1007"/>
                  </a:cubicBezTo>
                  <a:close/>
                  <a:moveTo>
                    <a:pt x="786" y="1007"/>
                  </a:moveTo>
                  <a:lnTo>
                    <a:pt x="786" y="1033"/>
                  </a:lnTo>
                  <a:lnTo>
                    <a:pt x="786" y="1033"/>
                  </a:lnTo>
                  <a:cubicBezTo>
                    <a:pt x="787" y="1023"/>
                    <a:pt x="789" y="1013"/>
                    <a:pt x="786" y="1007"/>
                  </a:cubicBezTo>
                  <a:close/>
                  <a:moveTo>
                    <a:pt x="1810" y="1298"/>
                  </a:moveTo>
                  <a:cubicBezTo>
                    <a:pt x="1813" y="1299"/>
                    <a:pt x="1816" y="1299"/>
                    <a:pt x="1819" y="1300"/>
                  </a:cubicBezTo>
                  <a:lnTo>
                    <a:pt x="1819" y="1300"/>
                  </a:lnTo>
                  <a:cubicBezTo>
                    <a:pt x="1817" y="1299"/>
                    <a:pt x="1814" y="1298"/>
                    <a:pt x="1810" y="1298"/>
                  </a:cubicBezTo>
                  <a:close/>
                  <a:moveTo>
                    <a:pt x="2393" y="0"/>
                  </a:moveTo>
                  <a:lnTo>
                    <a:pt x="2393" y="0"/>
                  </a:lnTo>
                  <a:cubicBezTo>
                    <a:pt x="2366" y="53"/>
                    <a:pt x="2313" y="53"/>
                    <a:pt x="2261" y="53"/>
                  </a:cubicBezTo>
                  <a:cubicBezTo>
                    <a:pt x="2216" y="53"/>
                    <a:pt x="2163" y="62"/>
                    <a:pt x="2155" y="106"/>
                  </a:cubicBezTo>
                  <a:lnTo>
                    <a:pt x="2119" y="88"/>
                  </a:lnTo>
                  <a:lnTo>
                    <a:pt x="2146" y="88"/>
                  </a:lnTo>
                  <a:cubicBezTo>
                    <a:pt x="2133" y="79"/>
                    <a:pt x="2123" y="75"/>
                    <a:pt x="2116" y="75"/>
                  </a:cubicBezTo>
                  <a:cubicBezTo>
                    <a:pt x="2103" y="75"/>
                    <a:pt x="2095" y="86"/>
                    <a:pt x="2084" y="97"/>
                  </a:cubicBezTo>
                  <a:cubicBezTo>
                    <a:pt x="2076" y="120"/>
                    <a:pt x="2069" y="143"/>
                    <a:pt x="2055" y="143"/>
                  </a:cubicBezTo>
                  <a:cubicBezTo>
                    <a:pt x="2053" y="143"/>
                    <a:pt x="2051" y="142"/>
                    <a:pt x="2049" y="141"/>
                  </a:cubicBezTo>
                  <a:cubicBezTo>
                    <a:pt x="2031" y="132"/>
                    <a:pt x="2022" y="124"/>
                    <a:pt x="2031" y="106"/>
                  </a:cubicBezTo>
                  <a:lnTo>
                    <a:pt x="2031" y="106"/>
                  </a:lnTo>
                  <a:lnTo>
                    <a:pt x="1996" y="132"/>
                  </a:lnTo>
                  <a:cubicBezTo>
                    <a:pt x="1987" y="132"/>
                    <a:pt x="1987" y="118"/>
                    <a:pt x="1994" y="115"/>
                  </a:cubicBezTo>
                  <a:lnTo>
                    <a:pt x="1994" y="115"/>
                  </a:lnTo>
                  <a:lnTo>
                    <a:pt x="1943" y="124"/>
                  </a:lnTo>
                  <a:cubicBezTo>
                    <a:pt x="1934" y="132"/>
                    <a:pt x="1916" y="159"/>
                    <a:pt x="1907" y="168"/>
                  </a:cubicBezTo>
                  <a:cubicBezTo>
                    <a:pt x="1890" y="159"/>
                    <a:pt x="1916" y="159"/>
                    <a:pt x="1907" y="150"/>
                  </a:cubicBezTo>
                  <a:lnTo>
                    <a:pt x="1907" y="150"/>
                  </a:lnTo>
                  <a:lnTo>
                    <a:pt x="1881" y="177"/>
                  </a:lnTo>
                  <a:cubicBezTo>
                    <a:pt x="1863" y="150"/>
                    <a:pt x="1890" y="124"/>
                    <a:pt x="1916" y="124"/>
                  </a:cubicBezTo>
                  <a:cubicBezTo>
                    <a:pt x="1905" y="94"/>
                    <a:pt x="1899" y="85"/>
                    <a:pt x="1893" y="85"/>
                  </a:cubicBezTo>
                  <a:cubicBezTo>
                    <a:pt x="1884" y="85"/>
                    <a:pt x="1877" y="107"/>
                    <a:pt x="1860" y="107"/>
                  </a:cubicBezTo>
                  <a:cubicBezTo>
                    <a:pt x="1852" y="107"/>
                    <a:pt x="1841" y="102"/>
                    <a:pt x="1828" y="88"/>
                  </a:cubicBezTo>
                  <a:lnTo>
                    <a:pt x="1854" y="79"/>
                  </a:lnTo>
                  <a:cubicBezTo>
                    <a:pt x="1837" y="18"/>
                    <a:pt x="1819" y="44"/>
                    <a:pt x="1784" y="9"/>
                  </a:cubicBezTo>
                  <a:lnTo>
                    <a:pt x="1784" y="9"/>
                  </a:lnTo>
                  <a:cubicBezTo>
                    <a:pt x="1793" y="26"/>
                    <a:pt x="1846" y="97"/>
                    <a:pt x="1810" y="124"/>
                  </a:cubicBezTo>
                  <a:cubicBezTo>
                    <a:pt x="1807" y="120"/>
                    <a:pt x="1803" y="118"/>
                    <a:pt x="1799" y="118"/>
                  </a:cubicBezTo>
                  <a:cubicBezTo>
                    <a:pt x="1793" y="118"/>
                    <a:pt x="1785" y="122"/>
                    <a:pt x="1775" y="132"/>
                  </a:cubicBezTo>
                  <a:cubicBezTo>
                    <a:pt x="1775" y="109"/>
                    <a:pt x="1767" y="105"/>
                    <a:pt x="1754" y="105"/>
                  </a:cubicBezTo>
                  <a:cubicBezTo>
                    <a:pt x="1747" y="105"/>
                    <a:pt x="1740" y="106"/>
                    <a:pt x="1731" y="106"/>
                  </a:cubicBezTo>
                  <a:lnTo>
                    <a:pt x="1731" y="62"/>
                  </a:lnTo>
                  <a:cubicBezTo>
                    <a:pt x="1713" y="71"/>
                    <a:pt x="1713" y="97"/>
                    <a:pt x="1695" y="115"/>
                  </a:cubicBezTo>
                  <a:cubicBezTo>
                    <a:pt x="1678" y="115"/>
                    <a:pt x="1669" y="79"/>
                    <a:pt x="1660" y="44"/>
                  </a:cubicBezTo>
                  <a:cubicBezTo>
                    <a:pt x="1657" y="44"/>
                    <a:pt x="1655" y="43"/>
                    <a:pt x="1653" y="43"/>
                  </a:cubicBezTo>
                  <a:cubicBezTo>
                    <a:pt x="1624" y="43"/>
                    <a:pt x="1684" y="106"/>
                    <a:pt x="1642" y="115"/>
                  </a:cubicBezTo>
                  <a:cubicBezTo>
                    <a:pt x="1633" y="110"/>
                    <a:pt x="1623" y="108"/>
                    <a:pt x="1614" y="108"/>
                  </a:cubicBezTo>
                  <a:cubicBezTo>
                    <a:pt x="1591" y="108"/>
                    <a:pt x="1568" y="122"/>
                    <a:pt x="1536" y="141"/>
                  </a:cubicBezTo>
                  <a:cubicBezTo>
                    <a:pt x="1519" y="124"/>
                    <a:pt x="1545" y="115"/>
                    <a:pt x="1536" y="97"/>
                  </a:cubicBezTo>
                  <a:lnTo>
                    <a:pt x="1536" y="97"/>
                  </a:lnTo>
                  <a:lnTo>
                    <a:pt x="1510" y="141"/>
                  </a:lnTo>
                  <a:cubicBezTo>
                    <a:pt x="1510" y="132"/>
                    <a:pt x="1510" y="124"/>
                    <a:pt x="1510" y="115"/>
                  </a:cubicBezTo>
                  <a:cubicBezTo>
                    <a:pt x="1492" y="132"/>
                    <a:pt x="1510" y="168"/>
                    <a:pt x="1483" y="177"/>
                  </a:cubicBezTo>
                  <a:cubicBezTo>
                    <a:pt x="1482" y="186"/>
                    <a:pt x="1479" y="190"/>
                    <a:pt x="1475" y="190"/>
                  </a:cubicBezTo>
                  <a:cubicBezTo>
                    <a:pt x="1460" y="190"/>
                    <a:pt x="1432" y="145"/>
                    <a:pt x="1407" y="145"/>
                  </a:cubicBezTo>
                  <a:cubicBezTo>
                    <a:pt x="1400" y="145"/>
                    <a:pt x="1393" y="149"/>
                    <a:pt x="1386" y="159"/>
                  </a:cubicBezTo>
                  <a:cubicBezTo>
                    <a:pt x="1378" y="150"/>
                    <a:pt x="1386" y="132"/>
                    <a:pt x="1386" y="115"/>
                  </a:cubicBezTo>
                  <a:lnTo>
                    <a:pt x="1386" y="115"/>
                  </a:lnTo>
                  <a:cubicBezTo>
                    <a:pt x="1342" y="150"/>
                    <a:pt x="1342" y="141"/>
                    <a:pt x="1307" y="194"/>
                  </a:cubicBezTo>
                  <a:lnTo>
                    <a:pt x="1272" y="168"/>
                  </a:lnTo>
                  <a:lnTo>
                    <a:pt x="1272" y="168"/>
                  </a:lnTo>
                  <a:cubicBezTo>
                    <a:pt x="1298" y="203"/>
                    <a:pt x="1263" y="247"/>
                    <a:pt x="1236" y="274"/>
                  </a:cubicBezTo>
                  <a:cubicBezTo>
                    <a:pt x="1245" y="291"/>
                    <a:pt x="1254" y="309"/>
                    <a:pt x="1254" y="318"/>
                  </a:cubicBezTo>
                  <a:lnTo>
                    <a:pt x="1210" y="344"/>
                  </a:lnTo>
                  <a:cubicBezTo>
                    <a:pt x="1210" y="336"/>
                    <a:pt x="1210" y="318"/>
                    <a:pt x="1219" y="300"/>
                  </a:cubicBezTo>
                  <a:lnTo>
                    <a:pt x="1219" y="300"/>
                  </a:lnTo>
                  <a:cubicBezTo>
                    <a:pt x="1219" y="300"/>
                    <a:pt x="1210" y="309"/>
                    <a:pt x="1210" y="309"/>
                  </a:cubicBezTo>
                  <a:cubicBezTo>
                    <a:pt x="1192" y="291"/>
                    <a:pt x="1201" y="265"/>
                    <a:pt x="1219" y="238"/>
                  </a:cubicBezTo>
                  <a:lnTo>
                    <a:pt x="1236" y="265"/>
                  </a:lnTo>
                  <a:cubicBezTo>
                    <a:pt x="1245" y="238"/>
                    <a:pt x="1254" y="203"/>
                    <a:pt x="1254" y="177"/>
                  </a:cubicBezTo>
                  <a:lnTo>
                    <a:pt x="1254" y="177"/>
                  </a:lnTo>
                  <a:cubicBezTo>
                    <a:pt x="1245" y="185"/>
                    <a:pt x="1245" y="185"/>
                    <a:pt x="1236" y="194"/>
                  </a:cubicBezTo>
                  <a:cubicBezTo>
                    <a:pt x="1236" y="185"/>
                    <a:pt x="1236" y="177"/>
                    <a:pt x="1236" y="177"/>
                  </a:cubicBezTo>
                  <a:cubicBezTo>
                    <a:pt x="1236" y="174"/>
                    <a:pt x="1236" y="173"/>
                    <a:pt x="1236" y="173"/>
                  </a:cubicBezTo>
                  <a:cubicBezTo>
                    <a:pt x="1236" y="173"/>
                    <a:pt x="1234" y="181"/>
                    <a:pt x="1227" y="194"/>
                  </a:cubicBezTo>
                  <a:lnTo>
                    <a:pt x="1219" y="141"/>
                  </a:lnTo>
                  <a:lnTo>
                    <a:pt x="1219" y="159"/>
                  </a:lnTo>
                  <a:lnTo>
                    <a:pt x="1157" y="124"/>
                  </a:lnTo>
                  <a:cubicBezTo>
                    <a:pt x="1113" y="177"/>
                    <a:pt x="1077" y="256"/>
                    <a:pt x="1015" y="283"/>
                  </a:cubicBezTo>
                  <a:cubicBezTo>
                    <a:pt x="1024" y="238"/>
                    <a:pt x="1015" y="212"/>
                    <a:pt x="1015" y="168"/>
                  </a:cubicBezTo>
                  <a:lnTo>
                    <a:pt x="1015" y="168"/>
                  </a:lnTo>
                  <a:cubicBezTo>
                    <a:pt x="1020" y="182"/>
                    <a:pt x="1027" y="188"/>
                    <a:pt x="1034" y="188"/>
                  </a:cubicBezTo>
                  <a:cubicBezTo>
                    <a:pt x="1051" y="188"/>
                    <a:pt x="1074" y="158"/>
                    <a:pt x="1097" y="158"/>
                  </a:cubicBezTo>
                  <a:cubicBezTo>
                    <a:pt x="1100" y="158"/>
                    <a:pt x="1102" y="158"/>
                    <a:pt x="1104" y="159"/>
                  </a:cubicBezTo>
                  <a:cubicBezTo>
                    <a:pt x="1086" y="150"/>
                    <a:pt x="1086" y="132"/>
                    <a:pt x="1095" y="124"/>
                  </a:cubicBezTo>
                  <a:lnTo>
                    <a:pt x="1095" y="124"/>
                  </a:lnTo>
                  <a:lnTo>
                    <a:pt x="1033" y="168"/>
                  </a:lnTo>
                  <a:cubicBezTo>
                    <a:pt x="1033" y="132"/>
                    <a:pt x="1015" y="141"/>
                    <a:pt x="998" y="124"/>
                  </a:cubicBezTo>
                  <a:lnTo>
                    <a:pt x="998" y="124"/>
                  </a:lnTo>
                  <a:cubicBezTo>
                    <a:pt x="1015" y="194"/>
                    <a:pt x="954" y="177"/>
                    <a:pt x="927" y="194"/>
                  </a:cubicBezTo>
                  <a:cubicBezTo>
                    <a:pt x="927" y="168"/>
                    <a:pt x="936" y="150"/>
                    <a:pt x="963" y="150"/>
                  </a:cubicBezTo>
                  <a:cubicBezTo>
                    <a:pt x="958" y="142"/>
                    <a:pt x="954" y="138"/>
                    <a:pt x="951" y="138"/>
                  </a:cubicBezTo>
                  <a:cubicBezTo>
                    <a:pt x="936" y="138"/>
                    <a:pt x="925" y="203"/>
                    <a:pt x="905" y="203"/>
                  </a:cubicBezTo>
                  <a:cubicBezTo>
                    <a:pt x="901" y="203"/>
                    <a:pt x="897" y="200"/>
                    <a:pt x="892" y="194"/>
                  </a:cubicBezTo>
                  <a:cubicBezTo>
                    <a:pt x="901" y="194"/>
                    <a:pt x="901" y="194"/>
                    <a:pt x="901" y="185"/>
                  </a:cubicBezTo>
                  <a:lnTo>
                    <a:pt x="901" y="185"/>
                  </a:lnTo>
                  <a:cubicBezTo>
                    <a:pt x="896" y="191"/>
                    <a:pt x="889" y="193"/>
                    <a:pt x="882" y="193"/>
                  </a:cubicBezTo>
                  <a:cubicBezTo>
                    <a:pt x="866" y="193"/>
                    <a:pt x="850" y="180"/>
                    <a:pt x="857" y="168"/>
                  </a:cubicBezTo>
                  <a:lnTo>
                    <a:pt x="865" y="168"/>
                  </a:lnTo>
                  <a:cubicBezTo>
                    <a:pt x="848" y="168"/>
                    <a:pt x="839" y="159"/>
                    <a:pt x="821" y="159"/>
                  </a:cubicBezTo>
                  <a:cubicBezTo>
                    <a:pt x="795" y="159"/>
                    <a:pt x="768" y="168"/>
                    <a:pt x="751" y="168"/>
                  </a:cubicBezTo>
                  <a:cubicBezTo>
                    <a:pt x="710" y="176"/>
                    <a:pt x="678" y="191"/>
                    <a:pt x="679" y="220"/>
                  </a:cubicBezTo>
                  <a:lnTo>
                    <a:pt x="679" y="220"/>
                  </a:lnTo>
                  <a:cubicBezTo>
                    <a:pt x="675" y="199"/>
                    <a:pt x="662" y="149"/>
                    <a:pt x="662" y="141"/>
                  </a:cubicBezTo>
                  <a:lnTo>
                    <a:pt x="662" y="141"/>
                  </a:lnTo>
                  <a:cubicBezTo>
                    <a:pt x="645" y="212"/>
                    <a:pt x="645" y="283"/>
                    <a:pt x="671" y="353"/>
                  </a:cubicBezTo>
                  <a:cubicBezTo>
                    <a:pt x="653" y="327"/>
                    <a:pt x="618" y="283"/>
                    <a:pt x="592" y="238"/>
                  </a:cubicBezTo>
                  <a:cubicBezTo>
                    <a:pt x="556" y="194"/>
                    <a:pt x="530" y="150"/>
                    <a:pt x="556" y="141"/>
                  </a:cubicBezTo>
                  <a:cubicBezTo>
                    <a:pt x="541" y="136"/>
                    <a:pt x="526" y="131"/>
                    <a:pt x="510" y="131"/>
                  </a:cubicBezTo>
                  <a:cubicBezTo>
                    <a:pt x="499" y="131"/>
                    <a:pt x="488" y="134"/>
                    <a:pt x="477" y="141"/>
                  </a:cubicBezTo>
                  <a:cubicBezTo>
                    <a:pt x="495" y="150"/>
                    <a:pt x="565" y="221"/>
                    <a:pt x="556" y="221"/>
                  </a:cubicBezTo>
                  <a:cubicBezTo>
                    <a:pt x="512" y="194"/>
                    <a:pt x="503" y="185"/>
                    <a:pt x="486" y="177"/>
                  </a:cubicBezTo>
                  <a:cubicBezTo>
                    <a:pt x="469" y="168"/>
                    <a:pt x="460" y="168"/>
                    <a:pt x="413" y="144"/>
                  </a:cubicBezTo>
                  <a:lnTo>
                    <a:pt x="413" y="144"/>
                  </a:lnTo>
                  <a:cubicBezTo>
                    <a:pt x="440" y="162"/>
                    <a:pt x="487" y="230"/>
                    <a:pt x="471" y="230"/>
                  </a:cubicBezTo>
                  <a:cubicBezTo>
                    <a:pt x="470" y="230"/>
                    <a:pt x="469" y="230"/>
                    <a:pt x="468" y="230"/>
                  </a:cubicBezTo>
                  <a:cubicBezTo>
                    <a:pt x="460" y="221"/>
                    <a:pt x="388" y="157"/>
                    <a:pt x="380" y="143"/>
                  </a:cubicBezTo>
                  <a:lnTo>
                    <a:pt x="380" y="143"/>
                  </a:lnTo>
                  <a:cubicBezTo>
                    <a:pt x="389" y="169"/>
                    <a:pt x="398" y="195"/>
                    <a:pt x="415" y="221"/>
                  </a:cubicBezTo>
                  <a:cubicBezTo>
                    <a:pt x="406" y="212"/>
                    <a:pt x="336" y="150"/>
                    <a:pt x="283" y="132"/>
                  </a:cubicBezTo>
                  <a:lnTo>
                    <a:pt x="283" y="132"/>
                  </a:lnTo>
                  <a:cubicBezTo>
                    <a:pt x="294" y="138"/>
                    <a:pt x="291" y="140"/>
                    <a:pt x="282" y="140"/>
                  </a:cubicBezTo>
                  <a:cubicBezTo>
                    <a:pt x="263" y="140"/>
                    <a:pt x="218" y="132"/>
                    <a:pt x="212" y="132"/>
                  </a:cubicBezTo>
                  <a:lnTo>
                    <a:pt x="212" y="132"/>
                  </a:lnTo>
                  <a:lnTo>
                    <a:pt x="274" y="159"/>
                  </a:lnTo>
                  <a:cubicBezTo>
                    <a:pt x="267" y="158"/>
                    <a:pt x="262" y="157"/>
                    <a:pt x="257" y="157"/>
                  </a:cubicBezTo>
                  <a:cubicBezTo>
                    <a:pt x="194" y="157"/>
                    <a:pt x="355" y="265"/>
                    <a:pt x="314" y="265"/>
                  </a:cubicBezTo>
                  <a:cubicBezTo>
                    <a:pt x="313" y="265"/>
                    <a:pt x="311" y="265"/>
                    <a:pt x="309" y="265"/>
                  </a:cubicBezTo>
                  <a:cubicBezTo>
                    <a:pt x="283" y="247"/>
                    <a:pt x="150" y="159"/>
                    <a:pt x="97" y="150"/>
                  </a:cubicBezTo>
                  <a:lnTo>
                    <a:pt x="97" y="150"/>
                  </a:lnTo>
                  <a:cubicBezTo>
                    <a:pt x="133" y="185"/>
                    <a:pt x="230" y="247"/>
                    <a:pt x="327" y="309"/>
                  </a:cubicBezTo>
                  <a:cubicBezTo>
                    <a:pt x="424" y="371"/>
                    <a:pt x="503" y="424"/>
                    <a:pt x="539" y="441"/>
                  </a:cubicBezTo>
                  <a:lnTo>
                    <a:pt x="503" y="433"/>
                  </a:lnTo>
                  <a:lnTo>
                    <a:pt x="503" y="433"/>
                  </a:lnTo>
                  <a:cubicBezTo>
                    <a:pt x="521" y="450"/>
                    <a:pt x="539" y="459"/>
                    <a:pt x="556" y="468"/>
                  </a:cubicBezTo>
                  <a:cubicBezTo>
                    <a:pt x="503" y="450"/>
                    <a:pt x="424" y="406"/>
                    <a:pt x="336" y="344"/>
                  </a:cubicBezTo>
                  <a:cubicBezTo>
                    <a:pt x="247" y="291"/>
                    <a:pt x="150" y="221"/>
                    <a:pt x="97" y="177"/>
                  </a:cubicBezTo>
                  <a:cubicBezTo>
                    <a:pt x="94" y="178"/>
                    <a:pt x="91" y="179"/>
                    <a:pt x="88" y="179"/>
                  </a:cubicBezTo>
                  <a:cubicBezTo>
                    <a:pt x="82" y="179"/>
                    <a:pt x="75" y="177"/>
                    <a:pt x="72" y="177"/>
                  </a:cubicBezTo>
                  <a:cubicBezTo>
                    <a:pt x="66" y="177"/>
                    <a:pt x="66" y="181"/>
                    <a:pt x="80" y="203"/>
                  </a:cubicBezTo>
                  <a:cubicBezTo>
                    <a:pt x="53" y="194"/>
                    <a:pt x="9" y="150"/>
                    <a:pt x="0" y="132"/>
                  </a:cubicBezTo>
                  <a:lnTo>
                    <a:pt x="0" y="132"/>
                  </a:lnTo>
                  <a:lnTo>
                    <a:pt x="35" y="230"/>
                  </a:lnTo>
                  <a:cubicBezTo>
                    <a:pt x="106" y="256"/>
                    <a:pt x="159" y="336"/>
                    <a:pt x="212" y="353"/>
                  </a:cubicBezTo>
                  <a:cubicBezTo>
                    <a:pt x="168" y="309"/>
                    <a:pt x="124" y="265"/>
                    <a:pt x="80" y="221"/>
                  </a:cubicBezTo>
                  <a:lnTo>
                    <a:pt x="80" y="221"/>
                  </a:lnTo>
                  <a:cubicBezTo>
                    <a:pt x="115" y="238"/>
                    <a:pt x="177" y="274"/>
                    <a:pt x="238" y="318"/>
                  </a:cubicBezTo>
                  <a:cubicBezTo>
                    <a:pt x="291" y="353"/>
                    <a:pt x="336" y="389"/>
                    <a:pt x="344" y="415"/>
                  </a:cubicBezTo>
                  <a:cubicBezTo>
                    <a:pt x="327" y="415"/>
                    <a:pt x="212" y="362"/>
                    <a:pt x="185" y="353"/>
                  </a:cubicBezTo>
                  <a:lnTo>
                    <a:pt x="185" y="353"/>
                  </a:lnTo>
                  <a:cubicBezTo>
                    <a:pt x="212" y="371"/>
                    <a:pt x="265" y="424"/>
                    <a:pt x="256" y="424"/>
                  </a:cubicBezTo>
                  <a:lnTo>
                    <a:pt x="203" y="389"/>
                  </a:lnTo>
                  <a:lnTo>
                    <a:pt x="203" y="389"/>
                  </a:lnTo>
                  <a:cubicBezTo>
                    <a:pt x="194" y="406"/>
                    <a:pt x="230" y="424"/>
                    <a:pt x="256" y="441"/>
                  </a:cubicBezTo>
                  <a:cubicBezTo>
                    <a:pt x="283" y="468"/>
                    <a:pt x="300" y="477"/>
                    <a:pt x="283" y="494"/>
                  </a:cubicBezTo>
                  <a:cubicBezTo>
                    <a:pt x="291" y="512"/>
                    <a:pt x="230" y="539"/>
                    <a:pt x="274" y="539"/>
                  </a:cubicBezTo>
                  <a:cubicBezTo>
                    <a:pt x="287" y="533"/>
                    <a:pt x="315" y="531"/>
                    <a:pt x="349" y="531"/>
                  </a:cubicBezTo>
                  <a:cubicBezTo>
                    <a:pt x="433" y="531"/>
                    <a:pt x="554" y="544"/>
                    <a:pt x="592" y="556"/>
                  </a:cubicBezTo>
                  <a:cubicBezTo>
                    <a:pt x="592" y="556"/>
                    <a:pt x="556" y="583"/>
                    <a:pt x="530" y="600"/>
                  </a:cubicBezTo>
                  <a:cubicBezTo>
                    <a:pt x="520" y="611"/>
                    <a:pt x="503" y="615"/>
                    <a:pt x="486" y="615"/>
                  </a:cubicBezTo>
                  <a:cubicBezTo>
                    <a:pt x="474" y="615"/>
                    <a:pt x="461" y="613"/>
                    <a:pt x="450" y="609"/>
                  </a:cubicBezTo>
                  <a:cubicBezTo>
                    <a:pt x="433" y="605"/>
                    <a:pt x="415" y="603"/>
                    <a:pt x="400" y="603"/>
                  </a:cubicBezTo>
                  <a:cubicBezTo>
                    <a:pt x="384" y="603"/>
                    <a:pt x="371" y="605"/>
                    <a:pt x="362" y="609"/>
                  </a:cubicBezTo>
                  <a:cubicBezTo>
                    <a:pt x="380" y="609"/>
                    <a:pt x="406" y="618"/>
                    <a:pt x="415" y="618"/>
                  </a:cubicBezTo>
                  <a:cubicBezTo>
                    <a:pt x="406" y="636"/>
                    <a:pt x="362" y="618"/>
                    <a:pt x="389" y="653"/>
                  </a:cubicBezTo>
                  <a:cubicBezTo>
                    <a:pt x="392" y="653"/>
                    <a:pt x="396" y="653"/>
                    <a:pt x="399" y="653"/>
                  </a:cubicBezTo>
                  <a:cubicBezTo>
                    <a:pt x="433" y="653"/>
                    <a:pt x="432" y="682"/>
                    <a:pt x="434" y="682"/>
                  </a:cubicBezTo>
                  <a:cubicBezTo>
                    <a:pt x="435" y="682"/>
                    <a:pt x="437" y="677"/>
                    <a:pt x="442" y="662"/>
                  </a:cubicBezTo>
                  <a:cubicBezTo>
                    <a:pt x="477" y="680"/>
                    <a:pt x="450" y="689"/>
                    <a:pt x="477" y="724"/>
                  </a:cubicBezTo>
                  <a:cubicBezTo>
                    <a:pt x="486" y="715"/>
                    <a:pt x="512" y="715"/>
                    <a:pt x="548" y="706"/>
                  </a:cubicBezTo>
                  <a:cubicBezTo>
                    <a:pt x="574" y="706"/>
                    <a:pt x="600" y="706"/>
                    <a:pt x="609" y="715"/>
                  </a:cubicBezTo>
                  <a:cubicBezTo>
                    <a:pt x="600" y="724"/>
                    <a:pt x="592" y="733"/>
                    <a:pt x="583" y="742"/>
                  </a:cubicBezTo>
                  <a:cubicBezTo>
                    <a:pt x="600" y="786"/>
                    <a:pt x="600" y="821"/>
                    <a:pt x="627" y="865"/>
                  </a:cubicBezTo>
                  <a:cubicBezTo>
                    <a:pt x="618" y="874"/>
                    <a:pt x="609" y="901"/>
                    <a:pt x="592" y="909"/>
                  </a:cubicBezTo>
                  <a:cubicBezTo>
                    <a:pt x="600" y="909"/>
                    <a:pt x="618" y="909"/>
                    <a:pt x="627" y="918"/>
                  </a:cubicBezTo>
                  <a:cubicBezTo>
                    <a:pt x="620" y="930"/>
                    <a:pt x="615" y="933"/>
                    <a:pt x="611" y="933"/>
                  </a:cubicBezTo>
                  <a:cubicBezTo>
                    <a:pt x="603" y="933"/>
                    <a:pt x="598" y="921"/>
                    <a:pt x="590" y="921"/>
                  </a:cubicBezTo>
                  <a:cubicBezTo>
                    <a:pt x="586" y="921"/>
                    <a:pt x="581" y="924"/>
                    <a:pt x="574" y="936"/>
                  </a:cubicBezTo>
                  <a:cubicBezTo>
                    <a:pt x="576" y="935"/>
                    <a:pt x="579" y="934"/>
                    <a:pt x="582" y="934"/>
                  </a:cubicBezTo>
                  <a:cubicBezTo>
                    <a:pt x="601" y="934"/>
                    <a:pt x="631" y="955"/>
                    <a:pt x="653" y="962"/>
                  </a:cubicBezTo>
                  <a:cubicBezTo>
                    <a:pt x="689" y="936"/>
                    <a:pt x="636" y="909"/>
                    <a:pt x="609" y="901"/>
                  </a:cubicBezTo>
                  <a:cubicBezTo>
                    <a:pt x="636" y="887"/>
                    <a:pt x="667" y="881"/>
                    <a:pt x="698" y="881"/>
                  </a:cubicBezTo>
                  <a:cubicBezTo>
                    <a:pt x="729" y="881"/>
                    <a:pt x="759" y="887"/>
                    <a:pt x="786" y="901"/>
                  </a:cubicBezTo>
                  <a:cubicBezTo>
                    <a:pt x="821" y="927"/>
                    <a:pt x="759" y="936"/>
                    <a:pt x="768" y="936"/>
                  </a:cubicBezTo>
                  <a:cubicBezTo>
                    <a:pt x="804" y="1015"/>
                    <a:pt x="901" y="945"/>
                    <a:pt x="892" y="1015"/>
                  </a:cubicBezTo>
                  <a:cubicBezTo>
                    <a:pt x="865" y="1060"/>
                    <a:pt x="821" y="1060"/>
                    <a:pt x="804" y="1077"/>
                  </a:cubicBezTo>
                  <a:cubicBezTo>
                    <a:pt x="782" y="1066"/>
                    <a:pt x="784" y="1049"/>
                    <a:pt x="786" y="1033"/>
                  </a:cubicBezTo>
                  <a:lnTo>
                    <a:pt x="786" y="1033"/>
                  </a:lnTo>
                  <a:cubicBezTo>
                    <a:pt x="786" y="1033"/>
                    <a:pt x="786" y="1033"/>
                    <a:pt x="786" y="1033"/>
                  </a:cubicBezTo>
                  <a:lnTo>
                    <a:pt x="786" y="1033"/>
                  </a:lnTo>
                  <a:lnTo>
                    <a:pt x="786" y="1033"/>
                  </a:lnTo>
                  <a:cubicBezTo>
                    <a:pt x="786" y="1033"/>
                    <a:pt x="786" y="1033"/>
                    <a:pt x="786" y="1033"/>
                  </a:cubicBezTo>
                  <a:lnTo>
                    <a:pt x="786" y="1033"/>
                  </a:lnTo>
                  <a:cubicBezTo>
                    <a:pt x="771" y="1033"/>
                    <a:pt x="750" y="1021"/>
                    <a:pt x="749" y="1011"/>
                  </a:cubicBezTo>
                  <a:lnTo>
                    <a:pt x="749" y="1011"/>
                  </a:lnTo>
                  <a:cubicBezTo>
                    <a:pt x="739" y="1049"/>
                    <a:pt x="812" y="1124"/>
                    <a:pt x="812" y="1183"/>
                  </a:cubicBezTo>
                  <a:cubicBezTo>
                    <a:pt x="824" y="1183"/>
                    <a:pt x="836" y="1187"/>
                    <a:pt x="845" y="1187"/>
                  </a:cubicBezTo>
                  <a:cubicBezTo>
                    <a:pt x="850" y="1187"/>
                    <a:pt x="854" y="1186"/>
                    <a:pt x="857" y="1183"/>
                  </a:cubicBezTo>
                  <a:lnTo>
                    <a:pt x="839" y="1166"/>
                  </a:lnTo>
                  <a:cubicBezTo>
                    <a:pt x="847" y="1157"/>
                    <a:pt x="856" y="1155"/>
                    <a:pt x="865" y="1155"/>
                  </a:cubicBezTo>
                  <a:cubicBezTo>
                    <a:pt x="875" y="1155"/>
                    <a:pt x="885" y="1158"/>
                    <a:pt x="892" y="1158"/>
                  </a:cubicBezTo>
                  <a:cubicBezTo>
                    <a:pt x="897" y="1158"/>
                    <a:pt x="901" y="1156"/>
                    <a:pt x="901" y="1148"/>
                  </a:cubicBezTo>
                  <a:cubicBezTo>
                    <a:pt x="927" y="1157"/>
                    <a:pt x="980" y="1166"/>
                    <a:pt x="980" y="1201"/>
                  </a:cubicBezTo>
                  <a:lnTo>
                    <a:pt x="945" y="1236"/>
                  </a:lnTo>
                  <a:cubicBezTo>
                    <a:pt x="954" y="1227"/>
                    <a:pt x="954" y="1201"/>
                    <a:pt x="936" y="1201"/>
                  </a:cubicBezTo>
                  <a:lnTo>
                    <a:pt x="936" y="1201"/>
                  </a:lnTo>
                  <a:cubicBezTo>
                    <a:pt x="961" y="1201"/>
                    <a:pt x="916" y="1263"/>
                    <a:pt x="962" y="1263"/>
                  </a:cubicBezTo>
                  <a:cubicBezTo>
                    <a:pt x="964" y="1263"/>
                    <a:pt x="968" y="1263"/>
                    <a:pt x="971" y="1263"/>
                  </a:cubicBezTo>
                  <a:lnTo>
                    <a:pt x="989" y="1219"/>
                  </a:lnTo>
                  <a:cubicBezTo>
                    <a:pt x="1015" y="1227"/>
                    <a:pt x="1077" y="1236"/>
                    <a:pt x="1077" y="1271"/>
                  </a:cubicBezTo>
                  <a:cubicBezTo>
                    <a:pt x="1113" y="1236"/>
                    <a:pt x="1068" y="1263"/>
                    <a:pt x="1104" y="1219"/>
                  </a:cubicBezTo>
                  <a:lnTo>
                    <a:pt x="1104" y="1219"/>
                  </a:lnTo>
                  <a:cubicBezTo>
                    <a:pt x="1096" y="1228"/>
                    <a:pt x="1089" y="1232"/>
                    <a:pt x="1084" y="1232"/>
                  </a:cubicBezTo>
                  <a:cubicBezTo>
                    <a:pt x="1067" y="1232"/>
                    <a:pt x="1062" y="1192"/>
                    <a:pt x="1046" y="1192"/>
                  </a:cubicBezTo>
                  <a:cubicBezTo>
                    <a:pt x="1042" y="1192"/>
                    <a:pt x="1037" y="1195"/>
                    <a:pt x="1031" y="1201"/>
                  </a:cubicBezTo>
                  <a:lnTo>
                    <a:pt x="1031" y="1201"/>
                  </a:lnTo>
                  <a:cubicBezTo>
                    <a:pt x="1064" y="1158"/>
                    <a:pt x="1026" y="1163"/>
                    <a:pt x="1060" y="1113"/>
                  </a:cubicBezTo>
                  <a:lnTo>
                    <a:pt x="1060" y="1113"/>
                  </a:lnTo>
                  <a:cubicBezTo>
                    <a:pt x="1049" y="1118"/>
                    <a:pt x="1041" y="1127"/>
                    <a:pt x="1037" y="1127"/>
                  </a:cubicBezTo>
                  <a:cubicBezTo>
                    <a:pt x="1035" y="1127"/>
                    <a:pt x="1033" y="1123"/>
                    <a:pt x="1033" y="1113"/>
                  </a:cubicBezTo>
                  <a:lnTo>
                    <a:pt x="1015" y="1113"/>
                  </a:lnTo>
                  <a:cubicBezTo>
                    <a:pt x="1015" y="1121"/>
                    <a:pt x="1007" y="1130"/>
                    <a:pt x="998" y="1139"/>
                  </a:cubicBezTo>
                  <a:cubicBezTo>
                    <a:pt x="963" y="1139"/>
                    <a:pt x="945" y="1104"/>
                    <a:pt x="927" y="1104"/>
                  </a:cubicBezTo>
                  <a:cubicBezTo>
                    <a:pt x="918" y="1086"/>
                    <a:pt x="945" y="1095"/>
                    <a:pt x="954" y="1086"/>
                  </a:cubicBezTo>
                  <a:lnTo>
                    <a:pt x="918" y="1077"/>
                  </a:lnTo>
                  <a:cubicBezTo>
                    <a:pt x="934" y="1067"/>
                    <a:pt x="940" y="1048"/>
                    <a:pt x="950" y="1037"/>
                  </a:cubicBezTo>
                  <a:lnTo>
                    <a:pt x="950" y="1037"/>
                  </a:lnTo>
                  <a:cubicBezTo>
                    <a:pt x="951" y="1036"/>
                    <a:pt x="952" y="1035"/>
                    <a:pt x="953" y="1034"/>
                  </a:cubicBezTo>
                  <a:lnTo>
                    <a:pt x="953" y="1034"/>
                  </a:lnTo>
                  <a:cubicBezTo>
                    <a:pt x="956" y="1031"/>
                    <a:pt x="960" y="1029"/>
                    <a:pt x="966" y="1029"/>
                  </a:cubicBezTo>
                  <a:cubicBezTo>
                    <a:pt x="970" y="1029"/>
                    <a:pt x="974" y="1030"/>
                    <a:pt x="980" y="1033"/>
                  </a:cubicBezTo>
                  <a:lnTo>
                    <a:pt x="980" y="1033"/>
                  </a:lnTo>
                  <a:lnTo>
                    <a:pt x="963" y="1007"/>
                  </a:lnTo>
                  <a:cubicBezTo>
                    <a:pt x="971" y="980"/>
                    <a:pt x="963" y="954"/>
                    <a:pt x="945" y="945"/>
                  </a:cubicBezTo>
                  <a:cubicBezTo>
                    <a:pt x="945" y="936"/>
                    <a:pt x="892" y="936"/>
                    <a:pt x="918" y="936"/>
                  </a:cubicBezTo>
                  <a:lnTo>
                    <a:pt x="874" y="901"/>
                  </a:lnTo>
                  <a:lnTo>
                    <a:pt x="883" y="892"/>
                  </a:lnTo>
                  <a:cubicBezTo>
                    <a:pt x="865" y="848"/>
                    <a:pt x="786" y="830"/>
                    <a:pt x="804" y="751"/>
                  </a:cubicBezTo>
                  <a:cubicBezTo>
                    <a:pt x="795" y="742"/>
                    <a:pt x="777" y="733"/>
                    <a:pt x="768" y="698"/>
                  </a:cubicBezTo>
                  <a:lnTo>
                    <a:pt x="786" y="680"/>
                  </a:lnTo>
                  <a:cubicBezTo>
                    <a:pt x="769" y="672"/>
                    <a:pt x="784" y="617"/>
                    <a:pt x="757" y="617"/>
                  </a:cubicBezTo>
                  <a:cubicBezTo>
                    <a:pt x="755" y="617"/>
                    <a:pt x="753" y="618"/>
                    <a:pt x="751" y="618"/>
                  </a:cubicBezTo>
                  <a:cubicBezTo>
                    <a:pt x="777" y="583"/>
                    <a:pt x="786" y="592"/>
                    <a:pt x="777" y="583"/>
                  </a:cubicBezTo>
                  <a:cubicBezTo>
                    <a:pt x="768" y="583"/>
                    <a:pt x="759" y="583"/>
                    <a:pt x="759" y="574"/>
                  </a:cubicBezTo>
                  <a:lnTo>
                    <a:pt x="724" y="574"/>
                  </a:lnTo>
                  <a:cubicBezTo>
                    <a:pt x="715" y="574"/>
                    <a:pt x="706" y="565"/>
                    <a:pt x="680" y="547"/>
                  </a:cubicBezTo>
                  <a:lnTo>
                    <a:pt x="636" y="547"/>
                  </a:lnTo>
                  <a:cubicBezTo>
                    <a:pt x="618" y="539"/>
                    <a:pt x="618" y="530"/>
                    <a:pt x="627" y="521"/>
                  </a:cubicBezTo>
                  <a:cubicBezTo>
                    <a:pt x="627" y="521"/>
                    <a:pt x="645" y="512"/>
                    <a:pt x="636" y="503"/>
                  </a:cubicBezTo>
                  <a:lnTo>
                    <a:pt x="636" y="503"/>
                  </a:lnTo>
                  <a:cubicBezTo>
                    <a:pt x="653" y="512"/>
                    <a:pt x="653" y="512"/>
                    <a:pt x="645" y="512"/>
                  </a:cubicBezTo>
                  <a:cubicBezTo>
                    <a:pt x="656" y="514"/>
                    <a:pt x="663" y="515"/>
                    <a:pt x="667" y="515"/>
                  </a:cubicBezTo>
                  <a:cubicBezTo>
                    <a:pt x="679" y="515"/>
                    <a:pt x="662" y="506"/>
                    <a:pt x="636" y="486"/>
                  </a:cubicBezTo>
                  <a:cubicBezTo>
                    <a:pt x="615" y="472"/>
                    <a:pt x="585" y="453"/>
                    <a:pt x="592" y="453"/>
                  </a:cubicBezTo>
                  <a:lnTo>
                    <a:pt x="592" y="453"/>
                  </a:lnTo>
                  <a:cubicBezTo>
                    <a:pt x="594" y="453"/>
                    <a:pt x="599" y="455"/>
                    <a:pt x="609" y="459"/>
                  </a:cubicBezTo>
                  <a:cubicBezTo>
                    <a:pt x="600" y="450"/>
                    <a:pt x="592" y="441"/>
                    <a:pt x="592" y="441"/>
                  </a:cubicBezTo>
                  <a:lnTo>
                    <a:pt x="592" y="441"/>
                  </a:lnTo>
                  <a:cubicBezTo>
                    <a:pt x="592" y="441"/>
                    <a:pt x="601" y="442"/>
                    <a:pt x="609" y="450"/>
                  </a:cubicBezTo>
                  <a:lnTo>
                    <a:pt x="618" y="450"/>
                  </a:lnTo>
                  <a:cubicBezTo>
                    <a:pt x="618" y="450"/>
                    <a:pt x="618" y="450"/>
                    <a:pt x="609" y="441"/>
                  </a:cubicBezTo>
                  <a:lnTo>
                    <a:pt x="609" y="441"/>
                  </a:lnTo>
                  <a:lnTo>
                    <a:pt x="671" y="477"/>
                  </a:lnTo>
                  <a:cubicBezTo>
                    <a:pt x="675" y="478"/>
                    <a:pt x="677" y="479"/>
                    <a:pt x="678" y="479"/>
                  </a:cubicBezTo>
                  <a:cubicBezTo>
                    <a:pt x="684" y="479"/>
                    <a:pt x="640" y="456"/>
                    <a:pt x="609" y="433"/>
                  </a:cubicBezTo>
                  <a:cubicBezTo>
                    <a:pt x="600" y="424"/>
                    <a:pt x="592" y="415"/>
                    <a:pt x="583" y="406"/>
                  </a:cubicBezTo>
                  <a:lnTo>
                    <a:pt x="583" y="406"/>
                  </a:lnTo>
                  <a:cubicBezTo>
                    <a:pt x="611" y="423"/>
                    <a:pt x="621" y="429"/>
                    <a:pt x="625" y="429"/>
                  </a:cubicBezTo>
                  <a:cubicBezTo>
                    <a:pt x="627" y="429"/>
                    <a:pt x="627" y="427"/>
                    <a:pt x="627" y="424"/>
                  </a:cubicBezTo>
                  <a:cubicBezTo>
                    <a:pt x="627" y="424"/>
                    <a:pt x="627" y="423"/>
                    <a:pt x="628" y="423"/>
                  </a:cubicBezTo>
                  <a:cubicBezTo>
                    <a:pt x="631" y="423"/>
                    <a:pt x="639" y="427"/>
                    <a:pt x="662" y="450"/>
                  </a:cubicBezTo>
                  <a:cubicBezTo>
                    <a:pt x="639" y="419"/>
                    <a:pt x="664" y="422"/>
                    <a:pt x="633" y="380"/>
                  </a:cubicBezTo>
                  <a:lnTo>
                    <a:pt x="633" y="380"/>
                  </a:lnTo>
                  <a:cubicBezTo>
                    <a:pt x="639" y="381"/>
                    <a:pt x="646" y="382"/>
                    <a:pt x="650" y="382"/>
                  </a:cubicBezTo>
                  <a:cubicBezTo>
                    <a:pt x="656" y="382"/>
                    <a:pt x="658" y="380"/>
                    <a:pt x="653" y="371"/>
                  </a:cubicBezTo>
                  <a:lnTo>
                    <a:pt x="653" y="371"/>
                  </a:lnTo>
                  <a:lnTo>
                    <a:pt x="698" y="415"/>
                  </a:lnTo>
                  <a:cubicBezTo>
                    <a:pt x="680" y="397"/>
                    <a:pt x="671" y="380"/>
                    <a:pt x="671" y="353"/>
                  </a:cubicBezTo>
                  <a:lnTo>
                    <a:pt x="671" y="353"/>
                  </a:lnTo>
                  <a:cubicBezTo>
                    <a:pt x="706" y="389"/>
                    <a:pt x="715" y="397"/>
                    <a:pt x="724" y="433"/>
                  </a:cubicBezTo>
                  <a:cubicBezTo>
                    <a:pt x="724" y="406"/>
                    <a:pt x="724" y="406"/>
                    <a:pt x="733" y="397"/>
                  </a:cubicBezTo>
                  <a:cubicBezTo>
                    <a:pt x="733" y="389"/>
                    <a:pt x="733" y="389"/>
                    <a:pt x="742" y="362"/>
                  </a:cubicBezTo>
                  <a:lnTo>
                    <a:pt x="751" y="389"/>
                  </a:lnTo>
                  <a:cubicBezTo>
                    <a:pt x="758" y="389"/>
                    <a:pt x="759" y="366"/>
                    <a:pt x="768" y="366"/>
                  </a:cubicBezTo>
                  <a:cubicBezTo>
                    <a:pt x="771" y="366"/>
                    <a:pt x="774" y="367"/>
                    <a:pt x="777" y="371"/>
                  </a:cubicBezTo>
                  <a:cubicBezTo>
                    <a:pt x="795" y="406"/>
                    <a:pt x="804" y="406"/>
                    <a:pt x="865" y="406"/>
                  </a:cubicBezTo>
                  <a:cubicBezTo>
                    <a:pt x="910" y="406"/>
                    <a:pt x="963" y="406"/>
                    <a:pt x="1007" y="433"/>
                  </a:cubicBezTo>
                  <a:cubicBezTo>
                    <a:pt x="1002" y="409"/>
                    <a:pt x="1003" y="401"/>
                    <a:pt x="1007" y="401"/>
                  </a:cubicBezTo>
                  <a:cubicBezTo>
                    <a:pt x="1014" y="401"/>
                    <a:pt x="1032" y="428"/>
                    <a:pt x="1043" y="428"/>
                  </a:cubicBezTo>
                  <a:cubicBezTo>
                    <a:pt x="1048" y="428"/>
                    <a:pt x="1051" y="422"/>
                    <a:pt x="1051" y="406"/>
                  </a:cubicBezTo>
                  <a:cubicBezTo>
                    <a:pt x="1060" y="424"/>
                    <a:pt x="1068" y="441"/>
                    <a:pt x="1051" y="459"/>
                  </a:cubicBezTo>
                  <a:cubicBezTo>
                    <a:pt x="1061" y="453"/>
                    <a:pt x="1070" y="451"/>
                    <a:pt x="1078" y="451"/>
                  </a:cubicBezTo>
                  <a:cubicBezTo>
                    <a:pt x="1093" y="451"/>
                    <a:pt x="1106" y="457"/>
                    <a:pt x="1118" y="457"/>
                  </a:cubicBezTo>
                  <a:cubicBezTo>
                    <a:pt x="1128" y="457"/>
                    <a:pt x="1138" y="452"/>
                    <a:pt x="1148" y="433"/>
                  </a:cubicBezTo>
                  <a:lnTo>
                    <a:pt x="1148" y="433"/>
                  </a:lnTo>
                  <a:cubicBezTo>
                    <a:pt x="1157" y="450"/>
                    <a:pt x="1139" y="459"/>
                    <a:pt x="1148" y="477"/>
                  </a:cubicBezTo>
                  <a:cubicBezTo>
                    <a:pt x="1148" y="471"/>
                    <a:pt x="1152" y="464"/>
                    <a:pt x="1158" y="464"/>
                  </a:cubicBezTo>
                  <a:cubicBezTo>
                    <a:pt x="1160" y="464"/>
                    <a:pt x="1163" y="465"/>
                    <a:pt x="1166" y="468"/>
                  </a:cubicBezTo>
                  <a:cubicBezTo>
                    <a:pt x="1166" y="477"/>
                    <a:pt x="1157" y="486"/>
                    <a:pt x="1148" y="494"/>
                  </a:cubicBezTo>
                  <a:cubicBezTo>
                    <a:pt x="1201" y="494"/>
                    <a:pt x="1201" y="424"/>
                    <a:pt x="1201" y="371"/>
                  </a:cubicBezTo>
                  <a:cubicBezTo>
                    <a:pt x="1211" y="381"/>
                    <a:pt x="1219" y="386"/>
                    <a:pt x="1226" y="386"/>
                  </a:cubicBezTo>
                  <a:cubicBezTo>
                    <a:pt x="1236" y="386"/>
                    <a:pt x="1243" y="375"/>
                    <a:pt x="1254" y="353"/>
                  </a:cubicBezTo>
                  <a:lnTo>
                    <a:pt x="1254" y="353"/>
                  </a:lnTo>
                  <a:cubicBezTo>
                    <a:pt x="1263" y="371"/>
                    <a:pt x="1280" y="397"/>
                    <a:pt x="1245" y="397"/>
                  </a:cubicBezTo>
                  <a:cubicBezTo>
                    <a:pt x="1255" y="402"/>
                    <a:pt x="1282" y="412"/>
                    <a:pt x="1305" y="412"/>
                  </a:cubicBezTo>
                  <a:cubicBezTo>
                    <a:pt x="1325" y="412"/>
                    <a:pt x="1342" y="404"/>
                    <a:pt x="1342" y="380"/>
                  </a:cubicBezTo>
                  <a:cubicBezTo>
                    <a:pt x="1346" y="387"/>
                    <a:pt x="1351" y="390"/>
                    <a:pt x="1356" y="390"/>
                  </a:cubicBezTo>
                  <a:cubicBezTo>
                    <a:pt x="1363" y="390"/>
                    <a:pt x="1369" y="385"/>
                    <a:pt x="1369" y="380"/>
                  </a:cubicBezTo>
                  <a:cubicBezTo>
                    <a:pt x="1392" y="380"/>
                    <a:pt x="1404" y="384"/>
                    <a:pt x="1420" y="384"/>
                  </a:cubicBezTo>
                  <a:cubicBezTo>
                    <a:pt x="1428" y="384"/>
                    <a:pt x="1436" y="383"/>
                    <a:pt x="1448" y="380"/>
                  </a:cubicBezTo>
                  <a:lnTo>
                    <a:pt x="1439" y="371"/>
                  </a:lnTo>
                  <a:cubicBezTo>
                    <a:pt x="1443" y="350"/>
                    <a:pt x="1448" y="344"/>
                    <a:pt x="1454" y="344"/>
                  </a:cubicBezTo>
                  <a:cubicBezTo>
                    <a:pt x="1462" y="344"/>
                    <a:pt x="1472" y="354"/>
                    <a:pt x="1485" y="354"/>
                  </a:cubicBezTo>
                  <a:cubicBezTo>
                    <a:pt x="1487" y="354"/>
                    <a:pt x="1490" y="354"/>
                    <a:pt x="1492" y="353"/>
                  </a:cubicBezTo>
                  <a:lnTo>
                    <a:pt x="1492" y="362"/>
                  </a:lnTo>
                  <a:cubicBezTo>
                    <a:pt x="1508" y="371"/>
                    <a:pt x="1517" y="374"/>
                    <a:pt x="1523" y="374"/>
                  </a:cubicBezTo>
                  <a:cubicBezTo>
                    <a:pt x="1534" y="374"/>
                    <a:pt x="1536" y="366"/>
                    <a:pt x="1544" y="366"/>
                  </a:cubicBezTo>
                  <a:cubicBezTo>
                    <a:pt x="1550" y="366"/>
                    <a:pt x="1560" y="371"/>
                    <a:pt x="1581" y="389"/>
                  </a:cubicBezTo>
                  <a:lnTo>
                    <a:pt x="1581" y="353"/>
                  </a:lnTo>
                  <a:cubicBezTo>
                    <a:pt x="1581" y="333"/>
                    <a:pt x="1584" y="326"/>
                    <a:pt x="1589" y="326"/>
                  </a:cubicBezTo>
                  <a:cubicBezTo>
                    <a:pt x="1604" y="326"/>
                    <a:pt x="1633" y="375"/>
                    <a:pt x="1658" y="375"/>
                  </a:cubicBezTo>
                  <a:cubicBezTo>
                    <a:pt x="1662" y="375"/>
                    <a:pt x="1665" y="374"/>
                    <a:pt x="1669" y="371"/>
                  </a:cubicBezTo>
                  <a:lnTo>
                    <a:pt x="1660" y="344"/>
                  </a:lnTo>
                  <a:cubicBezTo>
                    <a:pt x="1662" y="342"/>
                    <a:pt x="1663" y="341"/>
                    <a:pt x="1665" y="341"/>
                  </a:cubicBezTo>
                  <a:cubicBezTo>
                    <a:pt x="1684" y="341"/>
                    <a:pt x="1715" y="451"/>
                    <a:pt x="1731" y="459"/>
                  </a:cubicBezTo>
                  <a:cubicBezTo>
                    <a:pt x="1740" y="468"/>
                    <a:pt x="1731" y="468"/>
                    <a:pt x="1722" y="477"/>
                  </a:cubicBezTo>
                  <a:cubicBezTo>
                    <a:pt x="1732" y="485"/>
                    <a:pt x="1739" y="489"/>
                    <a:pt x="1743" y="489"/>
                  </a:cubicBezTo>
                  <a:cubicBezTo>
                    <a:pt x="1761" y="489"/>
                    <a:pt x="1738" y="429"/>
                    <a:pt x="1766" y="415"/>
                  </a:cubicBezTo>
                  <a:lnTo>
                    <a:pt x="1766" y="415"/>
                  </a:lnTo>
                  <a:cubicBezTo>
                    <a:pt x="1775" y="441"/>
                    <a:pt x="1757" y="486"/>
                    <a:pt x="1784" y="486"/>
                  </a:cubicBezTo>
                  <a:cubicBezTo>
                    <a:pt x="1784" y="487"/>
                    <a:pt x="1786" y="488"/>
                    <a:pt x="1787" y="488"/>
                  </a:cubicBezTo>
                  <a:cubicBezTo>
                    <a:pt x="1801" y="488"/>
                    <a:pt x="1843" y="439"/>
                    <a:pt x="1875" y="439"/>
                  </a:cubicBezTo>
                  <a:cubicBezTo>
                    <a:pt x="1884" y="439"/>
                    <a:pt x="1892" y="442"/>
                    <a:pt x="1898" y="450"/>
                  </a:cubicBezTo>
                  <a:cubicBezTo>
                    <a:pt x="1890" y="433"/>
                    <a:pt x="1881" y="415"/>
                    <a:pt x="1898" y="397"/>
                  </a:cubicBezTo>
                  <a:cubicBezTo>
                    <a:pt x="1918" y="397"/>
                    <a:pt x="1946" y="439"/>
                    <a:pt x="1970" y="439"/>
                  </a:cubicBezTo>
                  <a:cubicBezTo>
                    <a:pt x="1979" y="439"/>
                    <a:pt x="1988" y="432"/>
                    <a:pt x="1996" y="415"/>
                  </a:cubicBezTo>
                  <a:cubicBezTo>
                    <a:pt x="2004" y="415"/>
                    <a:pt x="2004" y="424"/>
                    <a:pt x="2004" y="433"/>
                  </a:cubicBezTo>
                  <a:cubicBezTo>
                    <a:pt x="2022" y="415"/>
                    <a:pt x="2075" y="406"/>
                    <a:pt x="2084" y="371"/>
                  </a:cubicBezTo>
                  <a:cubicBezTo>
                    <a:pt x="2089" y="404"/>
                    <a:pt x="2093" y="414"/>
                    <a:pt x="2101" y="414"/>
                  </a:cubicBezTo>
                  <a:cubicBezTo>
                    <a:pt x="2107" y="414"/>
                    <a:pt x="2116" y="406"/>
                    <a:pt x="2128" y="397"/>
                  </a:cubicBezTo>
                  <a:cubicBezTo>
                    <a:pt x="2140" y="390"/>
                    <a:pt x="2151" y="384"/>
                    <a:pt x="2158" y="384"/>
                  </a:cubicBezTo>
                  <a:cubicBezTo>
                    <a:pt x="2168" y="384"/>
                    <a:pt x="2170" y="394"/>
                    <a:pt x="2155" y="424"/>
                  </a:cubicBezTo>
                  <a:lnTo>
                    <a:pt x="2190" y="415"/>
                  </a:lnTo>
                  <a:lnTo>
                    <a:pt x="2190" y="415"/>
                  </a:lnTo>
                  <a:lnTo>
                    <a:pt x="2181" y="433"/>
                  </a:lnTo>
                  <a:cubicBezTo>
                    <a:pt x="2199" y="433"/>
                    <a:pt x="2225" y="406"/>
                    <a:pt x="2261" y="380"/>
                  </a:cubicBezTo>
                  <a:lnTo>
                    <a:pt x="2261" y="380"/>
                  </a:lnTo>
                  <a:cubicBezTo>
                    <a:pt x="2261" y="389"/>
                    <a:pt x="2243" y="397"/>
                    <a:pt x="2234" y="406"/>
                  </a:cubicBezTo>
                  <a:cubicBezTo>
                    <a:pt x="2240" y="416"/>
                    <a:pt x="2244" y="421"/>
                    <a:pt x="2252" y="421"/>
                  </a:cubicBezTo>
                  <a:cubicBezTo>
                    <a:pt x="2265" y="421"/>
                    <a:pt x="2290" y="405"/>
                    <a:pt x="2358" y="371"/>
                  </a:cubicBezTo>
                  <a:lnTo>
                    <a:pt x="2358" y="371"/>
                  </a:lnTo>
                  <a:lnTo>
                    <a:pt x="2313" y="406"/>
                  </a:lnTo>
                  <a:cubicBezTo>
                    <a:pt x="2319" y="403"/>
                    <a:pt x="2321" y="401"/>
                    <a:pt x="2323" y="401"/>
                  </a:cubicBezTo>
                  <a:lnTo>
                    <a:pt x="2323" y="401"/>
                  </a:lnTo>
                  <a:cubicBezTo>
                    <a:pt x="2328" y="401"/>
                    <a:pt x="2308" y="426"/>
                    <a:pt x="2322" y="433"/>
                  </a:cubicBezTo>
                  <a:cubicBezTo>
                    <a:pt x="2313" y="441"/>
                    <a:pt x="2313" y="441"/>
                    <a:pt x="2331" y="441"/>
                  </a:cubicBezTo>
                  <a:cubicBezTo>
                    <a:pt x="2322" y="441"/>
                    <a:pt x="2313" y="450"/>
                    <a:pt x="2305" y="450"/>
                  </a:cubicBezTo>
                  <a:cubicBezTo>
                    <a:pt x="2331" y="450"/>
                    <a:pt x="2278" y="486"/>
                    <a:pt x="2252" y="503"/>
                  </a:cubicBezTo>
                  <a:cubicBezTo>
                    <a:pt x="2235" y="514"/>
                    <a:pt x="2226" y="522"/>
                    <a:pt x="2242" y="522"/>
                  </a:cubicBezTo>
                  <a:cubicBezTo>
                    <a:pt x="2251" y="522"/>
                    <a:pt x="2271" y="519"/>
                    <a:pt x="2305" y="512"/>
                  </a:cubicBezTo>
                  <a:cubicBezTo>
                    <a:pt x="2313" y="521"/>
                    <a:pt x="2322" y="530"/>
                    <a:pt x="2331" y="530"/>
                  </a:cubicBezTo>
                  <a:cubicBezTo>
                    <a:pt x="2349" y="512"/>
                    <a:pt x="2366" y="512"/>
                    <a:pt x="2384" y="512"/>
                  </a:cubicBezTo>
                  <a:cubicBezTo>
                    <a:pt x="2397" y="512"/>
                    <a:pt x="2406" y="514"/>
                    <a:pt x="2415" y="514"/>
                  </a:cubicBezTo>
                  <a:cubicBezTo>
                    <a:pt x="2424" y="514"/>
                    <a:pt x="2433" y="512"/>
                    <a:pt x="2446" y="503"/>
                  </a:cubicBezTo>
                  <a:lnTo>
                    <a:pt x="2446" y="503"/>
                  </a:lnTo>
                  <a:cubicBezTo>
                    <a:pt x="2439" y="518"/>
                    <a:pt x="2391" y="543"/>
                    <a:pt x="2373" y="543"/>
                  </a:cubicBezTo>
                  <a:cubicBezTo>
                    <a:pt x="2369" y="543"/>
                    <a:pt x="2366" y="542"/>
                    <a:pt x="2366" y="539"/>
                  </a:cubicBezTo>
                  <a:lnTo>
                    <a:pt x="2384" y="530"/>
                  </a:lnTo>
                  <a:lnTo>
                    <a:pt x="2384" y="530"/>
                  </a:lnTo>
                  <a:cubicBezTo>
                    <a:pt x="2304" y="538"/>
                    <a:pt x="2318" y="575"/>
                    <a:pt x="2282" y="575"/>
                  </a:cubicBezTo>
                  <a:cubicBezTo>
                    <a:pt x="2278" y="575"/>
                    <a:pt x="2274" y="575"/>
                    <a:pt x="2269" y="574"/>
                  </a:cubicBezTo>
                  <a:cubicBezTo>
                    <a:pt x="2261" y="592"/>
                    <a:pt x="2252" y="609"/>
                    <a:pt x="2243" y="618"/>
                  </a:cubicBezTo>
                  <a:cubicBezTo>
                    <a:pt x="2234" y="627"/>
                    <a:pt x="2234" y="627"/>
                    <a:pt x="2225" y="636"/>
                  </a:cubicBezTo>
                  <a:cubicBezTo>
                    <a:pt x="2225" y="636"/>
                    <a:pt x="2216" y="645"/>
                    <a:pt x="2216" y="645"/>
                  </a:cubicBezTo>
                  <a:lnTo>
                    <a:pt x="2199" y="662"/>
                  </a:lnTo>
                  <a:cubicBezTo>
                    <a:pt x="2163" y="706"/>
                    <a:pt x="2128" y="751"/>
                    <a:pt x="2102" y="795"/>
                  </a:cubicBezTo>
                  <a:lnTo>
                    <a:pt x="2155" y="812"/>
                  </a:lnTo>
                  <a:lnTo>
                    <a:pt x="2137" y="839"/>
                  </a:lnTo>
                  <a:cubicBezTo>
                    <a:pt x="2119" y="839"/>
                    <a:pt x="2093" y="830"/>
                    <a:pt x="2102" y="812"/>
                  </a:cubicBezTo>
                  <a:cubicBezTo>
                    <a:pt x="2100" y="812"/>
                    <a:pt x="2098" y="811"/>
                    <a:pt x="2096" y="811"/>
                  </a:cubicBezTo>
                  <a:cubicBezTo>
                    <a:pt x="2079" y="811"/>
                    <a:pt x="2103" y="857"/>
                    <a:pt x="2119" y="865"/>
                  </a:cubicBezTo>
                  <a:cubicBezTo>
                    <a:pt x="2110" y="871"/>
                    <a:pt x="2103" y="874"/>
                    <a:pt x="2097" y="874"/>
                  </a:cubicBezTo>
                  <a:cubicBezTo>
                    <a:pt x="2069" y="874"/>
                    <a:pt x="2065" y="828"/>
                    <a:pt x="2060" y="828"/>
                  </a:cubicBezTo>
                  <a:cubicBezTo>
                    <a:pt x="2059" y="828"/>
                    <a:pt x="2058" y="828"/>
                    <a:pt x="2057" y="830"/>
                  </a:cubicBezTo>
                  <a:lnTo>
                    <a:pt x="2057" y="848"/>
                  </a:lnTo>
                  <a:cubicBezTo>
                    <a:pt x="2075" y="874"/>
                    <a:pt x="2093" y="892"/>
                    <a:pt x="2075" y="918"/>
                  </a:cubicBezTo>
                  <a:cubicBezTo>
                    <a:pt x="2072" y="920"/>
                    <a:pt x="2068" y="921"/>
                    <a:pt x="2065" y="921"/>
                  </a:cubicBezTo>
                  <a:cubicBezTo>
                    <a:pt x="2051" y="921"/>
                    <a:pt x="2038" y="909"/>
                    <a:pt x="2031" y="909"/>
                  </a:cubicBezTo>
                  <a:cubicBezTo>
                    <a:pt x="2031" y="909"/>
                    <a:pt x="2031" y="909"/>
                    <a:pt x="2022" y="918"/>
                  </a:cubicBezTo>
                  <a:lnTo>
                    <a:pt x="1996" y="962"/>
                  </a:lnTo>
                  <a:lnTo>
                    <a:pt x="2049" y="962"/>
                  </a:lnTo>
                  <a:cubicBezTo>
                    <a:pt x="2049" y="995"/>
                    <a:pt x="2026" y="1005"/>
                    <a:pt x="2064" y="1006"/>
                  </a:cubicBezTo>
                  <a:lnTo>
                    <a:pt x="2064" y="1006"/>
                  </a:lnTo>
                  <a:cubicBezTo>
                    <a:pt x="1992" y="1012"/>
                    <a:pt x="1959" y="1148"/>
                    <a:pt x="1934" y="1148"/>
                  </a:cubicBezTo>
                  <a:cubicBezTo>
                    <a:pt x="1943" y="1192"/>
                    <a:pt x="1934" y="1219"/>
                    <a:pt x="1907" y="1245"/>
                  </a:cubicBezTo>
                  <a:cubicBezTo>
                    <a:pt x="1925" y="1245"/>
                    <a:pt x="1969" y="1263"/>
                    <a:pt x="1943" y="1289"/>
                  </a:cubicBezTo>
                  <a:cubicBezTo>
                    <a:pt x="1921" y="1273"/>
                    <a:pt x="1907" y="1267"/>
                    <a:pt x="1896" y="1267"/>
                  </a:cubicBezTo>
                  <a:cubicBezTo>
                    <a:pt x="1870" y="1267"/>
                    <a:pt x="1864" y="1300"/>
                    <a:pt x="1828" y="1300"/>
                  </a:cubicBezTo>
                  <a:cubicBezTo>
                    <a:pt x="1825" y="1300"/>
                    <a:pt x="1822" y="1300"/>
                    <a:pt x="1819" y="1300"/>
                  </a:cubicBezTo>
                  <a:lnTo>
                    <a:pt x="1819" y="1300"/>
                  </a:lnTo>
                  <a:cubicBezTo>
                    <a:pt x="1841" y="1311"/>
                    <a:pt x="1781" y="1378"/>
                    <a:pt x="1846" y="1386"/>
                  </a:cubicBezTo>
                  <a:cubicBezTo>
                    <a:pt x="1842" y="1390"/>
                    <a:pt x="1839" y="1391"/>
                    <a:pt x="1836" y="1391"/>
                  </a:cubicBezTo>
                  <a:cubicBezTo>
                    <a:pt x="1823" y="1391"/>
                    <a:pt x="1812" y="1369"/>
                    <a:pt x="1784" y="1369"/>
                  </a:cubicBezTo>
                  <a:cubicBezTo>
                    <a:pt x="1793" y="1439"/>
                    <a:pt x="1695" y="1475"/>
                    <a:pt x="1669" y="1545"/>
                  </a:cubicBezTo>
                  <a:cubicBezTo>
                    <a:pt x="1678" y="1554"/>
                    <a:pt x="1704" y="1554"/>
                    <a:pt x="1713" y="1572"/>
                  </a:cubicBezTo>
                  <a:lnTo>
                    <a:pt x="1634" y="1572"/>
                  </a:lnTo>
                  <a:cubicBezTo>
                    <a:pt x="1634" y="1589"/>
                    <a:pt x="1695" y="1625"/>
                    <a:pt x="1642" y="1625"/>
                  </a:cubicBezTo>
                  <a:cubicBezTo>
                    <a:pt x="1651" y="1625"/>
                    <a:pt x="1669" y="1634"/>
                    <a:pt x="1669" y="1642"/>
                  </a:cubicBezTo>
                  <a:cubicBezTo>
                    <a:pt x="1545" y="1739"/>
                    <a:pt x="1563" y="1925"/>
                    <a:pt x="1386" y="1996"/>
                  </a:cubicBezTo>
                  <a:cubicBezTo>
                    <a:pt x="1422" y="1996"/>
                    <a:pt x="1413" y="2004"/>
                    <a:pt x="1404" y="2022"/>
                  </a:cubicBezTo>
                  <a:cubicBezTo>
                    <a:pt x="1407" y="2021"/>
                    <a:pt x="1409" y="2020"/>
                    <a:pt x="1412" y="2020"/>
                  </a:cubicBezTo>
                  <a:cubicBezTo>
                    <a:pt x="1427" y="2020"/>
                    <a:pt x="1441" y="2040"/>
                    <a:pt x="1448" y="2040"/>
                  </a:cubicBezTo>
                  <a:lnTo>
                    <a:pt x="1378" y="2075"/>
                  </a:lnTo>
                  <a:cubicBezTo>
                    <a:pt x="1413" y="2110"/>
                    <a:pt x="1351" y="2137"/>
                    <a:pt x="1386" y="2163"/>
                  </a:cubicBezTo>
                  <a:lnTo>
                    <a:pt x="1386" y="2146"/>
                  </a:lnTo>
                  <a:cubicBezTo>
                    <a:pt x="1422" y="2190"/>
                    <a:pt x="1510" y="2172"/>
                    <a:pt x="1572" y="2207"/>
                  </a:cubicBezTo>
                  <a:cubicBezTo>
                    <a:pt x="1536" y="2154"/>
                    <a:pt x="1695" y="2190"/>
                    <a:pt x="1642" y="2101"/>
                  </a:cubicBezTo>
                  <a:cubicBezTo>
                    <a:pt x="1660" y="2101"/>
                    <a:pt x="1651" y="2119"/>
                    <a:pt x="1669" y="2128"/>
                  </a:cubicBezTo>
                  <a:cubicBezTo>
                    <a:pt x="1651" y="2101"/>
                    <a:pt x="1651" y="2084"/>
                    <a:pt x="1678" y="2066"/>
                  </a:cubicBezTo>
                  <a:lnTo>
                    <a:pt x="1687" y="2075"/>
                  </a:lnTo>
                  <a:cubicBezTo>
                    <a:pt x="1713" y="2004"/>
                    <a:pt x="1757" y="1987"/>
                    <a:pt x="1819" y="1925"/>
                  </a:cubicBezTo>
                  <a:lnTo>
                    <a:pt x="1784" y="1916"/>
                  </a:lnTo>
                  <a:cubicBezTo>
                    <a:pt x="1801" y="1898"/>
                    <a:pt x="1810" y="1898"/>
                    <a:pt x="1819" y="1898"/>
                  </a:cubicBezTo>
                  <a:cubicBezTo>
                    <a:pt x="1812" y="1889"/>
                    <a:pt x="1806" y="1886"/>
                    <a:pt x="1802" y="1886"/>
                  </a:cubicBezTo>
                  <a:cubicBezTo>
                    <a:pt x="1789" y="1886"/>
                    <a:pt x="1785" y="1911"/>
                    <a:pt x="1770" y="1911"/>
                  </a:cubicBezTo>
                  <a:cubicBezTo>
                    <a:pt x="1765" y="1911"/>
                    <a:pt x="1758" y="1908"/>
                    <a:pt x="1748" y="1898"/>
                  </a:cubicBezTo>
                  <a:lnTo>
                    <a:pt x="1748" y="1898"/>
                  </a:lnTo>
                  <a:cubicBezTo>
                    <a:pt x="1751" y="1899"/>
                    <a:pt x="1754" y="1899"/>
                    <a:pt x="1756" y="1899"/>
                  </a:cubicBezTo>
                  <a:cubicBezTo>
                    <a:pt x="1820" y="1899"/>
                    <a:pt x="1822" y="1806"/>
                    <a:pt x="1878" y="1806"/>
                  </a:cubicBezTo>
                  <a:cubicBezTo>
                    <a:pt x="1884" y="1806"/>
                    <a:pt x="1891" y="1808"/>
                    <a:pt x="1898" y="1810"/>
                  </a:cubicBezTo>
                  <a:cubicBezTo>
                    <a:pt x="1907" y="1784"/>
                    <a:pt x="1854" y="1792"/>
                    <a:pt x="1872" y="1775"/>
                  </a:cubicBezTo>
                  <a:lnTo>
                    <a:pt x="1898" y="1775"/>
                  </a:lnTo>
                  <a:lnTo>
                    <a:pt x="1872" y="1757"/>
                  </a:lnTo>
                  <a:cubicBezTo>
                    <a:pt x="1879" y="1750"/>
                    <a:pt x="1888" y="1747"/>
                    <a:pt x="1898" y="1747"/>
                  </a:cubicBezTo>
                  <a:cubicBezTo>
                    <a:pt x="1910" y="1747"/>
                    <a:pt x="1924" y="1752"/>
                    <a:pt x="1934" y="1757"/>
                  </a:cubicBezTo>
                  <a:cubicBezTo>
                    <a:pt x="1925" y="1757"/>
                    <a:pt x="1934" y="1766"/>
                    <a:pt x="1934" y="1775"/>
                  </a:cubicBezTo>
                  <a:cubicBezTo>
                    <a:pt x="1960" y="1766"/>
                    <a:pt x="1960" y="1713"/>
                    <a:pt x="1969" y="1704"/>
                  </a:cubicBezTo>
                  <a:lnTo>
                    <a:pt x="1969" y="1704"/>
                  </a:lnTo>
                  <a:lnTo>
                    <a:pt x="1943" y="1722"/>
                  </a:lnTo>
                  <a:cubicBezTo>
                    <a:pt x="1960" y="1642"/>
                    <a:pt x="2040" y="1581"/>
                    <a:pt x="2040" y="1492"/>
                  </a:cubicBezTo>
                  <a:lnTo>
                    <a:pt x="2022" y="1483"/>
                  </a:lnTo>
                  <a:cubicBezTo>
                    <a:pt x="2022" y="1422"/>
                    <a:pt x="2057" y="1457"/>
                    <a:pt x="2075" y="1395"/>
                  </a:cubicBezTo>
                  <a:cubicBezTo>
                    <a:pt x="2075" y="1377"/>
                    <a:pt x="2075" y="1360"/>
                    <a:pt x="2084" y="1342"/>
                  </a:cubicBezTo>
                  <a:cubicBezTo>
                    <a:pt x="2088" y="1355"/>
                    <a:pt x="2099" y="1355"/>
                    <a:pt x="2110" y="1355"/>
                  </a:cubicBezTo>
                  <a:cubicBezTo>
                    <a:pt x="2121" y="1355"/>
                    <a:pt x="2132" y="1355"/>
                    <a:pt x="2137" y="1369"/>
                  </a:cubicBezTo>
                  <a:cubicBezTo>
                    <a:pt x="2137" y="1298"/>
                    <a:pt x="2128" y="1324"/>
                    <a:pt x="2102" y="1263"/>
                  </a:cubicBezTo>
                  <a:lnTo>
                    <a:pt x="2128" y="1263"/>
                  </a:lnTo>
                  <a:cubicBezTo>
                    <a:pt x="2110" y="1245"/>
                    <a:pt x="2102" y="1236"/>
                    <a:pt x="2110" y="1201"/>
                  </a:cubicBezTo>
                  <a:lnTo>
                    <a:pt x="2110" y="1201"/>
                  </a:lnTo>
                  <a:cubicBezTo>
                    <a:pt x="2119" y="1236"/>
                    <a:pt x="2155" y="1210"/>
                    <a:pt x="2172" y="1245"/>
                  </a:cubicBezTo>
                  <a:cubicBezTo>
                    <a:pt x="2245" y="1221"/>
                    <a:pt x="2178" y="1146"/>
                    <a:pt x="2239" y="1146"/>
                  </a:cubicBezTo>
                  <a:cubicBezTo>
                    <a:pt x="2245" y="1146"/>
                    <a:pt x="2252" y="1146"/>
                    <a:pt x="2261" y="1148"/>
                  </a:cubicBezTo>
                  <a:cubicBezTo>
                    <a:pt x="2246" y="1131"/>
                    <a:pt x="2235" y="1126"/>
                    <a:pt x="2225" y="1126"/>
                  </a:cubicBezTo>
                  <a:cubicBezTo>
                    <a:pt x="2203" y="1126"/>
                    <a:pt x="2193" y="1159"/>
                    <a:pt x="2190" y="1159"/>
                  </a:cubicBezTo>
                  <a:cubicBezTo>
                    <a:pt x="2190" y="1159"/>
                    <a:pt x="2190" y="1158"/>
                    <a:pt x="2190" y="1157"/>
                  </a:cubicBezTo>
                  <a:cubicBezTo>
                    <a:pt x="2163" y="1157"/>
                    <a:pt x="2155" y="1104"/>
                    <a:pt x="2172" y="1095"/>
                  </a:cubicBezTo>
                  <a:cubicBezTo>
                    <a:pt x="2174" y="1090"/>
                    <a:pt x="2182" y="1089"/>
                    <a:pt x="2192" y="1089"/>
                  </a:cubicBezTo>
                  <a:cubicBezTo>
                    <a:pt x="2201" y="1089"/>
                    <a:pt x="2214" y="1090"/>
                    <a:pt x="2227" y="1090"/>
                  </a:cubicBezTo>
                  <a:cubicBezTo>
                    <a:pt x="2254" y="1090"/>
                    <a:pt x="2283" y="1086"/>
                    <a:pt x="2296" y="1060"/>
                  </a:cubicBezTo>
                  <a:cubicBezTo>
                    <a:pt x="2296" y="1068"/>
                    <a:pt x="2296" y="1068"/>
                    <a:pt x="2296" y="1077"/>
                  </a:cubicBezTo>
                  <a:cubicBezTo>
                    <a:pt x="2322" y="1068"/>
                    <a:pt x="2296" y="1024"/>
                    <a:pt x="2331" y="1024"/>
                  </a:cubicBezTo>
                  <a:cubicBezTo>
                    <a:pt x="2296" y="989"/>
                    <a:pt x="2349" y="998"/>
                    <a:pt x="2305" y="962"/>
                  </a:cubicBezTo>
                  <a:lnTo>
                    <a:pt x="2305" y="962"/>
                  </a:lnTo>
                  <a:lnTo>
                    <a:pt x="2287" y="1015"/>
                  </a:lnTo>
                  <a:cubicBezTo>
                    <a:pt x="2287" y="980"/>
                    <a:pt x="2243" y="927"/>
                    <a:pt x="2296" y="901"/>
                  </a:cubicBezTo>
                  <a:cubicBezTo>
                    <a:pt x="2305" y="909"/>
                    <a:pt x="2313" y="927"/>
                    <a:pt x="2313" y="945"/>
                  </a:cubicBezTo>
                  <a:cubicBezTo>
                    <a:pt x="2331" y="936"/>
                    <a:pt x="2313" y="918"/>
                    <a:pt x="2340" y="909"/>
                  </a:cubicBezTo>
                  <a:lnTo>
                    <a:pt x="2340" y="909"/>
                  </a:lnTo>
                  <a:cubicBezTo>
                    <a:pt x="2384" y="945"/>
                    <a:pt x="2322" y="971"/>
                    <a:pt x="2340" y="1015"/>
                  </a:cubicBezTo>
                  <a:cubicBezTo>
                    <a:pt x="2367" y="1015"/>
                    <a:pt x="2348" y="974"/>
                    <a:pt x="2360" y="974"/>
                  </a:cubicBezTo>
                  <a:cubicBezTo>
                    <a:pt x="2364" y="974"/>
                    <a:pt x="2372" y="978"/>
                    <a:pt x="2384" y="989"/>
                  </a:cubicBezTo>
                  <a:cubicBezTo>
                    <a:pt x="2322" y="936"/>
                    <a:pt x="2419" y="954"/>
                    <a:pt x="2384" y="892"/>
                  </a:cubicBezTo>
                  <a:lnTo>
                    <a:pt x="2384" y="892"/>
                  </a:lnTo>
                  <a:lnTo>
                    <a:pt x="2411" y="909"/>
                  </a:lnTo>
                  <a:cubicBezTo>
                    <a:pt x="2411" y="901"/>
                    <a:pt x="2402" y="883"/>
                    <a:pt x="2411" y="874"/>
                  </a:cubicBezTo>
                  <a:lnTo>
                    <a:pt x="2437" y="909"/>
                  </a:lnTo>
                  <a:cubicBezTo>
                    <a:pt x="2419" y="865"/>
                    <a:pt x="2490" y="883"/>
                    <a:pt x="2490" y="848"/>
                  </a:cubicBezTo>
                  <a:lnTo>
                    <a:pt x="2490" y="848"/>
                  </a:lnTo>
                  <a:cubicBezTo>
                    <a:pt x="2482" y="864"/>
                    <a:pt x="2475" y="869"/>
                    <a:pt x="2467" y="869"/>
                  </a:cubicBezTo>
                  <a:cubicBezTo>
                    <a:pt x="2453" y="869"/>
                    <a:pt x="2438" y="847"/>
                    <a:pt x="2418" y="847"/>
                  </a:cubicBezTo>
                  <a:cubicBezTo>
                    <a:pt x="2415" y="847"/>
                    <a:pt x="2413" y="847"/>
                    <a:pt x="2411" y="848"/>
                  </a:cubicBezTo>
                  <a:cubicBezTo>
                    <a:pt x="2411" y="817"/>
                    <a:pt x="2423" y="808"/>
                    <a:pt x="2440" y="808"/>
                  </a:cubicBezTo>
                  <a:cubicBezTo>
                    <a:pt x="2447" y="808"/>
                    <a:pt x="2455" y="810"/>
                    <a:pt x="2464" y="812"/>
                  </a:cubicBezTo>
                  <a:cubicBezTo>
                    <a:pt x="2481" y="812"/>
                    <a:pt x="2490" y="812"/>
                    <a:pt x="2508" y="804"/>
                  </a:cubicBezTo>
                  <a:cubicBezTo>
                    <a:pt x="2523" y="796"/>
                    <a:pt x="2539" y="781"/>
                    <a:pt x="2548" y="760"/>
                  </a:cubicBezTo>
                  <a:lnTo>
                    <a:pt x="2548" y="760"/>
                  </a:lnTo>
                  <a:cubicBezTo>
                    <a:pt x="2540" y="771"/>
                    <a:pt x="2523" y="783"/>
                    <a:pt x="2511" y="783"/>
                  </a:cubicBezTo>
                  <a:cubicBezTo>
                    <a:pt x="2504" y="783"/>
                    <a:pt x="2499" y="779"/>
                    <a:pt x="2499" y="768"/>
                  </a:cubicBezTo>
                  <a:cubicBezTo>
                    <a:pt x="2517" y="751"/>
                    <a:pt x="2552" y="724"/>
                    <a:pt x="2578" y="715"/>
                  </a:cubicBezTo>
                  <a:cubicBezTo>
                    <a:pt x="2591" y="686"/>
                    <a:pt x="2589" y="678"/>
                    <a:pt x="2580" y="678"/>
                  </a:cubicBezTo>
                  <a:cubicBezTo>
                    <a:pt x="2570" y="678"/>
                    <a:pt x="2551" y="690"/>
                    <a:pt x="2538" y="690"/>
                  </a:cubicBezTo>
                  <a:cubicBezTo>
                    <a:pt x="2532" y="690"/>
                    <a:pt x="2527" y="687"/>
                    <a:pt x="2525" y="680"/>
                  </a:cubicBezTo>
                  <a:cubicBezTo>
                    <a:pt x="2587" y="662"/>
                    <a:pt x="2534" y="636"/>
                    <a:pt x="2534" y="609"/>
                  </a:cubicBezTo>
                  <a:lnTo>
                    <a:pt x="2534" y="609"/>
                  </a:lnTo>
                  <a:lnTo>
                    <a:pt x="2570" y="618"/>
                  </a:lnTo>
                  <a:cubicBezTo>
                    <a:pt x="2649" y="530"/>
                    <a:pt x="2499" y="592"/>
                    <a:pt x="2570" y="521"/>
                  </a:cubicBezTo>
                  <a:lnTo>
                    <a:pt x="2570" y="521"/>
                  </a:lnTo>
                  <a:cubicBezTo>
                    <a:pt x="2587" y="530"/>
                    <a:pt x="2596" y="539"/>
                    <a:pt x="2614" y="547"/>
                  </a:cubicBezTo>
                  <a:lnTo>
                    <a:pt x="2623" y="512"/>
                  </a:lnTo>
                  <a:lnTo>
                    <a:pt x="2667" y="512"/>
                  </a:lnTo>
                  <a:cubicBezTo>
                    <a:pt x="2649" y="477"/>
                    <a:pt x="2667" y="459"/>
                    <a:pt x="2711" y="415"/>
                  </a:cubicBezTo>
                  <a:lnTo>
                    <a:pt x="2711" y="415"/>
                  </a:lnTo>
                  <a:cubicBezTo>
                    <a:pt x="2693" y="422"/>
                    <a:pt x="2674" y="427"/>
                    <a:pt x="2660" y="427"/>
                  </a:cubicBezTo>
                  <a:cubicBezTo>
                    <a:pt x="2641" y="427"/>
                    <a:pt x="2630" y="418"/>
                    <a:pt x="2640" y="397"/>
                  </a:cubicBezTo>
                  <a:cubicBezTo>
                    <a:pt x="2684" y="371"/>
                    <a:pt x="2684" y="397"/>
                    <a:pt x="2702" y="353"/>
                  </a:cubicBezTo>
                  <a:cubicBezTo>
                    <a:pt x="2728" y="353"/>
                    <a:pt x="2764" y="353"/>
                    <a:pt x="2702" y="389"/>
                  </a:cubicBezTo>
                  <a:cubicBezTo>
                    <a:pt x="2714" y="389"/>
                    <a:pt x="2722" y="392"/>
                    <a:pt x="2728" y="392"/>
                  </a:cubicBezTo>
                  <a:cubicBezTo>
                    <a:pt x="2731" y="392"/>
                    <a:pt x="2734" y="391"/>
                    <a:pt x="2737" y="389"/>
                  </a:cubicBezTo>
                  <a:cubicBezTo>
                    <a:pt x="2782" y="359"/>
                    <a:pt x="2789" y="329"/>
                    <a:pt x="2795" y="305"/>
                  </a:cubicBezTo>
                  <a:lnTo>
                    <a:pt x="2795" y="305"/>
                  </a:lnTo>
                  <a:cubicBezTo>
                    <a:pt x="2792" y="312"/>
                    <a:pt x="2787" y="318"/>
                    <a:pt x="2781" y="318"/>
                  </a:cubicBezTo>
                  <a:cubicBezTo>
                    <a:pt x="2773" y="300"/>
                    <a:pt x="2755" y="291"/>
                    <a:pt x="2746" y="274"/>
                  </a:cubicBezTo>
                  <a:cubicBezTo>
                    <a:pt x="2773" y="256"/>
                    <a:pt x="2790" y="256"/>
                    <a:pt x="2799" y="256"/>
                  </a:cubicBezTo>
                  <a:cubicBezTo>
                    <a:pt x="2799" y="247"/>
                    <a:pt x="2781" y="247"/>
                    <a:pt x="2790" y="230"/>
                  </a:cubicBezTo>
                  <a:cubicBezTo>
                    <a:pt x="2821" y="217"/>
                    <a:pt x="2852" y="201"/>
                    <a:pt x="2868" y="201"/>
                  </a:cubicBezTo>
                  <a:cubicBezTo>
                    <a:pt x="2875" y="201"/>
                    <a:pt x="2879" y="204"/>
                    <a:pt x="2879" y="212"/>
                  </a:cubicBezTo>
                  <a:cubicBezTo>
                    <a:pt x="2879" y="194"/>
                    <a:pt x="2879" y="177"/>
                    <a:pt x="2879" y="159"/>
                  </a:cubicBezTo>
                  <a:cubicBezTo>
                    <a:pt x="2896" y="141"/>
                    <a:pt x="2958" y="88"/>
                    <a:pt x="2967" y="88"/>
                  </a:cubicBezTo>
                  <a:cubicBezTo>
                    <a:pt x="2985" y="71"/>
                    <a:pt x="2985" y="53"/>
                    <a:pt x="2985" y="44"/>
                  </a:cubicBezTo>
                  <a:lnTo>
                    <a:pt x="2985" y="44"/>
                  </a:lnTo>
                  <a:cubicBezTo>
                    <a:pt x="2927" y="58"/>
                    <a:pt x="2847" y="84"/>
                    <a:pt x="2809" y="84"/>
                  </a:cubicBezTo>
                  <a:cubicBezTo>
                    <a:pt x="2800" y="84"/>
                    <a:pt x="2794" y="83"/>
                    <a:pt x="2790" y="79"/>
                  </a:cubicBezTo>
                  <a:cubicBezTo>
                    <a:pt x="2781" y="79"/>
                    <a:pt x="2764" y="88"/>
                    <a:pt x="2746" y="97"/>
                  </a:cubicBezTo>
                  <a:cubicBezTo>
                    <a:pt x="2710" y="91"/>
                    <a:pt x="2690" y="73"/>
                    <a:pt x="2646" y="73"/>
                  </a:cubicBezTo>
                  <a:cubicBezTo>
                    <a:pt x="2624" y="73"/>
                    <a:pt x="2598" y="77"/>
                    <a:pt x="2561" y="88"/>
                  </a:cubicBezTo>
                  <a:cubicBezTo>
                    <a:pt x="2561" y="71"/>
                    <a:pt x="2561" y="53"/>
                    <a:pt x="2570" y="35"/>
                  </a:cubicBezTo>
                  <a:lnTo>
                    <a:pt x="2570" y="35"/>
                  </a:lnTo>
                  <a:cubicBezTo>
                    <a:pt x="2525" y="44"/>
                    <a:pt x="2534" y="62"/>
                    <a:pt x="2525" y="79"/>
                  </a:cubicBezTo>
                  <a:cubicBezTo>
                    <a:pt x="2517" y="97"/>
                    <a:pt x="2508" y="115"/>
                    <a:pt x="2455" y="124"/>
                  </a:cubicBezTo>
                  <a:cubicBezTo>
                    <a:pt x="2445" y="126"/>
                    <a:pt x="2438" y="127"/>
                    <a:pt x="2433" y="127"/>
                  </a:cubicBezTo>
                  <a:cubicBezTo>
                    <a:pt x="2395" y="127"/>
                    <a:pt x="2461" y="77"/>
                    <a:pt x="2446" y="62"/>
                  </a:cubicBezTo>
                  <a:lnTo>
                    <a:pt x="2446" y="62"/>
                  </a:lnTo>
                  <a:cubicBezTo>
                    <a:pt x="2419" y="79"/>
                    <a:pt x="2384" y="97"/>
                    <a:pt x="2358" y="106"/>
                  </a:cubicBezTo>
                  <a:cubicBezTo>
                    <a:pt x="2340" y="115"/>
                    <a:pt x="2325" y="119"/>
                    <a:pt x="2311" y="119"/>
                  </a:cubicBezTo>
                  <a:cubicBezTo>
                    <a:pt x="2298" y="119"/>
                    <a:pt x="2287" y="115"/>
                    <a:pt x="2278" y="106"/>
                  </a:cubicBezTo>
                  <a:cubicBezTo>
                    <a:pt x="2291" y="102"/>
                    <a:pt x="2300" y="102"/>
                    <a:pt x="2308" y="102"/>
                  </a:cubicBezTo>
                  <a:cubicBezTo>
                    <a:pt x="2316" y="102"/>
                    <a:pt x="2322" y="102"/>
                    <a:pt x="2331" y="97"/>
                  </a:cubicBezTo>
                  <a:cubicBezTo>
                    <a:pt x="2322" y="88"/>
                    <a:pt x="2313" y="79"/>
                    <a:pt x="2296" y="71"/>
                  </a:cubicBezTo>
                  <a:cubicBezTo>
                    <a:pt x="2384" y="26"/>
                    <a:pt x="2428" y="44"/>
                    <a:pt x="2393"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
            <p:cNvSpPr/>
            <p:nvPr/>
          </p:nvSpPr>
          <p:spPr>
            <a:xfrm>
              <a:off x="9608302" y="4197964"/>
              <a:ext cx="160" cy="3035"/>
            </a:xfrm>
            <a:custGeom>
              <a:avLst/>
              <a:gdLst/>
              <a:ahLst/>
              <a:cxnLst/>
              <a:rect l="l" t="t" r="r" b="b"/>
              <a:pathLst>
                <a:path w="1" h="19" extrusionOk="0">
                  <a:moveTo>
                    <a:pt x="1" y="1"/>
                  </a:moveTo>
                  <a:cubicBezTo>
                    <a:pt x="1" y="10"/>
                    <a:pt x="1" y="19"/>
                    <a:pt x="1" y="19"/>
                  </a:cubicBezTo>
                  <a:cubicBezTo>
                    <a:pt x="1" y="19"/>
                    <a:pt x="1" y="10"/>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
            <p:cNvSpPr/>
            <p:nvPr/>
          </p:nvSpPr>
          <p:spPr>
            <a:xfrm>
              <a:off x="9853825" y="4183907"/>
              <a:ext cx="1597" cy="1597"/>
            </a:xfrm>
            <a:custGeom>
              <a:avLst/>
              <a:gdLst/>
              <a:ahLst/>
              <a:cxnLst/>
              <a:rect l="l" t="t" r="r" b="b"/>
              <a:pathLst>
                <a:path w="10" h="10" extrusionOk="0">
                  <a:moveTo>
                    <a:pt x="9" y="1"/>
                  </a:moveTo>
                  <a:lnTo>
                    <a:pt x="0" y="9"/>
                  </a:lnTo>
                  <a:cubicBezTo>
                    <a:pt x="9" y="9"/>
                    <a:pt x="9" y="9"/>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
            <p:cNvSpPr/>
            <p:nvPr/>
          </p:nvSpPr>
          <p:spPr>
            <a:xfrm>
              <a:off x="9464534" y="4270008"/>
              <a:ext cx="1597" cy="4313"/>
            </a:xfrm>
            <a:custGeom>
              <a:avLst/>
              <a:gdLst/>
              <a:ahLst/>
              <a:cxnLst/>
              <a:rect l="l" t="t" r="r" b="b"/>
              <a:pathLst>
                <a:path w="10" h="27" extrusionOk="0">
                  <a:moveTo>
                    <a:pt x="9" y="0"/>
                  </a:moveTo>
                  <a:cubicBezTo>
                    <a:pt x="0" y="0"/>
                    <a:pt x="0" y="9"/>
                    <a:pt x="0" y="27"/>
                  </a:cubicBezTo>
                  <a:cubicBezTo>
                    <a:pt x="0" y="9"/>
                    <a:pt x="9" y="9"/>
                    <a:pt x="9"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
            <p:cNvSpPr/>
            <p:nvPr/>
          </p:nvSpPr>
          <p:spPr>
            <a:xfrm>
              <a:off x="9580187" y="4358824"/>
              <a:ext cx="2875" cy="4473"/>
            </a:xfrm>
            <a:custGeom>
              <a:avLst/>
              <a:gdLst/>
              <a:ahLst/>
              <a:cxnLst/>
              <a:rect l="l" t="t" r="r" b="b"/>
              <a:pathLst>
                <a:path w="18" h="28" extrusionOk="0">
                  <a:moveTo>
                    <a:pt x="0" y="1"/>
                  </a:moveTo>
                  <a:cubicBezTo>
                    <a:pt x="9" y="9"/>
                    <a:pt x="0" y="18"/>
                    <a:pt x="0" y="27"/>
                  </a:cubicBezTo>
                  <a:cubicBezTo>
                    <a:pt x="7" y="21"/>
                    <a:pt x="8" y="15"/>
                    <a:pt x="12" y="15"/>
                  </a:cubicBezTo>
                  <a:cubicBezTo>
                    <a:pt x="14" y="15"/>
                    <a:pt x="15" y="16"/>
                    <a:pt x="18" y="18"/>
                  </a:cubicBez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
            <p:cNvSpPr/>
            <p:nvPr/>
          </p:nvSpPr>
          <p:spPr>
            <a:xfrm>
              <a:off x="9568846" y="4406108"/>
              <a:ext cx="4473" cy="3674"/>
            </a:xfrm>
            <a:custGeom>
              <a:avLst/>
              <a:gdLst/>
              <a:ahLst/>
              <a:cxnLst/>
              <a:rect l="l" t="t" r="r" b="b"/>
              <a:pathLst>
                <a:path w="28" h="23" extrusionOk="0">
                  <a:moveTo>
                    <a:pt x="11" y="0"/>
                  </a:moveTo>
                  <a:cubicBezTo>
                    <a:pt x="5" y="0"/>
                    <a:pt x="1" y="5"/>
                    <a:pt x="1" y="14"/>
                  </a:cubicBezTo>
                  <a:cubicBezTo>
                    <a:pt x="9" y="14"/>
                    <a:pt x="9" y="22"/>
                    <a:pt x="9" y="22"/>
                  </a:cubicBezTo>
                  <a:lnTo>
                    <a:pt x="27" y="14"/>
                  </a:lnTo>
                  <a:cubicBezTo>
                    <a:pt x="23" y="5"/>
                    <a:pt x="16" y="0"/>
                    <a:pt x="1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
            <p:cNvSpPr/>
            <p:nvPr/>
          </p:nvSpPr>
          <p:spPr>
            <a:xfrm>
              <a:off x="9564692" y="4374319"/>
              <a:ext cx="9904" cy="5751"/>
            </a:xfrm>
            <a:custGeom>
              <a:avLst/>
              <a:gdLst/>
              <a:ahLst/>
              <a:cxnLst/>
              <a:rect l="l" t="t" r="r" b="b"/>
              <a:pathLst>
                <a:path w="62" h="36" extrusionOk="0">
                  <a:moveTo>
                    <a:pt x="27" y="1"/>
                  </a:moveTo>
                  <a:cubicBezTo>
                    <a:pt x="0" y="18"/>
                    <a:pt x="18" y="18"/>
                    <a:pt x="27" y="36"/>
                  </a:cubicBezTo>
                  <a:cubicBezTo>
                    <a:pt x="62" y="18"/>
                    <a:pt x="44" y="9"/>
                    <a:pt x="27"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
            <p:cNvSpPr/>
            <p:nvPr/>
          </p:nvSpPr>
          <p:spPr>
            <a:xfrm>
              <a:off x="9568846" y="4380070"/>
              <a:ext cx="4473" cy="2875"/>
            </a:xfrm>
            <a:custGeom>
              <a:avLst/>
              <a:gdLst/>
              <a:ahLst/>
              <a:cxnLst/>
              <a:rect l="l" t="t" r="r" b="b"/>
              <a:pathLst>
                <a:path w="28" h="18" extrusionOk="0">
                  <a:moveTo>
                    <a:pt x="1" y="0"/>
                  </a:moveTo>
                  <a:lnTo>
                    <a:pt x="1" y="0"/>
                  </a:lnTo>
                  <a:cubicBezTo>
                    <a:pt x="9" y="9"/>
                    <a:pt x="9" y="9"/>
                    <a:pt x="9" y="18"/>
                  </a:cubicBezTo>
                  <a:cubicBezTo>
                    <a:pt x="27" y="9"/>
                    <a:pt x="10" y="9"/>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
            <p:cNvSpPr/>
            <p:nvPr/>
          </p:nvSpPr>
          <p:spPr>
            <a:xfrm>
              <a:off x="9562136" y="4340614"/>
              <a:ext cx="10703" cy="3195"/>
            </a:xfrm>
            <a:custGeom>
              <a:avLst/>
              <a:gdLst/>
              <a:ahLst/>
              <a:cxnLst/>
              <a:rect l="l" t="t" r="r" b="b"/>
              <a:pathLst>
                <a:path w="67" h="20" extrusionOk="0">
                  <a:moveTo>
                    <a:pt x="28" y="1"/>
                  </a:moveTo>
                  <a:cubicBezTo>
                    <a:pt x="13" y="1"/>
                    <a:pt x="0" y="5"/>
                    <a:pt x="16" y="17"/>
                  </a:cubicBezTo>
                  <a:cubicBezTo>
                    <a:pt x="16" y="19"/>
                    <a:pt x="17" y="19"/>
                    <a:pt x="18" y="19"/>
                  </a:cubicBezTo>
                  <a:cubicBezTo>
                    <a:pt x="24" y="19"/>
                    <a:pt x="37" y="11"/>
                    <a:pt x="42" y="11"/>
                  </a:cubicBezTo>
                  <a:cubicBezTo>
                    <a:pt x="44" y="11"/>
                    <a:pt x="45" y="13"/>
                    <a:pt x="43" y="17"/>
                  </a:cubicBezTo>
                  <a:cubicBezTo>
                    <a:pt x="67" y="8"/>
                    <a:pt x="46" y="1"/>
                    <a:pt x="2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
            <p:cNvSpPr/>
            <p:nvPr/>
          </p:nvSpPr>
          <p:spPr>
            <a:xfrm>
              <a:off x="9554788" y="4379910"/>
              <a:ext cx="5751" cy="4473"/>
            </a:xfrm>
            <a:custGeom>
              <a:avLst/>
              <a:gdLst/>
              <a:ahLst/>
              <a:cxnLst/>
              <a:rect l="l" t="t" r="r" b="b"/>
              <a:pathLst>
                <a:path w="36" h="28" extrusionOk="0">
                  <a:moveTo>
                    <a:pt x="36" y="1"/>
                  </a:moveTo>
                  <a:lnTo>
                    <a:pt x="0" y="10"/>
                  </a:lnTo>
                  <a:lnTo>
                    <a:pt x="9" y="27"/>
                  </a:lnTo>
                  <a:lnTo>
                    <a:pt x="36"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
            <p:cNvSpPr/>
            <p:nvPr/>
          </p:nvSpPr>
          <p:spPr>
            <a:xfrm>
              <a:off x="9549197" y="4362818"/>
              <a:ext cx="2875" cy="4633"/>
            </a:xfrm>
            <a:custGeom>
              <a:avLst/>
              <a:gdLst/>
              <a:ahLst/>
              <a:cxnLst/>
              <a:rect l="l" t="t" r="r" b="b"/>
              <a:pathLst>
                <a:path w="18" h="29" extrusionOk="0">
                  <a:moveTo>
                    <a:pt x="3" y="0"/>
                  </a:moveTo>
                  <a:cubicBezTo>
                    <a:pt x="2" y="0"/>
                    <a:pt x="1" y="1"/>
                    <a:pt x="0" y="2"/>
                  </a:cubicBezTo>
                  <a:lnTo>
                    <a:pt x="0" y="29"/>
                  </a:lnTo>
                  <a:lnTo>
                    <a:pt x="18" y="29"/>
                  </a:lnTo>
                  <a:cubicBezTo>
                    <a:pt x="10" y="21"/>
                    <a:pt x="9" y="0"/>
                    <a:pt x="3"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
            <p:cNvSpPr/>
            <p:nvPr/>
          </p:nvSpPr>
          <p:spPr>
            <a:xfrm>
              <a:off x="9551913" y="4367291"/>
              <a:ext cx="3035" cy="3035"/>
            </a:xfrm>
            <a:custGeom>
              <a:avLst/>
              <a:gdLst/>
              <a:ahLst/>
              <a:cxnLst/>
              <a:rect l="l" t="t" r="r" b="b"/>
              <a:pathLst>
                <a:path w="19" h="19" extrusionOk="0">
                  <a:moveTo>
                    <a:pt x="1" y="1"/>
                  </a:moveTo>
                  <a:lnTo>
                    <a:pt x="1" y="1"/>
                  </a:lnTo>
                  <a:cubicBezTo>
                    <a:pt x="1" y="9"/>
                    <a:pt x="10" y="18"/>
                    <a:pt x="18" y="18"/>
                  </a:cubicBezTo>
                  <a:cubicBezTo>
                    <a:pt x="10" y="18"/>
                    <a:pt x="10" y="9"/>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
            <p:cNvSpPr/>
            <p:nvPr/>
          </p:nvSpPr>
          <p:spPr>
            <a:xfrm>
              <a:off x="9550475" y="4374319"/>
              <a:ext cx="1597" cy="5751"/>
            </a:xfrm>
            <a:custGeom>
              <a:avLst/>
              <a:gdLst/>
              <a:ahLst/>
              <a:cxnLst/>
              <a:rect l="l" t="t" r="r" b="b"/>
              <a:pathLst>
                <a:path w="10" h="36" extrusionOk="0">
                  <a:moveTo>
                    <a:pt x="1" y="1"/>
                  </a:moveTo>
                  <a:lnTo>
                    <a:pt x="1" y="36"/>
                  </a:lnTo>
                  <a:lnTo>
                    <a:pt x="10" y="27"/>
                  </a:ln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
            <p:cNvSpPr/>
            <p:nvPr/>
          </p:nvSpPr>
          <p:spPr>
            <a:xfrm>
              <a:off x="9519485" y="4319368"/>
              <a:ext cx="7188" cy="3994"/>
            </a:xfrm>
            <a:custGeom>
              <a:avLst/>
              <a:gdLst/>
              <a:ahLst/>
              <a:cxnLst/>
              <a:rect l="l" t="t" r="r" b="b"/>
              <a:pathLst>
                <a:path w="45" h="25" extrusionOk="0">
                  <a:moveTo>
                    <a:pt x="18" y="0"/>
                  </a:moveTo>
                  <a:cubicBezTo>
                    <a:pt x="9" y="0"/>
                    <a:pt x="1" y="18"/>
                    <a:pt x="18" y="18"/>
                  </a:cubicBezTo>
                  <a:cubicBezTo>
                    <a:pt x="23" y="22"/>
                    <a:pt x="27" y="25"/>
                    <a:pt x="32" y="25"/>
                  </a:cubicBezTo>
                  <a:cubicBezTo>
                    <a:pt x="36" y="25"/>
                    <a:pt x="40" y="22"/>
                    <a:pt x="45" y="18"/>
                  </a:cubicBezTo>
                  <a:lnTo>
                    <a:pt x="18"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
            <p:cNvSpPr/>
            <p:nvPr/>
          </p:nvSpPr>
          <p:spPr>
            <a:xfrm>
              <a:off x="9515332" y="4339016"/>
              <a:ext cx="7188" cy="4473"/>
            </a:xfrm>
            <a:custGeom>
              <a:avLst/>
              <a:gdLst/>
              <a:ahLst/>
              <a:cxnLst/>
              <a:rect l="l" t="t" r="r" b="b"/>
              <a:pathLst>
                <a:path w="45" h="28" extrusionOk="0">
                  <a:moveTo>
                    <a:pt x="44" y="1"/>
                  </a:moveTo>
                  <a:lnTo>
                    <a:pt x="0" y="19"/>
                  </a:lnTo>
                  <a:lnTo>
                    <a:pt x="27" y="27"/>
                  </a:lnTo>
                  <a:cubicBezTo>
                    <a:pt x="27" y="10"/>
                    <a:pt x="35" y="10"/>
                    <a:pt x="44"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
            <p:cNvSpPr/>
            <p:nvPr/>
          </p:nvSpPr>
          <p:spPr>
            <a:xfrm>
              <a:off x="9504150" y="4331189"/>
              <a:ext cx="7668" cy="3355"/>
            </a:xfrm>
            <a:custGeom>
              <a:avLst/>
              <a:gdLst/>
              <a:ahLst/>
              <a:cxnLst/>
              <a:rect l="l" t="t" r="r" b="b"/>
              <a:pathLst>
                <a:path w="48" h="21" extrusionOk="0">
                  <a:moveTo>
                    <a:pt x="12" y="0"/>
                  </a:moveTo>
                  <a:cubicBezTo>
                    <a:pt x="5" y="0"/>
                    <a:pt x="1" y="3"/>
                    <a:pt x="8" y="15"/>
                  </a:cubicBezTo>
                  <a:cubicBezTo>
                    <a:pt x="18" y="15"/>
                    <a:pt x="31" y="20"/>
                    <a:pt x="39" y="20"/>
                  </a:cubicBezTo>
                  <a:cubicBezTo>
                    <a:pt x="45" y="20"/>
                    <a:pt x="47" y="17"/>
                    <a:pt x="44" y="6"/>
                  </a:cubicBezTo>
                  <a:cubicBezTo>
                    <a:pt x="39" y="6"/>
                    <a:pt x="22" y="0"/>
                    <a:pt x="12"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
            <p:cNvSpPr/>
            <p:nvPr/>
          </p:nvSpPr>
          <p:spPr>
            <a:xfrm>
              <a:off x="9482904" y="4264257"/>
              <a:ext cx="14217" cy="1597"/>
            </a:xfrm>
            <a:custGeom>
              <a:avLst/>
              <a:gdLst/>
              <a:ahLst/>
              <a:cxnLst/>
              <a:rect l="l" t="t" r="r" b="b"/>
              <a:pathLst>
                <a:path w="89" h="10" extrusionOk="0">
                  <a:moveTo>
                    <a:pt x="0" y="1"/>
                  </a:moveTo>
                  <a:lnTo>
                    <a:pt x="9" y="10"/>
                  </a:lnTo>
                  <a:lnTo>
                    <a:pt x="88"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
            <p:cNvSpPr/>
            <p:nvPr/>
          </p:nvSpPr>
          <p:spPr>
            <a:xfrm>
              <a:off x="9413257" y="4186303"/>
              <a:ext cx="21725" cy="9105"/>
            </a:xfrm>
            <a:custGeom>
              <a:avLst/>
              <a:gdLst/>
              <a:ahLst/>
              <a:cxnLst/>
              <a:rect l="l" t="t" r="r" b="b"/>
              <a:pathLst>
                <a:path w="136" h="57" extrusionOk="0">
                  <a:moveTo>
                    <a:pt x="24" y="0"/>
                  </a:moveTo>
                  <a:cubicBezTo>
                    <a:pt x="0" y="0"/>
                    <a:pt x="61" y="28"/>
                    <a:pt x="48" y="28"/>
                  </a:cubicBezTo>
                  <a:cubicBezTo>
                    <a:pt x="45" y="28"/>
                    <a:pt x="37" y="26"/>
                    <a:pt x="21" y="21"/>
                  </a:cubicBezTo>
                  <a:lnTo>
                    <a:pt x="21" y="21"/>
                  </a:lnTo>
                  <a:cubicBezTo>
                    <a:pt x="39" y="39"/>
                    <a:pt x="92" y="47"/>
                    <a:pt x="101" y="56"/>
                  </a:cubicBezTo>
                  <a:cubicBezTo>
                    <a:pt x="101" y="39"/>
                    <a:pt x="136" y="47"/>
                    <a:pt x="48" y="3"/>
                  </a:cubicBezTo>
                  <a:cubicBezTo>
                    <a:pt x="36" y="1"/>
                    <a:pt x="29" y="0"/>
                    <a:pt x="24"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
            <p:cNvSpPr/>
            <p:nvPr/>
          </p:nvSpPr>
          <p:spPr>
            <a:xfrm>
              <a:off x="9429231" y="4195249"/>
              <a:ext cx="160" cy="1597"/>
            </a:xfrm>
            <a:custGeom>
              <a:avLst/>
              <a:gdLst/>
              <a:ahLst/>
              <a:cxnLst/>
              <a:rect l="l" t="t" r="r" b="b"/>
              <a:pathLst>
                <a:path w="1" h="10" extrusionOk="0">
                  <a:moveTo>
                    <a:pt x="1" y="0"/>
                  </a:moveTo>
                  <a:cubicBezTo>
                    <a:pt x="1" y="9"/>
                    <a:pt x="1" y="9"/>
                    <a:pt x="1" y="9"/>
                  </a:cubicBezTo>
                  <a:cubicBezTo>
                    <a:pt x="1" y="9"/>
                    <a:pt x="1" y="9"/>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
            <p:cNvSpPr/>
            <p:nvPr/>
          </p:nvSpPr>
          <p:spPr>
            <a:xfrm>
              <a:off x="9616768" y="4508343"/>
              <a:ext cx="4473" cy="1597"/>
            </a:xfrm>
            <a:custGeom>
              <a:avLst/>
              <a:gdLst/>
              <a:ahLst/>
              <a:cxnLst/>
              <a:rect l="l" t="t" r="r" b="b"/>
              <a:pathLst>
                <a:path w="28" h="10" extrusionOk="0">
                  <a:moveTo>
                    <a:pt x="19" y="0"/>
                  </a:moveTo>
                  <a:lnTo>
                    <a:pt x="1" y="9"/>
                  </a:lnTo>
                  <a:lnTo>
                    <a:pt x="27" y="9"/>
                  </a:lnTo>
                  <a:lnTo>
                    <a:pt x="19"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
            <p:cNvSpPr/>
            <p:nvPr/>
          </p:nvSpPr>
          <p:spPr>
            <a:xfrm>
              <a:off x="9616768" y="4515372"/>
              <a:ext cx="7348" cy="4473"/>
            </a:xfrm>
            <a:custGeom>
              <a:avLst/>
              <a:gdLst/>
              <a:ahLst/>
              <a:cxnLst/>
              <a:rect l="l" t="t" r="r" b="b"/>
              <a:pathLst>
                <a:path w="46" h="28" extrusionOk="0">
                  <a:moveTo>
                    <a:pt x="1" y="1"/>
                  </a:moveTo>
                  <a:lnTo>
                    <a:pt x="36" y="27"/>
                  </a:lnTo>
                  <a:cubicBezTo>
                    <a:pt x="36" y="27"/>
                    <a:pt x="36" y="18"/>
                    <a:pt x="45" y="18"/>
                  </a:cubicBez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
            <p:cNvSpPr/>
            <p:nvPr/>
          </p:nvSpPr>
          <p:spPr>
            <a:xfrm>
              <a:off x="9687374" y="4176878"/>
              <a:ext cx="4313" cy="4313"/>
            </a:xfrm>
            <a:custGeom>
              <a:avLst/>
              <a:gdLst/>
              <a:ahLst/>
              <a:cxnLst/>
              <a:rect l="l" t="t" r="r" b="b"/>
              <a:pathLst>
                <a:path w="27" h="27" extrusionOk="0">
                  <a:moveTo>
                    <a:pt x="9" y="0"/>
                  </a:moveTo>
                  <a:lnTo>
                    <a:pt x="0" y="9"/>
                  </a:lnTo>
                  <a:cubicBezTo>
                    <a:pt x="9" y="27"/>
                    <a:pt x="9" y="27"/>
                    <a:pt x="27" y="27"/>
                  </a:cubicBezTo>
                  <a:lnTo>
                    <a:pt x="9"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
            <p:cNvSpPr/>
            <p:nvPr/>
          </p:nvSpPr>
          <p:spPr>
            <a:xfrm>
              <a:off x="9736734" y="4182469"/>
              <a:ext cx="1597" cy="7188"/>
            </a:xfrm>
            <a:custGeom>
              <a:avLst/>
              <a:gdLst/>
              <a:ahLst/>
              <a:cxnLst/>
              <a:rect l="l" t="t" r="r" b="b"/>
              <a:pathLst>
                <a:path w="10" h="45" extrusionOk="0">
                  <a:moveTo>
                    <a:pt x="0" y="1"/>
                  </a:moveTo>
                  <a:lnTo>
                    <a:pt x="0" y="1"/>
                  </a:lnTo>
                  <a:lnTo>
                    <a:pt x="9" y="45"/>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
            <p:cNvSpPr/>
            <p:nvPr/>
          </p:nvSpPr>
          <p:spPr>
            <a:xfrm>
              <a:off x="9801590" y="4174003"/>
              <a:ext cx="11501" cy="2077"/>
            </a:xfrm>
            <a:custGeom>
              <a:avLst/>
              <a:gdLst/>
              <a:ahLst/>
              <a:cxnLst/>
              <a:rect l="l" t="t" r="r" b="b"/>
              <a:pathLst>
                <a:path w="72" h="13" extrusionOk="0">
                  <a:moveTo>
                    <a:pt x="1" y="1"/>
                  </a:moveTo>
                  <a:cubicBezTo>
                    <a:pt x="36" y="1"/>
                    <a:pt x="40" y="13"/>
                    <a:pt x="49" y="13"/>
                  </a:cubicBezTo>
                  <a:cubicBezTo>
                    <a:pt x="54" y="13"/>
                    <a:pt x="59" y="10"/>
                    <a:pt x="7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
            <p:cNvSpPr/>
            <p:nvPr/>
          </p:nvSpPr>
          <p:spPr>
            <a:xfrm>
              <a:off x="8000339" y="4688851"/>
              <a:ext cx="359900" cy="311977"/>
            </a:xfrm>
            <a:custGeom>
              <a:avLst/>
              <a:gdLst/>
              <a:ahLst/>
              <a:cxnLst/>
              <a:rect l="l" t="t" r="r" b="b"/>
              <a:pathLst>
                <a:path w="2253" h="1953" extrusionOk="0">
                  <a:moveTo>
                    <a:pt x="1" y="1"/>
                  </a:moveTo>
                  <a:lnTo>
                    <a:pt x="1122" y="1952"/>
                  </a:lnTo>
                  <a:lnTo>
                    <a:pt x="2253"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
            <p:cNvSpPr/>
            <p:nvPr/>
          </p:nvSpPr>
          <p:spPr>
            <a:xfrm>
              <a:off x="8204649" y="4983416"/>
              <a:ext cx="4633" cy="2236"/>
            </a:xfrm>
            <a:custGeom>
              <a:avLst/>
              <a:gdLst/>
              <a:ahLst/>
              <a:cxnLst/>
              <a:rect l="l" t="t" r="r" b="b"/>
              <a:pathLst>
                <a:path w="29" h="14" extrusionOk="0">
                  <a:moveTo>
                    <a:pt x="24" y="0"/>
                  </a:moveTo>
                  <a:cubicBezTo>
                    <a:pt x="17" y="0"/>
                    <a:pt x="6" y="8"/>
                    <a:pt x="2" y="11"/>
                  </a:cubicBezTo>
                  <a:lnTo>
                    <a:pt x="2" y="11"/>
                  </a:lnTo>
                  <a:cubicBezTo>
                    <a:pt x="2" y="11"/>
                    <a:pt x="2" y="11"/>
                    <a:pt x="2" y="11"/>
                  </a:cubicBezTo>
                  <a:cubicBezTo>
                    <a:pt x="1" y="12"/>
                    <a:pt x="0" y="13"/>
                    <a:pt x="0" y="13"/>
                  </a:cubicBezTo>
                  <a:cubicBezTo>
                    <a:pt x="1" y="13"/>
                    <a:pt x="1" y="12"/>
                    <a:pt x="2" y="11"/>
                  </a:cubicBezTo>
                  <a:lnTo>
                    <a:pt x="2" y="11"/>
                  </a:lnTo>
                  <a:cubicBezTo>
                    <a:pt x="2" y="13"/>
                    <a:pt x="3" y="13"/>
                    <a:pt x="5" y="13"/>
                  </a:cubicBezTo>
                  <a:cubicBezTo>
                    <a:pt x="12" y="13"/>
                    <a:pt x="29" y="2"/>
                    <a:pt x="29" y="2"/>
                  </a:cubicBezTo>
                  <a:cubicBezTo>
                    <a:pt x="27" y="1"/>
                    <a:pt x="26" y="0"/>
                    <a:pt x="24"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
            <p:cNvSpPr/>
            <p:nvPr/>
          </p:nvSpPr>
          <p:spPr>
            <a:xfrm>
              <a:off x="8176694" y="4966803"/>
              <a:ext cx="7188" cy="1438"/>
            </a:xfrm>
            <a:custGeom>
              <a:avLst/>
              <a:gdLst/>
              <a:ahLst/>
              <a:cxnLst/>
              <a:rect l="l" t="t" r="r" b="b"/>
              <a:pathLst>
                <a:path w="45" h="9" extrusionOk="0">
                  <a:moveTo>
                    <a:pt x="1" y="0"/>
                  </a:moveTo>
                  <a:lnTo>
                    <a:pt x="27" y="9"/>
                  </a:lnTo>
                  <a:lnTo>
                    <a:pt x="45"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
            <p:cNvSpPr/>
            <p:nvPr/>
          </p:nvSpPr>
          <p:spPr>
            <a:xfrm>
              <a:off x="8162636" y="4946995"/>
              <a:ext cx="18530" cy="14217"/>
            </a:xfrm>
            <a:custGeom>
              <a:avLst/>
              <a:gdLst/>
              <a:ahLst/>
              <a:cxnLst/>
              <a:rect l="l" t="t" r="r" b="b"/>
              <a:pathLst>
                <a:path w="116" h="89" extrusionOk="0">
                  <a:moveTo>
                    <a:pt x="45" y="1"/>
                  </a:moveTo>
                  <a:lnTo>
                    <a:pt x="45" y="1"/>
                  </a:lnTo>
                  <a:cubicBezTo>
                    <a:pt x="0" y="36"/>
                    <a:pt x="80" y="45"/>
                    <a:pt x="80" y="71"/>
                  </a:cubicBezTo>
                  <a:lnTo>
                    <a:pt x="71" y="89"/>
                  </a:lnTo>
                  <a:lnTo>
                    <a:pt x="115" y="71"/>
                  </a:lnTo>
                  <a:cubicBezTo>
                    <a:pt x="89" y="45"/>
                    <a:pt x="45" y="27"/>
                    <a:pt x="45"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
            <p:cNvSpPr/>
            <p:nvPr/>
          </p:nvSpPr>
          <p:spPr>
            <a:xfrm>
              <a:off x="8176534" y="4925909"/>
              <a:ext cx="3195" cy="2875"/>
            </a:xfrm>
            <a:custGeom>
              <a:avLst/>
              <a:gdLst/>
              <a:ahLst/>
              <a:cxnLst/>
              <a:rect l="l" t="t" r="r" b="b"/>
              <a:pathLst>
                <a:path w="20" h="18" extrusionOk="0">
                  <a:moveTo>
                    <a:pt x="10" y="0"/>
                  </a:moveTo>
                  <a:cubicBezTo>
                    <a:pt x="9" y="4"/>
                    <a:pt x="7" y="5"/>
                    <a:pt x="5" y="6"/>
                  </a:cubicBezTo>
                  <a:lnTo>
                    <a:pt x="5" y="6"/>
                  </a:lnTo>
                  <a:cubicBezTo>
                    <a:pt x="4" y="5"/>
                    <a:pt x="3" y="5"/>
                    <a:pt x="2" y="5"/>
                  </a:cubicBezTo>
                  <a:lnTo>
                    <a:pt x="2" y="5"/>
                  </a:lnTo>
                  <a:cubicBezTo>
                    <a:pt x="1" y="5"/>
                    <a:pt x="2" y="7"/>
                    <a:pt x="4" y="7"/>
                  </a:cubicBezTo>
                  <a:cubicBezTo>
                    <a:pt x="4" y="7"/>
                    <a:pt x="5" y="7"/>
                    <a:pt x="5" y="6"/>
                  </a:cubicBezTo>
                  <a:lnTo>
                    <a:pt x="5" y="6"/>
                  </a:lnTo>
                  <a:cubicBezTo>
                    <a:pt x="8" y="8"/>
                    <a:pt x="13" y="11"/>
                    <a:pt x="19" y="18"/>
                  </a:cubicBezTo>
                  <a:cubicBezTo>
                    <a:pt x="19" y="9"/>
                    <a:pt x="19" y="9"/>
                    <a:pt x="1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
            <p:cNvSpPr/>
            <p:nvPr/>
          </p:nvSpPr>
          <p:spPr>
            <a:xfrm>
              <a:off x="8179569" y="4927666"/>
              <a:ext cx="1278" cy="1438"/>
            </a:xfrm>
            <a:custGeom>
              <a:avLst/>
              <a:gdLst/>
              <a:ahLst/>
              <a:cxnLst/>
              <a:rect l="l" t="t" r="r" b="b"/>
              <a:pathLst>
                <a:path w="8" h="9" extrusionOk="0">
                  <a:moveTo>
                    <a:pt x="5" y="1"/>
                  </a:moveTo>
                  <a:cubicBezTo>
                    <a:pt x="4" y="1"/>
                    <a:pt x="3" y="2"/>
                    <a:pt x="0" y="7"/>
                  </a:cubicBezTo>
                  <a:cubicBezTo>
                    <a:pt x="2" y="8"/>
                    <a:pt x="3" y="9"/>
                    <a:pt x="4" y="9"/>
                  </a:cubicBezTo>
                  <a:cubicBezTo>
                    <a:pt x="7" y="9"/>
                    <a:pt x="8" y="1"/>
                    <a:pt x="5"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
            <p:cNvSpPr/>
            <p:nvPr/>
          </p:nvSpPr>
          <p:spPr>
            <a:xfrm>
              <a:off x="8172540" y="4915366"/>
              <a:ext cx="5751" cy="4952"/>
            </a:xfrm>
            <a:custGeom>
              <a:avLst/>
              <a:gdLst/>
              <a:ahLst/>
              <a:cxnLst/>
              <a:rect l="l" t="t" r="r" b="b"/>
              <a:pathLst>
                <a:path w="36" h="31" extrusionOk="0">
                  <a:moveTo>
                    <a:pt x="23" y="1"/>
                  </a:moveTo>
                  <a:cubicBezTo>
                    <a:pt x="13" y="1"/>
                    <a:pt x="7" y="9"/>
                    <a:pt x="0" y="22"/>
                  </a:cubicBezTo>
                  <a:lnTo>
                    <a:pt x="27" y="31"/>
                  </a:lnTo>
                  <a:cubicBezTo>
                    <a:pt x="35" y="22"/>
                    <a:pt x="27" y="4"/>
                    <a:pt x="35" y="4"/>
                  </a:cubicBezTo>
                  <a:cubicBezTo>
                    <a:pt x="31" y="2"/>
                    <a:pt x="27" y="1"/>
                    <a:pt x="23"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
            <p:cNvSpPr/>
            <p:nvPr/>
          </p:nvSpPr>
          <p:spPr>
            <a:xfrm>
              <a:off x="8165512" y="4918720"/>
              <a:ext cx="2875" cy="1597"/>
            </a:xfrm>
            <a:custGeom>
              <a:avLst/>
              <a:gdLst/>
              <a:ahLst/>
              <a:cxnLst/>
              <a:rect l="l" t="t" r="r" b="b"/>
              <a:pathLst>
                <a:path w="18" h="10" extrusionOk="0">
                  <a:moveTo>
                    <a:pt x="0" y="1"/>
                  </a:moveTo>
                  <a:lnTo>
                    <a:pt x="9" y="10"/>
                  </a:lnTo>
                  <a:cubicBezTo>
                    <a:pt x="18" y="1"/>
                    <a:pt x="18"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
            <p:cNvSpPr/>
            <p:nvPr/>
          </p:nvSpPr>
          <p:spPr>
            <a:xfrm>
              <a:off x="8165033" y="4920158"/>
              <a:ext cx="6230" cy="1597"/>
            </a:xfrm>
            <a:custGeom>
              <a:avLst/>
              <a:gdLst/>
              <a:ahLst/>
              <a:cxnLst/>
              <a:rect l="l" t="t" r="r" b="b"/>
              <a:pathLst>
                <a:path w="39" h="10" extrusionOk="0">
                  <a:moveTo>
                    <a:pt x="12" y="1"/>
                  </a:moveTo>
                  <a:cubicBezTo>
                    <a:pt x="6" y="1"/>
                    <a:pt x="0" y="9"/>
                    <a:pt x="5" y="9"/>
                  </a:cubicBezTo>
                  <a:cubicBezTo>
                    <a:pt x="7" y="9"/>
                    <a:pt x="11" y="7"/>
                    <a:pt x="18" y="3"/>
                  </a:cubicBezTo>
                  <a:lnTo>
                    <a:pt x="18" y="3"/>
                  </a:lnTo>
                  <a:lnTo>
                    <a:pt x="19" y="3"/>
                  </a:lnTo>
                  <a:lnTo>
                    <a:pt x="19" y="3"/>
                  </a:lnTo>
                  <a:cubicBezTo>
                    <a:pt x="19" y="2"/>
                    <a:pt x="20" y="2"/>
                    <a:pt x="21" y="1"/>
                  </a:cubicBezTo>
                  <a:lnTo>
                    <a:pt x="21" y="1"/>
                  </a:lnTo>
                  <a:cubicBezTo>
                    <a:pt x="20" y="1"/>
                    <a:pt x="19" y="2"/>
                    <a:pt x="18" y="3"/>
                  </a:cubicBezTo>
                  <a:lnTo>
                    <a:pt x="18" y="3"/>
                  </a:lnTo>
                  <a:lnTo>
                    <a:pt x="12" y="1"/>
                  </a:lnTo>
                  <a:close/>
                  <a:moveTo>
                    <a:pt x="19" y="3"/>
                  </a:moveTo>
                  <a:lnTo>
                    <a:pt x="19" y="3"/>
                  </a:lnTo>
                  <a:cubicBezTo>
                    <a:pt x="14" y="10"/>
                    <a:pt x="22" y="10"/>
                    <a:pt x="38" y="10"/>
                  </a:cubicBezTo>
                  <a:lnTo>
                    <a:pt x="19" y="3"/>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
            <p:cNvSpPr/>
            <p:nvPr/>
          </p:nvSpPr>
          <p:spPr>
            <a:xfrm>
              <a:off x="8166790" y="4924471"/>
              <a:ext cx="7188" cy="6390"/>
            </a:xfrm>
            <a:custGeom>
              <a:avLst/>
              <a:gdLst/>
              <a:ahLst/>
              <a:cxnLst/>
              <a:rect l="l" t="t" r="r" b="b"/>
              <a:pathLst>
                <a:path w="45" h="40" extrusionOk="0">
                  <a:moveTo>
                    <a:pt x="27" y="0"/>
                  </a:moveTo>
                  <a:cubicBezTo>
                    <a:pt x="27" y="15"/>
                    <a:pt x="27" y="29"/>
                    <a:pt x="13" y="29"/>
                  </a:cubicBezTo>
                  <a:cubicBezTo>
                    <a:pt x="10" y="29"/>
                    <a:pt x="6" y="28"/>
                    <a:pt x="1" y="27"/>
                  </a:cubicBezTo>
                  <a:lnTo>
                    <a:pt x="1" y="27"/>
                  </a:lnTo>
                  <a:cubicBezTo>
                    <a:pt x="10" y="36"/>
                    <a:pt x="19" y="40"/>
                    <a:pt x="25" y="40"/>
                  </a:cubicBezTo>
                  <a:cubicBezTo>
                    <a:pt x="39" y="40"/>
                    <a:pt x="45" y="24"/>
                    <a:pt x="27"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
            <p:cNvSpPr/>
            <p:nvPr/>
          </p:nvSpPr>
          <p:spPr>
            <a:xfrm>
              <a:off x="8159761" y="4949550"/>
              <a:ext cx="4473" cy="4633"/>
            </a:xfrm>
            <a:custGeom>
              <a:avLst/>
              <a:gdLst/>
              <a:ahLst/>
              <a:cxnLst/>
              <a:rect l="l" t="t" r="r" b="b"/>
              <a:pathLst>
                <a:path w="28" h="29" extrusionOk="0">
                  <a:moveTo>
                    <a:pt x="12" y="1"/>
                  </a:moveTo>
                  <a:cubicBezTo>
                    <a:pt x="11" y="1"/>
                    <a:pt x="11" y="1"/>
                    <a:pt x="10" y="2"/>
                  </a:cubicBezTo>
                  <a:lnTo>
                    <a:pt x="1" y="20"/>
                  </a:lnTo>
                  <a:lnTo>
                    <a:pt x="25" y="28"/>
                  </a:lnTo>
                  <a:lnTo>
                    <a:pt x="25" y="28"/>
                  </a:lnTo>
                  <a:cubicBezTo>
                    <a:pt x="19" y="24"/>
                    <a:pt x="18" y="1"/>
                    <a:pt x="12" y="1"/>
                  </a:cubicBezTo>
                  <a:close/>
                  <a:moveTo>
                    <a:pt x="25" y="28"/>
                  </a:moveTo>
                  <a:cubicBezTo>
                    <a:pt x="26" y="28"/>
                    <a:pt x="26" y="29"/>
                    <a:pt x="27" y="29"/>
                  </a:cubicBezTo>
                  <a:lnTo>
                    <a:pt x="25" y="28"/>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
            <p:cNvSpPr/>
            <p:nvPr/>
          </p:nvSpPr>
          <p:spPr>
            <a:xfrm>
              <a:off x="8159761" y="4897634"/>
              <a:ext cx="5910" cy="7188"/>
            </a:xfrm>
            <a:custGeom>
              <a:avLst/>
              <a:gdLst/>
              <a:ahLst/>
              <a:cxnLst/>
              <a:rect l="l" t="t" r="r" b="b"/>
              <a:pathLst>
                <a:path w="37" h="45" extrusionOk="0">
                  <a:moveTo>
                    <a:pt x="36" y="1"/>
                  </a:moveTo>
                  <a:cubicBezTo>
                    <a:pt x="29" y="4"/>
                    <a:pt x="25" y="9"/>
                    <a:pt x="23" y="14"/>
                  </a:cubicBezTo>
                  <a:lnTo>
                    <a:pt x="23" y="14"/>
                  </a:lnTo>
                  <a:cubicBezTo>
                    <a:pt x="28" y="9"/>
                    <a:pt x="33" y="4"/>
                    <a:pt x="36" y="1"/>
                  </a:cubicBezTo>
                  <a:close/>
                  <a:moveTo>
                    <a:pt x="23" y="14"/>
                  </a:moveTo>
                  <a:lnTo>
                    <a:pt x="23" y="14"/>
                  </a:lnTo>
                  <a:cubicBezTo>
                    <a:pt x="15" y="22"/>
                    <a:pt x="6" y="30"/>
                    <a:pt x="1" y="36"/>
                  </a:cubicBezTo>
                  <a:lnTo>
                    <a:pt x="18" y="45"/>
                  </a:lnTo>
                  <a:cubicBezTo>
                    <a:pt x="18" y="34"/>
                    <a:pt x="18" y="23"/>
                    <a:pt x="23" y="14"/>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
            <p:cNvSpPr/>
            <p:nvPr/>
          </p:nvSpPr>
          <p:spPr>
            <a:xfrm>
              <a:off x="8155608" y="4901788"/>
              <a:ext cx="4313" cy="2556"/>
            </a:xfrm>
            <a:custGeom>
              <a:avLst/>
              <a:gdLst/>
              <a:ahLst/>
              <a:cxnLst/>
              <a:rect l="l" t="t" r="r" b="b"/>
              <a:pathLst>
                <a:path w="27" h="16" extrusionOk="0">
                  <a:moveTo>
                    <a:pt x="0" y="1"/>
                  </a:moveTo>
                  <a:lnTo>
                    <a:pt x="0" y="1"/>
                  </a:lnTo>
                  <a:cubicBezTo>
                    <a:pt x="5" y="11"/>
                    <a:pt x="11" y="16"/>
                    <a:pt x="16" y="16"/>
                  </a:cubicBezTo>
                  <a:cubicBezTo>
                    <a:pt x="19" y="16"/>
                    <a:pt x="23" y="13"/>
                    <a:pt x="27" y="10"/>
                  </a:cubicBez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
            <p:cNvSpPr/>
            <p:nvPr/>
          </p:nvSpPr>
          <p:spPr>
            <a:xfrm>
              <a:off x="8155608" y="4921596"/>
              <a:ext cx="10064" cy="4473"/>
            </a:xfrm>
            <a:custGeom>
              <a:avLst/>
              <a:gdLst/>
              <a:ahLst/>
              <a:cxnLst/>
              <a:rect l="l" t="t" r="r" b="b"/>
              <a:pathLst>
                <a:path w="63" h="28" extrusionOk="0">
                  <a:moveTo>
                    <a:pt x="0" y="1"/>
                  </a:moveTo>
                  <a:lnTo>
                    <a:pt x="9" y="9"/>
                  </a:lnTo>
                  <a:lnTo>
                    <a:pt x="62" y="27"/>
                  </a:lnTo>
                  <a:lnTo>
                    <a:pt x="62" y="27"/>
                  </a:ln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
            <p:cNvSpPr/>
            <p:nvPr/>
          </p:nvSpPr>
          <p:spPr>
            <a:xfrm>
              <a:off x="8155608" y="4885015"/>
              <a:ext cx="7188" cy="160"/>
            </a:xfrm>
            <a:custGeom>
              <a:avLst/>
              <a:gdLst/>
              <a:ahLst/>
              <a:cxnLst/>
              <a:rect l="l" t="t" r="r" b="b"/>
              <a:pathLst>
                <a:path w="45" h="1" extrusionOk="0">
                  <a:moveTo>
                    <a:pt x="18" y="0"/>
                  </a:moveTo>
                  <a:lnTo>
                    <a:pt x="44" y="0"/>
                  </a:lnTo>
                  <a:lnTo>
                    <a:pt x="0"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
            <p:cNvSpPr/>
            <p:nvPr/>
          </p:nvSpPr>
          <p:spPr>
            <a:xfrm>
              <a:off x="8151295" y="4870798"/>
              <a:ext cx="8626" cy="7188"/>
            </a:xfrm>
            <a:custGeom>
              <a:avLst/>
              <a:gdLst/>
              <a:ahLst/>
              <a:cxnLst/>
              <a:rect l="l" t="t" r="r" b="b"/>
              <a:pathLst>
                <a:path w="54" h="45" extrusionOk="0">
                  <a:moveTo>
                    <a:pt x="1" y="1"/>
                  </a:moveTo>
                  <a:cubicBezTo>
                    <a:pt x="10" y="1"/>
                    <a:pt x="18" y="18"/>
                    <a:pt x="10" y="45"/>
                  </a:cubicBezTo>
                  <a:cubicBezTo>
                    <a:pt x="33" y="45"/>
                    <a:pt x="36" y="17"/>
                    <a:pt x="48" y="17"/>
                  </a:cubicBezTo>
                  <a:cubicBezTo>
                    <a:pt x="50" y="17"/>
                    <a:pt x="52" y="17"/>
                    <a:pt x="54" y="18"/>
                  </a:cubicBezTo>
                  <a:cubicBezTo>
                    <a:pt x="45" y="1"/>
                    <a:pt x="18"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
            <p:cNvSpPr/>
            <p:nvPr/>
          </p:nvSpPr>
          <p:spPr>
            <a:xfrm>
              <a:off x="8145704" y="4869360"/>
              <a:ext cx="5751" cy="1597"/>
            </a:xfrm>
            <a:custGeom>
              <a:avLst/>
              <a:gdLst/>
              <a:ahLst/>
              <a:cxnLst/>
              <a:rect l="l" t="t" r="r" b="b"/>
              <a:pathLst>
                <a:path w="36" h="10" extrusionOk="0">
                  <a:moveTo>
                    <a:pt x="0" y="1"/>
                  </a:moveTo>
                  <a:lnTo>
                    <a:pt x="0" y="1"/>
                  </a:lnTo>
                  <a:cubicBezTo>
                    <a:pt x="9" y="1"/>
                    <a:pt x="18" y="1"/>
                    <a:pt x="36" y="10"/>
                  </a:cubicBezTo>
                  <a:cubicBezTo>
                    <a:pt x="27" y="1"/>
                    <a:pt x="9"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
            <p:cNvSpPr/>
            <p:nvPr/>
          </p:nvSpPr>
          <p:spPr>
            <a:xfrm>
              <a:off x="8151295" y="4890606"/>
              <a:ext cx="4473" cy="4313"/>
            </a:xfrm>
            <a:custGeom>
              <a:avLst/>
              <a:gdLst/>
              <a:ahLst/>
              <a:cxnLst/>
              <a:rect l="l" t="t" r="r" b="b"/>
              <a:pathLst>
                <a:path w="28" h="27" extrusionOk="0">
                  <a:moveTo>
                    <a:pt x="27" y="0"/>
                  </a:moveTo>
                  <a:lnTo>
                    <a:pt x="1" y="18"/>
                  </a:lnTo>
                  <a:cubicBezTo>
                    <a:pt x="10" y="27"/>
                    <a:pt x="10" y="27"/>
                    <a:pt x="10" y="27"/>
                  </a:cubicBezTo>
                  <a:cubicBezTo>
                    <a:pt x="18" y="27"/>
                    <a:pt x="27" y="9"/>
                    <a:pt x="27"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
            <p:cNvSpPr/>
            <p:nvPr/>
          </p:nvSpPr>
          <p:spPr>
            <a:xfrm>
              <a:off x="8151295" y="4890606"/>
              <a:ext cx="160" cy="3035"/>
            </a:xfrm>
            <a:custGeom>
              <a:avLst/>
              <a:gdLst/>
              <a:ahLst/>
              <a:cxnLst/>
              <a:rect l="l" t="t" r="r" b="b"/>
              <a:pathLst>
                <a:path w="1" h="19" extrusionOk="0">
                  <a:moveTo>
                    <a:pt x="1" y="18"/>
                  </a:moveTo>
                  <a:lnTo>
                    <a:pt x="1" y="18"/>
                  </a:lnTo>
                  <a:cubicBezTo>
                    <a:pt x="1" y="9"/>
                    <a:pt x="1" y="9"/>
                    <a:pt x="1" y="0"/>
                  </a:cubicBezTo>
                  <a:cubicBezTo>
                    <a:pt x="1" y="9"/>
                    <a:pt x="1" y="9"/>
                    <a:pt x="1" y="18"/>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
            <p:cNvSpPr/>
            <p:nvPr/>
          </p:nvSpPr>
          <p:spPr>
            <a:xfrm>
              <a:off x="8152732" y="4894759"/>
              <a:ext cx="160" cy="1597"/>
            </a:xfrm>
            <a:custGeom>
              <a:avLst/>
              <a:gdLst/>
              <a:ahLst/>
              <a:cxnLst/>
              <a:rect l="l" t="t" r="r" b="b"/>
              <a:pathLst>
                <a:path w="1" h="10" extrusionOk="0">
                  <a:moveTo>
                    <a:pt x="1" y="1"/>
                  </a:moveTo>
                  <a:lnTo>
                    <a:pt x="1" y="1"/>
                  </a:lnTo>
                  <a:cubicBezTo>
                    <a:pt x="1" y="10"/>
                    <a:pt x="1" y="10"/>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
            <p:cNvSpPr/>
            <p:nvPr/>
          </p:nvSpPr>
          <p:spPr>
            <a:xfrm>
              <a:off x="8145704" y="4911212"/>
              <a:ext cx="10064" cy="4952"/>
            </a:xfrm>
            <a:custGeom>
              <a:avLst/>
              <a:gdLst/>
              <a:ahLst/>
              <a:cxnLst/>
              <a:rect l="l" t="t" r="r" b="b"/>
              <a:pathLst>
                <a:path w="63" h="31" extrusionOk="0">
                  <a:moveTo>
                    <a:pt x="32" y="0"/>
                  </a:moveTo>
                  <a:cubicBezTo>
                    <a:pt x="18" y="0"/>
                    <a:pt x="5" y="6"/>
                    <a:pt x="0" y="30"/>
                  </a:cubicBezTo>
                  <a:cubicBezTo>
                    <a:pt x="27" y="21"/>
                    <a:pt x="27" y="4"/>
                    <a:pt x="62" y="4"/>
                  </a:cubicBezTo>
                  <a:cubicBezTo>
                    <a:pt x="54" y="4"/>
                    <a:pt x="43" y="0"/>
                    <a:pt x="32"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
            <p:cNvSpPr/>
            <p:nvPr/>
          </p:nvSpPr>
          <p:spPr>
            <a:xfrm>
              <a:off x="8148579" y="4900510"/>
              <a:ext cx="5751" cy="4313"/>
            </a:xfrm>
            <a:custGeom>
              <a:avLst/>
              <a:gdLst/>
              <a:ahLst/>
              <a:cxnLst/>
              <a:rect l="l" t="t" r="r" b="b"/>
              <a:pathLst>
                <a:path w="36" h="27" extrusionOk="0">
                  <a:moveTo>
                    <a:pt x="0" y="0"/>
                  </a:moveTo>
                  <a:lnTo>
                    <a:pt x="9" y="27"/>
                  </a:lnTo>
                  <a:cubicBezTo>
                    <a:pt x="9" y="18"/>
                    <a:pt x="18" y="9"/>
                    <a:pt x="35" y="9"/>
                  </a:cubicBezTo>
                  <a:lnTo>
                    <a:pt x="0"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
            <p:cNvSpPr/>
            <p:nvPr/>
          </p:nvSpPr>
          <p:spPr>
            <a:xfrm>
              <a:off x="8145704" y="4899072"/>
              <a:ext cx="3035" cy="1597"/>
            </a:xfrm>
            <a:custGeom>
              <a:avLst/>
              <a:gdLst/>
              <a:ahLst/>
              <a:cxnLst/>
              <a:rect l="l" t="t" r="r" b="b"/>
              <a:pathLst>
                <a:path w="19" h="10" extrusionOk="0">
                  <a:moveTo>
                    <a:pt x="0" y="0"/>
                  </a:moveTo>
                  <a:lnTo>
                    <a:pt x="18" y="9"/>
                  </a:lnTo>
                  <a:lnTo>
                    <a:pt x="18"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
            <p:cNvSpPr/>
            <p:nvPr/>
          </p:nvSpPr>
          <p:spPr>
            <a:xfrm>
              <a:off x="8140113" y="4873673"/>
              <a:ext cx="5751" cy="7188"/>
            </a:xfrm>
            <a:custGeom>
              <a:avLst/>
              <a:gdLst/>
              <a:ahLst/>
              <a:cxnLst/>
              <a:rect l="l" t="t" r="r" b="b"/>
              <a:pathLst>
                <a:path w="36" h="45" extrusionOk="0">
                  <a:moveTo>
                    <a:pt x="0" y="0"/>
                  </a:moveTo>
                  <a:cubicBezTo>
                    <a:pt x="0" y="18"/>
                    <a:pt x="0" y="36"/>
                    <a:pt x="9" y="45"/>
                  </a:cubicBezTo>
                  <a:cubicBezTo>
                    <a:pt x="18" y="45"/>
                    <a:pt x="35" y="36"/>
                    <a:pt x="27" y="27"/>
                  </a:cubicBezTo>
                  <a:cubicBezTo>
                    <a:pt x="9" y="27"/>
                    <a:pt x="9" y="18"/>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
            <p:cNvSpPr/>
            <p:nvPr/>
          </p:nvSpPr>
          <p:spPr>
            <a:xfrm>
              <a:off x="8147142" y="4886293"/>
              <a:ext cx="1597" cy="160"/>
            </a:xfrm>
            <a:custGeom>
              <a:avLst/>
              <a:gdLst/>
              <a:ahLst/>
              <a:cxnLst/>
              <a:rect l="l" t="t" r="r" b="b"/>
              <a:pathLst>
                <a:path w="10" h="1" extrusionOk="0">
                  <a:moveTo>
                    <a:pt x="9" y="1"/>
                  </a:moveTo>
                  <a:lnTo>
                    <a:pt x="0" y="1"/>
                  </a:lnTo>
                  <a:cubicBezTo>
                    <a:pt x="0" y="1"/>
                    <a:pt x="0" y="1"/>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
            <p:cNvSpPr/>
            <p:nvPr/>
          </p:nvSpPr>
          <p:spPr>
            <a:xfrm>
              <a:off x="8128771" y="4855303"/>
              <a:ext cx="160" cy="1597"/>
            </a:xfrm>
            <a:custGeom>
              <a:avLst/>
              <a:gdLst/>
              <a:ahLst/>
              <a:cxnLst/>
              <a:rect l="l" t="t" r="r" b="b"/>
              <a:pathLst>
                <a:path w="1" h="10" extrusionOk="0">
                  <a:moveTo>
                    <a:pt x="0" y="1"/>
                  </a:moveTo>
                  <a:cubicBezTo>
                    <a:pt x="0" y="1"/>
                    <a:pt x="0" y="9"/>
                    <a:pt x="0" y="9"/>
                  </a:cubicBezTo>
                  <a:lnTo>
                    <a:pt x="0" y="9"/>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
            <p:cNvSpPr/>
            <p:nvPr/>
          </p:nvSpPr>
          <p:spPr>
            <a:xfrm>
              <a:off x="8140113" y="4880702"/>
              <a:ext cx="4313" cy="3035"/>
            </a:xfrm>
            <a:custGeom>
              <a:avLst/>
              <a:gdLst/>
              <a:ahLst/>
              <a:cxnLst/>
              <a:rect l="l" t="t" r="r" b="b"/>
              <a:pathLst>
                <a:path w="27" h="19" extrusionOk="0">
                  <a:moveTo>
                    <a:pt x="9" y="1"/>
                  </a:moveTo>
                  <a:cubicBezTo>
                    <a:pt x="9" y="1"/>
                    <a:pt x="0" y="1"/>
                    <a:pt x="9" y="9"/>
                  </a:cubicBezTo>
                  <a:cubicBezTo>
                    <a:pt x="9" y="18"/>
                    <a:pt x="18" y="18"/>
                    <a:pt x="27" y="18"/>
                  </a:cubicBezTo>
                  <a:cubicBezTo>
                    <a:pt x="27" y="18"/>
                    <a:pt x="18" y="9"/>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
            <p:cNvSpPr/>
            <p:nvPr/>
          </p:nvSpPr>
          <p:spPr>
            <a:xfrm>
              <a:off x="8140113" y="4865207"/>
              <a:ext cx="1438" cy="4313"/>
            </a:xfrm>
            <a:custGeom>
              <a:avLst/>
              <a:gdLst/>
              <a:ahLst/>
              <a:cxnLst/>
              <a:rect l="l" t="t" r="r" b="b"/>
              <a:pathLst>
                <a:path w="9" h="27" extrusionOk="0">
                  <a:moveTo>
                    <a:pt x="0" y="0"/>
                  </a:moveTo>
                  <a:cubicBezTo>
                    <a:pt x="0" y="9"/>
                    <a:pt x="0" y="18"/>
                    <a:pt x="0" y="27"/>
                  </a:cubicBezTo>
                  <a:cubicBezTo>
                    <a:pt x="0" y="18"/>
                    <a:pt x="9" y="0"/>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
            <p:cNvSpPr/>
            <p:nvPr/>
          </p:nvSpPr>
          <p:spPr>
            <a:xfrm>
              <a:off x="8148579" y="4883897"/>
              <a:ext cx="799" cy="1278"/>
            </a:xfrm>
            <a:custGeom>
              <a:avLst/>
              <a:gdLst/>
              <a:ahLst/>
              <a:cxnLst/>
              <a:rect l="l" t="t" r="r" b="b"/>
              <a:pathLst>
                <a:path w="5" h="8" extrusionOk="0">
                  <a:moveTo>
                    <a:pt x="3" y="0"/>
                  </a:moveTo>
                  <a:cubicBezTo>
                    <a:pt x="2" y="0"/>
                    <a:pt x="0" y="3"/>
                    <a:pt x="0" y="7"/>
                  </a:cubicBezTo>
                  <a:cubicBezTo>
                    <a:pt x="4" y="3"/>
                    <a:pt x="4" y="0"/>
                    <a:pt x="3"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
            <p:cNvSpPr/>
            <p:nvPr/>
          </p:nvSpPr>
          <p:spPr>
            <a:xfrm>
              <a:off x="8144266" y="4883577"/>
              <a:ext cx="4473" cy="2875"/>
            </a:xfrm>
            <a:custGeom>
              <a:avLst/>
              <a:gdLst/>
              <a:ahLst/>
              <a:cxnLst/>
              <a:rect l="l" t="t" r="r" b="b"/>
              <a:pathLst>
                <a:path w="28" h="18" extrusionOk="0">
                  <a:moveTo>
                    <a:pt x="1" y="0"/>
                  </a:moveTo>
                  <a:cubicBezTo>
                    <a:pt x="9" y="9"/>
                    <a:pt x="9" y="9"/>
                    <a:pt x="18" y="18"/>
                  </a:cubicBezTo>
                  <a:cubicBezTo>
                    <a:pt x="18" y="9"/>
                    <a:pt x="27" y="9"/>
                    <a:pt x="27" y="9"/>
                  </a:cubicBezTo>
                  <a:cubicBezTo>
                    <a:pt x="18" y="0"/>
                    <a:pt x="9" y="0"/>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
            <p:cNvSpPr/>
            <p:nvPr/>
          </p:nvSpPr>
          <p:spPr>
            <a:xfrm>
              <a:off x="8096344" y="4856740"/>
              <a:ext cx="32587" cy="15815"/>
            </a:xfrm>
            <a:custGeom>
              <a:avLst/>
              <a:gdLst/>
              <a:ahLst/>
              <a:cxnLst/>
              <a:rect l="l" t="t" r="r" b="b"/>
              <a:pathLst>
                <a:path w="204" h="99" extrusionOk="0">
                  <a:moveTo>
                    <a:pt x="150" y="0"/>
                  </a:moveTo>
                  <a:cubicBezTo>
                    <a:pt x="142" y="18"/>
                    <a:pt x="150" y="62"/>
                    <a:pt x="115" y="62"/>
                  </a:cubicBezTo>
                  <a:cubicBezTo>
                    <a:pt x="80" y="36"/>
                    <a:pt x="106" y="36"/>
                    <a:pt x="115" y="9"/>
                  </a:cubicBezTo>
                  <a:lnTo>
                    <a:pt x="115" y="9"/>
                  </a:lnTo>
                  <a:cubicBezTo>
                    <a:pt x="106" y="21"/>
                    <a:pt x="96" y="24"/>
                    <a:pt x="83" y="24"/>
                  </a:cubicBezTo>
                  <a:cubicBezTo>
                    <a:pt x="71" y="24"/>
                    <a:pt x="58" y="21"/>
                    <a:pt x="44" y="21"/>
                  </a:cubicBezTo>
                  <a:cubicBezTo>
                    <a:pt x="30" y="21"/>
                    <a:pt x="15" y="24"/>
                    <a:pt x="0" y="36"/>
                  </a:cubicBezTo>
                  <a:lnTo>
                    <a:pt x="36" y="53"/>
                  </a:lnTo>
                  <a:cubicBezTo>
                    <a:pt x="27" y="53"/>
                    <a:pt x="9" y="53"/>
                    <a:pt x="9" y="62"/>
                  </a:cubicBezTo>
                  <a:cubicBezTo>
                    <a:pt x="16" y="58"/>
                    <a:pt x="24" y="55"/>
                    <a:pt x="31" y="55"/>
                  </a:cubicBezTo>
                  <a:cubicBezTo>
                    <a:pt x="51" y="55"/>
                    <a:pt x="69" y="72"/>
                    <a:pt x="62" y="98"/>
                  </a:cubicBezTo>
                  <a:cubicBezTo>
                    <a:pt x="64" y="98"/>
                    <a:pt x="66" y="98"/>
                    <a:pt x="68" y="98"/>
                  </a:cubicBezTo>
                  <a:cubicBezTo>
                    <a:pt x="99" y="98"/>
                    <a:pt x="170" y="42"/>
                    <a:pt x="203" y="0"/>
                  </a:cubicBezTo>
                  <a:lnTo>
                    <a:pt x="203" y="0"/>
                  </a:lnTo>
                  <a:cubicBezTo>
                    <a:pt x="199" y="5"/>
                    <a:pt x="192" y="7"/>
                    <a:pt x="184" y="7"/>
                  </a:cubicBezTo>
                  <a:cubicBezTo>
                    <a:pt x="175" y="7"/>
                    <a:pt x="164" y="5"/>
                    <a:pt x="15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
            <p:cNvSpPr/>
            <p:nvPr/>
          </p:nvSpPr>
          <p:spPr>
            <a:xfrm>
              <a:off x="8128771" y="4855622"/>
              <a:ext cx="7188" cy="8307"/>
            </a:xfrm>
            <a:custGeom>
              <a:avLst/>
              <a:gdLst/>
              <a:ahLst/>
              <a:cxnLst/>
              <a:rect l="l" t="t" r="r" b="b"/>
              <a:pathLst>
                <a:path w="45" h="52" extrusionOk="0">
                  <a:moveTo>
                    <a:pt x="19" y="1"/>
                  </a:moveTo>
                  <a:cubicBezTo>
                    <a:pt x="11" y="1"/>
                    <a:pt x="5" y="3"/>
                    <a:pt x="0" y="7"/>
                  </a:cubicBezTo>
                  <a:lnTo>
                    <a:pt x="27" y="52"/>
                  </a:lnTo>
                  <a:cubicBezTo>
                    <a:pt x="27" y="43"/>
                    <a:pt x="36" y="34"/>
                    <a:pt x="45" y="7"/>
                  </a:cubicBezTo>
                  <a:cubicBezTo>
                    <a:pt x="36" y="3"/>
                    <a:pt x="27" y="1"/>
                    <a:pt x="1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
            <p:cNvSpPr/>
            <p:nvPr/>
          </p:nvSpPr>
          <p:spPr>
            <a:xfrm>
              <a:off x="8124458" y="4865207"/>
              <a:ext cx="15815" cy="11981"/>
            </a:xfrm>
            <a:custGeom>
              <a:avLst/>
              <a:gdLst/>
              <a:ahLst/>
              <a:cxnLst/>
              <a:rect l="l" t="t" r="r" b="b"/>
              <a:pathLst>
                <a:path w="99" h="75" extrusionOk="0">
                  <a:moveTo>
                    <a:pt x="54" y="0"/>
                  </a:moveTo>
                  <a:cubicBezTo>
                    <a:pt x="54" y="9"/>
                    <a:pt x="63" y="18"/>
                    <a:pt x="80" y="36"/>
                  </a:cubicBezTo>
                  <a:cubicBezTo>
                    <a:pt x="80" y="28"/>
                    <a:pt x="80" y="26"/>
                    <a:pt x="81" y="26"/>
                  </a:cubicBezTo>
                  <a:cubicBezTo>
                    <a:pt x="82" y="26"/>
                    <a:pt x="84" y="31"/>
                    <a:pt x="89" y="36"/>
                  </a:cubicBezTo>
                  <a:lnTo>
                    <a:pt x="80" y="36"/>
                  </a:lnTo>
                  <a:cubicBezTo>
                    <a:pt x="78" y="36"/>
                    <a:pt x="76" y="37"/>
                    <a:pt x="74" y="37"/>
                  </a:cubicBezTo>
                  <a:lnTo>
                    <a:pt x="74" y="37"/>
                  </a:lnTo>
                  <a:cubicBezTo>
                    <a:pt x="73" y="37"/>
                    <a:pt x="72" y="36"/>
                    <a:pt x="72" y="36"/>
                  </a:cubicBezTo>
                  <a:lnTo>
                    <a:pt x="72" y="36"/>
                  </a:lnTo>
                  <a:cubicBezTo>
                    <a:pt x="72" y="36"/>
                    <a:pt x="72" y="37"/>
                    <a:pt x="72" y="37"/>
                  </a:cubicBezTo>
                  <a:lnTo>
                    <a:pt x="72" y="37"/>
                  </a:lnTo>
                  <a:cubicBezTo>
                    <a:pt x="73" y="37"/>
                    <a:pt x="73" y="37"/>
                    <a:pt x="74" y="37"/>
                  </a:cubicBezTo>
                  <a:lnTo>
                    <a:pt x="74" y="37"/>
                  </a:lnTo>
                  <a:cubicBezTo>
                    <a:pt x="89" y="45"/>
                    <a:pt x="90" y="53"/>
                    <a:pt x="98" y="53"/>
                  </a:cubicBezTo>
                  <a:cubicBezTo>
                    <a:pt x="98" y="45"/>
                    <a:pt x="98" y="36"/>
                    <a:pt x="98" y="27"/>
                  </a:cubicBezTo>
                  <a:lnTo>
                    <a:pt x="54" y="0"/>
                  </a:lnTo>
                  <a:close/>
                  <a:moveTo>
                    <a:pt x="72" y="37"/>
                  </a:moveTo>
                  <a:cubicBezTo>
                    <a:pt x="41" y="42"/>
                    <a:pt x="17" y="30"/>
                    <a:pt x="1" y="62"/>
                  </a:cubicBezTo>
                  <a:cubicBezTo>
                    <a:pt x="7" y="72"/>
                    <a:pt x="13" y="74"/>
                    <a:pt x="20" y="74"/>
                  </a:cubicBezTo>
                  <a:cubicBezTo>
                    <a:pt x="28" y="74"/>
                    <a:pt x="37" y="69"/>
                    <a:pt x="46" y="69"/>
                  </a:cubicBezTo>
                  <a:cubicBezTo>
                    <a:pt x="48" y="69"/>
                    <a:pt x="51" y="70"/>
                    <a:pt x="54" y="71"/>
                  </a:cubicBezTo>
                  <a:cubicBezTo>
                    <a:pt x="45" y="58"/>
                    <a:pt x="45" y="56"/>
                    <a:pt x="49" y="56"/>
                  </a:cubicBezTo>
                  <a:cubicBezTo>
                    <a:pt x="52" y="56"/>
                    <a:pt x="57" y="57"/>
                    <a:pt x="61" y="57"/>
                  </a:cubicBezTo>
                  <a:cubicBezTo>
                    <a:pt x="68" y="57"/>
                    <a:pt x="75" y="54"/>
                    <a:pt x="72" y="37"/>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
            <p:cNvSpPr/>
            <p:nvPr/>
          </p:nvSpPr>
          <p:spPr>
            <a:xfrm>
              <a:off x="8132924" y="4916005"/>
              <a:ext cx="1597" cy="1597"/>
            </a:xfrm>
            <a:custGeom>
              <a:avLst/>
              <a:gdLst/>
              <a:ahLst/>
              <a:cxnLst/>
              <a:rect l="l" t="t" r="r" b="b"/>
              <a:pathLst>
                <a:path w="10" h="10" extrusionOk="0">
                  <a:moveTo>
                    <a:pt x="10" y="0"/>
                  </a:moveTo>
                  <a:cubicBezTo>
                    <a:pt x="10" y="0"/>
                    <a:pt x="1" y="0"/>
                    <a:pt x="10" y="9"/>
                  </a:cubicBezTo>
                  <a:lnTo>
                    <a:pt x="10"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
            <p:cNvSpPr/>
            <p:nvPr/>
          </p:nvSpPr>
          <p:spPr>
            <a:xfrm>
              <a:off x="8134362" y="4903225"/>
              <a:ext cx="10064" cy="14377"/>
            </a:xfrm>
            <a:custGeom>
              <a:avLst/>
              <a:gdLst/>
              <a:ahLst/>
              <a:cxnLst/>
              <a:rect l="l" t="t" r="r" b="b"/>
              <a:pathLst>
                <a:path w="63" h="90" extrusionOk="0">
                  <a:moveTo>
                    <a:pt x="63" y="1"/>
                  </a:moveTo>
                  <a:cubicBezTo>
                    <a:pt x="61" y="1"/>
                    <a:pt x="59" y="2"/>
                    <a:pt x="57" y="5"/>
                  </a:cubicBezTo>
                  <a:lnTo>
                    <a:pt x="57" y="5"/>
                  </a:lnTo>
                  <a:cubicBezTo>
                    <a:pt x="59" y="3"/>
                    <a:pt x="61" y="2"/>
                    <a:pt x="63" y="1"/>
                  </a:cubicBezTo>
                  <a:close/>
                  <a:moveTo>
                    <a:pt x="57" y="5"/>
                  </a:moveTo>
                  <a:cubicBezTo>
                    <a:pt x="35" y="21"/>
                    <a:pt x="26" y="38"/>
                    <a:pt x="10" y="63"/>
                  </a:cubicBezTo>
                  <a:cubicBezTo>
                    <a:pt x="10" y="63"/>
                    <a:pt x="27" y="63"/>
                    <a:pt x="27" y="71"/>
                  </a:cubicBezTo>
                  <a:cubicBezTo>
                    <a:pt x="27" y="80"/>
                    <a:pt x="10" y="80"/>
                    <a:pt x="1" y="80"/>
                  </a:cubicBezTo>
                  <a:cubicBezTo>
                    <a:pt x="10" y="85"/>
                    <a:pt x="18" y="89"/>
                    <a:pt x="25" y="89"/>
                  </a:cubicBezTo>
                  <a:cubicBezTo>
                    <a:pt x="32" y="89"/>
                    <a:pt x="36" y="85"/>
                    <a:pt x="36" y="71"/>
                  </a:cubicBezTo>
                  <a:lnTo>
                    <a:pt x="36" y="63"/>
                  </a:lnTo>
                  <a:cubicBezTo>
                    <a:pt x="36" y="48"/>
                    <a:pt x="48" y="16"/>
                    <a:pt x="57" y="5"/>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
            <p:cNvSpPr/>
            <p:nvPr/>
          </p:nvSpPr>
          <p:spPr>
            <a:xfrm>
              <a:off x="8127333" y="4887730"/>
              <a:ext cx="7188" cy="6070"/>
            </a:xfrm>
            <a:custGeom>
              <a:avLst/>
              <a:gdLst/>
              <a:ahLst/>
              <a:cxnLst/>
              <a:rect l="l" t="t" r="r" b="b"/>
              <a:pathLst>
                <a:path w="45" h="38" extrusionOk="0">
                  <a:moveTo>
                    <a:pt x="9" y="1"/>
                  </a:moveTo>
                  <a:lnTo>
                    <a:pt x="1" y="36"/>
                  </a:lnTo>
                  <a:lnTo>
                    <a:pt x="9" y="27"/>
                  </a:lnTo>
                  <a:cubicBezTo>
                    <a:pt x="13" y="35"/>
                    <a:pt x="18" y="37"/>
                    <a:pt x="24" y="37"/>
                  </a:cubicBezTo>
                  <a:cubicBezTo>
                    <a:pt x="32" y="37"/>
                    <a:pt x="40" y="32"/>
                    <a:pt x="45" y="27"/>
                  </a:cubicBezTo>
                  <a:lnTo>
                    <a:pt x="9"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
            <p:cNvSpPr/>
            <p:nvPr/>
          </p:nvSpPr>
          <p:spPr>
            <a:xfrm>
              <a:off x="8127333" y="4852427"/>
              <a:ext cx="8626" cy="1597"/>
            </a:xfrm>
            <a:custGeom>
              <a:avLst/>
              <a:gdLst/>
              <a:ahLst/>
              <a:cxnLst/>
              <a:rect l="l" t="t" r="r" b="b"/>
              <a:pathLst>
                <a:path w="54" h="10" extrusionOk="0">
                  <a:moveTo>
                    <a:pt x="1" y="1"/>
                  </a:moveTo>
                  <a:lnTo>
                    <a:pt x="27" y="10"/>
                  </a:lnTo>
                  <a:lnTo>
                    <a:pt x="54"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
            <p:cNvSpPr/>
            <p:nvPr/>
          </p:nvSpPr>
          <p:spPr>
            <a:xfrm>
              <a:off x="8125896" y="4843961"/>
              <a:ext cx="4473" cy="3035"/>
            </a:xfrm>
            <a:custGeom>
              <a:avLst/>
              <a:gdLst/>
              <a:ahLst/>
              <a:cxnLst/>
              <a:rect l="l" t="t" r="r" b="b"/>
              <a:pathLst>
                <a:path w="28" h="19" extrusionOk="0">
                  <a:moveTo>
                    <a:pt x="10" y="1"/>
                  </a:moveTo>
                  <a:lnTo>
                    <a:pt x="1" y="19"/>
                  </a:lnTo>
                  <a:lnTo>
                    <a:pt x="27" y="10"/>
                  </a:lnTo>
                  <a:lnTo>
                    <a:pt x="1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
            <p:cNvSpPr/>
            <p:nvPr/>
          </p:nvSpPr>
          <p:spPr>
            <a:xfrm>
              <a:off x="8272699" y="4657862"/>
              <a:ext cx="1438" cy="3035"/>
            </a:xfrm>
            <a:custGeom>
              <a:avLst/>
              <a:gdLst/>
              <a:ahLst/>
              <a:cxnLst/>
              <a:rect l="l" t="t" r="r" b="b"/>
              <a:pathLst>
                <a:path w="9" h="19" extrusionOk="0">
                  <a:moveTo>
                    <a:pt x="9" y="0"/>
                  </a:moveTo>
                  <a:lnTo>
                    <a:pt x="9" y="0"/>
                  </a:lnTo>
                  <a:cubicBezTo>
                    <a:pt x="0" y="9"/>
                    <a:pt x="0" y="9"/>
                    <a:pt x="0" y="18"/>
                  </a:cubicBezTo>
                  <a:lnTo>
                    <a:pt x="9"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
            <p:cNvSpPr/>
            <p:nvPr/>
          </p:nvSpPr>
          <p:spPr>
            <a:xfrm>
              <a:off x="8258482" y="4659299"/>
              <a:ext cx="160" cy="2875"/>
            </a:xfrm>
            <a:custGeom>
              <a:avLst/>
              <a:gdLst/>
              <a:ahLst/>
              <a:cxnLst/>
              <a:rect l="l" t="t" r="r" b="b"/>
              <a:pathLst>
                <a:path w="1" h="18" extrusionOk="0">
                  <a:moveTo>
                    <a:pt x="1" y="0"/>
                  </a:moveTo>
                  <a:lnTo>
                    <a:pt x="1" y="18"/>
                  </a:lnTo>
                  <a:cubicBezTo>
                    <a:pt x="1" y="9"/>
                    <a:pt x="1" y="0"/>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
            <p:cNvSpPr/>
            <p:nvPr/>
          </p:nvSpPr>
          <p:spPr>
            <a:xfrm>
              <a:off x="8052574" y="4718564"/>
              <a:ext cx="13898" cy="7188"/>
            </a:xfrm>
            <a:custGeom>
              <a:avLst/>
              <a:gdLst/>
              <a:ahLst/>
              <a:cxnLst/>
              <a:rect l="l" t="t" r="r" b="b"/>
              <a:pathLst>
                <a:path w="87" h="45" extrusionOk="0">
                  <a:moveTo>
                    <a:pt x="1" y="0"/>
                  </a:moveTo>
                  <a:cubicBezTo>
                    <a:pt x="40" y="20"/>
                    <a:pt x="85" y="45"/>
                    <a:pt x="86" y="45"/>
                  </a:cubicBezTo>
                  <a:cubicBezTo>
                    <a:pt x="87" y="45"/>
                    <a:pt x="82" y="42"/>
                    <a:pt x="71" y="35"/>
                  </a:cubicBezTo>
                  <a:lnTo>
                    <a:pt x="18" y="0"/>
                  </a:lnTo>
                  <a:lnTo>
                    <a:pt x="18" y="0"/>
                  </a:lnTo>
                  <a:cubicBezTo>
                    <a:pt x="21" y="3"/>
                    <a:pt x="22" y="4"/>
                    <a:pt x="22" y="4"/>
                  </a:cubicBezTo>
                  <a:cubicBezTo>
                    <a:pt x="20" y="4"/>
                    <a:pt x="12" y="0"/>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
            <p:cNvSpPr/>
            <p:nvPr/>
          </p:nvSpPr>
          <p:spPr>
            <a:xfrm>
              <a:off x="8142828" y="4686136"/>
              <a:ext cx="3035" cy="4313"/>
            </a:xfrm>
            <a:custGeom>
              <a:avLst/>
              <a:gdLst/>
              <a:ahLst/>
              <a:cxnLst/>
              <a:rect l="l" t="t" r="r" b="b"/>
              <a:pathLst>
                <a:path w="19" h="27" extrusionOk="0">
                  <a:moveTo>
                    <a:pt x="18" y="0"/>
                  </a:moveTo>
                  <a:cubicBezTo>
                    <a:pt x="10" y="9"/>
                    <a:pt x="10" y="18"/>
                    <a:pt x="1" y="27"/>
                  </a:cubicBezTo>
                  <a:cubicBezTo>
                    <a:pt x="10" y="18"/>
                    <a:pt x="18" y="18"/>
                    <a:pt x="18" y="9"/>
                  </a:cubicBezTo>
                  <a:cubicBezTo>
                    <a:pt x="18" y="0"/>
                    <a:pt x="18" y="0"/>
                    <a:pt x="18"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
            <p:cNvSpPr/>
            <p:nvPr/>
          </p:nvSpPr>
          <p:spPr>
            <a:xfrm>
              <a:off x="8148579" y="4666328"/>
              <a:ext cx="2875" cy="3035"/>
            </a:xfrm>
            <a:custGeom>
              <a:avLst/>
              <a:gdLst/>
              <a:ahLst/>
              <a:cxnLst/>
              <a:rect l="l" t="t" r="r" b="b"/>
              <a:pathLst>
                <a:path w="18" h="19" extrusionOk="0">
                  <a:moveTo>
                    <a:pt x="0" y="0"/>
                  </a:moveTo>
                  <a:lnTo>
                    <a:pt x="18" y="18"/>
                  </a:lnTo>
                  <a:cubicBezTo>
                    <a:pt x="18" y="9"/>
                    <a:pt x="9" y="0"/>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
            <p:cNvSpPr/>
            <p:nvPr/>
          </p:nvSpPr>
          <p:spPr>
            <a:xfrm>
              <a:off x="8395381" y="4649395"/>
              <a:ext cx="11342" cy="5751"/>
            </a:xfrm>
            <a:custGeom>
              <a:avLst/>
              <a:gdLst/>
              <a:ahLst/>
              <a:cxnLst/>
              <a:rect l="l" t="t" r="r" b="b"/>
              <a:pathLst>
                <a:path w="71" h="36" extrusionOk="0">
                  <a:moveTo>
                    <a:pt x="71" y="0"/>
                  </a:moveTo>
                  <a:cubicBezTo>
                    <a:pt x="36" y="0"/>
                    <a:pt x="27" y="18"/>
                    <a:pt x="0" y="36"/>
                  </a:cubicBezTo>
                  <a:lnTo>
                    <a:pt x="71"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
            <p:cNvSpPr/>
            <p:nvPr/>
          </p:nvSpPr>
          <p:spPr>
            <a:xfrm>
              <a:off x="8078612" y="4766486"/>
              <a:ext cx="3834" cy="7508"/>
            </a:xfrm>
            <a:custGeom>
              <a:avLst/>
              <a:gdLst/>
              <a:ahLst/>
              <a:cxnLst/>
              <a:rect l="l" t="t" r="r" b="b"/>
              <a:pathLst>
                <a:path w="24" h="47" extrusionOk="0">
                  <a:moveTo>
                    <a:pt x="14" y="0"/>
                  </a:moveTo>
                  <a:cubicBezTo>
                    <a:pt x="14" y="23"/>
                    <a:pt x="1" y="46"/>
                    <a:pt x="15" y="46"/>
                  </a:cubicBezTo>
                  <a:cubicBezTo>
                    <a:pt x="17" y="46"/>
                    <a:pt x="20" y="46"/>
                    <a:pt x="23" y="44"/>
                  </a:cubicBezTo>
                  <a:cubicBezTo>
                    <a:pt x="23" y="27"/>
                    <a:pt x="23" y="9"/>
                    <a:pt x="14"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
            <p:cNvSpPr/>
            <p:nvPr/>
          </p:nvSpPr>
          <p:spPr>
            <a:xfrm>
              <a:off x="8266948" y="4711375"/>
              <a:ext cx="1597" cy="3035"/>
            </a:xfrm>
            <a:custGeom>
              <a:avLst/>
              <a:gdLst/>
              <a:ahLst/>
              <a:cxnLst/>
              <a:rect l="l" t="t" r="r" b="b"/>
              <a:pathLst>
                <a:path w="10" h="19" extrusionOk="0">
                  <a:moveTo>
                    <a:pt x="10" y="1"/>
                  </a:moveTo>
                  <a:lnTo>
                    <a:pt x="10" y="1"/>
                  </a:lnTo>
                  <a:cubicBezTo>
                    <a:pt x="1" y="10"/>
                    <a:pt x="1" y="10"/>
                    <a:pt x="1" y="19"/>
                  </a:cubicBezTo>
                  <a:cubicBezTo>
                    <a:pt x="10" y="19"/>
                    <a:pt x="10" y="10"/>
                    <a:pt x="1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
            <p:cNvSpPr/>
            <p:nvPr/>
          </p:nvSpPr>
          <p:spPr>
            <a:xfrm>
              <a:off x="8077973" y="4760895"/>
              <a:ext cx="4473" cy="5751"/>
            </a:xfrm>
            <a:custGeom>
              <a:avLst/>
              <a:gdLst/>
              <a:ahLst/>
              <a:cxnLst/>
              <a:rect l="l" t="t" r="r" b="b"/>
              <a:pathLst>
                <a:path w="28" h="36" extrusionOk="0">
                  <a:moveTo>
                    <a:pt x="1" y="0"/>
                  </a:moveTo>
                  <a:cubicBezTo>
                    <a:pt x="1" y="9"/>
                    <a:pt x="1" y="9"/>
                    <a:pt x="1" y="9"/>
                  </a:cubicBezTo>
                  <a:cubicBezTo>
                    <a:pt x="9" y="18"/>
                    <a:pt x="18" y="27"/>
                    <a:pt x="18" y="35"/>
                  </a:cubicBezTo>
                  <a:cubicBezTo>
                    <a:pt x="27" y="18"/>
                    <a:pt x="27" y="0"/>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
            <p:cNvSpPr/>
            <p:nvPr/>
          </p:nvSpPr>
          <p:spPr>
            <a:xfrm>
              <a:off x="8255766" y="4927187"/>
              <a:ext cx="1438" cy="160"/>
            </a:xfrm>
            <a:custGeom>
              <a:avLst/>
              <a:gdLst/>
              <a:ahLst/>
              <a:cxnLst/>
              <a:rect l="l" t="t" r="r" b="b"/>
              <a:pathLst>
                <a:path w="9" h="1" extrusionOk="0">
                  <a:moveTo>
                    <a:pt x="9" y="1"/>
                  </a:moveTo>
                  <a:cubicBezTo>
                    <a:pt x="0" y="1"/>
                    <a:pt x="0" y="1"/>
                    <a:pt x="0" y="1"/>
                  </a:cubicBezTo>
                  <a:cubicBezTo>
                    <a:pt x="9" y="1"/>
                    <a:pt x="9" y="1"/>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
            <p:cNvSpPr/>
            <p:nvPr/>
          </p:nvSpPr>
          <p:spPr>
            <a:xfrm>
              <a:off x="8172540" y="4966803"/>
              <a:ext cx="1438" cy="2875"/>
            </a:xfrm>
            <a:custGeom>
              <a:avLst/>
              <a:gdLst/>
              <a:ahLst/>
              <a:cxnLst/>
              <a:rect l="l" t="t" r="r" b="b"/>
              <a:pathLst>
                <a:path w="9" h="18" extrusionOk="0">
                  <a:moveTo>
                    <a:pt x="9" y="0"/>
                  </a:moveTo>
                  <a:lnTo>
                    <a:pt x="9" y="0"/>
                  </a:lnTo>
                  <a:cubicBezTo>
                    <a:pt x="0" y="0"/>
                    <a:pt x="0" y="9"/>
                    <a:pt x="0" y="18"/>
                  </a:cubicBezTo>
                  <a:cubicBezTo>
                    <a:pt x="0" y="9"/>
                    <a:pt x="0" y="9"/>
                    <a:pt x="9"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
            <p:cNvSpPr/>
            <p:nvPr/>
          </p:nvSpPr>
          <p:spPr>
            <a:xfrm>
              <a:off x="8111839" y="4817284"/>
              <a:ext cx="160" cy="1597"/>
            </a:xfrm>
            <a:custGeom>
              <a:avLst/>
              <a:gdLst/>
              <a:ahLst/>
              <a:cxnLst/>
              <a:rect l="l" t="t" r="r" b="b"/>
              <a:pathLst>
                <a:path w="1" h="10" extrusionOk="0">
                  <a:moveTo>
                    <a:pt x="0" y="0"/>
                  </a:moveTo>
                  <a:cubicBezTo>
                    <a:pt x="0" y="9"/>
                    <a:pt x="0" y="0"/>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
            <p:cNvSpPr/>
            <p:nvPr/>
          </p:nvSpPr>
          <p:spPr>
            <a:xfrm>
              <a:off x="8094906" y="4834217"/>
              <a:ext cx="3035" cy="160"/>
            </a:xfrm>
            <a:custGeom>
              <a:avLst/>
              <a:gdLst/>
              <a:ahLst/>
              <a:cxnLst/>
              <a:rect l="l" t="t" r="r" b="b"/>
              <a:pathLst>
                <a:path w="19" h="1" extrusionOk="0">
                  <a:moveTo>
                    <a:pt x="18" y="0"/>
                  </a:moveTo>
                  <a:cubicBezTo>
                    <a:pt x="18" y="0"/>
                    <a:pt x="9" y="0"/>
                    <a:pt x="1" y="0"/>
                  </a:cubicBezTo>
                  <a:cubicBezTo>
                    <a:pt x="9" y="0"/>
                    <a:pt x="18" y="0"/>
                    <a:pt x="18"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
            <p:cNvSpPr/>
            <p:nvPr/>
          </p:nvSpPr>
          <p:spPr>
            <a:xfrm>
              <a:off x="8039955" y="4762173"/>
              <a:ext cx="1438" cy="160"/>
            </a:xfrm>
            <a:custGeom>
              <a:avLst/>
              <a:gdLst/>
              <a:ahLst/>
              <a:cxnLst/>
              <a:rect l="l" t="t" r="r" b="b"/>
              <a:pathLst>
                <a:path w="9" h="1" extrusionOk="0">
                  <a:moveTo>
                    <a:pt x="9" y="1"/>
                  </a:moveTo>
                  <a:lnTo>
                    <a:pt x="9" y="1"/>
                  </a:lnTo>
                  <a:cubicBezTo>
                    <a:pt x="0" y="1"/>
                    <a:pt x="9" y="1"/>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
            <p:cNvSpPr/>
            <p:nvPr/>
          </p:nvSpPr>
          <p:spPr>
            <a:xfrm>
              <a:off x="8110401" y="4817284"/>
              <a:ext cx="160" cy="2875"/>
            </a:xfrm>
            <a:custGeom>
              <a:avLst/>
              <a:gdLst/>
              <a:ahLst/>
              <a:cxnLst/>
              <a:rect l="l" t="t" r="r" b="b"/>
              <a:pathLst>
                <a:path w="1" h="18" extrusionOk="0">
                  <a:moveTo>
                    <a:pt x="1" y="18"/>
                  </a:moveTo>
                  <a:cubicBezTo>
                    <a:pt x="1" y="9"/>
                    <a:pt x="1" y="9"/>
                    <a:pt x="1" y="0"/>
                  </a:cubicBezTo>
                  <a:cubicBezTo>
                    <a:pt x="1" y="0"/>
                    <a:pt x="1" y="9"/>
                    <a:pt x="1" y="18"/>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
            <p:cNvSpPr/>
            <p:nvPr/>
          </p:nvSpPr>
          <p:spPr>
            <a:xfrm>
              <a:off x="8111839" y="4818722"/>
              <a:ext cx="2396" cy="1438"/>
            </a:xfrm>
            <a:custGeom>
              <a:avLst/>
              <a:gdLst/>
              <a:ahLst/>
              <a:cxnLst/>
              <a:rect l="l" t="t" r="r" b="b"/>
              <a:pathLst>
                <a:path w="15" h="9" extrusionOk="0">
                  <a:moveTo>
                    <a:pt x="0" y="0"/>
                  </a:moveTo>
                  <a:lnTo>
                    <a:pt x="0" y="0"/>
                  </a:lnTo>
                  <a:cubicBezTo>
                    <a:pt x="4" y="2"/>
                    <a:pt x="6" y="3"/>
                    <a:pt x="8" y="4"/>
                  </a:cubicBezTo>
                  <a:lnTo>
                    <a:pt x="8" y="4"/>
                  </a:lnTo>
                  <a:cubicBezTo>
                    <a:pt x="7" y="2"/>
                    <a:pt x="5" y="0"/>
                    <a:pt x="0" y="0"/>
                  </a:cubicBezTo>
                  <a:close/>
                  <a:moveTo>
                    <a:pt x="8" y="4"/>
                  </a:moveTo>
                  <a:cubicBezTo>
                    <a:pt x="9" y="7"/>
                    <a:pt x="9" y="9"/>
                    <a:pt x="9" y="9"/>
                  </a:cubicBezTo>
                  <a:cubicBezTo>
                    <a:pt x="9" y="9"/>
                    <a:pt x="15" y="9"/>
                    <a:pt x="8" y="4"/>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
            <p:cNvSpPr/>
            <p:nvPr/>
          </p:nvSpPr>
          <p:spPr>
            <a:xfrm>
              <a:off x="8110401" y="4814409"/>
              <a:ext cx="1597" cy="3035"/>
            </a:xfrm>
            <a:custGeom>
              <a:avLst/>
              <a:gdLst/>
              <a:ahLst/>
              <a:cxnLst/>
              <a:rect l="l" t="t" r="r" b="b"/>
              <a:pathLst>
                <a:path w="10" h="19" extrusionOk="0">
                  <a:moveTo>
                    <a:pt x="1" y="1"/>
                  </a:moveTo>
                  <a:cubicBezTo>
                    <a:pt x="1" y="9"/>
                    <a:pt x="1" y="9"/>
                    <a:pt x="1" y="18"/>
                  </a:cubicBezTo>
                  <a:lnTo>
                    <a:pt x="9" y="18"/>
                  </a:lnTo>
                  <a:cubicBezTo>
                    <a:pt x="1" y="9"/>
                    <a:pt x="1" y="9"/>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
            <p:cNvSpPr/>
            <p:nvPr/>
          </p:nvSpPr>
          <p:spPr>
            <a:xfrm>
              <a:off x="8316308" y="4793323"/>
              <a:ext cx="1597" cy="2396"/>
            </a:xfrm>
            <a:custGeom>
              <a:avLst/>
              <a:gdLst/>
              <a:ahLst/>
              <a:cxnLst/>
              <a:rect l="l" t="t" r="r" b="b"/>
              <a:pathLst>
                <a:path w="10" h="15" extrusionOk="0">
                  <a:moveTo>
                    <a:pt x="10" y="0"/>
                  </a:moveTo>
                  <a:cubicBezTo>
                    <a:pt x="10" y="0"/>
                    <a:pt x="10" y="9"/>
                    <a:pt x="1" y="9"/>
                  </a:cubicBezTo>
                  <a:cubicBezTo>
                    <a:pt x="4" y="13"/>
                    <a:pt x="7" y="15"/>
                    <a:pt x="8" y="15"/>
                  </a:cubicBezTo>
                  <a:cubicBezTo>
                    <a:pt x="10" y="15"/>
                    <a:pt x="10" y="10"/>
                    <a:pt x="1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
            <p:cNvSpPr/>
            <p:nvPr/>
          </p:nvSpPr>
          <p:spPr>
            <a:xfrm>
              <a:off x="8037079" y="4664890"/>
              <a:ext cx="160" cy="160"/>
            </a:xfrm>
            <a:custGeom>
              <a:avLst/>
              <a:gdLst/>
              <a:ahLst/>
              <a:cxnLst/>
              <a:rect l="l" t="t" r="r" b="b"/>
              <a:pathLst>
                <a:path w="1" h="1" extrusionOk="0">
                  <a:moveTo>
                    <a:pt x="1" y="1"/>
                  </a:moveTo>
                  <a:cubicBezTo>
                    <a:pt x="1" y="1"/>
                    <a:pt x="1" y="1"/>
                    <a:pt x="1" y="1"/>
                  </a:cubicBez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
            <p:cNvSpPr/>
            <p:nvPr/>
          </p:nvSpPr>
          <p:spPr>
            <a:xfrm>
              <a:off x="8037079" y="4660737"/>
              <a:ext cx="11501" cy="18370"/>
            </a:xfrm>
            <a:custGeom>
              <a:avLst/>
              <a:gdLst/>
              <a:ahLst/>
              <a:cxnLst/>
              <a:rect l="l" t="t" r="r" b="b"/>
              <a:pathLst>
                <a:path w="72" h="115" extrusionOk="0">
                  <a:moveTo>
                    <a:pt x="45" y="0"/>
                  </a:moveTo>
                  <a:cubicBezTo>
                    <a:pt x="45" y="24"/>
                    <a:pt x="37" y="32"/>
                    <a:pt x="24" y="32"/>
                  </a:cubicBezTo>
                  <a:cubicBezTo>
                    <a:pt x="17" y="32"/>
                    <a:pt x="9" y="30"/>
                    <a:pt x="1" y="27"/>
                  </a:cubicBezTo>
                  <a:lnTo>
                    <a:pt x="1" y="27"/>
                  </a:lnTo>
                  <a:cubicBezTo>
                    <a:pt x="27" y="53"/>
                    <a:pt x="53" y="88"/>
                    <a:pt x="71" y="115"/>
                  </a:cubicBezTo>
                  <a:cubicBezTo>
                    <a:pt x="62" y="80"/>
                    <a:pt x="53" y="35"/>
                    <a:pt x="45"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
            <p:cNvSpPr/>
            <p:nvPr/>
          </p:nvSpPr>
          <p:spPr>
            <a:xfrm>
              <a:off x="7946825" y="4642367"/>
              <a:ext cx="478269" cy="352711"/>
            </a:xfrm>
            <a:custGeom>
              <a:avLst/>
              <a:gdLst/>
              <a:ahLst/>
              <a:cxnLst/>
              <a:rect l="l" t="t" r="r" b="b"/>
              <a:pathLst>
                <a:path w="2994" h="2208" extrusionOk="0">
                  <a:moveTo>
                    <a:pt x="2005" y="115"/>
                  </a:moveTo>
                  <a:lnTo>
                    <a:pt x="2005" y="115"/>
                  </a:lnTo>
                  <a:cubicBezTo>
                    <a:pt x="2004" y="115"/>
                    <a:pt x="2003" y="115"/>
                    <a:pt x="2003" y="115"/>
                  </a:cubicBezTo>
                  <a:lnTo>
                    <a:pt x="2003" y="115"/>
                  </a:lnTo>
                  <a:lnTo>
                    <a:pt x="2005" y="115"/>
                  </a:lnTo>
                  <a:close/>
                  <a:moveTo>
                    <a:pt x="1825" y="119"/>
                  </a:moveTo>
                  <a:lnTo>
                    <a:pt x="1825" y="119"/>
                  </a:lnTo>
                  <a:cubicBezTo>
                    <a:pt x="1823" y="121"/>
                    <a:pt x="1821" y="122"/>
                    <a:pt x="1819" y="124"/>
                  </a:cubicBezTo>
                  <a:cubicBezTo>
                    <a:pt x="1821" y="122"/>
                    <a:pt x="1823" y="121"/>
                    <a:pt x="1825" y="119"/>
                  </a:cubicBezTo>
                  <a:close/>
                  <a:moveTo>
                    <a:pt x="407" y="142"/>
                  </a:moveTo>
                  <a:cubicBezTo>
                    <a:pt x="413" y="145"/>
                    <a:pt x="418" y="147"/>
                    <a:pt x="423" y="150"/>
                  </a:cubicBezTo>
                  <a:lnTo>
                    <a:pt x="423" y="150"/>
                  </a:lnTo>
                  <a:cubicBezTo>
                    <a:pt x="417" y="146"/>
                    <a:pt x="412" y="143"/>
                    <a:pt x="407" y="142"/>
                  </a:cubicBezTo>
                  <a:close/>
                  <a:moveTo>
                    <a:pt x="1100" y="158"/>
                  </a:moveTo>
                  <a:lnTo>
                    <a:pt x="1100" y="158"/>
                  </a:lnTo>
                  <a:cubicBezTo>
                    <a:pt x="1101" y="159"/>
                    <a:pt x="1102" y="159"/>
                    <a:pt x="1104" y="159"/>
                  </a:cubicBezTo>
                  <a:cubicBezTo>
                    <a:pt x="1103" y="159"/>
                    <a:pt x="1101" y="159"/>
                    <a:pt x="1100" y="158"/>
                  </a:cubicBezTo>
                  <a:close/>
                  <a:moveTo>
                    <a:pt x="2884" y="203"/>
                  </a:moveTo>
                  <a:cubicBezTo>
                    <a:pt x="2885" y="206"/>
                    <a:pt x="2886" y="209"/>
                    <a:pt x="2888" y="212"/>
                  </a:cubicBezTo>
                  <a:cubicBezTo>
                    <a:pt x="2888" y="208"/>
                    <a:pt x="2886" y="205"/>
                    <a:pt x="2884" y="203"/>
                  </a:cubicBezTo>
                  <a:close/>
                  <a:moveTo>
                    <a:pt x="1195" y="206"/>
                  </a:moveTo>
                  <a:cubicBezTo>
                    <a:pt x="1200" y="206"/>
                    <a:pt x="1205" y="211"/>
                    <a:pt x="1210" y="221"/>
                  </a:cubicBezTo>
                  <a:cubicBezTo>
                    <a:pt x="1201" y="221"/>
                    <a:pt x="1192" y="221"/>
                    <a:pt x="1184" y="212"/>
                  </a:cubicBezTo>
                  <a:cubicBezTo>
                    <a:pt x="1187" y="209"/>
                    <a:pt x="1191" y="206"/>
                    <a:pt x="1195" y="206"/>
                  </a:cubicBezTo>
                  <a:close/>
                  <a:moveTo>
                    <a:pt x="618" y="362"/>
                  </a:moveTo>
                  <a:lnTo>
                    <a:pt x="618" y="362"/>
                  </a:lnTo>
                  <a:cubicBezTo>
                    <a:pt x="625" y="369"/>
                    <a:pt x="631" y="375"/>
                    <a:pt x="631" y="378"/>
                  </a:cubicBezTo>
                  <a:lnTo>
                    <a:pt x="631" y="378"/>
                  </a:lnTo>
                  <a:cubicBezTo>
                    <a:pt x="627" y="373"/>
                    <a:pt x="623" y="368"/>
                    <a:pt x="618" y="362"/>
                  </a:cubicBezTo>
                  <a:close/>
                  <a:moveTo>
                    <a:pt x="667" y="447"/>
                  </a:moveTo>
                  <a:lnTo>
                    <a:pt x="667" y="447"/>
                  </a:lnTo>
                  <a:cubicBezTo>
                    <a:pt x="668" y="448"/>
                    <a:pt x="670" y="449"/>
                    <a:pt x="671" y="451"/>
                  </a:cubicBezTo>
                  <a:cubicBezTo>
                    <a:pt x="670" y="449"/>
                    <a:pt x="668" y="448"/>
                    <a:pt x="667" y="447"/>
                  </a:cubicBezTo>
                  <a:close/>
                  <a:moveTo>
                    <a:pt x="618" y="451"/>
                  </a:moveTo>
                  <a:cubicBezTo>
                    <a:pt x="623" y="455"/>
                    <a:pt x="630" y="457"/>
                    <a:pt x="636" y="459"/>
                  </a:cubicBezTo>
                  <a:lnTo>
                    <a:pt x="618" y="451"/>
                  </a:lnTo>
                  <a:close/>
                  <a:moveTo>
                    <a:pt x="636" y="459"/>
                  </a:moveTo>
                  <a:lnTo>
                    <a:pt x="654" y="468"/>
                  </a:lnTo>
                  <a:cubicBezTo>
                    <a:pt x="649" y="464"/>
                    <a:pt x="643" y="462"/>
                    <a:pt x="636" y="459"/>
                  </a:cubicBezTo>
                  <a:close/>
                  <a:moveTo>
                    <a:pt x="2561" y="751"/>
                  </a:moveTo>
                  <a:lnTo>
                    <a:pt x="2561" y="751"/>
                  </a:lnTo>
                  <a:cubicBezTo>
                    <a:pt x="2559" y="754"/>
                    <a:pt x="2557" y="757"/>
                    <a:pt x="2555" y="760"/>
                  </a:cubicBezTo>
                  <a:lnTo>
                    <a:pt x="2555" y="760"/>
                  </a:lnTo>
                  <a:cubicBezTo>
                    <a:pt x="2557" y="757"/>
                    <a:pt x="2560" y="754"/>
                    <a:pt x="2561" y="751"/>
                  </a:cubicBezTo>
                  <a:close/>
                  <a:moveTo>
                    <a:pt x="613" y="911"/>
                  </a:moveTo>
                  <a:cubicBezTo>
                    <a:pt x="617" y="912"/>
                    <a:pt x="621" y="914"/>
                    <a:pt x="626" y="915"/>
                  </a:cubicBezTo>
                  <a:lnTo>
                    <a:pt x="626" y="915"/>
                  </a:lnTo>
                  <a:cubicBezTo>
                    <a:pt x="624" y="913"/>
                    <a:pt x="619" y="912"/>
                    <a:pt x="613" y="911"/>
                  </a:cubicBezTo>
                  <a:close/>
                  <a:moveTo>
                    <a:pt x="2067" y="927"/>
                  </a:moveTo>
                  <a:cubicBezTo>
                    <a:pt x="2067" y="935"/>
                    <a:pt x="2065" y="938"/>
                    <a:pt x="2063" y="938"/>
                  </a:cubicBezTo>
                  <a:cubicBezTo>
                    <a:pt x="2059" y="938"/>
                    <a:pt x="2054" y="933"/>
                    <a:pt x="2049" y="927"/>
                  </a:cubicBezTo>
                  <a:close/>
                  <a:moveTo>
                    <a:pt x="626" y="915"/>
                  </a:moveTo>
                  <a:cubicBezTo>
                    <a:pt x="627" y="916"/>
                    <a:pt x="627" y="917"/>
                    <a:pt x="627" y="919"/>
                  </a:cubicBezTo>
                  <a:cubicBezTo>
                    <a:pt x="623" y="930"/>
                    <a:pt x="619" y="934"/>
                    <a:pt x="616" y="934"/>
                  </a:cubicBezTo>
                  <a:cubicBezTo>
                    <a:pt x="610" y="934"/>
                    <a:pt x="606" y="921"/>
                    <a:pt x="596" y="921"/>
                  </a:cubicBezTo>
                  <a:cubicBezTo>
                    <a:pt x="590" y="921"/>
                    <a:pt x="584" y="925"/>
                    <a:pt x="574" y="936"/>
                  </a:cubicBezTo>
                  <a:cubicBezTo>
                    <a:pt x="578" y="935"/>
                    <a:pt x="582" y="934"/>
                    <a:pt x="585" y="934"/>
                  </a:cubicBezTo>
                  <a:cubicBezTo>
                    <a:pt x="608" y="934"/>
                    <a:pt x="631" y="955"/>
                    <a:pt x="654" y="963"/>
                  </a:cubicBezTo>
                  <a:cubicBezTo>
                    <a:pt x="683" y="941"/>
                    <a:pt x="652" y="925"/>
                    <a:pt x="626" y="915"/>
                  </a:cubicBezTo>
                  <a:close/>
                  <a:moveTo>
                    <a:pt x="2375" y="981"/>
                  </a:moveTo>
                  <a:cubicBezTo>
                    <a:pt x="2378" y="983"/>
                    <a:pt x="2381" y="986"/>
                    <a:pt x="2384" y="989"/>
                  </a:cubicBezTo>
                  <a:cubicBezTo>
                    <a:pt x="2381" y="986"/>
                    <a:pt x="2378" y="983"/>
                    <a:pt x="2375" y="981"/>
                  </a:cubicBezTo>
                  <a:close/>
                  <a:moveTo>
                    <a:pt x="945" y="1201"/>
                  </a:moveTo>
                  <a:lnTo>
                    <a:pt x="945" y="1201"/>
                  </a:lnTo>
                  <a:cubicBezTo>
                    <a:pt x="947" y="1201"/>
                    <a:pt x="948" y="1202"/>
                    <a:pt x="949" y="1203"/>
                  </a:cubicBezTo>
                  <a:lnTo>
                    <a:pt x="949" y="1203"/>
                  </a:lnTo>
                  <a:cubicBezTo>
                    <a:pt x="948" y="1202"/>
                    <a:pt x="947" y="1201"/>
                    <a:pt x="945" y="1201"/>
                  </a:cubicBezTo>
                  <a:close/>
                  <a:moveTo>
                    <a:pt x="1811" y="1298"/>
                  </a:moveTo>
                  <a:cubicBezTo>
                    <a:pt x="1814" y="1299"/>
                    <a:pt x="1818" y="1300"/>
                    <a:pt x="1822" y="1300"/>
                  </a:cubicBezTo>
                  <a:lnTo>
                    <a:pt x="1822" y="1300"/>
                  </a:lnTo>
                  <a:cubicBezTo>
                    <a:pt x="1819" y="1299"/>
                    <a:pt x="1815" y="1298"/>
                    <a:pt x="1811" y="1298"/>
                  </a:cubicBezTo>
                  <a:close/>
                  <a:moveTo>
                    <a:pt x="2402" y="0"/>
                  </a:moveTo>
                  <a:lnTo>
                    <a:pt x="2402" y="0"/>
                  </a:lnTo>
                  <a:cubicBezTo>
                    <a:pt x="2367" y="53"/>
                    <a:pt x="2323" y="53"/>
                    <a:pt x="2270" y="53"/>
                  </a:cubicBezTo>
                  <a:cubicBezTo>
                    <a:pt x="2217" y="62"/>
                    <a:pt x="2164" y="62"/>
                    <a:pt x="2155" y="115"/>
                  </a:cubicBezTo>
                  <a:lnTo>
                    <a:pt x="2128" y="89"/>
                  </a:lnTo>
                  <a:lnTo>
                    <a:pt x="2146" y="89"/>
                  </a:lnTo>
                  <a:cubicBezTo>
                    <a:pt x="2137" y="79"/>
                    <a:pt x="2129" y="76"/>
                    <a:pt x="2122" y="76"/>
                  </a:cubicBezTo>
                  <a:cubicBezTo>
                    <a:pt x="2108" y="76"/>
                    <a:pt x="2099" y="89"/>
                    <a:pt x="2093" y="106"/>
                  </a:cubicBezTo>
                  <a:cubicBezTo>
                    <a:pt x="2085" y="122"/>
                    <a:pt x="2078" y="143"/>
                    <a:pt x="2059" y="143"/>
                  </a:cubicBezTo>
                  <a:cubicBezTo>
                    <a:pt x="2056" y="143"/>
                    <a:pt x="2053" y="143"/>
                    <a:pt x="2049" y="142"/>
                  </a:cubicBezTo>
                  <a:cubicBezTo>
                    <a:pt x="2040" y="142"/>
                    <a:pt x="2022" y="124"/>
                    <a:pt x="2040" y="115"/>
                  </a:cubicBezTo>
                  <a:lnTo>
                    <a:pt x="2040" y="115"/>
                  </a:lnTo>
                  <a:lnTo>
                    <a:pt x="1996" y="133"/>
                  </a:lnTo>
                  <a:cubicBezTo>
                    <a:pt x="1988" y="133"/>
                    <a:pt x="1995" y="118"/>
                    <a:pt x="2003" y="115"/>
                  </a:cubicBezTo>
                  <a:lnTo>
                    <a:pt x="2003" y="115"/>
                  </a:lnTo>
                  <a:lnTo>
                    <a:pt x="1943" y="124"/>
                  </a:lnTo>
                  <a:cubicBezTo>
                    <a:pt x="1943" y="142"/>
                    <a:pt x="1925" y="159"/>
                    <a:pt x="1916" y="177"/>
                  </a:cubicBezTo>
                  <a:cubicBezTo>
                    <a:pt x="1899" y="159"/>
                    <a:pt x="1916" y="159"/>
                    <a:pt x="1916" y="150"/>
                  </a:cubicBezTo>
                  <a:lnTo>
                    <a:pt x="1916" y="150"/>
                  </a:lnTo>
                  <a:lnTo>
                    <a:pt x="1881" y="177"/>
                  </a:lnTo>
                  <a:cubicBezTo>
                    <a:pt x="1872" y="150"/>
                    <a:pt x="1899" y="124"/>
                    <a:pt x="1916" y="124"/>
                  </a:cubicBezTo>
                  <a:cubicBezTo>
                    <a:pt x="1908" y="95"/>
                    <a:pt x="1903" y="85"/>
                    <a:pt x="1898" y="85"/>
                  </a:cubicBezTo>
                  <a:cubicBezTo>
                    <a:pt x="1889" y="85"/>
                    <a:pt x="1880" y="111"/>
                    <a:pt x="1862" y="111"/>
                  </a:cubicBezTo>
                  <a:cubicBezTo>
                    <a:pt x="1855" y="111"/>
                    <a:pt x="1847" y="108"/>
                    <a:pt x="1837" y="97"/>
                  </a:cubicBezTo>
                  <a:lnTo>
                    <a:pt x="1863" y="80"/>
                  </a:lnTo>
                  <a:cubicBezTo>
                    <a:pt x="1846" y="27"/>
                    <a:pt x="1819" y="44"/>
                    <a:pt x="1784" y="9"/>
                  </a:cubicBezTo>
                  <a:lnTo>
                    <a:pt x="1784" y="9"/>
                  </a:lnTo>
                  <a:cubicBezTo>
                    <a:pt x="1792" y="26"/>
                    <a:pt x="1848" y="89"/>
                    <a:pt x="1825" y="119"/>
                  </a:cubicBezTo>
                  <a:lnTo>
                    <a:pt x="1825" y="119"/>
                  </a:lnTo>
                  <a:cubicBezTo>
                    <a:pt x="1830" y="113"/>
                    <a:pt x="1838" y="108"/>
                    <a:pt x="1844" y="108"/>
                  </a:cubicBezTo>
                  <a:cubicBezTo>
                    <a:pt x="1848" y="108"/>
                    <a:pt x="1852" y="110"/>
                    <a:pt x="1855" y="115"/>
                  </a:cubicBezTo>
                  <a:cubicBezTo>
                    <a:pt x="1851" y="134"/>
                    <a:pt x="1847" y="140"/>
                    <a:pt x="1843" y="140"/>
                  </a:cubicBezTo>
                  <a:cubicBezTo>
                    <a:pt x="1837" y="140"/>
                    <a:pt x="1829" y="129"/>
                    <a:pt x="1819" y="124"/>
                  </a:cubicBezTo>
                  <a:cubicBezTo>
                    <a:pt x="1816" y="120"/>
                    <a:pt x="1812" y="118"/>
                    <a:pt x="1808" y="118"/>
                  </a:cubicBezTo>
                  <a:cubicBezTo>
                    <a:pt x="1802" y="118"/>
                    <a:pt x="1794" y="122"/>
                    <a:pt x="1784" y="133"/>
                  </a:cubicBezTo>
                  <a:cubicBezTo>
                    <a:pt x="1784" y="109"/>
                    <a:pt x="1776" y="105"/>
                    <a:pt x="1763" y="105"/>
                  </a:cubicBezTo>
                  <a:cubicBezTo>
                    <a:pt x="1757" y="105"/>
                    <a:pt x="1749" y="106"/>
                    <a:pt x="1740" y="106"/>
                  </a:cubicBezTo>
                  <a:lnTo>
                    <a:pt x="1740" y="62"/>
                  </a:lnTo>
                  <a:cubicBezTo>
                    <a:pt x="1722" y="71"/>
                    <a:pt x="1722" y="97"/>
                    <a:pt x="1705" y="124"/>
                  </a:cubicBezTo>
                  <a:cubicBezTo>
                    <a:pt x="1678" y="115"/>
                    <a:pt x="1678" y="80"/>
                    <a:pt x="1669" y="44"/>
                  </a:cubicBezTo>
                  <a:cubicBezTo>
                    <a:pt x="1667" y="44"/>
                    <a:pt x="1664" y="44"/>
                    <a:pt x="1663" y="44"/>
                  </a:cubicBezTo>
                  <a:cubicBezTo>
                    <a:pt x="1633" y="44"/>
                    <a:pt x="1693" y="107"/>
                    <a:pt x="1652" y="115"/>
                  </a:cubicBezTo>
                  <a:cubicBezTo>
                    <a:pt x="1642" y="110"/>
                    <a:pt x="1633" y="108"/>
                    <a:pt x="1623" y="108"/>
                  </a:cubicBezTo>
                  <a:cubicBezTo>
                    <a:pt x="1600" y="108"/>
                    <a:pt x="1577" y="123"/>
                    <a:pt x="1546" y="142"/>
                  </a:cubicBezTo>
                  <a:cubicBezTo>
                    <a:pt x="1519" y="133"/>
                    <a:pt x="1554" y="115"/>
                    <a:pt x="1546" y="106"/>
                  </a:cubicBezTo>
                  <a:lnTo>
                    <a:pt x="1546" y="106"/>
                  </a:lnTo>
                  <a:lnTo>
                    <a:pt x="1519" y="142"/>
                  </a:lnTo>
                  <a:cubicBezTo>
                    <a:pt x="1510" y="142"/>
                    <a:pt x="1519" y="124"/>
                    <a:pt x="1519" y="124"/>
                  </a:cubicBezTo>
                  <a:lnTo>
                    <a:pt x="1519" y="124"/>
                  </a:lnTo>
                  <a:cubicBezTo>
                    <a:pt x="1501" y="133"/>
                    <a:pt x="1519" y="168"/>
                    <a:pt x="1484" y="186"/>
                  </a:cubicBezTo>
                  <a:cubicBezTo>
                    <a:pt x="1484" y="193"/>
                    <a:pt x="1482" y="195"/>
                    <a:pt x="1480" y="195"/>
                  </a:cubicBezTo>
                  <a:cubicBezTo>
                    <a:pt x="1471" y="195"/>
                    <a:pt x="1444" y="150"/>
                    <a:pt x="1419" y="150"/>
                  </a:cubicBezTo>
                  <a:cubicBezTo>
                    <a:pt x="1411" y="150"/>
                    <a:pt x="1403" y="155"/>
                    <a:pt x="1396" y="168"/>
                  </a:cubicBezTo>
                  <a:cubicBezTo>
                    <a:pt x="1387" y="150"/>
                    <a:pt x="1396" y="133"/>
                    <a:pt x="1396" y="115"/>
                  </a:cubicBezTo>
                  <a:lnTo>
                    <a:pt x="1396" y="115"/>
                  </a:lnTo>
                  <a:cubicBezTo>
                    <a:pt x="1343" y="159"/>
                    <a:pt x="1351" y="150"/>
                    <a:pt x="1316" y="195"/>
                  </a:cubicBezTo>
                  <a:lnTo>
                    <a:pt x="1281" y="168"/>
                  </a:lnTo>
                  <a:lnTo>
                    <a:pt x="1281" y="168"/>
                  </a:lnTo>
                  <a:cubicBezTo>
                    <a:pt x="1307" y="203"/>
                    <a:pt x="1272" y="248"/>
                    <a:pt x="1245" y="283"/>
                  </a:cubicBezTo>
                  <a:cubicBezTo>
                    <a:pt x="1254" y="301"/>
                    <a:pt x="1263" y="309"/>
                    <a:pt x="1263" y="318"/>
                  </a:cubicBezTo>
                  <a:lnTo>
                    <a:pt x="1219" y="345"/>
                  </a:lnTo>
                  <a:cubicBezTo>
                    <a:pt x="1210" y="336"/>
                    <a:pt x="1219" y="318"/>
                    <a:pt x="1228" y="301"/>
                  </a:cubicBezTo>
                  <a:lnTo>
                    <a:pt x="1228" y="301"/>
                  </a:lnTo>
                  <a:cubicBezTo>
                    <a:pt x="1219" y="309"/>
                    <a:pt x="1219" y="309"/>
                    <a:pt x="1219" y="309"/>
                  </a:cubicBezTo>
                  <a:cubicBezTo>
                    <a:pt x="1201" y="292"/>
                    <a:pt x="1210" y="265"/>
                    <a:pt x="1219" y="239"/>
                  </a:cubicBezTo>
                  <a:lnTo>
                    <a:pt x="1237" y="274"/>
                  </a:lnTo>
                  <a:cubicBezTo>
                    <a:pt x="1245" y="239"/>
                    <a:pt x="1263" y="212"/>
                    <a:pt x="1254" y="186"/>
                  </a:cubicBezTo>
                  <a:lnTo>
                    <a:pt x="1254" y="186"/>
                  </a:lnTo>
                  <a:cubicBezTo>
                    <a:pt x="1254" y="186"/>
                    <a:pt x="1245" y="195"/>
                    <a:pt x="1245" y="195"/>
                  </a:cubicBezTo>
                  <a:cubicBezTo>
                    <a:pt x="1245" y="186"/>
                    <a:pt x="1245" y="177"/>
                    <a:pt x="1245" y="177"/>
                  </a:cubicBezTo>
                  <a:cubicBezTo>
                    <a:pt x="1245" y="175"/>
                    <a:pt x="1245" y="173"/>
                    <a:pt x="1244" y="173"/>
                  </a:cubicBezTo>
                  <a:cubicBezTo>
                    <a:pt x="1241" y="173"/>
                    <a:pt x="1237" y="182"/>
                    <a:pt x="1237" y="195"/>
                  </a:cubicBezTo>
                  <a:lnTo>
                    <a:pt x="1219" y="142"/>
                  </a:lnTo>
                  <a:lnTo>
                    <a:pt x="1219" y="159"/>
                  </a:lnTo>
                  <a:lnTo>
                    <a:pt x="1166" y="124"/>
                  </a:lnTo>
                  <a:cubicBezTo>
                    <a:pt x="1122" y="177"/>
                    <a:pt x="1086" y="256"/>
                    <a:pt x="1016" y="283"/>
                  </a:cubicBezTo>
                  <a:cubicBezTo>
                    <a:pt x="1033" y="239"/>
                    <a:pt x="1025" y="221"/>
                    <a:pt x="1025" y="168"/>
                  </a:cubicBezTo>
                  <a:lnTo>
                    <a:pt x="1025" y="168"/>
                  </a:lnTo>
                  <a:cubicBezTo>
                    <a:pt x="1030" y="183"/>
                    <a:pt x="1036" y="188"/>
                    <a:pt x="1043" y="188"/>
                  </a:cubicBezTo>
                  <a:cubicBezTo>
                    <a:pt x="1060" y="188"/>
                    <a:pt x="1081" y="158"/>
                    <a:pt x="1099" y="158"/>
                  </a:cubicBezTo>
                  <a:cubicBezTo>
                    <a:pt x="1099" y="158"/>
                    <a:pt x="1099" y="158"/>
                    <a:pt x="1100" y="158"/>
                  </a:cubicBezTo>
                  <a:lnTo>
                    <a:pt x="1100" y="158"/>
                  </a:lnTo>
                  <a:cubicBezTo>
                    <a:pt x="1088" y="154"/>
                    <a:pt x="1095" y="132"/>
                    <a:pt x="1095" y="124"/>
                  </a:cubicBezTo>
                  <a:lnTo>
                    <a:pt x="1095" y="124"/>
                  </a:lnTo>
                  <a:lnTo>
                    <a:pt x="1033" y="168"/>
                  </a:lnTo>
                  <a:cubicBezTo>
                    <a:pt x="1033" y="133"/>
                    <a:pt x="1025" y="142"/>
                    <a:pt x="1007" y="124"/>
                  </a:cubicBezTo>
                  <a:lnTo>
                    <a:pt x="1007" y="124"/>
                  </a:lnTo>
                  <a:cubicBezTo>
                    <a:pt x="1016" y="203"/>
                    <a:pt x="963" y="177"/>
                    <a:pt x="936" y="203"/>
                  </a:cubicBezTo>
                  <a:cubicBezTo>
                    <a:pt x="936" y="180"/>
                    <a:pt x="943" y="158"/>
                    <a:pt x="962" y="158"/>
                  </a:cubicBezTo>
                  <a:cubicBezTo>
                    <a:pt x="965" y="158"/>
                    <a:pt x="968" y="158"/>
                    <a:pt x="972" y="159"/>
                  </a:cubicBezTo>
                  <a:cubicBezTo>
                    <a:pt x="965" y="148"/>
                    <a:pt x="960" y="143"/>
                    <a:pt x="954" y="143"/>
                  </a:cubicBezTo>
                  <a:cubicBezTo>
                    <a:pt x="936" y="143"/>
                    <a:pt x="925" y="203"/>
                    <a:pt x="906" y="203"/>
                  </a:cubicBezTo>
                  <a:cubicBezTo>
                    <a:pt x="902" y="203"/>
                    <a:pt x="897" y="201"/>
                    <a:pt x="892" y="195"/>
                  </a:cubicBezTo>
                  <a:cubicBezTo>
                    <a:pt x="901" y="195"/>
                    <a:pt x="910" y="195"/>
                    <a:pt x="910" y="186"/>
                  </a:cubicBezTo>
                  <a:lnTo>
                    <a:pt x="910" y="186"/>
                  </a:lnTo>
                  <a:cubicBezTo>
                    <a:pt x="905" y="191"/>
                    <a:pt x="897" y="193"/>
                    <a:pt x="890" y="193"/>
                  </a:cubicBezTo>
                  <a:cubicBezTo>
                    <a:pt x="871" y="193"/>
                    <a:pt x="851" y="181"/>
                    <a:pt x="857" y="168"/>
                  </a:cubicBezTo>
                  <a:lnTo>
                    <a:pt x="751" y="168"/>
                  </a:lnTo>
                  <a:cubicBezTo>
                    <a:pt x="707" y="177"/>
                    <a:pt x="680" y="195"/>
                    <a:pt x="689" y="230"/>
                  </a:cubicBezTo>
                  <a:cubicBezTo>
                    <a:pt x="680" y="221"/>
                    <a:pt x="663" y="150"/>
                    <a:pt x="663" y="142"/>
                  </a:cubicBezTo>
                  <a:lnTo>
                    <a:pt x="663" y="142"/>
                  </a:lnTo>
                  <a:cubicBezTo>
                    <a:pt x="645" y="212"/>
                    <a:pt x="654" y="283"/>
                    <a:pt x="680" y="354"/>
                  </a:cubicBezTo>
                  <a:cubicBezTo>
                    <a:pt x="663" y="327"/>
                    <a:pt x="627" y="283"/>
                    <a:pt x="592" y="239"/>
                  </a:cubicBezTo>
                  <a:cubicBezTo>
                    <a:pt x="566" y="195"/>
                    <a:pt x="539" y="150"/>
                    <a:pt x="557" y="142"/>
                  </a:cubicBezTo>
                  <a:cubicBezTo>
                    <a:pt x="546" y="136"/>
                    <a:pt x="530" y="131"/>
                    <a:pt x="515" y="131"/>
                  </a:cubicBezTo>
                  <a:cubicBezTo>
                    <a:pt x="504" y="131"/>
                    <a:pt x="494" y="134"/>
                    <a:pt x="486" y="142"/>
                  </a:cubicBezTo>
                  <a:cubicBezTo>
                    <a:pt x="504" y="150"/>
                    <a:pt x="574" y="221"/>
                    <a:pt x="566" y="221"/>
                  </a:cubicBezTo>
                  <a:cubicBezTo>
                    <a:pt x="521" y="195"/>
                    <a:pt x="504" y="186"/>
                    <a:pt x="495" y="177"/>
                  </a:cubicBezTo>
                  <a:cubicBezTo>
                    <a:pt x="479" y="177"/>
                    <a:pt x="464" y="170"/>
                    <a:pt x="423" y="150"/>
                  </a:cubicBezTo>
                  <a:lnTo>
                    <a:pt x="423" y="150"/>
                  </a:lnTo>
                  <a:cubicBezTo>
                    <a:pt x="458" y="174"/>
                    <a:pt x="500" y="239"/>
                    <a:pt x="477" y="239"/>
                  </a:cubicBezTo>
                  <a:cubicBezTo>
                    <a:pt x="468" y="221"/>
                    <a:pt x="389" y="150"/>
                    <a:pt x="389" y="142"/>
                  </a:cubicBezTo>
                  <a:lnTo>
                    <a:pt x="389" y="142"/>
                  </a:lnTo>
                  <a:cubicBezTo>
                    <a:pt x="389" y="166"/>
                    <a:pt x="396" y="189"/>
                    <a:pt x="411" y="220"/>
                  </a:cubicBezTo>
                  <a:lnTo>
                    <a:pt x="411" y="220"/>
                  </a:lnTo>
                  <a:cubicBezTo>
                    <a:pt x="393" y="197"/>
                    <a:pt x="329" y="155"/>
                    <a:pt x="292" y="133"/>
                  </a:cubicBezTo>
                  <a:lnTo>
                    <a:pt x="292" y="133"/>
                  </a:lnTo>
                  <a:cubicBezTo>
                    <a:pt x="302" y="139"/>
                    <a:pt x="296" y="141"/>
                    <a:pt x="284" y="141"/>
                  </a:cubicBezTo>
                  <a:cubicBezTo>
                    <a:pt x="271" y="141"/>
                    <a:pt x="251" y="139"/>
                    <a:pt x="237" y="139"/>
                  </a:cubicBezTo>
                  <a:cubicBezTo>
                    <a:pt x="229" y="139"/>
                    <a:pt x="223" y="140"/>
                    <a:pt x="221" y="142"/>
                  </a:cubicBezTo>
                  <a:lnTo>
                    <a:pt x="274" y="159"/>
                  </a:lnTo>
                  <a:cubicBezTo>
                    <a:pt x="268" y="158"/>
                    <a:pt x="263" y="158"/>
                    <a:pt x="259" y="158"/>
                  </a:cubicBezTo>
                  <a:cubicBezTo>
                    <a:pt x="200" y="158"/>
                    <a:pt x="367" y="274"/>
                    <a:pt x="309" y="274"/>
                  </a:cubicBezTo>
                  <a:cubicBezTo>
                    <a:pt x="283" y="256"/>
                    <a:pt x="151" y="168"/>
                    <a:pt x="98" y="150"/>
                  </a:cubicBezTo>
                  <a:lnTo>
                    <a:pt x="98" y="150"/>
                  </a:lnTo>
                  <a:cubicBezTo>
                    <a:pt x="142" y="186"/>
                    <a:pt x="239" y="248"/>
                    <a:pt x="327" y="309"/>
                  </a:cubicBezTo>
                  <a:cubicBezTo>
                    <a:pt x="424" y="371"/>
                    <a:pt x="513" y="424"/>
                    <a:pt x="539" y="451"/>
                  </a:cubicBezTo>
                  <a:lnTo>
                    <a:pt x="504" y="433"/>
                  </a:lnTo>
                  <a:lnTo>
                    <a:pt x="504" y="433"/>
                  </a:lnTo>
                  <a:cubicBezTo>
                    <a:pt x="530" y="451"/>
                    <a:pt x="548" y="459"/>
                    <a:pt x="566" y="477"/>
                  </a:cubicBezTo>
                  <a:cubicBezTo>
                    <a:pt x="513" y="451"/>
                    <a:pt x="424" y="406"/>
                    <a:pt x="336" y="345"/>
                  </a:cubicBezTo>
                  <a:cubicBezTo>
                    <a:pt x="248" y="292"/>
                    <a:pt x="159" y="221"/>
                    <a:pt x="98" y="177"/>
                  </a:cubicBezTo>
                  <a:cubicBezTo>
                    <a:pt x="95" y="178"/>
                    <a:pt x="91" y="179"/>
                    <a:pt x="88" y="179"/>
                  </a:cubicBezTo>
                  <a:cubicBezTo>
                    <a:pt x="82" y="179"/>
                    <a:pt x="76" y="177"/>
                    <a:pt x="72" y="177"/>
                  </a:cubicBezTo>
                  <a:cubicBezTo>
                    <a:pt x="67" y="177"/>
                    <a:pt x="67" y="181"/>
                    <a:pt x="80" y="203"/>
                  </a:cubicBezTo>
                  <a:cubicBezTo>
                    <a:pt x="53" y="195"/>
                    <a:pt x="9" y="150"/>
                    <a:pt x="0" y="133"/>
                  </a:cubicBezTo>
                  <a:lnTo>
                    <a:pt x="0" y="133"/>
                  </a:lnTo>
                  <a:lnTo>
                    <a:pt x="36" y="230"/>
                  </a:lnTo>
                  <a:cubicBezTo>
                    <a:pt x="115" y="256"/>
                    <a:pt x="159" y="336"/>
                    <a:pt x="221" y="354"/>
                  </a:cubicBezTo>
                  <a:cubicBezTo>
                    <a:pt x="177" y="309"/>
                    <a:pt x="124" y="265"/>
                    <a:pt x="80" y="221"/>
                  </a:cubicBezTo>
                  <a:lnTo>
                    <a:pt x="80" y="221"/>
                  </a:lnTo>
                  <a:cubicBezTo>
                    <a:pt x="115" y="239"/>
                    <a:pt x="186" y="274"/>
                    <a:pt x="239" y="318"/>
                  </a:cubicBezTo>
                  <a:cubicBezTo>
                    <a:pt x="292" y="354"/>
                    <a:pt x="336" y="389"/>
                    <a:pt x="345" y="415"/>
                  </a:cubicBezTo>
                  <a:cubicBezTo>
                    <a:pt x="327" y="415"/>
                    <a:pt x="212" y="362"/>
                    <a:pt x="186" y="354"/>
                  </a:cubicBezTo>
                  <a:lnTo>
                    <a:pt x="186" y="354"/>
                  </a:lnTo>
                  <a:cubicBezTo>
                    <a:pt x="221" y="371"/>
                    <a:pt x="274" y="424"/>
                    <a:pt x="256" y="424"/>
                  </a:cubicBezTo>
                  <a:lnTo>
                    <a:pt x="203" y="389"/>
                  </a:lnTo>
                  <a:lnTo>
                    <a:pt x="203" y="389"/>
                  </a:lnTo>
                  <a:cubicBezTo>
                    <a:pt x="203" y="406"/>
                    <a:pt x="230" y="424"/>
                    <a:pt x="256" y="442"/>
                  </a:cubicBezTo>
                  <a:cubicBezTo>
                    <a:pt x="283" y="468"/>
                    <a:pt x="309" y="477"/>
                    <a:pt x="292" y="495"/>
                  </a:cubicBezTo>
                  <a:cubicBezTo>
                    <a:pt x="292" y="512"/>
                    <a:pt x="239" y="539"/>
                    <a:pt x="274" y="539"/>
                  </a:cubicBezTo>
                  <a:cubicBezTo>
                    <a:pt x="287" y="535"/>
                    <a:pt x="309" y="533"/>
                    <a:pt x="337" y="533"/>
                  </a:cubicBezTo>
                  <a:cubicBezTo>
                    <a:pt x="424" y="533"/>
                    <a:pt x="561" y="550"/>
                    <a:pt x="601" y="557"/>
                  </a:cubicBezTo>
                  <a:cubicBezTo>
                    <a:pt x="592" y="557"/>
                    <a:pt x="557" y="592"/>
                    <a:pt x="530" y="610"/>
                  </a:cubicBezTo>
                  <a:cubicBezTo>
                    <a:pt x="521" y="614"/>
                    <a:pt x="510" y="616"/>
                    <a:pt x="497" y="616"/>
                  </a:cubicBezTo>
                  <a:cubicBezTo>
                    <a:pt x="484" y="616"/>
                    <a:pt x="468" y="614"/>
                    <a:pt x="451" y="610"/>
                  </a:cubicBezTo>
                  <a:cubicBezTo>
                    <a:pt x="427" y="610"/>
                    <a:pt x="404" y="606"/>
                    <a:pt x="388" y="606"/>
                  </a:cubicBezTo>
                  <a:cubicBezTo>
                    <a:pt x="380" y="606"/>
                    <a:pt x="374" y="607"/>
                    <a:pt x="371" y="610"/>
                  </a:cubicBezTo>
                  <a:cubicBezTo>
                    <a:pt x="380" y="610"/>
                    <a:pt x="407" y="618"/>
                    <a:pt x="415" y="627"/>
                  </a:cubicBezTo>
                  <a:cubicBezTo>
                    <a:pt x="415" y="636"/>
                    <a:pt x="371" y="627"/>
                    <a:pt x="398" y="654"/>
                  </a:cubicBezTo>
                  <a:cubicBezTo>
                    <a:pt x="435" y="654"/>
                    <a:pt x="433" y="684"/>
                    <a:pt x="438" y="684"/>
                  </a:cubicBezTo>
                  <a:cubicBezTo>
                    <a:pt x="440" y="684"/>
                    <a:pt x="443" y="678"/>
                    <a:pt x="451" y="663"/>
                  </a:cubicBezTo>
                  <a:cubicBezTo>
                    <a:pt x="477" y="689"/>
                    <a:pt x="451" y="698"/>
                    <a:pt x="477" y="724"/>
                  </a:cubicBezTo>
                  <a:cubicBezTo>
                    <a:pt x="486" y="716"/>
                    <a:pt x="521" y="716"/>
                    <a:pt x="548" y="716"/>
                  </a:cubicBezTo>
                  <a:cubicBezTo>
                    <a:pt x="561" y="711"/>
                    <a:pt x="574" y="709"/>
                    <a:pt x="586" y="709"/>
                  </a:cubicBezTo>
                  <a:cubicBezTo>
                    <a:pt x="599" y="709"/>
                    <a:pt x="610" y="711"/>
                    <a:pt x="618" y="716"/>
                  </a:cubicBezTo>
                  <a:cubicBezTo>
                    <a:pt x="601" y="724"/>
                    <a:pt x="592" y="733"/>
                    <a:pt x="583" y="742"/>
                  </a:cubicBezTo>
                  <a:cubicBezTo>
                    <a:pt x="610" y="786"/>
                    <a:pt x="601" y="821"/>
                    <a:pt x="627" y="866"/>
                  </a:cubicBezTo>
                  <a:cubicBezTo>
                    <a:pt x="618" y="874"/>
                    <a:pt x="618" y="910"/>
                    <a:pt x="592" y="910"/>
                  </a:cubicBezTo>
                  <a:cubicBezTo>
                    <a:pt x="596" y="910"/>
                    <a:pt x="605" y="910"/>
                    <a:pt x="613" y="911"/>
                  </a:cubicBezTo>
                  <a:lnTo>
                    <a:pt x="613" y="911"/>
                  </a:lnTo>
                  <a:cubicBezTo>
                    <a:pt x="612" y="911"/>
                    <a:pt x="611" y="910"/>
                    <a:pt x="610" y="910"/>
                  </a:cubicBezTo>
                  <a:cubicBezTo>
                    <a:pt x="638" y="891"/>
                    <a:pt x="674" y="882"/>
                    <a:pt x="709" y="882"/>
                  </a:cubicBezTo>
                  <a:cubicBezTo>
                    <a:pt x="740" y="882"/>
                    <a:pt x="770" y="889"/>
                    <a:pt x="795" y="901"/>
                  </a:cubicBezTo>
                  <a:cubicBezTo>
                    <a:pt x="822" y="927"/>
                    <a:pt x="769" y="936"/>
                    <a:pt x="777" y="945"/>
                  </a:cubicBezTo>
                  <a:cubicBezTo>
                    <a:pt x="791" y="980"/>
                    <a:pt x="822" y="980"/>
                    <a:pt x="848" y="980"/>
                  </a:cubicBezTo>
                  <a:cubicBezTo>
                    <a:pt x="875" y="980"/>
                    <a:pt x="897" y="980"/>
                    <a:pt x="892" y="1016"/>
                  </a:cubicBezTo>
                  <a:cubicBezTo>
                    <a:pt x="875" y="1060"/>
                    <a:pt x="830" y="1060"/>
                    <a:pt x="804" y="1078"/>
                  </a:cubicBezTo>
                  <a:cubicBezTo>
                    <a:pt x="777" y="1060"/>
                    <a:pt x="804" y="1025"/>
                    <a:pt x="786" y="1007"/>
                  </a:cubicBezTo>
                  <a:lnTo>
                    <a:pt x="786" y="1007"/>
                  </a:lnTo>
                  <a:lnTo>
                    <a:pt x="786" y="1033"/>
                  </a:lnTo>
                  <a:cubicBezTo>
                    <a:pt x="769" y="1033"/>
                    <a:pt x="751" y="1025"/>
                    <a:pt x="751" y="1007"/>
                  </a:cubicBezTo>
                  <a:lnTo>
                    <a:pt x="751" y="1007"/>
                  </a:lnTo>
                  <a:cubicBezTo>
                    <a:pt x="733" y="1042"/>
                    <a:pt x="813" y="1122"/>
                    <a:pt x="813" y="1184"/>
                  </a:cubicBezTo>
                  <a:cubicBezTo>
                    <a:pt x="823" y="1189"/>
                    <a:pt x="833" y="1194"/>
                    <a:pt x="842" y="1194"/>
                  </a:cubicBezTo>
                  <a:cubicBezTo>
                    <a:pt x="848" y="1194"/>
                    <a:pt x="853" y="1191"/>
                    <a:pt x="857" y="1184"/>
                  </a:cubicBezTo>
                  <a:lnTo>
                    <a:pt x="848" y="1166"/>
                  </a:lnTo>
                  <a:cubicBezTo>
                    <a:pt x="854" y="1158"/>
                    <a:pt x="861" y="1155"/>
                    <a:pt x="868" y="1155"/>
                  </a:cubicBezTo>
                  <a:cubicBezTo>
                    <a:pt x="877" y="1155"/>
                    <a:pt x="886" y="1159"/>
                    <a:pt x="892" y="1159"/>
                  </a:cubicBezTo>
                  <a:cubicBezTo>
                    <a:pt x="898" y="1159"/>
                    <a:pt x="901" y="1156"/>
                    <a:pt x="901" y="1148"/>
                  </a:cubicBezTo>
                  <a:cubicBezTo>
                    <a:pt x="936" y="1157"/>
                    <a:pt x="981" y="1166"/>
                    <a:pt x="981" y="1201"/>
                  </a:cubicBezTo>
                  <a:lnTo>
                    <a:pt x="945" y="1236"/>
                  </a:lnTo>
                  <a:cubicBezTo>
                    <a:pt x="953" y="1229"/>
                    <a:pt x="954" y="1209"/>
                    <a:pt x="949" y="1203"/>
                  </a:cubicBezTo>
                  <a:lnTo>
                    <a:pt x="949" y="1203"/>
                  </a:lnTo>
                  <a:cubicBezTo>
                    <a:pt x="955" y="1213"/>
                    <a:pt x="928" y="1264"/>
                    <a:pt x="963" y="1264"/>
                  </a:cubicBezTo>
                  <a:cubicBezTo>
                    <a:pt x="966" y="1264"/>
                    <a:pt x="969" y="1263"/>
                    <a:pt x="972" y="1263"/>
                  </a:cubicBezTo>
                  <a:lnTo>
                    <a:pt x="989" y="1219"/>
                  </a:lnTo>
                  <a:cubicBezTo>
                    <a:pt x="1025" y="1236"/>
                    <a:pt x="1078" y="1236"/>
                    <a:pt x="1086" y="1272"/>
                  </a:cubicBezTo>
                  <a:cubicBezTo>
                    <a:pt x="1113" y="1236"/>
                    <a:pt x="1078" y="1263"/>
                    <a:pt x="1113" y="1219"/>
                  </a:cubicBezTo>
                  <a:lnTo>
                    <a:pt x="1113" y="1219"/>
                  </a:lnTo>
                  <a:cubicBezTo>
                    <a:pt x="1103" y="1229"/>
                    <a:pt x="1095" y="1232"/>
                    <a:pt x="1089" y="1232"/>
                  </a:cubicBezTo>
                  <a:cubicBezTo>
                    <a:pt x="1069" y="1232"/>
                    <a:pt x="1063" y="1192"/>
                    <a:pt x="1046" y="1192"/>
                  </a:cubicBezTo>
                  <a:cubicBezTo>
                    <a:pt x="1044" y="1192"/>
                    <a:pt x="1041" y="1193"/>
                    <a:pt x="1037" y="1196"/>
                  </a:cubicBezTo>
                  <a:lnTo>
                    <a:pt x="1037" y="1196"/>
                  </a:lnTo>
                  <a:cubicBezTo>
                    <a:pt x="1061" y="1165"/>
                    <a:pt x="1037" y="1160"/>
                    <a:pt x="1060" y="1113"/>
                  </a:cubicBezTo>
                  <a:lnTo>
                    <a:pt x="1060" y="1113"/>
                  </a:lnTo>
                  <a:cubicBezTo>
                    <a:pt x="1055" y="1118"/>
                    <a:pt x="1049" y="1127"/>
                    <a:pt x="1044" y="1127"/>
                  </a:cubicBezTo>
                  <a:cubicBezTo>
                    <a:pt x="1040" y="1127"/>
                    <a:pt x="1037" y="1123"/>
                    <a:pt x="1033" y="1113"/>
                  </a:cubicBezTo>
                  <a:lnTo>
                    <a:pt x="1016" y="1113"/>
                  </a:lnTo>
                  <a:cubicBezTo>
                    <a:pt x="1016" y="1122"/>
                    <a:pt x="1016" y="1131"/>
                    <a:pt x="1007" y="1139"/>
                  </a:cubicBezTo>
                  <a:cubicBezTo>
                    <a:pt x="972" y="1139"/>
                    <a:pt x="945" y="1104"/>
                    <a:pt x="928" y="1104"/>
                  </a:cubicBezTo>
                  <a:cubicBezTo>
                    <a:pt x="928" y="1095"/>
                    <a:pt x="932" y="1095"/>
                    <a:pt x="937" y="1095"/>
                  </a:cubicBezTo>
                  <a:cubicBezTo>
                    <a:pt x="943" y="1095"/>
                    <a:pt x="950" y="1095"/>
                    <a:pt x="954" y="1086"/>
                  </a:cubicBezTo>
                  <a:lnTo>
                    <a:pt x="919" y="1078"/>
                  </a:lnTo>
                  <a:cubicBezTo>
                    <a:pt x="932" y="1068"/>
                    <a:pt x="939" y="1052"/>
                    <a:pt x="947" y="1042"/>
                  </a:cubicBezTo>
                  <a:lnTo>
                    <a:pt x="947" y="1042"/>
                  </a:lnTo>
                  <a:cubicBezTo>
                    <a:pt x="955" y="1042"/>
                    <a:pt x="962" y="1042"/>
                    <a:pt x="963" y="1034"/>
                  </a:cubicBezTo>
                  <a:lnTo>
                    <a:pt x="963" y="1034"/>
                  </a:lnTo>
                  <a:cubicBezTo>
                    <a:pt x="968" y="1034"/>
                    <a:pt x="973" y="1037"/>
                    <a:pt x="981" y="1042"/>
                  </a:cubicBezTo>
                  <a:lnTo>
                    <a:pt x="972" y="1007"/>
                  </a:lnTo>
                  <a:cubicBezTo>
                    <a:pt x="972" y="980"/>
                    <a:pt x="972" y="954"/>
                    <a:pt x="945" y="954"/>
                  </a:cubicBezTo>
                  <a:cubicBezTo>
                    <a:pt x="945" y="936"/>
                    <a:pt x="892" y="936"/>
                    <a:pt x="928" y="936"/>
                  </a:cubicBezTo>
                  <a:lnTo>
                    <a:pt x="883" y="901"/>
                  </a:lnTo>
                  <a:lnTo>
                    <a:pt x="892" y="892"/>
                  </a:lnTo>
                  <a:cubicBezTo>
                    <a:pt x="866" y="848"/>
                    <a:pt x="786" y="830"/>
                    <a:pt x="813" y="751"/>
                  </a:cubicBezTo>
                  <a:cubicBezTo>
                    <a:pt x="795" y="742"/>
                    <a:pt x="777" y="733"/>
                    <a:pt x="769" y="698"/>
                  </a:cubicBezTo>
                  <a:lnTo>
                    <a:pt x="795" y="680"/>
                  </a:lnTo>
                  <a:cubicBezTo>
                    <a:pt x="779" y="672"/>
                    <a:pt x="785" y="618"/>
                    <a:pt x="757" y="618"/>
                  </a:cubicBezTo>
                  <a:cubicBezTo>
                    <a:pt x="755" y="618"/>
                    <a:pt x="753" y="618"/>
                    <a:pt x="751" y="618"/>
                  </a:cubicBezTo>
                  <a:cubicBezTo>
                    <a:pt x="786" y="592"/>
                    <a:pt x="786" y="592"/>
                    <a:pt x="777" y="583"/>
                  </a:cubicBezTo>
                  <a:cubicBezTo>
                    <a:pt x="777" y="583"/>
                    <a:pt x="760" y="583"/>
                    <a:pt x="769" y="574"/>
                  </a:cubicBezTo>
                  <a:lnTo>
                    <a:pt x="769" y="574"/>
                  </a:lnTo>
                  <a:lnTo>
                    <a:pt x="724" y="583"/>
                  </a:lnTo>
                  <a:cubicBezTo>
                    <a:pt x="724" y="574"/>
                    <a:pt x="707" y="565"/>
                    <a:pt x="680" y="557"/>
                  </a:cubicBezTo>
                  <a:lnTo>
                    <a:pt x="636" y="548"/>
                  </a:lnTo>
                  <a:cubicBezTo>
                    <a:pt x="618" y="539"/>
                    <a:pt x="618" y="530"/>
                    <a:pt x="627" y="521"/>
                  </a:cubicBezTo>
                  <a:cubicBezTo>
                    <a:pt x="636" y="521"/>
                    <a:pt x="645" y="512"/>
                    <a:pt x="636" y="504"/>
                  </a:cubicBezTo>
                  <a:lnTo>
                    <a:pt x="636" y="504"/>
                  </a:lnTo>
                  <a:cubicBezTo>
                    <a:pt x="648" y="508"/>
                    <a:pt x="653" y="511"/>
                    <a:pt x="654" y="514"/>
                  </a:cubicBezTo>
                  <a:lnTo>
                    <a:pt x="654" y="514"/>
                  </a:lnTo>
                  <a:cubicBezTo>
                    <a:pt x="651" y="513"/>
                    <a:pt x="648" y="513"/>
                    <a:pt x="645" y="512"/>
                  </a:cubicBezTo>
                  <a:lnTo>
                    <a:pt x="645" y="512"/>
                  </a:lnTo>
                  <a:cubicBezTo>
                    <a:pt x="648" y="515"/>
                    <a:pt x="650" y="516"/>
                    <a:pt x="652" y="516"/>
                  </a:cubicBezTo>
                  <a:cubicBezTo>
                    <a:pt x="653" y="516"/>
                    <a:pt x="654" y="515"/>
                    <a:pt x="654" y="514"/>
                  </a:cubicBezTo>
                  <a:lnTo>
                    <a:pt x="654" y="514"/>
                  </a:lnTo>
                  <a:cubicBezTo>
                    <a:pt x="663" y="515"/>
                    <a:pt x="669" y="516"/>
                    <a:pt x="672" y="516"/>
                  </a:cubicBezTo>
                  <a:cubicBezTo>
                    <a:pt x="684" y="516"/>
                    <a:pt x="664" y="508"/>
                    <a:pt x="645" y="495"/>
                  </a:cubicBezTo>
                  <a:cubicBezTo>
                    <a:pt x="618" y="474"/>
                    <a:pt x="590" y="454"/>
                    <a:pt x="596" y="454"/>
                  </a:cubicBezTo>
                  <a:lnTo>
                    <a:pt x="596" y="454"/>
                  </a:lnTo>
                  <a:cubicBezTo>
                    <a:pt x="597" y="454"/>
                    <a:pt x="602" y="455"/>
                    <a:pt x="610" y="459"/>
                  </a:cubicBezTo>
                  <a:cubicBezTo>
                    <a:pt x="601" y="451"/>
                    <a:pt x="601" y="442"/>
                    <a:pt x="592" y="442"/>
                  </a:cubicBezTo>
                  <a:lnTo>
                    <a:pt x="592" y="442"/>
                  </a:lnTo>
                  <a:cubicBezTo>
                    <a:pt x="601" y="442"/>
                    <a:pt x="610" y="451"/>
                    <a:pt x="618" y="451"/>
                  </a:cubicBezTo>
                  <a:cubicBezTo>
                    <a:pt x="627" y="451"/>
                    <a:pt x="627" y="451"/>
                    <a:pt x="618" y="442"/>
                  </a:cubicBezTo>
                  <a:lnTo>
                    <a:pt x="618" y="442"/>
                  </a:lnTo>
                  <a:lnTo>
                    <a:pt x="671" y="477"/>
                  </a:lnTo>
                  <a:cubicBezTo>
                    <a:pt x="675" y="478"/>
                    <a:pt x="677" y="479"/>
                    <a:pt x="678" y="479"/>
                  </a:cubicBezTo>
                  <a:cubicBezTo>
                    <a:pt x="686" y="479"/>
                    <a:pt x="648" y="456"/>
                    <a:pt x="610" y="433"/>
                  </a:cubicBezTo>
                  <a:cubicBezTo>
                    <a:pt x="601" y="424"/>
                    <a:pt x="601" y="415"/>
                    <a:pt x="592" y="406"/>
                  </a:cubicBezTo>
                  <a:lnTo>
                    <a:pt x="592" y="406"/>
                  </a:lnTo>
                  <a:cubicBezTo>
                    <a:pt x="620" y="423"/>
                    <a:pt x="627" y="429"/>
                    <a:pt x="628" y="429"/>
                  </a:cubicBezTo>
                  <a:cubicBezTo>
                    <a:pt x="628" y="429"/>
                    <a:pt x="627" y="427"/>
                    <a:pt x="627" y="424"/>
                  </a:cubicBezTo>
                  <a:cubicBezTo>
                    <a:pt x="627" y="424"/>
                    <a:pt x="627" y="423"/>
                    <a:pt x="629" y="423"/>
                  </a:cubicBezTo>
                  <a:cubicBezTo>
                    <a:pt x="632" y="423"/>
                    <a:pt x="641" y="427"/>
                    <a:pt x="667" y="447"/>
                  </a:cubicBezTo>
                  <a:lnTo>
                    <a:pt x="667" y="447"/>
                  </a:lnTo>
                  <a:cubicBezTo>
                    <a:pt x="643" y="427"/>
                    <a:pt x="662" y="422"/>
                    <a:pt x="635" y="383"/>
                  </a:cubicBezTo>
                  <a:lnTo>
                    <a:pt x="635" y="383"/>
                  </a:lnTo>
                  <a:cubicBezTo>
                    <a:pt x="639" y="385"/>
                    <a:pt x="644" y="386"/>
                    <a:pt x="647" y="386"/>
                  </a:cubicBezTo>
                  <a:cubicBezTo>
                    <a:pt x="655" y="386"/>
                    <a:pt x="659" y="382"/>
                    <a:pt x="654" y="371"/>
                  </a:cubicBezTo>
                  <a:lnTo>
                    <a:pt x="654" y="371"/>
                  </a:lnTo>
                  <a:lnTo>
                    <a:pt x="698" y="415"/>
                  </a:lnTo>
                  <a:cubicBezTo>
                    <a:pt x="689" y="398"/>
                    <a:pt x="680" y="380"/>
                    <a:pt x="671" y="362"/>
                  </a:cubicBezTo>
                  <a:lnTo>
                    <a:pt x="671" y="362"/>
                  </a:lnTo>
                  <a:cubicBezTo>
                    <a:pt x="707" y="389"/>
                    <a:pt x="716" y="406"/>
                    <a:pt x="733" y="433"/>
                  </a:cubicBezTo>
                  <a:cubicBezTo>
                    <a:pt x="724" y="406"/>
                    <a:pt x="733" y="406"/>
                    <a:pt x="733" y="398"/>
                  </a:cubicBezTo>
                  <a:cubicBezTo>
                    <a:pt x="733" y="398"/>
                    <a:pt x="742" y="389"/>
                    <a:pt x="742" y="362"/>
                  </a:cubicBezTo>
                  <a:lnTo>
                    <a:pt x="751" y="389"/>
                  </a:lnTo>
                  <a:cubicBezTo>
                    <a:pt x="757" y="389"/>
                    <a:pt x="764" y="370"/>
                    <a:pt x="770" y="370"/>
                  </a:cubicBezTo>
                  <a:cubicBezTo>
                    <a:pt x="773" y="370"/>
                    <a:pt x="775" y="373"/>
                    <a:pt x="777" y="380"/>
                  </a:cubicBezTo>
                  <a:cubicBezTo>
                    <a:pt x="795" y="406"/>
                    <a:pt x="813" y="406"/>
                    <a:pt x="866" y="406"/>
                  </a:cubicBezTo>
                  <a:cubicBezTo>
                    <a:pt x="919" y="406"/>
                    <a:pt x="972" y="406"/>
                    <a:pt x="1016" y="433"/>
                  </a:cubicBezTo>
                  <a:cubicBezTo>
                    <a:pt x="1011" y="412"/>
                    <a:pt x="1011" y="405"/>
                    <a:pt x="1014" y="405"/>
                  </a:cubicBezTo>
                  <a:lnTo>
                    <a:pt x="1014" y="405"/>
                  </a:lnTo>
                  <a:cubicBezTo>
                    <a:pt x="1020" y="405"/>
                    <a:pt x="1035" y="429"/>
                    <a:pt x="1044" y="429"/>
                  </a:cubicBezTo>
                  <a:cubicBezTo>
                    <a:pt x="1048" y="429"/>
                    <a:pt x="1051" y="424"/>
                    <a:pt x="1051" y="406"/>
                  </a:cubicBezTo>
                  <a:cubicBezTo>
                    <a:pt x="1060" y="424"/>
                    <a:pt x="1069" y="442"/>
                    <a:pt x="1060" y="459"/>
                  </a:cubicBezTo>
                  <a:cubicBezTo>
                    <a:pt x="1070" y="453"/>
                    <a:pt x="1079" y="452"/>
                    <a:pt x="1086" y="452"/>
                  </a:cubicBezTo>
                  <a:cubicBezTo>
                    <a:pt x="1100" y="452"/>
                    <a:pt x="1112" y="458"/>
                    <a:pt x="1123" y="458"/>
                  </a:cubicBezTo>
                  <a:cubicBezTo>
                    <a:pt x="1133" y="458"/>
                    <a:pt x="1144" y="453"/>
                    <a:pt x="1157" y="433"/>
                  </a:cubicBezTo>
                  <a:lnTo>
                    <a:pt x="1157" y="433"/>
                  </a:lnTo>
                  <a:cubicBezTo>
                    <a:pt x="1157" y="451"/>
                    <a:pt x="1148" y="459"/>
                    <a:pt x="1148" y="477"/>
                  </a:cubicBezTo>
                  <a:cubicBezTo>
                    <a:pt x="1155" y="471"/>
                    <a:pt x="1161" y="465"/>
                    <a:pt x="1164" y="465"/>
                  </a:cubicBezTo>
                  <a:cubicBezTo>
                    <a:pt x="1165" y="465"/>
                    <a:pt x="1166" y="466"/>
                    <a:pt x="1166" y="468"/>
                  </a:cubicBezTo>
                  <a:cubicBezTo>
                    <a:pt x="1175" y="477"/>
                    <a:pt x="1166" y="486"/>
                    <a:pt x="1157" y="495"/>
                  </a:cubicBezTo>
                  <a:cubicBezTo>
                    <a:pt x="1201" y="495"/>
                    <a:pt x="1201" y="433"/>
                    <a:pt x="1210" y="371"/>
                  </a:cubicBezTo>
                  <a:cubicBezTo>
                    <a:pt x="1218" y="383"/>
                    <a:pt x="1225" y="389"/>
                    <a:pt x="1233" y="389"/>
                  </a:cubicBezTo>
                  <a:cubicBezTo>
                    <a:pt x="1243" y="389"/>
                    <a:pt x="1253" y="378"/>
                    <a:pt x="1263" y="354"/>
                  </a:cubicBezTo>
                  <a:lnTo>
                    <a:pt x="1263" y="354"/>
                  </a:lnTo>
                  <a:cubicBezTo>
                    <a:pt x="1263" y="371"/>
                    <a:pt x="1281" y="398"/>
                    <a:pt x="1254" y="398"/>
                  </a:cubicBezTo>
                  <a:cubicBezTo>
                    <a:pt x="1264" y="402"/>
                    <a:pt x="1291" y="412"/>
                    <a:pt x="1314" y="412"/>
                  </a:cubicBezTo>
                  <a:cubicBezTo>
                    <a:pt x="1334" y="412"/>
                    <a:pt x="1351" y="405"/>
                    <a:pt x="1351" y="380"/>
                  </a:cubicBezTo>
                  <a:cubicBezTo>
                    <a:pt x="1351" y="387"/>
                    <a:pt x="1355" y="390"/>
                    <a:pt x="1359" y="390"/>
                  </a:cubicBezTo>
                  <a:cubicBezTo>
                    <a:pt x="1365" y="390"/>
                    <a:pt x="1373" y="385"/>
                    <a:pt x="1378" y="380"/>
                  </a:cubicBezTo>
                  <a:cubicBezTo>
                    <a:pt x="1401" y="380"/>
                    <a:pt x="1409" y="384"/>
                    <a:pt x="1422" y="384"/>
                  </a:cubicBezTo>
                  <a:cubicBezTo>
                    <a:pt x="1429" y="384"/>
                    <a:pt x="1437" y="383"/>
                    <a:pt x="1448" y="380"/>
                  </a:cubicBezTo>
                  <a:lnTo>
                    <a:pt x="1440" y="371"/>
                  </a:lnTo>
                  <a:cubicBezTo>
                    <a:pt x="1443" y="350"/>
                    <a:pt x="1448" y="345"/>
                    <a:pt x="1454" y="345"/>
                  </a:cubicBezTo>
                  <a:cubicBezTo>
                    <a:pt x="1462" y="345"/>
                    <a:pt x="1473" y="355"/>
                    <a:pt x="1485" y="355"/>
                  </a:cubicBezTo>
                  <a:cubicBezTo>
                    <a:pt x="1488" y="355"/>
                    <a:pt x="1490" y="354"/>
                    <a:pt x="1493" y="354"/>
                  </a:cubicBezTo>
                  <a:lnTo>
                    <a:pt x="1493" y="362"/>
                  </a:lnTo>
                  <a:cubicBezTo>
                    <a:pt x="1511" y="375"/>
                    <a:pt x="1521" y="379"/>
                    <a:pt x="1527" y="379"/>
                  </a:cubicBezTo>
                  <a:cubicBezTo>
                    <a:pt x="1536" y="379"/>
                    <a:pt x="1538" y="372"/>
                    <a:pt x="1547" y="372"/>
                  </a:cubicBezTo>
                  <a:cubicBezTo>
                    <a:pt x="1553" y="372"/>
                    <a:pt x="1563" y="376"/>
                    <a:pt x="1581" y="389"/>
                  </a:cubicBezTo>
                  <a:lnTo>
                    <a:pt x="1581" y="354"/>
                  </a:lnTo>
                  <a:cubicBezTo>
                    <a:pt x="1583" y="334"/>
                    <a:pt x="1588" y="326"/>
                    <a:pt x="1594" y="326"/>
                  </a:cubicBezTo>
                  <a:cubicBezTo>
                    <a:pt x="1609" y="326"/>
                    <a:pt x="1636" y="375"/>
                    <a:pt x="1665" y="375"/>
                  </a:cubicBezTo>
                  <a:cubicBezTo>
                    <a:pt x="1669" y="375"/>
                    <a:pt x="1674" y="374"/>
                    <a:pt x="1678" y="371"/>
                  </a:cubicBezTo>
                  <a:lnTo>
                    <a:pt x="1660" y="345"/>
                  </a:lnTo>
                  <a:cubicBezTo>
                    <a:pt x="1662" y="342"/>
                    <a:pt x="1664" y="341"/>
                    <a:pt x="1666" y="341"/>
                  </a:cubicBezTo>
                  <a:cubicBezTo>
                    <a:pt x="1684" y="341"/>
                    <a:pt x="1716" y="451"/>
                    <a:pt x="1740" y="459"/>
                  </a:cubicBezTo>
                  <a:cubicBezTo>
                    <a:pt x="1740" y="468"/>
                    <a:pt x="1731" y="477"/>
                    <a:pt x="1722" y="477"/>
                  </a:cubicBezTo>
                  <a:cubicBezTo>
                    <a:pt x="1733" y="486"/>
                    <a:pt x="1739" y="489"/>
                    <a:pt x="1744" y="489"/>
                  </a:cubicBezTo>
                  <a:cubicBezTo>
                    <a:pt x="1761" y="489"/>
                    <a:pt x="1738" y="431"/>
                    <a:pt x="1766" y="424"/>
                  </a:cubicBezTo>
                  <a:lnTo>
                    <a:pt x="1766" y="424"/>
                  </a:lnTo>
                  <a:cubicBezTo>
                    <a:pt x="1775" y="442"/>
                    <a:pt x="1758" y="486"/>
                    <a:pt x="1784" y="486"/>
                  </a:cubicBezTo>
                  <a:cubicBezTo>
                    <a:pt x="1786" y="489"/>
                    <a:pt x="1789" y="490"/>
                    <a:pt x="1792" y="490"/>
                  </a:cubicBezTo>
                  <a:cubicBezTo>
                    <a:pt x="1810" y="490"/>
                    <a:pt x="1845" y="444"/>
                    <a:pt x="1874" y="444"/>
                  </a:cubicBezTo>
                  <a:cubicBezTo>
                    <a:pt x="1883" y="444"/>
                    <a:pt x="1892" y="449"/>
                    <a:pt x="1899" y="459"/>
                  </a:cubicBezTo>
                  <a:cubicBezTo>
                    <a:pt x="1890" y="433"/>
                    <a:pt x="1881" y="415"/>
                    <a:pt x="1899" y="406"/>
                  </a:cubicBezTo>
                  <a:cubicBezTo>
                    <a:pt x="1900" y="406"/>
                    <a:pt x="1902" y="406"/>
                    <a:pt x="1903" y="406"/>
                  </a:cubicBezTo>
                  <a:cubicBezTo>
                    <a:pt x="1923" y="406"/>
                    <a:pt x="1952" y="439"/>
                    <a:pt x="1977" y="439"/>
                  </a:cubicBezTo>
                  <a:cubicBezTo>
                    <a:pt x="1988" y="439"/>
                    <a:pt x="1997" y="433"/>
                    <a:pt x="2005" y="415"/>
                  </a:cubicBezTo>
                  <a:cubicBezTo>
                    <a:pt x="2005" y="424"/>
                    <a:pt x="2005" y="424"/>
                    <a:pt x="2005" y="433"/>
                  </a:cubicBezTo>
                  <a:cubicBezTo>
                    <a:pt x="2031" y="415"/>
                    <a:pt x="2075" y="406"/>
                    <a:pt x="2093" y="371"/>
                  </a:cubicBezTo>
                  <a:cubicBezTo>
                    <a:pt x="2093" y="404"/>
                    <a:pt x="2098" y="414"/>
                    <a:pt x="2105" y="414"/>
                  </a:cubicBezTo>
                  <a:cubicBezTo>
                    <a:pt x="2112" y="414"/>
                    <a:pt x="2120" y="406"/>
                    <a:pt x="2128" y="398"/>
                  </a:cubicBezTo>
                  <a:cubicBezTo>
                    <a:pt x="2141" y="394"/>
                    <a:pt x="2153" y="388"/>
                    <a:pt x="2160" y="388"/>
                  </a:cubicBezTo>
                  <a:cubicBezTo>
                    <a:pt x="2168" y="388"/>
                    <a:pt x="2169" y="396"/>
                    <a:pt x="2155" y="424"/>
                  </a:cubicBezTo>
                  <a:lnTo>
                    <a:pt x="2190" y="415"/>
                  </a:lnTo>
                  <a:lnTo>
                    <a:pt x="2181" y="433"/>
                  </a:lnTo>
                  <a:cubicBezTo>
                    <a:pt x="2199" y="433"/>
                    <a:pt x="2226" y="406"/>
                    <a:pt x="2261" y="380"/>
                  </a:cubicBezTo>
                  <a:lnTo>
                    <a:pt x="2261" y="380"/>
                  </a:lnTo>
                  <a:cubicBezTo>
                    <a:pt x="2261" y="389"/>
                    <a:pt x="2252" y="398"/>
                    <a:pt x="2243" y="406"/>
                  </a:cubicBezTo>
                  <a:cubicBezTo>
                    <a:pt x="2246" y="416"/>
                    <a:pt x="2248" y="421"/>
                    <a:pt x="2255" y="421"/>
                  </a:cubicBezTo>
                  <a:cubicBezTo>
                    <a:pt x="2266" y="421"/>
                    <a:pt x="2290" y="405"/>
                    <a:pt x="2358" y="371"/>
                  </a:cubicBezTo>
                  <a:lnTo>
                    <a:pt x="2358" y="371"/>
                  </a:lnTo>
                  <a:lnTo>
                    <a:pt x="2314" y="406"/>
                  </a:lnTo>
                  <a:cubicBezTo>
                    <a:pt x="2319" y="403"/>
                    <a:pt x="2322" y="402"/>
                    <a:pt x="2324" y="402"/>
                  </a:cubicBezTo>
                  <a:lnTo>
                    <a:pt x="2324" y="402"/>
                  </a:lnTo>
                  <a:cubicBezTo>
                    <a:pt x="2331" y="402"/>
                    <a:pt x="2316" y="426"/>
                    <a:pt x="2323" y="433"/>
                  </a:cubicBezTo>
                  <a:cubicBezTo>
                    <a:pt x="2323" y="442"/>
                    <a:pt x="2323" y="442"/>
                    <a:pt x="2331" y="442"/>
                  </a:cubicBezTo>
                  <a:cubicBezTo>
                    <a:pt x="2331" y="442"/>
                    <a:pt x="2314" y="451"/>
                    <a:pt x="2314" y="451"/>
                  </a:cubicBezTo>
                  <a:cubicBezTo>
                    <a:pt x="2340" y="451"/>
                    <a:pt x="2287" y="486"/>
                    <a:pt x="2261" y="504"/>
                  </a:cubicBezTo>
                  <a:cubicBezTo>
                    <a:pt x="2244" y="515"/>
                    <a:pt x="2235" y="522"/>
                    <a:pt x="2251" y="522"/>
                  </a:cubicBezTo>
                  <a:cubicBezTo>
                    <a:pt x="2261" y="522"/>
                    <a:pt x="2280" y="519"/>
                    <a:pt x="2314" y="512"/>
                  </a:cubicBezTo>
                  <a:cubicBezTo>
                    <a:pt x="2323" y="521"/>
                    <a:pt x="2331" y="530"/>
                    <a:pt x="2340" y="530"/>
                  </a:cubicBezTo>
                  <a:cubicBezTo>
                    <a:pt x="2358" y="512"/>
                    <a:pt x="2376" y="512"/>
                    <a:pt x="2393" y="512"/>
                  </a:cubicBezTo>
                  <a:cubicBezTo>
                    <a:pt x="2402" y="512"/>
                    <a:pt x="2411" y="515"/>
                    <a:pt x="2420" y="515"/>
                  </a:cubicBezTo>
                  <a:cubicBezTo>
                    <a:pt x="2429" y="515"/>
                    <a:pt x="2437" y="512"/>
                    <a:pt x="2446" y="504"/>
                  </a:cubicBezTo>
                  <a:lnTo>
                    <a:pt x="2446" y="504"/>
                  </a:lnTo>
                  <a:cubicBezTo>
                    <a:pt x="2446" y="518"/>
                    <a:pt x="2394" y="544"/>
                    <a:pt x="2379" y="544"/>
                  </a:cubicBezTo>
                  <a:cubicBezTo>
                    <a:pt x="2375" y="544"/>
                    <a:pt x="2374" y="542"/>
                    <a:pt x="2376" y="539"/>
                  </a:cubicBezTo>
                  <a:lnTo>
                    <a:pt x="2384" y="530"/>
                  </a:lnTo>
                  <a:lnTo>
                    <a:pt x="2384" y="530"/>
                  </a:lnTo>
                  <a:cubicBezTo>
                    <a:pt x="2312" y="538"/>
                    <a:pt x="2328" y="575"/>
                    <a:pt x="2284" y="575"/>
                  </a:cubicBezTo>
                  <a:cubicBezTo>
                    <a:pt x="2280" y="575"/>
                    <a:pt x="2275" y="575"/>
                    <a:pt x="2270" y="574"/>
                  </a:cubicBezTo>
                  <a:cubicBezTo>
                    <a:pt x="2270" y="592"/>
                    <a:pt x="2252" y="610"/>
                    <a:pt x="2243" y="618"/>
                  </a:cubicBezTo>
                  <a:cubicBezTo>
                    <a:pt x="2243" y="627"/>
                    <a:pt x="2234" y="627"/>
                    <a:pt x="2226" y="636"/>
                  </a:cubicBezTo>
                  <a:cubicBezTo>
                    <a:pt x="2226" y="636"/>
                    <a:pt x="2226" y="645"/>
                    <a:pt x="2217" y="645"/>
                  </a:cubicBezTo>
                  <a:lnTo>
                    <a:pt x="2208" y="663"/>
                  </a:lnTo>
                  <a:cubicBezTo>
                    <a:pt x="2173" y="707"/>
                    <a:pt x="2137" y="751"/>
                    <a:pt x="2111" y="795"/>
                  </a:cubicBezTo>
                  <a:lnTo>
                    <a:pt x="2164" y="813"/>
                  </a:lnTo>
                  <a:lnTo>
                    <a:pt x="2137" y="839"/>
                  </a:lnTo>
                  <a:cubicBezTo>
                    <a:pt x="2120" y="839"/>
                    <a:pt x="2093" y="830"/>
                    <a:pt x="2111" y="813"/>
                  </a:cubicBezTo>
                  <a:cubicBezTo>
                    <a:pt x="2108" y="812"/>
                    <a:pt x="2106" y="812"/>
                    <a:pt x="2104" y="812"/>
                  </a:cubicBezTo>
                  <a:cubicBezTo>
                    <a:pt x="2081" y="812"/>
                    <a:pt x="2111" y="857"/>
                    <a:pt x="2120" y="866"/>
                  </a:cubicBezTo>
                  <a:cubicBezTo>
                    <a:pt x="2112" y="872"/>
                    <a:pt x="2106" y="874"/>
                    <a:pt x="2101" y="874"/>
                  </a:cubicBezTo>
                  <a:cubicBezTo>
                    <a:pt x="2078" y="874"/>
                    <a:pt x="2074" y="828"/>
                    <a:pt x="2069" y="828"/>
                  </a:cubicBezTo>
                  <a:cubicBezTo>
                    <a:pt x="2068" y="828"/>
                    <a:pt x="2067" y="829"/>
                    <a:pt x="2067" y="830"/>
                  </a:cubicBezTo>
                  <a:lnTo>
                    <a:pt x="2058" y="848"/>
                  </a:lnTo>
                  <a:lnTo>
                    <a:pt x="2067" y="848"/>
                  </a:lnTo>
                  <a:cubicBezTo>
                    <a:pt x="2075" y="874"/>
                    <a:pt x="2093" y="892"/>
                    <a:pt x="2075" y="919"/>
                  </a:cubicBezTo>
                  <a:cubicBezTo>
                    <a:pt x="2072" y="920"/>
                    <a:pt x="2068" y="921"/>
                    <a:pt x="2065" y="921"/>
                  </a:cubicBezTo>
                  <a:cubicBezTo>
                    <a:pt x="2051" y="921"/>
                    <a:pt x="2040" y="910"/>
                    <a:pt x="2040" y="910"/>
                  </a:cubicBezTo>
                  <a:cubicBezTo>
                    <a:pt x="2031" y="910"/>
                    <a:pt x="2031" y="910"/>
                    <a:pt x="2031" y="919"/>
                  </a:cubicBezTo>
                  <a:lnTo>
                    <a:pt x="2005" y="963"/>
                  </a:lnTo>
                  <a:lnTo>
                    <a:pt x="2049" y="963"/>
                  </a:lnTo>
                  <a:cubicBezTo>
                    <a:pt x="2057" y="995"/>
                    <a:pt x="2028" y="1005"/>
                    <a:pt x="2064" y="1007"/>
                  </a:cubicBezTo>
                  <a:lnTo>
                    <a:pt x="2064" y="1007"/>
                  </a:lnTo>
                  <a:cubicBezTo>
                    <a:pt x="1993" y="1012"/>
                    <a:pt x="1968" y="1148"/>
                    <a:pt x="1934" y="1148"/>
                  </a:cubicBezTo>
                  <a:cubicBezTo>
                    <a:pt x="1952" y="1192"/>
                    <a:pt x="1934" y="1219"/>
                    <a:pt x="1916" y="1245"/>
                  </a:cubicBezTo>
                  <a:cubicBezTo>
                    <a:pt x="1925" y="1245"/>
                    <a:pt x="1969" y="1263"/>
                    <a:pt x="1952" y="1289"/>
                  </a:cubicBezTo>
                  <a:cubicBezTo>
                    <a:pt x="1931" y="1273"/>
                    <a:pt x="1916" y="1267"/>
                    <a:pt x="1905" y="1267"/>
                  </a:cubicBezTo>
                  <a:cubicBezTo>
                    <a:pt x="1879" y="1267"/>
                    <a:pt x="1871" y="1301"/>
                    <a:pt x="1831" y="1301"/>
                  </a:cubicBezTo>
                  <a:cubicBezTo>
                    <a:pt x="1828" y="1301"/>
                    <a:pt x="1825" y="1301"/>
                    <a:pt x="1822" y="1300"/>
                  </a:cubicBezTo>
                  <a:lnTo>
                    <a:pt x="1822" y="1300"/>
                  </a:lnTo>
                  <a:cubicBezTo>
                    <a:pt x="1849" y="1312"/>
                    <a:pt x="1782" y="1379"/>
                    <a:pt x="1855" y="1387"/>
                  </a:cubicBezTo>
                  <a:cubicBezTo>
                    <a:pt x="1851" y="1390"/>
                    <a:pt x="1848" y="1392"/>
                    <a:pt x="1844" y="1392"/>
                  </a:cubicBezTo>
                  <a:cubicBezTo>
                    <a:pt x="1830" y="1392"/>
                    <a:pt x="1814" y="1369"/>
                    <a:pt x="1793" y="1369"/>
                  </a:cubicBezTo>
                  <a:cubicBezTo>
                    <a:pt x="1793" y="1440"/>
                    <a:pt x="1705" y="1475"/>
                    <a:pt x="1678" y="1546"/>
                  </a:cubicBezTo>
                  <a:cubicBezTo>
                    <a:pt x="1687" y="1554"/>
                    <a:pt x="1713" y="1554"/>
                    <a:pt x="1722" y="1572"/>
                  </a:cubicBezTo>
                  <a:lnTo>
                    <a:pt x="1643" y="1572"/>
                  </a:lnTo>
                  <a:cubicBezTo>
                    <a:pt x="1643" y="1590"/>
                    <a:pt x="1705" y="1625"/>
                    <a:pt x="1652" y="1625"/>
                  </a:cubicBezTo>
                  <a:cubicBezTo>
                    <a:pt x="1660" y="1625"/>
                    <a:pt x="1678" y="1634"/>
                    <a:pt x="1678" y="1643"/>
                  </a:cubicBezTo>
                  <a:cubicBezTo>
                    <a:pt x="1546" y="1740"/>
                    <a:pt x="1572" y="1925"/>
                    <a:pt x="1396" y="1996"/>
                  </a:cubicBezTo>
                  <a:cubicBezTo>
                    <a:pt x="1422" y="1996"/>
                    <a:pt x="1422" y="2005"/>
                    <a:pt x="1413" y="2022"/>
                  </a:cubicBezTo>
                  <a:cubicBezTo>
                    <a:pt x="1414" y="2021"/>
                    <a:pt x="1416" y="2021"/>
                    <a:pt x="1417" y="2021"/>
                  </a:cubicBezTo>
                  <a:cubicBezTo>
                    <a:pt x="1427" y="2021"/>
                    <a:pt x="1442" y="2040"/>
                    <a:pt x="1457" y="2040"/>
                  </a:cubicBezTo>
                  <a:lnTo>
                    <a:pt x="1387" y="2075"/>
                  </a:lnTo>
                  <a:cubicBezTo>
                    <a:pt x="1422" y="2111"/>
                    <a:pt x="1351" y="2137"/>
                    <a:pt x="1387" y="2164"/>
                  </a:cubicBezTo>
                  <a:lnTo>
                    <a:pt x="1396" y="2146"/>
                  </a:lnTo>
                  <a:cubicBezTo>
                    <a:pt x="1431" y="2190"/>
                    <a:pt x="1519" y="2172"/>
                    <a:pt x="1581" y="2208"/>
                  </a:cubicBezTo>
                  <a:cubicBezTo>
                    <a:pt x="1537" y="2155"/>
                    <a:pt x="1696" y="2190"/>
                    <a:pt x="1643" y="2102"/>
                  </a:cubicBezTo>
                  <a:cubicBezTo>
                    <a:pt x="1660" y="2102"/>
                    <a:pt x="1660" y="2119"/>
                    <a:pt x="1678" y="2128"/>
                  </a:cubicBezTo>
                  <a:cubicBezTo>
                    <a:pt x="1652" y="2102"/>
                    <a:pt x="1660" y="2084"/>
                    <a:pt x="1678" y="2066"/>
                  </a:cubicBezTo>
                  <a:lnTo>
                    <a:pt x="1687" y="2075"/>
                  </a:lnTo>
                  <a:cubicBezTo>
                    <a:pt x="1722" y="2005"/>
                    <a:pt x="1766" y="1987"/>
                    <a:pt x="1819" y="1925"/>
                  </a:cubicBezTo>
                  <a:lnTo>
                    <a:pt x="1793" y="1916"/>
                  </a:lnTo>
                  <a:cubicBezTo>
                    <a:pt x="1802" y="1899"/>
                    <a:pt x="1811" y="1899"/>
                    <a:pt x="1828" y="1899"/>
                  </a:cubicBezTo>
                  <a:cubicBezTo>
                    <a:pt x="1821" y="1889"/>
                    <a:pt x="1815" y="1886"/>
                    <a:pt x="1810" y="1886"/>
                  </a:cubicBezTo>
                  <a:cubicBezTo>
                    <a:pt x="1796" y="1886"/>
                    <a:pt x="1789" y="1911"/>
                    <a:pt x="1776" y="1911"/>
                  </a:cubicBezTo>
                  <a:cubicBezTo>
                    <a:pt x="1771" y="1911"/>
                    <a:pt x="1765" y="1908"/>
                    <a:pt x="1758" y="1899"/>
                  </a:cubicBezTo>
                  <a:lnTo>
                    <a:pt x="1758" y="1899"/>
                  </a:lnTo>
                  <a:cubicBezTo>
                    <a:pt x="1760" y="1899"/>
                    <a:pt x="1762" y="1899"/>
                    <a:pt x="1765" y="1899"/>
                  </a:cubicBezTo>
                  <a:cubicBezTo>
                    <a:pt x="1821" y="1899"/>
                    <a:pt x="1823" y="1807"/>
                    <a:pt x="1878" y="1807"/>
                  </a:cubicBezTo>
                  <a:cubicBezTo>
                    <a:pt x="1884" y="1807"/>
                    <a:pt x="1891" y="1808"/>
                    <a:pt x="1899" y="1810"/>
                  </a:cubicBezTo>
                  <a:cubicBezTo>
                    <a:pt x="1916" y="1784"/>
                    <a:pt x="1863" y="1793"/>
                    <a:pt x="1881" y="1775"/>
                  </a:cubicBezTo>
                  <a:lnTo>
                    <a:pt x="1899" y="1775"/>
                  </a:lnTo>
                  <a:lnTo>
                    <a:pt x="1881" y="1757"/>
                  </a:lnTo>
                  <a:cubicBezTo>
                    <a:pt x="1885" y="1750"/>
                    <a:pt x="1893" y="1747"/>
                    <a:pt x="1903" y="1747"/>
                  </a:cubicBezTo>
                  <a:cubicBezTo>
                    <a:pt x="1915" y="1747"/>
                    <a:pt x="1929" y="1752"/>
                    <a:pt x="1934" y="1757"/>
                  </a:cubicBezTo>
                  <a:cubicBezTo>
                    <a:pt x="1934" y="1757"/>
                    <a:pt x="1934" y="1766"/>
                    <a:pt x="1934" y="1775"/>
                  </a:cubicBezTo>
                  <a:cubicBezTo>
                    <a:pt x="1969" y="1766"/>
                    <a:pt x="1961" y="1713"/>
                    <a:pt x="1969" y="1704"/>
                  </a:cubicBezTo>
                  <a:lnTo>
                    <a:pt x="1969" y="1704"/>
                  </a:lnTo>
                  <a:lnTo>
                    <a:pt x="1952" y="1722"/>
                  </a:lnTo>
                  <a:cubicBezTo>
                    <a:pt x="1969" y="1643"/>
                    <a:pt x="2040" y="1581"/>
                    <a:pt x="2040" y="1493"/>
                  </a:cubicBezTo>
                  <a:lnTo>
                    <a:pt x="2022" y="1484"/>
                  </a:lnTo>
                  <a:cubicBezTo>
                    <a:pt x="2022" y="1422"/>
                    <a:pt x="2058" y="1457"/>
                    <a:pt x="2084" y="1395"/>
                  </a:cubicBezTo>
                  <a:cubicBezTo>
                    <a:pt x="2075" y="1378"/>
                    <a:pt x="2075" y="1360"/>
                    <a:pt x="2084" y="1342"/>
                  </a:cubicBezTo>
                  <a:cubicBezTo>
                    <a:pt x="2089" y="1356"/>
                    <a:pt x="2102" y="1356"/>
                    <a:pt x="2115" y="1356"/>
                  </a:cubicBezTo>
                  <a:cubicBezTo>
                    <a:pt x="2128" y="1356"/>
                    <a:pt x="2142" y="1356"/>
                    <a:pt x="2146" y="1369"/>
                  </a:cubicBezTo>
                  <a:cubicBezTo>
                    <a:pt x="2146" y="1298"/>
                    <a:pt x="2137" y="1325"/>
                    <a:pt x="2102" y="1263"/>
                  </a:cubicBezTo>
                  <a:lnTo>
                    <a:pt x="2128" y="1263"/>
                  </a:lnTo>
                  <a:cubicBezTo>
                    <a:pt x="2120" y="1245"/>
                    <a:pt x="2111" y="1236"/>
                    <a:pt x="2120" y="1201"/>
                  </a:cubicBezTo>
                  <a:lnTo>
                    <a:pt x="2120" y="1201"/>
                  </a:lnTo>
                  <a:cubicBezTo>
                    <a:pt x="2128" y="1236"/>
                    <a:pt x="2164" y="1210"/>
                    <a:pt x="2173" y="1245"/>
                  </a:cubicBezTo>
                  <a:cubicBezTo>
                    <a:pt x="2253" y="1221"/>
                    <a:pt x="2187" y="1146"/>
                    <a:pt x="2241" y="1146"/>
                  </a:cubicBezTo>
                  <a:cubicBezTo>
                    <a:pt x="2246" y="1146"/>
                    <a:pt x="2253" y="1147"/>
                    <a:pt x="2261" y="1148"/>
                  </a:cubicBezTo>
                  <a:cubicBezTo>
                    <a:pt x="2249" y="1132"/>
                    <a:pt x="2239" y="1126"/>
                    <a:pt x="2231" y="1126"/>
                  </a:cubicBezTo>
                  <a:cubicBezTo>
                    <a:pt x="2211" y="1126"/>
                    <a:pt x="2200" y="1159"/>
                    <a:pt x="2193" y="1159"/>
                  </a:cubicBezTo>
                  <a:cubicBezTo>
                    <a:pt x="2192" y="1159"/>
                    <a:pt x="2191" y="1159"/>
                    <a:pt x="2190" y="1157"/>
                  </a:cubicBezTo>
                  <a:cubicBezTo>
                    <a:pt x="2164" y="1157"/>
                    <a:pt x="2155" y="1104"/>
                    <a:pt x="2173" y="1095"/>
                  </a:cubicBezTo>
                  <a:cubicBezTo>
                    <a:pt x="2175" y="1091"/>
                    <a:pt x="2182" y="1090"/>
                    <a:pt x="2193" y="1090"/>
                  </a:cubicBezTo>
                  <a:cubicBezTo>
                    <a:pt x="2204" y="1090"/>
                    <a:pt x="2218" y="1091"/>
                    <a:pt x="2232" y="1091"/>
                  </a:cubicBezTo>
                  <a:cubicBezTo>
                    <a:pt x="2258" y="1091"/>
                    <a:pt x="2286" y="1087"/>
                    <a:pt x="2301" y="1067"/>
                  </a:cubicBezTo>
                  <a:lnTo>
                    <a:pt x="2301" y="1067"/>
                  </a:lnTo>
                  <a:cubicBezTo>
                    <a:pt x="2300" y="1070"/>
                    <a:pt x="2302" y="1072"/>
                    <a:pt x="2296" y="1078"/>
                  </a:cubicBezTo>
                  <a:cubicBezTo>
                    <a:pt x="2323" y="1069"/>
                    <a:pt x="2296" y="1025"/>
                    <a:pt x="2340" y="1025"/>
                  </a:cubicBezTo>
                  <a:cubicBezTo>
                    <a:pt x="2305" y="989"/>
                    <a:pt x="2358" y="998"/>
                    <a:pt x="2305" y="963"/>
                  </a:cubicBezTo>
                  <a:lnTo>
                    <a:pt x="2296" y="1016"/>
                  </a:lnTo>
                  <a:cubicBezTo>
                    <a:pt x="2296" y="980"/>
                    <a:pt x="2243" y="927"/>
                    <a:pt x="2296" y="901"/>
                  </a:cubicBezTo>
                  <a:cubicBezTo>
                    <a:pt x="2305" y="910"/>
                    <a:pt x="2314" y="927"/>
                    <a:pt x="2314" y="945"/>
                  </a:cubicBezTo>
                  <a:cubicBezTo>
                    <a:pt x="2340" y="936"/>
                    <a:pt x="2323" y="919"/>
                    <a:pt x="2340" y="910"/>
                  </a:cubicBezTo>
                  <a:lnTo>
                    <a:pt x="2340" y="910"/>
                  </a:lnTo>
                  <a:cubicBezTo>
                    <a:pt x="2393" y="945"/>
                    <a:pt x="2323" y="972"/>
                    <a:pt x="2349" y="1016"/>
                  </a:cubicBezTo>
                  <a:cubicBezTo>
                    <a:pt x="2369" y="1016"/>
                    <a:pt x="2354" y="975"/>
                    <a:pt x="2365" y="975"/>
                  </a:cubicBezTo>
                  <a:lnTo>
                    <a:pt x="2365" y="975"/>
                  </a:lnTo>
                  <a:cubicBezTo>
                    <a:pt x="2367" y="975"/>
                    <a:pt x="2370" y="976"/>
                    <a:pt x="2375" y="981"/>
                  </a:cubicBezTo>
                  <a:lnTo>
                    <a:pt x="2375" y="981"/>
                  </a:lnTo>
                  <a:cubicBezTo>
                    <a:pt x="2334" y="938"/>
                    <a:pt x="2418" y="950"/>
                    <a:pt x="2384" y="892"/>
                  </a:cubicBezTo>
                  <a:lnTo>
                    <a:pt x="2384" y="892"/>
                  </a:lnTo>
                  <a:lnTo>
                    <a:pt x="2420" y="910"/>
                  </a:lnTo>
                  <a:cubicBezTo>
                    <a:pt x="2411" y="901"/>
                    <a:pt x="2402" y="883"/>
                    <a:pt x="2411" y="874"/>
                  </a:cubicBezTo>
                  <a:lnTo>
                    <a:pt x="2411" y="874"/>
                  </a:lnTo>
                  <a:lnTo>
                    <a:pt x="2437" y="910"/>
                  </a:lnTo>
                  <a:cubicBezTo>
                    <a:pt x="2420" y="866"/>
                    <a:pt x="2499" y="883"/>
                    <a:pt x="2490" y="848"/>
                  </a:cubicBezTo>
                  <a:lnTo>
                    <a:pt x="2490" y="848"/>
                  </a:lnTo>
                  <a:cubicBezTo>
                    <a:pt x="2482" y="864"/>
                    <a:pt x="2476" y="870"/>
                    <a:pt x="2470" y="870"/>
                  </a:cubicBezTo>
                  <a:cubicBezTo>
                    <a:pt x="2457" y="870"/>
                    <a:pt x="2447" y="847"/>
                    <a:pt x="2427" y="847"/>
                  </a:cubicBezTo>
                  <a:cubicBezTo>
                    <a:pt x="2424" y="847"/>
                    <a:pt x="2422" y="847"/>
                    <a:pt x="2420" y="848"/>
                  </a:cubicBezTo>
                  <a:cubicBezTo>
                    <a:pt x="2414" y="817"/>
                    <a:pt x="2424" y="808"/>
                    <a:pt x="2440" y="808"/>
                  </a:cubicBezTo>
                  <a:cubicBezTo>
                    <a:pt x="2448" y="808"/>
                    <a:pt x="2456" y="810"/>
                    <a:pt x="2464" y="813"/>
                  </a:cubicBezTo>
                  <a:cubicBezTo>
                    <a:pt x="2482" y="813"/>
                    <a:pt x="2499" y="813"/>
                    <a:pt x="2508" y="804"/>
                  </a:cubicBezTo>
                  <a:cubicBezTo>
                    <a:pt x="2524" y="796"/>
                    <a:pt x="2539" y="781"/>
                    <a:pt x="2555" y="760"/>
                  </a:cubicBezTo>
                  <a:lnTo>
                    <a:pt x="2555" y="760"/>
                  </a:lnTo>
                  <a:cubicBezTo>
                    <a:pt x="2545" y="771"/>
                    <a:pt x="2529" y="784"/>
                    <a:pt x="2518" y="784"/>
                  </a:cubicBezTo>
                  <a:cubicBezTo>
                    <a:pt x="2512" y="784"/>
                    <a:pt x="2508" y="779"/>
                    <a:pt x="2508" y="769"/>
                  </a:cubicBezTo>
                  <a:cubicBezTo>
                    <a:pt x="2526" y="751"/>
                    <a:pt x="2552" y="724"/>
                    <a:pt x="2579" y="716"/>
                  </a:cubicBezTo>
                  <a:cubicBezTo>
                    <a:pt x="2592" y="687"/>
                    <a:pt x="2589" y="679"/>
                    <a:pt x="2581" y="679"/>
                  </a:cubicBezTo>
                  <a:cubicBezTo>
                    <a:pt x="2571" y="679"/>
                    <a:pt x="2553" y="690"/>
                    <a:pt x="2543" y="690"/>
                  </a:cubicBezTo>
                  <a:cubicBezTo>
                    <a:pt x="2538" y="690"/>
                    <a:pt x="2535" y="687"/>
                    <a:pt x="2535" y="680"/>
                  </a:cubicBezTo>
                  <a:cubicBezTo>
                    <a:pt x="2588" y="663"/>
                    <a:pt x="2535" y="636"/>
                    <a:pt x="2535" y="610"/>
                  </a:cubicBezTo>
                  <a:lnTo>
                    <a:pt x="2535" y="610"/>
                  </a:lnTo>
                  <a:lnTo>
                    <a:pt x="2579" y="618"/>
                  </a:lnTo>
                  <a:cubicBezTo>
                    <a:pt x="2649" y="530"/>
                    <a:pt x="2508" y="592"/>
                    <a:pt x="2579" y="521"/>
                  </a:cubicBezTo>
                  <a:lnTo>
                    <a:pt x="2579" y="521"/>
                  </a:lnTo>
                  <a:cubicBezTo>
                    <a:pt x="2588" y="530"/>
                    <a:pt x="2605" y="539"/>
                    <a:pt x="2614" y="548"/>
                  </a:cubicBezTo>
                  <a:lnTo>
                    <a:pt x="2623" y="512"/>
                  </a:lnTo>
                  <a:lnTo>
                    <a:pt x="2667" y="512"/>
                  </a:lnTo>
                  <a:cubicBezTo>
                    <a:pt x="2658" y="477"/>
                    <a:pt x="2676" y="459"/>
                    <a:pt x="2711" y="415"/>
                  </a:cubicBezTo>
                  <a:lnTo>
                    <a:pt x="2711" y="415"/>
                  </a:lnTo>
                  <a:cubicBezTo>
                    <a:pt x="2697" y="423"/>
                    <a:pt x="2680" y="427"/>
                    <a:pt x="2668" y="427"/>
                  </a:cubicBezTo>
                  <a:cubicBezTo>
                    <a:pt x="2650" y="427"/>
                    <a:pt x="2639" y="418"/>
                    <a:pt x="2649" y="398"/>
                  </a:cubicBezTo>
                  <a:cubicBezTo>
                    <a:pt x="2693" y="371"/>
                    <a:pt x="2685" y="398"/>
                    <a:pt x="2711" y="354"/>
                  </a:cubicBezTo>
                  <a:cubicBezTo>
                    <a:pt x="2738" y="354"/>
                    <a:pt x="2764" y="354"/>
                    <a:pt x="2702" y="389"/>
                  </a:cubicBezTo>
                  <a:lnTo>
                    <a:pt x="2746" y="389"/>
                  </a:lnTo>
                  <a:cubicBezTo>
                    <a:pt x="2799" y="354"/>
                    <a:pt x="2799" y="318"/>
                    <a:pt x="2808" y="292"/>
                  </a:cubicBezTo>
                  <a:lnTo>
                    <a:pt x="2808" y="292"/>
                  </a:lnTo>
                  <a:cubicBezTo>
                    <a:pt x="2799" y="301"/>
                    <a:pt x="2791" y="309"/>
                    <a:pt x="2782" y="318"/>
                  </a:cubicBezTo>
                  <a:cubicBezTo>
                    <a:pt x="2773" y="301"/>
                    <a:pt x="2764" y="292"/>
                    <a:pt x="2746" y="274"/>
                  </a:cubicBezTo>
                  <a:cubicBezTo>
                    <a:pt x="2782" y="256"/>
                    <a:pt x="2791" y="256"/>
                    <a:pt x="2799" y="256"/>
                  </a:cubicBezTo>
                  <a:cubicBezTo>
                    <a:pt x="2799" y="248"/>
                    <a:pt x="2782" y="248"/>
                    <a:pt x="2791" y="230"/>
                  </a:cubicBezTo>
                  <a:cubicBezTo>
                    <a:pt x="2821" y="218"/>
                    <a:pt x="2856" y="201"/>
                    <a:pt x="2875" y="201"/>
                  </a:cubicBezTo>
                  <a:cubicBezTo>
                    <a:pt x="2879" y="201"/>
                    <a:pt x="2882" y="202"/>
                    <a:pt x="2884" y="203"/>
                  </a:cubicBezTo>
                  <a:lnTo>
                    <a:pt x="2884" y="203"/>
                  </a:lnTo>
                  <a:cubicBezTo>
                    <a:pt x="2879" y="189"/>
                    <a:pt x="2879" y="174"/>
                    <a:pt x="2879" y="159"/>
                  </a:cubicBezTo>
                  <a:cubicBezTo>
                    <a:pt x="2905" y="142"/>
                    <a:pt x="2958" y="89"/>
                    <a:pt x="2976" y="89"/>
                  </a:cubicBezTo>
                  <a:cubicBezTo>
                    <a:pt x="2985" y="71"/>
                    <a:pt x="2994" y="53"/>
                    <a:pt x="2994" y="44"/>
                  </a:cubicBezTo>
                  <a:lnTo>
                    <a:pt x="2994" y="44"/>
                  </a:lnTo>
                  <a:cubicBezTo>
                    <a:pt x="2937" y="59"/>
                    <a:pt x="2856" y="85"/>
                    <a:pt x="2814" y="85"/>
                  </a:cubicBezTo>
                  <a:cubicBezTo>
                    <a:pt x="2804" y="85"/>
                    <a:pt x="2796" y="83"/>
                    <a:pt x="2791" y="80"/>
                  </a:cubicBezTo>
                  <a:cubicBezTo>
                    <a:pt x="2782" y="80"/>
                    <a:pt x="2764" y="89"/>
                    <a:pt x="2746" y="89"/>
                  </a:cubicBezTo>
                  <a:cubicBezTo>
                    <a:pt x="2717" y="89"/>
                    <a:pt x="2695" y="73"/>
                    <a:pt x="2650" y="73"/>
                  </a:cubicBezTo>
                  <a:cubicBezTo>
                    <a:pt x="2628" y="73"/>
                    <a:pt x="2599" y="77"/>
                    <a:pt x="2561" y="89"/>
                  </a:cubicBezTo>
                  <a:cubicBezTo>
                    <a:pt x="2570" y="71"/>
                    <a:pt x="2570" y="53"/>
                    <a:pt x="2570" y="36"/>
                  </a:cubicBezTo>
                  <a:lnTo>
                    <a:pt x="2570" y="36"/>
                  </a:lnTo>
                  <a:cubicBezTo>
                    <a:pt x="2535" y="44"/>
                    <a:pt x="2535" y="62"/>
                    <a:pt x="2526" y="80"/>
                  </a:cubicBezTo>
                  <a:cubicBezTo>
                    <a:pt x="2526" y="97"/>
                    <a:pt x="2508" y="115"/>
                    <a:pt x="2455" y="124"/>
                  </a:cubicBezTo>
                  <a:cubicBezTo>
                    <a:pt x="2446" y="126"/>
                    <a:pt x="2440" y="127"/>
                    <a:pt x="2435" y="127"/>
                  </a:cubicBezTo>
                  <a:cubicBezTo>
                    <a:pt x="2403" y="127"/>
                    <a:pt x="2463" y="78"/>
                    <a:pt x="2455" y="62"/>
                  </a:cubicBezTo>
                  <a:lnTo>
                    <a:pt x="2455" y="62"/>
                  </a:lnTo>
                  <a:cubicBezTo>
                    <a:pt x="2429" y="80"/>
                    <a:pt x="2393" y="97"/>
                    <a:pt x="2358" y="106"/>
                  </a:cubicBezTo>
                  <a:cubicBezTo>
                    <a:pt x="2340" y="111"/>
                    <a:pt x="2325" y="115"/>
                    <a:pt x="2312" y="115"/>
                  </a:cubicBezTo>
                  <a:cubicBezTo>
                    <a:pt x="2298" y="115"/>
                    <a:pt x="2287" y="111"/>
                    <a:pt x="2278" y="97"/>
                  </a:cubicBezTo>
                  <a:cubicBezTo>
                    <a:pt x="2305" y="97"/>
                    <a:pt x="2323" y="106"/>
                    <a:pt x="2340" y="106"/>
                  </a:cubicBezTo>
                  <a:cubicBezTo>
                    <a:pt x="2331" y="89"/>
                    <a:pt x="2314" y="80"/>
                    <a:pt x="2305" y="71"/>
                  </a:cubicBezTo>
                  <a:cubicBezTo>
                    <a:pt x="2384" y="27"/>
                    <a:pt x="2429" y="44"/>
                    <a:pt x="2402"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
            <p:cNvSpPr/>
            <p:nvPr/>
          </p:nvSpPr>
          <p:spPr>
            <a:xfrm>
              <a:off x="8147142" y="4667766"/>
              <a:ext cx="1597" cy="4313"/>
            </a:xfrm>
            <a:custGeom>
              <a:avLst/>
              <a:gdLst/>
              <a:ahLst/>
              <a:cxnLst/>
              <a:rect l="l" t="t" r="r" b="b"/>
              <a:pathLst>
                <a:path w="10" h="27" extrusionOk="0">
                  <a:moveTo>
                    <a:pt x="0" y="0"/>
                  </a:moveTo>
                  <a:cubicBezTo>
                    <a:pt x="9" y="9"/>
                    <a:pt x="9" y="18"/>
                    <a:pt x="9" y="27"/>
                  </a:cubicBezTo>
                  <a:cubicBezTo>
                    <a:pt x="9" y="18"/>
                    <a:pt x="9" y="9"/>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
            <p:cNvSpPr/>
            <p:nvPr/>
          </p:nvSpPr>
          <p:spPr>
            <a:xfrm>
              <a:off x="8393943" y="4654986"/>
              <a:ext cx="1597" cy="160"/>
            </a:xfrm>
            <a:custGeom>
              <a:avLst/>
              <a:gdLst/>
              <a:ahLst/>
              <a:cxnLst/>
              <a:rect l="l" t="t" r="r" b="b"/>
              <a:pathLst>
                <a:path w="10" h="1" extrusionOk="0">
                  <a:moveTo>
                    <a:pt x="0" y="1"/>
                  </a:moveTo>
                  <a:lnTo>
                    <a:pt x="0" y="1"/>
                  </a:lnTo>
                  <a:cubicBezTo>
                    <a:pt x="0" y="1"/>
                    <a:pt x="9" y="1"/>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
            <p:cNvSpPr/>
            <p:nvPr/>
          </p:nvSpPr>
          <p:spPr>
            <a:xfrm>
              <a:off x="8003214" y="4739649"/>
              <a:ext cx="3035" cy="4473"/>
            </a:xfrm>
            <a:custGeom>
              <a:avLst/>
              <a:gdLst/>
              <a:ahLst/>
              <a:cxnLst/>
              <a:rect l="l" t="t" r="r" b="b"/>
              <a:pathLst>
                <a:path w="19" h="28" extrusionOk="0">
                  <a:moveTo>
                    <a:pt x="18" y="1"/>
                  </a:moveTo>
                  <a:cubicBezTo>
                    <a:pt x="9" y="9"/>
                    <a:pt x="1" y="9"/>
                    <a:pt x="9" y="27"/>
                  </a:cubicBezTo>
                  <a:cubicBezTo>
                    <a:pt x="9" y="18"/>
                    <a:pt x="18" y="9"/>
                    <a:pt x="1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
            <p:cNvSpPr/>
            <p:nvPr/>
          </p:nvSpPr>
          <p:spPr>
            <a:xfrm>
              <a:off x="8118867" y="4828466"/>
              <a:ext cx="4473" cy="4473"/>
            </a:xfrm>
            <a:custGeom>
              <a:avLst/>
              <a:gdLst/>
              <a:ahLst/>
              <a:cxnLst/>
              <a:rect l="l" t="t" r="r" b="b"/>
              <a:pathLst>
                <a:path w="28" h="28" extrusionOk="0">
                  <a:moveTo>
                    <a:pt x="22" y="15"/>
                  </a:moveTo>
                  <a:lnTo>
                    <a:pt x="27" y="19"/>
                  </a:lnTo>
                  <a:cubicBezTo>
                    <a:pt x="26" y="17"/>
                    <a:pt x="24" y="16"/>
                    <a:pt x="22" y="15"/>
                  </a:cubicBezTo>
                  <a:close/>
                  <a:moveTo>
                    <a:pt x="1" y="1"/>
                  </a:moveTo>
                  <a:lnTo>
                    <a:pt x="1" y="1"/>
                  </a:lnTo>
                  <a:cubicBezTo>
                    <a:pt x="9" y="10"/>
                    <a:pt x="9" y="19"/>
                    <a:pt x="1" y="27"/>
                  </a:cubicBezTo>
                  <a:cubicBezTo>
                    <a:pt x="7" y="21"/>
                    <a:pt x="13" y="15"/>
                    <a:pt x="19" y="15"/>
                  </a:cubicBezTo>
                  <a:cubicBezTo>
                    <a:pt x="20" y="15"/>
                    <a:pt x="21" y="15"/>
                    <a:pt x="22" y="15"/>
                  </a:cubicBezTo>
                  <a:lnTo>
                    <a:pt x="22" y="15"/>
                  </a:ln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
            <p:cNvSpPr/>
            <p:nvPr/>
          </p:nvSpPr>
          <p:spPr>
            <a:xfrm>
              <a:off x="8108963" y="4875750"/>
              <a:ext cx="4473" cy="3674"/>
            </a:xfrm>
            <a:custGeom>
              <a:avLst/>
              <a:gdLst/>
              <a:ahLst/>
              <a:cxnLst/>
              <a:rect l="l" t="t" r="r" b="b"/>
              <a:pathLst>
                <a:path w="28" h="23" extrusionOk="0">
                  <a:moveTo>
                    <a:pt x="11" y="1"/>
                  </a:moveTo>
                  <a:cubicBezTo>
                    <a:pt x="5" y="1"/>
                    <a:pt x="1" y="5"/>
                    <a:pt x="1" y="14"/>
                  </a:cubicBezTo>
                  <a:cubicBezTo>
                    <a:pt x="1" y="14"/>
                    <a:pt x="1" y="23"/>
                    <a:pt x="10" y="23"/>
                  </a:cubicBezTo>
                  <a:lnTo>
                    <a:pt x="27" y="14"/>
                  </a:lnTo>
                  <a:cubicBezTo>
                    <a:pt x="23" y="5"/>
                    <a:pt x="16" y="1"/>
                    <a:pt x="1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
            <p:cNvSpPr/>
            <p:nvPr/>
          </p:nvSpPr>
          <p:spPr>
            <a:xfrm>
              <a:off x="8103372" y="4843961"/>
              <a:ext cx="11501" cy="5910"/>
            </a:xfrm>
            <a:custGeom>
              <a:avLst/>
              <a:gdLst/>
              <a:ahLst/>
              <a:cxnLst/>
              <a:rect l="l" t="t" r="r" b="b"/>
              <a:pathLst>
                <a:path w="72" h="37" extrusionOk="0">
                  <a:moveTo>
                    <a:pt x="27" y="1"/>
                  </a:moveTo>
                  <a:lnTo>
                    <a:pt x="27" y="1"/>
                  </a:lnTo>
                  <a:cubicBezTo>
                    <a:pt x="1" y="19"/>
                    <a:pt x="18" y="27"/>
                    <a:pt x="36" y="36"/>
                  </a:cubicBezTo>
                  <a:cubicBezTo>
                    <a:pt x="71" y="19"/>
                    <a:pt x="53" y="10"/>
                    <a:pt x="27"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
            <p:cNvSpPr/>
            <p:nvPr/>
          </p:nvSpPr>
          <p:spPr>
            <a:xfrm>
              <a:off x="8108963" y="4849712"/>
              <a:ext cx="4473" cy="2875"/>
            </a:xfrm>
            <a:custGeom>
              <a:avLst/>
              <a:gdLst/>
              <a:ahLst/>
              <a:cxnLst/>
              <a:rect l="l" t="t" r="r" b="b"/>
              <a:pathLst>
                <a:path w="28" h="18" extrusionOk="0">
                  <a:moveTo>
                    <a:pt x="1" y="0"/>
                  </a:moveTo>
                  <a:lnTo>
                    <a:pt x="1" y="0"/>
                  </a:lnTo>
                  <a:cubicBezTo>
                    <a:pt x="1" y="9"/>
                    <a:pt x="10" y="9"/>
                    <a:pt x="10" y="18"/>
                  </a:cubicBezTo>
                  <a:cubicBezTo>
                    <a:pt x="27" y="9"/>
                    <a:pt x="10" y="9"/>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
            <p:cNvSpPr/>
            <p:nvPr/>
          </p:nvSpPr>
          <p:spPr>
            <a:xfrm>
              <a:off x="8102573" y="4810735"/>
              <a:ext cx="10064" cy="3355"/>
            </a:xfrm>
            <a:custGeom>
              <a:avLst/>
              <a:gdLst/>
              <a:ahLst/>
              <a:cxnLst/>
              <a:rect l="l" t="t" r="r" b="b"/>
              <a:pathLst>
                <a:path w="63" h="21" extrusionOk="0">
                  <a:moveTo>
                    <a:pt x="18" y="1"/>
                  </a:moveTo>
                  <a:cubicBezTo>
                    <a:pt x="7" y="1"/>
                    <a:pt x="0" y="4"/>
                    <a:pt x="14" y="15"/>
                  </a:cubicBezTo>
                  <a:cubicBezTo>
                    <a:pt x="14" y="19"/>
                    <a:pt x="17" y="21"/>
                    <a:pt x="20" y="21"/>
                  </a:cubicBezTo>
                  <a:cubicBezTo>
                    <a:pt x="28" y="21"/>
                    <a:pt x="41" y="13"/>
                    <a:pt x="42" y="13"/>
                  </a:cubicBezTo>
                  <a:lnTo>
                    <a:pt x="42" y="13"/>
                  </a:lnTo>
                  <a:cubicBezTo>
                    <a:pt x="42" y="13"/>
                    <a:pt x="42" y="13"/>
                    <a:pt x="41" y="15"/>
                  </a:cubicBezTo>
                  <a:cubicBezTo>
                    <a:pt x="62" y="9"/>
                    <a:pt x="35" y="1"/>
                    <a:pt x="1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
            <p:cNvSpPr/>
            <p:nvPr/>
          </p:nvSpPr>
          <p:spPr>
            <a:xfrm>
              <a:off x="8094906" y="4849712"/>
              <a:ext cx="5751" cy="4313"/>
            </a:xfrm>
            <a:custGeom>
              <a:avLst/>
              <a:gdLst/>
              <a:ahLst/>
              <a:cxnLst/>
              <a:rect l="l" t="t" r="r" b="b"/>
              <a:pathLst>
                <a:path w="36" h="27" extrusionOk="0">
                  <a:moveTo>
                    <a:pt x="36" y="0"/>
                  </a:moveTo>
                  <a:lnTo>
                    <a:pt x="1" y="9"/>
                  </a:lnTo>
                  <a:lnTo>
                    <a:pt x="1" y="27"/>
                  </a:lnTo>
                  <a:lnTo>
                    <a:pt x="36"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
            <p:cNvSpPr/>
            <p:nvPr/>
          </p:nvSpPr>
          <p:spPr>
            <a:xfrm>
              <a:off x="8087877" y="4832779"/>
              <a:ext cx="4313" cy="4313"/>
            </a:xfrm>
            <a:custGeom>
              <a:avLst/>
              <a:gdLst/>
              <a:ahLst/>
              <a:cxnLst/>
              <a:rect l="l" t="t" r="r" b="b"/>
              <a:pathLst>
                <a:path w="27" h="27" extrusionOk="0">
                  <a:moveTo>
                    <a:pt x="0" y="0"/>
                  </a:moveTo>
                  <a:lnTo>
                    <a:pt x="9" y="27"/>
                  </a:lnTo>
                  <a:lnTo>
                    <a:pt x="27" y="27"/>
                  </a:lnTo>
                  <a:cubicBezTo>
                    <a:pt x="18" y="18"/>
                    <a:pt x="9" y="0"/>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
            <p:cNvSpPr/>
            <p:nvPr/>
          </p:nvSpPr>
          <p:spPr>
            <a:xfrm>
              <a:off x="8092031" y="4836932"/>
              <a:ext cx="1597" cy="3035"/>
            </a:xfrm>
            <a:custGeom>
              <a:avLst/>
              <a:gdLst/>
              <a:ahLst/>
              <a:cxnLst/>
              <a:rect l="l" t="t" r="r" b="b"/>
              <a:pathLst>
                <a:path w="10" h="19" extrusionOk="0">
                  <a:moveTo>
                    <a:pt x="1" y="1"/>
                  </a:moveTo>
                  <a:cubicBezTo>
                    <a:pt x="1" y="10"/>
                    <a:pt x="10" y="18"/>
                    <a:pt x="10" y="18"/>
                  </a:cubicBezTo>
                  <a:cubicBezTo>
                    <a:pt x="10" y="18"/>
                    <a:pt x="1" y="10"/>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
            <p:cNvSpPr/>
            <p:nvPr/>
          </p:nvSpPr>
          <p:spPr>
            <a:xfrm>
              <a:off x="8090753" y="4845399"/>
              <a:ext cx="160" cy="4473"/>
            </a:xfrm>
            <a:custGeom>
              <a:avLst/>
              <a:gdLst/>
              <a:ahLst/>
              <a:cxnLst/>
              <a:rect l="l" t="t" r="r" b="b"/>
              <a:pathLst>
                <a:path w="1" h="28" extrusionOk="0">
                  <a:moveTo>
                    <a:pt x="0" y="27"/>
                  </a:moveTo>
                  <a:lnTo>
                    <a:pt x="0" y="18"/>
                  </a:ln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
            <p:cNvSpPr/>
            <p:nvPr/>
          </p:nvSpPr>
          <p:spPr>
            <a:xfrm>
              <a:off x="8059603" y="4789010"/>
              <a:ext cx="7188" cy="4792"/>
            </a:xfrm>
            <a:custGeom>
              <a:avLst/>
              <a:gdLst/>
              <a:ahLst/>
              <a:cxnLst/>
              <a:rect l="l" t="t" r="r" b="b"/>
              <a:pathLst>
                <a:path w="45" h="30" extrusionOk="0">
                  <a:moveTo>
                    <a:pt x="18" y="1"/>
                  </a:moveTo>
                  <a:cubicBezTo>
                    <a:pt x="10" y="9"/>
                    <a:pt x="1" y="18"/>
                    <a:pt x="10" y="27"/>
                  </a:cubicBezTo>
                  <a:cubicBezTo>
                    <a:pt x="18" y="27"/>
                    <a:pt x="25" y="29"/>
                    <a:pt x="31" y="29"/>
                  </a:cubicBezTo>
                  <a:cubicBezTo>
                    <a:pt x="36" y="29"/>
                    <a:pt x="41" y="27"/>
                    <a:pt x="45" y="18"/>
                  </a:cubicBezTo>
                  <a:lnTo>
                    <a:pt x="18"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
            <p:cNvSpPr/>
            <p:nvPr/>
          </p:nvSpPr>
          <p:spPr>
            <a:xfrm>
              <a:off x="8055450" y="4808818"/>
              <a:ext cx="7188" cy="4313"/>
            </a:xfrm>
            <a:custGeom>
              <a:avLst/>
              <a:gdLst/>
              <a:ahLst/>
              <a:cxnLst/>
              <a:rect l="l" t="t" r="r" b="b"/>
              <a:pathLst>
                <a:path w="45" h="27" extrusionOk="0">
                  <a:moveTo>
                    <a:pt x="44" y="0"/>
                  </a:moveTo>
                  <a:lnTo>
                    <a:pt x="0" y="27"/>
                  </a:lnTo>
                  <a:lnTo>
                    <a:pt x="27" y="27"/>
                  </a:lnTo>
                  <a:cubicBezTo>
                    <a:pt x="27" y="18"/>
                    <a:pt x="36" y="9"/>
                    <a:pt x="44"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
            <p:cNvSpPr/>
            <p:nvPr/>
          </p:nvSpPr>
          <p:spPr>
            <a:xfrm>
              <a:off x="8044587" y="4801150"/>
              <a:ext cx="6709" cy="3035"/>
            </a:xfrm>
            <a:custGeom>
              <a:avLst/>
              <a:gdLst/>
              <a:ahLst/>
              <a:cxnLst/>
              <a:rect l="l" t="t" r="r" b="b"/>
              <a:pathLst>
                <a:path w="42" h="19" extrusionOk="0">
                  <a:moveTo>
                    <a:pt x="5" y="1"/>
                  </a:moveTo>
                  <a:cubicBezTo>
                    <a:pt x="1" y="1"/>
                    <a:pt x="0" y="4"/>
                    <a:pt x="6" y="13"/>
                  </a:cubicBezTo>
                  <a:cubicBezTo>
                    <a:pt x="17" y="13"/>
                    <a:pt x="27" y="19"/>
                    <a:pt x="33" y="19"/>
                  </a:cubicBezTo>
                  <a:cubicBezTo>
                    <a:pt x="39" y="19"/>
                    <a:pt x="42" y="15"/>
                    <a:pt x="42" y="4"/>
                  </a:cubicBezTo>
                  <a:lnTo>
                    <a:pt x="42" y="4"/>
                  </a:lnTo>
                  <a:cubicBezTo>
                    <a:pt x="39" y="5"/>
                    <a:pt x="36" y="6"/>
                    <a:pt x="33" y="6"/>
                  </a:cubicBezTo>
                  <a:cubicBezTo>
                    <a:pt x="22" y="6"/>
                    <a:pt x="10" y="1"/>
                    <a:pt x="5"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
            <p:cNvSpPr/>
            <p:nvPr/>
          </p:nvSpPr>
          <p:spPr>
            <a:xfrm>
              <a:off x="8023022" y="4734058"/>
              <a:ext cx="14217" cy="1597"/>
            </a:xfrm>
            <a:custGeom>
              <a:avLst/>
              <a:gdLst/>
              <a:ahLst/>
              <a:cxnLst/>
              <a:rect l="l" t="t" r="r" b="b"/>
              <a:pathLst>
                <a:path w="89" h="10" extrusionOk="0">
                  <a:moveTo>
                    <a:pt x="0" y="0"/>
                  </a:moveTo>
                  <a:lnTo>
                    <a:pt x="0" y="9"/>
                  </a:lnTo>
                  <a:lnTo>
                    <a:pt x="89" y="9"/>
                  </a:lnTo>
                  <a:lnTo>
                    <a:pt x="0"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
            <p:cNvSpPr/>
            <p:nvPr/>
          </p:nvSpPr>
          <p:spPr>
            <a:xfrm>
              <a:off x="7952735" y="4655945"/>
              <a:ext cx="22364" cy="9105"/>
            </a:xfrm>
            <a:custGeom>
              <a:avLst/>
              <a:gdLst/>
              <a:ahLst/>
              <a:cxnLst/>
              <a:rect l="l" t="t" r="r" b="b"/>
              <a:pathLst>
                <a:path w="140" h="57" extrusionOk="0">
                  <a:moveTo>
                    <a:pt x="28" y="0"/>
                  </a:moveTo>
                  <a:cubicBezTo>
                    <a:pt x="1" y="0"/>
                    <a:pt x="69" y="33"/>
                    <a:pt x="46" y="33"/>
                  </a:cubicBezTo>
                  <a:cubicBezTo>
                    <a:pt x="42" y="33"/>
                    <a:pt x="35" y="32"/>
                    <a:pt x="25" y="30"/>
                  </a:cubicBezTo>
                  <a:lnTo>
                    <a:pt x="25" y="30"/>
                  </a:lnTo>
                  <a:cubicBezTo>
                    <a:pt x="43" y="48"/>
                    <a:pt x="96" y="48"/>
                    <a:pt x="105" y="57"/>
                  </a:cubicBezTo>
                  <a:cubicBezTo>
                    <a:pt x="105" y="39"/>
                    <a:pt x="140" y="48"/>
                    <a:pt x="52" y="4"/>
                  </a:cubicBezTo>
                  <a:cubicBezTo>
                    <a:pt x="40" y="1"/>
                    <a:pt x="33" y="0"/>
                    <a:pt x="28"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
            <p:cNvSpPr/>
            <p:nvPr/>
          </p:nvSpPr>
          <p:spPr>
            <a:xfrm>
              <a:off x="7969349" y="4664890"/>
              <a:ext cx="160" cy="3035"/>
            </a:xfrm>
            <a:custGeom>
              <a:avLst/>
              <a:gdLst/>
              <a:ahLst/>
              <a:cxnLst/>
              <a:rect l="l" t="t" r="r" b="b"/>
              <a:pathLst>
                <a:path w="1" h="19" extrusionOk="0">
                  <a:moveTo>
                    <a:pt x="1" y="1"/>
                  </a:moveTo>
                  <a:cubicBezTo>
                    <a:pt x="1" y="9"/>
                    <a:pt x="1" y="9"/>
                    <a:pt x="1" y="18"/>
                  </a:cubicBezTo>
                  <a:cubicBezTo>
                    <a:pt x="1" y="9"/>
                    <a:pt x="1" y="9"/>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
            <p:cNvSpPr/>
            <p:nvPr/>
          </p:nvSpPr>
          <p:spPr>
            <a:xfrm>
              <a:off x="8155608" y="4977985"/>
              <a:ext cx="5751" cy="1597"/>
            </a:xfrm>
            <a:custGeom>
              <a:avLst/>
              <a:gdLst/>
              <a:ahLst/>
              <a:cxnLst/>
              <a:rect l="l" t="t" r="r" b="b"/>
              <a:pathLst>
                <a:path w="36" h="10" extrusionOk="0">
                  <a:moveTo>
                    <a:pt x="27" y="1"/>
                  </a:moveTo>
                  <a:lnTo>
                    <a:pt x="0" y="10"/>
                  </a:lnTo>
                  <a:lnTo>
                    <a:pt x="36" y="10"/>
                  </a:lnTo>
                  <a:lnTo>
                    <a:pt x="27"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
            <p:cNvSpPr/>
            <p:nvPr/>
          </p:nvSpPr>
          <p:spPr>
            <a:xfrm>
              <a:off x="8157046" y="4985013"/>
              <a:ext cx="7188" cy="5910"/>
            </a:xfrm>
            <a:custGeom>
              <a:avLst/>
              <a:gdLst/>
              <a:ahLst/>
              <a:cxnLst/>
              <a:rect l="l" t="t" r="r" b="b"/>
              <a:pathLst>
                <a:path w="45" h="37" extrusionOk="0">
                  <a:moveTo>
                    <a:pt x="0" y="1"/>
                  </a:moveTo>
                  <a:lnTo>
                    <a:pt x="35" y="36"/>
                  </a:lnTo>
                  <a:cubicBezTo>
                    <a:pt x="35" y="27"/>
                    <a:pt x="35" y="19"/>
                    <a:pt x="44" y="19"/>
                  </a:cubicBez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
            <p:cNvSpPr/>
            <p:nvPr/>
          </p:nvSpPr>
          <p:spPr>
            <a:xfrm>
              <a:off x="8227492" y="4646520"/>
              <a:ext cx="3035" cy="4473"/>
            </a:xfrm>
            <a:custGeom>
              <a:avLst/>
              <a:gdLst/>
              <a:ahLst/>
              <a:cxnLst/>
              <a:rect l="l" t="t" r="r" b="b"/>
              <a:pathLst>
                <a:path w="19" h="28" extrusionOk="0">
                  <a:moveTo>
                    <a:pt x="1" y="1"/>
                  </a:moveTo>
                  <a:lnTo>
                    <a:pt x="1" y="18"/>
                  </a:lnTo>
                  <a:cubicBezTo>
                    <a:pt x="9" y="27"/>
                    <a:pt x="9" y="27"/>
                    <a:pt x="18" y="27"/>
                  </a:cubicBez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
            <p:cNvSpPr/>
            <p:nvPr/>
          </p:nvSpPr>
          <p:spPr>
            <a:xfrm>
              <a:off x="8275414" y="4652271"/>
              <a:ext cx="1597" cy="7188"/>
            </a:xfrm>
            <a:custGeom>
              <a:avLst/>
              <a:gdLst/>
              <a:ahLst/>
              <a:cxnLst/>
              <a:rect l="l" t="t" r="r" b="b"/>
              <a:pathLst>
                <a:path w="10" h="45" extrusionOk="0">
                  <a:moveTo>
                    <a:pt x="1" y="0"/>
                  </a:moveTo>
                  <a:lnTo>
                    <a:pt x="10" y="44"/>
                  </a:lnTo>
                  <a:lnTo>
                    <a:pt x="10"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
            <p:cNvSpPr/>
            <p:nvPr/>
          </p:nvSpPr>
          <p:spPr>
            <a:xfrm>
              <a:off x="8341707" y="4643804"/>
              <a:ext cx="11501" cy="3994"/>
            </a:xfrm>
            <a:custGeom>
              <a:avLst/>
              <a:gdLst/>
              <a:ahLst/>
              <a:cxnLst/>
              <a:rect l="l" t="t" r="r" b="b"/>
              <a:pathLst>
                <a:path w="72" h="25" extrusionOk="0">
                  <a:moveTo>
                    <a:pt x="12" y="8"/>
                  </a:moveTo>
                  <a:cubicBezTo>
                    <a:pt x="9" y="8"/>
                    <a:pt x="5" y="8"/>
                    <a:pt x="1" y="9"/>
                  </a:cubicBezTo>
                  <a:cubicBezTo>
                    <a:pt x="4" y="9"/>
                    <a:pt x="9" y="9"/>
                    <a:pt x="14" y="8"/>
                  </a:cubicBezTo>
                  <a:lnTo>
                    <a:pt x="14" y="8"/>
                  </a:lnTo>
                  <a:cubicBezTo>
                    <a:pt x="13" y="8"/>
                    <a:pt x="13" y="8"/>
                    <a:pt x="12" y="8"/>
                  </a:cubicBezTo>
                  <a:close/>
                  <a:moveTo>
                    <a:pt x="71" y="0"/>
                  </a:moveTo>
                  <a:cubicBezTo>
                    <a:pt x="57" y="0"/>
                    <a:pt x="32" y="6"/>
                    <a:pt x="14" y="8"/>
                  </a:cubicBezTo>
                  <a:lnTo>
                    <a:pt x="14" y="8"/>
                  </a:lnTo>
                  <a:cubicBezTo>
                    <a:pt x="37" y="9"/>
                    <a:pt x="41" y="24"/>
                    <a:pt x="49" y="24"/>
                  </a:cubicBezTo>
                  <a:cubicBezTo>
                    <a:pt x="53" y="24"/>
                    <a:pt x="59" y="18"/>
                    <a:pt x="7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
            <p:cNvSpPr/>
            <p:nvPr/>
          </p:nvSpPr>
          <p:spPr>
            <a:xfrm>
              <a:off x="8632278" y="4688851"/>
              <a:ext cx="359900" cy="311977"/>
            </a:xfrm>
            <a:custGeom>
              <a:avLst/>
              <a:gdLst/>
              <a:ahLst/>
              <a:cxnLst/>
              <a:rect l="l" t="t" r="r" b="b"/>
              <a:pathLst>
                <a:path w="2253" h="1953" extrusionOk="0">
                  <a:moveTo>
                    <a:pt x="1" y="1"/>
                  </a:moveTo>
                  <a:lnTo>
                    <a:pt x="1122" y="1952"/>
                  </a:lnTo>
                  <a:lnTo>
                    <a:pt x="2252"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
            <p:cNvSpPr/>
            <p:nvPr/>
          </p:nvSpPr>
          <p:spPr>
            <a:xfrm>
              <a:off x="8836588" y="4983416"/>
              <a:ext cx="6070" cy="2236"/>
            </a:xfrm>
            <a:custGeom>
              <a:avLst/>
              <a:gdLst/>
              <a:ahLst/>
              <a:cxnLst/>
              <a:rect l="l" t="t" r="r" b="b"/>
              <a:pathLst>
                <a:path w="38" h="14" extrusionOk="0">
                  <a:moveTo>
                    <a:pt x="29" y="0"/>
                  </a:moveTo>
                  <a:cubicBezTo>
                    <a:pt x="18" y="0"/>
                    <a:pt x="6" y="8"/>
                    <a:pt x="2" y="12"/>
                  </a:cubicBezTo>
                  <a:lnTo>
                    <a:pt x="2" y="12"/>
                  </a:lnTo>
                  <a:cubicBezTo>
                    <a:pt x="2" y="11"/>
                    <a:pt x="2" y="11"/>
                    <a:pt x="2" y="11"/>
                  </a:cubicBezTo>
                  <a:cubicBezTo>
                    <a:pt x="1" y="12"/>
                    <a:pt x="0" y="13"/>
                    <a:pt x="0" y="13"/>
                  </a:cubicBezTo>
                  <a:cubicBezTo>
                    <a:pt x="0" y="13"/>
                    <a:pt x="1" y="12"/>
                    <a:pt x="2" y="12"/>
                  </a:cubicBezTo>
                  <a:lnTo>
                    <a:pt x="2" y="12"/>
                  </a:lnTo>
                  <a:cubicBezTo>
                    <a:pt x="2" y="13"/>
                    <a:pt x="3" y="13"/>
                    <a:pt x="5" y="13"/>
                  </a:cubicBezTo>
                  <a:cubicBezTo>
                    <a:pt x="12" y="13"/>
                    <a:pt x="30" y="2"/>
                    <a:pt x="37" y="2"/>
                  </a:cubicBezTo>
                  <a:cubicBezTo>
                    <a:pt x="35" y="1"/>
                    <a:pt x="32" y="0"/>
                    <a:pt x="29"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
            <p:cNvSpPr/>
            <p:nvPr/>
          </p:nvSpPr>
          <p:spPr>
            <a:xfrm>
              <a:off x="8808633" y="4966803"/>
              <a:ext cx="7188" cy="1438"/>
            </a:xfrm>
            <a:custGeom>
              <a:avLst/>
              <a:gdLst/>
              <a:ahLst/>
              <a:cxnLst/>
              <a:rect l="l" t="t" r="r" b="b"/>
              <a:pathLst>
                <a:path w="45" h="9" extrusionOk="0">
                  <a:moveTo>
                    <a:pt x="0" y="0"/>
                  </a:moveTo>
                  <a:lnTo>
                    <a:pt x="27" y="9"/>
                  </a:lnTo>
                  <a:lnTo>
                    <a:pt x="45"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
            <p:cNvSpPr/>
            <p:nvPr/>
          </p:nvSpPr>
          <p:spPr>
            <a:xfrm>
              <a:off x="8794576" y="4946995"/>
              <a:ext cx="18370" cy="14217"/>
            </a:xfrm>
            <a:custGeom>
              <a:avLst/>
              <a:gdLst/>
              <a:ahLst/>
              <a:cxnLst/>
              <a:rect l="l" t="t" r="r" b="b"/>
              <a:pathLst>
                <a:path w="115" h="89" extrusionOk="0">
                  <a:moveTo>
                    <a:pt x="44" y="1"/>
                  </a:moveTo>
                  <a:lnTo>
                    <a:pt x="44" y="1"/>
                  </a:lnTo>
                  <a:cubicBezTo>
                    <a:pt x="0" y="36"/>
                    <a:pt x="80" y="45"/>
                    <a:pt x="80" y="71"/>
                  </a:cubicBezTo>
                  <a:lnTo>
                    <a:pt x="71" y="89"/>
                  </a:lnTo>
                  <a:lnTo>
                    <a:pt x="115" y="71"/>
                  </a:lnTo>
                  <a:cubicBezTo>
                    <a:pt x="88" y="45"/>
                    <a:pt x="44" y="27"/>
                    <a:pt x="44"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
            <p:cNvSpPr/>
            <p:nvPr/>
          </p:nvSpPr>
          <p:spPr>
            <a:xfrm>
              <a:off x="8808473" y="4925909"/>
              <a:ext cx="3195" cy="2875"/>
            </a:xfrm>
            <a:custGeom>
              <a:avLst/>
              <a:gdLst/>
              <a:ahLst/>
              <a:cxnLst/>
              <a:rect l="l" t="t" r="r" b="b"/>
              <a:pathLst>
                <a:path w="20" h="18" extrusionOk="0">
                  <a:moveTo>
                    <a:pt x="10" y="0"/>
                  </a:moveTo>
                  <a:cubicBezTo>
                    <a:pt x="8" y="4"/>
                    <a:pt x="7" y="5"/>
                    <a:pt x="5" y="6"/>
                  </a:cubicBezTo>
                  <a:lnTo>
                    <a:pt x="5" y="6"/>
                  </a:lnTo>
                  <a:cubicBezTo>
                    <a:pt x="4" y="5"/>
                    <a:pt x="3" y="5"/>
                    <a:pt x="2" y="5"/>
                  </a:cubicBezTo>
                  <a:lnTo>
                    <a:pt x="2" y="5"/>
                  </a:lnTo>
                  <a:cubicBezTo>
                    <a:pt x="1" y="5"/>
                    <a:pt x="1" y="7"/>
                    <a:pt x="3" y="7"/>
                  </a:cubicBezTo>
                  <a:cubicBezTo>
                    <a:pt x="4" y="7"/>
                    <a:pt x="4" y="7"/>
                    <a:pt x="5" y="6"/>
                  </a:cubicBezTo>
                  <a:lnTo>
                    <a:pt x="5" y="6"/>
                  </a:lnTo>
                  <a:cubicBezTo>
                    <a:pt x="8" y="8"/>
                    <a:pt x="12" y="11"/>
                    <a:pt x="19" y="18"/>
                  </a:cubicBezTo>
                  <a:cubicBezTo>
                    <a:pt x="19" y="9"/>
                    <a:pt x="19" y="9"/>
                    <a:pt x="1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
            <p:cNvSpPr/>
            <p:nvPr/>
          </p:nvSpPr>
          <p:spPr>
            <a:xfrm>
              <a:off x="8811509" y="4927666"/>
              <a:ext cx="1278" cy="1438"/>
            </a:xfrm>
            <a:custGeom>
              <a:avLst/>
              <a:gdLst/>
              <a:ahLst/>
              <a:cxnLst/>
              <a:rect l="l" t="t" r="r" b="b"/>
              <a:pathLst>
                <a:path w="8" h="9" extrusionOk="0">
                  <a:moveTo>
                    <a:pt x="5" y="1"/>
                  </a:moveTo>
                  <a:cubicBezTo>
                    <a:pt x="4" y="1"/>
                    <a:pt x="2" y="2"/>
                    <a:pt x="0" y="7"/>
                  </a:cubicBezTo>
                  <a:cubicBezTo>
                    <a:pt x="1" y="8"/>
                    <a:pt x="3" y="9"/>
                    <a:pt x="3" y="9"/>
                  </a:cubicBezTo>
                  <a:cubicBezTo>
                    <a:pt x="7" y="9"/>
                    <a:pt x="8" y="1"/>
                    <a:pt x="5"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
            <p:cNvSpPr/>
            <p:nvPr/>
          </p:nvSpPr>
          <p:spPr>
            <a:xfrm>
              <a:off x="8804320" y="4915366"/>
              <a:ext cx="5910" cy="4952"/>
            </a:xfrm>
            <a:custGeom>
              <a:avLst/>
              <a:gdLst/>
              <a:ahLst/>
              <a:cxnLst/>
              <a:rect l="l" t="t" r="r" b="b"/>
              <a:pathLst>
                <a:path w="37" h="31" extrusionOk="0">
                  <a:moveTo>
                    <a:pt x="24" y="1"/>
                  </a:moveTo>
                  <a:cubicBezTo>
                    <a:pt x="14" y="1"/>
                    <a:pt x="7" y="9"/>
                    <a:pt x="1" y="22"/>
                  </a:cubicBezTo>
                  <a:lnTo>
                    <a:pt x="27" y="31"/>
                  </a:lnTo>
                  <a:cubicBezTo>
                    <a:pt x="36" y="22"/>
                    <a:pt x="27" y="4"/>
                    <a:pt x="36" y="4"/>
                  </a:cubicBezTo>
                  <a:cubicBezTo>
                    <a:pt x="32" y="2"/>
                    <a:pt x="27" y="1"/>
                    <a:pt x="24"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
            <p:cNvSpPr/>
            <p:nvPr/>
          </p:nvSpPr>
          <p:spPr>
            <a:xfrm>
              <a:off x="8797292" y="4918720"/>
              <a:ext cx="3035" cy="1597"/>
            </a:xfrm>
            <a:custGeom>
              <a:avLst/>
              <a:gdLst/>
              <a:ahLst/>
              <a:cxnLst/>
              <a:rect l="l" t="t" r="r" b="b"/>
              <a:pathLst>
                <a:path w="19" h="10" extrusionOk="0">
                  <a:moveTo>
                    <a:pt x="1" y="1"/>
                  </a:moveTo>
                  <a:lnTo>
                    <a:pt x="10" y="10"/>
                  </a:lnTo>
                  <a:cubicBezTo>
                    <a:pt x="18" y="1"/>
                    <a:pt x="18"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
            <p:cNvSpPr/>
            <p:nvPr/>
          </p:nvSpPr>
          <p:spPr>
            <a:xfrm>
              <a:off x="8797451" y="4920158"/>
              <a:ext cx="5751" cy="1597"/>
            </a:xfrm>
            <a:custGeom>
              <a:avLst/>
              <a:gdLst/>
              <a:ahLst/>
              <a:cxnLst/>
              <a:rect l="l" t="t" r="r" b="b"/>
              <a:pathLst>
                <a:path w="36" h="10" extrusionOk="0">
                  <a:moveTo>
                    <a:pt x="9" y="1"/>
                  </a:moveTo>
                  <a:cubicBezTo>
                    <a:pt x="9" y="1"/>
                    <a:pt x="1" y="9"/>
                    <a:pt x="3" y="9"/>
                  </a:cubicBezTo>
                  <a:cubicBezTo>
                    <a:pt x="5" y="9"/>
                    <a:pt x="8" y="7"/>
                    <a:pt x="14" y="3"/>
                  </a:cubicBezTo>
                  <a:lnTo>
                    <a:pt x="14" y="3"/>
                  </a:lnTo>
                  <a:lnTo>
                    <a:pt x="15" y="3"/>
                  </a:lnTo>
                  <a:lnTo>
                    <a:pt x="15" y="3"/>
                  </a:lnTo>
                  <a:cubicBezTo>
                    <a:pt x="16" y="2"/>
                    <a:pt x="17" y="2"/>
                    <a:pt x="17" y="1"/>
                  </a:cubicBezTo>
                  <a:lnTo>
                    <a:pt x="17" y="1"/>
                  </a:lnTo>
                  <a:cubicBezTo>
                    <a:pt x="16" y="1"/>
                    <a:pt x="15" y="2"/>
                    <a:pt x="14" y="3"/>
                  </a:cubicBezTo>
                  <a:lnTo>
                    <a:pt x="14" y="3"/>
                  </a:lnTo>
                  <a:lnTo>
                    <a:pt x="9" y="1"/>
                  </a:lnTo>
                  <a:close/>
                  <a:moveTo>
                    <a:pt x="15" y="3"/>
                  </a:moveTo>
                  <a:cubicBezTo>
                    <a:pt x="10" y="10"/>
                    <a:pt x="19" y="10"/>
                    <a:pt x="35" y="10"/>
                  </a:cubicBezTo>
                  <a:lnTo>
                    <a:pt x="15" y="3"/>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
            <p:cNvSpPr/>
            <p:nvPr/>
          </p:nvSpPr>
          <p:spPr>
            <a:xfrm>
              <a:off x="8798729" y="4924471"/>
              <a:ext cx="7188" cy="6390"/>
            </a:xfrm>
            <a:custGeom>
              <a:avLst/>
              <a:gdLst/>
              <a:ahLst/>
              <a:cxnLst/>
              <a:rect l="l" t="t" r="r" b="b"/>
              <a:pathLst>
                <a:path w="45" h="40" extrusionOk="0">
                  <a:moveTo>
                    <a:pt x="27" y="0"/>
                  </a:moveTo>
                  <a:cubicBezTo>
                    <a:pt x="27" y="15"/>
                    <a:pt x="27" y="29"/>
                    <a:pt x="13" y="29"/>
                  </a:cubicBezTo>
                  <a:cubicBezTo>
                    <a:pt x="9" y="29"/>
                    <a:pt x="5" y="28"/>
                    <a:pt x="1" y="27"/>
                  </a:cubicBezTo>
                  <a:lnTo>
                    <a:pt x="1" y="27"/>
                  </a:lnTo>
                  <a:cubicBezTo>
                    <a:pt x="9" y="36"/>
                    <a:pt x="18" y="40"/>
                    <a:pt x="25" y="40"/>
                  </a:cubicBezTo>
                  <a:cubicBezTo>
                    <a:pt x="39" y="40"/>
                    <a:pt x="45" y="24"/>
                    <a:pt x="27"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
            <p:cNvSpPr/>
            <p:nvPr/>
          </p:nvSpPr>
          <p:spPr>
            <a:xfrm>
              <a:off x="8791701" y="4949550"/>
              <a:ext cx="4313" cy="4633"/>
            </a:xfrm>
            <a:custGeom>
              <a:avLst/>
              <a:gdLst/>
              <a:ahLst/>
              <a:cxnLst/>
              <a:rect l="l" t="t" r="r" b="b"/>
              <a:pathLst>
                <a:path w="27" h="29" extrusionOk="0">
                  <a:moveTo>
                    <a:pt x="14" y="1"/>
                  </a:moveTo>
                  <a:cubicBezTo>
                    <a:pt x="13" y="1"/>
                    <a:pt x="11" y="1"/>
                    <a:pt x="9" y="2"/>
                  </a:cubicBezTo>
                  <a:lnTo>
                    <a:pt x="0" y="20"/>
                  </a:lnTo>
                  <a:lnTo>
                    <a:pt x="25" y="28"/>
                  </a:lnTo>
                  <a:lnTo>
                    <a:pt x="25" y="28"/>
                  </a:lnTo>
                  <a:cubicBezTo>
                    <a:pt x="20" y="24"/>
                    <a:pt x="24" y="1"/>
                    <a:pt x="14" y="1"/>
                  </a:cubicBezTo>
                  <a:close/>
                  <a:moveTo>
                    <a:pt x="25" y="28"/>
                  </a:moveTo>
                  <a:cubicBezTo>
                    <a:pt x="26" y="28"/>
                    <a:pt x="26" y="29"/>
                    <a:pt x="27" y="29"/>
                  </a:cubicBezTo>
                  <a:lnTo>
                    <a:pt x="25" y="28"/>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
            <p:cNvSpPr/>
            <p:nvPr/>
          </p:nvSpPr>
          <p:spPr>
            <a:xfrm>
              <a:off x="8791701" y="4897634"/>
              <a:ext cx="5751" cy="7188"/>
            </a:xfrm>
            <a:custGeom>
              <a:avLst/>
              <a:gdLst/>
              <a:ahLst/>
              <a:cxnLst/>
              <a:rect l="l" t="t" r="r" b="b"/>
              <a:pathLst>
                <a:path w="36" h="45" extrusionOk="0">
                  <a:moveTo>
                    <a:pt x="36" y="1"/>
                  </a:moveTo>
                  <a:lnTo>
                    <a:pt x="36" y="1"/>
                  </a:lnTo>
                  <a:cubicBezTo>
                    <a:pt x="29" y="4"/>
                    <a:pt x="25" y="9"/>
                    <a:pt x="22" y="14"/>
                  </a:cubicBezTo>
                  <a:lnTo>
                    <a:pt x="22" y="14"/>
                  </a:lnTo>
                  <a:cubicBezTo>
                    <a:pt x="27" y="9"/>
                    <a:pt x="32" y="4"/>
                    <a:pt x="36" y="1"/>
                  </a:cubicBezTo>
                  <a:close/>
                  <a:moveTo>
                    <a:pt x="22" y="14"/>
                  </a:moveTo>
                  <a:lnTo>
                    <a:pt x="22" y="14"/>
                  </a:lnTo>
                  <a:cubicBezTo>
                    <a:pt x="14" y="22"/>
                    <a:pt x="6" y="30"/>
                    <a:pt x="0" y="36"/>
                  </a:cubicBezTo>
                  <a:lnTo>
                    <a:pt x="18" y="45"/>
                  </a:lnTo>
                  <a:cubicBezTo>
                    <a:pt x="18" y="34"/>
                    <a:pt x="18" y="23"/>
                    <a:pt x="22" y="14"/>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
            <p:cNvSpPr/>
            <p:nvPr/>
          </p:nvSpPr>
          <p:spPr>
            <a:xfrm>
              <a:off x="8787388" y="4901788"/>
              <a:ext cx="4473" cy="2556"/>
            </a:xfrm>
            <a:custGeom>
              <a:avLst/>
              <a:gdLst/>
              <a:ahLst/>
              <a:cxnLst/>
              <a:rect l="l" t="t" r="r" b="b"/>
              <a:pathLst>
                <a:path w="28" h="16" extrusionOk="0">
                  <a:moveTo>
                    <a:pt x="1" y="1"/>
                  </a:moveTo>
                  <a:cubicBezTo>
                    <a:pt x="6" y="11"/>
                    <a:pt x="11" y="16"/>
                    <a:pt x="16" y="16"/>
                  </a:cubicBezTo>
                  <a:cubicBezTo>
                    <a:pt x="20" y="16"/>
                    <a:pt x="24" y="13"/>
                    <a:pt x="27" y="10"/>
                  </a:cubicBez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
            <p:cNvSpPr/>
            <p:nvPr/>
          </p:nvSpPr>
          <p:spPr>
            <a:xfrm>
              <a:off x="8787388" y="4921596"/>
              <a:ext cx="10064" cy="4473"/>
            </a:xfrm>
            <a:custGeom>
              <a:avLst/>
              <a:gdLst/>
              <a:ahLst/>
              <a:cxnLst/>
              <a:rect l="l" t="t" r="r" b="b"/>
              <a:pathLst>
                <a:path w="63" h="28" extrusionOk="0">
                  <a:moveTo>
                    <a:pt x="1" y="1"/>
                  </a:moveTo>
                  <a:lnTo>
                    <a:pt x="10" y="9"/>
                  </a:lnTo>
                  <a:lnTo>
                    <a:pt x="63" y="27"/>
                  </a:lnTo>
                  <a:lnTo>
                    <a:pt x="63" y="27"/>
                  </a:ln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
            <p:cNvSpPr/>
            <p:nvPr/>
          </p:nvSpPr>
          <p:spPr>
            <a:xfrm>
              <a:off x="8787388" y="4885015"/>
              <a:ext cx="7348" cy="160"/>
            </a:xfrm>
            <a:custGeom>
              <a:avLst/>
              <a:gdLst/>
              <a:ahLst/>
              <a:cxnLst/>
              <a:rect l="l" t="t" r="r" b="b"/>
              <a:pathLst>
                <a:path w="46" h="1" extrusionOk="0">
                  <a:moveTo>
                    <a:pt x="19" y="0"/>
                  </a:moveTo>
                  <a:lnTo>
                    <a:pt x="45" y="0"/>
                  </a:lnTo>
                  <a:lnTo>
                    <a:pt x="1"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
            <p:cNvSpPr/>
            <p:nvPr/>
          </p:nvSpPr>
          <p:spPr>
            <a:xfrm>
              <a:off x="8783234" y="4870798"/>
              <a:ext cx="8626" cy="7188"/>
            </a:xfrm>
            <a:custGeom>
              <a:avLst/>
              <a:gdLst/>
              <a:ahLst/>
              <a:cxnLst/>
              <a:rect l="l" t="t" r="r" b="b"/>
              <a:pathLst>
                <a:path w="54" h="45" extrusionOk="0">
                  <a:moveTo>
                    <a:pt x="0" y="1"/>
                  </a:moveTo>
                  <a:cubicBezTo>
                    <a:pt x="9" y="1"/>
                    <a:pt x="18" y="18"/>
                    <a:pt x="9" y="45"/>
                  </a:cubicBezTo>
                  <a:cubicBezTo>
                    <a:pt x="33" y="45"/>
                    <a:pt x="35" y="17"/>
                    <a:pt x="48" y="17"/>
                  </a:cubicBezTo>
                  <a:cubicBezTo>
                    <a:pt x="50" y="17"/>
                    <a:pt x="51" y="17"/>
                    <a:pt x="53" y="18"/>
                  </a:cubicBezTo>
                  <a:cubicBezTo>
                    <a:pt x="45" y="1"/>
                    <a:pt x="18"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
            <p:cNvSpPr/>
            <p:nvPr/>
          </p:nvSpPr>
          <p:spPr>
            <a:xfrm>
              <a:off x="8777643" y="4869360"/>
              <a:ext cx="5751" cy="1597"/>
            </a:xfrm>
            <a:custGeom>
              <a:avLst/>
              <a:gdLst/>
              <a:ahLst/>
              <a:cxnLst/>
              <a:rect l="l" t="t" r="r" b="b"/>
              <a:pathLst>
                <a:path w="36" h="10" extrusionOk="0">
                  <a:moveTo>
                    <a:pt x="0" y="1"/>
                  </a:moveTo>
                  <a:cubicBezTo>
                    <a:pt x="9" y="1"/>
                    <a:pt x="18" y="1"/>
                    <a:pt x="35" y="10"/>
                  </a:cubicBezTo>
                  <a:cubicBezTo>
                    <a:pt x="27" y="1"/>
                    <a:pt x="18"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
            <p:cNvSpPr/>
            <p:nvPr/>
          </p:nvSpPr>
          <p:spPr>
            <a:xfrm>
              <a:off x="8784672" y="4890606"/>
              <a:ext cx="2875" cy="4313"/>
            </a:xfrm>
            <a:custGeom>
              <a:avLst/>
              <a:gdLst/>
              <a:ahLst/>
              <a:cxnLst/>
              <a:rect l="l" t="t" r="r" b="b"/>
              <a:pathLst>
                <a:path w="18" h="27" extrusionOk="0">
                  <a:moveTo>
                    <a:pt x="18" y="0"/>
                  </a:moveTo>
                  <a:lnTo>
                    <a:pt x="0" y="18"/>
                  </a:lnTo>
                  <a:cubicBezTo>
                    <a:pt x="0" y="27"/>
                    <a:pt x="0" y="27"/>
                    <a:pt x="0" y="27"/>
                  </a:cubicBezTo>
                  <a:cubicBezTo>
                    <a:pt x="9" y="27"/>
                    <a:pt x="18" y="9"/>
                    <a:pt x="18"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
            <p:cNvSpPr/>
            <p:nvPr/>
          </p:nvSpPr>
          <p:spPr>
            <a:xfrm>
              <a:off x="8783234" y="4890606"/>
              <a:ext cx="160" cy="3035"/>
            </a:xfrm>
            <a:custGeom>
              <a:avLst/>
              <a:gdLst/>
              <a:ahLst/>
              <a:cxnLst/>
              <a:rect l="l" t="t" r="r" b="b"/>
              <a:pathLst>
                <a:path w="1" h="19" extrusionOk="0">
                  <a:moveTo>
                    <a:pt x="0" y="18"/>
                  </a:moveTo>
                  <a:lnTo>
                    <a:pt x="0" y="18"/>
                  </a:lnTo>
                  <a:cubicBezTo>
                    <a:pt x="0" y="9"/>
                    <a:pt x="0" y="9"/>
                    <a:pt x="0" y="0"/>
                  </a:cubicBezTo>
                  <a:cubicBezTo>
                    <a:pt x="0" y="9"/>
                    <a:pt x="0" y="9"/>
                    <a:pt x="0" y="18"/>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
            <p:cNvSpPr/>
            <p:nvPr/>
          </p:nvSpPr>
          <p:spPr>
            <a:xfrm>
              <a:off x="8784672" y="4894759"/>
              <a:ext cx="160" cy="1597"/>
            </a:xfrm>
            <a:custGeom>
              <a:avLst/>
              <a:gdLst/>
              <a:ahLst/>
              <a:cxnLst/>
              <a:rect l="l" t="t" r="r" b="b"/>
              <a:pathLst>
                <a:path w="1" h="10" extrusionOk="0">
                  <a:moveTo>
                    <a:pt x="0" y="1"/>
                  </a:moveTo>
                  <a:lnTo>
                    <a:pt x="0" y="1"/>
                  </a:lnTo>
                  <a:cubicBezTo>
                    <a:pt x="0" y="10"/>
                    <a:pt x="0" y="10"/>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
            <p:cNvSpPr/>
            <p:nvPr/>
          </p:nvSpPr>
          <p:spPr>
            <a:xfrm>
              <a:off x="8777643" y="4911212"/>
              <a:ext cx="9904" cy="4952"/>
            </a:xfrm>
            <a:custGeom>
              <a:avLst/>
              <a:gdLst/>
              <a:ahLst/>
              <a:cxnLst/>
              <a:rect l="l" t="t" r="r" b="b"/>
              <a:pathLst>
                <a:path w="62" h="31" extrusionOk="0">
                  <a:moveTo>
                    <a:pt x="32" y="0"/>
                  </a:moveTo>
                  <a:cubicBezTo>
                    <a:pt x="18" y="0"/>
                    <a:pt x="5" y="6"/>
                    <a:pt x="0" y="30"/>
                  </a:cubicBezTo>
                  <a:cubicBezTo>
                    <a:pt x="27" y="21"/>
                    <a:pt x="27" y="4"/>
                    <a:pt x="62" y="4"/>
                  </a:cubicBezTo>
                  <a:cubicBezTo>
                    <a:pt x="54" y="4"/>
                    <a:pt x="43" y="0"/>
                    <a:pt x="32"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
            <p:cNvSpPr/>
            <p:nvPr/>
          </p:nvSpPr>
          <p:spPr>
            <a:xfrm>
              <a:off x="8780359" y="4900510"/>
              <a:ext cx="5910" cy="4313"/>
            </a:xfrm>
            <a:custGeom>
              <a:avLst/>
              <a:gdLst/>
              <a:ahLst/>
              <a:cxnLst/>
              <a:rect l="l" t="t" r="r" b="b"/>
              <a:pathLst>
                <a:path w="37" h="27" extrusionOk="0">
                  <a:moveTo>
                    <a:pt x="1" y="0"/>
                  </a:moveTo>
                  <a:lnTo>
                    <a:pt x="10" y="27"/>
                  </a:lnTo>
                  <a:cubicBezTo>
                    <a:pt x="10" y="18"/>
                    <a:pt x="18" y="9"/>
                    <a:pt x="36" y="9"/>
                  </a:cubicBezTo>
                  <a:lnTo>
                    <a:pt x="1"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
            <p:cNvSpPr/>
            <p:nvPr/>
          </p:nvSpPr>
          <p:spPr>
            <a:xfrm>
              <a:off x="8777643" y="4899072"/>
              <a:ext cx="2875" cy="1597"/>
            </a:xfrm>
            <a:custGeom>
              <a:avLst/>
              <a:gdLst/>
              <a:ahLst/>
              <a:cxnLst/>
              <a:rect l="l" t="t" r="r" b="b"/>
              <a:pathLst>
                <a:path w="18" h="10" extrusionOk="0">
                  <a:moveTo>
                    <a:pt x="0" y="0"/>
                  </a:moveTo>
                  <a:lnTo>
                    <a:pt x="18" y="9"/>
                  </a:lnTo>
                  <a:lnTo>
                    <a:pt x="18"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
            <p:cNvSpPr/>
            <p:nvPr/>
          </p:nvSpPr>
          <p:spPr>
            <a:xfrm>
              <a:off x="8771893" y="4873673"/>
              <a:ext cx="5910" cy="7188"/>
            </a:xfrm>
            <a:custGeom>
              <a:avLst/>
              <a:gdLst/>
              <a:ahLst/>
              <a:cxnLst/>
              <a:rect l="l" t="t" r="r" b="b"/>
              <a:pathLst>
                <a:path w="37" h="45" extrusionOk="0">
                  <a:moveTo>
                    <a:pt x="1" y="0"/>
                  </a:moveTo>
                  <a:cubicBezTo>
                    <a:pt x="1" y="18"/>
                    <a:pt x="1" y="36"/>
                    <a:pt x="10" y="45"/>
                  </a:cubicBezTo>
                  <a:cubicBezTo>
                    <a:pt x="18" y="45"/>
                    <a:pt x="36" y="36"/>
                    <a:pt x="27" y="27"/>
                  </a:cubicBezTo>
                  <a:cubicBezTo>
                    <a:pt x="10" y="27"/>
                    <a:pt x="10" y="18"/>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
            <p:cNvSpPr/>
            <p:nvPr/>
          </p:nvSpPr>
          <p:spPr>
            <a:xfrm>
              <a:off x="8778921" y="4886293"/>
              <a:ext cx="1597" cy="160"/>
            </a:xfrm>
            <a:custGeom>
              <a:avLst/>
              <a:gdLst/>
              <a:ahLst/>
              <a:cxnLst/>
              <a:rect l="l" t="t" r="r" b="b"/>
              <a:pathLst>
                <a:path w="10" h="1" extrusionOk="0">
                  <a:moveTo>
                    <a:pt x="10" y="1"/>
                  </a:moveTo>
                  <a:lnTo>
                    <a:pt x="1" y="1"/>
                  </a:lnTo>
                  <a:cubicBezTo>
                    <a:pt x="1" y="1"/>
                    <a:pt x="1" y="1"/>
                    <a:pt x="1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
            <p:cNvSpPr/>
            <p:nvPr/>
          </p:nvSpPr>
          <p:spPr>
            <a:xfrm>
              <a:off x="8760711" y="4855303"/>
              <a:ext cx="160" cy="1597"/>
            </a:xfrm>
            <a:custGeom>
              <a:avLst/>
              <a:gdLst/>
              <a:ahLst/>
              <a:cxnLst/>
              <a:rect l="l" t="t" r="r" b="b"/>
              <a:pathLst>
                <a:path w="1" h="10" extrusionOk="0">
                  <a:moveTo>
                    <a:pt x="0" y="1"/>
                  </a:moveTo>
                  <a:cubicBezTo>
                    <a:pt x="0" y="1"/>
                    <a:pt x="0" y="9"/>
                    <a:pt x="0" y="9"/>
                  </a:cubicBezTo>
                  <a:lnTo>
                    <a:pt x="0" y="9"/>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
            <p:cNvSpPr/>
            <p:nvPr/>
          </p:nvSpPr>
          <p:spPr>
            <a:xfrm>
              <a:off x="8771893" y="4880702"/>
              <a:ext cx="4473" cy="3035"/>
            </a:xfrm>
            <a:custGeom>
              <a:avLst/>
              <a:gdLst/>
              <a:ahLst/>
              <a:cxnLst/>
              <a:rect l="l" t="t" r="r" b="b"/>
              <a:pathLst>
                <a:path w="28" h="19" extrusionOk="0">
                  <a:moveTo>
                    <a:pt x="10" y="1"/>
                  </a:moveTo>
                  <a:cubicBezTo>
                    <a:pt x="10" y="1"/>
                    <a:pt x="1" y="1"/>
                    <a:pt x="10" y="9"/>
                  </a:cubicBezTo>
                  <a:cubicBezTo>
                    <a:pt x="10" y="18"/>
                    <a:pt x="18" y="18"/>
                    <a:pt x="27" y="18"/>
                  </a:cubicBezTo>
                  <a:cubicBezTo>
                    <a:pt x="27" y="18"/>
                    <a:pt x="18" y="9"/>
                    <a:pt x="1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
            <p:cNvSpPr/>
            <p:nvPr/>
          </p:nvSpPr>
          <p:spPr>
            <a:xfrm>
              <a:off x="8771893" y="4865207"/>
              <a:ext cx="1597" cy="4313"/>
            </a:xfrm>
            <a:custGeom>
              <a:avLst/>
              <a:gdLst/>
              <a:ahLst/>
              <a:cxnLst/>
              <a:rect l="l" t="t" r="r" b="b"/>
              <a:pathLst>
                <a:path w="10" h="27" extrusionOk="0">
                  <a:moveTo>
                    <a:pt x="1" y="0"/>
                  </a:moveTo>
                  <a:cubicBezTo>
                    <a:pt x="1" y="9"/>
                    <a:pt x="1" y="18"/>
                    <a:pt x="1" y="27"/>
                  </a:cubicBezTo>
                  <a:cubicBezTo>
                    <a:pt x="1" y="18"/>
                    <a:pt x="10" y="0"/>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
            <p:cNvSpPr/>
            <p:nvPr/>
          </p:nvSpPr>
          <p:spPr>
            <a:xfrm>
              <a:off x="8780359" y="4883897"/>
              <a:ext cx="958" cy="1278"/>
            </a:xfrm>
            <a:custGeom>
              <a:avLst/>
              <a:gdLst/>
              <a:ahLst/>
              <a:cxnLst/>
              <a:rect l="l" t="t" r="r" b="b"/>
              <a:pathLst>
                <a:path w="6" h="8" extrusionOk="0">
                  <a:moveTo>
                    <a:pt x="4" y="0"/>
                  </a:moveTo>
                  <a:cubicBezTo>
                    <a:pt x="3" y="0"/>
                    <a:pt x="1" y="3"/>
                    <a:pt x="1" y="7"/>
                  </a:cubicBezTo>
                  <a:cubicBezTo>
                    <a:pt x="5" y="3"/>
                    <a:pt x="5" y="0"/>
                    <a:pt x="4"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
            <p:cNvSpPr/>
            <p:nvPr/>
          </p:nvSpPr>
          <p:spPr>
            <a:xfrm>
              <a:off x="8776206" y="4883577"/>
              <a:ext cx="4313" cy="2875"/>
            </a:xfrm>
            <a:custGeom>
              <a:avLst/>
              <a:gdLst/>
              <a:ahLst/>
              <a:cxnLst/>
              <a:rect l="l" t="t" r="r" b="b"/>
              <a:pathLst>
                <a:path w="27" h="18" extrusionOk="0">
                  <a:moveTo>
                    <a:pt x="0" y="0"/>
                  </a:moveTo>
                  <a:cubicBezTo>
                    <a:pt x="9" y="9"/>
                    <a:pt x="9" y="9"/>
                    <a:pt x="18" y="18"/>
                  </a:cubicBezTo>
                  <a:cubicBezTo>
                    <a:pt x="18" y="9"/>
                    <a:pt x="27" y="9"/>
                    <a:pt x="27" y="9"/>
                  </a:cubicBezTo>
                  <a:cubicBezTo>
                    <a:pt x="18" y="0"/>
                    <a:pt x="9" y="0"/>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
            <p:cNvSpPr/>
            <p:nvPr/>
          </p:nvSpPr>
          <p:spPr>
            <a:xfrm>
              <a:off x="8729561" y="4856740"/>
              <a:ext cx="31310" cy="15815"/>
            </a:xfrm>
            <a:custGeom>
              <a:avLst/>
              <a:gdLst/>
              <a:ahLst/>
              <a:cxnLst/>
              <a:rect l="l" t="t" r="r" b="b"/>
              <a:pathLst>
                <a:path w="196" h="99" extrusionOk="0">
                  <a:moveTo>
                    <a:pt x="142" y="0"/>
                  </a:moveTo>
                  <a:cubicBezTo>
                    <a:pt x="133" y="18"/>
                    <a:pt x="142" y="62"/>
                    <a:pt x="107" y="62"/>
                  </a:cubicBezTo>
                  <a:cubicBezTo>
                    <a:pt x="80" y="36"/>
                    <a:pt x="98" y="36"/>
                    <a:pt x="107" y="9"/>
                  </a:cubicBezTo>
                  <a:lnTo>
                    <a:pt x="107" y="9"/>
                  </a:lnTo>
                  <a:cubicBezTo>
                    <a:pt x="98" y="21"/>
                    <a:pt x="87" y="24"/>
                    <a:pt x="76" y="24"/>
                  </a:cubicBezTo>
                  <a:cubicBezTo>
                    <a:pt x="64" y="24"/>
                    <a:pt x="51" y="21"/>
                    <a:pt x="38" y="21"/>
                  </a:cubicBezTo>
                  <a:cubicBezTo>
                    <a:pt x="25" y="21"/>
                    <a:pt x="13" y="24"/>
                    <a:pt x="1" y="36"/>
                  </a:cubicBezTo>
                  <a:lnTo>
                    <a:pt x="27" y="53"/>
                  </a:lnTo>
                  <a:cubicBezTo>
                    <a:pt x="19" y="53"/>
                    <a:pt x="1" y="53"/>
                    <a:pt x="1" y="62"/>
                  </a:cubicBezTo>
                  <a:cubicBezTo>
                    <a:pt x="8" y="58"/>
                    <a:pt x="16" y="55"/>
                    <a:pt x="23" y="55"/>
                  </a:cubicBezTo>
                  <a:cubicBezTo>
                    <a:pt x="43" y="55"/>
                    <a:pt x="60" y="72"/>
                    <a:pt x="54" y="98"/>
                  </a:cubicBezTo>
                  <a:cubicBezTo>
                    <a:pt x="56" y="98"/>
                    <a:pt x="58" y="98"/>
                    <a:pt x="60" y="98"/>
                  </a:cubicBezTo>
                  <a:cubicBezTo>
                    <a:pt x="91" y="98"/>
                    <a:pt x="162" y="42"/>
                    <a:pt x="195" y="0"/>
                  </a:cubicBezTo>
                  <a:lnTo>
                    <a:pt x="195" y="0"/>
                  </a:lnTo>
                  <a:cubicBezTo>
                    <a:pt x="191" y="5"/>
                    <a:pt x="184" y="7"/>
                    <a:pt x="175" y="7"/>
                  </a:cubicBezTo>
                  <a:cubicBezTo>
                    <a:pt x="166" y="7"/>
                    <a:pt x="155" y="5"/>
                    <a:pt x="142"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
            <p:cNvSpPr/>
            <p:nvPr/>
          </p:nvSpPr>
          <p:spPr>
            <a:xfrm>
              <a:off x="8760711" y="4855622"/>
              <a:ext cx="7188" cy="8307"/>
            </a:xfrm>
            <a:custGeom>
              <a:avLst/>
              <a:gdLst/>
              <a:ahLst/>
              <a:cxnLst/>
              <a:rect l="l" t="t" r="r" b="b"/>
              <a:pathLst>
                <a:path w="45" h="52" extrusionOk="0">
                  <a:moveTo>
                    <a:pt x="19" y="1"/>
                  </a:moveTo>
                  <a:cubicBezTo>
                    <a:pt x="11" y="1"/>
                    <a:pt x="5" y="3"/>
                    <a:pt x="0" y="7"/>
                  </a:cubicBezTo>
                  <a:lnTo>
                    <a:pt x="27" y="52"/>
                  </a:lnTo>
                  <a:cubicBezTo>
                    <a:pt x="27" y="43"/>
                    <a:pt x="36" y="34"/>
                    <a:pt x="44" y="7"/>
                  </a:cubicBezTo>
                  <a:cubicBezTo>
                    <a:pt x="36" y="3"/>
                    <a:pt x="27" y="1"/>
                    <a:pt x="1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
            <p:cNvSpPr/>
            <p:nvPr/>
          </p:nvSpPr>
          <p:spPr>
            <a:xfrm>
              <a:off x="8756398" y="4865207"/>
              <a:ext cx="15655" cy="11981"/>
            </a:xfrm>
            <a:custGeom>
              <a:avLst/>
              <a:gdLst/>
              <a:ahLst/>
              <a:cxnLst/>
              <a:rect l="l" t="t" r="r" b="b"/>
              <a:pathLst>
                <a:path w="98" h="75" extrusionOk="0">
                  <a:moveTo>
                    <a:pt x="54" y="0"/>
                  </a:moveTo>
                  <a:cubicBezTo>
                    <a:pt x="54" y="9"/>
                    <a:pt x="63" y="18"/>
                    <a:pt x="80" y="36"/>
                  </a:cubicBezTo>
                  <a:cubicBezTo>
                    <a:pt x="80" y="28"/>
                    <a:pt x="82" y="26"/>
                    <a:pt x="84" y="26"/>
                  </a:cubicBezTo>
                  <a:cubicBezTo>
                    <a:pt x="86" y="26"/>
                    <a:pt x="89" y="31"/>
                    <a:pt x="89" y="36"/>
                  </a:cubicBezTo>
                  <a:lnTo>
                    <a:pt x="98" y="27"/>
                  </a:lnTo>
                  <a:lnTo>
                    <a:pt x="98" y="27"/>
                  </a:lnTo>
                  <a:cubicBezTo>
                    <a:pt x="98" y="36"/>
                    <a:pt x="89" y="36"/>
                    <a:pt x="89" y="36"/>
                  </a:cubicBezTo>
                  <a:lnTo>
                    <a:pt x="80" y="36"/>
                  </a:lnTo>
                  <a:cubicBezTo>
                    <a:pt x="89" y="45"/>
                    <a:pt x="89" y="53"/>
                    <a:pt x="98" y="53"/>
                  </a:cubicBezTo>
                  <a:cubicBezTo>
                    <a:pt x="98" y="45"/>
                    <a:pt x="98" y="36"/>
                    <a:pt x="98" y="27"/>
                  </a:cubicBezTo>
                  <a:lnTo>
                    <a:pt x="54" y="0"/>
                  </a:lnTo>
                  <a:close/>
                  <a:moveTo>
                    <a:pt x="80" y="36"/>
                  </a:moveTo>
                  <a:lnTo>
                    <a:pt x="80" y="36"/>
                  </a:lnTo>
                  <a:cubicBezTo>
                    <a:pt x="45" y="45"/>
                    <a:pt x="18" y="27"/>
                    <a:pt x="1" y="62"/>
                  </a:cubicBezTo>
                  <a:cubicBezTo>
                    <a:pt x="7" y="72"/>
                    <a:pt x="13" y="74"/>
                    <a:pt x="20" y="74"/>
                  </a:cubicBezTo>
                  <a:cubicBezTo>
                    <a:pt x="28" y="74"/>
                    <a:pt x="37" y="69"/>
                    <a:pt x="45" y="69"/>
                  </a:cubicBezTo>
                  <a:cubicBezTo>
                    <a:pt x="48" y="69"/>
                    <a:pt x="51" y="70"/>
                    <a:pt x="54" y="71"/>
                  </a:cubicBezTo>
                  <a:cubicBezTo>
                    <a:pt x="44" y="58"/>
                    <a:pt x="45" y="56"/>
                    <a:pt x="50" y="56"/>
                  </a:cubicBezTo>
                  <a:cubicBezTo>
                    <a:pt x="53" y="56"/>
                    <a:pt x="58" y="57"/>
                    <a:pt x="63" y="57"/>
                  </a:cubicBezTo>
                  <a:cubicBezTo>
                    <a:pt x="71" y="57"/>
                    <a:pt x="80" y="54"/>
                    <a:pt x="80" y="36"/>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
            <p:cNvSpPr/>
            <p:nvPr/>
          </p:nvSpPr>
          <p:spPr>
            <a:xfrm>
              <a:off x="8766302" y="4916005"/>
              <a:ext cx="160" cy="1597"/>
            </a:xfrm>
            <a:custGeom>
              <a:avLst/>
              <a:gdLst/>
              <a:ahLst/>
              <a:cxnLst/>
              <a:rect l="l" t="t" r="r" b="b"/>
              <a:pathLst>
                <a:path w="1" h="10" extrusionOk="0">
                  <a:moveTo>
                    <a:pt x="1" y="9"/>
                  </a:moveTo>
                  <a:lnTo>
                    <a:pt x="1" y="0"/>
                  </a:lnTo>
                  <a:cubicBezTo>
                    <a:pt x="1" y="0"/>
                    <a:pt x="1" y="0"/>
                    <a:pt x="1" y="9"/>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
            <p:cNvSpPr/>
            <p:nvPr/>
          </p:nvSpPr>
          <p:spPr>
            <a:xfrm>
              <a:off x="8766302" y="4903225"/>
              <a:ext cx="10064" cy="14377"/>
            </a:xfrm>
            <a:custGeom>
              <a:avLst/>
              <a:gdLst/>
              <a:ahLst/>
              <a:cxnLst/>
              <a:rect l="l" t="t" r="r" b="b"/>
              <a:pathLst>
                <a:path w="63" h="90" extrusionOk="0">
                  <a:moveTo>
                    <a:pt x="62" y="1"/>
                  </a:moveTo>
                  <a:lnTo>
                    <a:pt x="62" y="1"/>
                  </a:lnTo>
                  <a:cubicBezTo>
                    <a:pt x="61" y="1"/>
                    <a:pt x="59" y="2"/>
                    <a:pt x="57" y="5"/>
                  </a:cubicBezTo>
                  <a:lnTo>
                    <a:pt x="57" y="5"/>
                  </a:lnTo>
                  <a:cubicBezTo>
                    <a:pt x="59" y="3"/>
                    <a:pt x="60" y="2"/>
                    <a:pt x="62" y="1"/>
                  </a:cubicBezTo>
                  <a:close/>
                  <a:moveTo>
                    <a:pt x="57" y="5"/>
                  </a:moveTo>
                  <a:cubicBezTo>
                    <a:pt x="35" y="21"/>
                    <a:pt x="26" y="38"/>
                    <a:pt x="9" y="63"/>
                  </a:cubicBezTo>
                  <a:cubicBezTo>
                    <a:pt x="9" y="63"/>
                    <a:pt x="27" y="63"/>
                    <a:pt x="27" y="71"/>
                  </a:cubicBezTo>
                  <a:cubicBezTo>
                    <a:pt x="27" y="80"/>
                    <a:pt x="9" y="80"/>
                    <a:pt x="1" y="80"/>
                  </a:cubicBezTo>
                  <a:cubicBezTo>
                    <a:pt x="9" y="85"/>
                    <a:pt x="18" y="89"/>
                    <a:pt x="25" y="89"/>
                  </a:cubicBezTo>
                  <a:cubicBezTo>
                    <a:pt x="31" y="89"/>
                    <a:pt x="36" y="85"/>
                    <a:pt x="36" y="71"/>
                  </a:cubicBezTo>
                  <a:lnTo>
                    <a:pt x="36" y="63"/>
                  </a:lnTo>
                  <a:cubicBezTo>
                    <a:pt x="36" y="48"/>
                    <a:pt x="48" y="16"/>
                    <a:pt x="57" y="5"/>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
            <p:cNvSpPr/>
            <p:nvPr/>
          </p:nvSpPr>
          <p:spPr>
            <a:xfrm>
              <a:off x="8759273" y="4887730"/>
              <a:ext cx="7188" cy="6070"/>
            </a:xfrm>
            <a:custGeom>
              <a:avLst/>
              <a:gdLst/>
              <a:ahLst/>
              <a:cxnLst/>
              <a:rect l="l" t="t" r="r" b="b"/>
              <a:pathLst>
                <a:path w="45" h="38" extrusionOk="0">
                  <a:moveTo>
                    <a:pt x="9" y="1"/>
                  </a:moveTo>
                  <a:lnTo>
                    <a:pt x="0" y="36"/>
                  </a:lnTo>
                  <a:lnTo>
                    <a:pt x="0" y="36"/>
                  </a:lnTo>
                  <a:lnTo>
                    <a:pt x="18" y="27"/>
                  </a:lnTo>
                  <a:cubicBezTo>
                    <a:pt x="18" y="35"/>
                    <a:pt x="21" y="37"/>
                    <a:pt x="25" y="37"/>
                  </a:cubicBezTo>
                  <a:cubicBezTo>
                    <a:pt x="31" y="37"/>
                    <a:pt x="39" y="32"/>
                    <a:pt x="45" y="27"/>
                  </a:cubicBezTo>
                  <a:lnTo>
                    <a:pt x="9"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
            <p:cNvSpPr/>
            <p:nvPr/>
          </p:nvSpPr>
          <p:spPr>
            <a:xfrm>
              <a:off x="8759273" y="4852427"/>
              <a:ext cx="8626" cy="1597"/>
            </a:xfrm>
            <a:custGeom>
              <a:avLst/>
              <a:gdLst/>
              <a:ahLst/>
              <a:cxnLst/>
              <a:rect l="l" t="t" r="r" b="b"/>
              <a:pathLst>
                <a:path w="54" h="10" extrusionOk="0">
                  <a:moveTo>
                    <a:pt x="0" y="1"/>
                  </a:moveTo>
                  <a:lnTo>
                    <a:pt x="27" y="10"/>
                  </a:lnTo>
                  <a:lnTo>
                    <a:pt x="53"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
            <p:cNvSpPr/>
            <p:nvPr/>
          </p:nvSpPr>
          <p:spPr>
            <a:xfrm>
              <a:off x="8757835" y="4843961"/>
              <a:ext cx="4473" cy="3035"/>
            </a:xfrm>
            <a:custGeom>
              <a:avLst/>
              <a:gdLst/>
              <a:ahLst/>
              <a:cxnLst/>
              <a:rect l="l" t="t" r="r" b="b"/>
              <a:pathLst>
                <a:path w="28" h="19" extrusionOk="0">
                  <a:moveTo>
                    <a:pt x="9" y="1"/>
                  </a:moveTo>
                  <a:lnTo>
                    <a:pt x="1" y="19"/>
                  </a:lnTo>
                  <a:lnTo>
                    <a:pt x="27" y="10"/>
                  </a:lnTo>
                  <a:lnTo>
                    <a:pt x="9"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
            <p:cNvSpPr/>
            <p:nvPr/>
          </p:nvSpPr>
          <p:spPr>
            <a:xfrm>
              <a:off x="8904478" y="4657862"/>
              <a:ext cx="1597" cy="3035"/>
            </a:xfrm>
            <a:custGeom>
              <a:avLst/>
              <a:gdLst/>
              <a:ahLst/>
              <a:cxnLst/>
              <a:rect l="l" t="t" r="r" b="b"/>
              <a:pathLst>
                <a:path w="10" h="19" extrusionOk="0">
                  <a:moveTo>
                    <a:pt x="10" y="0"/>
                  </a:moveTo>
                  <a:lnTo>
                    <a:pt x="10" y="0"/>
                  </a:lnTo>
                  <a:cubicBezTo>
                    <a:pt x="1" y="9"/>
                    <a:pt x="1" y="9"/>
                    <a:pt x="1" y="18"/>
                  </a:cubicBezTo>
                  <a:lnTo>
                    <a:pt x="10"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
            <p:cNvSpPr/>
            <p:nvPr/>
          </p:nvSpPr>
          <p:spPr>
            <a:xfrm>
              <a:off x="8890421" y="4659299"/>
              <a:ext cx="160" cy="2875"/>
            </a:xfrm>
            <a:custGeom>
              <a:avLst/>
              <a:gdLst/>
              <a:ahLst/>
              <a:cxnLst/>
              <a:rect l="l" t="t" r="r" b="b"/>
              <a:pathLst>
                <a:path w="1" h="18" extrusionOk="0">
                  <a:moveTo>
                    <a:pt x="1" y="0"/>
                  </a:moveTo>
                  <a:lnTo>
                    <a:pt x="1" y="18"/>
                  </a:lnTo>
                  <a:cubicBezTo>
                    <a:pt x="1" y="9"/>
                    <a:pt x="1" y="0"/>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
            <p:cNvSpPr/>
            <p:nvPr/>
          </p:nvSpPr>
          <p:spPr>
            <a:xfrm>
              <a:off x="8684514" y="4718564"/>
              <a:ext cx="13898" cy="7188"/>
            </a:xfrm>
            <a:custGeom>
              <a:avLst/>
              <a:gdLst/>
              <a:ahLst/>
              <a:cxnLst/>
              <a:rect l="l" t="t" r="r" b="b"/>
              <a:pathLst>
                <a:path w="87" h="45" extrusionOk="0">
                  <a:moveTo>
                    <a:pt x="0" y="0"/>
                  </a:moveTo>
                  <a:cubicBezTo>
                    <a:pt x="40" y="20"/>
                    <a:pt x="85" y="45"/>
                    <a:pt x="86" y="45"/>
                  </a:cubicBezTo>
                  <a:cubicBezTo>
                    <a:pt x="86" y="45"/>
                    <a:pt x="82" y="42"/>
                    <a:pt x="71" y="35"/>
                  </a:cubicBezTo>
                  <a:lnTo>
                    <a:pt x="18" y="0"/>
                  </a:lnTo>
                  <a:lnTo>
                    <a:pt x="18" y="0"/>
                  </a:lnTo>
                  <a:cubicBezTo>
                    <a:pt x="21" y="3"/>
                    <a:pt x="22" y="4"/>
                    <a:pt x="21" y="4"/>
                  </a:cubicBezTo>
                  <a:cubicBezTo>
                    <a:pt x="20" y="4"/>
                    <a:pt x="12" y="0"/>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
            <p:cNvSpPr/>
            <p:nvPr/>
          </p:nvSpPr>
          <p:spPr>
            <a:xfrm>
              <a:off x="8774768" y="4686136"/>
              <a:ext cx="3035" cy="4313"/>
            </a:xfrm>
            <a:custGeom>
              <a:avLst/>
              <a:gdLst/>
              <a:ahLst/>
              <a:cxnLst/>
              <a:rect l="l" t="t" r="r" b="b"/>
              <a:pathLst>
                <a:path w="19" h="27" extrusionOk="0">
                  <a:moveTo>
                    <a:pt x="18" y="0"/>
                  </a:moveTo>
                  <a:cubicBezTo>
                    <a:pt x="9" y="9"/>
                    <a:pt x="9" y="18"/>
                    <a:pt x="0" y="27"/>
                  </a:cubicBezTo>
                  <a:cubicBezTo>
                    <a:pt x="9" y="18"/>
                    <a:pt x="18" y="18"/>
                    <a:pt x="18" y="9"/>
                  </a:cubicBezTo>
                  <a:cubicBezTo>
                    <a:pt x="18" y="0"/>
                    <a:pt x="18" y="0"/>
                    <a:pt x="18"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
            <p:cNvSpPr/>
            <p:nvPr/>
          </p:nvSpPr>
          <p:spPr>
            <a:xfrm>
              <a:off x="8780359" y="4666328"/>
              <a:ext cx="3035" cy="3035"/>
            </a:xfrm>
            <a:custGeom>
              <a:avLst/>
              <a:gdLst/>
              <a:ahLst/>
              <a:cxnLst/>
              <a:rect l="l" t="t" r="r" b="b"/>
              <a:pathLst>
                <a:path w="19" h="19" extrusionOk="0">
                  <a:moveTo>
                    <a:pt x="1" y="0"/>
                  </a:moveTo>
                  <a:lnTo>
                    <a:pt x="18" y="18"/>
                  </a:lnTo>
                  <a:cubicBezTo>
                    <a:pt x="18" y="9"/>
                    <a:pt x="10" y="0"/>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
            <p:cNvSpPr/>
            <p:nvPr/>
          </p:nvSpPr>
          <p:spPr>
            <a:xfrm>
              <a:off x="9027320" y="4649395"/>
              <a:ext cx="12779" cy="5751"/>
            </a:xfrm>
            <a:custGeom>
              <a:avLst/>
              <a:gdLst/>
              <a:ahLst/>
              <a:cxnLst/>
              <a:rect l="l" t="t" r="r" b="b"/>
              <a:pathLst>
                <a:path w="80" h="36" extrusionOk="0">
                  <a:moveTo>
                    <a:pt x="79" y="0"/>
                  </a:moveTo>
                  <a:cubicBezTo>
                    <a:pt x="35" y="0"/>
                    <a:pt x="27" y="18"/>
                    <a:pt x="0" y="36"/>
                  </a:cubicBezTo>
                  <a:lnTo>
                    <a:pt x="79"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
            <p:cNvSpPr/>
            <p:nvPr/>
          </p:nvSpPr>
          <p:spPr>
            <a:xfrm>
              <a:off x="8710552" y="4766486"/>
              <a:ext cx="3674" cy="7508"/>
            </a:xfrm>
            <a:custGeom>
              <a:avLst/>
              <a:gdLst/>
              <a:ahLst/>
              <a:cxnLst/>
              <a:rect l="l" t="t" r="r" b="b"/>
              <a:pathLst>
                <a:path w="23" h="47" extrusionOk="0">
                  <a:moveTo>
                    <a:pt x="14" y="0"/>
                  </a:moveTo>
                  <a:cubicBezTo>
                    <a:pt x="14" y="23"/>
                    <a:pt x="1" y="46"/>
                    <a:pt x="14" y="46"/>
                  </a:cubicBezTo>
                  <a:cubicBezTo>
                    <a:pt x="17" y="46"/>
                    <a:pt x="19" y="46"/>
                    <a:pt x="23" y="44"/>
                  </a:cubicBezTo>
                  <a:cubicBezTo>
                    <a:pt x="23" y="27"/>
                    <a:pt x="23" y="9"/>
                    <a:pt x="14"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
            <p:cNvSpPr/>
            <p:nvPr/>
          </p:nvSpPr>
          <p:spPr>
            <a:xfrm>
              <a:off x="8898887" y="4711375"/>
              <a:ext cx="1597" cy="3035"/>
            </a:xfrm>
            <a:custGeom>
              <a:avLst/>
              <a:gdLst/>
              <a:ahLst/>
              <a:cxnLst/>
              <a:rect l="l" t="t" r="r" b="b"/>
              <a:pathLst>
                <a:path w="10" h="19" extrusionOk="0">
                  <a:moveTo>
                    <a:pt x="9" y="1"/>
                  </a:moveTo>
                  <a:cubicBezTo>
                    <a:pt x="1" y="10"/>
                    <a:pt x="1" y="10"/>
                    <a:pt x="1" y="19"/>
                  </a:cubicBezTo>
                  <a:cubicBezTo>
                    <a:pt x="9" y="19"/>
                    <a:pt x="9" y="10"/>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
            <p:cNvSpPr/>
            <p:nvPr/>
          </p:nvSpPr>
          <p:spPr>
            <a:xfrm>
              <a:off x="8709913" y="4760895"/>
              <a:ext cx="4313" cy="5751"/>
            </a:xfrm>
            <a:custGeom>
              <a:avLst/>
              <a:gdLst/>
              <a:ahLst/>
              <a:cxnLst/>
              <a:rect l="l" t="t" r="r" b="b"/>
              <a:pathLst>
                <a:path w="27" h="36" extrusionOk="0">
                  <a:moveTo>
                    <a:pt x="0" y="0"/>
                  </a:moveTo>
                  <a:cubicBezTo>
                    <a:pt x="0" y="9"/>
                    <a:pt x="0" y="9"/>
                    <a:pt x="0" y="9"/>
                  </a:cubicBezTo>
                  <a:cubicBezTo>
                    <a:pt x="9" y="18"/>
                    <a:pt x="18" y="27"/>
                    <a:pt x="18" y="35"/>
                  </a:cubicBezTo>
                  <a:cubicBezTo>
                    <a:pt x="27" y="18"/>
                    <a:pt x="27" y="0"/>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
            <p:cNvSpPr/>
            <p:nvPr/>
          </p:nvSpPr>
          <p:spPr>
            <a:xfrm>
              <a:off x="8887546" y="4927187"/>
              <a:ext cx="1597" cy="160"/>
            </a:xfrm>
            <a:custGeom>
              <a:avLst/>
              <a:gdLst/>
              <a:ahLst/>
              <a:cxnLst/>
              <a:rect l="l" t="t" r="r" b="b"/>
              <a:pathLst>
                <a:path w="10" h="1" extrusionOk="0">
                  <a:moveTo>
                    <a:pt x="10" y="1"/>
                  </a:moveTo>
                  <a:cubicBezTo>
                    <a:pt x="1" y="1"/>
                    <a:pt x="1" y="1"/>
                    <a:pt x="1" y="1"/>
                  </a:cubicBezTo>
                  <a:cubicBezTo>
                    <a:pt x="10" y="1"/>
                    <a:pt x="10" y="1"/>
                    <a:pt x="1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
            <p:cNvSpPr/>
            <p:nvPr/>
          </p:nvSpPr>
          <p:spPr>
            <a:xfrm>
              <a:off x="8804320" y="4966803"/>
              <a:ext cx="1597" cy="2875"/>
            </a:xfrm>
            <a:custGeom>
              <a:avLst/>
              <a:gdLst/>
              <a:ahLst/>
              <a:cxnLst/>
              <a:rect l="l" t="t" r="r" b="b"/>
              <a:pathLst>
                <a:path w="10" h="18" extrusionOk="0">
                  <a:moveTo>
                    <a:pt x="10" y="0"/>
                  </a:moveTo>
                  <a:lnTo>
                    <a:pt x="10" y="0"/>
                  </a:lnTo>
                  <a:cubicBezTo>
                    <a:pt x="1" y="0"/>
                    <a:pt x="1" y="9"/>
                    <a:pt x="1" y="18"/>
                  </a:cubicBezTo>
                  <a:cubicBezTo>
                    <a:pt x="1" y="9"/>
                    <a:pt x="1" y="9"/>
                    <a:pt x="1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
            <p:cNvSpPr/>
            <p:nvPr/>
          </p:nvSpPr>
          <p:spPr>
            <a:xfrm>
              <a:off x="8743778" y="4817284"/>
              <a:ext cx="160" cy="1597"/>
            </a:xfrm>
            <a:custGeom>
              <a:avLst/>
              <a:gdLst/>
              <a:ahLst/>
              <a:cxnLst/>
              <a:rect l="l" t="t" r="r" b="b"/>
              <a:pathLst>
                <a:path w="1" h="10" extrusionOk="0">
                  <a:moveTo>
                    <a:pt x="0" y="0"/>
                  </a:moveTo>
                  <a:cubicBezTo>
                    <a:pt x="0" y="9"/>
                    <a:pt x="0" y="0"/>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
            <p:cNvSpPr/>
            <p:nvPr/>
          </p:nvSpPr>
          <p:spPr>
            <a:xfrm>
              <a:off x="8726845" y="4834217"/>
              <a:ext cx="2875" cy="160"/>
            </a:xfrm>
            <a:custGeom>
              <a:avLst/>
              <a:gdLst/>
              <a:ahLst/>
              <a:cxnLst/>
              <a:rect l="l" t="t" r="r" b="b"/>
              <a:pathLst>
                <a:path w="18" h="1" extrusionOk="0">
                  <a:moveTo>
                    <a:pt x="18" y="0"/>
                  </a:moveTo>
                  <a:cubicBezTo>
                    <a:pt x="18" y="0"/>
                    <a:pt x="9" y="0"/>
                    <a:pt x="0" y="0"/>
                  </a:cubicBezTo>
                  <a:cubicBezTo>
                    <a:pt x="9" y="0"/>
                    <a:pt x="18" y="0"/>
                    <a:pt x="18"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
            <p:cNvSpPr/>
            <p:nvPr/>
          </p:nvSpPr>
          <p:spPr>
            <a:xfrm>
              <a:off x="8673172" y="4762173"/>
              <a:ext cx="160" cy="160"/>
            </a:xfrm>
            <a:custGeom>
              <a:avLst/>
              <a:gdLst/>
              <a:ahLst/>
              <a:cxnLst/>
              <a:rect l="l" t="t" r="r" b="b"/>
              <a:pathLst>
                <a:path w="1" h="1" extrusionOk="0">
                  <a:moveTo>
                    <a:pt x="1" y="1"/>
                  </a:moveTo>
                  <a:lnTo>
                    <a:pt x="1" y="1"/>
                  </a:lnTo>
                  <a:cubicBezTo>
                    <a:pt x="1" y="1"/>
                    <a:pt x="1"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
            <p:cNvSpPr/>
            <p:nvPr/>
          </p:nvSpPr>
          <p:spPr>
            <a:xfrm>
              <a:off x="8742340" y="4817284"/>
              <a:ext cx="160" cy="2875"/>
            </a:xfrm>
            <a:custGeom>
              <a:avLst/>
              <a:gdLst/>
              <a:ahLst/>
              <a:cxnLst/>
              <a:rect l="l" t="t" r="r" b="b"/>
              <a:pathLst>
                <a:path w="1" h="18" extrusionOk="0">
                  <a:moveTo>
                    <a:pt x="0" y="18"/>
                  </a:moveTo>
                  <a:cubicBezTo>
                    <a:pt x="0" y="9"/>
                    <a:pt x="0" y="9"/>
                    <a:pt x="0" y="0"/>
                  </a:cubicBezTo>
                  <a:cubicBezTo>
                    <a:pt x="0" y="0"/>
                    <a:pt x="0" y="9"/>
                    <a:pt x="0" y="18"/>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
            <p:cNvSpPr/>
            <p:nvPr/>
          </p:nvSpPr>
          <p:spPr>
            <a:xfrm>
              <a:off x="8745216" y="4818722"/>
              <a:ext cx="1438" cy="1438"/>
            </a:xfrm>
            <a:custGeom>
              <a:avLst/>
              <a:gdLst/>
              <a:ahLst/>
              <a:cxnLst/>
              <a:rect l="l" t="t" r="r" b="b"/>
              <a:pathLst>
                <a:path w="9" h="9" extrusionOk="0">
                  <a:moveTo>
                    <a:pt x="0" y="0"/>
                  </a:moveTo>
                  <a:cubicBezTo>
                    <a:pt x="0" y="0"/>
                    <a:pt x="0" y="9"/>
                    <a:pt x="0" y="9"/>
                  </a:cubicBezTo>
                  <a:cubicBezTo>
                    <a:pt x="0" y="9"/>
                    <a:pt x="9" y="9"/>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
            <p:cNvSpPr/>
            <p:nvPr/>
          </p:nvSpPr>
          <p:spPr>
            <a:xfrm>
              <a:off x="8742340" y="4814409"/>
              <a:ext cx="1597" cy="3035"/>
            </a:xfrm>
            <a:custGeom>
              <a:avLst/>
              <a:gdLst/>
              <a:ahLst/>
              <a:cxnLst/>
              <a:rect l="l" t="t" r="r" b="b"/>
              <a:pathLst>
                <a:path w="10" h="19" extrusionOk="0">
                  <a:moveTo>
                    <a:pt x="0" y="1"/>
                  </a:moveTo>
                  <a:cubicBezTo>
                    <a:pt x="0" y="9"/>
                    <a:pt x="0" y="9"/>
                    <a:pt x="0" y="18"/>
                  </a:cubicBezTo>
                  <a:lnTo>
                    <a:pt x="9" y="18"/>
                  </a:lnTo>
                  <a:cubicBezTo>
                    <a:pt x="0" y="9"/>
                    <a:pt x="0" y="9"/>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
            <p:cNvSpPr/>
            <p:nvPr/>
          </p:nvSpPr>
          <p:spPr>
            <a:xfrm>
              <a:off x="8948248" y="4793323"/>
              <a:ext cx="1597" cy="2396"/>
            </a:xfrm>
            <a:custGeom>
              <a:avLst/>
              <a:gdLst/>
              <a:ahLst/>
              <a:cxnLst/>
              <a:rect l="l" t="t" r="r" b="b"/>
              <a:pathLst>
                <a:path w="10" h="15" extrusionOk="0">
                  <a:moveTo>
                    <a:pt x="9" y="0"/>
                  </a:moveTo>
                  <a:cubicBezTo>
                    <a:pt x="9" y="0"/>
                    <a:pt x="9" y="9"/>
                    <a:pt x="1" y="9"/>
                  </a:cubicBezTo>
                  <a:cubicBezTo>
                    <a:pt x="4" y="13"/>
                    <a:pt x="6" y="15"/>
                    <a:pt x="8" y="15"/>
                  </a:cubicBezTo>
                  <a:cubicBezTo>
                    <a:pt x="9" y="15"/>
                    <a:pt x="9" y="10"/>
                    <a:pt x="9"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
            <p:cNvSpPr/>
            <p:nvPr/>
          </p:nvSpPr>
          <p:spPr>
            <a:xfrm>
              <a:off x="8669019" y="4664890"/>
              <a:ext cx="160" cy="160"/>
            </a:xfrm>
            <a:custGeom>
              <a:avLst/>
              <a:gdLst/>
              <a:ahLst/>
              <a:cxnLst/>
              <a:rect l="l" t="t" r="r" b="b"/>
              <a:pathLst>
                <a:path w="1" h="1" extrusionOk="0">
                  <a:moveTo>
                    <a:pt x="0" y="1"/>
                  </a:moveTo>
                  <a:cubicBezTo>
                    <a:pt x="0" y="1"/>
                    <a:pt x="0" y="1"/>
                    <a:pt x="0" y="1"/>
                  </a:cubicBez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
            <p:cNvSpPr/>
            <p:nvPr/>
          </p:nvSpPr>
          <p:spPr>
            <a:xfrm>
              <a:off x="8669019" y="4660737"/>
              <a:ext cx="11342" cy="18370"/>
            </a:xfrm>
            <a:custGeom>
              <a:avLst/>
              <a:gdLst/>
              <a:ahLst/>
              <a:cxnLst/>
              <a:rect l="l" t="t" r="r" b="b"/>
              <a:pathLst>
                <a:path w="71" h="115" extrusionOk="0">
                  <a:moveTo>
                    <a:pt x="44" y="0"/>
                  </a:moveTo>
                  <a:cubicBezTo>
                    <a:pt x="44" y="24"/>
                    <a:pt x="37" y="32"/>
                    <a:pt x="23" y="32"/>
                  </a:cubicBezTo>
                  <a:cubicBezTo>
                    <a:pt x="17" y="32"/>
                    <a:pt x="9" y="30"/>
                    <a:pt x="0" y="27"/>
                  </a:cubicBezTo>
                  <a:lnTo>
                    <a:pt x="0" y="27"/>
                  </a:lnTo>
                  <a:cubicBezTo>
                    <a:pt x="27" y="53"/>
                    <a:pt x="53" y="88"/>
                    <a:pt x="71" y="115"/>
                  </a:cubicBezTo>
                  <a:cubicBezTo>
                    <a:pt x="62" y="80"/>
                    <a:pt x="53" y="35"/>
                    <a:pt x="44"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
            <p:cNvSpPr/>
            <p:nvPr/>
          </p:nvSpPr>
          <p:spPr>
            <a:xfrm>
              <a:off x="8578764" y="4642367"/>
              <a:ext cx="478269" cy="352711"/>
            </a:xfrm>
            <a:custGeom>
              <a:avLst/>
              <a:gdLst/>
              <a:ahLst/>
              <a:cxnLst/>
              <a:rect l="l" t="t" r="r" b="b"/>
              <a:pathLst>
                <a:path w="2994" h="2208" extrusionOk="0">
                  <a:moveTo>
                    <a:pt x="2005" y="115"/>
                  </a:moveTo>
                  <a:lnTo>
                    <a:pt x="2005" y="115"/>
                  </a:lnTo>
                  <a:cubicBezTo>
                    <a:pt x="2004" y="115"/>
                    <a:pt x="2003" y="115"/>
                    <a:pt x="2002" y="115"/>
                  </a:cubicBezTo>
                  <a:lnTo>
                    <a:pt x="2002" y="115"/>
                  </a:lnTo>
                  <a:lnTo>
                    <a:pt x="2005" y="115"/>
                  </a:lnTo>
                  <a:close/>
                  <a:moveTo>
                    <a:pt x="1844" y="108"/>
                  </a:moveTo>
                  <a:cubicBezTo>
                    <a:pt x="1848" y="108"/>
                    <a:pt x="1852" y="110"/>
                    <a:pt x="1854" y="115"/>
                  </a:cubicBezTo>
                  <a:cubicBezTo>
                    <a:pt x="1851" y="134"/>
                    <a:pt x="1847" y="140"/>
                    <a:pt x="1843" y="140"/>
                  </a:cubicBezTo>
                  <a:cubicBezTo>
                    <a:pt x="1838" y="140"/>
                    <a:pt x="1833" y="129"/>
                    <a:pt x="1828" y="124"/>
                  </a:cubicBezTo>
                  <a:cubicBezTo>
                    <a:pt x="1828" y="118"/>
                    <a:pt x="1836" y="108"/>
                    <a:pt x="1844" y="108"/>
                  </a:cubicBezTo>
                  <a:close/>
                  <a:moveTo>
                    <a:pt x="389" y="142"/>
                  </a:moveTo>
                  <a:lnTo>
                    <a:pt x="389" y="142"/>
                  </a:lnTo>
                  <a:cubicBezTo>
                    <a:pt x="389" y="142"/>
                    <a:pt x="389" y="143"/>
                    <a:pt x="389" y="143"/>
                  </a:cubicBezTo>
                  <a:lnTo>
                    <a:pt x="389" y="143"/>
                  </a:lnTo>
                  <a:cubicBezTo>
                    <a:pt x="389" y="143"/>
                    <a:pt x="389" y="142"/>
                    <a:pt x="389" y="142"/>
                  </a:cubicBezTo>
                  <a:close/>
                  <a:moveTo>
                    <a:pt x="415" y="142"/>
                  </a:moveTo>
                  <a:lnTo>
                    <a:pt x="415" y="142"/>
                  </a:lnTo>
                  <a:cubicBezTo>
                    <a:pt x="419" y="144"/>
                    <a:pt x="423" y="146"/>
                    <a:pt x="427" y="149"/>
                  </a:cubicBezTo>
                  <a:lnTo>
                    <a:pt x="427" y="149"/>
                  </a:lnTo>
                  <a:cubicBezTo>
                    <a:pt x="422" y="145"/>
                    <a:pt x="419" y="143"/>
                    <a:pt x="415" y="142"/>
                  </a:cubicBezTo>
                  <a:close/>
                  <a:moveTo>
                    <a:pt x="1108" y="159"/>
                  </a:moveTo>
                  <a:cubicBezTo>
                    <a:pt x="1109" y="159"/>
                    <a:pt x="1111" y="159"/>
                    <a:pt x="1113" y="159"/>
                  </a:cubicBezTo>
                  <a:cubicBezTo>
                    <a:pt x="1111" y="159"/>
                    <a:pt x="1110" y="159"/>
                    <a:pt x="1108" y="159"/>
                  </a:cubicBezTo>
                  <a:close/>
                  <a:moveTo>
                    <a:pt x="1194" y="206"/>
                  </a:moveTo>
                  <a:cubicBezTo>
                    <a:pt x="1199" y="206"/>
                    <a:pt x="1205" y="211"/>
                    <a:pt x="1210" y="221"/>
                  </a:cubicBezTo>
                  <a:cubicBezTo>
                    <a:pt x="1201" y="221"/>
                    <a:pt x="1192" y="221"/>
                    <a:pt x="1183" y="212"/>
                  </a:cubicBezTo>
                  <a:cubicBezTo>
                    <a:pt x="1187" y="209"/>
                    <a:pt x="1191" y="206"/>
                    <a:pt x="1194" y="206"/>
                  </a:cubicBezTo>
                  <a:close/>
                  <a:moveTo>
                    <a:pt x="1227" y="301"/>
                  </a:moveTo>
                  <a:cubicBezTo>
                    <a:pt x="1226" y="303"/>
                    <a:pt x="1225" y="305"/>
                    <a:pt x="1224" y="307"/>
                  </a:cubicBezTo>
                  <a:lnTo>
                    <a:pt x="1224" y="307"/>
                  </a:lnTo>
                  <a:cubicBezTo>
                    <a:pt x="1226" y="306"/>
                    <a:pt x="1227" y="304"/>
                    <a:pt x="1227" y="301"/>
                  </a:cubicBezTo>
                  <a:close/>
                  <a:moveTo>
                    <a:pt x="618" y="362"/>
                  </a:moveTo>
                  <a:lnTo>
                    <a:pt x="618" y="362"/>
                  </a:lnTo>
                  <a:cubicBezTo>
                    <a:pt x="621" y="365"/>
                    <a:pt x="624" y="368"/>
                    <a:pt x="626" y="370"/>
                  </a:cubicBezTo>
                  <a:lnTo>
                    <a:pt x="626" y="370"/>
                  </a:lnTo>
                  <a:cubicBezTo>
                    <a:pt x="623" y="368"/>
                    <a:pt x="621" y="365"/>
                    <a:pt x="618" y="362"/>
                  </a:cubicBezTo>
                  <a:close/>
                  <a:moveTo>
                    <a:pt x="667" y="447"/>
                  </a:moveTo>
                  <a:cubicBezTo>
                    <a:pt x="668" y="448"/>
                    <a:pt x="670" y="449"/>
                    <a:pt x="671" y="451"/>
                  </a:cubicBezTo>
                  <a:cubicBezTo>
                    <a:pt x="670" y="449"/>
                    <a:pt x="668" y="448"/>
                    <a:pt x="667" y="447"/>
                  </a:cubicBezTo>
                  <a:close/>
                  <a:moveTo>
                    <a:pt x="627" y="451"/>
                  </a:moveTo>
                  <a:cubicBezTo>
                    <a:pt x="627" y="459"/>
                    <a:pt x="645" y="459"/>
                    <a:pt x="662" y="468"/>
                  </a:cubicBezTo>
                  <a:lnTo>
                    <a:pt x="627" y="451"/>
                  </a:lnTo>
                  <a:close/>
                  <a:moveTo>
                    <a:pt x="2561" y="751"/>
                  </a:moveTo>
                  <a:cubicBezTo>
                    <a:pt x="2559" y="753"/>
                    <a:pt x="2558" y="756"/>
                    <a:pt x="2556" y="758"/>
                  </a:cubicBezTo>
                  <a:lnTo>
                    <a:pt x="2556" y="758"/>
                  </a:lnTo>
                  <a:cubicBezTo>
                    <a:pt x="2558" y="755"/>
                    <a:pt x="2560" y="753"/>
                    <a:pt x="2561" y="751"/>
                  </a:cubicBezTo>
                  <a:close/>
                  <a:moveTo>
                    <a:pt x="611" y="910"/>
                  </a:moveTo>
                  <a:lnTo>
                    <a:pt x="611" y="910"/>
                  </a:lnTo>
                  <a:cubicBezTo>
                    <a:pt x="618" y="913"/>
                    <a:pt x="627" y="915"/>
                    <a:pt x="636" y="919"/>
                  </a:cubicBezTo>
                  <a:lnTo>
                    <a:pt x="636" y="919"/>
                  </a:lnTo>
                  <a:cubicBezTo>
                    <a:pt x="636" y="919"/>
                    <a:pt x="636" y="919"/>
                    <a:pt x="636" y="919"/>
                  </a:cubicBezTo>
                  <a:cubicBezTo>
                    <a:pt x="630" y="913"/>
                    <a:pt x="621" y="911"/>
                    <a:pt x="611" y="910"/>
                  </a:cubicBezTo>
                  <a:close/>
                  <a:moveTo>
                    <a:pt x="2066" y="927"/>
                  </a:moveTo>
                  <a:cubicBezTo>
                    <a:pt x="2066" y="935"/>
                    <a:pt x="2065" y="938"/>
                    <a:pt x="2063" y="938"/>
                  </a:cubicBezTo>
                  <a:cubicBezTo>
                    <a:pt x="2060" y="938"/>
                    <a:pt x="2057" y="933"/>
                    <a:pt x="2057" y="927"/>
                  </a:cubicBezTo>
                  <a:close/>
                  <a:moveTo>
                    <a:pt x="636" y="919"/>
                  </a:moveTo>
                  <a:lnTo>
                    <a:pt x="636" y="919"/>
                  </a:lnTo>
                  <a:cubicBezTo>
                    <a:pt x="629" y="930"/>
                    <a:pt x="624" y="934"/>
                    <a:pt x="620" y="934"/>
                  </a:cubicBezTo>
                  <a:cubicBezTo>
                    <a:pt x="611" y="934"/>
                    <a:pt x="606" y="921"/>
                    <a:pt x="596" y="921"/>
                  </a:cubicBezTo>
                  <a:cubicBezTo>
                    <a:pt x="590" y="921"/>
                    <a:pt x="583" y="925"/>
                    <a:pt x="574" y="936"/>
                  </a:cubicBezTo>
                  <a:cubicBezTo>
                    <a:pt x="578" y="935"/>
                    <a:pt x="581" y="934"/>
                    <a:pt x="585" y="934"/>
                  </a:cubicBezTo>
                  <a:cubicBezTo>
                    <a:pt x="608" y="934"/>
                    <a:pt x="631" y="955"/>
                    <a:pt x="654" y="963"/>
                  </a:cubicBezTo>
                  <a:cubicBezTo>
                    <a:pt x="686" y="943"/>
                    <a:pt x="662" y="929"/>
                    <a:pt x="636" y="919"/>
                  </a:cubicBezTo>
                  <a:close/>
                  <a:moveTo>
                    <a:pt x="1810" y="1298"/>
                  </a:moveTo>
                  <a:cubicBezTo>
                    <a:pt x="1814" y="1299"/>
                    <a:pt x="1818" y="1300"/>
                    <a:pt x="1822" y="1300"/>
                  </a:cubicBezTo>
                  <a:lnTo>
                    <a:pt x="1822" y="1300"/>
                  </a:lnTo>
                  <a:cubicBezTo>
                    <a:pt x="1819" y="1299"/>
                    <a:pt x="1815" y="1298"/>
                    <a:pt x="1810" y="1298"/>
                  </a:cubicBezTo>
                  <a:close/>
                  <a:moveTo>
                    <a:pt x="1978" y="1704"/>
                  </a:moveTo>
                  <a:lnTo>
                    <a:pt x="1978" y="1704"/>
                  </a:lnTo>
                  <a:cubicBezTo>
                    <a:pt x="1977" y="1705"/>
                    <a:pt x="1976" y="1705"/>
                    <a:pt x="1976" y="1706"/>
                  </a:cubicBezTo>
                  <a:lnTo>
                    <a:pt x="1976" y="1706"/>
                  </a:lnTo>
                  <a:lnTo>
                    <a:pt x="1978" y="1704"/>
                  </a:lnTo>
                  <a:close/>
                  <a:moveTo>
                    <a:pt x="2402" y="0"/>
                  </a:moveTo>
                  <a:cubicBezTo>
                    <a:pt x="2367" y="53"/>
                    <a:pt x="2322" y="53"/>
                    <a:pt x="2269" y="53"/>
                  </a:cubicBezTo>
                  <a:cubicBezTo>
                    <a:pt x="2216" y="62"/>
                    <a:pt x="2172" y="62"/>
                    <a:pt x="2155" y="115"/>
                  </a:cubicBezTo>
                  <a:lnTo>
                    <a:pt x="2128" y="89"/>
                  </a:lnTo>
                  <a:lnTo>
                    <a:pt x="2146" y="89"/>
                  </a:lnTo>
                  <a:cubicBezTo>
                    <a:pt x="2137" y="79"/>
                    <a:pt x="2129" y="76"/>
                    <a:pt x="2123" y="76"/>
                  </a:cubicBezTo>
                  <a:cubicBezTo>
                    <a:pt x="2112" y="76"/>
                    <a:pt x="2104" y="89"/>
                    <a:pt x="2093" y="106"/>
                  </a:cubicBezTo>
                  <a:cubicBezTo>
                    <a:pt x="2085" y="122"/>
                    <a:pt x="2078" y="143"/>
                    <a:pt x="2064" y="143"/>
                  </a:cubicBezTo>
                  <a:cubicBezTo>
                    <a:pt x="2062" y="143"/>
                    <a:pt x="2060" y="143"/>
                    <a:pt x="2057" y="142"/>
                  </a:cubicBezTo>
                  <a:cubicBezTo>
                    <a:pt x="2040" y="142"/>
                    <a:pt x="2022" y="124"/>
                    <a:pt x="2040" y="115"/>
                  </a:cubicBezTo>
                  <a:lnTo>
                    <a:pt x="2040" y="115"/>
                  </a:lnTo>
                  <a:lnTo>
                    <a:pt x="2005" y="133"/>
                  </a:lnTo>
                  <a:cubicBezTo>
                    <a:pt x="1988" y="133"/>
                    <a:pt x="1994" y="118"/>
                    <a:pt x="2002" y="115"/>
                  </a:cubicBezTo>
                  <a:lnTo>
                    <a:pt x="2002" y="115"/>
                  </a:lnTo>
                  <a:lnTo>
                    <a:pt x="1952" y="124"/>
                  </a:lnTo>
                  <a:cubicBezTo>
                    <a:pt x="1943" y="142"/>
                    <a:pt x="1925" y="159"/>
                    <a:pt x="1916" y="177"/>
                  </a:cubicBezTo>
                  <a:cubicBezTo>
                    <a:pt x="1899" y="159"/>
                    <a:pt x="1916" y="159"/>
                    <a:pt x="1916" y="150"/>
                  </a:cubicBezTo>
                  <a:lnTo>
                    <a:pt x="1916" y="150"/>
                  </a:lnTo>
                  <a:lnTo>
                    <a:pt x="1890" y="177"/>
                  </a:lnTo>
                  <a:cubicBezTo>
                    <a:pt x="1872" y="150"/>
                    <a:pt x="1899" y="124"/>
                    <a:pt x="1916" y="124"/>
                  </a:cubicBezTo>
                  <a:cubicBezTo>
                    <a:pt x="1908" y="95"/>
                    <a:pt x="1903" y="85"/>
                    <a:pt x="1899" y="85"/>
                  </a:cubicBezTo>
                  <a:cubicBezTo>
                    <a:pt x="1891" y="85"/>
                    <a:pt x="1885" y="111"/>
                    <a:pt x="1865" y="111"/>
                  </a:cubicBezTo>
                  <a:cubicBezTo>
                    <a:pt x="1858" y="111"/>
                    <a:pt x="1849" y="108"/>
                    <a:pt x="1837" y="97"/>
                  </a:cubicBezTo>
                  <a:lnTo>
                    <a:pt x="1863" y="80"/>
                  </a:lnTo>
                  <a:cubicBezTo>
                    <a:pt x="1846" y="27"/>
                    <a:pt x="1819" y="44"/>
                    <a:pt x="1793" y="9"/>
                  </a:cubicBezTo>
                  <a:lnTo>
                    <a:pt x="1793" y="9"/>
                  </a:lnTo>
                  <a:cubicBezTo>
                    <a:pt x="1793" y="27"/>
                    <a:pt x="1854" y="97"/>
                    <a:pt x="1819" y="124"/>
                  </a:cubicBezTo>
                  <a:cubicBezTo>
                    <a:pt x="1815" y="120"/>
                    <a:pt x="1812" y="118"/>
                    <a:pt x="1807" y="118"/>
                  </a:cubicBezTo>
                  <a:cubicBezTo>
                    <a:pt x="1801" y="118"/>
                    <a:pt x="1794" y="122"/>
                    <a:pt x="1784" y="133"/>
                  </a:cubicBezTo>
                  <a:cubicBezTo>
                    <a:pt x="1784" y="109"/>
                    <a:pt x="1776" y="105"/>
                    <a:pt x="1763" y="105"/>
                  </a:cubicBezTo>
                  <a:cubicBezTo>
                    <a:pt x="1756" y="105"/>
                    <a:pt x="1748" y="106"/>
                    <a:pt x="1740" y="106"/>
                  </a:cubicBezTo>
                  <a:lnTo>
                    <a:pt x="1740" y="62"/>
                  </a:lnTo>
                  <a:cubicBezTo>
                    <a:pt x="1722" y="71"/>
                    <a:pt x="1722" y="97"/>
                    <a:pt x="1704" y="124"/>
                  </a:cubicBezTo>
                  <a:cubicBezTo>
                    <a:pt x="1678" y="115"/>
                    <a:pt x="1678" y="80"/>
                    <a:pt x="1669" y="44"/>
                  </a:cubicBezTo>
                  <a:cubicBezTo>
                    <a:pt x="1666" y="44"/>
                    <a:pt x="1664" y="44"/>
                    <a:pt x="1662" y="44"/>
                  </a:cubicBezTo>
                  <a:cubicBezTo>
                    <a:pt x="1633" y="44"/>
                    <a:pt x="1693" y="107"/>
                    <a:pt x="1651" y="115"/>
                  </a:cubicBezTo>
                  <a:cubicBezTo>
                    <a:pt x="1641" y="110"/>
                    <a:pt x="1632" y="108"/>
                    <a:pt x="1623" y="108"/>
                  </a:cubicBezTo>
                  <a:cubicBezTo>
                    <a:pt x="1600" y="108"/>
                    <a:pt x="1577" y="123"/>
                    <a:pt x="1545" y="142"/>
                  </a:cubicBezTo>
                  <a:cubicBezTo>
                    <a:pt x="1519" y="133"/>
                    <a:pt x="1554" y="115"/>
                    <a:pt x="1545" y="106"/>
                  </a:cubicBezTo>
                  <a:lnTo>
                    <a:pt x="1545" y="106"/>
                  </a:lnTo>
                  <a:lnTo>
                    <a:pt x="1519" y="142"/>
                  </a:lnTo>
                  <a:cubicBezTo>
                    <a:pt x="1519" y="142"/>
                    <a:pt x="1519" y="124"/>
                    <a:pt x="1519" y="124"/>
                  </a:cubicBezTo>
                  <a:cubicBezTo>
                    <a:pt x="1501" y="133"/>
                    <a:pt x="1519" y="168"/>
                    <a:pt x="1492" y="186"/>
                  </a:cubicBezTo>
                  <a:cubicBezTo>
                    <a:pt x="1491" y="193"/>
                    <a:pt x="1489" y="195"/>
                    <a:pt x="1485" y="195"/>
                  </a:cubicBezTo>
                  <a:cubicBezTo>
                    <a:pt x="1472" y="195"/>
                    <a:pt x="1444" y="150"/>
                    <a:pt x="1419" y="150"/>
                  </a:cubicBezTo>
                  <a:cubicBezTo>
                    <a:pt x="1411" y="150"/>
                    <a:pt x="1403" y="155"/>
                    <a:pt x="1395" y="168"/>
                  </a:cubicBezTo>
                  <a:cubicBezTo>
                    <a:pt x="1386" y="150"/>
                    <a:pt x="1395" y="133"/>
                    <a:pt x="1395" y="115"/>
                  </a:cubicBezTo>
                  <a:lnTo>
                    <a:pt x="1395" y="115"/>
                  </a:lnTo>
                  <a:cubicBezTo>
                    <a:pt x="1342" y="159"/>
                    <a:pt x="1351" y="150"/>
                    <a:pt x="1316" y="195"/>
                  </a:cubicBezTo>
                  <a:lnTo>
                    <a:pt x="1280" y="168"/>
                  </a:lnTo>
                  <a:lnTo>
                    <a:pt x="1280" y="168"/>
                  </a:lnTo>
                  <a:cubicBezTo>
                    <a:pt x="1307" y="203"/>
                    <a:pt x="1272" y="248"/>
                    <a:pt x="1245" y="283"/>
                  </a:cubicBezTo>
                  <a:cubicBezTo>
                    <a:pt x="1254" y="301"/>
                    <a:pt x="1263" y="309"/>
                    <a:pt x="1263" y="318"/>
                  </a:cubicBezTo>
                  <a:lnTo>
                    <a:pt x="1219" y="345"/>
                  </a:lnTo>
                  <a:cubicBezTo>
                    <a:pt x="1219" y="337"/>
                    <a:pt x="1219" y="323"/>
                    <a:pt x="1224" y="307"/>
                  </a:cubicBezTo>
                  <a:lnTo>
                    <a:pt x="1224" y="307"/>
                  </a:lnTo>
                  <a:cubicBezTo>
                    <a:pt x="1222" y="309"/>
                    <a:pt x="1219" y="309"/>
                    <a:pt x="1219" y="309"/>
                  </a:cubicBezTo>
                  <a:cubicBezTo>
                    <a:pt x="1201" y="292"/>
                    <a:pt x="1210" y="265"/>
                    <a:pt x="1219" y="239"/>
                  </a:cubicBezTo>
                  <a:lnTo>
                    <a:pt x="1236" y="274"/>
                  </a:lnTo>
                  <a:cubicBezTo>
                    <a:pt x="1254" y="239"/>
                    <a:pt x="1263" y="212"/>
                    <a:pt x="1254" y="186"/>
                  </a:cubicBezTo>
                  <a:lnTo>
                    <a:pt x="1254" y="186"/>
                  </a:lnTo>
                  <a:cubicBezTo>
                    <a:pt x="1254" y="186"/>
                    <a:pt x="1245" y="195"/>
                    <a:pt x="1245" y="195"/>
                  </a:cubicBezTo>
                  <a:cubicBezTo>
                    <a:pt x="1245" y="186"/>
                    <a:pt x="1245" y="177"/>
                    <a:pt x="1245" y="177"/>
                  </a:cubicBezTo>
                  <a:cubicBezTo>
                    <a:pt x="1245" y="175"/>
                    <a:pt x="1245" y="173"/>
                    <a:pt x="1244" y="173"/>
                  </a:cubicBezTo>
                  <a:cubicBezTo>
                    <a:pt x="1241" y="173"/>
                    <a:pt x="1236" y="182"/>
                    <a:pt x="1236" y="195"/>
                  </a:cubicBezTo>
                  <a:lnTo>
                    <a:pt x="1227" y="142"/>
                  </a:lnTo>
                  <a:lnTo>
                    <a:pt x="1219" y="159"/>
                  </a:lnTo>
                  <a:lnTo>
                    <a:pt x="1166" y="124"/>
                  </a:lnTo>
                  <a:cubicBezTo>
                    <a:pt x="1122" y="177"/>
                    <a:pt x="1086" y="256"/>
                    <a:pt x="1016" y="283"/>
                  </a:cubicBezTo>
                  <a:cubicBezTo>
                    <a:pt x="1033" y="239"/>
                    <a:pt x="1024" y="221"/>
                    <a:pt x="1024" y="168"/>
                  </a:cubicBezTo>
                  <a:lnTo>
                    <a:pt x="1024" y="168"/>
                  </a:lnTo>
                  <a:cubicBezTo>
                    <a:pt x="1029" y="183"/>
                    <a:pt x="1036" y="188"/>
                    <a:pt x="1043" y="188"/>
                  </a:cubicBezTo>
                  <a:cubicBezTo>
                    <a:pt x="1060" y="188"/>
                    <a:pt x="1083" y="158"/>
                    <a:pt x="1106" y="158"/>
                  </a:cubicBezTo>
                  <a:cubicBezTo>
                    <a:pt x="1107" y="158"/>
                    <a:pt x="1107" y="158"/>
                    <a:pt x="1108" y="159"/>
                  </a:cubicBezTo>
                  <a:lnTo>
                    <a:pt x="1108" y="159"/>
                  </a:lnTo>
                  <a:cubicBezTo>
                    <a:pt x="1095" y="154"/>
                    <a:pt x="1095" y="132"/>
                    <a:pt x="1095" y="124"/>
                  </a:cubicBezTo>
                  <a:lnTo>
                    <a:pt x="1033" y="168"/>
                  </a:lnTo>
                  <a:cubicBezTo>
                    <a:pt x="1042" y="133"/>
                    <a:pt x="1024" y="142"/>
                    <a:pt x="1007" y="124"/>
                  </a:cubicBezTo>
                  <a:lnTo>
                    <a:pt x="1007" y="124"/>
                  </a:lnTo>
                  <a:cubicBezTo>
                    <a:pt x="1024" y="203"/>
                    <a:pt x="963" y="177"/>
                    <a:pt x="936" y="203"/>
                  </a:cubicBezTo>
                  <a:cubicBezTo>
                    <a:pt x="936" y="180"/>
                    <a:pt x="943" y="158"/>
                    <a:pt x="962" y="158"/>
                  </a:cubicBezTo>
                  <a:cubicBezTo>
                    <a:pt x="965" y="158"/>
                    <a:pt x="968" y="158"/>
                    <a:pt x="971" y="159"/>
                  </a:cubicBezTo>
                  <a:cubicBezTo>
                    <a:pt x="965" y="148"/>
                    <a:pt x="959" y="143"/>
                    <a:pt x="954" y="143"/>
                  </a:cubicBezTo>
                  <a:cubicBezTo>
                    <a:pt x="936" y="143"/>
                    <a:pt x="926" y="203"/>
                    <a:pt x="911" y="203"/>
                  </a:cubicBezTo>
                  <a:cubicBezTo>
                    <a:pt x="908" y="203"/>
                    <a:pt x="904" y="201"/>
                    <a:pt x="901" y="195"/>
                  </a:cubicBezTo>
                  <a:cubicBezTo>
                    <a:pt x="901" y="195"/>
                    <a:pt x="910" y="195"/>
                    <a:pt x="910" y="186"/>
                  </a:cubicBezTo>
                  <a:lnTo>
                    <a:pt x="910" y="186"/>
                  </a:lnTo>
                  <a:cubicBezTo>
                    <a:pt x="904" y="191"/>
                    <a:pt x="897" y="193"/>
                    <a:pt x="890" y="193"/>
                  </a:cubicBezTo>
                  <a:cubicBezTo>
                    <a:pt x="871" y="193"/>
                    <a:pt x="853" y="181"/>
                    <a:pt x="865" y="168"/>
                  </a:cubicBezTo>
                  <a:lnTo>
                    <a:pt x="751" y="168"/>
                  </a:lnTo>
                  <a:cubicBezTo>
                    <a:pt x="707" y="177"/>
                    <a:pt x="680" y="195"/>
                    <a:pt x="689" y="230"/>
                  </a:cubicBezTo>
                  <a:cubicBezTo>
                    <a:pt x="680" y="221"/>
                    <a:pt x="662" y="150"/>
                    <a:pt x="662" y="142"/>
                  </a:cubicBezTo>
                  <a:lnTo>
                    <a:pt x="662" y="142"/>
                  </a:lnTo>
                  <a:cubicBezTo>
                    <a:pt x="645" y="212"/>
                    <a:pt x="654" y="283"/>
                    <a:pt x="680" y="354"/>
                  </a:cubicBezTo>
                  <a:cubicBezTo>
                    <a:pt x="662" y="327"/>
                    <a:pt x="627" y="283"/>
                    <a:pt x="592" y="239"/>
                  </a:cubicBezTo>
                  <a:cubicBezTo>
                    <a:pt x="565" y="195"/>
                    <a:pt x="539" y="150"/>
                    <a:pt x="565" y="142"/>
                  </a:cubicBezTo>
                  <a:cubicBezTo>
                    <a:pt x="550" y="136"/>
                    <a:pt x="535" y="131"/>
                    <a:pt x="519" y="131"/>
                  </a:cubicBezTo>
                  <a:cubicBezTo>
                    <a:pt x="508" y="131"/>
                    <a:pt x="497" y="134"/>
                    <a:pt x="486" y="142"/>
                  </a:cubicBezTo>
                  <a:cubicBezTo>
                    <a:pt x="503" y="150"/>
                    <a:pt x="574" y="221"/>
                    <a:pt x="565" y="221"/>
                  </a:cubicBezTo>
                  <a:cubicBezTo>
                    <a:pt x="521" y="195"/>
                    <a:pt x="503" y="186"/>
                    <a:pt x="495" y="177"/>
                  </a:cubicBezTo>
                  <a:cubicBezTo>
                    <a:pt x="479" y="177"/>
                    <a:pt x="463" y="170"/>
                    <a:pt x="427" y="149"/>
                  </a:cubicBezTo>
                  <a:lnTo>
                    <a:pt x="427" y="149"/>
                  </a:lnTo>
                  <a:cubicBezTo>
                    <a:pt x="456" y="172"/>
                    <a:pt x="500" y="239"/>
                    <a:pt x="477" y="239"/>
                  </a:cubicBezTo>
                  <a:cubicBezTo>
                    <a:pt x="469" y="222"/>
                    <a:pt x="397" y="158"/>
                    <a:pt x="389" y="143"/>
                  </a:cubicBezTo>
                  <a:lnTo>
                    <a:pt x="389" y="143"/>
                  </a:lnTo>
                  <a:cubicBezTo>
                    <a:pt x="398" y="168"/>
                    <a:pt x="406" y="193"/>
                    <a:pt x="414" y="226"/>
                  </a:cubicBezTo>
                  <a:lnTo>
                    <a:pt x="414" y="226"/>
                  </a:lnTo>
                  <a:cubicBezTo>
                    <a:pt x="405" y="205"/>
                    <a:pt x="333" y="158"/>
                    <a:pt x="292" y="133"/>
                  </a:cubicBezTo>
                  <a:lnTo>
                    <a:pt x="292" y="133"/>
                  </a:lnTo>
                  <a:cubicBezTo>
                    <a:pt x="301" y="139"/>
                    <a:pt x="295" y="141"/>
                    <a:pt x="284" y="141"/>
                  </a:cubicBezTo>
                  <a:cubicBezTo>
                    <a:pt x="271" y="141"/>
                    <a:pt x="251" y="139"/>
                    <a:pt x="237" y="139"/>
                  </a:cubicBezTo>
                  <a:cubicBezTo>
                    <a:pt x="229" y="139"/>
                    <a:pt x="223" y="140"/>
                    <a:pt x="221" y="142"/>
                  </a:cubicBezTo>
                  <a:lnTo>
                    <a:pt x="274" y="159"/>
                  </a:lnTo>
                  <a:cubicBezTo>
                    <a:pt x="268" y="158"/>
                    <a:pt x="263" y="158"/>
                    <a:pt x="259" y="158"/>
                  </a:cubicBezTo>
                  <a:cubicBezTo>
                    <a:pt x="200" y="158"/>
                    <a:pt x="367" y="274"/>
                    <a:pt x="309" y="274"/>
                  </a:cubicBezTo>
                  <a:cubicBezTo>
                    <a:pt x="292" y="256"/>
                    <a:pt x="159" y="168"/>
                    <a:pt x="97" y="150"/>
                  </a:cubicBezTo>
                  <a:lnTo>
                    <a:pt x="97" y="150"/>
                  </a:lnTo>
                  <a:cubicBezTo>
                    <a:pt x="141" y="186"/>
                    <a:pt x="239" y="248"/>
                    <a:pt x="327" y="309"/>
                  </a:cubicBezTo>
                  <a:cubicBezTo>
                    <a:pt x="424" y="371"/>
                    <a:pt x="512" y="424"/>
                    <a:pt x="548" y="451"/>
                  </a:cubicBezTo>
                  <a:lnTo>
                    <a:pt x="512" y="433"/>
                  </a:lnTo>
                  <a:lnTo>
                    <a:pt x="512" y="433"/>
                  </a:lnTo>
                  <a:cubicBezTo>
                    <a:pt x="530" y="451"/>
                    <a:pt x="548" y="459"/>
                    <a:pt x="565" y="477"/>
                  </a:cubicBezTo>
                  <a:cubicBezTo>
                    <a:pt x="512" y="451"/>
                    <a:pt x="433" y="406"/>
                    <a:pt x="336" y="345"/>
                  </a:cubicBezTo>
                  <a:cubicBezTo>
                    <a:pt x="247" y="292"/>
                    <a:pt x="159" y="221"/>
                    <a:pt x="97" y="177"/>
                  </a:cubicBezTo>
                  <a:cubicBezTo>
                    <a:pt x="94" y="178"/>
                    <a:pt x="91" y="179"/>
                    <a:pt x="88" y="179"/>
                  </a:cubicBezTo>
                  <a:cubicBezTo>
                    <a:pt x="82" y="179"/>
                    <a:pt x="76" y="177"/>
                    <a:pt x="72" y="177"/>
                  </a:cubicBezTo>
                  <a:cubicBezTo>
                    <a:pt x="66" y="177"/>
                    <a:pt x="66" y="181"/>
                    <a:pt x="80" y="203"/>
                  </a:cubicBezTo>
                  <a:cubicBezTo>
                    <a:pt x="53" y="195"/>
                    <a:pt x="9" y="150"/>
                    <a:pt x="0" y="133"/>
                  </a:cubicBezTo>
                  <a:lnTo>
                    <a:pt x="0" y="133"/>
                  </a:lnTo>
                  <a:lnTo>
                    <a:pt x="44" y="230"/>
                  </a:lnTo>
                  <a:cubicBezTo>
                    <a:pt x="115" y="256"/>
                    <a:pt x="159" y="336"/>
                    <a:pt x="221" y="354"/>
                  </a:cubicBezTo>
                  <a:cubicBezTo>
                    <a:pt x="177" y="309"/>
                    <a:pt x="133" y="265"/>
                    <a:pt x="80" y="221"/>
                  </a:cubicBezTo>
                  <a:lnTo>
                    <a:pt x="80" y="221"/>
                  </a:lnTo>
                  <a:cubicBezTo>
                    <a:pt x="124" y="239"/>
                    <a:pt x="186" y="274"/>
                    <a:pt x="239" y="318"/>
                  </a:cubicBezTo>
                  <a:cubicBezTo>
                    <a:pt x="300" y="354"/>
                    <a:pt x="345" y="389"/>
                    <a:pt x="345" y="415"/>
                  </a:cubicBezTo>
                  <a:cubicBezTo>
                    <a:pt x="327" y="415"/>
                    <a:pt x="212" y="362"/>
                    <a:pt x="194" y="354"/>
                  </a:cubicBezTo>
                  <a:lnTo>
                    <a:pt x="194" y="354"/>
                  </a:lnTo>
                  <a:cubicBezTo>
                    <a:pt x="221" y="371"/>
                    <a:pt x="274" y="424"/>
                    <a:pt x="256" y="424"/>
                  </a:cubicBezTo>
                  <a:lnTo>
                    <a:pt x="203" y="389"/>
                  </a:lnTo>
                  <a:lnTo>
                    <a:pt x="203" y="389"/>
                  </a:lnTo>
                  <a:cubicBezTo>
                    <a:pt x="203" y="406"/>
                    <a:pt x="239" y="424"/>
                    <a:pt x="265" y="442"/>
                  </a:cubicBezTo>
                  <a:cubicBezTo>
                    <a:pt x="292" y="468"/>
                    <a:pt x="309" y="477"/>
                    <a:pt x="292" y="495"/>
                  </a:cubicBezTo>
                  <a:cubicBezTo>
                    <a:pt x="292" y="512"/>
                    <a:pt x="239" y="539"/>
                    <a:pt x="274" y="539"/>
                  </a:cubicBezTo>
                  <a:cubicBezTo>
                    <a:pt x="287" y="535"/>
                    <a:pt x="309" y="533"/>
                    <a:pt x="337" y="533"/>
                  </a:cubicBezTo>
                  <a:cubicBezTo>
                    <a:pt x="423" y="533"/>
                    <a:pt x="560" y="550"/>
                    <a:pt x="601" y="557"/>
                  </a:cubicBezTo>
                  <a:cubicBezTo>
                    <a:pt x="601" y="557"/>
                    <a:pt x="556" y="592"/>
                    <a:pt x="539" y="610"/>
                  </a:cubicBezTo>
                  <a:cubicBezTo>
                    <a:pt x="526" y="614"/>
                    <a:pt x="512" y="616"/>
                    <a:pt x="498" y="616"/>
                  </a:cubicBezTo>
                  <a:cubicBezTo>
                    <a:pt x="484" y="616"/>
                    <a:pt x="468" y="614"/>
                    <a:pt x="450" y="610"/>
                  </a:cubicBezTo>
                  <a:cubicBezTo>
                    <a:pt x="433" y="610"/>
                    <a:pt x="411" y="606"/>
                    <a:pt x="394" y="606"/>
                  </a:cubicBezTo>
                  <a:cubicBezTo>
                    <a:pt x="385" y="606"/>
                    <a:pt x="377" y="607"/>
                    <a:pt x="371" y="610"/>
                  </a:cubicBezTo>
                  <a:cubicBezTo>
                    <a:pt x="389" y="610"/>
                    <a:pt x="415" y="618"/>
                    <a:pt x="424" y="627"/>
                  </a:cubicBezTo>
                  <a:cubicBezTo>
                    <a:pt x="415" y="636"/>
                    <a:pt x="371" y="627"/>
                    <a:pt x="397" y="654"/>
                  </a:cubicBezTo>
                  <a:cubicBezTo>
                    <a:pt x="435" y="654"/>
                    <a:pt x="437" y="684"/>
                    <a:pt x="441" y="684"/>
                  </a:cubicBezTo>
                  <a:cubicBezTo>
                    <a:pt x="443" y="684"/>
                    <a:pt x="445" y="678"/>
                    <a:pt x="450" y="663"/>
                  </a:cubicBezTo>
                  <a:cubicBezTo>
                    <a:pt x="477" y="689"/>
                    <a:pt x="459" y="698"/>
                    <a:pt x="477" y="724"/>
                  </a:cubicBezTo>
                  <a:cubicBezTo>
                    <a:pt x="495" y="716"/>
                    <a:pt x="521" y="716"/>
                    <a:pt x="548" y="716"/>
                  </a:cubicBezTo>
                  <a:cubicBezTo>
                    <a:pt x="561" y="711"/>
                    <a:pt x="576" y="709"/>
                    <a:pt x="590" y="709"/>
                  </a:cubicBezTo>
                  <a:cubicBezTo>
                    <a:pt x="603" y="709"/>
                    <a:pt x="614" y="711"/>
                    <a:pt x="618" y="716"/>
                  </a:cubicBezTo>
                  <a:cubicBezTo>
                    <a:pt x="609" y="724"/>
                    <a:pt x="592" y="733"/>
                    <a:pt x="592" y="742"/>
                  </a:cubicBezTo>
                  <a:cubicBezTo>
                    <a:pt x="609" y="786"/>
                    <a:pt x="609" y="821"/>
                    <a:pt x="627" y="866"/>
                  </a:cubicBezTo>
                  <a:cubicBezTo>
                    <a:pt x="618" y="874"/>
                    <a:pt x="618" y="910"/>
                    <a:pt x="592" y="910"/>
                  </a:cubicBezTo>
                  <a:cubicBezTo>
                    <a:pt x="598" y="910"/>
                    <a:pt x="605" y="910"/>
                    <a:pt x="611" y="910"/>
                  </a:cubicBezTo>
                  <a:lnTo>
                    <a:pt x="611" y="910"/>
                  </a:lnTo>
                  <a:cubicBezTo>
                    <a:pt x="610" y="910"/>
                    <a:pt x="610" y="910"/>
                    <a:pt x="609" y="910"/>
                  </a:cubicBezTo>
                  <a:cubicBezTo>
                    <a:pt x="643" y="891"/>
                    <a:pt x="678" y="882"/>
                    <a:pt x="712" y="882"/>
                  </a:cubicBezTo>
                  <a:cubicBezTo>
                    <a:pt x="742" y="882"/>
                    <a:pt x="770" y="889"/>
                    <a:pt x="795" y="901"/>
                  </a:cubicBezTo>
                  <a:cubicBezTo>
                    <a:pt x="830" y="927"/>
                    <a:pt x="768" y="936"/>
                    <a:pt x="777" y="945"/>
                  </a:cubicBezTo>
                  <a:cubicBezTo>
                    <a:pt x="790" y="980"/>
                    <a:pt x="821" y="980"/>
                    <a:pt x="849" y="980"/>
                  </a:cubicBezTo>
                  <a:cubicBezTo>
                    <a:pt x="877" y="980"/>
                    <a:pt x="901" y="980"/>
                    <a:pt x="901" y="1016"/>
                  </a:cubicBezTo>
                  <a:cubicBezTo>
                    <a:pt x="874" y="1060"/>
                    <a:pt x="830" y="1060"/>
                    <a:pt x="804" y="1078"/>
                  </a:cubicBezTo>
                  <a:cubicBezTo>
                    <a:pt x="777" y="1060"/>
                    <a:pt x="804" y="1025"/>
                    <a:pt x="795" y="1007"/>
                  </a:cubicBezTo>
                  <a:lnTo>
                    <a:pt x="795" y="1007"/>
                  </a:lnTo>
                  <a:lnTo>
                    <a:pt x="786" y="1033"/>
                  </a:lnTo>
                  <a:cubicBezTo>
                    <a:pt x="768" y="1033"/>
                    <a:pt x="751" y="1025"/>
                    <a:pt x="760" y="1007"/>
                  </a:cubicBezTo>
                  <a:lnTo>
                    <a:pt x="760" y="1007"/>
                  </a:lnTo>
                  <a:cubicBezTo>
                    <a:pt x="733" y="1042"/>
                    <a:pt x="812" y="1122"/>
                    <a:pt x="812" y="1184"/>
                  </a:cubicBezTo>
                  <a:cubicBezTo>
                    <a:pt x="823" y="1189"/>
                    <a:pt x="836" y="1194"/>
                    <a:pt x="847" y="1194"/>
                  </a:cubicBezTo>
                  <a:cubicBezTo>
                    <a:pt x="855" y="1194"/>
                    <a:pt x="862" y="1191"/>
                    <a:pt x="865" y="1184"/>
                  </a:cubicBezTo>
                  <a:lnTo>
                    <a:pt x="848" y="1166"/>
                  </a:lnTo>
                  <a:cubicBezTo>
                    <a:pt x="853" y="1158"/>
                    <a:pt x="861" y="1155"/>
                    <a:pt x="868" y="1155"/>
                  </a:cubicBezTo>
                  <a:cubicBezTo>
                    <a:pt x="877" y="1155"/>
                    <a:pt x="887" y="1159"/>
                    <a:pt x="895" y="1159"/>
                  </a:cubicBezTo>
                  <a:cubicBezTo>
                    <a:pt x="902" y="1159"/>
                    <a:pt x="907" y="1156"/>
                    <a:pt x="910" y="1148"/>
                  </a:cubicBezTo>
                  <a:cubicBezTo>
                    <a:pt x="936" y="1157"/>
                    <a:pt x="980" y="1166"/>
                    <a:pt x="980" y="1201"/>
                  </a:cubicBezTo>
                  <a:lnTo>
                    <a:pt x="956" y="1226"/>
                  </a:lnTo>
                  <a:lnTo>
                    <a:pt x="956" y="1226"/>
                  </a:lnTo>
                  <a:cubicBezTo>
                    <a:pt x="961" y="1215"/>
                    <a:pt x="958" y="1201"/>
                    <a:pt x="945" y="1201"/>
                  </a:cubicBezTo>
                  <a:lnTo>
                    <a:pt x="945" y="1201"/>
                  </a:lnTo>
                  <a:cubicBezTo>
                    <a:pt x="957" y="1201"/>
                    <a:pt x="952" y="1216"/>
                    <a:pt x="950" y="1231"/>
                  </a:cubicBezTo>
                  <a:lnTo>
                    <a:pt x="950" y="1231"/>
                  </a:lnTo>
                  <a:lnTo>
                    <a:pt x="945" y="1236"/>
                  </a:lnTo>
                  <a:cubicBezTo>
                    <a:pt x="947" y="1236"/>
                    <a:pt x="948" y="1235"/>
                    <a:pt x="950" y="1233"/>
                  </a:cubicBezTo>
                  <a:lnTo>
                    <a:pt x="950" y="1233"/>
                  </a:lnTo>
                  <a:cubicBezTo>
                    <a:pt x="947" y="1249"/>
                    <a:pt x="948" y="1264"/>
                    <a:pt x="971" y="1264"/>
                  </a:cubicBezTo>
                  <a:cubicBezTo>
                    <a:pt x="973" y="1264"/>
                    <a:pt x="977" y="1263"/>
                    <a:pt x="980" y="1263"/>
                  </a:cubicBezTo>
                  <a:lnTo>
                    <a:pt x="989" y="1219"/>
                  </a:lnTo>
                  <a:cubicBezTo>
                    <a:pt x="1024" y="1236"/>
                    <a:pt x="1077" y="1236"/>
                    <a:pt x="1086" y="1272"/>
                  </a:cubicBezTo>
                  <a:cubicBezTo>
                    <a:pt x="1113" y="1236"/>
                    <a:pt x="1077" y="1263"/>
                    <a:pt x="1113" y="1219"/>
                  </a:cubicBezTo>
                  <a:lnTo>
                    <a:pt x="1113" y="1219"/>
                  </a:lnTo>
                  <a:cubicBezTo>
                    <a:pt x="1103" y="1229"/>
                    <a:pt x="1096" y="1232"/>
                    <a:pt x="1090" y="1232"/>
                  </a:cubicBezTo>
                  <a:cubicBezTo>
                    <a:pt x="1071" y="1232"/>
                    <a:pt x="1069" y="1192"/>
                    <a:pt x="1054" y="1192"/>
                  </a:cubicBezTo>
                  <a:cubicBezTo>
                    <a:pt x="1050" y="1192"/>
                    <a:pt x="1045" y="1196"/>
                    <a:pt x="1038" y="1204"/>
                  </a:cubicBezTo>
                  <a:lnTo>
                    <a:pt x="1038" y="1204"/>
                  </a:lnTo>
                  <a:cubicBezTo>
                    <a:pt x="1065" y="1166"/>
                    <a:pt x="1035" y="1163"/>
                    <a:pt x="1060" y="1113"/>
                  </a:cubicBezTo>
                  <a:lnTo>
                    <a:pt x="1060" y="1113"/>
                  </a:lnTo>
                  <a:cubicBezTo>
                    <a:pt x="1054" y="1118"/>
                    <a:pt x="1049" y="1127"/>
                    <a:pt x="1044" y="1127"/>
                  </a:cubicBezTo>
                  <a:cubicBezTo>
                    <a:pt x="1040" y="1127"/>
                    <a:pt x="1037" y="1123"/>
                    <a:pt x="1033" y="1113"/>
                  </a:cubicBezTo>
                  <a:lnTo>
                    <a:pt x="1024" y="1113"/>
                  </a:lnTo>
                  <a:cubicBezTo>
                    <a:pt x="1016" y="1122"/>
                    <a:pt x="1016" y="1131"/>
                    <a:pt x="1007" y="1139"/>
                  </a:cubicBezTo>
                  <a:cubicBezTo>
                    <a:pt x="971" y="1139"/>
                    <a:pt x="954" y="1104"/>
                    <a:pt x="927" y="1104"/>
                  </a:cubicBezTo>
                  <a:cubicBezTo>
                    <a:pt x="927" y="1095"/>
                    <a:pt x="932" y="1095"/>
                    <a:pt x="937" y="1095"/>
                  </a:cubicBezTo>
                  <a:cubicBezTo>
                    <a:pt x="943" y="1095"/>
                    <a:pt x="949" y="1095"/>
                    <a:pt x="954" y="1086"/>
                  </a:cubicBezTo>
                  <a:lnTo>
                    <a:pt x="927" y="1078"/>
                  </a:lnTo>
                  <a:cubicBezTo>
                    <a:pt x="941" y="1068"/>
                    <a:pt x="948" y="1051"/>
                    <a:pt x="957" y="1041"/>
                  </a:cubicBezTo>
                  <a:lnTo>
                    <a:pt x="957" y="1041"/>
                  </a:lnTo>
                  <a:cubicBezTo>
                    <a:pt x="959" y="1040"/>
                    <a:pt x="961" y="1039"/>
                    <a:pt x="962" y="1036"/>
                  </a:cubicBezTo>
                  <a:lnTo>
                    <a:pt x="962" y="1036"/>
                  </a:lnTo>
                  <a:cubicBezTo>
                    <a:pt x="965" y="1035"/>
                    <a:pt x="967" y="1034"/>
                    <a:pt x="970" y="1034"/>
                  </a:cubicBezTo>
                  <a:cubicBezTo>
                    <a:pt x="975" y="1034"/>
                    <a:pt x="981" y="1036"/>
                    <a:pt x="989" y="1042"/>
                  </a:cubicBezTo>
                  <a:lnTo>
                    <a:pt x="971" y="1007"/>
                  </a:lnTo>
                  <a:cubicBezTo>
                    <a:pt x="980" y="980"/>
                    <a:pt x="971" y="954"/>
                    <a:pt x="954" y="954"/>
                  </a:cubicBezTo>
                  <a:cubicBezTo>
                    <a:pt x="945" y="936"/>
                    <a:pt x="901" y="936"/>
                    <a:pt x="927" y="936"/>
                  </a:cubicBezTo>
                  <a:lnTo>
                    <a:pt x="883" y="901"/>
                  </a:lnTo>
                  <a:lnTo>
                    <a:pt x="892" y="892"/>
                  </a:lnTo>
                  <a:cubicBezTo>
                    <a:pt x="865" y="848"/>
                    <a:pt x="786" y="830"/>
                    <a:pt x="812" y="751"/>
                  </a:cubicBezTo>
                  <a:cubicBezTo>
                    <a:pt x="795" y="742"/>
                    <a:pt x="777" y="733"/>
                    <a:pt x="777" y="698"/>
                  </a:cubicBezTo>
                  <a:lnTo>
                    <a:pt x="795" y="680"/>
                  </a:lnTo>
                  <a:cubicBezTo>
                    <a:pt x="778" y="672"/>
                    <a:pt x="785" y="618"/>
                    <a:pt x="764" y="618"/>
                  </a:cubicBezTo>
                  <a:cubicBezTo>
                    <a:pt x="763" y="618"/>
                    <a:pt x="761" y="618"/>
                    <a:pt x="760" y="618"/>
                  </a:cubicBezTo>
                  <a:cubicBezTo>
                    <a:pt x="786" y="592"/>
                    <a:pt x="786" y="592"/>
                    <a:pt x="786" y="583"/>
                  </a:cubicBezTo>
                  <a:cubicBezTo>
                    <a:pt x="777" y="583"/>
                    <a:pt x="760" y="583"/>
                    <a:pt x="768" y="574"/>
                  </a:cubicBezTo>
                  <a:lnTo>
                    <a:pt x="768" y="574"/>
                  </a:lnTo>
                  <a:lnTo>
                    <a:pt x="724" y="583"/>
                  </a:lnTo>
                  <a:cubicBezTo>
                    <a:pt x="724" y="574"/>
                    <a:pt x="707" y="565"/>
                    <a:pt x="680" y="557"/>
                  </a:cubicBezTo>
                  <a:lnTo>
                    <a:pt x="645" y="548"/>
                  </a:lnTo>
                  <a:cubicBezTo>
                    <a:pt x="618" y="539"/>
                    <a:pt x="618" y="530"/>
                    <a:pt x="627" y="521"/>
                  </a:cubicBezTo>
                  <a:cubicBezTo>
                    <a:pt x="636" y="521"/>
                    <a:pt x="645" y="512"/>
                    <a:pt x="645" y="504"/>
                  </a:cubicBezTo>
                  <a:cubicBezTo>
                    <a:pt x="653" y="508"/>
                    <a:pt x="655" y="512"/>
                    <a:pt x="655" y="514"/>
                  </a:cubicBezTo>
                  <a:lnTo>
                    <a:pt x="655" y="514"/>
                  </a:lnTo>
                  <a:cubicBezTo>
                    <a:pt x="652" y="514"/>
                    <a:pt x="648" y="513"/>
                    <a:pt x="645" y="512"/>
                  </a:cubicBezTo>
                  <a:lnTo>
                    <a:pt x="645" y="512"/>
                  </a:lnTo>
                  <a:cubicBezTo>
                    <a:pt x="647" y="515"/>
                    <a:pt x="650" y="516"/>
                    <a:pt x="652" y="516"/>
                  </a:cubicBezTo>
                  <a:cubicBezTo>
                    <a:pt x="653" y="516"/>
                    <a:pt x="655" y="515"/>
                    <a:pt x="655" y="514"/>
                  </a:cubicBezTo>
                  <a:lnTo>
                    <a:pt x="655" y="514"/>
                  </a:lnTo>
                  <a:cubicBezTo>
                    <a:pt x="663" y="515"/>
                    <a:pt x="669" y="516"/>
                    <a:pt x="672" y="516"/>
                  </a:cubicBezTo>
                  <a:cubicBezTo>
                    <a:pt x="684" y="516"/>
                    <a:pt x="664" y="508"/>
                    <a:pt x="645" y="495"/>
                  </a:cubicBezTo>
                  <a:cubicBezTo>
                    <a:pt x="617" y="474"/>
                    <a:pt x="590" y="454"/>
                    <a:pt x="600" y="454"/>
                  </a:cubicBezTo>
                  <a:cubicBezTo>
                    <a:pt x="602" y="454"/>
                    <a:pt x="608" y="455"/>
                    <a:pt x="618" y="459"/>
                  </a:cubicBezTo>
                  <a:cubicBezTo>
                    <a:pt x="601" y="451"/>
                    <a:pt x="601" y="442"/>
                    <a:pt x="601" y="442"/>
                  </a:cubicBezTo>
                  <a:lnTo>
                    <a:pt x="601" y="442"/>
                  </a:lnTo>
                  <a:cubicBezTo>
                    <a:pt x="601" y="442"/>
                    <a:pt x="609" y="451"/>
                    <a:pt x="618" y="451"/>
                  </a:cubicBezTo>
                  <a:lnTo>
                    <a:pt x="627" y="451"/>
                  </a:lnTo>
                  <a:cubicBezTo>
                    <a:pt x="627" y="451"/>
                    <a:pt x="627" y="451"/>
                    <a:pt x="618" y="442"/>
                  </a:cubicBezTo>
                  <a:lnTo>
                    <a:pt x="618" y="442"/>
                  </a:lnTo>
                  <a:lnTo>
                    <a:pt x="680" y="477"/>
                  </a:lnTo>
                  <a:cubicBezTo>
                    <a:pt x="682" y="478"/>
                    <a:pt x="684" y="479"/>
                    <a:pt x="684" y="479"/>
                  </a:cubicBezTo>
                  <a:cubicBezTo>
                    <a:pt x="686" y="479"/>
                    <a:pt x="648" y="456"/>
                    <a:pt x="609" y="433"/>
                  </a:cubicBezTo>
                  <a:cubicBezTo>
                    <a:pt x="609" y="424"/>
                    <a:pt x="601" y="415"/>
                    <a:pt x="592" y="406"/>
                  </a:cubicBezTo>
                  <a:lnTo>
                    <a:pt x="592" y="406"/>
                  </a:lnTo>
                  <a:cubicBezTo>
                    <a:pt x="620" y="423"/>
                    <a:pt x="626" y="429"/>
                    <a:pt x="628" y="429"/>
                  </a:cubicBezTo>
                  <a:cubicBezTo>
                    <a:pt x="628" y="429"/>
                    <a:pt x="627" y="427"/>
                    <a:pt x="627" y="424"/>
                  </a:cubicBezTo>
                  <a:cubicBezTo>
                    <a:pt x="627" y="424"/>
                    <a:pt x="627" y="423"/>
                    <a:pt x="629" y="423"/>
                  </a:cubicBezTo>
                  <a:cubicBezTo>
                    <a:pt x="632" y="423"/>
                    <a:pt x="641" y="427"/>
                    <a:pt x="667" y="447"/>
                  </a:cubicBezTo>
                  <a:lnTo>
                    <a:pt x="667" y="447"/>
                  </a:lnTo>
                  <a:cubicBezTo>
                    <a:pt x="643" y="427"/>
                    <a:pt x="668" y="423"/>
                    <a:pt x="638" y="384"/>
                  </a:cubicBezTo>
                  <a:lnTo>
                    <a:pt x="638" y="384"/>
                  </a:lnTo>
                  <a:cubicBezTo>
                    <a:pt x="641" y="385"/>
                    <a:pt x="645" y="386"/>
                    <a:pt x="648" y="386"/>
                  </a:cubicBezTo>
                  <a:cubicBezTo>
                    <a:pt x="656" y="386"/>
                    <a:pt x="662" y="382"/>
                    <a:pt x="662" y="371"/>
                  </a:cubicBezTo>
                  <a:lnTo>
                    <a:pt x="698" y="415"/>
                  </a:lnTo>
                  <a:cubicBezTo>
                    <a:pt x="689" y="398"/>
                    <a:pt x="680" y="380"/>
                    <a:pt x="671" y="362"/>
                  </a:cubicBezTo>
                  <a:lnTo>
                    <a:pt x="671" y="362"/>
                  </a:lnTo>
                  <a:cubicBezTo>
                    <a:pt x="707" y="389"/>
                    <a:pt x="724" y="406"/>
                    <a:pt x="733" y="433"/>
                  </a:cubicBezTo>
                  <a:cubicBezTo>
                    <a:pt x="724" y="406"/>
                    <a:pt x="733" y="406"/>
                    <a:pt x="733" y="398"/>
                  </a:cubicBezTo>
                  <a:cubicBezTo>
                    <a:pt x="742" y="398"/>
                    <a:pt x="742" y="389"/>
                    <a:pt x="742" y="362"/>
                  </a:cubicBezTo>
                  <a:lnTo>
                    <a:pt x="751" y="389"/>
                  </a:lnTo>
                  <a:cubicBezTo>
                    <a:pt x="757" y="389"/>
                    <a:pt x="764" y="370"/>
                    <a:pt x="770" y="370"/>
                  </a:cubicBezTo>
                  <a:cubicBezTo>
                    <a:pt x="772" y="370"/>
                    <a:pt x="775" y="373"/>
                    <a:pt x="777" y="380"/>
                  </a:cubicBezTo>
                  <a:cubicBezTo>
                    <a:pt x="804" y="406"/>
                    <a:pt x="812" y="406"/>
                    <a:pt x="865" y="406"/>
                  </a:cubicBezTo>
                  <a:cubicBezTo>
                    <a:pt x="918" y="406"/>
                    <a:pt x="971" y="406"/>
                    <a:pt x="1016" y="433"/>
                  </a:cubicBezTo>
                  <a:cubicBezTo>
                    <a:pt x="1011" y="412"/>
                    <a:pt x="1011" y="405"/>
                    <a:pt x="1014" y="405"/>
                  </a:cubicBezTo>
                  <a:lnTo>
                    <a:pt x="1014" y="405"/>
                  </a:lnTo>
                  <a:cubicBezTo>
                    <a:pt x="1020" y="405"/>
                    <a:pt x="1036" y="429"/>
                    <a:pt x="1047" y="429"/>
                  </a:cubicBezTo>
                  <a:cubicBezTo>
                    <a:pt x="1053" y="429"/>
                    <a:pt x="1058" y="424"/>
                    <a:pt x="1060" y="406"/>
                  </a:cubicBezTo>
                  <a:cubicBezTo>
                    <a:pt x="1060" y="424"/>
                    <a:pt x="1077" y="442"/>
                    <a:pt x="1060" y="459"/>
                  </a:cubicBezTo>
                  <a:cubicBezTo>
                    <a:pt x="1070" y="453"/>
                    <a:pt x="1079" y="452"/>
                    <a:pt x="1087" y="452"/>
                  </a:cubicBezTo>
                  <a:cubicBezTo>
                    <a:pt x="1102" y="452"/>
                    <a:pt x="1115" y="458"/>
                    <a:pt x="1127" y="458"/>
                  </a:cubicBezTo>
                  <a:cubicBezTo>
                    <a:pt x="1137" y="458"/>
                    <a:pt x="1147" y="453"/>
                    <a:pt x="1157" y="433"/>
                  </a:cubicBezTo>
                  <a:lnTo>
                    <a:pt x="1157" y="433"/>
                  </a:lnTo>
                  <a:cubicBezTo>
                    <a:pt x="1166" y="451"/>
                    <a:pt x="1148" y="459"/>
                    <a:pt x="1148" y="477"/>
                  </a:cubicBezTo>
                  <a:cubicBezTo>
                    <a:pt x="1154" y="471"/>
                    <a:pt x="1161" y="465"/>
                    <a:pt x="1167" y="465"/>
                  </a:cubicBezTo>
                  <a:cubicBezTo>
                    <a:pt x="1169" y="465"/>
                    <a:pt x="1172" y="466"/>
                    <a:pt x="1175" y="468"/>
                  </a:cubicBezTo>
                  <a:cubicBezTo>
                    <a:pt x="1175" y="477"/>
                    <a:pt x="1166" y="486"/>
                    <a:pt x="1157" y="495"/>
                  </a:cubicBezTo>
                  <a:cubicBezTo>
                    <a:pt x="1201" y="495"/>
                    <a:pt x="1210" y="433"/>
                    <a:pt x="1210" y="371"/>
                  </a:cubicBezTo>
                  <a:cubicBezTo>
                    <a:pt x="1221" y="383"/>
                    <a:pt x="1230" y="389"/>
                    <a:pt x="1237" y="389"/>
                  </a:cubicBezTo>
                  <a:cubicBezTo>
                    <a:pt x="1246" y="389"/>
                    <a:pt x="1253" y="378"/>
                    <a:pt x="1263" y="354"/>
                  </a:cubicBezTo>
                  <a:lnTo>
                    <a:pt x="1263" y="354"/>
                  </a:lnTo>
                  <a:cubicBezTo>
                    <a:pt x="1272" y="371"/>
                    <a:pt x="1280" y="398"/>
                    <a:pt x="1254" y="398"/>
                  </a:cubicBezTo>
                  <a:cubicBezTo>
                    <a:pt x="1263" y="402"/>
                    <a:pt x="1290" y="412"/>
                    <a:pt x="1314" y="412"/>
                  </a:cubicBezTo>
                  <a:cubicBezTo>
                    <a:pt x="1334" y="412"/>
                    <a:pt x="1351" y="405"/>
                    <a:pt x="1351" y="380"/>
                  </a:cubicBezTo>
                  <a:cubicBezTo>
                    <a:pt x="1355" y="387"/>
                    <a:pt x="1360" y="390"/>
                    <a:pt x="1365" y="390"/>
                  </a:cubicBezTo>
                  <a:cubicBezTo>
                    <a:pt x="1372" y="390"/>
                    <a:pt x="1378" y="385"/>
                    <a:pt x="1378" y="380"/>
                  </a:cubicBezTo>
                  <a:cubicBezTo>
                    <a:pt x="1401" y="380"/>
                    <a:pt x="1409" y="384"/>
                    <a:pt x="1422" y="384"/>
                  </a:cubicBezTo>
                  <a:cubicBezTo>
                    <a:pt x="1429" y="384"/>
                    <a:pt x="1436" y="383"/>
                    <a:pt x="1448" y="380"/>
                  </a:cubicBezTo>
                  <a:lnTo>
                    <a:pt x="1439" y="371"/>
                  </a:lnTo>
                  <a:cubicBezTo>
                    <a:pt x="1446" y="350"/>
                    <a:pt x="1452" y="345"/>
                    <a:pt x="1458" y="345"/>
                  </a:cubicBezTo>
                  <a:cubicBezTo>
                    <a:pt x="1466" y="345"/>
                    <a:pt x="1476" y="355"/>
                    <a:pt x="1492" y="355"/>
                  </a:cubicBezTo>
                  <a:cubicBezTo>
                    <a:pt x="1495" y="355"/>
                    <a:pt x="1498" y="354"/>
                    <a:pt x="1501" y="354"/>
                  </a:cubicBezTo>
                  <a:lnTo>
                    <a:pt x="1501" y="354"/>
                  </a:lnTo>
                  <a:lnTo>
                    <a:pt x="1492" y="362"/>
                  </a:lnTo>
                  <a:cubicBezTo>
                    <a:pt x="1513" y="375"/>
                    <a:pt x="1525" y="379"/>
                    <a:pt x="1533" y="379"/>
                  </a:cubicBezTo>
                  <a:cubicBezTo>
                    <a:pt x="1543" y="379"/>
                    <a:pt x="1546" y="372"/>
                    <a:pt x="1555" y="372"/>
                  </a:cubicBezTo>
                  <a:cubicBezTo>
                    <a:pt x="1561" y="372"/>
                    <a:pt x="1571" y="376"/>
                    <a:pt x="1590" y="389"/>
                  </a:cubicBezTo>
                  <a:lnTo>
                    <a:pt x="1581" y="354"/>
                  </a:lnTo>
                  <a:cubicBezTo>
                    <a:pt x="1583" y="334"/>
                    <a:pt x="1588" y="326"/>
                    <a:pt x="1595" y="326"/>
                  </a:cubicBezTo>
                  <a:cubicBezTo>
                    <a:pt x="1612" y="326"/>
                    <a:pt x="1642" y="375"/>
                    <a:pt x="1667" y="375"/>
                  </a:cubicBezTo>
                  <a:cubicBezTo>
                    <a:pt x="1671" y="375"/>
                    <a:pt x="1674" y="374"/>
                    <a:pt x="1678" y="371"/>
                  </a:cubicBezTo>
                  <a:lnTo>
                    <a:pt x="1660" y="345"/>
                  </a:lnTo>
                  <a:cubicBezTo>
                    <a:pt x="1663" y="342"/>
                    <a:pt x="1665" y="341"/>
                    <a:pt x="1668" y="341"/>
                  </a:cubicBezTo>
                  <a:cubicBezTo>
                    <a:pt x="1693" y="341"/>
                    <a:pt x="1724" y="451"/>
                    <a:pt x="1740" y="459"/>
                  </a:cubicBezTo>
                  <a:cubicBezTo>
                    <a:pt x="1740" y="468"/>
                    <a:pt x="1731" y="477"/>
                    <a:pt x="1722" y="477"/>
                  </a:cubicBezTo>
                  <a:cubicBezTo>
                    <a:pt x="1732" y="486"/>
                    <a:pt x="1739" y="489"/>
                    <a:pt x="1743" y="489"/>
                  </a:cubicBezTo>
                  <a:cubicBezTo>
                    <a:pt x="1761" y="489"/>
                    <a:pt x="1740" y="431"/>
                    <a:pt x="1775" y="424"/>
                  </a:cubicBezTo>
                  <a:lnTo>
                    <a:pt x="1775" y="424"/>
                  </a:lnTo>
                  <a:cubicBezTo>
                    <a:pt x="1784" y="442"/>
                    <a:pt x="1766" y="486"/>
                    <a:pt x="1793" y="486"/>
                  </a:cubicBezTo>
                  <a:cubicBezTo>
                    <a:pt x="1794" y="489"/>
                    <a:pt x="1795" y="490"/>
                    <a:pt x="1798" y="490"/>
                  </a:cubicBezTo>
                  <a:cubicBezTo>
                    <a:pt x="1811" y="490"/>
                    <a:pt x="1845" y="444"/>
                    <a:pt x="1874" y="444"/>
                  </a:cubicBezTo>
                  <a:cubicBezTo>
                    <a:pt x="1883" y="444"/>
                    <a:pt x="1891" y="449"/>
                    <a:pt x="1899" y="459"/>
                  </a:cubicBezTo>
                  <a:cubicBezTo>
                    <a:pt x="1890" y="433"/>
                    <a:pt x="1890" y="415"/>
                    <a:pt x="1907" y="406"/>
                  </a:cubicBezTo>
                  <a:cubicBezTo>
                    <a:pt x="1909" y="406"/>
                    <a:pt x="1910" y="406"/>
                    <a:pt x="1912" y="406"/>
                  </a:cubicBezTo>
                  <a:cubicBezTo>
                    <a:pt x="1931" y="406"/>
                    <a:pt x="1956" y="439"/>
                    <a:pt x="1978" y="439"/>
                  </a:cubicBezTo>
                  <a:cubicBezTo>
                    <a:pt x="1988" y="439"/>
                    <a:pt x="1997" y="433"/>
                    <a:pt x="2005" y="415"/>
                  </a:cubicBezTo>
                  <a:cubicBezTo>
                    <a:pt x="2005" y="424"/>
                    <a:pt x="2005" y="424"/>
                    <a:pt x="2013" y="433"/>
                  </a:cubicBezTo>
                  <a:cubicBezTo>
                    <a:pt x="2031" y="415"/>
                    <a:pt x="2075" y="406"/>
                    <a:pt x="2093" y="371"/>
                  </a:cubicBezTo>
                  <a:cubicBezTo>
                    <a:pt x="2097" y="404"/>
                    <a:pt x="2102" y="414"/>
                    <a:pt x="2109" y="414"/>
                  </a:cubicBezTo>
                  <a:cubicBezTo>
                    <a:pt x="2116" y="414"/>
                    <a:pt x="2124" y="406"/>
                    <a:pt x="2137" y="398"/>
                  </a:cubicBezTo>
                  <a:cubicBezTo>
                    <a:pt x="2145" y="394"/>
                    <a:pt x="2157" y="388"/>
                    <a:pt x="2164" y="388"/>
                  </a:cubicBezTo>
                  <a:cubicBezTo>
                    <a:pt x="2172" y="388"/>
                    <a:pt x="2174" y="396"/>
                    <a:pt x="2155" y="424"/>
                  </a:cubicBezTo>
                  <a:lnTo>
                    <a:pt x="2199" y="415"/>
                  </a:lnTo>
                  <a:lnTo>
                    <a:pt x="2190" y="433"/>
                  </a:lnTo>
                  <a:cubicBezTo>
                    <a:pt x="2199" y="433"/>
                    <a:pt x="2225" y="406"/>
                    <a:pt x="2269" y="380"/>
                  </a:cubicBezTo>
                  <a:lnTo>
                    <a:pt x="2269" y="380"/>
                  </a:lnTo>
                  <a:cubicBezTo>
                    <a:pt x="2261" y="389"/>
                    <a:pt x="2252" y="398"/>
                    <a:pt x="2243" y="406"/>
                  </a:cubicBezTo>
                  <a:cubicBezTo>
                    <a:pt x="2249" y="416"/>
                    <a:pt x="2252" y="421"/>
                    <a:pt x="2259" y="421"/>
                  </a:cubicBezTo>
                  <a:cubicBezTo>
                    <a:pt x="2270" y="421"/>
                    <a:pt x="2293" y="405"/>
                    <a:pt x="2367" y="371"/>
                  </a:cubicBezTo>
                  <a:lnTo>
                    <a:pt x="2367" y="371"/>
                  </a:lnTo>
                  <a:lnTo>
                    <a:pt x="2314" y="406"/>
                  </a:lnTo>
                  <a:cubicBezTo>
                    <a:pt x="2320" y="403"/>
                    <a:pt x="2325" y="402"/>
                    <a:pt x="2327" y="402"/>
                  </a:cubicBezTo>
                  <a:cubicBezTo>
                    <a:pt x="2337" y="402"/>
                    <a:pt x="2317" y="426"/>
                    <a:pt x="2331" y="433"/>
                  </a:cubicBezTo>
                  <a:cubicBezTo>
                    <a:pt x="2322" y="442"/>
                    <a:pt x="2322" y="442"/>
                    <a:pt x="2340" y="442"/>
                  </a:cubicBezTo>
                  <a:cubicBezTo>
                    <a:pt x="2331" y="442"/>
                    <a:pt x="2322" y="451"/>
                    <a:pt x="2314" y="451"/>
                  </a:cubicBezTo>
                  <a:cubicBezTo>
                    <a:pt x="2340" y="451"/>
                    <a:pt x="2287" y="486"/>
                    <a:pt x="2261" y="504"/>
                  </a:cubicBezTo>
                  <a:cubicBezTo>
                    <a:pt x="2244" y="515"/>
                    <a:pt x="2235" y="522"/>
                    <a:pt x="2250" y="522"/>
                  </a:cubicBezTo>
                  <a:cubicBezTo>
                    <a:pt x="2260" y="522"/>
                    <a:pt x="2280" y="519"/>
                    <a:pt x="2314" y="512"/>
                  </a:cubicBezTo>
                  <a:cubicBezTo>
                    <a:pt x="2322" y="521"/>
                    <a:pt x="2331" y="530"/>
                    <a:pt x="2340" y="530"/>
                  </a:cubicBezTo>
                  <a:cubicBezTo>
                    <a:pt x="2358" y="512"/>
                    <a:pt x="2375" y="512"/>
                    <a:pt x="2393" y="512"/>
                  </a:cubicBezTo>
                  <a:cubicBezTo>
                    <a:pt x="2402" y="512"/>
                    <a:pt x="2411" y="515"/>
                    <a:pt x="2420" y="515"/>
                  </a:cubicBezTo>
                  <a:cubicBezTo>
                    <a:pt x="2428" y="515"/>
                    <a:pt x="2437" y="512"/>
                    <a:pt x="2446" y="504"/>
                  </a:cubicBezTo>
                  <a:lnTo>
                    <a:pt x="2446" y="504"/>
                  </a:lnTo>
                  <a:cubicBezTo>
                    <a:pt x="2446" y="518"/>
                    <a:pt x="2400" y="544"/>
                    <a:pt x="2382" y="544"/>
                  </a:cubicBezTo>
                  <a:cubicBezTo>
                    <a:pt x="2378" y="544"/>
                    <a:pt x="2375" y="542"/>
                    <a:pt x="2375" y="539"/>
                  </a:cubicBezTo>
                  <a:lnTo>
                    <a:pt x="2384" y="530"/>
                  </a:lnTo>
                  <a:lnTo>
                    <a:pt x="2384" y="530"/>
                  </a:lnTo>
                  <a:cubicBezTo>
                    <a:pt x="2312" y="538"/>
                    <a:pt x="2327" y="575"/>
                    <a:pt x="2291" y="575"/>
                  </a:cubicBezTo>
                  <a:cubicBezTo>
                    <a:pt x="2287" y="575"/>
                    <a:pt x="2283" y="575"/>
                    <a:pt x="2278" y="574"/>
                  </a:cubicBezTo>
                  <a:cubicBezTo>
                    <a:pt x="2269" y="592"/>
                    <a:pt x="2261" y="610"/>
                    <a:pt x="2243" y="618"/>
                  </a:cubicBezTo>
                  <a:cubicBezTo>
                    <a:pt x="2243" y="627"/>
                    <a:pt x="2234" y="627"/>
                    <a:pt x="2234" y="636"/>
                  </a:cubicBezTo>
                  <a:cubicBezTo>
                    <a:pt x="2225" y="636"/>
                    <a:pt x="2225" y="645"/>
                    <a:pt x="2225" y="645"/>
                  </a:cubicBezTo>
                  <a:lnTo>
                    <a:pt x="2208" y="663"/>
                  </a:lnTo>
                  <a:cubicBezTo>
                    <a:pt x="2172" y="707"/>
                    <a:pt x="2137" y="751"/>
                    <a:pt x="2110" y="795"/>
                  </a:cubicBezTo>
                  <a:lnTo>
                    <a:pt x="2163" y="813"/>
                  </a:lnTo>
                  <a:lnTo>
                    <a:pt x="2137" y="839"/>
                  </a:lnTo>
                  <a:cubicBezTo>
                    <a:pt x="2128" y="839"/>
                    <a:pt x="2093" y="830"/>
                    <a:pt x="2110" y="813"/>
                  </a:cubicBezTo>
                  <a:cubicBezTo>
                    <a:pt x="2108" y="812"/>
                    <a:pt x="2105" y="812"/>
                    <a:pt x="2104" y="812"/>
                  </a:cubicBezTo>
                  <a:cubicBezTo>
                    <a:pt x="2080" y="812"/>
                    <a:pt x="2111" y="857"/>
                    <a:pt x="2119" y="866"/>
                  </a:cubicBezTo>
                  <a:cubicBezTo>
                    <a:pt x="2112" y="872"/>
                    <a:pt x="2106" y="874"/>
                    <a:pt x="2100" y="874"/>
                  </a:cubicBezTo>
                  <a:cubicBezTo>
                    <a:pt x="2078" y="874"/>
                    <a:pt x="2074" y="828"/>
                    <a:pt x="2069" y="828"/>
                  </a:cubicBezTo>
                  <a:cubicBezTo>
                    <a:pt x="2068" y="828"/>
                    <a:pt x="2067" y="829"/>
                    <a:pt x="2066" y="830"/>
                  </a:cubicBezTo>
                  <a:lnTo>
                    <a:pt x="2057" y="848"/>
                  </a:lnTo>
                  <a:lnTo>
                    <a:pt x="2066" y="848"/>
                  </a:lnTo>
                  <a:cubicBezTo>
                    <a:pt x="2075" y="874"/>
                    <a:pt x="2093" y="892"/>
                    <a:pt x="2075" y="919"/>
                  </a:cubicBezTo>
                  <a:cubicBezTo>
                    <a:pt x="2072" y="920"/>
                    <a:pt x="2068" y="921"/>
                    <a:pt x="2066" y="921"/>
                  </a:cubicBezTo>
                  <a:cubicBezTo>
                    <a:pt x="2054" y="921"/>
                    <a:pt x="2047" y="910"/>
                    <a:pt x="2040" y="910"/>
                  </a:cubicBezTo>
                  <a:cubicBezTo>
                    <a:pt x="2040" y="910"/>
                    <a:pt x="2031" y="910"/>
                    <a:pt x="2031" y="919"/>
                  </a:cubicBezTo>
                  <a:lnTo>
                    <a:pt x="2005" y="963"/>
                  </a:lnTo>
                  <a:lnTo>
                    <a:pt x="2049" y="963"/>
                  </a:lnTo>
                  <a:cubicBezTo>
                    <a:pt x="2057" y="995"/>
                    <a:pt x="2028" y="1005"/>
                    <a:pt x="2064" y="1007"/>
                  </a:cubicBezTo>
                  <a:lnTo>
                    <a:pt x="2064" y="1007"/>
                  </a:lnTo>
                  <a:cubicBezTo>
                    <a:pt x="1993" y="1012"/>
                    <a:pt x="1968" y="1148"/>
                    <a:pt x="1943" y="1148"/>
                  </a:cubicBezTo>
                  <a:cubicBezTo>
                    <a:pt x="1952" y="1192"/>
                    <a:pt x="1934" y="1219"/>
                    <a:pt x="1916" y="1245"/>
                  </a:cubicBezTo>
                  <a:cubicBezTo>
                    <a:pt x="1925" y="1245"/>
                    <a:pt x="1969" y="1263"/>
                    <a:pt x="1952" y="1289"/>
                  </a:cubicBezTo>
                  <a:cubicBezTo>
                    <a:pt x="1930" y="1273"/>
                    <a:pt x="1916" y="1267"/>
                    <a:pt x="1905" y="1267"/>
                  </a:cubicBezTo>
                  <a:cubicBezTo>
                    <a:pt x="1878" y="1267"/>
                    <a:pt x="1871" y="1301"/>
                    <a:pt x="1830" y="1301"/>
                  </a:cubicBezTo>
                  <a:cubicBezTo>
                    <a:pt x="1827" y="1301"/>
                    <a:pt x="1825" y="1301"/>
                    <a:pt x="1822" y="1300"/>
                  </a:cubicBezTo>
                  <a:lnTo>
                    <a:pt x="1822" y="1300"/>
                  </a:lnTo>
                  <a:cubicBezTo>
                    <a:pt x="1848" y="1312"/>
                    <a:pt x="1782" y="1379"/>
                    <a:pt x="1854" y="1387"/>
                  </a:cubicBezTo>
                  <a:cubicBezTo>
                    <a:pt x="1851" y="1390"/>
                    <a:pt x="1847" y="1392"/>
                    <a:pt x="1844" y="1392"/>
                  </a:cubicBezTo>
                  <a:cubicBezTo>
                    <a:pt x="1829" y="1392"/>
                    <a:pt x="1814" y="1369"/>
                    <a:pt x="1793" y="1369"/>
                  </a:cubicBezTo>
                  <a:cubicBezTo>
                    <a:pt x="1793" y="1440"/>
                    <a:pt x="1704" y="1475"/>
                    <a:pt x="1678" y="1546"/>
                  </a:cubicBezTo>
                  <a:cubicBezTo>
                    <a:pt x="1687" y="1554"/>
                    <a:pt x="1713" y="1554"/>
                    <a:pt x="1722" y="1572"/>
                  </a:cubicBezTo>
                  <a:lnTo>
                    <a:pt x="1642" y="1572"/>
                  </a:lnTo>
                  <a:cubicBezTo>
                    <a:pt x="1642" y="1590"/>
                    <a:pt x="1704" y="1625"/>
                    <a:pt x="1651" y="1625"/>
                  </a:cubicBezTo>
                  <a:cubicBezTo>
                    <a:pt x="1660" y="1625"/>
                    <a:pt x="1678" y="1634"/>
                    <a:pt x="1678" y="1643"/>
                  </a:cubicBezTo>
                  <a:cubicBezTo>
                    <a:pt x="1545" y="1740"/>
                    <a:pt x="1572" y="1925"/>
                    <a:pt x="1395" y="1996"/>
                  </a:cubicBezTo>
                  <a:cubicBezTo>
                    <a:pt x="1422" y="1996"/>
                    <a:pt x="1422" y="2005"/>
                    <a:pt x="1413" y="2022"/>
                  </a:cubicBezTo>
                  <a:cubicBezTo>
                    <a:pt x="1414" y="2021"/>
                    <a:pt x="1416" y="2021"/>
                    <a:pt x="1417" y="2021"/>
                  </a:cubicBezTo>
                  <a:cubicBezTo>
                    <a:pt x="1427" y="2021"/>
                    <a:pt x="1442" y="2040"/>
                    <a:pt x="1457" y="2040"/>
                  </a:cubicBezTo>
                  <a:lnTo>
                    <a:pt x="1386" y="2075"/>
                  </a:lnTo>
                  <a:cubicBezTo>
                    <a:pt x="1422" y="2111"/>
                    <a:pt x="1351" y="2137"/>
                    <a:pt x="1395" y="2164"/>
                  </a:cubicBezTo>
                  <a:lnTo>
                    <a:pt x="1395" y="2146"/>
                  </a:lnTo>
                  <a:cubicBezTo>
                    <a:pt x="1431" y="2190"/>
                    <a:pt x="1519" y="2172"/>
                    <a:pt x="1581" y="2208"/>
                  </a:cubicBezTo>
                  <a:cubicBezTo>
                    <a:pt x="1537" y="2155"/>
                    <a:pt x="1695" y="2190"/>
                    <a:pt x="1642" y="2102"/>
                  </a:cubicBezTo>
                  <a:cubicBezTo>
                    <a:pt x="1660" y="2102"/>
                    <a:pt x="1660" y="2119"/>
                    <a:pt x="1678" y="2128"/>
                  </a:cubicBezTo>
                  <a:cubicBezTo>
                    <a:pt x="1660" y="2102"/>
                    <a:pt x="1660" y="2084"/>
                    <a:pt x="1687" y="2066"/>
                  </a:cubicBezTo>
                  <a:lnTo>
                    <a:pt x="1687" y="2075"/>
                  </a:lnTo>
                  <a:cubicBezTo>
                    <a:pt x="1722" y="2005"/>
                    <a:pt x="1766" y="1987"/>
                    <a:pt x="1828" y="1925"/>
                  </a:cubicBezTo>
                  <a:lnTo>
                    <a:pt x="1793" y="1916"/>
                  </a:lnTo>
                  <a:cubicBezTo>
                    <a:pt x="1801" y="1899"/>
                    <a:pt x="1819" y="1899"/>
                    <a:pt x="1828" y="1899"/>
                  </a:cubicBezTo>
                  <a:cubicBezTo>
                    <a:pt x="1820" y="1889"/>
                    <a:pt x="1815" y="1886"/>
                    <a:pt x="1811" y="1886"/>
                  </a:cubicBezTo>
                  <a:cubicBezTo>
                    <a:pt x="1798" y="1886"/>
                    <a:pt x="1794" y="1911"/>
                    <a:pt x="1779" y="1911"/>
                  </a:cubicBezTo>
                  <a:cubicBezTo>
                    <a:pt x="1774" y="1911"/>
                    <a:pt x="1767" y="1908"/>
                    <a:pt x="1757" y="1899"/>
                  </a:cubicBezTo>
                  <a:lnTo>
                    <a:pt x="1757" y="1899"/>
                  </a:lnTo>
                  <a:cubicBezTo>
                    <a:pt x="1760" y="1899"/>
                    <a:pt x="1762" y="1899"/>
                    <a:pt x="1764" y="1899"/>
                  </a:cubicBezTo>
                  <a:cubicBezTo>
                    <a:pt x="1821" y="1899"/>
                    <a:pt x="1822" y="1807"/>
                    <a:pt x="1878" y="1807"/>
                  </a:cubicBezTo>
                  <a:cubicBezTo>
                    <a:pt x="1884" y="1807"/>
                    <a:pt x="1891" y="1808"/>
                    <a:pt x="1899" y="1810"/>
                  </a:cubicBezTo>
                  <a:cubicBezTo>
                    <a:pt x="1916" y="1784"/>
                    <a:pt x="1863" y="1793"/>
                    <a:pt x="1881" y="1775"/>
                  </a:cubicBezTo>
                  <a:lnTo>
                    <a:pt x="1899" y="1775"/>
                  </a:lnTo>
                  <a:lnTo>
                    <a:pt x="1881" y="1757"/>
                  </a:lnTo>
                  <a:cubicBezTo>
                    <a:pt x="1885" y="1750"/>
                    <a:pt x="1893" y="1747"/>
                    <a:pt x="1903" y="1747"/>
                  </a:cubicBezTo>
                  <a:cubicBezTo>
                    <a:pt x="1916" y="1747"/>
                    <a:pt x="1933" y="1752"/>
                    <a:pt x="1943" y="1757"/>
                  </a:cubicBezTo>
                  <a:cubicBezTo>
                    <a:pt x="1934" y="1757"/>
                    <a:pt x="1934" y="1766"/>
                    <a:pt x="1934" y="1775"/>
                  </a:cubicBezTo>
                  <a:cubicBezTo>
                    <a:pt x="1967" y="1767"/>
                    <a:pt x="1961" y="1718"/>
                    <a:pt x="1976" y="1706"/>
                  </a:cubicBezTo>
                  <a:lnTo>
                    <a:pt x="1976" y="1706"/>
                  </a:lnTo>
                  <a:lnTo>
                    <a:pt x="1952" y="1722"/>
                  </a:lnTo>
                  <a:cubicBezTo>
                    <a:pt x="1969" y="1643"/>
                    <a:pt x="2040" y="1581"/>
                    <a:pt x="2040" y="1493"/>
                  </a:cubicBezTo>
                  <a:lnTo>
                    <a:pt x="2022" y="1484"/>
                  </a:lnTo>
                  <a:cubicBezTo>
                    <a:pt x="2022" y="1422"/>
                    <a:pt x="2066" y="1457"/>
                    <a:pt x="2084" y="1395"/>
                  </a:cubicBezTo>
                  <a:cubicBezTo>
                    <a:pt x="2075" y="1378"/>
                    <a:pt x="2075" y="1360"/>
                    <a:pt x="2093" y="1342"/>
                  </a:cubicBezTo>
                  <a:cubicBezTo>
                    <a:pt x="2097" y="1356"/>
                    <a:pt x="2108" y="1356"/>
                    <a:pt x="2119" y="1356"/>
                  </a:cubicBezTo>
                  <a:cubicBezTo>
                    <a:pt x="2130" y="1356"/>
                    <a:pt x="2141" y="1356"/>
                    <a:pt x="2146" y="1369"/>
                  </a:cubicBezTo>
                  <a:cubicBezTo>
                    <a:pt x="2146" y="1298"/>
                    <a:pt x="2137" y="1325"/>
                    <a:pt x="2102" y="1263"/>
                  </a:cubicBezTo>
                  <a:lnTo>
                    <a:pt x="2137" y="1263"/>
                  </a:lnTo>
                  <a:cubicBezTo>
                    <a:pt x="2119" y="1245"/>
                    <a:pt x="2110" y="1236"/>
                    <a:pt x="2119" y="1201"/>
                  </a:cubicBezTo>
                  <a:lnTo>
                    <a:pt x="2119" y="1201"/>
                  </a:lnTo>
                  <a:cubicBezTo>
                    <a:pt x="2128" y="1236"/>
                    <a:pt x="2163" y="1210"/>
                    <a:pt x="2181" y="1245"/>
                  </a:cubicBezTo>
                  <a:cubicBezTo>
                    <a:pt x="2253" y="1221"/>
                    <a:pt x="2187" y="1146"/>
                    <a:pt x="2247" y="1146"/>
                  </a:cubicBezTo>
                  <a:cubicBezTo>
                    <a:pt x="2253" y="1146"/>
                    <a:pt x="2261" y="1147"/>
                    <a:pt x="2269" y="1148"/>
                  </a:cubicBezTo>
                  <a:cubicBezTo>
                    <a:pt x="2255" y="1132"/>
                    <a:pt x="2244" y="1126"/>
                    <a:pt x="2234" y="1126"/>
                  </a:cubicBezTo>
                  <a:cubicBezTo>
                    <a:pt x="2212" y="1126"/>
                    <a:pt x="2201" y="1159"/>
                    <a:pt x="2199" y="1159"/>
                  </a:cubicBezTo>
                  <a:cubicBezTo>
                    <a:pt x="2199" y="1159"/>
                    <a:pt x="2199" y="1159"/>
                    <a:pt x="2199" y="1157"/>
                  </a:cubicBezTo>
                  <a:cubicBezTo>
                    <a:pt x="2163" y="1157"/>
                    <a:pt x="2155" y="1104"/>
                    <a:pt x="2172" y="1095"/>
                  </a:cubicBezTo>
                  <a:cubicBezTo>
                    <a:pt x="2177" y="1091"/>
                    <a:pt x="2186" y="1090"/>
                    <a:pt x="2197" y="1090"/>
                  </a:cubicBezTo>
                  <a:cubicBezTo>
                    <a:pt x="2208" y="1090"/>
                    <a:pt x="2221" y="1091"/>
                    <a:pt x="2235" y="1091"/>
                  </a:cubicBezTo>
                  <a:cubicBezTo>
                    <a:pt x="2260" y="1091"/>
                    <a:pt x="2286" y="1087"/>
                    <a:pt x="2301" y="1066"/>
                  </a:cubicBezTo>
                  <a:lnTo>
                    <a:pt x="2301" y="1066"/>
                  </a:lnTo>
                  <a:cubicBezTo>
                    <a:pt x="2301" y="1070"/>
                    <a:pt x="2305" y="1072"/>
                    <a:pt x="2305" y="1078"/>
                  </a:cubicBezTo>
                  <a:cubicBezTo>
                    <a:pt x="2331" y="1069"/>
                    <a:pt x="2296" y="1025"/>
                    <a:pt x="2340" y="1025"/>
                  </a:cubicBezTo>
                  <a:cubicBezTo>
                    <a:pt x="2305" y="989"/>
                    <a:pt x="2358" y="998"/>
                    <a:pt x="2305" y="963"/>
                  </a:cubicBezTo>
                  <a:lnTo>
                    <a:pt x="2296" y="1016"/>
                  </a:lnTo>
                  <a:cubicBezTo>
                    <a:pt x="2296" y="980"/>
                    <a:pt x="2252" y="927"/>
                    <a:pt x="2305" y="901"/>
                  </a:cubicBezTo>
                  <a:cubicBezTo>
                    <a:pt x="2314" y="910"/>
                    <a:pt x="2314" y="927"/>
                    <a:pt x="2322" y="945"/>
                  </a:cubicBezTo>
                  <a:cubicBezTo>
                    <a:pt x="2340" y="936"/>
                    <a:pt x="2322" y="919"/>
                    <a:pt x="2340" y="910"/>
                  </a:cubicBezTo>
                  <a:lnTo>
                    <a:pt x="2340" y="910"/>
                  </a:lnTo>
                  <a:cubicBezTo>
                    <a:pt x="2393" y="945"/>
                    <a:pt x="2322" y="972"/>
                    <a:pt x="2349" y="1016"/>
                  </a:cubicBezTo>
                  <a:cubicBezTo>
                    <a:pt x="2369" y="1016"/>
                    <a:pt x="2353" y="975"/>
                    <a:pt x="2364" y="975"/>
                  </a:cubicBezTo>
                  <a:lnTo>
                    <a:pt x="2364" y="975"/>
                  </a:lnTo>
                  <a:cubicBezTo>
                    <a:pt x="2368" y="975"/>
                    <a:pt x="2374" y="979"/>
                    <a:pt x="2384" y="989"/>
                  </a:cubicBezTo>
                  <a:cubicBezTo>
                    <a:pt x="2331" y="936"/>
                    <a:pt x="2420" y="954"/>
                    <a:pt x="2384" y="892"/>
                  </a:cubicBezTo>
                  <a:lnTo>
                    <a:pt x="2384" y="892"/>
                  </a:lnTo>
                  <a:lnTo>
                    <a:pt x="2420" y="910"/>
                  </a:lnTo>
                  <a:cubicBezTo>
                    <a:pt x="2420" y="901"/>
                    <a:pt x="2411" y="883"/>
                    <a:pt x="2411" y="874"/>
                  </a:cubicBezTo>
                  <a:lnTo>
                    <a:pt x="2411" y="874"/>
                  </a:lnTo>
                  <a:lnTo>
                    <a:pt x="2446" y="910"/>
                  </a:lnTo>
                  <a:cubicBezTo>
                    <a:pt x="2428" y="866"/>
                    <a:pt x="2499" y="883"/>
                    <a:pt x="2499" y="848"/>
                  </a:cubicBezTo>
                  <a:lnTo>
                    <a:pt x="2499" y="848"/>
                  </a:lnTo>
                  <a:cubicBezTo>
                    <a:pt x="2488" y="864"/>
                    <a:pt x="2480" y="870"/>
                    <a:pt x="2472" y="870"/>
                  </a:cubicBezTo>
                  <a:cubicBezTo>
                    <a:pt x="2457" y="870"/>
                    <a:pt x="2446" y="847"/>
                    <a:pt x="2426" y="847"/>
                  </a:cubicBezTo>
                  <a:cubicBezTo>
                    <a:pt x="2424" y="847"/>
                    <a:pt x="2422" y="847"/>
                    <a:pt x="2420" y="848"/>
                  </a:cubicBezTo>
                  <a:cubicBezTo>
                    <a:pt x="2420" y="817"/>
                    <a:pt x="2428" y="808"/>
                    <a:pt x="2445" y="808"/>
                  </a:cubicBezTo>
                  <a:cubicBezTo>
                    <a:pt x="2452" y="808"/>
                    <a:pt x="2462" y="810"/>
                    <a:pt x="2472" y="813"/>
                  </a:cubicBezTo>
                  <a:cubicBezTo>
                    <a:pt x="2481" y="813"/>
                    <a:pt x="2499" y="813"/>
                    <a:pt x="2517" y="804"/>
                  </a:cubicBezTo>
                  <a:cubicBezTo>
                    <a:pt x="2533" y="796"/>
                    <a:pt x="2541" y="781"/>
                    <a:pt x="2556" y="758"/>
                  </a:cubicBezTo>
                  <a:lnTo>
                    <a:pt x="2556" y="758"/>
                  </a:lnTo>
                  <a:cubicBezTo>
                    <a:pt x="2547" y="770"/>
                    <a:pt x="2529" y="784"/>
                    <a:pt x="2518" y="784"/>
                  </a:cubicBezTo>
                  <a:cubicBezTo>
                    <a:pt x="2512" y="784"/>
                    <a:pt x="2508" y="779"/>
                    <a:pt x="2508" y="769"/>
                  </a:cubicBezTo>
                  <a:cubicBezTo>
                    <a:pt x="2525" y="751"/>
                    <a:pt x="2552" y="724"/>
                    <a:pt x="2578" y="716"/>
                  </a:cubicBezTo>
                  <a:cubicBezTo>
                    <a:pt x="2595" y="687"/>
                    <a:pt x="2593" y="679"/>
                    <a:pt x="2585" y="679"/>
                  </a:cubicBezTo>
                  <a:cubicBezTo>
                    <a:pt x="2575" y="679"/>
                    <a:pt x="2555" y="690"/>
                    <a:pt x="2543" y="690"/>
                  </a:cubicBezTo>
                  <a:cubicBezTo>
                    <a:pt x="2538" y="690"/>
                    <a:pt x="2534" y="687"/>
                    <a:pt x="2534" y="680"/>
                  </a:cubicBezTo>
                  <a:cubicBezTo>
                    <a:pt x="2596" y="663"/>
                    <a:pt x="2534" y="636"/>
                    <a:pt x="2543" y="610"/>
                  </a:cubicBezTo>
                  <a:lnTo>
                    <a:pt x="2543" y="610"/>
                  </a:lnTo>
                  <a:lnTo>
                    <a:pt x="2578" y="618"/>
                  </a:lnTo>
                  <a:cubicBezTo>
                    <a:pt x="2649" y="530"/>
                    <a:pt x="2508" y="592"/>
                    <a:pt x="2578" y="521"/>
                  </a:cubicBezTo>
                  <a:lnTo>
                    <a:pt x="2578" y="521"/>
                  </a:lnTo>
                  <a:cubicBezTo>
                    <a:pt x="2587" y="530"/>
                    <a:pt x="2605" y="539"/>
                    <a:pt x="2623" y="548"/>
                  </a:cubicBezTo>
                  <a:lnTo>
                    <a:pt x="2623" y="512"/>
                  </a:lnTo>
                  <a:lnTo>
                    <a:pt x="2667" y="512"/>
                  </a:lnTo>
                  <a:cubicBezTo>
                    <a:pt x="2658" y="477"/>
                    <a:pt x="2676" y="459"/>
                    <a:pt x="2720" y="415"/>
                  </a:cubicBezTo>
                  <a:lnTo>
                    <a:pt x="2720" y="415"/>
                  </a:lnTo>
                  <a:cubicBezTo>
                    <a:pt x="2701" y="423"/>
                    <a:pt x="2683" y="427"/>
                    <a:pt x="2669" y="427"/>
                  </a:cubicBezTo>
                  <a:cubicBezTo>
                    <a:pt x="2650" y="427"/>
                    <a:pt x="2639" y="418"/>
                    <a:pt x="2649" y="398"/>
                  </a:cubicBezTo>
                  <a:cubicBezTo>
                    <a:pt x="2693" y="371"/>
                    <a:pt x="2684" y="398"/>
                    <a:pt x="2711" y="354"/>
                  </a:cubicBezTo>
                  <a:cubicBezTo>
                    <a:pt x="2737" y="354"/>
                    <a:pt x="2764" y="354"/>
                    <a:pt x="2711" y="389"/>
                  </a:cubicBezTo>
                  <a:lnTo>
                    <a:pt x="2746" y="389"/>
                  </a:lnTo>
                  <a:cubicBezTo>
                    <a:pt x="2799" y="354"/>
                    <a:pt x="2799" y="318"/>
                    <a:pt x="2808" y="292"/>
                  </a:cubicBezTo>
                  <a:lnTo>
                    <a:pt x="2808" y="292"/>
                  </a:lnTo>
                  <a:cubicBezTo>
                    <a:pt x="2799" y="301"/>
                    <a:pt x="2790" y="309"/>
                    <a:pt x="2782" y="318"/>
                  </a:cubicBezTo>
                  <a:cubicBezTo>
                    <a:pt x="2773" y="301"/>
                    <a:pt x="2764" y="292"/>
                    <a:pt x="2755" y="274"/>
                  </a:cubicBezTo>
                  <a:cubicBezTo>
                    <a:pt x="2782" y="256"/>
                    <a:pt x="2790" y="256"/>
                    <a:pt x="2799" y="256"/>
                  </a:cubicBezTo>
                  <a:cubicBezTo>
                    <a:pt x="2808" y="248"/>
                    <a:pt x="2782" y="248"/>
                    <a:pt x="2790" y="230"/>
                  </a:cubicBezTo>
                  <a:cubicBezTo>
                    <a:pt x="2821" y="218"/>
                    <a:pt x="2856" y="201"/>
                    <a:pt x="2875" y="201"/>
                  </a:cubicBezTo>
                  <a:cubicBezTo>
                    <a:pt x="2883" y="201"/>
                    <a:pt x="2887" y="204"/>
                    <a:pt x="2887" y="212"/>
                  </a:cubicBezTo>
                  <a:cubicBezTo>
                    <a:pt x="2887" y="195"/>
                    <a:pt x="2879" y="177"/>
                    <a:pt x="2879" y="159"/>
                  </a:cubicBezTo>
                  <a:cubicBezTo>
                    <a:pt x="2905" y="142"/>
                    <a:pt x="2958" y="89"/>
                    <a:pt x="2976" y="89"/>
                  </a:cubicBezTo>
                  <a:cubicBezTo>
                    <a:pt x="2993" y="71"/>
                    <a:pt x="2993" y="53"/>
                    <a:pt x="2993" y="44"/>
                  </a:cubicBezTo>
                  <a:lnTo>
                    <a:pt x="2993" y="44"/>
                  </a:lnTo>
                  <a:cubicBezTo>
                    <a:pt x="2936" y="59"/>
                    <a:pt x="2856" y="85"/>
                    <a:pt x="2813" y="85"/>
                  </a:cubicBezTo>
                  <a:cubicBezTo>
                    <a:pt x="2803" y="85"/>
                    <a:pt x="2795" y="83"/>
                    <a:pt x="2790" y="80"/>
                  </a:cubicBezTo>
                  <a:cubicBezTo>
                    <a:pt x="2782" y="80"/>
                    <a:pt x="2764" y="89"/>
                    <a:pt x="2746" y="89"/>
                  </a:cubicBezTo>
                  <a:cubicBezTo>
                    <a:pt x="2717" y="89"/>
                    <a:pt x="2699" y="73"/>
                    <a:pt x="2654" y="73"/>
                  </a:cubicBezTo>
                  <a:cubicBezTo>
                    <a:pt x="2631" y="73"/>
                    <a:pt x="2602" y="77"/>
                    <a:pt x="2561" y="89"/>
                  </a:cubicBezTo>
                  <a:cubicBezTo>
                    <a:pt x="2570" y="71"/>
                    <a:pt x="2570" y="53"/>
                    <a:pt x="2570" y="36"/>
                  </a:cubicBezTo>
                  <a:lnTo>
                    <a:pt x="2570" y="36"/>
                  </a:lnTo>
                  <a:cubicBezTo>
                    <a:pt x="2534" y="44"/>
                    <a:pt x="2534" y="62"/>
                    <a:pt x="2525" y="80"/>
                  </a:cubicBezTo>
                  <a:cubicBezTo>
                    <a:pt x="2525" y="97"/>
                    <a:pt x="2508" y="115"/>
                    <a:pt x="2455" y="124"/>
                  </a:cubicBezTo>
                  <a:cubicBezTo>
                    <a:pt x="2446" y="126"/>
                    <a:pt x="2440" y="127"/>
                    <a:pt x="2436" y="127"/>
                  </a:cubicBezTo>
                  <a:cubicBezTo>
                    <a:pt x="2404" y="127"/>
                    <a:pt x="2470" y="78"/>
                    <a:pt x="2455" y="62"/>
                  </a:cubicBezTo>
                  <a:lnTo>
                    <a:pt x="2455" y="62"/>
                  </a:lnTo>
                  <a:cubicBezTo>
                    <a:pt x="2428" y="80"/>
                    <a:pt x="2393" y="97"/>
                    <a:pt x="2358" y="106"/>
                  </a:cubicBezTo>
                  <a:cubicBezTo>
                    <a:pt x="2344" y="111"/>
                    <a:pt x="2331" y="115"/>
                    <a:pt x="2318" y="115"/>
                  </a:cubicBezTo>
                  <a:cubicBezTo>
                    <a:pt x="2305" y="115"/>
                    <a:pt x="2291" y="111"/>
                    <a:pt x="2278" y="97"/>
                  </a:cubicBezTo>
                  <a:cubicBezTo>
                    <a:pt x="2305" y="97"/>
                    <a:pt x="2322" y="106"/>
                    <a:pt x="2340" y="106"/>
                  </a:cubicBezTo>
                  <a:cubicBezTo>
                    <a:pt x="2331" y="89"/>
                    <a:pt x="2322" y="80"/>
                    <a:pt x="2305" y="71"/>
                  </a:cubicBezTo>
                  <a:cubicBezTo>
                    <a:pt x="2384" y="27"/>
                    <a:pt x="2428" y="44"/>
                    <a:pt x="2402"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
            <p:cNvSpPr/>
            <p:nvPr/>
          </p:nvSpPr>
          <p:spPr>
            <a:xfrm>
              <a:off x="8778921" y="4667766"/>
              <a:ext cx="1597" cy="4313"/>
            </a:xfrm>
            <a:custGeom>
              <a:avLst/>
              <a:gdLst/>
              <a:ahLst/>
              <a:cxnLst/>
              <a:rect l="l" t="t" r="r" b="b"/>
              <a:pathLst>
                <a:path w="10" h="27" extrusionOk="0">
                  <a:moveTo>
                    <a:pt x="1" y="0"/>
                  </a:moveTo>
                  <a:cubicBezTo>
                    <a:pt x="10" y="9"/>
                    <a:pt x="10" y="18"/>
                    <a:pt x="10" y="27"/>
                  </a:cubicBezTo>
                  <a:cubicBezTo>
                    <a:pt x="10" y="18"/>
                    <a:pt x="10" y="9"/>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
            <p:cNvSpPr/>
            <p:nvPr/>
          </p:nvSpPr>
          <p:spPr>
            <a:xfrm>
              <a:off x="9025882" y="4654986"/>
              <a:ext cx="1597" cy="160"/>
            </a:xfrm>
            <a:custGeom>
              <a:avLst/>
              <a:gdLst/>
              <a:ahLst/>
              <a:cxnLst/>
              <a:rect l="l" t="t" r="r" b="b"/>
              <a:pathLst>
                <a:path w="10" h="1" extrusionOk="0">
                  <a:moveTo>
                    <a:pt x="0" y="1"/>
                  </a:moveTo>
                  <a:lnTo>
                    <a:pt x="0" y="1"/>
                  </a:lnTo>
                  <a:cubicBezTo>
                    <a:pt x="0" y="1"/>
                    <a:pt x="9" y="1"/>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
            <p:cNvSpPr/>
            <p:nvPr/>
          </p:nvSpPr>
          <p:spPr>
            <a:xfrm>
              <a:off x="8635153" y="4739649"/>
              <a:ext cx="2875" cy="4473"/>
            </a:xfrm>
            <a:custGeom>
              <a:avLst/>
              <a:gdLst/>
              <a:ahLst/>
              <a:cxnLst/>
              <a:rect l="l" t="t" r="r" b="b"/>
              <a:pathLst>
                <a:path w="18" h="28" extrusionOk="0">
                  <a:moveTo>
                    <a:pt x="18" y="1"/>
                  </a:moveTo>
                  <a:lnTo>
                    <a:pt x="18" y="1"/>
                  </a:lnTo>
                  <a:cubicBezTo>
                    <a:pt x="9" y="9"/>
                    <a:pt x="0" y="9"/>
                    <a:pt x="9" y="27"/>
                  </a:cubicBezTo>
                  <a:cubicBezTo>
                    <a:pt x="9" y="18"/>
                    <a:pt x="18" y="9"/>
                    <a:pt x="1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
            <p:cNvSpPr/>
            <p:nvPr/>
          </p:nvSpPr>
          <p:spPr>
            <a:xfrm>
              <a:off x="8750807" y="4828466"/>
              <a:ext cx="4313" cy="4473"/>
            </a:xfrm>
            <a:custGeom>
              <a:avLst/>
              <a:gdLst/>
              <a:ahLst/>
              <a:cxnLst/>
              <a:rect l="l" t="t" r="r" b="b"/>
              <a:pathLst>
                <a:path w="27" h="28" extrusionOk="0">
                  <a:moveTo>
                    <a:pt x="22" y="15"/>
                  </a:moveTo>
                  <a:lnTo>
                    <a:pt x="27" y="19"/>
                  </a:lnTo>
                  <a:cubicBezTo>
                    <a:pt x="25" y="17"/>
                    <a:pt x="24" y="16"/>
                    <a:pt x="22" y="15"/>
                  </a:cubicBezTo>
                  <a:close/>
                  <a:moveTo>
                    <a:pt x="0" y="1"/>
                  </a:moveTo>
                  <a:lnTo>
                    <a:pt x="0" y="1"/>
                  </a:lnTo>
                  <a:cubicBezTo>
                    <a:pt x="9" y="10"/>
                    <a:pt x="9" y="19"/>
                    <a:pt x="9" y="27"/>
                  </a:cubicBezTo>
                  <a:cubicBezTo>
                    <a:pt x="9" y="21"/>
                    <a:pt x="14" y="15"/>
                    <a:pt x="19" y="15"/>
                  </a:cubicBezTo>
                  <a:cubicBezTo>
                    <a:pt x="20" y="15"/>
                    <a:pt x="21" y="15"/>
                    <a:pt x="22" y="15"/>
                  </a:cubicBezTo>
                  <a:lnTo>
                    <a:pt x="22" y="15"/>
                  </a:ln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
            <p:cNvSpPr/>
            <p:nvPr/>
          </p:nvSpPr>
          <p:spPr>
            <a:xfrm>
              <a:off x="8740903" y="4875750"/>
              <a:ext cx="4473" cy="3674"/>
            </a:xfrm>
            <a:custGeom>
              <a:avLst/>
              <a:gdLst/>
              <a:ahLst/>
              <a:cxnLst/>
              <a:rect l="l" t="t" r="r" b="b"/>
              <a:pathLst>
                <a:path w="28" h="23" extrusionOk="0">
                  <a:moveTo>
                    <a:pt x="11" y="1"/>
                  </a:moveTo>
                  <a:cubicBezTo>
                    <a:pt x="5" y="1"/>
                    <a:pt x="1" y="5"/>
                    <a:pt x="1" y="14"/>
                  </a:cubicBezTo>
                  <a:cubicBezTo>
                    <a:pt x="1" y="14"/>
                    <a:pt x="1" y="23"/>
                    <a:pt x="9" y="23"/>
                  </a:cubicBezTo>
                  <a:lnTo>
                    <a:pt x="27" y="14"/>
                  </a:lnTo>
                  <a:cubicBezTo>
                    <a:pt x="23" y="5"/>
                    <a:pt x="16" y="1"/>
                    <a:pt x="1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
            <p:cNvSpPr/>
            <p:nvPr/>
          </p:nvSpPr>
          <p:spPr>
            <a:xfrm>
              <a:off x="8735312" y="4843961"/>
              <a:ext cx="11342" cy="5910"/>
            </a:xfrm>
            <a:custGeom>
              <a:avLst/>
              <a:gdLst/>
              <a:ahLst/>
              <a:cxnLst/>
              <a:rect l="l" t="t" r="r" b="b"/>
              <a:pathLst>
                <a:path w="71" h="37" extrusionOk="0">
                  <a:moveTo>
                    <a:pt x="27" y="1"/>
                  </a:moveTo>
                  <a:cubicBezTo>
                    <a:pt x="0" y="19"/>
                    <a:pt x="18" y="27"/>
                    <a:pt x="36" y="36"/>
                  </a:cubicBezTo>
                  <a:cubicBezTo>
                    <a:pt x="71" y="19"/>
                    <a:pt x="53" y="10"/>
                    <a:pt x="27"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
            <p:cNvSpPr/>
            <p:nvPr/>
          </p:nvSpPr>
          <p:spPr>
            <a:xfrm>
              <a:off x="8740903" y="4849712"/>
              <a:ext cx="4473" cy="2875"/>
            </a:xfrm>
            <a:custGeom>
              <a:avLst/>
              <a:gdLst/>
              <a:ahLst/>
              <a:cxnLst/>
              <a:rect l="l" t="t" r="r" b="b"/>
              <a:pathLst>
                <a:path w="28" h="18" extrusionOk="0">
                  <a:moveTo>
                    <a:pt x="1" y="0"/>
                  </a:moveTo>
                  <a:cubicBezTo>
                    <a:pt x="9" y="9"/>
                    <a:pt x="9" y="9"/>
                    <a:pt x="9" y="18"/>
                  </a:cubicBezTo>
                  <a:cubicBezTo>
                    <a:pt x="27" y="9"/>
                    <a:pt x="9" y="9"/>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
            <p:cNvSpPr/>
            <p:nvPr/>
          </p:nvSpPr>
          <p:spPr>
            <a:xfrm>
              <a:off x="8734513" y="4810735"/>
              <a:ext cx="10862" cy="3355"/>
            </a:xfrm>
            <a:custGeom>
              <a:avLst/>
              <a:gdLst/>
              <a:ahLst/>
              <a:cxnLst/>
              <a:rect l="l" t="t" r="r" b="b"/>
              <a:pathLst>
                <a:path w="68" h="21" extrusionOk="0">
                  <a:moveTo>
                    <a:pt x="20" y="1"/>
                  </a:moveTo>
                  <a:cubicBezTo>
                    <a:pt x="8" y="1"/>
                    <a:pt x="0" y="4"/>
                    <a:pt x="14" y="15"/>
                  </a:cubicBezTo>
                  <a:cubicBezTo>
                    <a:pt x="14" y="19"/>
                    <a:pt x="17" y="21"/>
                    <a:pt x="20" y="21"/>
                  </a:cubicBezTo>
                  <a:cubicBezTo>
                    <a:pt x="28" y="21"/>
                    <a:pt x="40" y="13"/>
                    <a:pt x="42" y="13"/>
                  </a:cubicBezTo>
                  <a:lnTo>
                    <a:pt x="42" y="13"/>
                  </a:lnTo>
                  <a:cubicBezTo>
                    <a:pt x="42" y="13"/>
                    <a:pt x="42" y="13"/>
                    <a:pt x="41" y="15"/>
                  </a:cubicBezTo>
                  <a:cubicBezTo>
                    <a:pt x="67" y="9"/>
                    <a:pt x="39" y="1"/>
                    <a:pt x="2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
            <p:cNvSpPr/>
            <p:nvPr/>
          </p:nvSpPr>
          <p:spPr>
            <a:xfrm>
              <a:off x="8726845" y="4849712"/>
              <a:ext cx="5751" cy="4313"/>
            </a:xfrm>
            <a:custGeom>
              <a:avLst/>
              <a:gdLst/>
              <a:ahLst/>
              <a:cxnLst/>
              <a:rect l="l" t="t" r="r" b="b"/>
              <a:pathLst>
                <a:path w="36" h="27" extrusionOk="0">
                  <a:moveTo>
                    <a:pt x="36" y="0"/>
                  </a:moveTo>
                  <a:lnTo>
                    <a:pt x="0" y="9"/>
                  </a:lnTo>
                  <a:lnTo>
                    <a:pt x="0" y="27"/>
                  </a:lnTo>
                  <a:lnTo>
                    <a:pt x="36"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
            <p:cNvSpPr/>
            <p:nvPr/>
          </p:nvSpPr>
          <p:spPr>
            <a:xfrm>
              <a:off x="8719817" y="4832779"/>
              <a:ext cx="4313" cy="4313"/>
            </a:xfrm>
            <a:custGeom>
              <a:avLst/>
              <a:gdLst/>
              <a:ahLst/>
              <a:cxnLst/>
              <a:rect l="l" t="t" r="r" b="b"/>
              <a:pathLst>
                <a:path w="27" h="27" extrusionOk="0">
                  <a:moveTo>
                    <a:pt x="0" y="0"/>
                  </a:moveTo>
                  <a:lnTo>
                    <a:pt x="9" y="27"/>
                  </a:lnTo>
                  <a:lnTo>
                    <a:pt x="27" y="27"/>
                  </a:lnTo>
                  <a:cubicBezTo>
                    <a:pt x="18" y="18"/>
                    <a:pt x="18" y="0"/>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
            <p:cNvSpPr/>
            <p:nvPr/>
          </p:nvSpPr>
          <p:spPr>
            <a:xfrm>
              <a:off x="8723970" y="4836932"/>
              <a:ext cx="3035" cy="3035"/>
            </a:xfrm>
            <a:custGeom>
              <a:avLst/>
              <a:gdLst/>
              <a:ahLst/>
              <a:cxnLst/>
              <a:rect l="l" t="t" r="r" b="b"/>
              <a:pathLst>
                <a:path w="19" h="19" extrusionOk="0">
                  <a:moveTo>
                    <a:pt x="1" y="1"/>
                  </a:moveTo>
                  <a:cubicBezTo>
                    <a:pt x="1" y="10"/>
                    <a:pt x="9" y="18"/>
                    <a:pt x="18" y="18"/>
                  </a:cubicBezTo>
                  <a:cubicBezTo>
                    <a:pt x="9" y="18"/>
                    <a:pt x="1" y="10"/>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
            <p:cNvSpPr/>
            <p:nvPr/>
          </p:nvSpPr>
          <p:spPr>
            <a:xfrm>
              <a:off x="8722532" y="4845399"/>
              <a:ext cx="160" cy="4473"/>
            </a:xfrm>
            <a:custGeom>
              <a:avLst/>
              <a:gdLst/>
              <a:ahLst/>
              <a:cxnLst/>
              <a:rect l="l" t="t" r="r" b="b"/>
              <a:pathLst>
                <a:path w="1" h="28" extrusionOk="0">
                  <a:moveTo>
                    <a:pt x="1" y="27"/>
                  </a:moveTo>
                  <a:lnTo>
                    <a:pt x="1" y="18"/>
                  </a:ln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
            <p:cNvSpPr/>
            <p:nvPr/>
          </p:nvSpPr>
          <p:spPr>
            <a:xfrm>
              <a:off x="8691542" y="4789010"/>
              <a:ext cx="7188" cy="4792"/>
            </a:xfrm>
            <a:custGeom>
              <a:avLst/>
              <a:gdLst/>
              <a:ahLst/>
              <a:cxnLst/>
              <a:rect l="l" t="t" r="r" b="b"/>
              <a:pathLst>
                <a:path w="45" h="30" extrusionOk="0">
                  <a:moveTo>
                    <a:pt x="18" y="1"/>
                  </a:moveTo>
                  <a:cubicBezTo>
                    <a:pt x="9" y="9"/>
                    <a:pt x="1" y="18"/>
                    <a:pt x="9" y="27"/>
                  </a:cubicBezTo>
                  <a:cubicBezTo>
                    <a:pt x="18" y="27"/>
                    <a:pt x="25" y="29"/>
                    <a:pt x="30" y="29"/>
                  </a:cubicBezTo>
                  <a:cubicBezTo>
                    <a:pt x="36" y="29"/>
                    <a:pt x="40" y="27"/>
                    <a:pt x="45" y="18"/>
                  </a:cubicBezTo>
                  <a:lnTo>
                    <a:pt x="18"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
            <p:cNvSpPr/>
            <p:nvPr/>
          </p:nvSpPr>
          <p:spPr>
            <a:xfrm>
              <a:off x="8687389" y="4808818"/>
              <a:ext cx="7188" cy="4313"/>
            </a:xfrm>
            <a:custGeom>
              <a:avLst/>
              <a:gdLst/>
              <a:ahLst/>
              <a:cxnLst/>
              <a:rect l="l" t="t" r="r" b="b"/>
              <a:pathLst>
                <a:path w="45" h="27" extrusionOk="0">
                  <a:moveTo>
                    <a:pt x="44" y="0"/>
                  </a:moveTo>
                  <a:lnTo>
                    <a:pt x="0" y="27"/>
                  </a:lnTo>
                  <a:lnTo>
                    <a:pt x="27" y="27"/>
                  </a:lnTo>
                  <a:cubicBezTo>
                    <a:pt x="27" y="18"/>
                    <a:pt x="35" y="9"/>
                    <a:pt x="44"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
            <p:cNvSpPr/>
            <p:nvPr/>
          </p:nvSpPr>
          <p:spPr>
            <a:xfrm>
              <a:off x="8676367" y="4801150"/>
              <a:ext cx="6869" cy="3035"/>
            </a:xfrm>
            <a:custGeom>
              <a:avLst/>
              <a:gdLst/>
              <a:ahLst/>
              <a:cxnLst/>
              <a:rect l="l" t="t" r="r" b="b"/>
              <a:pathLst>
                <a:path w="43" h="19" extrusionOk="0">
                  <a:moveTo>
                    <a:pt x="5" y="1"/>
                  </a:moveTo>
                  <a:cubicBezTo>
                    <a:pt x="1" y="1"/>
                    <a:pt x="1" y="4"/>
                    <a:pt x="7" y="13"/>
                  </a:cubicBezTo>
                  <a:cubicBezTo>
                    <a:pt x="17" y="13"/>
                    <a:pt x="27" y="19"/>
                    <a:pt x="34" y="19"/>
                  </a:cubicBezTo>
                  <a:cubicBezTo>
                    <a:pt x="39" y="19"/>
                    <a:pt x="43" y="15"/>
                    <a:pt x="43" y="4"/>
                  </a:cubicBezTo>
                  <a:lnTo>
                    <a:pt x="43" y="4"/>
                  </a:lnTo>
                  <a:cubicBezTo>
                    <a:pt x="40" y="5"/>
                    <a:pt x="37" y="6"/>
                    <a:pt x="33" y="6"/>
                  </a:cubicBezTo>
                  <a:cubicBezTo>
                    <a:pt x="23" y="6"/>
                    <a:pt x="11" y="1"/>
                    <a:pt x="5"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
            <p:cNvSpPr/>
            <p:nvPr/>
          </p:nvSpPr>
          <p:spPr>
            <a:xfrm>
              <a:off x="8654802" y="4734058"/>
              <a:ext cx="14377" cy="1597"/>
            </a:xfrm>
            <a:custGeom>
              <a:avLst/>
              <a:gdLst/>
              <a:ahLst/>
              <a:cxnLst/>
              <a:rect l="l" t="t" r="r" b="b"/>
              <a:pathLst>
                <a:path w="90" h="10" extrusionOk="0">
                  <a:moveTo>
                    <a:pt x="1" y="0"/>
                  </a:moveTo>
                  <a:lnTo>
                    <a:pt x="1" y="9"/>
                  </a:lnTo>
                  <a:lnTo>
                    <a:pt x="89" y="9"/>
                  </a:lnTo>
                  <a:lnTo>
                    <a:pt x="1"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
            <p:cNvSpPr/>
            <p:nvPr/>
          </p:nvSpPr>
          <p:spPr>
            <a:xfrm>
              <a:off x="8584675" y="4655945"/>
              <a:ext cx="22364" cy="9105"/>
            </a:xfrm>
            <a:custGeom>
              <a:avLst/>
              <a:gdLst/>
              <a:ahLst/>
              <a:cxnLst/>
              <a:rect l="l" t="t" r="r" b="b"/>
              <a:pathLst>
                <a:path w="140" h="57" extrusionOk="0">
                  <a:moveTo>
                    <a:pt x="28" y="0"/>
                  </a:moveTo>
                  <a:cubicBezTo>
                    <a:pt x="0" y="0"/>
                    <a:pt x="68" y="33"/>
                    <a:pt x="46" y="33"/>
                  </a:cubicBezTo>
                  <a:cubicBezTo>
                    <a:pt x="42" y="33"/>
                    <a:pt x="35" y="32"/>
                    <a:pt x="25" y="30"/>
                  </a:cubicBezTo>
                  <a:lnTo>
                    <a:pt x="25" y="30"/>
                  </a:lnTo>
                  <a:cubicBezTo>
                    <a:pt x="43" y="48"/>
                    <a:pt x="96" y="48"/>
                    <a:pt x="104" y="57"/>
                  </a:cubicBezTo>
                  <a:cubicBezTo>
                    <a:pt x="104" y="39"/>
                    <a:pt x="140" y="48"/>
                    <a:pt x="51" y="4"/>
                  </a:cubicBezTo>
                  <a:cubicBezTo>
                    <a:pt x="40" y="1"/>
                    <a:pt x="33" y="0"/>
                    <a:pt x="28"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
            <p:cNvSpPr/>
            <p:nvPr/>
          </p:nvSpPr>
          <p:spPr>
            <a:xfrm>
              <a:off x="8601288" y="4664890"/>
              <a:ext cx="160" cy="3035"/>
            </a:xfrm>
            <a:custGeom>
              <a:avLst/>
              <a:gdLst/>
              <a:ahLst/>
              <a:cxnLst/>
              <a:rect l="l" t="t" r="r" b="b"/>
              <a:pathLst>
                <a:path w="1" h="19" extrusionOk="0">
                  <a:moveTo>
                    <a:pt x="0" y="1"/>
                  </a:moveTo>
                  <a:cubicBezTo>
                    <a:pt x="0" y="9"/>
                    <a:pt x="0" y="9"/>
                    <a:pt x="0" y="18"/>
                  </a:cubicBezTo>
                  <a:cubicBezTo>
                    <a:pt x="0" y="9"/>
                    <a:pt x="0" y="9"/>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
            <p:cNvSpPr/>
            <p:nvPr/>
          </p:nvSpPr>
          <p:spPr>
            <a:xfrm>
              <a:off x="8787388" y="4977985"/>
              <a:ext cx="5910" cy="1597"/>
            </a:xfrm>
            <a:custGeom>
              <a:avLst/>
              <a:gdLst/>
              <a:ahLst/>
              <a:cxnLst/>
              <a:rect l="l" t="t" r="r" b="b"/>
              <a:pathLst>
                <a:path w="37" h="10" extrusionOk="0">
                  <a:moveTo>
                    <a:pt x="27" y="1"/>
                  </a:moveTo>
                  <a:lnTo>
                    <a:pt x="1" y="10"/>
                  </a:lnTo>
                  <a:lnTo>
                    <a:pt x="36" y="10"/>
                  </a:lnTo>
                  <a:lnTo>
                    <a:pt x="27"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
            <p:cNvSpPr/>
            <p:nvPr/>
          </p:nvSpPr>
          <p:spPr>
            <a:xfrm>
              <a:off x="8788825" y="4985013"/>
              <a:ext cx="7188" cy="5910"/>
            </a:xfrm>
            <a:custGeom>
              <a:avLst/>
              <a:gdLst/>
              <a:ahLst/>
              <a:cxnLst/>
              <a:rect l="l" t="t" r="r" b="b"/>
              <a:pathLst>
                <a:path w="45" h="37" extrusionOk="0">
                  <a:moveTo>
                    <a:pt x="1" y="1"/>
                  </a:moveTo>
                  <a:lnTo>
                    <a:pt x="36" y="36"/>
                  </a:lnTo>
                  <a:cubicBezTo>
                    <a:pt x="36" y="27"/>
                    <a:pt x="36" y="19"/>
                    <a:pt x="45" y="19"/>
                  </a:cubicBez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
            <p:cNvSpPr/>
            <p:nvPr/>
          </p:nvSpPr>
          <p:spPr>
            <a:xfrm>
              <a:off x="8859431" y="4646520"/>
              <a:ext cx="2875" cy="4473"/>
            </a:xfrm>
            <a:custGeom>
              <a:avLst/>
              <a:gdLst/>
              <a:ahLst/>
              <a:cxnLst/>
              <a:rect l="l" t="t" r="r" b="b"/>
              <a:pathLst>
                <a:path w="18" h="28" extrusionOk="0">
                  <a:moveTo>
                    <a:pt x="0" y="1"/>
                  </a:moveTo>
                  <a:lnTo>
                    <a:pt x="0" y="18"/>
                  </a:lnTo>
                  <a:cubicBezTo>
                    <a:pt x="9" y="27"/>
                    <a:pt x="9" y="27"/>
                    <a:pt x="18" y="27"/>
                  </a:cubicBez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
            <p:cNvSpPr/>
            <p:nvPr/>
          </p:nvSpPr>
          <p:spPr>
            <a:xfrm>
              <a:off x="8907354" y="4652271"/>
              <a:ext cx="1597" cy="7188"/>
            </a:xfrm>
            <a:custGeom>
              <a:avLst/>
              <a:gdLst/>
              <a:ahLst/>
              <a:cxnLst/>
              <a:rect l="l" t="t" r="r" b="b"/>
              <a:pathLst>
                <a:path w="10" h="45" extrusionOk="0">
                  <a:moveTo>
                    <a:pt x="0" y="0"/>
                  </a:moveTo>
                  <a:lnTo>
                    <a:pt x="9" y="44"/>
                  </a:lnTo>
                  <a:lnTo>
                    <a:pt x="9"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
            <p:cNvSpPr/>
            <p:nvPr/>
          </p:nvSpPr>
          <p:spPr>
            <a:xfrm>
              <a:off x="8973647" y="4643804"/>
              <a:ext cx="11501" cy="3994"/>
            </a:xfrm>
            <a:custGeom>
              <a:avLst/>
              <a:gdLst/>
              <a:ahLst/>
              <a:cxnLst/>
              <a:rect l="l" t="t" r="r" b="b"/>
              <a:pathLst>
                <a:path w="72" h="25" extrusionOk="0">
                  <a:moveTo>
                    <a:pt x="12" y="8"/>
                  </a:moveTo>
                  <a:cubicBezTo>
                    <a:pt x="9" y="8"/>
                    <a:pt x="5" y="8"/>
                    <a:pt x="0" y="9"/>
                  </a:cubicBezTo>
                  <a:cubicBezTo>
                    <a:pt x="4" y="9"/>
                    <a:pt x="9" y="9"/>
                    <a:pt x="14" y="8"/>
                  </a:cubicBezTo>
                  <a:lnTo>
                    <a:pt x="14" y="8"/>
                  </a:lnTo>
                  <a:cubicBezTo>
                    <a:pt x="13" y="8"/>
                    <a:pt x="12" y="8"/>
                    <a:pt x="12" y="8"/>
                  </a:cubicBezTo>
                  <a:close/>
                  <a:moveTo>
                    <a:pt x="71" y="0"/>
                  </a:moveTo>
                  <a:cubicBezTo>
                    <a:pt x="57" y="0"/>
                    <a:pt x="32" y="6"/>
                    <a:pt x="14" y="8"/>
                  </a:cubicBezTo>
                  <a:lnTo>
                    <a:pt x="14" y="8"/>
                  </a:lnTo>
                  <a:cubicBezTo>
                    <a:pt x="37" y="9"/>
                    <a:pt x="41" y="24"/>
                    <a:pt x="48" y="24"/>
                  </a:cubicBezTo>
                  <a:cubicBezTo>
                    <a:pt x="53" y="24"/>
                    <a:pt x="59" y="18"/>
                    <a:pt x="7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
            <p:cNvSpPr/>
            <p:nvPr/>
          </p:nvSpPr>
          <p:spPr>
            <a:xfrm>
              <a:off x="8925724" y="5104979"/>
              <a:ext cx="361178" cy="313255"/>
            </a:xfrm>
            <a:custGeom>
              <a:avLst/>
              <a:gdLst/>
              <a:ahLst/>
              <a:cxnLst/>
              <a:rect l="l" t="t" r="r" b="b"/>
              <a:pathLst>
                <a:path w="2261" h="1961" extrusionOk="0">
                  <a:moveTo>
                    <a:pt x="0" y="0"/>
                  </a:moveTo>
                  <a:lnTo>
                    <a:pt x="1130" y="1961"/>
                  </a:lnTo>
                  <a:lnTo>
                    <a:pt x="2261"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
            <p:cNvSpPr/>
            <p:nvPr/>
          </p:nvSpPr>
          <p:spPr>
            <a:xfrm>
              <a:off x="9129076" y="5400183"/>
              <a:ext cx="6869" cy="3035"/>
            </a:xfrm>
            <a:custGeom>
              <a:avLst/>
              <a:gdLst/>
              <a:ahLst/>
              <a:cxnLst/>
              <a:rect l="l" t="t" r="r" b="b"/>
              <a:pathLst>
                <a:path w="43" h="19" extrusionOk="0">
                  <a:moveTo>
                    <a:pt x="29" y="1"/>
                  </a:moveTo>
                  <a:cubicBezTo>
                    <a:pt x="14" y="1"/>
                    <a:pt x="1" y="16"/>
                    <a:pt x="8" y="16"/>
                  </a:cubicBezTo>
                  <a:cubicBezTo>
                    <a:pt x="9" y="17"/>
                    <a:pt x="11" y="18"/>
                    <a:pt x="14" y="18"/>
                  </a:cubicBezTo>
                  <a:cubicBezTo>
                    <a:pt x="23" y="18"/>
                    <a:pt x="36" y="7"/>
                    <a:pt x="43" y="7"/>
                  </a:cubicBezTo>
                  <a:cubicBezTo>
                    <a:pt x="39" y="2"/>
                    <a:pt x="34" y="1"/>
                    <a:pt x="2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
            <p:cNvSpPr/>
            <p:nvPr/>
          </p:nvSpPr>
          <p:spPr>
            <a:xfrm>
              <a:off x="9103357" y="5382771"/>
              <a:ext cx="5910" cy="1597"/>
            </a:xfrm>
            <a:custGeom>
              <a:avLst/>
              <a:gdLst/>
              <a:ahLst/>
              <a:cxnLst/>
              <a:rect l="l" t="t" r="r" b="b"/>
              <a:pathLst>
                <a:path w="37" h="10" extrusionOk="0">
                  <a:moveTo>
                    <a:pt x="1" y="1"/>
                  </a:moveTo>
                  <a:lnTo>
                    <a:pt x="27" y="10"/>
                  </a:lnTo>
                  <a:lnTo>
                    <a:pt x="36" y="10"/>
                  </a:ln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
            <p:cNvSpPr/>
            <p:nvPr/>
          </p:nvSpPr>
          <p:spPr>
            <a:xfrm>
              <a:off x="9089300" y="5363123"/>
              <a:ext cx="17092" cy="14217"/>
            </a:xfrm>
            <a:custGeom>
              <a:avLst/>
              <a:gdLst/>
              <a:ahLst/>
              <a:cxnLst/>
              <a:rect l="l" t="t" r="r" b="b"/>
              <a:pathLst>
                <a:path w="107" h="89" extrusionOk="0">
                  <a:moveTo>
                    <a:pt x="36" y="0"/>
                  </a:moveTo>
                  <a:cubicBezTo>
                    <a:pt x="1" y="44"/>
                    <a:pt x="71" y="44"/>
                    <a:pt x="71" y="80"/>
                  </a:cubicBezTo>
                  <a:lnTo>
                    <a:pt x="62" y="89"/>
                  </a:lnTo>
                  <a:lnTo>
                    <a:pt x="106" y="80"/>
                  </a:lnTo>
                  <a:cubicBezTo>
                    <a:pt x="80" y="53"/>
                    <a:pt x="36" y="27"/>
                    <a:pt x="36"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
            <p:cNvSpPr/>
            <p:nvPr/>
          </p:nvSpPr>
          <p:spPr>
            <a:xfrm>
              <a:off x="9102079" y="5343315"/>
              <a:ext cx="4313" cy="3035"/>
            </a:xfrm>
            <a:custGeom>
              <a:avLst/>
              <a:gdLst/>
              <a:ahLst/>
              <a:cxnLst/>
              <a:rect l="l" t="t" r="r" b="b"/>
              <a:pathLst>
                <a:path w="27" h="19" extrusionOk="0">
                  <a:moveTo>
                    <a:pt x="18" y="1"/>
                  </a:moveTo>
                  <a:cubicBezTo>
                    <a:pt x="13" y="3"/>
                    <a:pt x="9" y="3"/>
                    <a:pt x="6" y="3"/>
                  </a:cubicBezTo>
                  <a:cubicBezTo>
                    <a:pt x="4" y="3"/>
                    <a:pt x="2" y="3"/>
                    <a:pt x="1" y="3"/>
                  </a:cubicBezTo>
                  <a:lnTo>
                    <a:pt x="1" y="3"/>
                  </a:lnTo>
                  <a:cubicBezTo>
                    <a:pt x="0" y="3"/>
                    <a:pt x="4" y="5"/>
                    <a:pt x="18" y="18"/>
                  </a:cubicBezTo>
                  <a:cubicBezTo>
                    <a:pt x="26" y="18"/>
                    <a:pt x="26" y="18"/>
                    <a:pt x="26" y="10"/>
                  </a:cubicBezTo>
                  <a:cubicBezTo>
                    <a:pt x="18" y="10"/>
                    <a:pt x="18" y="10"/>
                    <a:pt x="1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
            <p:cNvSpPr/>
            <p:nvPr/>
          </p:nvSpPr>
          <p:spPr>
            <a:xfrm>
              <a:off x="9106233" y="5343954"/>
              <a:ext cx="1278" cy="1757"/>
            </a:xfrm>
            <a:custGeom>
              <a:avLst/>
              <a:gdLst/>
              <a:ahLst/>
              <a:cxnLst/>
              <a:rect l="l" t="t" r="r" b="b"/>
              <a:pathLst>
                <a:path w="8" h="11" extrusionOk="0">
                  <a:moveTo>
                    <a:pt x="5" y="0"/>
                  </a:moveTo>
                  <a:cubicBezTo>
                    <a:pt x="4" y="0"/>
                    <a:pt x="2" y="2"/>
                    <a:pt x="0" y="6"/>
                  </a:cubicBezTo>
                  <a:cubicBezTo>
                    <a:pt x="2" y="9"/>
                    <a:pt x="4" y="11"/>
                    <a:pt x="5" y="11"/>
                  </a:cubicBezTo>
                  <a:cubicBezTo>
                    <a:pt x="8" y="11"/>
                    <a:pt x="8" y="0"/>
                    <a:pt x="5"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
            <p:cNvSpPr/>
            <p:nvPr/>
          </p:nvSpPr>
          <p:spPr>
            <a:xfrm>
              <a:off x="9097766" y="5331973"/>
              <a:ext cx="5751" cy="5910"/>
            </a:xfrm>
            <a:custGeom>
              <a:avLst/>
              <a:gdLst/>
              <a:ahLst/>
              <a:cxnLst/>
              <a:rect l="l" t="t" r="r" b="b"/>
              <a:pathLst>
                <a:path w="36" h="37" extrusionOk="0">
                  <a:moveTo>
                    <a:pt x="20" y="1"/>
                  </a:moveTo>
                  <a:cubicBezTo>
                    <a:pt x="12" y="1"/>
                    <a:pt x="6" y="10"/>
                    <a:pt x="1" y="28"/>
                  </a:cubicBezTo>
                  <a:lnTo>
                    <a:pt x="27" y="36"/>
                  </a:lnTo>
                  <a:cubicBezTo>
                    <a:pt x="36" y="28"/>
                    <a:pt x="27" y="10"/>
                    <a:pt x="36" y="10"/>
                  </a:cubicBezTo>
                  <a:cubicBezTo>
                    <a:pt x="30" y="4"/>
                    <a:pt x="24" y="1"/>
                    <a:pt x="2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
            <p:cNvSpPr/>
            <p:nvPr/>
          </p:nvSpPr>
          <p:spPr>
            <a:xfrm>
              <a:off x="9090738" y="5336286"/>
              <a:ext cx="3035" cy="160"/>
            </a:xfrm>
            <a:custGeom>
              <a:avLst/>
              <a:gdLst/>
              <a:ahLst/>
              <a:cxnLst/>
              <a:rect l="l" t="t" r="r" b="b"/>
              <a:pathLst>
                <a:path w="19" h="1" extrusionOk="0">
                  <a:moveTo>
                    <a:pt x="0" y="1"/>
                  </a:moveTo>
                  <a:lnTo>
                    <a:pt x="18" y="1"/>
                  </a:lnTo>
                  <a:cubicBezTo>
                    <a:pt x="18" y="1"/>
                    <a:pt x="18"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
            <p:cNvSpPr/>
            <p:nvPr/>
          </p:nvSpPr>
          <p:spPr>
            <a:xfrm>
              <a:off x="9091057" y="5337724"/>
              <a:ext cx="6869" cy="1597"/>
            </a:xfrm>
            <a:custGeom>
              <a:avLst/>
              <a:gdLst/>
              <a:ahLst/>
              <a:cxnLst/>
              <a:rect l="l" t="t" r="r" b="b"/>
              <a:pathLst>
                <a:path w="43" h="10" extrusionOk="0">
                  <a:moveTo>
                    <a:pt x="16" y="0"/>
                  </a:moveTo>
                  <a:cubicBezTo>
                    <a:pt x="10" y="0"/>
                    <a:pt x="0" y="4"/>
                    <a:pt x="5" y="4"/>
                  </a:cubicBezTo>
                  <a:cubicBezTo>
                    <a:pt x="7" y="4"/>
                    <a:pt x="11" y="4"/>
                    <a:pt x="20" y="2"/>
                  </a:cubicBezTo>
                  <a:lnTo>
                    <a:pt x="20" y="2"/>
                  </a:lnTo>
                  <a:lnTo>
                    <a:pt x="21" y="2"/>
                  </a:lnTo>
                  <a:lnTo>
                    <a:pt x="21" y="2"/>
                  </a:lnTo>
                  <a:cubicBezTo>
                    <a:pt x="22" y="2"/>
                    <a:pt x="24" y="1"/>
                    <a:pt x="25" y="0"/>
                  </a:cubicBezTo>
                  <a:lnTo>
                    <a:pt x="25" y="0"/>
                  </a:lnTo>
                  <a:cubicBezTo>
                    <a:pt x="23" y="1"/>
                    <a:pt x="21" y="1"/>
                    <a:pt x="20" y="2"/>
                  </a:cubicBezTo>
                  <a:lnTo>
                    <a:pt x="20" y="2"/>
                  </a:lnTo>
                  <a:lnTo>
                    <a:pt x="16" y="0"/>
                  </a:lnTo>
                  <a:close/>
                  <a:moveTo>
                    <a:pt x="21" y="2"/>
                  </a:moveTo>
                  <a:cubicBezTo>
                    <a:pt x="10" y="9"/>
                    <a:pt x="26" y="9"/>
                    <a:pt x="43" y="9"/>
                  </a:cubicBezTo>
                  <a:lnTo>
                    <a:pt x="21" y="2"/>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
            <p:cNvSpPr/>
            <p:nvPr/>
          </p:nvSpPr>
          <p:spPr>
            <a:xfrm>
              <a:off x="9092175" y="5341877"/>
              <a:ext cx="8466" cy="5751"/>
            </a:xfrm>
            <a:custGeom>
              <a:avLst/>
              <a:gdLst/>
              <a:ahLst/>
              <a:cxnLst/>
              <a:rect l="l" t="t" r="r" b="b"/>
              <a:pathLst>
                <a:path w="53" h="36" extrusionOk="0">
                  <a:moveTo>
                    <a:pt x="36" y="1"/>
                  </a:moveTo>
                  <a:lnTo>
                    <a:pt x="36" y="1"/>
                  </a:lnTo>
                  <a:cubicBezTo>
                    <a:pt x="29" y="14"/>
                    <a:pt x="27" y="22"/>
                    <a:pt x="16" y="22"/>
                  </a:cubicBezTo>
                  <a:cubicBezTo>
                    <a:pt x="12" y="22"/>
                    <a:pt x="7" y="21"/>
                    <a:pt x="0" y="19"/>
                  </a:cubicBezTo>
                  <a:lnTo>
                    <a:pt x="0" y="19"/>
                  </a:lnTo>
                  <a:cubicBezTo>
                    <a:pt x="9" y="31"/>
                    <a:pt x="20" y="36"/>
                    <a:pt x="28" y="36"/>
                  </a:cubicBezTo>
                  <a:cubicBezTo>
                    <a:pt x="44" y="36"/>
                    <a:pt x="53" y="18"/>
                    <a:pt x="36"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
            <p:cNvSpPr/>
            <p:nvPr/>
          </p:nvSpPr>
          <p:spPr>
            <a:xfrm>
              <a:off x="9086425" y="5367116"/>
              <a:ext cx="3035" cy="4633"/>
            </a:xfrm>
            <a:custGeom>
              <a:avLst/>
              <a:gdLst/>
              <a:ahLst/>
              <a:cxnLst/>
              <a:rect l="l" t="t" r="r" b="b"/>
              <a:pathLst>
                <a:path w="19" h="29" extrusionOk="0">
                  <a:moveTo>
                    <a:pt x="7" y="0"/>
                  </a:moveTo>
                  <a:cubicBezTo>
                    <a:pt x="5" y="0"/>
                    <a:pt x="3" y="1"/>
                    <a:pt x="1" y="2"/>
                  </a:cubicBezTo>
                  <a:lnTo>
                    <a:pt x="1" y="19"/>
                  </a:lnTo>
                  <a:lnTo>
                    <a:pt x="19" y="28"/>
                  </a:lnTo>
                  <a:cubicBezTo>
                    <a:pt x="11" y="21"/>
                    <a:pt x="16" y="0"/>
                    <a:pt x="7"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
            <p:cNvSpPr/>
            <p:nvPr/>
          </p:nvSpPr>
          <p:spPr>
            <a:xfrm>
              <a:off x="9086425" y="5315200"/>
              <a:ext cx="4473" cy="5751"/>
            </a:xfrm>
            <a:custGeom>
              <a:avLst/>
              <a:gdLst/>
              <a:ahLst/>
              <a:cxnLst/>
              <a:rect l="l" t="t" r="r" b="b"/>
              <a:pathLst>
                <a:path w="28" h="36" extrusionOk="0">
                  <a:moveTo>
                    <a:pt x="27" y="0"/>
                  </a:moveTo>
                  <a:lnTo>
                    <a:pt x="27" y="0"/>
                  </a:lnTo>
                  <a:cubicBezTo>
                    <a:pt x="19" y="9"/>
                    <a:pt x="10" y="18"/>
                    <a:pt x="1" y="27"/>
                  </a:cubicBezTo>
                  <a:lnTo>
                    <a:pt x="19" y="35"/>
                  </a:lnTo>
                  <a:cubicBezTo>
                    <a:pt x="19" y="27"/>
                    <a:pt x="19" y="9"/>
                    <a:pt x="27"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
            <p:cNvSpPr/>
            <p:nvPr/>
          </p:nvSpPr>
          <p:spPr>
            <a:xfrm>
              <a:off x="9080834" y="5317916"/>
              <a:ext cx="4473" cy="2556"/>
            </a:xfrm>
            <a:custGeom>
              <a:avLst/>
              <a:gdLst/>
              <a:ahLst/>
              <a:cxnLst/>
              <a:rect l="l" t="t" r="r" b="b"/>
              <a:pathLst>
                <a:path w="28" h="16" extrusionOk="0">
                  <a:moveTo>
                    <a:pt x="1" y="1"/>
                  </a:moveTo>
                  <a:lnTo>
                    <a:pt x="1" y="1"/>
                  </a:lnTo>
                  <a:cubicBezTo>
                    <a:pt x="6" y="11"/>
                    <a:pt x="11" y="15"/>
                    <a:pt x="16" y="15"/>
                  </a:cubicBezTo>
                  <a:cubicBezTo>
                    <a:pt x="20" y="15"/>
                    <a:pt x="23" y="13"/>
                    <a:pt x="27" y="10"/>
                  </a:cubicBez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
            <p:cNvSpPr/>
            <p:nvPr/>
          </p:nvSpPr>
          <p:spPr>
            <a:xfrm>
              <a:off x="9082271" y="5339161"/>
              <a:ext cx="8626" cy="2875"/>
            </a:xfrm>
            <a:custGeom>
              <a:avLst/>
              <a:gdLst/>
              <a:ahLst/>
              <a:cxnLst/>
              <a:rect l="l" t="t" r="r" b="b"/>
              <a:pathLst>
                <a:path w="54" h="18" extrusionOk="0">
                  <a:moveTo>
                    <a:pt x="0" y="0"/>
                  </a:moveTo>
                  <a:lnTo>
                    <a:pt x="0" y="9"/>
                  </a:lnTo>
                  <a:lnTo>
                    <a:pt x="53" y="18"/>
                  </a:lnTo>
                  <a:lnTo>
                    <a:pt x="0"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
            <p:cNvSpPr/>
            <p:nvPr/>
          </p:nvSpPr>
          <p:spPr>
            <a:xfrm>
              <a:off x="9080834" y="5302421"/>
              <a:ext cx="8626" cy="160"/>
            </a:xfrm>
            <a:custGeom>
              <a:avLst/>
              <a:gdLst/>
              <a:ahLst/>
              <a:cxnLst/>
              <a:rect l="l" t="t" r="r" b="b"/>
              <a:pathLst>
                <a:path w="54" h="1" extrusionOk="0">
                  <a:moveTo>
                    <a:pt x="18" y="1"/>
                  </a:moveTo>
                  <a:lnTo>
                    <a:pt x="54" y="1"/>
                  </a:ln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
            <p:cNvSpPr/>
            <p:nvPr/>
          </p:nvSpPr>
          <p:spPr>
            <a:xfrm>
              <a:off x="9076680" y="5286926"/>
              <a:ext cx="8626" cy="7188"/>
            </a:xfrm>
            <a:custGeom>
              <a:avLst/>
              <a:gdLst/>
              <a:ahLst/>
              <a:cxnLst/>
              <a:rect l="l" t="t" r="r" b="b"/>
              <a:pathLst>
                <a:path w="54" h="45" extrusionOk="0">
                  <a:moveTo>
                    <a:pt x="0" y="1"/>
                  </a:moveTo>
                  <a:lnTo>
                    <a:pt x="0" y="1"/>
                  </a:lnTo>
                  <a:cubicBezTo>
                    <a:pt x="18" y="9"/>
                    <a:pt x="18" y="27"/>
                    <a:pt x="18" y="45"/>
                  </a:cubicBezTo>
                  <a:cubicBezTo>
                    <a:pt x="35" y="45"/>
                    <a:pt x="35" y="18"/>
                    <a:pt x="53" y="18"/>
                  </a:cubicBezTo>
                  <a:cubicBezTo>
                    <a:pt x="44" y="9"/>
                    <a:pt x="18" y="9"/>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
            <p:cNvSpPr/>
            <p:nvPr/>
          </p:nvSpPr>
          <p:spPr>
            <a:xfrm>
              <a:off x="9070930" y="5286926"/>
              <a:ext cx="5910" cy="160"/>
            </a:xfrm>
            <a:custGeom>
              <a:avLst/>
              <a:gdLst/>
              <a:ahLst/>
              <a:cxnLst/>
              <a:rect l="l" t="t" r="r" b="b"/>
              <a:pathLst>
                <a:path w="37" h="1" extrusionOk="0">
                  <a:moveTo>
                    <a:pt x="1" y="1"/>
                  </a:moveTo>
                  <a:cubicBezTo>
                    <a:pt x="10" y="1"/>
                    <a:pt x="27" y="1"/>
                    <a:pt x="36" y="1"/>
                  </a:cubicBezTo>
                  <a:cubicBezTo>
                    <a:pt x="27" y="1"/>
                    <a:pt x="18"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
            <p:cNvSpPr/>
            <p:nvPr/>
          </p:nvSpPr>
          <p:spPr>
            <a:xfrm>
              <a:off x="9077958" y="5306734"/>
              <a:ext cx="4473" cy="5751"/>
            </a:xfrm>
            <a:custGeom>
              <a:avLst/>
              <a:gdLst/>
              <a:ahLst/>
              <a:cxnLst/>
              <a:rect l="l" t="t" r="r" b="b"/>
              <a:pathLst>
                <a:path w="28" h="36" extrusionOk="0">
                  <a:moveTo>
                    <a:pt x="27" y="0"/>
                  </a:moveTo>
                  <a:lnTo>
                    <a:pt x="1" y="27"/>
                  </a:lnTo>
                  <a:cubicBezTo>
                    <a:pt x="1" y="27"/>
                    <a:pt x="1" y="35"/>
                    <a:pt x="10" y="35"/>
                  </a:cubicBezTo>
                  <a:cubicBezTo>
                    <a:pt x="10" y="27"/>
                    <a:pt x="27" y="18"/>
                    <a:pt x="27"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
            <p:cNvSpPr/>
            <p:nvPr/>
          </p:nvSpPr>
          <p:spPr>
            <a:xfrm>
              <a:off x="9076680" y="5308012"/>
              <a:ext cx="1438" cy="3035"/>
            </a:xfrm>
            <a:custGeom>
              <a:avLst/>
              <a:gdLst/>
              <a:ahLst/>
              <a:cxnLst/>
              <a:rect l="l" t="t" r="r" b="b"/>
              <a:pathLst>
                <a:path w="9" h="19" extrusionOk="0">
                  <a:moveTo>
                    <a:pt x="9" y="19"/>
                  </a:moveTo>
                  <a:lnTo>
                    <a:pt x="9" y="19"/>
                  </a:lnTo>
                  <a:cubicBezTo>
                    <a:pt x="0" y="10"/>
                    <a:pt x="0" y="1"/>
                    <a:pt x="0" y="1"/>
                  </a:cubicBezTo>
                  <a:cubicBezTo>
                    <a:pt x="0" y="1"/>
                    <a:pt x="0" y="10"/>
                    <a:pt x="9" y="19"/>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
            <p:cNvSpPr/>
            <p:nvPr/>
          </p:nvSpPr>
          <p:spPr>
            <a:xfrm>
              <a:off x="9077958" y="5312325"/>
              <a:ext cx="1597" cy="160"/>
            </a:xfrm>
            <a:custGeom>
              <a:avLst/>
              <a:gdLst/>
              <a:ahLst/>
              <a:cxnLst/>
              <a:rect l="l" t="t" r="r" b="b"/>
              <a:pathLst>
                <a:path w="10" h="1" extrusionOk="0">
                  <a:moveTo>
                    <a:pt x="10" y="0"/>
                  </a:moveTo>
                  <a:lnTo>
                    <a:pt x="1" y="0"/>
                  </a:lnTo>
                  <a:cubicBezTo>
                    <a:pt x="1" y="0"/>
                    <a:pt x="1" y="0"/>
                    <a:pt x="1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
            <p:cNvSpPr/>
            <p:nvPr/>
          </p:nvSpPr>
          <p:spPr>
            <a:xfrm>
              <a:off x="9070930" y="5328459"/>
              <a:ext cx="11501" cy="3834"/>
            </a:xfrm>
            <a:custGeom>
              <a:avLst/>
              <a:gdLst/>
              <a:ahLst/>
              <a:cxnLst/>
              <a:rect l="l" t="t" r="r" b="b"/>
              <a:pathLst>
                <a:path w="72" h="24" extrusionOk="0">
                  <a:moveTo>
                    <a:pt x="33" y="1"/>
                  </a:moveTo>
                  <a:cubicBezTo>
                    <a:pt x="21" y="1"/>
                    <a:pt x="10" y="5"/>
                    <a:pt x="1" y="23"/>
                  </a:cubicBezTo>
                  <a:cubicBezTo>
                    <a:pt x="27" y="23"/>
                    <a:pt x="36" y="5"/>
                    <a:pt x="71" y="5"/>
                  </a:cubicBezTo>
                  <a:cubicBezTo>
                    <a:pt x="58" y="5"/>
                    <a:pt x="45" y="1"/>
                    <a:pt x="33"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
            <p:cNvSpPr/>
            <p:nvPr/>
          </p:nvSpPr>
          <p:spPr>
            <a:xfrm>
              <a:off x="9073805" y="5317916"/>
              <a:ext cx="5751" cy="3035"/>
            </a:xfrm>
            <a:custGeom>
              <a:avLst/>
              <a:gdLst/>
              <a:ahLst/>
              <a:cxnLst/>
              <a:rect l="l" t="t" r="r" b="b"/>
              <a:pathLst>
                <a:path w="36" h="19" extrusionOk="0">
                  <a:moveTo>
                    <a:pt x="0" y="1"/>
                  </a:moveTo>
                  <a:lnTo>
                    <a:pt x="9" y="18"/>
                  </a:lnTo>
                  <a:cubicBezTo>
                    <a:pt x="18" y="18"/>
                    <a:pt x="27" y="10"/>
                    <a:pt x="36" y="10"/>
                  </a:cubicBez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
            <p:cNvSpPr/>
            <p:nvPr/>
          </p:nvSpPr>
          <p:spPr>
            <a:xfrm>
              <a:off x="9072367" y="5315200"/>
              <a:ext cx="1597" cy="2875"/>
            </a:xfrm>
            <a:custGeom>
              <a:avLst/>
              <a:gdLst/>
              <a:ahLst/>
              <a:cxnLst/>
              <a:rect l="l" t="t" r="r" b="b"/>
              <a:pathLst>
                <a:path w="10" h="18" extrusionOk="0">
                  <a:moveTo>
                    <a:pt x="9" y="0"/>
                  </a:moveTo>
                  <a:lnTo>
                    <a:pt x="1" y="9"/>
                  </a:lnTo>
                  <a:lnTo>
                    <a:pt x="9" y="18"/>
                  </a:lnTo>
                  <a:lnTo>
                    <a:pt x="9"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
            <p:cNvSpPr/>
            <p:nvPr/>
          </p:nvSpPr>
          <p:spPr>
            <a:xfrm>
              <a:off x="9065339" y="5291239"/>
              <a:ext cx="7188" cy="7188"/>
            </a:xfrm>
            <a:custGeom>
              <a:avLst/>
              <a:gdLst/>
              <a:ahLst/>
              <a:cxnLst/>
              <a:rect l="l" t="t" r="r" b="b"/>
              <a:pathLst>
                <a:path w="45" h="45" extrusionOk="0">
                  <a:moveTo>
                    <a:pt x="0" y="0"/>
                  </a:moveTo>
                  <a:cubicBezTo>
                    <a:pt x="0" y="18"/>
                    <a:pt x="9" y="26"/>
                    <a:pt x="18" y="44"/>
                  </a:cubicBezTo>
                  <a:cubicBezTo>
                    <a:pt x="27" y="35"/>
                    <a:pt x="45" y="35"/>
                    <a:pt x="36" y="26"/>
                  </a:cubicBezTo>
                  <a:cubicBezTo>
                    <a:pt x="18" y="18"/>
                    <a:pt x="9" y="9"/>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
            <p:cNvSpPr/>
            <p:nvPr/>
          </p:nvSpPr>
          <p:spPr>
            <a:xfrm>
              <a:off x="9073805" y="5302421"/>
              <a:ext cx="160" cy="1597"/>
            </a:xfrm>
            <a:custGeom>
              <a:avLst/>
              <a:gdLst/>
              <a:ahLst/>
              <a:cxnLst/>
              <a:rect l="l" t="t" r="r" b="b"/>
              <a:pathLst>
                <a:path w="1" h="10" extrusionOk="0">
                  <a:moveTo>
                    <a:pt x="0" y="1"/>
                  </a:moveTo>
                  <a:lnTo>
                    <a:pt x="0" y="1"/>
                  </a:lnTo>
                  <a:cubicBezTo>
                    <a:pt x="0" y="1"/>
                    <a:pt x="0" y="9"/>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
            <p:cNvSpPr/>
            <p:nvPr/>
          </p:nvSpPr>
          <p:spPr>
            <a:xfrm>
              <a:off x="9053997" y="5272868"/>
              <a:ext cx="1597" cy="160"/>
            </a:xfrm>
            <a:custGeom>
              <a:avLst/>
              <a:gdLst/>
              <a:ahLst/>
              <a:cxnLst/>
              <a:rect l="l" t="t" r="r" b="b"/>
              <a:pathLst>
                <a:path w="10" h="1" extrusionOk="0">
                  <a:moveTo>
                    <a:pt x="10" y="0"/>
                  </a:moveTo>
                  <a:cubicBezTo>
                    <a:pt x="10" y="0"/>
                    <a:pt x="10" y="0"/>
                    <a:pt x="1" y="0"/>
                  </a:cubicBezTo>
                  <a:lnTo>
                    <a:pt x="10"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
            <p:cNvSpPr/>
            <p:nvPr/>
          </p:nvSpPr>
          <p:spPr>
            <a:xfrm>
              <a:off x="9066776" y="5298267"/>
              <a:ext cx="4313" cy="2875"/>
            </a:xfrm>
            <a:custGeom>
              <a:avLst/>
              <a:gdLst/>
              <a:ahLst/>
              <a:cxnLst/>
              <a:rect l="l" t="t" r="r" b="b"/>
              <a:pathLst>
                <a:path w="27" h="18" extrusionOk="0">
                  <a:moveTo>
                    <a:pt x="0" y="0"/>
                  </a:moveTo>
                  <a:cubicBezTo>
                    <a:pt x="0" y="18"/>
                    <a:pt x="9" y="18"/>
                    <a:pt x="27" y="18"/>
                  </a:cubicBezTo>
                  <a:cubicBezTo>
                    <a:pt x="18" y="9"/>
                    <a:pt x="9" y="9"/>
                    <a:pt x="9"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
            <p:cNvSpPr/>
            <p:nvPr/>
          </p:nvSpPr>
          <p:spPr>
            <a:xfrm>
              <a:off x="9065339" y="5282772"/>
              <a:ext cx="3035" cy="4313"/>
            </a:xfrm>
            <a:custGeom>
              <a:avLst/>
              <a:gdLst/>
              <a:ahLst/>
              <a:cxnLst/>
              <a:rect l="l" t="t" r="r" b="b"/>
              <a:pathLst>
                <a:path w="19" h="27" extrusionOk="0">
                  <a:moveTo>
                    <a:pt x="9" y="0"/>
                  </a:moveTo>
                  <a:cubicBezTo>
                    <a:pt x="9" y="9"/>
                    <a:pt x="0" y="18"/>
                    <a:pt x="0" y="27"/>
                  </a:cubicBezTo>
                  <a:cubicBezTo>
                    <a:pt x="9" y="18"/>
                    <a:pt x="18" y="0"/>
                    <a:pt x="9"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
            <p:cNvSpPr/>
            <p:nvPr/>
          </p:nvSpPr>
          <p:spPr>
            <a:xfrm>
              <a:off x="9073805" y="5300983"/>
              <a:ext cx="1597" cy="160"/>
            </a:xfrm>
            <a:custGeom>
              <a:avLst/>
              <a:gdLst/>
              <a:ahLst/>
              <a:cxnLst/>
              <a:rect l="l" t="t" r="r" b="b"/>
              <a:pathLst>
                <a:path w="10" h="1" extrusionOk="0">
                  <a:moveTo>
                    <a:pt x="0" y="1"/>
                  </a:moveTo>
                  <a:lnTo>
                    <a:pt x="9" y="1"/>
                  </a:lnTo>
                  <a:cubicBezTo>
                    <a:pt x="9" y="1"/>
                    <a:pt x="9"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
            <p:cNvSpPr/>
            <p:nvPr/>
          </p:nvSpPr>
          <p:spPr>
            <a:xfrm>
              <a:off x="9070930" y="5300983"/>
              <a:ext cx="3035" cy="1597"/>
            </a:xfrm>
            <a:custGeom>
              <a:avLst/>
              <a:gdLst/>
              <a:ahLst/>
              <a:cxnLst/>
              <a:rect l="l" t="t" r="r" b="b"/>
              <a:pathLst>
                <a:path w="19" h="10" extrusionOk="0">
                  <a:moveTo>
                    <a:pt x="1" y="1"/>
                  </a:moveTo>
                  <a:cubicBezTo>
                    <a:pt x="1" y="10"/>
                    <a:pt x="10" y="10"/>
                    <a:pt x="18" y="10"/>
                  </a:cubicBezTo>
                  <a:cubicBezTo>
                    <a:pt x="18" y="10"/>
                    <a:pt x="18" y="10"/>
                    <a:pt x="1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
            <p:cNvSpPr/>
            <p:nvPr/>
          </p:nvSpPr>
          <p:spPr>
            <a:xfrm>
              <a:off x="9023007" y="5274306"/>
              <a:ext cx="31150" cy="15815"/>
            </a:xfrm>
            <a:custGeom>
              <a:avLst/>
              <a:gdLst/>
              <a:ahLst/>
              <a:cxnLst/>
              <a:rect l="l" t="t" r="r" b="b"/>
              <a:pathLst>
                <a:path w="195" h="99" extrusionOk="0">
                  <a:moveTo>
                    <a:pt x="151" y="0"/>
                  </a:moveTo>
                  <a:cubicBezTo>
                    <a:pt x="142" y="9"/>
                    <a:pt x="142" y="62"/>
                    <a:pt x="106" y="62"/>
                  </a:cubicBezTo>
                  <a:cubicBezTo>
                    <a:pt x="80" y="35"/>
                    <a:pt x="106" y="27"/>
                    <a:pt x="115" y="9"/>
                  </a:cubicBezTo>
                  <a:lnTo>
                    <a:pt x="115" y="9"/>
                  </a:lnTo>
                  <a:cubicBezTo>
                    <a:pt x="106" y="18"/>
                    <a:pt x="96" y="20"/>
                    <a:pt x="84" y="20"/>
                  </a:cubicBezTo>
                  <a:cubicBezTo>
                    <a:pt x="74" y="20"/>
                    <a:pt x="63" y="18"/>
                    <a:pt x="52" y="18"/>
                  </a:cubicBezTo>
                  <a:cubicBezTo>
                    <a:pt x="36" y="18"/>
                    <a:pt x="18" y="21"/>
                    <a:pt x="1" y="35"/>
                  </a:cubicBezTo>
                  <a:lnTo>
                    <a:pt x="36" y="44"/>
                  </a:lnTo>
                  <a:cubicBezTo>
                    <a:pt x="27" y="53"/>
                    <a:pt x="9" y="44"/>
                    <a:pt x="1" y="62"/>
                  </a:cubicBezTo>
                  <a:cubicBezTo>
                    <a:pt x="9" y="56"/>
                    <a:pt x="19" y="53"/>
                    <a:pt x="28" y="53"/>
                  </a:cubicBezTo>
                  <a:cubicBezTo>
                    <a:pt x="49" y="53"/>
                    <a:pt x="66" y="67"/>
                    <a:pt x="54" y="97"/>
                  </a:cubicBezTo>
                  <a:cubicBezTo>
                    <a:pt x="56" y="98"/>
                    <a:pt x="58" y="98"/>
                    <a:pt x="61" y="98"/>
                  </a:cubicBezTo>
                  <a:cubicBezTo>
                    <a:pt x="98" y="98"/>
                    <a:pt x="162" y="41"/>
                    <a:pt x="195" y="0"/>
                  </a:cubicBezTo>
                  <a:lnTo>
                    <a:pt x="195" y="0"/>
                  </a:lnTo>
                  <a:cubicBezTo>
                    <a:pt x="189" y="0"/>
                    <a:pt x="183" y="4"/>
                    <a:pt x="172" y="4"/>
                  </a:cubicBezTo>
                  <a:cubicBezTo>
                    <a:pt x="166" y="4"/>
                    <a:pt x="159" y="3"/>
                    <a:pt x="15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
            <p:cNvSpPr/>
            <p:nvPr/>
          </p:nvSpPr>
          <p:spPr>
            <a:xfrm>
              <a:off x="9055435" y="5272229"/>
              <a:ext cx="5751" cy="9265"/>
            </a:xfrm>
            <a:custGeom>
              <a:avLst/>
              <a:gdLst/>
              <a:ahLst/>
              <a:cxnLst/>
              <a:rect l="l" t="t" r="r" b="b"/>
              <a:pathLst>
                <a:path w="36" h="58" extrusionOk="0">
                  <a:moveTo>
                    <a:pt x="21" y="0"/>
                  </a:moveTo>
                  <a:cubicBezTo>
                    <a:pt x="12" y="0"/>
                    <a:pt x="7" y="4"/>
                    <a:pt x="1" y="4"/>
                  </a:cubicBezTo>
                  <a:lnTo>
                    <a:pt x="18" y="48"/>
                  </a:lnTo>
                  <a:lnTo>
                    <a:pt x="27" y="57"/>
                  </a:lnTo>
                  <a:cubicBezTo>
                    <a:pt x="18" y="48"/>
                    <a:pt x="27" y="31"/>
                    <a:pt x="36" y="4"/>
                  </a:cubicBezTo>
                  <a:cubicBezTo>
                    <a:pt x="30" y="1"/>
                    <a:pt x="25" y="0"/>
                    <a:pt x="2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
            <p:cNvSpPr/>
            <p:nvPr/>
          </p:nvSpPr>
          <p:spPr>
            <a:xfrm>
              <a:off x="9049844" y="5281335"/>
              <a:ext cx="15655" cy="12779"/>
            </a:xfrm>
            <a:custGeom>
              <a:avLst/>
              <a:gdLst/>
              <a:ahLst/>
              <a:cxnLst/>
              <a:rect l="l" t="t" r="r" b="b"/>
              <a:pathLst>
                <a:path w="98" h="80" extrusionOk="0">
                  <a:moveTo>
                    <a:pt x="62" y="0"/>
                  </a:moveTo>
                  <a:lnTo>
                    <a:pt x="62" y="0"/>
                  </a:lnTo>
                  <a:cubicBezTo>
                    <a:pt x="62" y="9"/>
                    <a:pt x="71" y="27"/>
                    <a:pt x="80" y="44"/>
                  </a:cubicBezTo>
                  <a:cubicBezTo>
                    <a:pt x="80" y="36"/>
                    <a:pt x="82" y="33"/>
                    <a:pt x="85" y="33"/>
                  </a:cubicBezTo>
                  <a:cubicBezTo>
                    <a:pt x="89" y="33"/>
                    <a:pt x="93" y="36"/>
                    <a:pt x="97" y="36"/>
                  </a:cubicBezTo>
                  <a:lnTo>
                    <a:pt x="62" y="0"/>
                  </a:lnTo>
                  <a:close/>
                  <a:moveTo>
                    <a:pt x="97" y="36"/>
                  </a:moveTo>
                  <a:cubicBezTo>
                    <a:pt x="89" y="36"/>
                    <a:pt x="89" y="44"/>
                    <a:pt x="80" y="44"/>
                  </a:cubicBezTo>
                  <a:cubicBezTo>
                    <a:pt x="89" y="44"/>
                    <a:pt x="97" y="53"/>
                    <a:pt x="97" y="62"/>
                  </a:cubicBezTo>
                  <a:cubicBezTo>
                    <a:pt x="97" y="53"/>
                    <a:pt x="97" y="44"/>
                    <a:pt x="97" y="36"/>
                  </a:cubicBezTo>
                  <a:close/>
                  <a:moveTo>
                    <a:pt x="80" y="44"/>
                  </a:moveTo>
                  <a:cubicBezTo>
                    <a:pt x="71" y="47"/>
                    <a:pt x="62" y="47"/>
                    <a:pt x="53" y="47"/>
                  </a:cubicBezTo>
                  <a:lnTo>
                    <a:pt x="53" y="47"/>
                  </a:lnTo>
                  <a:cubicBezTo>
                    <a:pt x="36" y="47"/>
                    <a:pt x="18" y="47"/>
                    <a:pt x="0" y="71"/>
                  </a:cubicBezTo>
                  <a:cubicBezTo>
                    <a:pt x="7" y="77"/>
                    <a:pt x="13" y="79"/>
                    <a:pt x="20" y="79"/>
                  </a:cubicBezTo>
                  <a:cubicBezTo>
                    <a:pt x="28" y="79"/>
                    <a:pt x="36" y="77"/>
                    <a:pt x="45" y="77"/>
                  </a:cubicBezTo>
                  <a:cubicBezTo>
                    <a:pt x="51" y="77"/>
                    <a:pt x="56" y="78"/>
                    <a:pt x="62" y="80"/>
                  </a:cubicBezTo>
                  <a:cubicBezTo>
                    <a:pt x="44" y="62"/>
                    <a:pt x="49" y="62"/>
                    <a:pt x="58" y="62"/>
                  </a:cubicBezTo>
                  <a:cubicBezTo>
                    <a:pt x="67" y="62"/>
                    <a:pt x="80" y="62"/>
                    <a:pt x="80" y="44"/>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
            <p:cNvSpPr/>
            <p:nvPr/>
          </p:nvSpPr>
          <p:spPr>
            <a:xfrm>
              <a:off x="9059748" y="5333411"/>
              <a:ext cx="1438" cy="1597"/>
            </a:xfrm>
            <a:custGeom>
              <a:avLst/>
              <a:gdLst/>
              <a:ahLst/>
              <a:cxnLst/>
              <a:rect l="l" t="t" r="r" b="b"/>
              <a:pathLst>
                <a:path w="9" h="10" extrusionOk="0">
                  <a:moveTo>
                    <a:pt x="9" y="1"/>
                  </a:moveTo>
                  <a:cubicBezTo>
                    <a:pt x="0" y="1"/>
                    <a:pt x="0" y="1"/>
                    <a:pt x="0" y="10"/>
                  </a:cubicBezTo>
                  <a:lnTo>
                    <a:pt x="9"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
            <p:cNvSpPr/>
            <p:nvPr/>
          </p:nvSpPr>
          <p:spPr>
            <a:xfrm>
              <a:off x="9061026" y="5320791"/>
              <a:ext cx="8626" cy="13099"/>
            </a:xfrm>
            <a:custGeom>
              <a:avLst/>
              <a:gdLst/>
              <a:ahLst/>
              <a:cxnLst/>
              <a:rect l="l" t="t" r="r" b="b"/>
              <a:pathLst>
                <a:path w="54" h="82" extrusionOk="0">
                  <a:moveTo>
                    <a:pt x="54" y="0"/>
                  </a:moveTo>
                  <a:cubicBezTo>
                    <a:pt x="36" y="18"/>
                    <a:pt x="19" y="36"/>
                    <a:pt x="1" y="62"/>
                  </a:cubicBezTo>
                  <a:cubicBezTo>
                    <a:pt x="5" y="62"/>
                    <a:pt x="10" y="60"/>
                    <a:pt x="13" y="60"/>
                  </a:cubicBezTo>
                  <a:cubicBezTo>
                    <a:pt x="16" y="60"/>
                    <a:pt x="19" y="62"/>
                    <a:pt x="19" y="71"/>
                  </a:cubicBezTo>
                  <a:cubicBezTo>
                    <a:pt x="19" y="75"/>
                    <a:pt x="16" y="75"/>
                    <a:pt x="13" y="75"/>
                  </a:cubicBezTo>
                  <a:cubicBezTo>
                    <a:pt x="10" y="75"/>
                    <a:pt x="5" y="75"/>
                    <a:pt x="1" y="80"/>
                  </a:cubicBezTo>
                  <a:cubicBezTo>
                    <a:pt x="4" y="80"/>
                    <a:pt x="11" y="81"/>
                    <a:pt x="17" y="81"/>
                  </a:cubicBezTo>
                  <a:cubicBezTo>
                    <a:pt x="27" y="81"/>
                    <a:pt x="36" y="78"/>
                    <a:pt x="36" y="62"/>
                  </a:cubicBezTo>
                  <a:lnTo>
                    <a:pt x="27" y="62"/>
                  </a:lnTo>
                  <a:cubicBezTo>
                    <a:pt x="27" y="45"/>
                    <a:pt x="54" y="0"/>
                    <a:pt x="54"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
            <p:cNvSpPr/>
            <p:nvPr/>
          </p:nvSpPr>
          <p:spPr>
            <a:xfrm>
              <a:off x="9052559" y="5305296"/>
              <a:ext cx="8626" cy="5272"/>
            </a:xfrm>
            <a:custGeom>
              <a:avLst/>
              <a:gdLst/>
              <a:ahLst/>
              <a:cxnLst/>
              <a:rect l="l" t="t" r="r" b="b"/>
              <a:pathLst>
                <a:path w="54" h="33" extrusionOk="0">
                  <a:moveTo>
                    <a:pt x="19" y="0"/>
                  </a:moveTo>
                  <a:lnTo>
                    <a:pt x="1" y="27"/>
                  </a:lnTo>
                  <a:lnTo>
                    <a:pt x="19" y="18"/>
                  </a:lnTo>
                  <a:cubicBezTo>
                    <a:pt x="22" y="29"/>
                    <a:pt x="26" y="33"/>
                    <a:pt x="31" y="33"/>
                  </a:cubicBezTo>
                  <a:cubicBezTo>
                    <a:pt x="37" y="33"/>
                    <a:pt x="44" y="27"/>
                    <a:pt x="54" y="27"/>
                  </a:cubicBezTo>
                  <a:lnTo>
                    <a:pt x="19"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
            <p:cNvSpPr/>
            <p:nvPr/>
          </p:nvSpPr>
          <p:spPr>
            <a:xfrm>
              <a:off x="9053997" y="5268555"/>
              <a:ext cx="8626" cy="3035"/>
            </a:xfrm>
            <a:custGeom>
              <a:avLst/>
              <a:gdLst/>
              <a:ahLst/>
              <a:cxnLst/>
              <a:rect l="l" t="t" r="r" b="b"/>
              <a:pathLst>
                <a:path w="54" h="19" extrusionOk="0">
                  <a:moveTo>
                    <a:pt x="54" y="1"/>
                  </a:moveTo>
                  <a:lnTo>
                    <a:pt x="1" y="10"/>
                  </a:lnTo>
                  <a:lnTo>
                    <a:pt x="18" y="18"/>
                  </a:lnTo>
                  <a:lnTo>
                    <a:pt x="54"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
            <p:cNvSpPr/>
            <p:nvPr/>
          </p:nvSpPr>
          <p:spPr>
            <a:xfrm>
              <a:off x="9052559" y="5261527"/>
              <a:ext cx="4473" cy="3035"/>
            </a:xfrm>
            <a:custGeom>
              <a:avLst/>
              <a:gdLst/>
              <a:ahLst/>
              <a:cxnLst/>
              <a:rect l="l" t="t" r="r" b="b"/>
              <a:pathLst>
                <a:path w="28" h="19" extrusionOk="0">
                  <a:moveTo>
                    <a:pt x="1" y="1"/>
                  </a:moveTo>
                  <a:lnTo>
                    <a:pt x="1" y="18"/>
                  </a:lnTo>
                  <a:lnTo>
                    <a:pt x="27"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
            <p:cNvSpPr/>
            <p:nvPr/>
          </p:nvSpPr>
          <p:spPr>
            <a:xfrm>
              <a:off x="9197925" y="5075427"/>
              <a:ext cx="3035" cy="1438"/>
            </a:xfrm>
            <a:custGeom>
              <a:avLst/>
              <a:gdLst/>
              <a:ahLst/>
              <a:cxnLst/>
              <a:rect l="l" t="t" r="r" b="b"/>
              <a:pathLst>
                <a:path w="19" h="9" extrusionOk="0">
                  <a:moveTo>
                    <a:pt x="18" y="0"/>
                  </a:moveTo>
                  <a:lnTo>
                    <a:pt x="0" y="9"/>
                  </a:lnTo>
                  <a:cubicBezTo>
                    <a:pt x="9" y="9"/>
                    <a:pt x="9" y="9"/>
                    <a:pt x="18"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
            <p:cNvSpPr/>
            <p:nvPr/>
          </p:nvSpPr>
          <p:spPr>
            <a:xfrm>
              <a:off x="9183867" y="5076705"/>
              <a:ext cx="1438" cy="3035"/>
            </a:xfrm>
            <a:custGeom>
              <a:avLst/>
              <a:gdLst/>
              <a:ahLst/>
              <a:cxnLst/>
              <a:rect l="l" t="t" r="r" b="b"/>
              <a:pathLst>
                <a:path w="9" h="19" extrusionOk="0">
                  <a:moveTo>
                    <a:pt x="9" y="1"/>
                  </a:moveTo>
                  <a:lnTo>
                    <a:pt x="0" y="19"/>
                  </a:lnTo>
                  <a:cubicBezTo>
                    <a:pt x="9" y="10"/>
                    <a:pt x="9" y="1"/>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
            <p:cNvSpPr/>
            <p:nvPr/>
          </p:nvSpPr>
          <p:spPr>
            <a:xfrm>
              <a:off x="8979238" y="5134532"/>
              <a:ext cx="13418" cy="7987"/>
            </a:xfrm>
            <a:custGeom>
              <a:avLst/>
              <a:gdLst/>
              <a:ahLst/>
              <a:cxnLst/>
              <a:rect l="l" t="t" r="r" b="b"/>
              <a:pathLst>
                <a:path w="84" h="50" extrusionOk="0">
                  <a:moveTo>
                    <a:pt x="1" y="1"/>
                  </a:moveTo>
                  <a:lnTo>
                    <a:pt x="1" y="1"/>
                  </a:lnTo>
                  <a:cubicBezTo>
                    <a:pt x="8" y="8"/>
                    <a:pt x="15" y="9"/>
                    <a:pt x="18" y="10"/>
                  </a:cubicBezTo>
                  <a:lnTo>
                    <a:pt x="18" y="10"/>
                  </a:lnTo>
                  <a:cubicBezTo>
                    <a:pt x="12" y="7"/>
                    <a:pt x="6" y="4"/>
                    <a:pt x="1" y="1"/>
                  </a:cubicBezTo>
                  <a:close/>
                  <a:moveTo>
                    <a:pt x="18" y="10"/>
                  </a:moveTo>
                  <a:cubicBezTo>
                    <a:pt x="21" y="12"/>
                    <a:pt x="25" y="14"/>
                    <a:pt x="29" y="16"/>
                  </a:cubicBezTo>
                  <a:lnTo>
                    <a:pt x="29" y="16"/>
                  </a:lnTo>
                  <a:lnTo>
                    <a:pt x="18" y="10"/>
                  </a:lnTo>
                  <a:cubicBezTo>
                    <a:pt x="18" y="10"/>
                    <a:pt x="18" y="10"/>
                    <a:pt x="18" y="10"/>
                  </a:cubicBezTo>
                  <a:close/>
                  <a:moveTo>
                    <a:pt x="29" y="16"/>
                  </a:moveTo>
                  <a:lnTo>
                    <a:pt x="63" y="36"/>
                  </a:lnTo>
                  <a:cubicBezTo>
                    <a:pt x="77" y="46"/>
                    <a:pt x="83" y="49"/>
                    <a:pt x="83" y="49"/>
                  </a:cubicBezTo>
                  <a:cubicBezTo>
                    <a:pt x="83" y="49"/>
                    <a:pt x="58" y="33"/>
                    <a:pt x="29" y="16"/>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
            <p:cNvSpPr/>
            <p:nvPr/>
          </p:nvSpPr>
          <p:spPr>
            <a:xfrm>
              <a:off x="9069492" y="5102104"/>
              <a:ext cx="3035" cy="5751"/>
            </a:xfrm>
            <a:custGeom>
              <a:avLst/>
              <a:gdLst/>
              <a:ahLst/>
              <a:cxnLst/>
              <a:rect l="l" t="t" r="r" b="b"/>
              <a:pathLst>
                <a:path w="19" h="36" extrusionOk="0">
                  <a:moveTo>
                    <a:pt x="10" y="1"/>
                  </a:moveTo>
                  <a:cubicBezTo>
                    <a:pt x="10" y="18"/>
                    <a:pt x="1" y="27"/>
                    <a:pt x="1" y="36"/>
                  </a:cubicBezTo>
                  <a:lnTo>
                    <a:pt x="1" y="36"/>
                  </a:lnTo>
                  <a:cubicBezTo>
                    <a:pt x="1" y="27"/>
                    <a:pt x="10" y="18"/>
                    <a:pt x="19" y="10"/>
                  </a:cubicBezTo>
                  <a:cubicBezTo>
                    <a:pt x="19" y="10"/>
                    <a:pt x="10" y="10"/>
                    <a:pt x="1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
            <p:cNvSpPr/>
            <p:nvPr/>
          </p:nvSpPr>
          <p:spPr>
            <a:xfrm>
              <a:off x="9073805" y="5082456"/>
              <a:ext cx="4313" cy="4313"/>
            </a:xfrm>
            <a:custGeom>
              <a:avLst/>
              <a:gdLst/>
              <a:ahLst/>
              <a:cxnLst/>
              <a:rect l="l" t="t" r="r" b="b"/>
              <a:pathLst>
                <a:path w="27" h="27" extrusionOk="0">
                  <a:moveTo>
                    <a:pt x="0" y="0"/>
                  </a:moveTo>
                  <a:lnTo>
                    <a:pt x="27" y="27"/>
                  </a:lnTo>
                  <a:cubicBezTo>
                    <a:pt x="18" y="18"/>
                    <a:pt x="9" y="9"/>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
            <p:cNvSpPr/>
            <p:nvPr/>
          </p:nvSpPr>
          <p:spPr>
            <a:xfrm>
              <a:off x="9322044" y="5066961"/>
              <a:ext cx="11501" cy="4313"/>
            </a:xfrm>
            <a:custGeom>
              <a:avLst/>
              <a:gdLst/>
              <a:ahLst/>
              <a:cxnLst/>
              <a:rect l="l" t="t" r="r" b="b"/>
              <a:pathLst>
                <a:path w="72" h="27" extrusionOk="0">
                  <a:moveTo>
                    <a:pt x="71" y="0"/>
                  </a:moveTo>
                  <a:cubicBezTo>
                    <a:pt x="30" y="0"/>
                    <a:pt x="27" y="16"/>
                    <a:pt x="5" y="25"/>
                  </a:cubicBezTo>
                  <a:lnTo>
                    <a:pt x="71" y="0"/>
                  </a:lnTo>
                  <a:close/>
                  <a:moveTo>
                    <a:pt x="5" y="25"/>
                  </a:moveTo>
                  <a:lnTo>
                    <a:pt x="0" y="27"/>
                  </a:lnTo>
                  <a:cubicBezTo>
                    <a:pt x="2" y="26"/>
                    <a:pt x="4" y="25"/>
                    <a:pt x="5" y="25"/>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
            <p:cNvSpPr/>
            <p:nvPr/>
          </p:nvSpPr>
          <p:spPr>
            <a:xfrm>
              <a:off x="9003998" y="5183892"/>
              <a:ext cx="3674" cy="7508"/>
            </a:xfrm>
            <a:custGeom>
              <a:avLst/>
              <a:gdLst/>
              <a:ahLst/>
              <a:cxnLst/>
              <a:rect l="l" t="t" r="r" b="b"/>
              <a:pathLst>
                <a:path w="23" h="47" extrusionOk="0">
                  <a:moveTo>
                    <a:pt x="22" y="1"/>
                  </a:moveTo>
                  <a:cubicBezTo>
                    <a:pt x="15" y="24"/>
                    <a:pt x="0" y="47"/>
                    <a:pt x="14" y="47"/>
                  </a:cubicBezTo>
                  <a:cubicBezTo>
                    <a:pt x="16" y="47"/>
                    <a:pt x="19" y="46"/>
                    <a:pt x="22" y="45"/>
                  </a:cubicBezTo>
                  <a:cubicBezTo>
                    <a:pt x="22" y="27"/>
                    <a:pt x="22" y="10"/>
                    <a:pt x="22"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
            <p:cNvSpPr/>
            <p:nvPr/>
          </p:nvSpPr>
          <p:spPr>
            <a:xfrm>
              <a:off x="9192334" y="5128941"/>
              <a:ext cx="2875" cy="3035"/>
            </a:xfrm>
            <a:custGeom>
              <a:avLst/>
              <a:gdLst/>
              <a:ahLst/>
              <a:cxnLst/>
              <a:rect l="l" t="t" r="r" b="b"/>
              <a:pathLst>
                <a:path w="18" h="19" extrusionOk="0">
                  <a:moveTo>
                    <a:pt x="18" y="1"/>
                  </a:moveTo>
                  <a:lnTo>
                    <a:pt x="18" y="1"/>
                  </a:lnTo>
                  <a:cubicBezTo>
                    <a:pt x="9" y="1"/>
                    <a:pt x="0" y="9"/>
                    <a:pt x="0" y="18"/>
                  </a:cubicBezTo>
                  <a:cubicBezTo>
                    <a:pt x="9" y="9"/>
                    <a:pt x="18" y="9"/>
                    <a:pt x="1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
            <p:cNvSpPr/>
            <p:nvPr/>
          </p:nvSpPr>
          <p:spPr>
            <a:xfrm>
              <a:off x="9003199" y="5178301"/>
              <a:ext cx="4473" cy="5751"/>
            </a:xfrm>
            <a:custGeom>
              <a:avLst/>
              <a:gdLst/>
              <a:ahLst/>
              <a:cxnLst/>
              <a:rect l="l" t="t" r="r" b="b"/>
              <a:pathLst>
                <a:path w="28" h="36" extrusionOk="0">
                  <a:moveTo>
                    <a:pt x="1" y="1"/>
                  </a:moveTo>
                  <a:cubicBezTo>
                    <a:pt x="1" y="1"/>
                    <a:pt x="1" y="1"/>
                    <a:pt x="1" y="9"/>
                  </a:cubicBezTo>
                  <a:cubicBezTo>
                    <a:pt x="10" y="18"/>
                    <a:pt x="19" y="27"/>
                    <a:pt x="27" y="36"/>
                  </a:cubicBezTo>
                  <a:cubicBezTo>
                    <a:pt x="27" y="18"/>
                    <a:pt x="27"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
            <p:cNvSpPr/>
            <p:nvPr/>
          </p:nvSpPr>
          <p:spPr>
            <a:xfrm>
              <a:off x="9182430" y="5343315"/>
              <a:ext cx="160" cy="1597"/>
            </a:xfrm>
            <a:custGeom>
              <a:avLst/>
              <a:gdLst/>
              <a:ahLst/>
              <a:cxnLst/>
              <a:rect l="l" t="t" r="r" b="b"/>
              <a:pathLst>
                <a:path w="1" h="10" extrusionOk="0">
                  <a:moveTo>
                    <a:pt x="0" y="1"/>
                  </a:moveTo>
                  <a:cubicBezTo>
                    <a:pt x="0" y="1"/>
                    <a:pt x="0" y="1"/>
                    <a:pt x="0" y="1"/>
                  </a:cubicBezTo>
                  <a:cubicBezTo>
                    <a:pt x="0" y="10"/>
                    <a:pt x="0" y="10"/>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
            <p:cNvSpPr/>
            <p:nvPr/>
          </p:nvSpPr>
          <p:spPr>
            <a:xfrm>
              <a:off x="9097766" y="5382931"/>
              <a:ext cx="1597" cy="4313"/>
            </a:xfrm>
            <a:custGeom>
              <a:avLst/>
              <a:gdLst/>
              <a:ahLst/>
              <a:cxnLst/>
              <a:rect l="l" t="t" r="r" b="b"/>
              <a:pathLst>
                <a:path w="10" h="27" extrusionOk="0">
                  <a:moveTo>
                    <a:pt x="9" y="0"/>
                  </a:moveTo>
                  <a:cubicBezTo>
                    <a:pt x="9" y="9"/>
                    <a:pt x="1" y="9"/>
                    <a:pt x="1" y="26"/>
                  </a:cubicBezTo>
                  <a:cubicBezTo>
                    <a:pt x="1" y="18"/>
                    <a:pt x="9" y="9"/>
                    <a:pt x="9"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
            <p:cNvSpPr/>
            <p:nvPr/>
          </p:nvSpPr>
          <p:spPr>
            <a:xfrm>
              <a:off x="9037064" y="5233252"/>
              <a:ext cx="1438" cy="799"/>
            </a:xfrm>
            <a:custGeom>
              <a:avLst/>
              <a:gdLst/>
              <a:ahLst/>
              <a:cxnLst/>
              <a:rect l="l" t="t" r="r" b="b"/>
              <a:pathLst>
                <a:path w="9" h="5" extrusionOk="0">
                  <a:moveTo>
                    <a:pt x="1" y="1"/>
                  </a:moveTo>
                  <a:lnTo>
                    <a:pt x="1" y="1"/>
                  </a:lnTo>
                  <a:cubicBezTo>
                    <a:pt x="4" y="4"/>
                    <a:pt x="6" y="5"/>
                    <a:pt x="7" y="5"/>
                  </a:cubicBezTo>
                  <a:cubicBezTo>
                    <a:pt x="9" y="5"/>
                    <a:pt x="7"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
            <p:cNvSpPr/>
            <p:nvPr/>
          </p:nvSpPr>
          <p:spPr>
            <a:xfrm>
              <a:off x="9021569" y="5251623"/>
              <a:ext cx="3035" cy="160"/>
            </a:xfrm>
            <a:custGeom>
              <a:avLst/>
              <a:gdLst/>
              <a:ahLst/>
              <a:cxnLst/>
              <a:rect l="l" t="t" r="r" b="b"/>
              <a:pathLst>
                <a:path w="19" h="1" extrusionOk="0">
                  <a:moveTo>
                    <a:pt x="18" y="1"/>
                  </a:moveTo>
                  <a:cubicBezTo>
                    <a:pt x="10" y="1"/>
                    <a:pt x="10" y="1"/>
                    <a:pt x="1" y="1"/>
                  </a:cubicBezTo>
                  <a:cubicBezTo>
                    <a:pt x="10" y="1"/>
                    <a:pt x="10" y="1"/>
                    <a:pt x="1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
            <p:cNvSpPr/>
            <p:nvPr/>
          </p:nvSpPr>
          <p:spPr>
            <a:xfrm>
              <a:off x="8966618" y="5178301"/>
              <a:ext cx="160" cy="1597"/>
            </a:xfrm>
            <a:custGeom>
              <a:avLst/>
              <a:gdLst/>
              <a:ahLst/>
              <a:cxnLst/>
              <a:rect l="l" t="t" r="r" b="b"/>
              <a:pathLst>
                <a:path w="1" h="10" extrusionOk="0">
                  <a:moveTo>
                    <a:pt x="0" y="1"/>
                  </a:moveTo>
                  <a:lnTo>
                    <a:pt x="0" y="1"/>
                  </a:lnTo>
                  <a:cubicBezTo>
                    <a:pt x="0" y="9"/>
                    <a:pt x="0" y="9"/>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
            <p:cNvSpPr/>
            <p:nvPr/>
          </p:nvSpPr>
          <p:spPr>
            <a:xfrm>
              <a:off x="9037064" y="5234690"/>
              <a:ext cx="160" cy="3035"/>
            </a:xfrm>
            <a:custGeom>
              <a:avLst/>
              <a:gdLst/>
              <a:ahLst/>
              <a:cxnLst/>
              <a:rect l="l" t="t" r="r" b="b"/>
              <a:pathLst>
                <a:path w="1" h="19" extrusionOk="0">
                  <a:moveTo>
                    <a:pt x="1" y="18"/>
                  </a:moveTo>
                  <a:cubicBezTo>
                    <a:pt x="1" y="10"/>
                    <a:pt x="1" y="1"/>
                    <a:pt x="1" y="1"/>
                  </a:cubicBezTo>
                  <a:cubicBezTo>
                    <a:pt x="1" y="1"/>
                    <a:pt x="1" y="10"/>
                    <a:pt x="1" y="18"/>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
            <p:cNvSpPr/>
            <p:nvPr/>
          </p:nvSpPr>
          <p:spPr>
            <a:xfrm>
              <a:off x="9038502" y="5236128"/>
              <a:ext cx="1597" cy="1597"/>
            </a:xfrm>
            <a:custGeom>
              <a:avLst/>
              <a:gdLst/>
              <a:ahLst/>
              <a:cxnLst/>
              <a:rect l="l" t="t" r="r" b="b"/>
              <a:pathLst>
                <a:path w="10" h="10" extrusionOk="0">
                  <a:moveTo>
                    <a:pt x="1" y="1"/>
                  </a:moveTo>
                  <a:cubicBezTo>
                    <a:pt x="1" y="1"/>
                    <a:pt x="1" y="1"/>
                    <a:pt x="1" y="9"/>
                  </a:cubicBezTo>
                  <a:cubicBezTo>
                    <a:pt x="9" y="9"/>
                    <a:pt x="9"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
            <p:cNvSpPr/>
            <p:nvPr/>
          </p:nvSpPr>
          <p:spPr>
            <a:xfrm>
              <a:off x="9035786" y="5231974"/>
              <a:ext cx="1438" cy="2875"/>
            </a:xfrm>
            <a:custGeom>
              <a:avLst/>
              <a:gdLst/>
              <a:ahLst/>
              <a:cxnLst/>
              <a:rect l="l" t="t" r="r" b="b"/>
              <a:pathLst>
                <a:path w="9" h="18" extrusionOk="0">
                  <a:moveTo>
                    <a:pt x="0" y="0"/>
                  </a:moveTo>
                  <a:cubicBezTo>
                    <a:pt x="0" y="0"/>
                    <a:pt x="9" y="9"/>
                    <a:pt x="9" y="18"/>
                  </a:cubicBezTo>
                  <a:cubicBezTo>
                    <a:pt x="9" y="9"/>
                    <a:pt x="9" y="9"/>
                    <a:pt x="9" y="9"/>
                  </a:cubicBezTo>
                  <a:cubicBezTo>
                    <a:pt x="9" y="9"/>
                    <a:pt x="9" y="9"/>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
            <p:cNvSpPr/>
            <p:nvPr/>
          </p:nvSpPr>
          <p:spPr>
            <a:xfrm>
              <a:off x="9242972" y="5210729"/>
              <a:ext cx="1438" cy="1757"/>
            </a:xfrm>
            <a:custGeom>
              <a:avLst/>
              <a:gdLst/>
              <a:ahLst/>
              <a:cxnLst/>
              <a:rect l="l" t="t" r="r" b="b"/>
              <a:pathLst>
                <a:path w="9" h="11" extrusionOk="0">
                  <a:moveTo>
                    <a:pt x="1" y="1"/>
                  </a:moveTo>
                  <a:lnTo>
                    <a:pt x="1" y="1"/>
                  </a:lnTo>
                  <a:cubicBezTo>
                    <a:pt x="5" y="8"/>
                    <a:pt x="7" y="11"/>
                    <a:pt x="7" y="11"/>
                  </a:cubicBezTo>
                  <a:cubicBezTo>
                    <a:pt x="8" y="11"/>
                    <a:pt x="6" y="6"/>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
            <p:cNvSpPr/>
            <p:nvPr/>
          </p:nvSpPr>
          <p:spPr>
            <a:xfrm>
              <a:off x="8962305" y="5081018"/>
              <a:ext cx="160" cy="1597"/>
            </a:xfrm>
            <a:custGeom>
              <a:avLst/>
              <a:gdLst/>
              <a:ahLst/>
              <a:cxnLst/>
              <a:rect l="l" t="t" r="r" b="b"/>
              <a:pathLst>
                <a:path w="1" h="10" extrusionOk="0">
                  <a:moveTo>
                    <a:pt x="1" y="0"/>
                  </a:moveTo>
                  <a:cubicBezTo>
                    <a:pt x="1" y="0"/>
                    <a:pt x="1" y="0"/>
                    <a:pt x="1" y="0"/>
                  </a:cubicBezTo>
                  <a:lnTo>
                    <a:pt x="1" y="9"/>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
            <p:cNvSpPr/>
            <p:nvPr/>
          </p:nvSpPr>
          <p:spPr>
            <a:xfrm>
              <a:off x="8963743" y="5078143"/>
              <a:ext cx="11501" cy="18530"/>
            </a:xfrm>
            <a:custGeom>
              <a:avLst/>
              <a:gdLst/>
              <a:ahLst/>
              <a:cxnLst/>
              <a:rect l="l" t="t" r="r" b="b"/>
              <a:pathLst>
                <a:path w="72" h="116" extrusionOk="0">
                  <a:moveTo>
                    <a:pt x="45" y="1"/>
                  </a:moveTo>
                  <a:cubicBezTo>
                    <a:pt x="39" y="24"/>
                    <a:pt x="29" y="32"/>
                    <a:pt x="18" y="32"/>
                  </a:cubicBezTo>
                  <a:cubicBezTo>
                    <a:pt x="12" y="32"/>
                    <a:pt x="7" y="30"/>
                    <a:pt x="1" y="27"/>
                  </a:cubicBezTo>
                  <a:lnTo>
                    <a:pt x="1" y="27"/>
                  </a:lnTo>
                  <a:cubicBezTo>
                    <a:pt x="18" y="54"/>
                    <a:pt x="45" y="89"/>
                    <a:pt x="71" y="116"/>
                  </a:cubicBezTo>
                  <a:cubicBezTo>
                    <a:pt x="54" y="80"/>
                    <a:pt x="45" y="36"/>
                    <a:pt x="45"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
            <p:cNvSpPr/>
            <p:nvPr/>
          </p:nvSpPr>
          <p:spPr>
            <a:xfrm>
              <a:off x="8873488" y="5059772"/>
              <a:ext cx="478269" cy="352871"/>
            </a:xfrm>
            <a:custGeom>
              <a:avLst/>
              <a:gdLst/>
              <a:ahLst/>
              <a:cxnLst/>
              <a:rect l="l" t="t" r="r" b="b"/>
              <a:pathLst>
                <a:path w="2994" h="2209" extrusionOk="0">
                  <a:moveTo>
                    <a:pt x="1996" y="116"/>
                  </a:moveTo>
                  <a:cubicBezTo>
                    <a:pt x="1995" y="116"/>
                    <a:pt x="1995" y="116"/>
                    <a:pt x="1994" y="116"/>
                  </a:cubicBezTo>
                  <a:lnTo>
                    <a:pt x="1994" y="116"/>
                  </a:lnTo>
                  <a:lnTo>
                    <a:pt x="1996" y="116"/>
                  </a:lnTo>
                  <a:close/>
                  <a:moveTo>
                    <a:pt x="389" y="142"/>
                  </a:moveTo>
                  <a:cubicBezTo>
                    <a:pt x="388" y="143"/>
                    <a:pt x="388" y="145"/>
                    <a:pt x="389" y="147"/>
                  </a:cubicBezTo>
                  <a:lnTo>
                    <a:pt x="389" y="147"/>
                  </a:lnTo>
                  <a:cubicBezTo>
                    <a:pt x="389" y="145"/>
                    <a:pt x="389" y="144"/>
                    <a:pt x="389" y="142"/>
                  </a:cubicBezTo>
                  <a:close/>
                  <a:moveTo>
                    <a:pt x="1191" y="203"/>
                  </a:moveTo>
                  <a:cubicBezTo>
                    <a:pt x="1197" y="203"/>
                    <a:pt x="1205" y="208"/>
                    <a:pt x="1210" y="213"/>
                  </a:cubicBezTo>
                  <a:cubicBezTo>
                    <a:pt x="1206" y="217"/>
                    <a:pt x="1201" y="219"/>
                    <a:pt x="1197" y="219"/>
                  </a:cubicBezTo>
                  <a:cubicBezTo>
                    <a:pt x="1193" y="219"/>
                    <a:pt x="1188" y="217"/>
                    <a:pt x="1184" y="213"/>
                  </a:cubicBezTo>
                  <a:cubicBezTo>
                    <a:pt x="1184" y="205"/>
                    <a:pt x="1187" y="203"/>
                    <a:pt x="1191" y="203"/>
                  </a:cubicBezTo>
                  <a:close/>
                  <a:moveTo>
                    <a:pt x="2800" y="292"/>
                  </a:moveTo>
                  <a:cubicBezTo>
                    <a:pt x="2798" y="296"/>
                    <a:pt x="2797" y="299"/>
                    <a:pt x="2795" y="304"/>
                  </a:cubicBezTo>
                  <a:lnTo>
                    <a:pt x="2795" y="304"/>
                  </a:lnTo>
                  <a:cubicBezTo>
                    <a:pt x="2798" y="300"/>
                    <a:pt x="2800" y="296"/>
                    <a:pt x="2800" y="292"/>
                  </a:cubicBezTo>
                  <a:close/>
                  <a:moveTo>
                    <a:pt x="1219" y="301"/>
                  </a:moveTo>
                  <a:cubicBezTo>
                    <a:pt x="1218" y="303"/>
                    <a:pt x="1217" y="306"/>
                    <a:pt x="1216" y="308"/>
                  </a:cubicBezTo>
                  <a:lnTo>
                    <a:pt x="1216" y="308"/>
                  </a:lnTo>
                  <a:cubicBezTo>
                    <a:pt x="1219" y="305"/>
                    <a:pt x="1219" y="301"/>
                    <a:pt x="1219" y="301"/>
                  </a:cubicBezTo>
                  <a:close/>
                  <a:moveTo>
                    <a:pt x="619" y="451"/>
                  </a:moveTo>
                  <a:lnTo>
                    <a:pt x="654" y="469"/>
                  </a:lnTo>
                  <a:cubicBezTo>
                    <a:pt x="636" y="460"/>
                    <a:pt x="627" y="451"/>
                    <a:pt x="619" y="451"/>
                  </a:cubicBezTo>
                  <a:close/>
                  <a:moveTo>
                    <a:pt x="2376" y="531"/>
                  </a:moveTo>
                  <a:cubicBezTo>
                    <a:pt x="2376" y="531"/>
                    <a:pt x="2376" y="531"/>
                    <a:pt x="2376" y="531"/>
                  </a:cubicBezTo>
                  <a:lnTo>
                    <a:pt x="2376" y="531"/>
                  </a:lnTo>
                  <a:cubicBezTo>
                    <a:pt x="2379" y="531"/>
                    <a:pt x="2382" y="531"/>
                    <a:pt x="2385" y="531"/>
                  </a:cubicBezTo>
                  <a:close/>
                  <a:moveTo>
                    <a:pt x="2058" y="928"/>
                  </a:moveTo>
                  <a:cubicBezTo>
                    <a:pt x="2058" y="936"/>
                    <a:pt x="2058" y="938"/>
                    <a:pt x="2057" y="938"/>
                  </a:cubicBezTo>
                  <a:cubicBezTo>
                    <a:pt x="2056" y="938"/>
                    <a:pt x="2054" y="933"/>
                    <a:pt x="2049" y="928"/>
                  </a:cubicBezTo>
                  <a:close/>
                  <a:moveTo>
                    <a:pt x="786" y="999"/>
                  </a:moveTo>
                  <a:lnTo>
                    <a:pt x="786" y="1026"/>
                  </a:lnTo>
                  <a:lnTo>
                    <a:pt x="786" y="1026"/>
                  </a:lnTo>
                  <a:cubicBezTo>
                    <a:pt x="788" y="1015"/>
                    <a:pt x="790" y="1006"/>
                    <a:pt x="786" y="999"/>
                  </a:cubicBezTo>
                  <a:close/>
                  <a:moveTo>
                    <a:pt x="2300" y="1068"/>
                  </a:moveTo>
                  <a:lnTo>
                    <a:pt x="2300" y="1068"/>
                  </a:lnTo>
                  <a:cubicBezTo>
                    <a:pt x="2299" y="1068"/>
                    <a:pt x="2298" y="1069"/>
                    <a:pt x="2296" y="1069"/>
                  </a:cubicBezTo>
                  <a:cubicBezTo>
                    <a:pt x="2299" y="1069"/>
                    <a:pt x="2300" y="1069"/>
                    <a:pt x="2300" y="1068"/>
                  </a:cubicBezTo>
                  <a:close/>
                  <a:moveTo>
                    <a:pt x="937" y="1193"/>
                  </a:moveTo>
                  <a:lnTo>
                    <a:pt x="937" y="1193"/>
                  </a:lnTo>
                  <a:cubicBezTo>
                    <a:pt x="938" y="1194"/>
                    <a:pt x="940" y="1195"/>
                    <a:pt x="941" y="1196"/>
                  </a:cubicBezTo>
                  <a:lnTo>
                    <a:pt x="941" y="1196"/>
                  </a:lnTo>
                  <a:cubicBezTo>
                    <a:pt x="940" y="1194"/>
                    <a:pt x="938" y="1194"/>
                    <a:pt x="937" y="1193"/>
                  </a:cubicBezTo>
                  <a:close/>
                  <a:moveTo>
                    <a:pt x="1811" y="1299"/>
                  </a:moveTo>
                  <a:cubicBezTo>
                    <a:pt x="1813" y="1299"/>
                    <a:pt x="1815" y="1299"/>
                    <a:pt x="1818" y="1299"/>
                  </a:cubicBezTo>
                  <a:lnTo>
                    <a:pt x="1818" y="1299"/>
                  </a:lnTo>
                  <a:cubicBezTo>
                    <a:pt x="1816" y="1299"/>
                    <a:pt x="1813" y="1299"/>
                    <a:pt x="1811" y="1299"/>
                  </a:cubicBezTo>
                  <a:close/>
                  <a:moveTo>
                    <a:pt x="1970" y="1705"/>
                  </a:moveTo>
                  <a:cubicBezTo>
                    <a:pt x="1969" y="1705"/>
                    <a:pt x="1968" y="1706"/>
                    <a:pt x="1968" y="1706"/>
                  </a:cubicBezTo>
                  <a:lnTo>
                    <a:pt x="1968" y="1706"/>
                  </a:lnTo>
                  <a:lnTo>
                    <a:pt x="1970" y="1705"/>
                  </a:lnTo>
                  <a:close/>
                  <a:moveTo>
                    <a:pt x="2393" y="1"/>
                  </a:moveTo>
                  <a:cubicBezTo>
                    <a:pt x="2367" y="54"/>
                    <a:pt x="2314" y="54"/>
                    <a:pt x="2261" y="54"/>
                  </a:cubicBezTo>
                  <a:cubicBezTo>
                    <a:pt x="2217" y="54"/>
                    <a:pt x="2164" y="63"/>
                    <a:pt x="2155" y="107"/>
                  </a:cubicBezTo>
                  <a:lnTo>
                    <a:pt x="2129" y="89"/>
                  </a:lnTo>
                  <a:cubicBezTo>
                    <a:pt x="2137" y="89"/>
                    <a:pt x="2137" y="80"/>
                    <a:pt x="2146" y="80"/>
                  </a:cubicBezTo>
                  <a:cubicBezTo>
                    <a:pt x="2138" y="75"/>
                    <a:pt x="2131" y="73"/>
                    <a:pt x="2125" y="73"/>
                  </a:cubicBezTo>
                  <a:cubicBezTo>
                    <a:pt x="2110" y="73"/>
                    <a:pt x="2099" y="86"/>
                    <a:pt x="2093" y="98"/>
                  </a:cubicBezTo>
                  <a:cubicBezTo>
                    <a:pt x="2086" y="121"/>
                    <a:pt x="2078" y="144"/>
                    <a:pt x="2059" y="144"/>
                  </a:cubicBezTo>
                  <a:cubicBezTo>
                    <a:pt x="2056" y="144"/>
                    <a:pt x="2053" y="143"/>
                    <a:pt x="2049" y="142"/>
                  </a:cubicBezTo>
                  <a:cubicBezTo>
                    <a:pt x="2031" y="133"/>
                    <a:pt x="2023" y="125"/>
                    <a:pt x="2031" y="107"/>
                  </a:cubicBezTo>
                  <a:lnTo>
                    <a:pt x="2031" y="107"/>
                  </a:lnTo>
                  <a:lnTo>
                    <a:pt x="1996" y="133"/>
                  </a:lnTo>
                  <a:cubicBezTo>
                    <a:pt x="1988" y="133"/>
                    <a:pt x="1987" y="118"/>
                    <a:pt x="1994" y="116"/>
                  </a:cubicBezTo>
                  <a:lnTo>
                    <a:pt x="1994" y="116"/>
                  </a:lnTo>
                  <a:lnTo>
                    <a:pt x="1943" y="125"/>
                  </a:lnTo>
                  <a:cubicBezTo>
                    <a:pt x="1934" y="133"/>
                    <a:pt x="1917" y="160"/>
                    <a:pt x="1908" y="169"/>
                  </a:cubicBezTo>
                  <a:cubicBezTo>
                    <a:pt x="1899" y="160"/>
                    <a:pt x="1917" y="160"/>
                    <a:pt x="1917" y="151"/>
                  </a:cubicBezTo>
                  <a:lnTo>
                    <a:pt x="1917" y="151"/>
                  </a:lnTo>
                  <a:lnTo>
                    <a:pt x="1881" y="169"/>
                  </a:lnTo>
                  <a:cubicBezTo>
                    <a:pt x="1872" y="142"/>
                    <a:pt x="1899" y="125"/>
                    <a:pt x="1917" y="125"/>
                  </a:cubicBezTo>
                  <a:cubicBezTo>
                    <a:pt x="1909" y="95"/>
                    <a:pt x="1903" y="86"/>
                    <a:pt x="1897" y="86"/>
                  </a:cubicBezTo>
                  <a:cubicBezTo>
                    <a:pt x="1888" y="86"/>
                    <a:pt x="1880" y="107"/>
                    <a:pt x="1861" y="107"/>
                  </a:cubicBezTo>
                  <a:cubicBezTo>
                    <a:pt x="1852" y="107"/>
                    <a:pt x="1842" y="103"/>
                    <a:pt x="1828" y="89"/>
                  </a:cubicBezTo>
                  <a:lnTo>
                    <a:pt x="1855" y="80"/>
                  </a:lnTo>
                  <a:cubicBezTo>
                    <a:pt x="1837" y="19"/>
                    <a:pt x="1820" y="45"/>
                    <a:pt x="1784" y="10"/>
                  </a:cubicBezTo>
                  <a:lnTo>
                    <a:pt x="1784" y="10"/>
                  </a:lnTo>
                  <a:cubicBezTo>
                    <a:pt x="1793" y="27"/>
                    <a:pt x="1846" y="98"/>
                    <a:pt x="1820" y="125"/>
                  </a:cubicBezTo>
                  <a:cubicBezTo>
                    <a:pt x="1826" y="119"/>
                    <a:pt x="1836" y="104"/>
                    <a:pt x="1842" y="104"/>
                  </a:cubicBezTo>
                  <a:cubicBezTo>
                    <a:pt x="1844" y="104"/>
                    <a:pt x="1846" y="107"/>
                    <a:pt x="1846" y="116"/>
                  </a:cubicBezTo>
                  <a:cubicBezTo>
                    <a:pt x="1842" y="132"/>
                    <a:pt x="1840" y="137"/>
                    <a:pt x="1837" y="137"/>
                  </a:cubicBezTo>
                  <a:cubicBezTo>
                    <a:pt x="1834" y="137"/>
                    <a:pt x="1829" y="129"/>
                    <a:pt x="1820" y="125"/>
                  </a:cubicBezTo>
                  <a:cubicBezTo>
                    <a:pt x="1815" y="120"/>
                    <a:pt x="1808" y="116"/>
                    <a:pt x="1801" y="116"/>
                  </a:cubicBezTo>
                  <a:cubicBezTo>
                    <a:pt x="1793" y="116"/>
                    <a:pt x="1784" y="120"/>
                    <a:pt x="1775" y="133"/>
                  </a:cubicBezTo>
                  <a:cubicBezTo>
                    <a:pt x="1775" y="110"/>
                    <a:pt x="1768" y="106"/>
                    <a:pt x="1757" y="106"/>
                  </a:cubicBezTo>
                  <a:cubicBezTo>
                    <a:pt x="1752" y="106"/>
                    <a:pt x="1746" y="107"/>
                    <a:pt x="1740" y="107"/>
                  </a:cubicBezTo>
                  <a:lnTo>
                    <a:pt x="1740" y="54"/>
                  </a:lnTo>
                  <a:cubicBezTo>
                    <a:pt x="1714" y="72"/>
                    <a:pt x="1714" y="98"/>
                    <a:pt x="1705" y="116"/>
                  </a:cubicBezTo>
                  <a:cubicBezTo>
                    <a:pt x="1678" y="116"/>
                    <a:pt x="1669" y="72"/>
                    <a:pt x="1661" y="45"/>
                  </a:cubicBezTo>
                  <a:cubicBezTo>
                    <a:pt x="1659" y="45"/>
                    <a:pt x="1657" y="44"/>
                    <a:pt x="1655" y="44"/>
                  </a:cubicBezTo>
                  <a:cubicBezTo>
                    <a:pt x="1633" y="44"/>
                    <a:pt x="1693" y="107"/>
                    <a:pt x="1643" y="116"/>
                  </a:cubicBezTo>
                  <a:cubicBezTo>
                    <a:pt x="1633" y="111"/>
                    <a:pt x="1624" y="109"/>
                    <a:pt x="1615" y="109"/>
                  </a:cubicBezTo>
                  <a:cubicBezTo>
                    <a:pt x="1592" y="109"/>
                    <a:pt x="1571" y="123"/>
                    <a:pt x="1546" y="142"/>
                  </a:cubicBezTo>
                  <a:cubicBezTo>
                    <a:pt x="1519" y="125"/>
                    <a:pt x="1546" y="116"/>
                    <a:pt x="1537" y="98"/>
                  </a:cubicBezTo>
                  <a:lnTo>
                    <a:pt x="1537" y="98"/>
                  </a:lnTo>
                  <a:lnTo>
                    <a:pt x="1519" y="133"/>
                  </a:lnTo>
                  <a:cubicBezTo>
                    <a:pt x="1510" y="133"/>
                    <a:pt x="1510" y="125"/>
                    <a:pt x="1510" y="116"/>
                  </a:cubicBezTo>
                  <a:cubicBezTo>
                    <a:pt x="1493" y="133"/>
                    <a:pt x="1510" y="169"/>
                    <a:pt x="1484" y="178"/>
                  </a:cubicBezTo>
                  <a:cubicBezTo>
                    <a:pt x="1482" y="187"/>
                    <a:pt x="1479" y="191"/>
                    <a:pt x="1475" y="191"/>
                  </a:cubicBezTo>
                  <a:cubicBezTo>
                    <a:pt x="1461" y="191"/>
                    <a:pt x="1433" y="146"/>
                    <a:pt x="1408" y="146"/>
                  </a:cubicBezTo>
                  <a:cubicBezTo>
                    <a:pt x="1400" y="146"/>
                    <a:pt x="1393" y="150"/>
                    <a:pt x="1387" y="160"/>
                  </a:cubicBezTo>
                  <a:cubicBezTo>
                    <a:pt x="1378" y="151"/>
                    <a:pt x="1396" y="133"/>
                    <a:pt x="1387" y="116"/>
                  </a:cubicBezTo>
                  <a:lnTo>
                    <a:pt x="1387" y="116"/>
                  </a:lnTo>
                  <a:cubicBezTo>
                    <a:pt x="1343" y="151"/>
                    <a:pt x="1352" y="142"/>
                    <a:pt x="1307" y="195"/>
                  </a:cubicBezTo>
                  <a:lnTo>
                    <a:pt x="1272" y="169"/>
                  </a:lnTo>
                  <a:lnTo>
                    <a:pt x="1272" y="169"/>
                  </a:lnTo>
                  <a:cubicBezTo>
                    <a:pt x="1299" y="204"/>
                    <a:pt x="1272" y="239"/>
                    <a:pt x="1237" y="275"/>
                  </a:cubicBezTo>
                  <a:cubicBezTo>
                    <a:pt x="1246" y="292"/>
                    <a:pt x="1254" y="310"/>
                    <a:pt x="1263" y="319"/>
                  </a:cubicBezTo>
                  <a:lnTo>
                    <a:pt x="1219" y="345"/>
                  </a:lnTo>
                  <a:cubicBezTo>
                    <a:pt x="1211" y="338"/>
                    <a:pt x="1210" y="323"/>
                    <a:pt x="1216" y="308"/>
                  </a:cubicBezTo>
                  <a:lnTo>
                    <a:pt x="1216" y="308"/>
                  </a:lnTo>
                  <a:cubicBezTo>
                    <a:pt x="1215" y="309"/>
                    <a:pt x="1213" y="310"/>
                    <a:pt x="1210" y="310"/>
                  </a:cubicBezTo>
                  <a:cubicBezTo>
                    <a:pt x="1201" y="292"/>
                    <a:pt x="1210" y="266"/>
                    <a:pt x="1219" y="239"/>
                  </a:cubicBezTo>
                  <a:lnTo>
                    <a:pt x="1237" y="266"/>
                  </a:lnTo>
                  <a:cubicBezTo>
                    <a:pt x="1246" y="239"/>
                    <a:pt x="1254" y="204"/>
                    <a:pt x="1254" y="178"/>
                  </a:cubicBezTo>
                  <a:lnTo>
                    <a:pt x="1254" y="178"/>
                  </a:lnTo>
                  <a:cubicBezTo>
                    <a:pt x="1254" y="186"/>
                    <a:pt x="1246" y="186"/>
                    <a:pt x="1237" y="195"/>
                  </a:cubicBezTo>
                  <a:cubicBezTo>
                    <a:pt x="1246" y="186"/>
                    <a:pt x="1246" y="178"/>
                    <a:pt x="1246" y="169"/>
                  </a:cubicBezTo>
                  <a:lnTo>
                    <a:pt x="1246" y="169"/>
                  </a:lnTo>
                  <a:cubicBezTo>
                    <a:pt x="1246" y="169"/>
                    <a:pt x="1237" y="178"/>
                    <a:pt x="1228" y="186"/>
                  </a:cubicBezTo>
                  <a:lnTo>
                    <a:pt x="1219" y="133"/>
                  </a:lnTo>
                  <a:lnTo>
                    <a:pt x="1219" y="160"/>
                  </a:lnTo>
                  <a:lnTo>
                    <a:pt x="1157" y="125"/>
                  </a:lnTo>
                  <a:cubicBezTo>
                    <a:pt x="1113" y="178"/>
                    <a:pt x="1078" y="257"/>
                    <a:pt x="1016" y="275"/>
                  </a:cubicBezTo>
                  <a:cubicBezTo>
                    <a:pt x="1034" y="239"/>
                    <a:pt x="1016" y="213"/>
                    <a:pt x="1016" y="169"/>
                  </a:cubicBezTo>
                  <a:lnTo>
                    <a:pt x="1016" y="169"/>
                  </a:lnTo>
                  <a:cubicBezTo>
                    <a:pt x="1021" y="183"/>
                    <a:pt x="1027" y="189"/>
                    <a:pt x="1034" y="189"/>
                  </a:cubicBezTo>
                  <a:cubicBezTo>
                    <a:pt x="1052" y="189"/>
                    <a:pt x="1075" y="159"/>
                    <a:pt x="1098" y="159"/>
                  </a:cubicBezTo>
                  <a:cubicBezTo>
                    <a:pt x="1100" y="159"/>
                    <a:pt x="1102" y="159"/>
                    <a:pt x="1104" y="160"/>
                  </a:cubicBezTo>
                  <a:cubicBezTo>
                    <a:pt x="1087" y="151"/>
                    <a:pt x="1087" y="133"/>
                    <a:pt x="1095" y="125"/>
                  </a:cubicBezTo>
                  <a:lnTo>
                    <a:pt x="1095" y="125"/>
                  </a:lnTo>
                  <a:lnTo>
                    <a:pt x="1034" y="169"/>
                  </a:lnTo>
                  <a:cubicBezTo>
                    <a:pt x="1034" y="133"/>
                    <a:pt x="1016" y="142"/>
                    <a:pt x="1007" y="125"/>
                  </a:cubicBezTo>
                  <a:lnTo>
                    <a:pt x="1007" y="125"/>
                  </a:lnTo>
                  <a:cubicBezTo>
                    <a:pt x="1016" y="195"/>
                    <a:pt x="963" y="178"/>
                    <a:pt x="937" y="195"/>
                  </a:cubicBezTo>
                  <a:cubicBezTo>
                    <a:pt x="937" y="172"/>
                    <a:pt x="937" y="149"/>
                    <a:pt x="959" y="149"/>
                  </a:cubicBezTo>
                  <a:cubicBezTo>
                    <a:pt x="963" y="149"/>
                    <a:pt x="967" y="150"/>
                    <a:pt x="972" y="151"/>
                  </a:cubicBezTo>
                  <a:cubicBezTo>
                    <a:pt x="966" y="142"/>
                    <a:pt x="961" y="139"/>
                    <a:pt x="957" y="139"/>
                  </a:cubicBezTo>
                  <a:cubicBezTo>
                    <a:pt x="937" y="139"/>
                    <a:pt x="926" y="204"/>
                    <a:pt x="906" y="204"/>
                  </a:cubicBezTo>
                  <a:cubicBezTo>
                    <a:pt x="902" y="204"/>
                    <a:pt x="897" y="201"/>
                    <a:pt x="892" y="195"/>
                  </a:cubicBezTo>
                  <a:cubicBezTo>
                    <a:pt x="901" y="195"/>
                    <a:pt x="901" y="195"/>
                    <a:pt x="910" y="186"/>
                  </a:cubicBezTo>
                  <a:lnTo>
                    <a:pt x="910" y="186"/>
                  </a:lnTo>
                  <a:cubicBezTo>
                    <a:pt x="905" y="192"/>
                    <a:pt x="897" y="194"/>
                    <a:pt x="890" y="194"/>
                  </a:cubicBezTo>
                  <a:cubicBezTo>
                    <a:pt x="871" y="194"/>
                    <a:pt x="851" y="181"/>
                    <a:pt x="857" y="169"/>
                  </a:cubicBezTo>
                  <a:lnTo>
                    <a:pt x="866" y="169"/>
                  </a:lnTo>
                  <a:cubicBezTo>
                    <a:pt x="848" y="160"/>
                    <a:pt x="839" y="160"/>
                    <a:pt x="822" y="160"/>
                  </a:cubicBezTo>
                  <a:cubicBezTo>
                    <a:pt x="795" y="160"/>
                    <a:pt x="769" y="160"/>
                    <a:pt x="751" y="169"/>
                  </a:cubicBezTo>
                  <a:cubicBezTo>
                    <a:pt x="711" y="177"/>
                    <a:pt x="678" y="192"/>
                    <a:pt x="679" y="221"/>
                  </a:cubicBezTo>
                  <a:lnTo>
                    <a:pt x="679" y="221"/>
                  </a:lnTo>
                  <a:cubicBezTo>
                    <a:pt x="675" y="199"/>
                    <a:pt x="663" y="148"/>
                    <a:pt x="663" y="133"/>
                  </a:cubicBezTo>
                  <a:lnTo>
                    <a:pt x="663" y="133"/>
                  </a:lnTo>
                  <a:cubicBezTo>
                    <a:pt x="645" y="204"/>
                    <a:pt x="645" y="275"/>
                    <a:pt x="672" y="354"/>
                  </a:cubicBezTo>
                  <a:cubicBezTo>
                    <a:pt x="654" y="319"/>
                    <a:pt x="619" y="275"/>
                    <a:pt x="592" y="231"/>
                  </a:cubicBezTo>
                  <a:cubicBezTo>
                    <a:pt x="557" y="195"/>
                    <a:pt x="539" y="151"/>
                    <a:pt x="557" y="133"/>
                  </a:cubicBezTo>
                  <a:cubicBezTo>
                    <a:pt x="548" y="129"/>
                    <a:pt x="535" y="125"/>
                    <a:pt x="520" y="125"/>
                  </a:cubicBezTo>
                  <a:cubicBezTo>
                    <a:pt x="506" y="125"/>
                    <a:pt x="491" y="129"/>
                    <a:pt x="477" y="142"/>
                  </a:cubicBezTo>
                  <a:cubicBezTo>
                    <a:pt x="504" y="142"/>
                    <a:pt x="566" y="213"/>
                    <a:pt x="557" y="222"/>
                  </a:cubicBezTo>
                  <a:cubicBezTo>
                    <a:pt x="513" y="195"/>
                    <a:pt x="504" y="186"/>
                    <a:pt x="486" y="178"/>
                  </a:cubicBezTo>
                  <a:cubicBezTo>
                    <a:pt x="469" y="169"/>
                    <a:pt x="460" y="160"/>
                    <a:pt x="407" y="142"/>
                  </a:cubicBezTo>
                  <a:lnTo>
                    <a:pt x="407" y="142"/>
                  </a:lnTo>
                  <a:cubicBezTo>
                    <a:pt x="432" y="151"/>
                    <a:pt x="489" y="231"/>
                    <a:pt x="479" y="231"/>
                  </a:cubicBezTo>
                  <a:cubicBezTo>
                    <a:pt x="479" y="231"/>
                    <a:pt x="478" y="231"/>
                    <a:pt x="477" y="231"/>
                  </a:cubicBezTo>
                  <a:cubicBezTo>
                    <a:pt x="469" y="223"/>
                    <a:pt x="397" y="165"/>
                    <a:pt x="389" y="147"/>
                  </a:cubicBezTo>
                  <a:lnTo>
                    <a:pt x="389" y="147"/>
                  </a:lnTo>
                  <a:cubicBezTo>
                    <a:pt x="390" y="170"/>
                    <a:pt x="398" y="194"/>
                    <a:pt x="413" y="217"/>
                  </a:cubicBezTo>
                  <a:lnTo>
                    <a:pt x="413" y="217"/>
                  </a:lnTo>
                  <a:cubicBezTo>
                    <a:pt x="397" y="197"/>
                    <a:pt x="333" y="149"/>
                    <a:pt x="292" y="125"/>
                  </a:cubicBezTo>
                  <a:lnTo>
                    <a:pt x="292" y="125"/>
                  </a:lnTo>
                  <a:cubicBezTo>
                    <a:pt x="302" y="131"/>
                    <a:pt x="295" y="133"/>
                    <a:pt x="281" y="133"/>
                  </a:cubicBezTo>
                  <a:cubicBezTo>
                    <a:pt x="267" y="133"/>
                    <a:pt x="245" y="131"/>
                    <a:pt x="230" y="131"/>
                  </a:cubicBezTo>
                  <a:cubicBezTo>
                    <a:pt x="221" y="131"/>
                    <a:pt x="214" y="131"/>
                    <a:pt x="212" y="133"/>
                  </a:cubicBezTo>
                  <a:lnTo>
                    <a:pt x="274" y="151"/>
                  </a:lnTo>
                  <a:cubicBezTo>
                    <a:pt x="271" y="151"/>
                    <a:pt x="268" y="151"/>
                    <a:pt x="266" y="151"/>
                  </a:cubicBezTo>
                  <a:cubicBezTo>
                    <a:pt x="192" y="151"/>
                    <a:pt x="358" y="266"/>
                    <a:pt x="315" y="266"/>
                  </a:cubicBezTo>
                  <a:cubicBezTo>
                    <a:pt x="313" y="266"/>
                    <a:pt x="312" y="266"/>
                    <a:pt x="310" y="266"/>
                  </a:cubicBezTo>
                  <a:cubicBezTo>
                    <a:pt x="283" y="248"/>
                    <a:pt x="151" y="160"/>
                    <a:pt x="98" y="151"/>
                  </a:cubicBezTo>
                  <a:lnTo>
                    <a:pt x="98" y="151"/>
                  </a:lnTo>
                  <a:cubicBezTo>
                    <a:pt x="142" y="178"/>
                    <a:pt x="239" y="248"/>
                    <a:pt x="327" y="310"/>
                  </a:cubicBezTo>
                  <a:cubicBezTo>
                    <a:pt x="424" y="372"/>
                    <a:pt x="513" y="425"/>
                    <a:pt x="539" y="442"/>
                  </a:cubicBezTo>
                  <a:lnTo>
                    <a:pt x="504" y="434"/>
                  </a:lnTo>
                  <a:lnTo>
                    <a:pt x="504" y="434"/>
                  </a:lnTo>
                  <a:cubicBezTo>
                    <a:pt x="522" y="442"/>
                    <a:pt x="539" y="460"/>
                    <a:pt x="557" y="469"/>
                  </a:cubicBezTo>
                  <a:cubicBezTo>
                    <a:pt x="513" y="451"/>
                    <a:pt x="424" y="407"/>
                    <a:pt x="336" y="345"/>
                  </a:cubicBezTo>
                  <a:cubicBezTo>
                    <a:pt x="248" y="292"/>
                    <a:pt x="160" y="222"/>
                    <a:pt x="98" y="178"/>
                  </a:cubicBezTo>
                  <a:cubicBezTo>
                    <a:pt x="96" y="179"/>
                    <a:pt x="93" y="179"/>
                    <a:pt x="91" y="179"/>
                  </a:cubicBezTo>
                  <a:cubicBezTo>
                    <a:pt x="82" y="179"/>
                    <a:pt x="73" y="172"/>
                    <a:pt x="70" y="172"/>
                  </a:cubicBezTo>
                  <a:lnTo>
                    <a:pt x="70" y="172"/>
                  </a:lnTo>
                  <a:cubicBezTo>
                    <a:pt x="67" y="172"/>
                    <a:pt x="69" y="177"/>
                    <a:pt x="80" y="195"/>
                  </a:cubicBezTo>
                  <a:cubicBezTo>
                    <a:pt x="54" y="195"/>
                    <a:pt x="9" y="142"/>
                    <a:pt x="1" y="133"/>
                  </a:cubicBezTo>
                  <a:lnTo>
                    <a:pt x="1" y="133"/>
                  </a:lnTo>
                  <a:lnTo>
                    <a:pt x="36" y="222"/>
                  </a:lnTo>
                  <a:cubicBezTo>
                    <a:pt x="115" y="257"/>
                    <a:pt x="160" y="336"/>
                    <a:pt x="212" y="354"/>
                  </a:cubicBezTo>
                  <a:cubicBezTo>
                    <a:pt x="177" y="310"/>
                    <a:pt x="124" y="266"/>
                    <a:pt x="80" y="213"/>
                  </a:cubicBezTo>
                  <a:lnTo>
                    <a:pt x="80" y="213"/>
                  </a:lnTo>
                  <a:cubicBezTo>
                    <a:pt x="115" y="231"/>
                    <a:pt x="186" y="275"/>
                    <a:pt x="239" y="310"/>
                  </a:cubicBezTo>
                  <a:cubicBezTo>
                    <a:pt x="292" y="354"/>
                    <a:pt x="336" y="389"/>
                    <a:pt x="345" y="407"/>
                  </a:cubicBezTo>
                  <a:cubicBezTo>
                    <a:pt x="344" y="408"/>
                    <a:pt x="342" y="408"/>
                    <a:pt x="339" y="408"/>
                  </a:cubicBezTo>
                  <a:cubicBezTo>
                    <a:pt x="310" y="408"/>
                    <a:pt x="210" y="362"/>
                    <a:pt x="186" y="354"/>
                  </a:cubicBezTo>
                  <a:lnTo>
                    <a:pt x="186" y="354"/>
                  </a:lnTo>
                  <a:cubicBezTo>
                    <a:pt x="221" y="372"/>
                    <a:pt x="265" y="425"/>
                    <a:pt x="257" y="425"/>
                  </a:cubicBezTo>
                  <a:lnTo>
                    <a:pt x="204" y="389"/>
                  </a:lnTo>
                  <a:lnTo>
                    <a:pt x="204" y="389"/>
                  </a:lnTo>
                  <a:cubicBezTo>
                    <a:pt x="204" y="407"/>
                    <a:pt x="230" y="425"/>
                    <a:pt x="257" y="442"/>
                  </a:cubicBezTo>
                  <a:cubicBezTo>
                    <a:pt x="283" y="460"/>
                    <a:pt x="301" y="478"/>
                    <a:pt x="283" y="495"/>
                  </a:cubicBezTo>
                  <a:cubicBezTo>
                    <a:pt x="292" y="504"/>
                    <a:pt x="239" y="531"/>
                    <a:pt x="274" y="540"/>
                  </a:cubicBezTo>
                  <a:cubicBezTo>
                    <a:pt x="291" y="531"/>
                    <a:pt x="324" y="528"/>
                    <a:pt x="363" y="528"/>
                  </a:cubicBezTo>
                  <a:cubicBezTo>
                    <a:pt x="447" y="528"/>
                    <a:pt x="559" y="542"/>
                    <a:pt x="601" y="548"/>
                  </a:cubicBezTo>
                  <a:cubicBezTo>
                    <a:pt x="592" y="548"/>
                    <a:pt x="557" y="584"/>
                    <a:pt x="530" y="601"/>
                  </a:cubicBezTo>
                  <a:cubicBezTo>
                    <a:pt x="513" y="610"/>
                    <a:pt x="486" y="610"/>
                    <a:pt x="451" y="610"/>
                  </a:cubicBezTo>
                  <a:cubicBezTo>
                    <a:pt x="431" y="605"/>
                    <a:pt x="410" y="600"/>
                    <a:pt x="395" y="600"/>
                  </a:cubicBezTo>
                  <a:cubicBezTo>
                    <a:pt x="384" y="600"/>
                    <a:pt x="375" y="603"/>
                    <a:pt x="371" y="610"/>
                  </a:cubicBezTo>
                  <a:cubicBezTo>
                    <a:pt x="380" y="610"/>
                    <a:pt x="407" y="619"/>
                    <a:pt x="416" y="619"/>
                  </a:cubicBezTo>
                  <a:cubicBezTo>
                    <a:pt x="416" y="637"/>
                    <a:pt x="371" y="619"/>
                    <a:pt x="398" y="654"/>
                  </a:cubicBezTo>
                  <a:cubicBezTo>
                    <a:pt x="401" y="654"/>
                    <a:pt x="404" y="654"/>
                    <a:pt x="407" y="654"/>
                  </a:cubicBezTo>
                  <a:cubicBezTo>
                    <a:pt x="434" y="654"/>
                    <a:pt x="433" y="680"/>
                    <a:pt x="435" y="680"/>
                  </a:cubicBezTo>
                  <a:cubicBezTo>
                    <a:pt x="435" y="680"/>
                    <a:pt x="437" y="674"/>
                    <a:pt x="442" y="654"/>
                  </a:cubicBezTo>
                  <a:cubicBezTo>
                    <a:pt x="477" y="681"/>
                    <a:pt x="451" y="690"/>
                    <a:pt x="477" y="725"/>
                  </a:cubicBezTo>
                  <a:cubicBezTo>
                    <a:pt x="486" y="716"/>
                    <a:pt x="522" y="707"/>
                    <a:pt x="548" y="707"/>
                  </a:cubicBezTo>
                  <a:cubicBezTo>
                    <a:pt x="575" y="707"/>
                    <a:pt x="601" y="707"/>
                    <a:pt x="619" y="716"/>
                  </a:cubicBezTo>
                  <a:cubicBezTo>
                    <a:pt x="601" y="725"/>
                    <a:pt x="592" y="734"/>
                    <a:pt x="583" y="743"/>
                  </a:cubicBezTo>
                  <a:cubicBezTo>
                    <a:pt x="610" y="787"/>
                    <a:pt x="601" y="822"/>
                    <a:pt x="627" y="866"/>
                  </a:cubicBezTo>
                  <a:cubicBezTo>
                    <a:pt x="619" y="875"/>
                    <a:pt x="619" y="902"/>
                    <a:pt x="592" y="902"/>
                  </a:cubicBezTo>
                  <a:cubicBezTo>
                    <a:pt x="601" y="910"/>
                    <a:pt x="619" y="902"/>
                    <a:pt x="627" y="919"/>
                  </a:cubicBezTo>
                  <a:cubicBezTo>
                    <a:pt x="623" y="931"/>
                    <a:pt x="620" y="934"/>
                    <a:pt x="616" y="934"/>
                  </a:cubicBezTo>
                  <a:cubicBezTo>
                    <a:pt x="611" y="934"/>
                    <a:pt x="606" y="922"/>
                    <a:pt x="596" y="922"/>
                  </a:cubicBezTo>
                  <a:cubicBezTo>
                    <a:pt x="590" y="922"/>
                    <a:pt x="584" y="925"/>
                    <a:pt x="575" y="937"/>
                  </a:cubicBezTo>
                  <a:cubicBezTo>
                    <a:pt x="581" y="933"/>
                    <a:pt x="587" y="931"/>
                    <a:pt x="593" y="931"/>
                  </a:cubicBezTo>
                  <a:cubicBezTo>
                    <a:pt x="613" y="931"/>
                    <a:pt x="634" y="950"/>
                    <a:pt x="654" y="963"/>
                  </a:cubicBezTo>
                  <a:cubicBezTo>
                    <a:pt x="689" y="928"/>
                    <a:pt x="636" y="910"/>
                    <a:pt x="610" y="902"/>
                  </a:cubicBezTo>
                  <a:cubicBezTo>
                    <a:pt x="636" y="888"/>
                    <a:pt x="669" y="882"/>
                    <a:pt x="701" y="882"/>
                  </a:cubicBezTo>
                  <a:cubicBezTo>
                    <a:pt x="733" y="882"/>
                    <a:pt x="764" y="888"/>
                    <a:pt x="786" y="902"/>
                  </a:cubicBezTo>
                  <a:cubicBezTo>
                    <a:pt x="822" y="928"/>
                    <a:pt x="760" y="937"/>
                    <a:pt x="778" y="937"/>
                  </a:cubicBezTo>
                  <a:cubicBezTo>
                    <a:pt x="804" y="1008"/>
                    <a:pt x="901" y="937"/>
                    <a:pt x="892" y="1016"/>
                  </a:cubicBezTo>
                  <a:cubicBezTo>
                    <a:pt x="875" y="1060"/>
                    <a:pt x="822" y="1060"/>
                    <a:pt x="804" y="1078"/>
                  </a:cubicBezTo>
                  <a:cubicBezTo>
                    <a:pt x="786" y="1065"/>
                    <a:pt x="784" y="1049"/>
                    <a:pt x="785" y="1034"/>
                  </a:cubicBezTo>
                  <a:lnTo>
                    <a:pt x="785" y="1034"/>
                  </a:lnTo>
                  <a:cubicBezTo>
                    <a:pt x="786" y="1034"/>
                    <a:pt x="786" y="1034"/>
                    <a:pt x="786" y="1034"/>
                  </a:cubicBezTo>
                  <a:lnTo>
                    <a:pt x="786" y="1026"/>
                  </a:lnTo>
                  <a:lnTo>
                    <a:pt x="786" y="1026"/>
                  </a:lnTo>
                  <a:cubicBezTo>
                    <a:pt x="786" y="1028"/>
                    <a:pt x="786" y="1031"/>
                    <a:pt x="785" y="1034"/>
                  </a:cubicBezTo>
                  <a:lnTo>
                    <a:pt x="785" y="1034"/>
                  </a:lnTo>
                  <a:cubicBezTo>
                    <a:pt x="768" y="1033"/>
                    <a:pt x="751" y="1016"/>
                    <a:pt x="751" y="999"/>
                  </a:cubicBezTo>
                  <a:lnTo>
                    <a:pt x="751" y="999"/>
                  </a:lnTo>
                  <a:cubicBezTo>
                    <a:pt x="733" y="1034"/>
                    <a:pt x="813" y="1113"/>
                    <a:pt x="813" y="1184"/>
                  </a:cubicBezTo>
                  <a:cubicBezTo>
                    <a:pt x="822" y="1184"/>
                    <a:pt x="831" y="1186"/>
                    <a:pt x="838" y="1186"/>
                  </a:cubicBezTo>
                  <a:cubicBezTo>
                    <a:pt x="846" y="1186"/>
                    <a:pt x="853" y="1184"/>
                    <a:pt x="857" y="1175"/>
                  </a:cubicBezTo>
                  <a:lnTo>
                    <a:pt x="848" y="1166"/>
                  </a:lnTo>
                  <a:cubicBezTo>
                    <a:pt x="854" y="1155"/>
                    <a:pt x="861" y="1152"/>
                    <a:pt x="869" y="1152"/>
                  </a:cubicBezTo>
                  <a:cubicBezTo>
                    <a:pt x="879" y="1152"/>
                    <a:pt x="889" y="1158"/>
                    <a:pt x="895" y="1158"/>
                  </a:cubicBezTo>
                  <a:cubicBezTo>
                    <a:pt x="899" y="1158"/>
                    <a:pt x="901" y="1156"/>
                    <a:pt x="901" y="1149"/>
                  </a:cubicBezTo>
                  <a:cubicBezTo>
                    <a:pt x="937" y="1158"/>
                    <a:pt x="981" y="1166"/>
                    <a:pt x="981" y="1202"/>
                  </a:cubicBezTo>
                  <a:lnTo>
                    <a:pt x="945" y="1228"/>
                  </a:lnTo>
                  <a:cubicBezTo>
                    <a:pt x="953" y="1220"/>
                    <a:pt x="954" y="1205"/>
                    <a:pt x="941" y="1196"/>
                  </a:cubicBezTo>
                  <a:lnTo>
                    <a:pt x="941" y="1196"/>
                  </a:lnTo>
                  <a:cubicBezTo>
                    <a:pt x="955" y="1209"/>
                    <a:pt x="923" y="1258"/>
                    <a:pt x="955" y="1258"/>
                  </a:cubicBezTo>
                  <a:cubicBezTo>
                    <a:pt x="960" y="1258"/>
                    <a:pt x="965" y="1257"/>
                    <a:pt x="972" y="1255"/>
                  </a:cubicBezTo>
                  <a:lnTo>
                    <a:pt x="990" y="1219"/>
                  </a:lnTo>
                  <a:cubicBezTo>
                    <a:pt x="1025" y="1228"/>
                    <a:pt x="1078" y="1237"/>
                    <a:pt x="1078" y="1264"/>
                  </a:cubicBezTo>
                  <a:cubicBezTo>
                    <a:pt x="1113" y="1228"/>
                    <a:pt x="1078" y="1264"/>
                    <a:pt x="1104" y="1219"/>
                  </a:cubicBezTo>
                  <a:lnTo>
                    <a:pt x="1104" y="1219"/>
                  </a:lnTo>
                  <a:cubicBezTo>
                    <a:pt x="1097" y="1227"/>
                    <a:pt x="1091" y="1230"/>
                    <a:pt x="1086" y="1230"/>
                  </a:cubicBezTo>
                  <a:cubicBezTo>
                    <a:pt x="1068" y="1230"/>
                    <a:pt x="1063" y="1192"/>
                    <a:pt x="1048" y="1192"/>
                  </a:cubicBezTo>
                  <a:cubicBezTo>
                    <a:pt x="1043" y="1192"/>
                    <a:pt x="1038" y="1195"/>
                    <a:pt x="1032" y="1201"/>
                  </a:cubicBezTo>
                  <a:lnTo>
                    <a:pt x="1032" y="1201"/>
                  </a:lnTo>
                  <a:cubicBezTo>
                    <a:pt x="1065" y="1159"/>
                    <a:pt x="1035" y="1163"/>
                    <a:pt x="1060" y="1113"/>
                  </a:cubicBezTo>
                  <a:lnTo>
                    <a:pt x="1060" y="1113"/>
                  </a:lnTo>
                  <a:cubicBezTo>
                    <a:pt x="1056" y="1118"/>
                    <a:pt x="1051" y="1122"/>
                    <a:pt x="1047" y="1122"/>
                  </a:cubicBezTo>
                  <a:cubicBezTo>
                    <a:pt x="1042" y="1122"/>
                    <a:pt x="1038" y="1118"/>
                    <a:pt x="1034" y="1105"/>
                  </a:cubicBezTo>
                  <a:cubicBezTo>
                    <a:pt x="1025" y="1105"/>
                    <a:pt x="1025" y="1105"/>
                    <a:pt x="1016" y="1113"/>
                  </a:cubicBezTo>
                  <a:cubicBezTo>
                    <a:pt x="1016" y="1122"/>
                    <a:pt x="1007" y="1131"/>
                    <a:pt x="1007" y="1131"/>
                  </a:cubicBezTo>
                  <a:cubicBezTo>
                    <a:pt x="1003" y="1132"/>
                    <a:pt x="999" y="1133"/>
                    <a:pt x="996" y="1133"/>
                  </a:cubicBezTo>
                  <a:cubicBezTo>
                    <a:pt x="966" y="1133"/>
                    <a:pt x="943" y="1105"/>
                    <a:pt x="928" y="1105"/>
                  </a:cubicBezTo>
                  <a:cubicBezTo>
                    <a:pt x="928" y="1087"/>
                    <a:pt x="945" y="1096"/>
                    <a:pt x="954" y="1078"/>
                  </a:cubicBezTo>
                  <a:lnTo>
                    <a:pt x="919" y="1078"/>
                  </a:lnTo>
                  <a:cubicBezTo>
                    <a:pt x="932" y="1069"/>
                    <a:pt x="939" y="1054"/>
                    <a:pt x="947" y="1043"/>
                  </a:cubicBezTo>
                  <a:lnTo>
                    <a:pt x="947" y="1043"/>
                  </a:lnTo>
                  <a:cubicBezTo>
                    <a:pt x="954" y="1042"/>
                    <a:pt x="955" y="1034"/>
                    <a:pt x="963" y="1034"/>
                  </a:cubicBezTo>
                  <a:cubicBezTo>
                    <a:pt x="961" y="1034"/>
                    <a:pt x="959" y="1033"/>
                    <a:pt x="957" y="1033"/>
                  </a:cubicBezTo>
                  <a:lnTo>
                    <a:pt x="957" y="1033"/>
                  </a:lnTo>
                  <a:cubicBezTo>
                    <a:pt x="959" y="1031"/>
                    <a:pt x="962" y="1030"/>
                    <a:pt x="966" y="1030"/>
                  </a:cubicBezTo>
                  <a:cubicBezTo>
                    <a:pt x="970" y="1030"/>
                    <a:pt x="975" y="1031"/>
                    <a:pt x="981" y="1034"/>
                  </a:cubicBezTo>
                  <a:lnTo>
                    <a:pt x="972" y="1008"/>
                  </a:lnTo>
                  <a:cubicBezTo>
                    <a:pt x="972" y="981"/>
                    <a:pt x="972" y="955"/>
                    <a:pt x="945" y="946"/>
                  </a:cubicBezTo>
                  <a:cubicBezTo>
                    <a:pt x="945" y="928"/>
                    <a:pt x="892" y="928"/>
                    <a:pt x="928" y="928"/>
                  </a:cubicBezTo>
                  <a:lnTo>
                    <a:pt x="884" y="893"/>
                  </a:lnTo>
                  <a:cubicBezTo>
                    <a:pt x="866" y="849"/>
                    <a:pt x="786" y="831"/>
                    <a:pt x="813" y="751"/>
                  </a:cubicBezTo>
                  <a:cubicBezTo>
                    <a:pt x="795" y="734"/>
                    <a:pt x="778" y="725"/>
                    <a:pt x="769" y="698"/>
                  </a:cubicBezTo>
                  <a:lnTo>
                    <a:pt x="795" y="681"/>
                  </a:lnTo>
                  <a:cubicBezTo>
                    <a:pt x="771" y="665"/>
                    <a:pt x="784" y="618"/>
                    <a:pt x="758" y="618"/>
                  </a:cubicBezTo>
                  <a:cubicBezTo>
                    <a:pt x="756" y="618"/>
                    <a:pt x="754" y="618"/>
                    <a:pt x="751" y="619"/>
                  </a:cubicBezTo>
                  <a:cubicBezTo>
                    <a:pt x="778" y="584"/>
                    <a:pt x="786" y="584"/>
                    <a:pt x="778" y="584"/>
                  </a:cubicBezTo>
                  <a:cubicBezTo>
                    <a:pt x="778" y="584"/>
                    <a:pt x="760" y="575"/>
                    <a:pt x="769" y="575"/>
                  </a:cubicBezTo>
                  <a:lnTo>
                    <a:pt x="725" y="575"/>
                  </a:lnTo>
                  <a:cubicBezTo>
                    <a:pt x="725" y="566"/>
                    <a:pt x="707" y="566"/>
                    <a:pt x="680" y="548"/>
                  </a:cubicBezTo>
                  <a:lnTo>
                    <a:pt x="636" y="548"/>
                  </a:lnTo>
                  <a:cubicBezTo>
                    <a:pt x="619" y="540"/>
                    <a:pt x="619" y="531"/>
                    <a:pt x="627" y="522"/>
                  </a:cubicBezTo>
                  <a:cubicBezTo>
                    <a:pt x="636" y="513"/>
                    <a:pt x="645" y="513"/>
                    <a:pt x="636" y="504"/>
                  </a:cubicBezTo>
                  <a:lnTo>
                    <a:pt x="636" y="504"/>
                  </a:lnTo>
                  <a:cubicBezTo>
                    <a:pt x="654" y="513"/>
                    <a:pt x="654" y="513"/>
                    <a:pt x="645" y="513"/>
                  </a:cubicBezTo>
                  <a:cubicBezTo>
                    <a:pt x="658" y="515"/>
                    <a:pt x="667" y="516"/>
                    <a:pt x="671" y="516"/>
                  </a:cubicBezTo>
                  <a:cubicBezTo>
                    <a:pt x="684" y="516"/>
                    <a:pt x="663" y="506"/>
                    <a:pt x="636" y="487"/>
                  </a:cubicBezTo>
                  <a:cubicBezTo>
                    <a:pt x="615" y="472"/>
                    <a:pt x="588" y="446"/>
                    <a:pt x="597" y="446"/>
                  </a:cubicBezTo>
                  <a:cubicBezTo>
                    <a:pt x="599" y="446"/>
                    <a:pt x="603" y="448"/>
                    <a:pt x="610" y="451"/>
                  </a:cubicBezTo>
                  <a:cubicBezTo>
                    <a:pt x="601" y="442"/>
                    <a:pt x="592" y="442"/>
                    <a:pt x="592" y="442"/>
                  </a:cubicBezTo>
                  <a:cubicBezTo>
                    <a:pt x="601" y="442"/>
                    <a:pt x="601" y="442"/>
                    <a:pt x="610" y="451"/>
                  </a:cubicBezTo>
                  <a:lnTo>
                    <a:pt x="619" y="451"/>
                  </a:lnTo>
                  <a:cubicBezTo>
                    <a:pt x="627" y="451"/>
                    <a:pt x="619" y="442"/>
                    <a:pt x="619" y="434"/>
                  </a:cubicBezTo>
                  <a:lnTo>
                    <a:pt x="619" y="434"/>
                  </a:lnTo>
                  <a:lnTo>
                    <a:pt x="672" y="469"/>
                  </a:lnTo>
                  <a:cubicBezTo>
                    <a:pt x="677" y="472"/>
                    <a:pt x="679" y="474"/>
                    <a:pt x="680" y="474"/>
                  </a:cubicBezTo>
                  <a:cubicBezTo>
                    <a:pt x="682" y="474"/>
                    <a:pt x="646" y="446"/>
                    <a:pt x="610" y="425"/>
                  </a:cubicBezTo>
                  <a:cubicBezTo>
                    <a:pt x="603" y="425"/>
                    <a:pt x="601" y="419"/>
                    <a:pt x="592" y="412"/>
                  </a:cubicBezTo>
                  <a:lnTo>
                    <a:pt x="592" y="412"/>
                  </a:lnTo>
                  <a:cubicBezTo>
                    <a:pt x="613" y="425"/>
                    <a:pt x="622" y="430"/>
                    <a:pt x="625" y="430"/>
                  </a:cubicBezTo>
                  <a:cubicBezTo>
                    <a:pt x="627" y="430"/>
                    <a:pt x="627" y="428"/>
                    <a:pt x="627" y="425"/>
                  </a:cubicBezTo>
                  <a:cubicBezTo>
                    <a:pt x="627" y="425"/>
                    <a:pt x="627" y="424"/>
                    <a:pt x="629" y="424"/>
                  </a:cubicBezTo>
                  <a:cubicBezTo>
                    <a:pt x="632" y="424"/>
                    <a:pt x="642" y="428"/>
                    <a:pt x="672" y="451"/>
                  </a:cubicBezTo>
                  <a:cubicBezTo>
                    <a:pt x="636" y="416"/>
                    <a:pt x="672" y="425"/>
                    <a:pt x="619" y="363"/>
                  </a:cubicBezTo>
                  <a:lnTo>
                    <a:pt x="619" y="363"/>
                  </a:lnTo>
                  <a:cubicBezTo>
                    <a:pt x="627" y="372"/>
                    <a:pt x="636" y="372"/>
                    <a:pt x="627" y="372"/>
                  </a:cubicBezTo>
                  <a:cubicBezTo>
                    <a:pt x="638" y="377"/>
                    <a:pt x="648" y="382"/>
                    <a:pt x="653" y="382"/>
                  </a:cubicBezTo>
                  <a:cubicBezTo>
                    <a:pt x="657" y="382"/>
                    <a:pt x="658" y="379"/>
                    <a:pt x="654" y="372"/>
                  </a:cubicBezTo>
                  <a:lnTo>
                    <a:pt x="654" y="372"/>
                  </a:lnTo>
                  <a:lnTo>
                    <a:pt x="698" y="416"/>
                  </a:lnTo>
                  <a:cubicBezTo>
                    <a:pt x="689" y="398"/>
                    <a:pt x="680" y="372"/>
                    <a:pt x="672" y="354"/>
                  </a:cubicBezTo>
                  <a:lnTo>
                    <a:pt x="672" y="354"/>
                  </a:lnTo>
                  <a:cubicBezTo>
                    <a:pt x="707" y="381"/>
                    <a:pt x="716" y="398"/>
                    <a:pt x="733" y="434"/>
                  </a:cubicBezTo>
                  <a:cubicBezTo>
                    <a:pt x="725" y="407"/>
                    <a:pt x="733" y="398"/>
                    <a:pt x="733" y="398"/>
                  </a:cubicBezTo>
                  <a:cubicBezTo>
                    <a:pt x="733" y="389"/>
                    <a:pt x="733" y="389"/>
                    <a:pt x="742" y="363"/>
                  </a:cubicBezTo>
                  <a:lnTo>
                    <a:pt x="751" y="389"/>
                  </a:lnTo>
                  <a:cubicBezTo>
                    <a:pt x="758" y="389"/>
                    <a:pt x="765" y="363"/>
                    <a:pt x="771" y="363"/>
                  </a:cubicBezTo>
                  <a:cubicBezTo>
                    <a:pt x="774" y="363"/>
                    <a:pt x="776" y="366"/>
                    <a:pt x="778" y="372"/>
                  </a:cubicBezTo>
                  <a:cubicBezTo>
                    <a:pt x="795" y="398"/>
                    <a:pt x="813" y="407"/>
                    <a:pt x="866" y="407"/>
                  </a:cubicBezTo>
                  <a:cubicBezTo>
                    <a:pt x="910" y="407"/>
                    <a:pt x="972" y="407"/>
                    <a:pt x="1007" y="434"/>
                  </a:cubicBezTo>
                  <a:cubicBezTo>
                    <a:pt x="1005" y="409"/>
                    <a:pt x="1007" y="401"/>
                    <a:pt x="1012" y="401"/>
                  </a:cubicBezTo>
                  <a:cubicBezTo>
                    <a:pt x="1020" y="401"/>
                    <a:pt x="1036" y="425"/>
                    <a:pt x="1045" y="425"/>
                  </a:cubicBezTo>
                  <a:cubicBezTo>
                    <a:pt x="1049" y="425"/>
                    <a:pt x="1051" y="421"/>
                    <a:pt x="1051" y="407"/>
                  </a:cubicBezTo>
                  <a:cubicBezTo>
                    <a:pt x="1060" y="425"/>
                    <a:pt x="1069" y="434"/>
                    <a:pt x="1060" y="451"/>
                  </a:cubicBezTo>
                  <a:cubicBezTo>
                    <a:pt x="1067" y="449"/>
                    <a:pt x="1073" y="447"/>
                    <a:pt x="1079" y="447"/>
                  </a:cubicBezTo>
                  <a:cubicBezTo>
                    <a:pt x="1097" y="447"/>
                    <a:pt x="1110" y="458"/>
                    <a:pt x="1124" y="458"/>
                  </a:cubicBezTo>
                  <a:cubicBezTo>
                    <a:pt x="1134" y="458"/>
                    <a:pt x="1145" y="452"/>
                    <a:pt x="1157" y="434"/>
                  </a:cubicBezTo>
                  <a:lnTo>
                    <a:pt x="1157" y="434"/>
                  </a:lnTo>
                  <a:cubicBezTo>
                    <a:pt x="1157" y="451"/>
                    <a:pt x="1140" y="460"/>
                    <a:pt x="1148" y="469"/>
                  </a:cubicBezTo>
                  <a:cubicBezTo>
                    <a:pt x="1148" y="469"/>
                    <a:pt x="1156" y="461"/>
                    <a:pt x="1162" y="461"/>
                  </a:cubicBezTo>
                  <a:cubicBezTo>
                    <a:pt x="1164" y="461"/>
                    <a:pt x="1166" y="463"/>
                    <a:pt x="1166" y="469"/>
                  </a:cubicBezTo>
                  <a:cubicBezTo>
                    <a:pt x="1175" y="478"/>
                    <a:pt x="1157" y="487"/>
                    <a:pt x="1157" y="495"/>
                  </a:cubicBezTo>
                  <a:cubicBezTo>
                    <a:pt x="1201" y="487"/>
                    <a:pt x="1201" y="425"/>
                    <a:pt x="1210" y="363"/>
                  </a:cubicBezTo>
                  <a:cubicBezTo>
                    <a:pt x="1218" y="378"/>
                    <a:pt x="1226" y="385"/>
                    <a:pt x="1233" y="385"/>
                  </a:cubicBezTo>
                  <a:cubicBezTo>
                    <a:pt x="1242" y="385"/>
                    <a:pt x="1249" y="374"/>
                    <a:pt x="1254" y="354"/>
                  </a:cubicBezTo>
                  <a:cubicBezTo>
                    <a:pt x="1263" y="372"/>
                    <a:pt x="1281" y="389"/>
                    <a:pt x="1254" y="398"/>
                  </a:cubicBezTo>
                  <a:cubicBezTo>
                    <a:pt x="1259" y="398"/>
                    <a:pt x="1288" y="406"/>
                    <a:pt x="1313" y="406"/>
                  </a:cubicBezTo>
                  <a:cubicBezTo>
                    <a:pt x="1333" y="406"/>
                    <a:pt x="1352" y="401"/>
                    <a:pt x="1352" y="381"/>
                  </a:cubicBezTo>
                  <a:cubicBezTo>
                    <a:pt x="1352" y="384"/>
                    <a:pt x="1354" y="385"/>
                    <a:pt x="1356" y="385"/>
                  </a:cubicBezTo>
                  <a:cubicBezTo>
                    <a:pt x="1362" y="385"/>
                    <a:pt x="1372" y="381"/>
                    <a:pt x="1378" y="381"/>
                  </a:cubicBezTo>
                  <a:lnTo>
                    <a:pt x="1449" y="381"/>
                  </a:lnTo>
                  <a:lnTo>
                    <a:pt x="1440" y="372"/>
                  </a:lnTo>
                  <a:cubicBezTo>
                    <a:pt x="1443" y="351"/>
                    <a:pt x="1448" y="345"/>
                    <a:pt x="1454" y="345"/>
                  </a:cubicBezTo>
                  <a:cubicBezTo>
                    <a:pt x="1462" y="345"/>
                    <a:pt x="1473" y="355"/>
                    <a:pt x="1485" y="355"/>
                  </a:cubicBezTo>
                  <a:cubicBezTo>
                    <a:pt x="1488" y="355"/>
                    <a:pt x="1490" y="355"/>
                    <a:pt x="1493" y="354"/>
                  </a:cubicBezTo>
                  <a:cubicBezTo>
                    <a:pt x="1512" y="368"/>
                    <a:pt x="1522" y="371"/>
                    <a:pt x="1528" y="371"/>
                  </a:cubicBezTo>
                  <a:cubicBezTo>
                    <a:pt x="1535" y="371"/>
                    <a:pt x="1538" y="367"/>
                    <a:pt x="1544" y="367"/>
                  </a:cubicBezTo>
                  <a:cubicBezTo>
                    <a:pt x="1550" y="367"/>
                    <a:pt x="1560" y="371"/>
                    <a:pt x="1581" y="389"/>
                  </a:cubicBezTo>
                  <a:lnTo>
                    <a:pt x="1581" y="354"/>
                  </a:lnTo>
                  <a:cubicBezTo>
                    <a:pt x="1583" y="334"/>
                    <a:pt x="1588" y="327"/>
                    <a:pt x="1594" y="327"/>
                  </a:cubicBezTo>
                  <a:cubicBezTo>
                    <a:pt x="1609" y="327"/>
                    <a:pt x="1632" y="369"/>
                    <a:pt x="1655" y="369"/>
                  </a:cubicBezTo>
                  <a:cubicBezTo>
                    <a:pt x="1660" y="369"/>
                    <a:pt x="1665" y="368"/>
                    <a:pt x="1669" y="363"/>
                  </a:cubicBezTo>
                  <a:lnTo>
                    <a:pt x="1661" y="345"/>
                  </a:lnTo>
                  <a:cubicBezTo>
                    <a:pt x="1662" y="343"/>
                    <a:pt x="1664" y="342"/>
                    <a:pt x="1666" y="342"/>
                  </a:cubicBezTo>
                  <a:cubicBezTo>
                    <a:pt x="1685" y="342"/>
                    <a:pt x="1716" y="452"/>
                    <a:pt x="1740" y="460"/>
                  </a:cubicBezTo>
                  <a:cubicBezTo>
                    <a:pt x="1740" y="469"/>
                    <a:pt x="1731" y="469"/>
                    <a:pt x="1722" y="478"/>
                  </a:cubicBezTo>
                  <a:cubicBezTo>
                    <a:pt x="1732" y="486"/>
                    <a:pt x="1739" y="489"/>
                    <a:pt x="1743" y="489"/>
                  </a:cubicBezTo>
                  <a:cubicBezTo>
                    <a:pt x="1762" y="489"/>
                    <a:pt x="1738" y="423"/>
                    <a:pt x="1767" y="416"/>
                  </a:cubicBezTo>
                  <a:lnTo>
                    <a:pt x="1767" y="416"/>
                  </a:lnTo>
                  <a:cubicBezTo>
                    <a:pt x="1775" y="442"/>
                    <a:pt x="1758" y="478"/>
                    <a:pt x="1784" y="487"/>
                  </a:cubicBezTo>
                  <a:cubicBezTo>
                    <a:pt x="1786" y="488"/>
                    <a:pt x="1788" y="489"/>
                    <a:pt x="1790" y="489"/>
                  </a:cubicBezTo>
                  <a:cubicBezTo>
                    <a:pt x="1808" y="489"/>
                    <a:pt x="1846" y="440"/>
                    <a:pt x="1877" y="440"/>
                  </a:cubicBezTo>
                  <a:cubicBezTo>
                    <a:pt x="1885" y="440"/>
                    <a:pt x="1892" y="443"/>
                    <a:pt x="1899" y="451"/>
                  </a:cubicBezTo>
                  <a:cubicBezTo>
                    <a:pt x="1890" y="434"/>
                    <a:pt x="1881" y="416"/>
                    <a:pt x="1899" y="398"/>
                  </a:cubicBezTo>
                  <a:cubicBezTo>
                    <a:pt x="1900" y="398"/>
                    <a:pt x="1902" y="398"/>
                    <a:pt x="1903" y="398"/>
                  </a:cubicBezTo>
                  <a:cubicBezTo>
                    <a:pt x="1924" y="398"/>
                    <a:pt x="1955" y="434"/>
                    <a:pt x="1981" y="434"/>
                  </a:cubicBezTo>
                  <a:cubicBezTo>
                    <a:pt x="1990" y="434"/>
                    <a:pt x="1998" y="429"/>
                    <a:pt x="2005" y="416"/>
                  </a:cubicBezTo>
                  <a:cubicBezTo>
                    <a:pt x="2005" y="416"/>
                    <a:pt x="2005" y="425"/>
                    <a:pt x="2005" y="425"/>
                  </a:cubicBezTo>
                  <a:cubicBezTo>
                    <a:pt x="2031" y="416"/>
                    <a:pt x="2076" y="398"/>
                    <a:pt x="2084" y="372"/>
                  </a:cubicBezTo>
                  <a:cubicBezTo>
                    <a:pt x="2089" y="404"/>
                    <a:pt x="2096" y="415"/>
                    <a:pt x="2105" y="415"/>
                  </a:cubicBezTo>
                  <a:cubicBezTo>
                    <a:pt x="2112" y="415"/>
                    <a:pt x="2120" y="407"/>
                    <a:pt x="2129" y="398"/>
                  </a:cubicBezTo>
                  <a:cubicBezTo>
                    <a:pt x="2141" y="390"/>
                    <a:pt x="2154" y="382"/>
                    <a:pt x="2160" y="382"/>
                  </a:cubicBezTo>
                  <a:cubicBezTo>
                    <a:pt x="2168" y="382"/>
                    <a:pt x="2169" y="392"/>
                    <a:pt x="2155" y="425"/>
                  </a:cubicBezTo>
                  <a:lnTo>
                    <a:pt x="2190" y="416"/>
                  </a:lnTo>
                  <a:lnTo>
                    <a:pt x="2190" y="416"/>
                  </a:lnTo>
                  <a:lnTo>
                    <a:pt x="2182" y="425"/>
                  </a:lnTo>
                  <a:cubicBezTo>
                    <a:pt x="2184" y="426"/>
                    <a:pt x="2186" y="426"/>
                    <a:pt x="2189" y="426"/>
                  </a:cubicBezTo>
                  <a:cubicBezTo>
                    <a:pt x="2206" y="426"/>
                    <a:pt x="2230" y="404"/>
                    <a:pt x="2261" y="381"/>
                  </a:cubicBezTo>
                  <a:lnTo>
                    <a:pt x="2261" y="381"/>
                  </a:lnTo>
                  <a:cubicBezTo>
                    <a:pt x="2261" y="389"/>
                    <a:pt x="2243" y="398"/>
                    <a:pt x="2243" y="407"/>
                  </a:cubicBezTo>
                  <a:cubicBezTo>
                    <a:pt x="2246" y="413"/>
                    <a:pt x="2248" y="417"/>
                    <a:pt x="2254" y="417"/>
                  </a:cubicBezTo>
                  <a:cubicBezTo>
                    <a:pt x="2265" y="417"/>
                    <a:pt x="2289" y="403"/>
                    <a:pt x="2358" y="363"/>
                  </a:cubicBezTo>
                  <a:lnTo>
                    <a:pt x="2358" y="363"/>
                  </a:lnTo>
                  <a:lnTo>
                    <a:pt x="2314" y="398"/>
                  </a:lnTo>
                  <a:cubicBezTo>
                    <a:pt x="2317" y="397"/>
                    <a:pt x="2319" y="397"/>
                    <a:pt x="2321" y="397"/>
                  </a:cubicBezTo>
                  <a:cubicBezTo>
                    <a:pt x="2335" y="397"/>
                    <a:pt x="2315" y="425"/>
                    <a:pt x="2323" y="425"/>
                  </a:cubicBezTo>
                  <a:cubicBezTo>
                    <a:pt x="2323" y="431"/>
                    <a:pt x="2323" y="437"/>
                    <a:pt x="2326" y="437"/>
                  </a:cubicBezTo>
                  <a:cubicBezTo>
                    <a:pt x="2327" y="437"/>
                    <a:pt x="2329" y="436"/>
                    <a:pt x="2332" y="434"/>
                  </a:cubicBezTo>
                  <a:lnTo>
                    <a:pt x="2332" y="434"/>
                  </a:lnTo>
                  <a:cubicBezTo>
                    <a:pt x="2332" y="442"/>
                    <a:pt x="2314" y="442"/>
                    <a:pt x="2305" y="451"/>
                  </a:cubicBezTo>
                  <a:cubicBezTo>
                    <a:pt x="2308" y="450"/>
                    <a:pt x="2311" y="450"/>
                    <a:pt x="2313" y="450"/>
                  </a:cubicBezTo>
                  <a:cubicBezTo>
                    <a:pt x="2331" y="450"/>
                    <a:pt x="2285" y="488"/>
                    <a:pt x="2261" y="504"/>
                  </a:cubicBezTo>
                  <a:cubicBezTo>
                    <a:pt x="2239" y="515"/>
                    <a:pt x="2231" y="523"/>
                    <a:pt x="2246" y="523"/>
                  </a:cubicBezTo>
                  <a:cubicBezTo>
                    <a:pt x="2256" y="523"/>
                    <a:pt x="2275" y="520"/>
                    <a:pt x="2305" y="513"/>
                  </a:cubicBezTo>
                  <a:cubicBezTo>
                    <a:pt x="2323" y="522"/>
                    <a:pt x="2332" y="522"/>
                    <a:pt x="2340" y="531"/>
                  </a:cubicBezTo>
                  <a:cubicBezTo>
                    <a:pt x="2353" y="518"/>
                    <a:pt x="2366" y="510"/>
                    <a:pt x="2379" y="510"/>
                  </a:cubicBezTo>
                  <a:cubicBezTo>
                    <a:pt x="2384" y="510"/>
                    <a:pt x="2389" y="511"/>
                    <a:pt x="2393" y="513"/>
                  </a:cubicBezTo>
                  <a:cubicBezTo>
                    <a:pt x="2411" y="513"/>
                    <a:pt x="2429" y="513"/>
                    <a:pt x="2446" y="504"/>
                  </a:cubicBezTo>
                  <a:lnTo>
                    <a:pt x="2446" y="504"/>
                  </a:lnTo>
                  <a:cubicBezTo>
                    <a:pt x="2446" y="517"/>
                    <a:pt x="2403" y="540"/>
                    <a:pt x="2384" y="540"/>
                  </a:cubicBezTo>
                  <a:cubicBezTo>
                    <a:pt x="2377" y="540"/>
                    <a:pt x="2374" y="538"/>
                    <a:pt x="2376" y="531"/>
                  </a:cubicBezTo>
                  <a:lnTo>
                    <a:pt x="2376" y="531"/>
                  </a:lnTo>
                  <a:cubicBezTo>
                    <a:pt x="2298" y="534"/>
                    <a:pt x="2321" y="575"/>
                    <a:pt x="2270" y="575"/>
                  </a:cubicBezTo>
                  <a:cubicBezTo>
                    <a:pt x="2261" y="593"/>
                    <a:pt x="2252" y="601"/>
                    <a:pt x="2243" y="619"/>
                  </a:cubicBezTo>
                  <a:cubicBezTo>
                    <a:pt x="2235" y="619"/>
                    <a:pt x="2235" y="628"/>
                    <a:pt x="2226" y="637"/>
                  </a:cubicBezTo>
                  <a:cubicBezTo>
                    <a:pt x="2226" y="637"/>
                    <a:pt x="2226" y="637"/>
                    <a:pt x="2217" y="645"/>
                  </a:cubicBezTo>
                  <a:lnTo>
                    <a:pt x="2208" y="663"/>
                  </a:lnTo>
                  <a:cubicBezTo>
                    <a:pt x="2173" y="707"/>
                    <a:pt x="2137" y="743"/>
                    <a:pt x="2102" y="787"/>
                  </a:cubicBezTo>
                  <a:lnTo>
                    <a:pt x="2155" y="804"/>
                  </a:lnTo>
                  <a:lnTo>
                    <a:pt x="2137" y="840"/>
                  </a:lnTo>
                  <a:cubicBezTo>
                    <a:pt x="2120" y="840"/>
                    <a:pt x="2093" y="831"/>
                    <a:pt x="2111" y="804"/>
                  </a:cubicBezTo>
                  <a:cubicBezTo>
                    <a:pt x="2076" y="804"/>
                    <a:pt x="2111" y="857"/>
                    <a:pt x="2120" y="866"/>
                  </a:cubicBezTo>
                  <a:cubicBezTo>
                    <a:pt x="2112" y="872"/>
                    <a:pt x="2106" y="875"/>
                    <a:pt x="2101" y="875"/>
                  </a:cubicBezTo>
                  <a:cubicBezTo>
                    <a:pt x="2078" y="875"/>
                    <a:pt x="2075" y="829"/>
                    <a:pt x="2069" y="829"/>
                  </a:cubicBezTo>
                  <a:cubicBezTo>
                    <a:pt x="2068" y="829"/>
                    <a:pt x="2068" y="829"/>
                    <a:pt x="2067" y="831"/>
                  </a:cubicBezTo>
                  <a:lnTo>
                    <a:pt x="2058" y="849"/>
                  </a:lnTo>
                  <a:lnTo>
                    <a:pt x="2067" y="849"/>
                  </a:lnTo>
                  <a:cubicBezTo>
                    <a:pt x="2076" y="875"/>
                    <a:pt x="2093" y="884"/>
                    <a:pt x="2076" y="910"/>
                  </a:cubicBezTo>
                  <a:cubicBezTo>
                    <a:pt x="2071" y="915"/>
                    <a:pt x="2066" y="917"/>
                    <a:pt x="2062" y="917"/>
                  </a:cubicBezTo>
                  <a:cubicBezTo>
                    <a:pt x="2052" y="917"/>
                    <a:pt x="2044" y="909"/>
                    <a:pt x="2041" y="909"/>
                  </a:cubicBezTo>
                  <a:cubicBezTo>
                    <a:pt x="2041" y="909"/>
                    <a:pt x="2040" y="909"/>
                    <a:pt x="2040" y="910"/>
                  </a:cubicBezTo>
                  <a:cubicBezTo>
                    <a:pt x="2031" y="910"/>
                    <a:pt x="2031" y="910"/>
                    <a:pt x="2031" y="919"/>
                  </a:cubicBezTo>
                  <a:lnTo>
                    <a:pt x="2005" y="955"/>
                  </a:lnTo>
                  <a:lnTo>
                    <a:pt x="2049" y="963"/>
                  </a:lnTo>
                  <a:cubicBezTo>
                    <a:pt x="2058" y="990"/>
                    <a:pt x="2023" y="999"/>
                    <a:pt x="2076" y="1008"/>
                  </a:cubicBezTo>
                  <a:cubicBezTo>
                    <a:pt x="2073" y="1007"/>
                    <a:pt x="2071" y="1007"/>
                    <a:pt x="2069" y="1007"/>
                  </a:cubicBezTo>
                  <a:cubicBezTo>
                    <a:pt x="1995" y="1007"/>
                    <a:pt x="1969" y="1140"/>
                    <a:pt x="1934" y="1149"/>
                  </a:cubicBezTo>
                  <a:cubicBezTo>
                    <a:pt x="1952" y="1193"/>
                    <a:pt x="1934" y="1211"/>
                    <a:pt x="1917" y="1246"/>
                  </a:cubicBezTo>
                  <a:cubicBezTo>
                    <a:pt x="1918" y="1245"/>
                    <a:pt x="1920" y="1244"/>
                    <a:pt x="1922" y="1244"/>
                  </a:cubicBezTo>
                  <a:cubicBezTo>
                    <a:pt x="1936" y="1244"/>
                    <a:pt x="1967" y="1266"/>
                    <a:pt x="1952" y="1281"/>
                  </a:cubicBezTo>
                  <a:cubicBezTo>
                    <a:pt x="1931" y="1265"/>
                    <a:pt x="1916" y="1259"/>
                    <a:pt x="1905" y="1259"/>
                  </a:cubicBezTo>
                  <a:cubicBezTo>
                    <a:pt x="1874" y="1259"/>
                    <a:pt x="1864" y="1300"/>
                    <a:pt x="1820" y="1300"/>
                  </a:cubicBezTo>
                  <a:cubicBezTo>
                    <a:pt x="1819" y="1300"/>
                    <a:pt x="1819" y="1300"/>
                    <a:pt x="1818" y="1299"/>
                  </a:cubicBezTo>
                  <a:lnTo>
                    <a:pt x="1818" y="1299"/>
                  </a:lnTo>
                  <a:cubicBezTo>
                    <a:pt x="1855" y="1307"/>
                    <a:pt x="1779" y="1378"/>
                    <a:pt x="1855" y="1378"/>
                  </a:cubicBezTo>
                  <a:cubicBezTo>
                    <a:pt x="1849" y="1382"/>
                    <a:pt x="1845" y="1383"/>
                    <a:pt x="1840" y="1383"/>
                  </a:cubicBezTo>
                  <a:cubicBezTo>
                    <a:pt x="1826" y="1383"/>
                    <a:pt x="1816" y="1368"/>
                    <a:pt x="1795" y="1368"/>
                  </a:cubicBezTo>
                  <a:cubicBezTo>
                    <a:pt x="1792" y="1368"/>
                    <a:pt x="1788" y="1369"/>
                    <a:pt x="1784" y="1370"/>
                  </a:cubicBezTo>
                  <a:cubicBezTo>
                    <a:pt x="1793" y="1440"/>
                    <a:pt x="1696" y="1475"/>
                    <a:pt x="1669" y="1546"/>
                  </a:cubicBezTo>
                  <a:cubicBezTo>
                    <a:pt x="1687" y="1546"/>
                    <a:pt x="1705" y="1546"/>
                    <a:pt x="1714" y="1573"/>
                  </a:cubicBezTo>
                  <a:lnTo>
                    <a:pt x="1643" y="1573"/>
                  </a:lnTo>
                  <a:cubicBezTo>
                    <a:pt x="1634" y="1590"/>
                    <a:pt x="1696" y="1626"/>
                    <a:pt x="1643" y="1626"/>
                  </a:cubicBezTo>
                  <a:cubicBezTo>
                    <a:pt x="1661" y="1626"/>
                    <a:pt x="1678" y="1626"/>
                    <a:pt x="1669" y="1643"/>
                  </a:cubicBezTo>
                  <a:cubicBezTo>
                    <a:pt x="1546" y="1740"/>
                    <a:pt x="1572" y="1926"/>
                    <a:pt x="1387" y="1996"/>
                  </a:cubicBezTo>
                  <a:cubicBezTo>
                    <a:pt x="1394" y="1995"/>
                    <a:pt x="1399" y="1994"/>
                    <a:pt x="1403" y="1994"/>
                  </a:cubicBezTo>
                  <a:cubicBezTo>
                    <a:pt x="1419" y="1994"/>
                    <a:pt x="1413" y="2007"/>
                    <a:pt x="1413" y="2014"/>
                  </a:cubicBezTo>
                  <a:cubicBezTo>
                    <a:pt x="1422" y="2014"/>
                    <a:pt x="1440" y="2032"/>
                    <a:pt x="1457" y="2041"/>
                  </a:cubicBezTo>
                  <a:lnTo>
                    <a:pt x="1378" y="2067"/>
                  </a:lnTo>
                  <a:cubicBezTo>
                    <a:pt x="1413" y="2102"/>
                    <a:pt x="1352" y="2129"/>
                    <a:pt x="1387" y="2164"/>
                  </a:cubicBezTo>
                  <a:lnTo>
                    <a:pt x="1387" y="2138"/>
                  </a:lnTo>
                  <a:cubicBezTo>
                    <a:pt x="1422" y="2191"/>
                    <a:pt x="1510" y="2173"/>
                    <a:pt x="1572" y="2208"/>
                  </a:cubicBezTo>
                  <a:cubicBezTo>
                    <a:pt x="1537" y="2147"/>
                    <a:pt x="1696" y="2191"/>
                    <a:pt x="1643" y="2102"/>
                  </a:cubicBezTo>
                  <a:cubicBezTo>
                    <a:pt x="1645" y="2101"/>
                    <a:pt x="1648" y="2101"/>
                    <a:pt x="1649" y="2101"/>
                  </a:cubicBezTo>
                  <a:cubicBezTo>
                    <a:pt x="1661" y="2101"/>
                    <a:pt x="1662" y="2120"/>
                    <a:pt x="1669" y="2120"/>
                  </a:cubicBezTo>
                  <a:cubicBezTo>
                    <a:pt x="1652" y="2094"/>
                    <a:pt x="1652" y="2085"/>
                    <a:pt x="1678" y="2067"/>
                  </a:cubicBezTo>
                  <a:lnTo>
                    <a:pt x="1687" y="2067"/>
                  </a:lnTo>
                  <a:cubicBezTo>
                    <a:pt x="1714" y="1996"/>
                    <a:pt x="1758" y="1988"/>
                    <a:pt x="1820" y="1926"/>
                  </a:cubicBezTo>
                  <a:lnTo>
                    <a:pt x="1784" y="1908"/>
                  </a:lnTo>
                  <a:cubicBezTo>
                    <a:pt x="1802" y="1899"/>
                    <a:pt x="1811" y="1899"/>
                    <a:pt x="1820" y="1899"/>
                  </a:cubicBezTo>
                  <a:cubicBezTo>
                    <a:pt x="1811" y="1887"/>
                    <a:pt x="1806" y="1883"/>
                    <a:pt x="1801" y="1883"/>
                  </a:cubicBezTo>
                  <a:cubicBezTo>
                    <a:pt x="1790" y="1883"/>
                    <a:pt x="1787" y="1907"/>
                    <a:pt x="1776" y="1907"/>
                  </a:cubicBezTo>
                  <a:cubicBezTo>
                    <a:pt x="1772" y="1907"/>
                    <a:pt x="1766" y="1903"/>
                    <a:pt x="1758" y="1890"/>
                  </a:cubicBezTo>
                  <a:lnTo>
                    <a:pt x="1758" y="1890"/>
                  </a:lnTo>
                  <a:cubicBezTo>
                    <a:pt x="1762" y="1892"/>
                    <a:pt x="1767" y="1892"/>
                    <a:pt x="1771" y="1892"/>
                  </a:cubicBezTo>
                  <a:cubicBezTo>
                    <a:pt x="1823" y="1892"/>
                    <a:pt x="1825" y="1800"/>
                    <a:pt x="1884" y="1800"/>
                  </a:cubicBezTo>
                  <a:cubicBezTo>
                    <a:pt x="1889" y="1800"/>
                    <a:pt x="1894" y="1801"/>
                    <a:pt x="1899" y="1802"/>
                  </a:cubicBezTo>
                  <a:cubicBezTo>
                    <a:pt x="1917" y="1785"/>
                    <a:pt x="1864" y="1793"/>
                    <a:pt x="1872" y="1767"/>
                  </a:cubicBezTo>
                  <a:lnTo>
                    <a:pt x="1872" y="1767"/>
                  </a:lnTo>
                  <a:lnTo>
                    <a:pt x="1899" y="1776"/>
                  </a:lnTo>
                  <a:lnTo>
                    <a:pt x="1881" y="1749"/>
                  </a:lnTo>
                  <a:cubicBezTo>
                    <a:pt x="1886" y="1745"/>
                    <a:pt x="1895" y="1743"/>
                    <a:pt x="1905" y="1743"/>
                  </a:cubicBezTo>
                  <a:cubicBezTo>
                    <a:pt x="1914" y="1743"/>
                    <a:pt x="1925" y="1745"/>
                    <a:pt x="1934" y="1749"/>
                  </a:cubicBezTo>
                  <a:cubicBezTo>
                    <a:pt x="1934" y="1758"/>
                    <a:pt x="1934" y="1767"/>
                    <a:pt x="1934" y="1767"/>
                  </a:cubicBezTo>
                  <a:cubicBezTo>
                    <a:pt x="1967" y="1767"/>
                    <a:pt x="1962" y="1715"/>
                    <a:pt x="1968" y="1706"/>
                  </a:cubicBezTo>
                  <a:lnTo>
                    <a:pt x="1968" y="1706"/>
                  </a:lnTo>
                  <a:lnTo>
                    <a:pt x="1943" y="1723"/>
                  </a:lnTo>
                  <a:cubicBezTo>
                    <a:pt x="1970" y="1643"/>
                    <a:pt x="2040" y="1573"/>
                    <a:pt x="2040" y="1484"/>
                  </a:cubicBezTo>
                  <a:lnTo>
                    <a:pt x="2023" y="1484"/>
                  </a:lnTo>
                  <a:cubicBezTo>
                    <a:pt x="2023" y="1414"/>
                    <a:pt x="2058" y="1449"/>
                    <a:pt x="2076" y="1387"/>
                  </a:cubicBezTo>
                  <a:lnTo>
                    <a:pt x="2084" y="1396"/>
                  </a:lnTo>
                  <a:cubicBezTo>
                    <a:pt x="2076" y="1378"/>
                    <a:pt x="2076" y="1361"/>
                    <a:pt x="2084" y="1343"/>
                  </a:cubicBezTo>
                  <a:cubicBezTo>
                    <a:pt x="2087" y="1351"/>
                    <a:pt x="2092" y="1354"/>
                    <a:pt x="2099" y="1354"/>
                  </a:cubicBezTo>
                  <a:cubicBezTo>
                    <a:pt x="2106" y="1354"/>
                    <a:pt x="2115" y="1350"/>
                    <a:pt x="2123" y="1350"/>
                  </a:cubicBezTo>
                  <a:cubicBezTo>
                    <a:pt x="2129" y="1350"/>
                    <a:pt x="2135" y="1352"/>
                    <a:pt x="2137" y="1361"/>
                  </a:cubicBezTo>
                  <a:cubicBezTo>
                    <a:pt x="2146" y="1290"/>
                    <a:pt x="2137" y="1325"/>
                    <a:pt x="2102" y="1255"/>
                  </a:cubicBezTo>
                  <a:lnTo>
                    <a:pt x="2102" y="1255"/>
                  </a:lnTo>
                  <a:lnTo>
                    <a:pt x="2129" y="1264"/>
                  </a:lnTo>
                  <a:cubicBezTo>
                    <a:pt x="2120" y="1237"/>
                    <a:pt x="2102" y="1228"/>
                    <a:pt x="2111" y="1202"/>
                  </a:cubicBezTo>
                  <a:lnTo>
                    <a:pt x="2111" y="1202"/>
                  </a:lnTo>
                  <a:cubicBezTo>
                    <a:pt x="2120" y="1237"/>
                    <a:pt x="2164" y="1202"/>
                    <a:pt x="2173" y="1246"/>
                  </a:cubicBezTo>
                  <a:cubicBezTo>
                    <a:pt x="2253" y="1222"/>
                    <a:pt x="2187" y="1146"/>
                    <a:pt x="2241" y="1146"/>
                  </a:cubicBezTo>
                  <a:cubicBezTo>
                    <a:pt x="2247" y="1146"/>
                    <a:pt x="2253" y="1147"/>
                    <a:pt x="2261" y="1149"/>
                  </a:cubicBezTo>
                  <a:cubicBezTo>
                    <a:pt x="2247" y="1132"/>
                    <a:pt x="2236" y="1126"/>
                    <a:pt x="2227" y="1126"/>
                  </a:cubicBezTo>
                  <a:cubicBezTo>
                    <a:pt x="2208" y="1126"/>
                    <a:pt x="2200" y="1154"/>
                    <a:pt x="2194" y="1154"/>
                  </a:cubicBezTo>
                  <a:cubicBezTo>
                    <a:pt x="2193" y="1154"/>
                    <a:pt x="2192" y="1152"/>
                    <a:pt x="2190" y="1149"/>
                  </a:cubicBezTo>
                  <a:cubicBezTo>
                    <a:pt x="2164" y="1149"/>
                    <a:pt x="2155" y="1105"/>
                    <a:pt x="2173" y="1087"/>
                  </a:cubicBezTo>
                  <a:cubicBezTo>
                    <a:pt x="2175" y="1083"/>
                    <a:pt x="2181" y="1082"/>
                    <a:pt x="2190" y="1082"/>
                  </a:cubicBezTo>
                  <a:cubicBezTo>
                    <a:pt x="2203" y="1082"/>
                    <a:pt x="2221" y="1084"/>
                    <a:pt x="2238" y="1084"/>
                  </a:cubicBezTo>
                  <a:cubicBezTo>
                    <a:pt x="2261" y="1084"/>
                    <a:pt x="2285" y="1080"/>
                    <a:pt x="2296" y="1060"/>
                  </a:cubicBezTo>
                  <a:cubicBezTo>
                    <a:pt x="2296" y="1060"/>
                    <a:pt x="2301" y="1065"/>
                    <a:pt x="2300" y="1068"/>
                  </a:cubicBezTo>
                  <a:lnTo>
                    <a:pt x="2300" y="1068"/>
                  </a:lnTo>
                  <a:cubicBezTo>
                    <a:pt x="2320" y="1057"/>
                    <a:pt x="2298" y="1025"/>
                    <a:pt x="2332" y="1016"/>
                  </a:cubicBezTo>
                  <a:cubicBezTo>
                    <a:pt x="2305" y="981"/>
                    <a:pt x="2349" y="990"/>
                    <a:pt x="2305" y="963"/>
                  </a:cubicBezTo>
                  <a:lnTo>
                    <a:pt x="2287" y="1008"/>
                  </a:lnTo>
                  <a:cubicBezTo>
                    <a:pt x="2287" y="981"/>
                    <a:pt x="2243" y="919"/>
                    <a:pt x="2296" y="902"/>
                  </a:cubicBezTo>
                  <a:cubicBezTo>
                    <a:pt x="2305" y="910"/>
                    <a:pt x="2314" y="928"/>
                    <a:pt x="2314" y="937"/>
                  </a:cubicBezTo>
                  <a:cubicBezTo>
                    <a:pt x="2340" y="937"/>
                    <a:pt x="2314" y="910"/>
                    <a:pt x="2340" y="910"/>
                  </a:cubicBezTo>
                  <a:cubicBezTo>
                    <a:pt x="2385" y="946"/>
                    <a:pt x="2323" y="963"/>
                    <a:pt x="2349" y="1016"/>
                  </a:cubicBezTo>
                  <a:cubicBezTo>
                    <a:pt x="2369" y="1016"/>
                    <a:pt x="2354" y="975"/>
                    <a:pt x="2365" y="975"/>
                  </a:cubicBezTo>
                  <a:lnTo>
                    <a:pt x="2365" y="975"/>
                  </a:lnTo>
                  <a:cubicBezTo>
                    <a:pt x="2368" y="975"/>
                    <a:pt x="2374" y="979"/>
                    <a:pt x="2385" y="990"/>
                  </a:cubicBezTo>
                  <a:cubicBezTo>
                    <a:pt x="2323" y="928"/>
                    <a:pt x="2420" y="946"/>
                    <a:pt x="2385" y="884"/>
                  </a:cubicBezTo>
                  <a:lnTo>
                    <a:pt x="2385" y="884"/>
                  </a:lnTo>
                  <a:lnTo>
                    <a:pt x="2411" y="910"/>
                  </a:lnTo>
                  <a:cubicBezTo>
                    <a:pt x="2411" y="902"/>
                    <a:pt x="2402" y="884"/>
                    <a:pt x="2411" y="875"/>
                  </a:cubicBezTo>
                  <a:lnTo>
                    <a:pt x="2438" y="910"/>
                  </a:lnTo>
                  <a:cubicBezTo>
                    <a:pt x="2420" y="866"/>
                    <a:pt x="2499" y="875"/>
                    <a:pt x="2491" y="849"/>
                  </a:cubicBezTo>
                  <a:lnTo>
                    <a:pt x="2491" y="849"/>
                  </a:lnTo>
                  <a:cubicBezTo>
                    <a:pt x="2483" y="860"/>
                    <a:pt x="2477" y="865"/>
                    <a:pt x="2471" y="865"/>
                  </a:cubicBezTo>
                  <a:cubicBezTo>
                    <a:pt x="2455" y="865"/>
                    <a:pt x="2440" y="839"/>
                    <a:pt x="2418" y="839"/>
                  </a:cubicBezTo>
                  <a:cubicBezTo>
                    <a:pt x="2416" y="839"/>
                    <a:pt x="2414" y="839"/>
                    <a:pt x="2411" y="840"/>
                  </a:cubicBezTo>
                  <a:cubicBezTo>
                    <a:pt x="2411" y="804"/>
                    <a:pt x="2438" y="804"/>
                    <a:pt x="2464" y="804"/>
                  </a:cubicBezTo>
                  <a:cubicBezTo>
                    <a:pt x="2476" y="804"/>
                    <a:pt x="2484" y="808"/>
                    <a:pt x="2493" y="808"/>
                  </a:cubicBezTo>
                  <a:cubicBezTo>
                    <a:pt x="2497" y="808"/>
                    <a:pt x="2502" y="807"/>
                    <a:pt x="2508" y="804"/>
                  </a:cubicBezTo>
                  <a:cubicBezTo>
                    <a:pt x="2526" y="796"/>
                    <a:pt x="2544" y="778"/>
                    <a:pt x="2561" y="743"/>
                  </a:cubicBezTo>
                  <a:lnTo>
                    <a:pt x="2561" y="743"/>
                  </a:lnTo>
                  <a:cubicBezTo>
                    <a:pt x="2555" y="756"/>
                    <a:pt x="2524" y="779"/>
                    <a:pt x="2508" y="779"/>
                  </a:cubicBezTo>
                  <a:cubicBezTo>
                    <a:pt x="2503" y="779"/>
                    <a:pt x="2499" y="776"/>
                    <a:pt x="2499" y="769"/>
                  </a:cubicBezTo>
                  <a:cubicBezTo>
                    <a:pt x="2517" y="751"/>
                    <a:pt x="2552" y="725"/>
                    <a:pt x="2579" y="716"/>
                  </a:cubicBezTo>
                  <a:cubicBezTo>
                    <a:pt x="2592" y="687"/>
                    <a:pt x="2589" y="679"/>
                    <a:pt x="2581" y="679"/>
                  </a:cubicBezTo>
                  <a:cubicBezTo>
                    <a:pt x="2571" y="679"/>
                    <a:pt x="2553" y="690"/>
                    <a:pt x="2543" y="690"/>
                  </a:cubicBezTo>
                  <a:cubicBezTo>
                    <a:pt x="2538" y="690"/>
                    <a:pt x="2535" y="688"/>
                    <a:pt x="2535" y="681"/>
                  </a:cubicBezTo>
                  <a:cubicBezTo>
                    <a:pt x="2588" y="663"/>
                    <a:pt x="2535" y="637"/>
                    <a:pt x="2535" y="610"/>
                  </a:cubicBezTo>
                  <a:lnTo>
                    <a:pt x="2579" y="610"/>
                  </a:lnTo>
                  <a:cubicBezTo>
                    <a:pt x="2650" y="531"/>
                    <a:pt x="2499" y="593"/>
                    <a:pt x="2570" y="522"/>
                  </a:cubicBezTo>
                  <a:lnTo>
                    <a:pt x="2570" y="522"/>
                  </a:lnTo>
                  <a:cubicBezTo>
                    <a:pt x="2588" y="531"/>
                    <a:pt x="2605" y="540"/>
                    <a:pt x="2614" y="548"/>
                  </a:cubicBezTo>
                  <a:lnTo>
                    <a:pt x="2623" y="513"/>
                  </a:lnTo>
                  <a:lnTo>
                    <a:pt x="2667" y="513"/>
                  </a:lnTo>
                  <a:cubicBezTo>
                    <a:pt x="2658" y="469"/>
                    <a:pt x="2667" y="460"/>
                    <a:pt x="2711" y="416"/>
                  </a:cubicBezTo>
                  <a:lnTo>
                    <a:pt x="2711" y="416"/>
                  </a:lnTo>
                  <a:cubicBezTo>
                    <a:pt x="2699" y="422"/>
                    <a:pt x="2685" y="425"/>
                    <a:pt x="2673" y="425"/>
                  </a:cubicBezTo>
                  <a:cubicBezTo>
                    <a:pt x="2651" y="425"/>
                    <a:pt x="2635" y="415"/>
                    <a:pt x="2641" y="398"/>
                  </a:cubicBezTo>
                  <a:cubicBezTo>
                    <a:pt x="2685" y="363"/>
                    <a:pt x="2685" y="398"/>
                    <a:pt x="2702" y="345"/>
                  </a:cubicBezTo>
                  <a:cubicBezTo>
                    <a:pt x="2729" y="345"/>
                    <a:pt x="2764" y="354"/>
                    <a:pt x="2702" y="389"/>
                  </a:cubicBezTo>
                  <a:cubicBezTo>
                    <a:pt x="2708" y="386"/>
                    <a:pt x="2713" y="386"/>
                    <a:pt x="2718" y="386"/>
                  </a:cubicBezTo>
                  <a:cubicBezTo>
                    <a:pt x="2727" y="386"/>
                    <a:pt x="2735" y="389"/>
                    <a:pt x="2747" y="389"/>
                  </a:cubicBezTo>
                  <a:cubicBezTo>
                    <a:pt x="2783" y="353"/>
                    <a:pt x="2789" y="323"/>
                    <a:pt x="2795" y="304"/>
                  </a:cubicBezTo>
                  <a:lnTo>
                    <a:pt x="2795" y="304"/>
                  </a:lnTo>
                  <a:cubicBezTo>
                    <a:pt x="2792" y="309"/>
                    <a:pt x="2787" y="314"/>
                    <a:pt x="2782" y="319"/>
                  </a:cubicBezTo>
                  <a:cubicBezTo>
                    <a:pt x="2773" y="301"/>
                    <a:pt x="2764" y="283"/>
                    <a:pt x="2747" y="275"/>
                  </a:cubicBezTo>
                  <a:cubicBezTo>
                    <a:pt x="2763" y="258"/>
                    <a:pt x="2777" y="252"/>
                    <a:pt x="2786" y="252"/>
                  </a:cubicBezTo>
                  <a:cubicBezTo>
                    <a:pt x="2792" y="252"/>
                    <a:pt x="2796" y="254"/>
                    <a:pt x="2800" y="257"/>
                  </a:cubicBezTo>
                  <a:cubicBezTo>
                    <a:pt x="2800" y="239"/>
                    <a:pt x="2782" y="239"/>
                    <a:pt x="2791" y="222"/>
                  </a:cubicBezTo>
                  <a:cubicBezTo>
                    <a:pt x="2822" y="209"/>
                    <a:pt x="2852" y="193"/>
                    <a:pt x="2868" y="193"/>
                  </a:cubicBezTo>
                  <a:cubicBezTo>
                    <a:pt x="2875" y="193"/>
                    <a:pt x="2879" y="196"/>
                    <a:pt x="2879" y="204"/>
                  </a:cubicBezTo>
                  <a:cubicBezTo>
                    <a:pt x="2879" y="186"/>
                    <a:pt x="2879" y="169"/>
                    <a:pt x="2879" y="151"/>
                  </a:cubicBezTo>
                  <a:cubicBezTo>
                    <a:pt x="2897" y="142"/>
                    <a:pt x="2959" y="80"/>
                    <a:pt x="2967" y="80"/>
                  </a:cubicBezTo>
                  <a:cubicBezTo>
                    <a:pt x="2985" y="63"/>
                    <a:pt x="2994" y="54"/>
                    <a:pt x="2994" y="45"/>
                  </a:cubicBezTo>
                  <a:lnTo>
                    <a:pt x="2994" y="45"/>
                  </a:lnTo>
                  <a:cubicBezTo>
                    <a:pt x="2930" y="52"/>
                    <a:pt x="2855" y="76"/>
                    <a:pt x="2814" y="76"/>
                  </a:cubicBezTo>
                  <a:cubicBezTo>
                    <a:pt x="2804" y="76"/>
                    <a:pt x="2796" y="75"/>
                    <a:pt x="2791" y="72"/>
                  </a:cubicBezTo>
                  <a:cubicBezTo>
                    <a:pt x="2782" y="80"/>
                    <a:pt x="2764" y="89"/>
                    <a:pt x="2747" y="89"/>
                  </a:cubicBezTo>
                  <a:cubicBezTo>
                    <a:pt x="2713" y="84"/>
                    <a:pt x="2694" y="67"/>
                    <a:pt x="2655" y="67"/>
                  </a:cubicBezTo>
                  <a:cubicBezTo>
                    <a:pt x="2633" y="67"/>
                    <a:pt x="2603" y="73"/>
                    <a:pt x="2561" y="89"/>
                  </a:cubicBezTo>
                  <a:cubicBezTo>
                    <a:pt x="2561" y="72"/>
                    <a:pt x="2570" y="54"/>
                    <a:pt x="2570" y="36"/>
                  </a:cubicBezTo>
                  <a:lnTo>
                    <a:pt x="2570" y="36"/>
                  </a:lnTo>
                  <a:cubicBezTo>
                    <a:pt x="2535" y="45"/>
                    <a:pt x="2535" y="54"/>
                    <a:pt x="2526" y="72"/>
                  </a:cubicBezTo>
                  <a:cubicBezTo>
                    <a:pt x="2517" y="89"/>
                    <a:pt x="2508" y="107"/>
                    <a:pt x="2455" y="125"/>
                  </a:cubicBezTo>
                  <a:cubicBezTo>
                    <a:pt x="2449" y="125"/>
                    <a:pt x="2444" y="126"/>
                    <a:pt x="2440" y="126"/>
                  </a:cubicBezTo>
                  <a:cubicBezTo>
                    <a:pt x="2389" y="126"/>
                    <a:pt x="2463" y="79"/>
                    <a:pt x="2455" y="63"/>
                  </a:cubicBezTo>
                  <a:lnTo>
                    <a:pt x="2455" y="63"/>
                  </a:lnTo>
                  <a:cubicBezTo>
                    <a:pt x="2420" y="72"/>
                    <a:pt x="2385" y="98"/>
                    <a:pt x="2358" y="107"/>
                  </a:cubicBezTo>
                  <a:cubicBezTo>
                    <a:pt x="2344" y="111"/>
                    <a:pt x="2330" y="113"/>
                    <a:pt x="2319" y="113"/>
                  </a:cubicBezTo>
                  <a:cubicBezTo>
                    <a:pt x="2302" y="113"/>
                    <a:pt x="2289" y="108"/>
                    <a:pt x="2279" y="98"/>
                  </a:cubicBezTo>
                  <a:cubicBezTo>
                    <a:pt x="2296" y="98"/>
                    <a:pt x="2306" y="102"/>
                    <a:pt x="2319" y="102"/>
                  </a:cubicBezTo>
                  <a:cubicBezTo>
                    <a:pt x="2325" y="102"/>
                    <a:pt x="2332" y="101"/>
                    <a:pt x="2340" y="98"/>
                  </a:cubicBezTo>
                  <a:cubicBezTo>
                    <a:pt x="2323" y="89"/>
                    <a:pt x="2314" y="80"/>
                    <a:pt x="2305" y="72"/>
                  </a:cubicBezTo>
                  <a:cubicBezTo>
                    <a:pt x="2385" y="27"/>
                    <a:pt x="2429" y="36"/>
                    <a:pt x="2393"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
            <p:cNvSpPr/>
            <p:nvPr/>
          </p:nvSpPr>
          <p:spPr>
            <a:xfrm>
              <a:off x="9073805" y="5085171"/>
              <a:ext cx="1597" cy="3035"/>
            </a:xfrm>
            <a:custGeom>
              <a:avLst/>
              <a:gdLst/>
              <a:ahLst/>
              <a:cxnLst/>
              <a:rect l="l" t="t" r="r" b="b"/>
              <a:pathLst>
                <a:path w="10" h="19" extrusionOk="0">
                  <a:moveTo>
                    <a:pt x="0" y="1"/>
                  </a:moveTo>
                  <a:cubicBezTo>
                    <a:pt x="0" y="10"/>
                    <a:pt x="0" y="19"/>
                    <a:pt x="0" y="19"/>
                  </a:cubicBezTo>
                  <a:cubicBezTo>
                    <a:pt x="9" y="19"/>
                    <a:pt x="9" y="10"/>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
            <p:cNvSpPr/>
            <p:nvPr/>
          </p:nvSpPr>
          <p:spPr>
            <a:xfrm>
              <a:off x="9319169" y="5071114"/>
              <a:ext cx="3035" cy="1597"/>
            </a:xfrm>
            <a:custGeom>
              <a:avLst/>
              <a:gdLst/>
              <a:ahLst/>
              <a:cxnLst/>
              <a:rect l="l" t="t" r="r" b="b"/>
              <a:pathLst>
                <a:path w="19" h="10" extrusionOk="0">
                  <a:moveTo>
                    <a:pt x="18" y="1"/>
                  </a:moveTo>
                  <a:lnTo>
                    <a:pt x="1" y="9"/>
                  </a:lnTo>
                  <a:cubicBezTo>
                    <a:pt x="10" y="9"/>
                    <a:pt x="10" y="9"/>
                    <a:pt x="1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
            <p:cNvSpPr/>
            <p:nvPr/>
          </p:nvSpPr>
          <p:spPr>
            <a:xfrm>
              <a:off x="8929877" y="5157215"/>
              <a:ext cx="3035" cy="4313"/>
            </a:xfrm>
            <a:custGeom>
              <a:avLst/>
              <a:gdLst/>
              <a:ahLst/>
              <a:cxnLst/>
              <a:rect l="l" t="t" r="r" b="b"/>
              <a:pathLst>
                <a:path w="19" h="27" extrusionOk="0">
                  <a:moveTo>
                    <a:pt x="18" y="0"/>
                  </a:moveTo>
                  <a:lnTo>
                    <a:pt x="18" y="0"/>
                  </a:lnTo>
                  <a:cubicBezTo>
                    <a:pt x="10" y="0"/>
                    <a:pt x="1" y="9"/>
                    <a:pt x="10" y="27"/>
                  </a:cubicBezTo>
                  <a:cubicBezTo>
                    <a:pt x="10" y="9"/>
                    <a:pt x="10" y="9"/>
                    <a:pt x="18"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
            <p:cNvSpPr/>
            <p:nvPr/>
          </p:nvSpPr>
          <p:spPr>
            <a:xfrm>
              <a:off x="9045531" y="5246032"/>
              <a:ext cx="3035" cy="3035"/>
            </a:xfrm>
            <a:custGeom>
              <a:avLst/>
              <a:gdLst/>
              <a:ahLst/>
              <a:cxnLst/>
              <a:rect l="l" t="t" r="r" b="b"/>
              <a:pathLst>
                <a:path w="19" h="19" extrusionOk="0">
                  <a:moveTo>
                    <a:pt x="1" y="0"/>
                  </a:moveTo>
                  <a:cubicBezTo>
                    <a:pt x="10" y="9"/>
                    <a:pt x="1" y="18"/>
                    <a:pt x="1" y="18"/>
                  </a:cubicBezTo>
                  <a:cubicBezTo>
                    <a:pt x="6" y="18"/>
                    <a:pt x="11" y="15"/>
                    <a:pt x="15" y="14"/>
                  </a:cubicBezTo>
                  <a:lnTo>
                    <a:pt x="15" y="14"/>
                  </a:lnTo>
                  <a:lnTo>
                    <a:pt x="18" y="18"/>
                  </a:lnTo>
                  <a:cubicBezTo>
                    <a:pt x="18" y="15"/>
                    <a:pt x="17" y="14"/>
                    <a:pt x="16" y="14"/>
                  </a:cubicBezTo>
                  <a:cubicBezTo>
                    <a:pt x="15" y="14"/>
                    <a:pt x="15" y="14"/>
                    <a:pt x="15" y="14"/>
                  </a:cubicBezTo>
                  <a:lnTo>
                    <a:pt x="15" y="14"/>
                  </a:lnTo>
                  <a:lnTo>
                    <a:pt x="1"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
            <p:cNvSpPr/>
            <p:nvPr/>
          </p:nvSpPr>
          <p:spPr>
            <a:xfrm>
              <a:off x="9034349" y="5292996"/>
              <a:ext cx="4313" cy="2556"/>
            </a:xfrm>
            <a:custGeom>
              <a:avLst/>
              <a:gdLst/>
              <a:ahLst/>
              <a:cxnLst/>
              <a:rect l="l" t="t" r="r" b="b"/>
              <a:pathLst>
                <a:path w="27" h="16" extrusionOk="0">
                  <a:moveTo>
                    <a:pt x="13" y="1"/>
                  </a:moveTo>
                  <a:cubicBezTo>
                    <a:pt x="6" y="1"/>
                    <a:pt x="0" y="5"/>
                    <a:pt x="0" y="15"/>
                  </a:cubicBezTo>
                  <a:lnTo>
                    <a:pt x="9" y="15"/>
                  </a:lnTo>
                  <a:lnTo>
                    <a:pt x="27" y="7"/>
                  </a:lnTo>
                  <a:cubicBezTo>
                    <a:pt x="23" y="3"/>
                    <a:pt x="18" y="1"/>
                    <a:pt x="13"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
            <p:cNvSpPr/>
            <p:nvPr/>
          </p:nvSpPr>
          <p:spPr>
            <a:xfrm>
              <a:off x="9030036" y="5261527"/>
              <a:ext cx="11501" cy="5751"/>
            </a:xfrm>
            <a:custGeom>
              <a:avLst/>
              <a:gdLst/>
              <a:ahLst/>
              <a:cxnLst/>
              <a:rect l="l" t="t" r="r" b="b"/>
              <a:pathLst>
                <a:path w="72" h="36" extrusionOk="0">
                  <a:moveTo>
                    <a:pt x="27" y="1"/>
                  </a:moveTo>
                  <a:cubicBezTo>
                    <a:pt x="1" y="9"/>
                    <a:pt x="18" y="18"/>
                    <a:pt x="27" y="36"/>
                  </a:cubicBezTo>
                  <a:cubicBezTo>
                    <a:pt x="27" y="36"/>
                    <a:pt x="27" y="36"/>
                    <a:pt x="27" y="27"/>
                  </a:cubicBezTo>
                  <a:cubicBezTo>
                    <a:pt x="71" y="18"/>
                    <a:pt x="45" y="9"/>
                    <a:pt x="27"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
            <p:cNvSpPr/>
            <p:nvPr/>
          </p:nvSpPr>
          <p:spPr>
            <a:xfrm>
              <a:off x="9035786" y="5267118"/>
              <a:ext cx="2875" cy="3035"/>
            </a:xfrm>
            <a:custGeom>
              <a:avLst/>
              <a:gdLst/>
              <a:ahLst/>
              <a:cxnLst/>
              <a:rect l="l" t="t" r="r" b="b"/>
              <a:pathLst>
                <a:path w="18" h="19" extrusionOk="0">
                  <a:moveTo>
                    <a:pt x="0" y="1"/>
                  </a:moveTo>
                  <a:cubicBezTo>
                    <a:pt x="0" y="1"/>
                    <a:pt x="0" y="10"/>
                    <a:pt x="9" y="19"/>
                  </a:cubicBezTo>
                  <a:cubicBezTo>
                    <a:pt x="18" y="10"/>
                    <a:pt x="9" y="10"/>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
            <p:cNvSpPr/>
            <p:nvPr/>
          </p:nvSpPr>
          <p:spPr>
            <a:xfrm>
              <a:off x="9028279" y="5227821"/>
              <a:ext cx="10703" cy="3195"/>
            </a:xfrm>
            <a:custGeom>
              <a:avLst/>
              <a:gdLst/>
              <a:ahLst/>
              <a:cxnLst/>
              <a:rect l="l" t="t" r="r" b="b"/>
              <a:pathLst>
                <a:path w="67" h="20" extrusionOk="0">
                  <a:moveTo>
                    <a:pt x="26" y="1"/>
                  </a:moveTo>
                  <a:cubicBezTo>
                    <a:pt x="11" y="1"/>
                    <a:pt x="1" y="5"/>
                    <a:pt x="21" y="17"/>
                  </a:cubicBezTo>
                  <a:cubicBezTo>
                    <a:pt x="19" y="19"/>
                    <a:pt x="19" y="19"/>
                    <a:pt x="20" y="19"/>
                  </a:cubicBezTo>
                  <a:cubicBezTo>
                    <a:pt x="23" y="19"/>
                    <a:pt x="38" y="11"/>
                    <a:pt x="45" y="11"/>
                  </a:cubicBezTo>
                  <a:cubicBezTo>
                    <a:pt x="48" y="11"/>
                    <a:pt x="49" y="13"/>
                    <a:pt x="47" y="17"/>
                  </a:cubicBezTo>
                  <a:cubicBezTo>
                    <a:pt x="66" y="8"/>
                    <a:pt x="43" y="1"/>
                    <a:pt x="26"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
            <p:cNvSpPr/>
            <p:nvPr/>
          </p:nvSpPr>
          <p:spPr>
            <a:xfrm>
              <a:off x="9021569" y="5267118"/>
              <a:ext cx="4473" cy="4473"/>
            </a:xfrm>
            <a:custGeom>
              <a:avLst/>
              <a:gdLst/>
              <a:ahLst/>
              <a:cxnLst/>
              <a:rect l="l" t="t" r="r" b="b"/>
              <a:pathLst>
                <a:path w="28" h="28" extrusionOk="0">
                  <a:moveTo>
                    <a:pt x="27" y="1"/>
                  </a:moveTo>
                  <a:lnTo>
                    <a:pt x="1" y="10"/>
                  </a:lnTo>
                  <a:lnTo>
                    <a:pt x="1" y="27"/>
                  </a:lnTo>
                  <a:lnTo>
                    <a:pt x="27"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
            <p:cNvSpPr/>
            <p:nvPr/>
          </p:nvSpPr>
          <p:spPr>
            <a:xfrm>
              <a:off x="9014541" y="5249865"/>
              <a:ext cx="3035" cy="4792"/>
            </a:xfrm>
            <a:custGeom>
              <a:avLst/>
              <a:gdLst/>
              <a:ahLst/>
              <a:cxnLst/>
              <a:rect l="l" t="t" r="r" b="b"/>
              <a:pathLst>
                <a:path w="19" h="30" extrusionOk="0">
                  <a:moveTo>
                    <a:pt x="5" y="1"/>
                  </a:moveTo>
                  <a:cubicBezTo>
                    <a:pt x="4" y="1"/>
                    <a:pt x="2" y="1"/>
                    <a:pt x="1" y="3"/>
                  </a:cubicBezTo>
                  <a:lnTo>
                    <a:pt x="1" y="29"/>
                  </a:lnTo>
                  <a:lnTo>
                    <a:pt x="18" y="29"/>
                  </a:lnTo>
                  <a:cubicBezTo>
                    <a:pt x="11" y="15"/>
                    <a:pt x="10" y="1"/>
                    <a:pt x="5"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
            <p:cNvSpPr/>
            <p:nvPr/>
          </p:nvSpPr>
          <p:spPr>
            <a:xfrm>
              <a:off x="9017416" y="5254498"/>
              <a:ext cx="2875" cy="3035"/>
            </a:xfrm>
            <a:custGeom>
              <a:avLst/>
              <a:gdLst/>
              <a:ahLst/>
              <a:cxnLst/>
              <a:rect l="l" t="t" r="r" b="b"/>
              <a:pathLst>
                <a:path w="18" h="19" extrusionOk="0">
                  <a:moveTo>
                    <a:pt x="0" y="0"/>
                  </a:moveTo>
                  <a:cubicBezTo>
                    <a:pt x="9" y="9"/>
                    <a:pt x="9" y="18"/>
                    <a:pt x="18" y="18"/>
                  </a:cubicBezTo>
                  <a:cubicBezTo>
                    <a:pt x="18" y="9"/>
                    <a:pt x="9" y="9"/>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
            <p:cNvSpPr/>
            <p:nvPr/>
          </p:nvSpPr>
          <p:spPr>
            <a:xfrm>
              <a:off x="9015978" y="5261527"/>
              <a:ext cx="1597" cy="5751"/>
            </a:xfrm>
            <a:custGeom>
              <a:avLst/>
              <a:gdLst/>
              <a:ahLst/>
              <a:cxnLst/>
              <a:rect l="l" t="t" r="r" b="b"/>
              <a:pathLst>
                <a:path w="10" h="36" extrusionOk="0">
                  <a:moveTo>
                    <a:pt x="0" y="1"/>
                  </a:moveTo>
                  <a:lnTo>
                    <a:pt x="9" y="36"/>
                  </a:lnTo>
                  <a:lnTo>
                    <a:pt x="9" y="18"/>
                  </a:ln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
            <p:cNvSpPr/>
            <p:nvPr/>
          </p:nvSpPr>
          <p:spPr>
            <a:xfrm>
              <a:off x="8986266" y="5206575"/>
              <a:ext cx="5910" cy="3514"/>
            </a:xfrm>
            <a:custGeom>
              <a:avLst/>
              <a:gdLst/>
              <a:ahLst/>
              <a:cxnLst/>
              <a:rect l="l" t="t" r="r" b="b"/>
              <a:pathLst>
                <a:path w="37" h="22" extrusionOk="0">
                  <a:moveTo>
                    <a:pt x="10" y="0"/>
                  </a:moveTo>
                  <a:cubicBezTo>
                    <a:pt x="1" y="0"/>
                    <a:pt x="1" y="9"/>
                    <a:pt x="10" y="18"/>
                  </a:cubicBezTo>
                  <a:cubicBezTo>
                    <a:pt x="16" y="18"/>
                    <a:pt x="22" y="22"/>
                    <a:pt x="27" y="22"/>
                  </a:cubicBezTo>
                  <a:cubicBezTo>
                    <a:pt x="30" y="22"/>
                    <a:pt x="33" y="21"/>
                    <a:pt x="36" y="18"/>
                  </a:cubicBezTo>
                  <a:lnTo>
                    <a:pt x="10"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
            <p:cNvSpPr/>
            <p:nvPr/>
          </p:nvSpPr>
          <p:spPr>
            <a:xfrm>
              <a:off x="8982113" y="5226224"/>
              <a:ext cx="5751" cy="4473"/>
            </a:xfrm>
            <a:custGeom>
              <a:avLst/>
              <a:gdLst/>
              <a:ahLst/>
              <a:cxnLst/>
              <a:rect l="l" t="t" r="r" b="b"/>
              <a:pathLst>
                <a:path w="36" h="28" extrusionOk="0">
                  <a:moveTo>
                    <a:pt x="36" y="1"/>
                  </a:moveTo>
                  <a:lnTo>
                    <a:pt x="0" y="18"/>
                  </a:lnTo>
                  <a:lnTo>
                    <a:pt x="18" y="27"/>
                  </a:lnTo>
                  <a:cubicBezTo>
                    <a:pt x="27" y="10"/>
                    <a:pt x="27" y="10"/>
                    <a:pt x="36"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
            <p:cNvSpPr/>
            <p:nvPr/>
          </p:nvSpPr>
          <p:spPr>
            <a:xfrm>
              <a:off x="8970452" y="5218237"/>
              <a:ext cx="6709" cy="3514"/>
            </a:xfrm>
            <a:custGeom>
              <a:avLst/>
              <a:gdLst/>
              <a:ahLst/>
              <a:cxnLst/>
              <a:rect l="l" t="t" r="r" b="b"/>
              <a:pathLst>
                <a:path w="42" h="22" extrusionOk="0">
                  <a:moveTo>
                    <a:pt x="8" y="1"/>
                  </a:moveTo>
                  <a:cubicBezTo>
                    <a:pt x="2" y="1"/>
                    <a:pt x="0" y="4"/>
                    <a:pt x="12" y="16"/>
                  </a:cubicBezTo>
                  <a:cubicBezTo>
                    <a:pt x="17" y="16"/>
                    <a:pt x="28" y="21"/>
                    <a:pt x="34" y="21"/>
                  </a:cubicBezTo>
                  <a:cubicBezTo>
                    <a:pt x="39" y="21"/>
                    <a:pt x="42" y="18"/>
                    <a:pt x="38" y="7"/>
                  </a:cubicBezTo>
                  <a:cubicBezTo>
                    <a:pt x="33" y="7"/>
                    <a:pt x="17" y="1"/>
                    <a:pt x="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
            <p:cNvSpPr/>
            <p:nvPr/>
          </p:nvSpPr>
          <p:spPr>
            <a:xfrm>
              <a:off x="8948248" y="5151464"/>
              <a:ext cx="15655" cy="1597"/>
            </a:xfrm>
            <a:custGeom>
              <a:avLst/>
              <a:gdLst/>
              <a:ahLst/>
              <a:cxnLst/>
              <a:rect l="l" t="t" r="r" b="b"/>
              <a:pathLst>
                <a:path w="98" h="10" extrusionOk="0">
                  <a:moveTo>
                    <a:pt x="1" y="1"/>
                  </a:moveTo>
                  <a:lnTo>
                    <a:pt x="9" y="10"/>
                  </a:lnTo>
                  <a:lnTo>
                    <a:pt x="98"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
            <p:cNvSpPr/>
            <p:nvPr/>
          </p:nvSpPr>
          <p:spPr>
            <a:xfrm>
              <a:off x="8878121" y="5072073"/>
              <a:ext cx="22364" cy="10543"/>
            </a:xfrm>
            <a:custGeom>
              <a:avLst/>
              <a:gdLst/>
              <a:ahLst/>
              <a:cxnLst/>
              <a:rect l="l" t="t" r="r" b="b"/>
              <a:pathLst>
                <a:path w="140" h="66" extrusionOk="0">
                  <a:moveTo>
                    <a:pt x="29" y="1"/>
                  </a:moveTo>
                  <a:cubicBezTo>
                    <a:pt x="0" y="1"/>
                    <a:pt x="68" y="36"/>
                    <a:pt x="51" y="36"/>
                  </a:cubicBezTo>
                  <a:cubicBezTo>
                    <a:pt x="47" y="36"/>
                    <a:pt x="39" y="34"/>
                    <a:pt x="25" y="30"/>
                  </a:cubicBezTo>
                  <a:lnTo>
                    <a:pt x="25" y="30"/>
                  </a:lnTo>
                  <a:cubicBezTo>
                    <a:pt x="42" y="48"/>
                    <a:pt x="95" y="48"/>
                    <a:pt x="104" y="65"/>
                  </a:cubicBezTo>
                  <a:cubicBezTo>
                    <a:pt x="113" y="48"/>
                    <a:pt x="139" y="56"/>
                    <a:pt x="51" y="3"/>
                  </a:cubicBezTo>
                  <a:cubicBezTo>
                    <a:pt x="41" y="1"/>
                    <a:pt x="34" y="1"/>
                    <a:pt x="2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
            <p:cNvSpPr/>
            <p:nvPr/>
          </p:nvSpPr>
          <p:spPr>
            <a:xfrm>
              <a:off x="8894734" y="5082456"/>
              <a:ext cx="1438" cy="1597"/>
            </a:xfrm>
            <a:custGeom>
              <a:avLst/>
              <a:gdLst/>
              <a:ahLst/>
              <a:cxnLst/>
              <a:rect l="l" t="t" r="r" b="b"/>
              <a:pathLst>
                <a:path w="9" h="10" extrusionOk="0">
                  <a:moveTo>
                    <a:pt x="0" y="0"/>
                  </a:moveTo>
                  <a:cubicBezTo>
                    <a:pt x="0" y="0"/>
                    <a:pt x="0" y="9"/>
                    <a:pt x="9" y="9"/>
                  </a:cubicBezTo>
                  <a:cubicBezTo>
                    <a:pt x="9" y="9"/>
                    <a:pt x="9" y="0"/>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
            <p:cNvSpPr/>
            <p:nvPr/>
          </p:nvSpPr>
          <p:spPr>
            <a:xfrm>
              <a:off x="9082271" y="5394113"/>
              <a:ext cx="4313" cy="3035"/>
            </a:xfrm>
            <a:custGeom>
              <a:avLst/>
              <a:gdLst/>
              <a:ahLst/>
              <a:cxnLst/>
              <a:rect l="l" t="t" r="r" b="b"/>
              <a:pathLst>
                <a:path w="27" h="19" extrusionOk="0">
                  <a:moveTo>
                    <a:pt x="18" y="1"/>
                  </a:moveTo>
                  <a:lnTo>
                    <a:pt x="0" y="18"/>
                  </a:lnTo>
                  <a:lnTo>
                    <a:pt x="27" y="18"/>
                  </a:lnTo>
                  <a:lnTo>
                    <a:pt x="18"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
            <p:cNvSpPr/>
            <p:nvPr/>
          </p:nvSpPr>
          <p:spPr>
            <a:xfrm>
              <a:off x="9083709" y="5401141"/>
              <a:ext cx="7188" cy="5910"/>
            </a:xfrm>
            <a:custGeom>
              <a:avLst/>
              <a:gdLst/>
              <a:ahLst/>
              <a:cxnLst/>
              <a:rect l="l" t="t" r="r" b="b"/>
              <a:pathLst>
                <a:path w="45" h="37" extrusionOk="0">
                  <a:moveTo>
                    <a:pt x="0" y="1"/>
                  </a:moveTo>
                  <a:lnTo>
                    <a:pt x="27" y="36"/>
                  </a:lnTo>
                  <a:cubicBezTo>
                    <a:pt x="27" y="36"/>
                    <a:pt x="27" y="25"/>
                    <a:pt x="36" y="25"/>
                  </a:cubicBezTo>
                  <a:cubicBezTo>
                    <a:pt x="38" y="25"/>
                    <a:pt x="41" y="25"/>
                    <a:pt x="44" y="27"/>
                  </a:cubicBez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2"/>
            <p:cNvSpPr/>
            <p:nvPr/>
          </p:nvSpPr>
          <p:spPr>
            <a:xfrm>
              <a:off x="9154155" y="5064086"/>
              <a:ext cx="3035" cy="4313"/>
            </a:xfrm>
            <a:custGeom>
              <a:avLst/>
              <a:gdLst/>
              <a:ahLst/>
              <a:cxnLst/>
              <a:rect l="l" t="t" r="r" b="b"/>
              <a:pathLst>
                <a:path w="19" h="27" extrusionOk="0">
                  <a:moveTo>
                    <a:pt x="1" y="0"/>
                  </a:moveTo>
                  <a:lnTo>
                    <a:pt x="1" y="9"/>
                  </a:lnTo>
                  <a:cubicBezTo>
                    <a:pt x="1" y="27"/>
                    <a:pt x="10" y="27"/>
                    <a:pt x="18" y="27"/>
                  </a:cubicBezTo>
                  <a:lnTo>
                    <a:pt x="1"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
            <p:cNvSpPr/>
            <p:nvPr/>
          </p:nvSpPr>
          <p:spPr>
            <a:xfrm>
              <a:off x="9202078" y="5069676"/>
              <a:ext cx="1597" cy="7188"/>
            </a:xfrm>
            <a:custGeom>
              <a:avLst/>
              <a:gdLst/>
              <a:ahLst/>
              <a:cxnLst/>
              <a:rect l="l" t="t" r="r" b="b"/>
              <a:pathLst>
                <a:path w="10" h="45" extrusionOk="0">
                  <a:moveTo>
                    <a:pt x="1" y="1"/>
                  </a:moveTo>
                  <a:lnTo>
                    <a:pt x="1" y="1"/>
                  </a:lnTo>
                  <a:lnTo>
                    <a:pt x="10" y="45"/>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2"/>
            <p:cNvSpPr/>
            <p:nvPr/>
          </p:nvSpPr>
          <p:spPr>
            <a:xfrm>
              <a:off x="9268371" y="5060571"/>
              <a:ext cx="10064" cy="4313"/>
            </a:xfrm>
            <a:custGeom>
              <a:avLst/>
              <a:gdLst/>
              <a:ahLst/>
              <a:cxnLst/>
              <a:rect l="l" t="t" r="r" b="b"/>
              <a:pathLst>
                <a:path w="63" h="27" extrusionOk="0">
                  <a:moveTo>
                    <a:pt x="9" y="4"/>
                  </a:moveTo>
                  <a:cubicBezTo>
                    <a:pt x="7" y="4"/>
                    <a:pt x="4" y="4"/>
                    <a:pt x="1" y="5"/>
                  </a:cubicBezTo>
                  <a:cubicBezTo>
                    <a:pt x="4" y="5"/>
                    <a:pt x="8" y="4"/>
                    <a:pt x="12" y="4"/>
                  </a:cubicBezTo>
                  <a:lnTo>
                    <a:pt x="12" y="4"/>
                  </a:lnTo>
                  <a:cubicBezTo>
                    <a:pt x="11" y="4"/>
                    <a:pt x="10" y="4"/>
                    <a:pt x="9" y="4"/>
                  </a:cubicBezTo>
                  <a:close/>
                  <a:moveTo>
                    <a:pt x="43" y="1"/>
                  </a:moveTo>
                  <a:cubicBezTo>
                    <a:pt x="32" y="1"/>
                    <a:pt x="22" y="3"/>
                    <a:pt x="12" y="4"/>
                  </a:cubicBezTo>
                  <a:lnTo>
                    <a:pt x="12" y="4"/>
                  </a:lnTo>
                  <a:cubicBezTo>
                    <a:pt x="32" y="6"/>
                    <a:pt x="34" y="26"/>
                    <a:pt x="42" y="26"/>
                  </a:cubicBezTo>
                  <a:cubicBezTo>
                    <a:pt x="46" y="26"/>
                    <a:pt x="52" y="21"/>
                    <a:pt x="63" y="5"/>
                  </a:cubicBezTo>
                  <a:cubicBezTo>
                    <a:pt x="57" y="2"/>
                    <a:pt x="50" y="1"/>
                    <a:pt x="43"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2"/>
            <p:cNvSpPr/>
            <p:nvPr/>
          </p:nvSpPr>
          <p:spPr>
            <a:xfrm>
              <a:off x="9264217" y="4688851"/>
              <a:ext cx="359900" cy="311977"/>
            </a:xfrm>
            <a:custGeom>
              <a:avLst/>
              <a:gdLst/>
              <a:ahLst/>
              <a:cxnLst/>
              <a:rect l="l" t="t" r="r" b="b"/>
              <a:pathLst>
                <a:path w="2253" h="1953" extrusionOk="0">
                  <a:moveTo>
                    <a:pt x="0" y="1"/>
                  </a:moveTo>
                  <a:lnTo>
                    <a:pt x="1131" y="1952"/>
                  </a:lnTo>
                  <a:lnTo>
                    <a:pt x="2252"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
            <p:cNvSpPr/>
            <p:nvPr/>
          </p:nvSpPr>
          <p:spPr>
            <a:xfrm>
              <a:off x="9468368" y="4983416"/>
              <a:ext cx="6230" cy="2236"/>
            </a:xfrm>
            <a:custGeom>
              <a:avLst/>
              <a:gdLst/>
              <a:ahLst/>
              <a:cxnLst/>
              <a:rect l="l" t="t" r="r" b="b"/>
              <a:pathLst>
                <a:path w="39" h="14" extrusionOk="0">
                  <a:moveTo>
                    <a:pt x="30" y="0"/>
                  </a:moveTo>
                  <a:cubicBezTo>
                    <a:pt x="19" y="0"/>
                    <a:pt x="7" y="8"/>
                    <a:pt x="3" y="12"/>
                  </a:cubicBezTo>
                  <a:lnTo>
                    <a:pt x="3" y="12"/>
                  </a:lnTo>
                  <a:cubicBezTo>
                    <a:pt x="3" y="11"/>
                    <a:pt x="3" y="11"/>
                    <a:pt x="3" y="11"/>
                  </a:cubicBezTo>
                  <a:cubicBezTo>
                    <a:pt x="1" y="12"/>
                    <a:pt x="1" y="13"/>
                    <a:pt x="1" y="13"/>
                  </a:cubicBezTo>
                  <a:cubicBezTo>
                    <a:pt x="1" y="13"/>
                    <a:pt x="2" y="12"/>
                    <a:pt x="3" y="12"/>
                  </a:cubicBezTo>
                  <a:lnTo>
                    <a:pt x="3" y="12"/>
                  </a:lnTo>
                  <a:cubicBezTo>
                    <a:pt x="3" y="13"/>
                    <a:pt x="4" y="13"/>
                    <a:pt x="6" y="13"/>
                  </a:cubicBezTo>
                  <a:cubicBezTo>
                    <a:pt x="13" y="13"/>
                    <a:pt x="31" y="2"/>
                    <a:pt x="38" y="2"/>
                  </a:cubicBezTo>
                  <a:cubicBezTo>
                    <a:pt x="35" y="1"/>
                    <a:pt x="33" y="0"/>
                    <a:pt x="3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
            <p:cNvSpPr/>
            <p:nvPr/>
          </p:nvSpPr>
          <p:spPr>
            <a:xfrm>
              <a:off x="9441851" y="4966803"/>
              <a:ext cx="5910" cy="1438"/>
            </a:xfrm>
            <a:custGeom>
              <a:avLst/>
              <a:gdLst/>
              <a:ahLst/>
              <a:cxnLst/>
              <a:rect l="l" t="t" r="r" b="b"/>
              <a:pathLst>
                <a:path w="37" h="9" extrusionOk="0">
                  <a:moveTo>
                    <a:pt x="1" y="0"/>
                  </a:moveTo>
                  <a:lnTo>
                    <a:pt x="27" y="9"/>
                  </a:lnTo>
                  <a:lnTo>
                    <a:pt x="36"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
            <p:cNvSpPr/>
            <p:nvPr/>
          </p:nvSpPr>
          <p:spPr>
            <a:xfrm>
              <a:off x="9426356" y="4946995"/>
              <a:ext cx="18530" cy="14217"/>
            </a:xfrm>
            <a:custGeom>
              <a:avLst/>
              <a:gdLst/>
              <a:ahLst/>
              <a:cxnLst/>
              <a:rect l="l" t="t" r="r" b="b"/>
              <a:pathLst>
                <a:path w="116" h="89" extrusionOk="0">
                  <a:moveTo>
                    <a:pt x="45" y="1"/>
                  </a:moveTo>
                  <a:cubicBezTo>
                    <a:pt x="1" y="36"/>
                    <a:pt x="80" y="45"/>
                    <a:pt x="80" y="71"/>
                  </a:cubicBezTo>
                  <a:lnTo>
                    <a:pt x="71" y="89"/>
                  </a:lnTo>
                  <a:lnTo>
                    <a:pt x="116" y="71"/>
                  </a:lnTo>
                  <a:cubicBezTo>
                    <a:pt x="89" y="45"/>
                    <a:pt x="45" y="27"/>
                    <a:pt x="45"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2"/>
            <p:cNvSpPr/>
            <p:nvPr/>
          </p:nvSpPr>
          <p:spPr>
            <a:xfrm>
              <a:off x="9440413" y="4925909"/>
              <a:ext cx="3035" cy="2875"/>
            </a:xfrm>
            <a:custGeom>
              <a:avLst/>
              <a:gdLst/>
              <a:ahLst/>
              <a:cxnLst/>
              <a:rect l="l" t="t" r="r" b="b"/>
              <a:pathLst>
                <a:path w="19" h="18" extrusionOk="0">
                  <a:moveTo>
                    <a:pt x="10" y="0"/>
                  </a:moveTo>
                  <a:cubicBezTo>
                    <a:pt x="8" y="4"/>
                    <a:pt x="6" y="5"/>
                    <a:pt x="5" y="6"/>
                  </a:cubicBezTo>
                  <a:lnTo>
                    <a:pt x="5" y="6"/>
                  </a:lnTo>
                  <a:cubicBezTo>
                    <a:pt x="3" y="5"/>
                    <a:pt x="2" y="5"/>
                    <a:pt x="2" y="5"/>
                  </a:cubicBezTo>
                  <a:lnTo>
                    <a:pt x="2" y="5"/>
                  </a:lnTo>
                  <a:cubicBezTo>
                    <a:pt x="0" y="5"/>
                    <a:pt x="1" y="7"/>
                    <a:pt x="3" y="7"/>
                  </a:cubicBezTo>
                  <a:cubicBezTo>
                    <a:pt x="4" y="7"/>
                    <a:pt x="4" y="7"/>
                    <a:pt x="5" y="6"/>
                  </a:cubicBezTo>
                  <a:lnTo>
                    <a:pt x="5" y="6"/>
                  </a:lnTo>
                  <a:cubicBezTo>
                    <a:pt x="8" y="8"/>
                    <a:pt x="12" y="11"/>
                    <a:pt x="19" y="18"/>
                  </a:cubicBezTo>
                  <a:cubicBezTo>
                    <a:pt x="19" y="9"/>
                    <a:pt x="19" y="9"/>
                    <a:pt x="1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2"/>
            <p:cNvSpPr/>
            <p:nvPr/>
          </p:nvSpPr>
          <p:spPr>
            <a:xfrm>
              <a:off x="9443288" y="4927666"/>
              <a:ext cx="1438" cy="1438"/>
            </a:xfrm>
            <a:custGeom>
              <a:avLst/>
              <a:gdLst/>
              <a:ahLst/>
              <a:cxnLst/>
              <a:rect l="l" t="t" r="r" b="b"/>
              <a:pathLst>
                <a:path w="9" h="9" extrusionOk="0">
                  <a:moveTo>
                    <a:pt x="6" y="1"/>
                  </a:moveTo>
                  <a:cubicBezTo>
                    <a:pt x="5" y="1"/>
                    <a:pt x="3" y="2"/>
                    <a:pt x="1" y="7"/>
                  </a:cubicBezTo>
                  <a:cubicBezTo>
                    <a:pt x="2" y="8"/>
                    <a:pt x="3" y="9"/>
                    <a:pt x="4" y="9"/>
                  </a:cubicBezTo>
                  <a:cubicBezTo>
                    <a:pt x="8" y="9"/>
                    <a:pt x="8" y="1"/>
                    <a:pt x="6"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
            <p:cNvSpPr/>
            <p:nvPr/>
          </p:nvSpPr>
          <p:spPr>
            <a:xfrm>
              <a:off x="9436260" y="4915366"/>
              <a:ext cx="5751" cy="4952"/>
            </a:xfrm>
            <a:custGeom>
              <a:avLst/>
              <a:gdLst/>
              <a:ahLst/>
              <a:cxnLst/>
              <a:rect l="l" t="t" r="r" b="b"/>
              <a:pathLst>
                <a:path w="36" h="31" extrusionOk="0">
                  <a:moveTo>
                    <a:pt x="24" y="1"/>
                  </a:moveTo>
                  <a:cubicBezTo>
                    <a:pt x="14" y="1"/>
                    <a:pt x="7" y="9"/>
                    <a:pt x="1" y="22"/>
                  </a:cubicBezTo>
                  <a:lnTo>
                    <a:pt x="27" y="31"/>
                  </a:lnTo>
                  <a:cubicBezTo>
                    <a:pt x="36" y="22"/>
                    <a:pt x="27" y="4"/>
                    <a:pt x="36" y="4"/>
                  </a:cubicBezTo>
                  <a:cubicBezTo>
                    <a:pt x="31" y="2"/>
                    <a:pt x="27" y="1"/>
                    <a:pt x="24"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
            <p:cNvSpPr/>
            <p:nvPr/>
          </p:nvSpPr>
          <p:spPr>
            <a:xfrm>
              <a:off x="9429231" y="4918720"/>
              <a:ext cx="3035" cy="1597"/>
            </a:xfrm>
            <a:custGeom>
              <a:avLst/>
              <a:gdLst/>
              <a:ahLst/>
              <a:cxnLst/>
              <a:rect l="l" t="t" r="r" b="b"/>
              <a:pathLst>
                <a:path w="19" h="10" extrusionOk="0">
                  <a:moveTo>
                    <a:pt x="1" y="1"/>
                  </a:moveTo>
                  <a:lnTo>
                    <a:pt x="9" y="10"/>
                  </a:lnTo>
                  <a:cubicBezTo>
                    <a:pt x="18" y="1"/>
                    <a:pt x="18"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2"/>
            <p:cNvSpPr/>
            <p:nvPr/>
          </p:nvSpPr>
          <p:spPr>
            <a:xfrm>
              <a:off x="9429391" y="4920158"/>
              <a:ext cx="5591" cy="1597"/>
            </a:xfrm>
            <a:custGeom>
              <a:avLst/>
              <a:gdLst/>
              <a:ahLst/>
              <a:cxnLst/>
              <a:rect l="l" t="t" r="r" b="b"/>
              <a:pathLst>
                <a:path w="35" h="10" extrusionOk="0">
                  <a:moveTo>
                    <a:pt x="8" y="1"/>
                  </a:moveTo>
                  <a:cubicBezTo>
                    <a:pt x="8" y="1"/>
                    <a:pt x="1" y="9"/>
                    <a:pt x="3" y="9"/>
                  </a:cubicBezTo>
                  <a:cubicBezTo>
                    <a:pt x="4" y="9"/>
                    <a:pt x="7" y="7"/>
                    <a:pt x="14" y="3"/>
                  </a:cubicBezTo>
                  <a:lnTo>
                    <a:pt x="14" y="3"/>
                  </a:lnTo>
                  <a:lnTo>
                    <a:pt x="15" y="3"/>
                  </a:lnTo>
                  <a:lnTo>
                    <a:pt x="15" y="3"/>
                  </a:lnTo>
                  <a:cubicBezTo>
                    <a:pt x="16" y="2"/>
                    <a:pt x="16" y="2"/>
                    <a:pt x="17" y="1"/>
                  </a:cubicBezTo>
                  <a:lnTo>
                    <a:pt x="17" y="1"/>
                  </a:lnTo>
                  <a:cubicBezTo>
                    <a:pt x="16" y="1"/>
                    <a:pt x="15" y="2"/>
                    <a:pt x="14" y="3"/>
                  </a:cubicBezTo>
                  <a:lnTo>
                    <a:pt x="14" y="3"/>
                  </a:lnTo>
                  <a:lnTo>
                    <a:pt x="8" y="1"/>
                  </a:lnTo>
                  <a:close/>
                  <a:moveTo>
                    <a:pt x="15" y="3"/>
                  </a:moveTo>
                  <a:lnTo>
                    <a:pt x="15" y="3"/>
                  </a:lnTo>
                  <a:cubicBezTo>
                    <a:pt x="12" y="10"/>
                    <a:pt x="27" y="10"/>
                    <a:pt x="35" y="10"/>
                  </a:cubicBezTo>
                  <a:lnTo>
                    <a:pt x="15" y="3"/>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
            <p:cNvSpPr/>
            <p:nvPr/>
          </p:nvSpPr>
          <p:spPr>
            <a:xfrm>
              <a:off x="9430669" y="4924471"/>
              <a:ext cx="7188" cy="6390"/>
            </a:xfrm>
            <a:custGeom>
              <a:avLst/>
              <a:gdLst/>
              <a:ahLst/>
              <a:cxnLst/>
              <a:rect l="l" t="t" r="r" b="b"/>
              <a:pathLst>
                <a:path w="45" h="40" extrusionOk="0">
                  <a:moveTo>
                    <a:pt x="27" y="0"/>
                  </a:moveTo>
                  <a:cubicBezTo>
                    <a:pt x="27" y="15"/>
                    <a:pt x="27" y="29"/>
                    <a:pt x="12" y="29"/>
                  </a:cubicBezTo>
                  <a:cubicBezTo>
                    <a:pt x="9" y="29"/>
                    <a:pt x="5" y="28"/>
                    <a:pt x="0" y="27"/>
                  </a:cubicBezTo>
                  <a:lnTo>
                    <a:pt x="0" y="27"/>
                  </a:lnTo>
                  <a:cubicBezTo>
                    <a:pt x="9" y="36"/>
                    <a:pt x="18" y="40"/>
                    <a:pt x="25" y="40"/>
                  </a:cubicBezTo>
                  <a:cubicBezTo>
                    <a:pt x="39" y="40"/>
                    <a:pt x="44" y="24"/>
                    <a:pt x="27"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
            <p:cNvSpPr/>
            <p:nvPr/>
          </p:nvSpPr>
          <p:spPr>
            <a:xfrm>
              <a:off x="9423640" y="4949550"/>
              <a:ext cx="4313" cy="4633"/>
            </a:xfrm>
            <a:custGeom>
              <a:avLst/>
              <a:gdLst/>
              <a:ahLst/>
              <a:cxnLst/>
              <a:rect l="l" t="t" r="r" b="b"/>
              <a:pathLst>
                <a:path w="27" h="29" extrusionOk="0">
                  <a:moveTo>
                    <a:pt x="14" y="1"/>
                  </a:moveTo>
                  <a:cubicBezTo>
                    <a:pt x="13" y="1"/>
                    <a:pt x="11" y="1"/>
                    <a:pt x="9" y="2"/>
                  </a:cubicBezTo>
                  <a:lnTo>
                    <a:pt x="0" y="20"/>
                  </a:lnTo>
                  <a:lnTo>
                    <a:pt x="25" y="28"/>
                  </a:lnTo>
                  <a:lnTo>
                    <a:pt x="25" y="28"/>
                  </a:lnTo>
                  <a:cubicBezTo>
                    <a:pt x="20" y="24"/>
                    <a:pt x="24" y="1"/>
                    <a:pt x="14" y="1"/>
                  </a:cubicBezTo>
                  <a:close/>
                  <a:moveTo>
                    <a:pt x="25" y="28"/>
                  </a:moveTo>
                  <a:lnTo>
                    <a:pt x="25" y="28"/>
                  </a:lnTo>
                  <a:cubicBezTo>
                    <a:pt x="25" y="28"/>
                    <a:pt x="26" y="29"/>
                    <a:pt x="27" y="29"/>
                  </a:cubicBezTo>
                  <a:lnTo>
                    <a:pt x="25" y="28"/>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
            <p:cNvSpPr/>
            <p:nvPr/>
          </p:nvSpPr>
          <p:spPr>
            <a:xfrm>
              <a:off x="9423640" y="4897634"/>
              <a:ext cx="5751" cy="7188"/>
            </a:xfrm>
            <a:custGeom>
              <a:avLst/>
              <a:gdLst/>
              <a:ahLst/>
              <a:cxnLst/>
              <a:rect l="l" t="t" r="r" b="b"/>
              <a:pathLst>
                <a:path w="36" h="45" extrusionOk="0">
                  <a:moveTo>
                    <a:pt x="36" y="1"/>
                  </a:moveTo>
                  <a:cubicBezTo>
                    <a:pt x="30" y="3"/>
                    <a:pt x="27" y="6"/>
                    <a:pt x="26" y="10"/>
                  </a:cubicBezTo>
                  <a:lnTo>
                    <a:pt x="26" y="10"/>
                  </a:lnTo>
                  <a:cubicBezTo>
                    <a:pt x="29" y="7"/>
                    <a:pt x="33" y="3"/>
                    <a:pt x="36" y="1"/>
                  </a:cubicBezTo>
                  <a:close/>
                  <a:moveTo>
                    <a:pt x="26" y="10"/>
                  </a:moveTo>
                  <a:lnTo>
                    <a:pt x="26" y="10"/>
                  </a:lnTo>
                  <a:cubicBezTo>
                    <a:pt x="17" y="19"/>
                    <a:pt x="6" y="30"/>
                    <a:pt x="0" y="36"/>
                  </a:cubicBezTo>
                  <a:lnTo>
                    <a:pt x="18" y="45"/>
                  </a:lnTo>
                  <a:cubicBezTo>
                    <a:pt x="24" y="32"/>
                    <a:pt x="22" y="20"/>
                    <a:pt x="26" y="1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
            <p:cNvSpPr/>
            <p:nvPr/>
          </p:nvSpPr>
          <p:spPr>
            <a:xfrm>
              <a:off x="9419327" y="4901788"/>
              <a:ext cx="4473" cy="2556"/>
            </a:xfrm>
            <a:custGeom>
              <a:avLst/>
              <a:gdLst/>
              <a:ahLst/>
              <a:cxnLst/>
              <a:rect l="l" t="t" r="r" b="b"/>
              <a:pathLst>
                <a:path w="28" h="16" extrusionOk="0">
                  <a:moveTo>
                    <a:pt x="1" y="1"/>
                  </a:moveTo>
                  <a:cubicBezTo>
                    <a:pt x="6" y="11"/>
                    <a:pt x="11" y="16"/>
                    <a:pt x="16" y="16"/>
                  </a:cubicBezTo>
                  <a:cubicBezTo>
                    <a:pt x="20" y="16"/>
                    <a:pt x="24" y="13"/>
                    <a:pt x="27" y="10"/>
                  </a:cubicBez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
            <p:cNvSpPr/>
            <p:nvPr/>
          </p:nvSpPr>
          <p:spPr>
            <a:xfrm>
              <a:off x="9419327" y="4921596"/>
              <a:ext cx="10064" cy="4473"/>
            </a:xfrm>
            <a:custGeom>
              <a:avLst/>
              <a:gdLst/>
              <a:ahLst/>
              <a:cxnLst/>
              <a:rect l="l" t="t" r="r" b="b"/>
              <a:pathLst>
                <a:path w="63" h="28" extrusionOk="0">
                  <a:moveTo>
                    <a:pt x="1" y="1"/>
                  </a:moveTo>
                  <a:lnTo>
                    <a:pt x="10" y="9"/>
                  </a:lnTo>
                  <a:lnTo>
                    <a:pt x="63" y="27"/>
                  </a:ln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
            <p:cNvSpPr/>
            <p:nvPr/>
          </p:nvSpPr>
          <p:spPr>
            <a:xfrm>
              <a:off x="9419327" y="4885015"/>
              <a:ext cx="7188" cy="160"/>
            </a:xfrm>
            <a:custGeom>
              <a:avLst/>
              <a:gdLst/>
              <a:ahLst/>
              <a:cxnLst/>
              <a:rect l="l" t="t" r="r" b="b"/>
              <a:pathLst>
                <a:path w="45" h="1" extrusionOk="0">
                  <a:moveTo>
                    <a:pt x="18" y="0"/>
                  </a:moveTo>
                  <a:lnTo>
                    <a:pt x="45" y="0"/>
                  </a:lnTo>
                  <a:lnTo>
                    <a:pt x="1"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
            <p:cNvSpPr/>
            <p:nvPr/>
          </p:nvSpPr>
          <p:spPr>
            <a:xfrm>
              <a:off x="9415174" y="4870798"/>
              <a:ext cx="8626" cy="7188"/>
            </a:xfrm>
            <a:custGeom>
              <a:avLst/>
              <a:gdLst/>
              <a:ahLst/>
              <a:cxnLst/>
              <a:rect l="l" t="t" r="r" b="b"/>
              <a:pathLst>
                <a:path w="54" h="45" extrusionOk="0">
                  <a:moveTo>
                    <a:pt x="0" y="1"/>
                  </a:moveTo>
                  <a:cubicBezTo>
                    <a:pt x="9" y="1"/>
                    <a:pt x="18" y="18"/>
                    <a:pt x="9" y="45"/>
                  </a:cubicBezTo>
                  <a:cubicBezTo>
                    <a:pt x="33" y="45"/>
                    <a:pt x="35" y="17"/>
                    <a:pt x="48" y="17"/>
                  </a:cubicBezTo>
                  <a:cubicBezTo>
                    <a:pt x="49" y="17"/>
                    <a:pt x="51" y="17"/>
                    <a:pt x="53" y="18"/>
                  </a:cubicBezTo>
                  <a:cubicBezTo>
                    <a:pt x="44" y="1"/>
                    <a:pt x="18"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
            <p:cNvSpPr/>
            <p:nvPr/>
          </p:nvSpPr>
          <p:spPr>
            <a:xfrm>
              <a:off x="9409423" y="4869360"/>
              <a:ext cx="5910" cy="1597"/>
            </a:xfrm>
            <a:custGeom>
              <a:avLst/>
              <a:gdLst/>
              <a:ahLst/>
              <a:cxnLst/>
              <a:rect l="l" t="t" r="r" b="b"/>
              <a:pathLst>
                <a:path w="37" h="10" extrusionOk="0">
                  <a:moveTo>
                    <a:pt x="1" y="1"/>
                  </a:moveTo>
                  <a:cubicBezTo>
                    <a:pt x="10" y="1"/>
                    <a:pt x="19" y="1"/>
                    <a:pt x="36" y="10"/>
                  </a:cubicBezTo>
                  <a:cubicBezTo>
                    <a:pt x="27" y="1"/>
                    <a:pt x="10"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
            <p:cNvSpPr/>
            <p:nvPr/>
          </p:nvSpPr>
          <p:spPr>
            <a:xfrm>
              <a:off x="9416611" y="4890606"/>
              <a:ext cx="2875" cy="4313"/>
            </a:xfrm>
            <a:custGeom>
              <a:avLst/>
              <a:gdLst/>
              <a:ahLst/>
              <a:cxnLst/>
              <a:rect l="l" t="t" r="r" b="b"/>
              <a:pathLst>
                <a:path w="18" h="27" extrusionOk="0">
                  <a:moveTo>
                    <a:pt x="18" y="0"/>
                  </a:moveTo>
                  <a:lnTo>
                    <a:pt x="0" y="18"/>
                  </a:lnTo>
                  <a:cubicBezTo>
                    <a:pt x="0" y="27"/>
                    <a:pt x="0" y="27"/>
                    <a:pt x="0" y="27"/>
                  </a:cubicBezTo>
                  <a:cubicBezTo>
                    <a:pt x="9" y="27"/>
                    <a:pt x="18" y="9"/>
                    <a:pt x="18"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
            <p:cNvSpPr/>
            <p:nvPr/>
          </p:nvSpPr>
          <p:spPr>
            <a:xfrm>
              <a:off x="9415174" y="4890606"/>
              <a:ext cx="1597" cy="3035"/>
            </a:xfrm>
            <a:custGeom>
              <a:avLst/>
              <a:gdLst/>
              <a:ahLst/>
              <a:cxnLst/>
              <a:rect l="l" t="t" r="r" b="b"/>
              <a:pathLst>
                <a:path w="10" h="19" extrusionOk="0">
                  <a:moveTo>
                    <a:pt x="9" y="18"/>
                  </a:moveTo>
                  <a:lnTo>
                    <a:pt x="9" y="18"/>
                  </a:lnTo>
                  <a:cubicBezTo>
                    <a:pt x="0" y="9"/>
                    <a:pt x="0" y="9"/>
                    <a:pt x="0" y="0"/>
                  </a:cubicBezTo>
                  <a:cubicBezTo>
                    <a:pt x="0" y="9"/>
                    <a:pt x="0" y="9"/>
                    <a:pt x="9" y="18"/>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
            <p:cNvSpPr/>
            <p:nvPr/>
          </p:nvSpPr>
          <p:spPr>
            <a:xfrm>
              <a:off x="9416611" y="4894759"/>
              <a:ext cx="160" cy="1597"/>
            </a:xfrm>
            <a:custGeom>
              <a:avLst/>
              <a:gdLst/>
              <a:ahLst/>
              <a:cxnLst/>
              <a:rect l="l" t="t" r="r" b="b"/>
              <a:pathLst>
                <a:path w="1" h="10" extrusionOk="0">
                  <a:moveTo>
                    <a:pt x="0" y="1"/>
                  </a:moveTo>
                  <a:lnTo>
                    <a:pt x="0" y="1"/>
                  </a:lnTo>
                  <a:cubicBezTo>
                    <a:pt x="0" y="10"/>
                    <a:pt x="0" y="10"/>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
            <p:cNvSpPr/>
            <p:nvPr/>
          </p:nvSpPr>
          <p:spPr>
            <a:xfrm>
              <a:off x="9409423" y="4911212"/>
              <a:ext cx="10064" cy="4952"/>
            </a:xfrm>
            <a:custGeom>
              <a:avLst/>
              <a:gdLst/>
              <a:ahLst/>
              <a:cxnLst/>
              <a:rect l="l" t="t" r="r" b="b"/>
              <a:pathLst>
                <a:path w="63" h="31" extrusionOk="0">
                  <a:moveTo>
                    <a:pt x="33" y="0"/>
                  </a:moveTo>
                  <a:cubicBezTo>
                    <a:pt x="19" y="0"/>
                    <a:pt x="6" y="6"/>
                    <a:pt x="1" y="30"/>
                  </a:cubicBezTo>
                  <a:cubicBezTo>
                    <a:pt x="27" y="21"/>
                    <a:pt x="27" y="4"/>
                    <a:pt x="63" y="4"/>
                  </a:cubicBezTo>
                  <a:cubicBezTo>
                    <a:pt x="55" y="4"/>
                    <a:pt x="44" y="0"/>
                    <a:pt x="33"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
            <p:cNvSpPr/>
            <p:nvPr/>
          </p:nvSpPr>
          <p:spPr>
            <a:xfrm>
              <a:off x="9412298" y="4900510"/>
              <a:ext cx="5751" cy="4313"/>
            </a:xfrm>
            <a:custGeom>
              <a:avLst/>
              <a:gdLst/>
              <a:ahLst/>
              <a:cxnLst/>
              <a:rect l="l" t="t" r="r" b="b"/>
              <a:pathLst>
                <a:path w="36" h="27" extrusionOk="0">
                  <a:moveTo>
                    <a:pt x="1" y="0"/>
                  </a:moveTo>
                  <a:lnTo>
                    <a:pt x="9" y="27"/>
                  </a:lnTo>
                  <a:cubicBezTo>
                    <a:pt x="9" y="18"/>
                    <a:pt x="18" y="9"/>
                    <a:pt x="36" y="9"/>
                  </a:cubicBezTo>
                  <a:lnTo>
                    <a:pt x="1"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
            <p:cNvSpPr/>
            <p:nvPr/>
          </p:nvSpPr>
          <p:spPr>
            <a:xfrm>
              <a:off x="9409423" y="4899072"/>
              <a:ext cx="3035" cy="1597"/>
            </a:xfrm>
            <a:custGeom>
              <a:avLst/>
              <a:gdLst/>
              <a:ahLst/>
              <a:cxnLst/>
              <a:rect l="l" t="t" r="r" b="b"/>
              <a:pathLst>
                <a:path w="19" h="10" extrusionOk="0">
                  <a:moveTo>
                    <a:pt x="1" y="0"/>
                  </a:moveTo>
                  <a:lnTo>
                    <a:pt x="19" y="9"/>
                  </a:lnTo>
                  <a:lnTo>
                    <a:pt x="19"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
            <p:cNvSpPr/>
            <p:nvPr/>
          </p:nvSpPr>
          <p:spPr>
            <a:xfrm>
              <a:off x="9403832" y="4873673"/>
              <a:ext cx="5751" cy="7188"/>
            </a:xfrm>
            <a:custGeom>
              <a:avLst/>
              <a:gdLst/>
              <a:ahLst/>
              <a:cxnLst/>
              <a:rect l="l" t="t" r="r" b="b"/>
              <a:pathLst>
                <a:path w="36" h="45" extrusionOk="0">
                  <a:moveTo>
                    <a:pt x="1" y="0"/>
                  </a:moveTo>
                  <a:cubicBezTo>
                    <a:pt x="1" y="18"/>
                    <a:pt x="1" y="36"/>
                    <a:pt x="9" y="45"/>
                  </a:cubicBezTo>
                  <a:cubicBezTo>
                    <a:pt x="18" y="45"/>
                    <a:pt x="36" y="36"/>
                    <a:pt x="36" y="27"/>
                  </a:cubicBezTo>
                  <a:cubicBezTo>
                    <a:pt x="18" y="27"/>
                    <a:pt x="9" y="18"/>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
            <p:cNvSpPr/>
            <p:nvPr/>
          </p:nvSpPr>
          <p:spPr>
            <a:xfrm>
              <a:off x="9410861" y="4886293"/>
              <a:ext cx="1597" cy="160"/>
            </a:xfrm>
            <a:custGeom>
              <a:avLst/>
              <a:gdLst/>
              <a:ahLst/>
              <a:cxnLst/>
              <a:rect l="l" t="t" r="r" b="b"/>
              <a:pathLst>
                <a:path w="10" h="1" extrusionOk="0">
                  <a:moveTo>
                    <a:pt x="10" y="1"/>
                  </a:moveTo>
                  <a:lnTo>
                    <a:pt x="1" y="1"/>
                  </a:lnTo>
                  <a:cubicBezTo>
                    <a:pt x="1" y="1"/>
                    <a:pt x="1" y="1"/>
                    <a:pt x="1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
            <p:cNvSpPr/>
            <p:nvPr/>
          </p:nvSpPr>
          <p:spPr>
            <a:xfrm>
              <a:off x="9392490" y="4855303"/>
              <a:ext cx="160" cy="1597"/>
            </a:xfrm>
            <a:custGeom>
              <a:avLst/>
              <a:gdLst/>
              <a:ahLst/>
              <a:cxnLst/>
              <a:rect l="l" t="t" r="r" b="b"/>
              <a:pathLst>
                <a:path w="1" h="10" extrusionOk="0">
                  <a:moveTo>
                    <a:pt x="1" y="1"/>
                  </a:moveTo>
                  <a:cubicBezTo>
                    <a:pt x="1" y="1"/>
                    <a:pt x="1" y="9"/>
                    <a:pt x="1" y="9"/>
                  </a:cubicBezTo>
                  <a:lnTo>
                    <a:pt x="1" y="9"/>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
            <p:cNvSpPr/>
            <p:nvPr/>
          </p:nvSpPr>
          <p:spPr>
            <a:xfrm>
              <a:off x="9405270" y="4880702"/>
              <a:ext cx="3035" cy="3035"/>
            </a:xfrm>
            <a:custGeom>
              <a:avLst/>
              <a:gdLst/>
              <a:ahLst/>
              <a:cxnLst/>
              <a:rect l="l" t="t" r="r" b="b"/>
              <a:pathLst>
                <a:path w="19" h="19" extrusionOk="0">
                  <a:moveTo>
                    <a:pt x="0" y="1"/>
                  </a:moveTo>
                  <a:cubicBezTo>
                    <a:pt x="0" y="1"/>
                    <a:pt x="0" y="1"/>
                    <a:pt x="0" y="9"/>
                  </a:cubicBezTo>
                  <a:cubicBezTo>
                    <a:pt x="0" y="18"/>
                    <a:pt x="9" y="18"/>
                    <a:pt x="18" y="18"/>
                  </a:cubicBezTo>
                  <a:cubicBezTo>
                    <a:pt x="18" y="18"/>
                    <a:pt x="9" y="9"/>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
            <p:cNvSpPr/>
            <p:nvPr/>
          </p:nvSpPr>
          <p:spPr>
            <a:xfrm>
              <a:off x="9403832" y="4865207"/>
              <a:ext cx="1597" cy="4313"/>
            </a:xfrm>
            <a:custGeom>
              <a:avLst/>
              <a:gdLst/>
              <a:ahLst/>
              <a:cxnLst/>
              <a:rect l="l" t="t" r="r" b="b"/>
              <a:pathLst>
                <a:path w="10" h="27" extrusionOk="0">
                  <a:moveTo>
                    <a:pt x="1" y="0"/>
                  </a:moveTo>
                  <a:cubicBezTo>
                    <a:pt x="1" y="9"/>
                    <a:pt x="1" y="18"/>
                    <a:pt x="1" y="27"/>
                  </a:cubicBezTo>
                  <a:cubicBezTo>
                    <a:pt x="1" y="18"/>
                    <a:pt x="9" y="0"/>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
            <p:cNvSpPr/>
            <p:nvPr/>
          </p:nvSpPr>
          <p:spPr>
            <a:xfrm>
              <a:off x="9412298" y="4883897"/>
              <a:ext cx="799" cy="1278"/>
            </a:xfrm>
            <a:custGeom>
              <a:avLst/>
              <a:gdLst/>
              <a:ahLst/>
              <a:cxnLst/>
              <a:rect l="l" t="t" r="r" b="b"/>
              <a:pathLst>
                <a:path w="5" h="8" extrusionOk="0">
                  <a:moveTo>
                    <a:pt x="4" y="0"/>
                  </a:moveTo>
                  <a:cubicBezTo>
                    <a:pt x="3" y="0"/>
                    <a:pt x="1" y="3"/>
                    <a:pt x="1" y="7"/>
                  </a:cubicBezTo>
                  <a:cubicBezTo>
                    <a:pt x="5" y="3"/>
                    <a:pt x="5" y="0"/>
                    <a:pt x="4"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
            <p:cNvSpPr/>
            <p:nvPr/>
          </p:nvSpPr>
          <p:spPr>
            <a:xfrm>
              <a:off x="9408145" y="4883577"/>
              <a:ext cx="4313" cy="2875"/>
            </a:xfrm>
            <a:custGeom>
              <a:avLst/>
              <a:gdLst/>
              <a:ahLst/>
              <a:cxnLst/>
              <a:rect l="l" t="t" r="r" b="b"/>
              <a:pathLst>
                <a:path w="27" h="18" extrusionOk="0">
                  <a:moveTo>
                    <a:pt x="0" y="0"/>
                  </a:moveTo>
                  <a:cubicBezTo>
                    <a:pt x="9" y="9"/>
                    <a:pt x="18" y="9"/>
                    <a:pt x="18" y="18"/>
                  </a:cubicBezTo>
                  <a:cubicBezTo>
                    <a:pt x="18" y="9"/>
                    <a:pt x="27" y="9"/>
                    <a:pt x="27" y="9"/>
                  </a:cubicBezTo>
                  <a:cubicBezTo>
                    <a:pt x="18" y="0"/>
                    <a:pt x="9" y="0"/>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
            <p:cNvSpPr/>
            <p:nvPr/>
          </p:nvSpPr>
          <p:spPr>
            <a:xfrm>
              <a:off x="9361500" y="4856740"/>
              <a:ext cx="31150" cy="15815"/>
            </a:xfrm>
            <a:custGeom>
              <a:avLst/>
              <a:gdLst/>
              <a:ahLst/>
              <a:cxnLst/>
              <a:rect l="l" t="t" r="r" b="b"/>
              <a:pathLst>
                <a:path w="195" h="99" extrusionOk="0">
                  <a:moveTo>
                    <a:pt x="142" y="0"/>
                  </a:moveTo>
                  <a:cubicBezTo>
                    <a:pt x="133" y="18"/>
                    <a:pt x="142" y="62"/>
                    <a:pt x="107" y="62"/>
                  </a:cubicBezTo>
                  <a:cubicBezTo>
                    <a:pt x="80" y="36"/>
                    <a:pt x="98" y="36"/>
                    <a:pt x="107" y="9"/>
                  </a:cubicBezTo>
                  <a:lnTo>
                    <a:pt x="107" y="9"/>
                  </a:lnTo>
                  <a:cubicBezTo>
                    <a:pt x="98" y="21"/>
                    <a:pt x="87" y="24"/>
                    <a:pt x="75" y="24"/>
                  </a:cubicBezTo>
                  <a:cubicBezTo>
                    <a:pt x="63" y="24"/>
                    <a:pt x="51" y="21"/>
                    <a:pt x="38" y="21"/>
                  </a:cubicBezTo>
                  <a:cubicBezTo>
                    <a:pt x="25" y="21"/>
                    <a:pt x="12" y="24"/>
                    <a:pt x="1" y="36"/>
                  </a:cubicBezTo>
                  <a:lnTo>
                    <a:pt x="27" y="53"/>
                  </a:lnTo>
                  <a:cubicBezTo>
                    <a:pt x="18" y="53"/>
                    <a:pt x="1" y="53"/>
                    <a:pt x="1" y="62"/>
                  </a:cubicBezTo>
                  <a:cubicBezTo>
                    <a:pt x="8" y="58"/>
                    <a:pt x="16" y="55"/>
                    <a:pt x="23" y="55"/>
                  </a:cubicBezTo>
                  <a:cubicBezTo>
                    <a:pt x="43" y="55"/>
                    <a:pt x="60" y="72"/>
                    <a:pt x="54" y="98"/>
                  </a:cubicBezTo>
                  <a:cubicBezTo>
                    <a:pt x="55" y="98"/>
                    <a:pt x="57" y="98"/>
                    <a:pt x="59" y="98"/>
                  </a:cubicBezTo>
                  <a:cubicBezTo>
                    <a:pt x="90" y="98"/>
                    <a:pt x="162" y="42"/>
                    <a:pt x="195" y="0"/>
                  </a:cubicBezTo>
                  <a:lnTo>
                    <a:pt x="195" y="0"/>
                  </a:lnTo>
                  <a:cubicBezTo>
                    <a:pt x="191" y="5"/>
                    <a:pt x="184" y="7"/>
                    <a:pt x="175" y="7"/>
                  </a:cubicBezTo>
                  <a:cubicBezTo>
                    <a:pt x="166" y="7"/>
                    <a:pt x="155" y="5"/>
                    <a:pt x="142"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2"/>
            <p:cNvSpPr/>
            <p:nvPr/>
          </p:nvSpPr>
          <p:spPr>
            <a:xfrm>
              <a:off x="9392490" y="4855622"/>
              <a:ext cx="7348" cy="8307"/>
            </a:xfrm>
            <a:custGeom>
              <a:avLst/>
              <a:gdLst/>
              <a:ahLst/>
              <a:cxnLst/>
              <a:rect l="l" t="t" r="r" b="b"/>
              <a:pathLst>
                <a:path w="46" h="52" extrusionOk="0">
                  <a:moveTo>
                    <a:pt x="20" y="1"/>
                  </a:moveTo>
                  <a:cubicBezTo>
                    <a:pt x="12" y="1"/>
                    <a:pt x="5" y="3"/>
                    <a:pt x="1" y="7"/>
                  </a:cubicBezTo>
                  <a:lnTo>
                    <a:pt x="27" y="52"/>
                  </a:lnTo>
                  <a:cubicBezTo>
                    <a:pt x="27" y="43"/>
                    <a:pt x="36" y="34"/>
                    <a:pt x="45" y="7"/>
                  </a:cubicBezTo>
                  <a:cubicBezTo>
                    <a:pt x="36" y="3"/>
                    <a:pt x="27" y="1"/>
                    <a:pt x="2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
            <p:cNvSpPr/>
            <p:nvPr/>
          </p:nvSpPr>
          <p:spPr>
            <a:xfrm>
              <a:off x="9388337" y="4865207"/>
              <a:ext cx="15655" cy="11981"/>
            </a:xfrm>
            <a:custGeom>
              <a:avLst/>
              <a:gdLst/>
              <a:ahLst/>
              <a:cxnLst/>
              <a:rect l="l" t="t" r="r" b="b"/>
              <a:pathLst>
                <a:path w="98" h="75" extrusionOk="0">
                  <a:moveTo>
                    <a:pt x="53" y="0"/>
                  </a:moveTo>
                  <a:cubicBezTo>
                    <a:pt x="53" y="9"/>
                    <a:pt x="62" y="18"/>
                    <a:pt x="80" y="36"/>
                  </a:cubicBezTo>
                  <a:cubicBezTo>
                    <a:pt x="80" y="28"/>
                    <a:pt x="82" y="26"/>
                    <a:pt x="83" y="26"/>
                  </a:cubicBezTo>
                  <a:cubicBezTo>
                    <a:pt x="86" y="26"/>
                    <a:pt x="89" y="31"/>
                    <a:pt x="89" y="36"/>
                  </a:cubicBezTo>
                  <a:lnTo>
                    <a:pt x="80" y="36"/>
                  </a:lnTo>
                  <a:cubicBezTo>
                    <a:pt x="89" y="45"/>
                    <a:pt x="89" y="53"/>
                    <a:pt x="98" y="53"/>
                  </a:cubicBezTo>
                  <a:cubicBezTo>
                    <a:pt x="98" y="45"/>
                    <a:pt x="98" y="36"/>
                    <a:pt x="98" y="27"/>
                  </a:cubicBezTo>
                  <a:lnTo>
                    <a:pt x="53" y="0"/>
                  </a:lnTo>
                  <a:close/>
                  <a:moveTo>
                    <a:pt x="80" y="36"/>
                  </a:moveTo>
                  <a:lnTo>
                    <a:pt x="80" y="36"/>
                  </a:lnTo>
                  <a:cubicBezTo>
                    <a:pt x="45" y="45"/>
                    <a:pt x="18" y="27"/>
                    <a:pt x="0" y="62"/>
                  </a:cubicBezTo>
                  <a:cubicBezTo>
                    <a:pt x="7" y="72"/>
                    <a:pt x="13" y="74"/>
                    <a:pt x="19" y="74"/>
                  </a:cubicBezTo>
                  <a:cubicBezTo>
                    <a:pt x="28" y="74"/>
                    <a:pt x="37" y="69"/>
                    <a:pt x="45" y="69"/>
                  </a:cubicBezTo>
                  <a:cubicBezTo>
                    <a:pt x="48" y="69"/>
                    <a:pt x="51" y="70"/>
                    <a:pt x="53" y="71"/>
                  </a:cubicBezTo>
                  <a:cubicBezTo>
                    <a:pt x="44" y="58"/>
                    <a:pt x="45" y="56"/>
                    <a:pt x="49" y="56"/>
                  </a:cubicBezTo>
                  <a:cubicBezTo>
                    <a:pt x="53" y="56"/>
                    <a:pt x="57" y="57"/>
                    <a:pt x="62" y="57"/>
                  </a:cubicBezTo>
                  <a:cubicBezTo>
                    <a:pt x="71" y="57"/>
                    <a:pt x="80" y="54"/>
                    <a:pt x="80" y="36"/>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
            <p:cNvSpPr/>
            <p:nvPr/>
          </p:nvSpPr>
          <p:spPr>
            <a:xfrm>
              <a:off x="9398241" y="4916005"/>
              <a:ext cx="160" cy="1597"/>
            </a:xfrm>
            <a:custGeom>
              <a:avLst/>
              <a:gdLst/>
              <a:ahLst/>
              <a:cxnLst/>
              <a:rect l="l" t="t" r="r" b="b"/>
              <a:pathLst>
                <a:path w="1" h="10" extrusionOk="0">
                  <a:moveTo>
                    <a:pt x="0" y="9"/>
                  </a:moveTo>
                  <a:lnTo>
                    <a:pt x="0" y="0"/>
                  </a:lnTo>
                  <a:cubicBezTo>
                    <a:pt x="0" y="0"/>
                    <a:pt x="0" y="0"/>
                    <a:pt x="0" y="9"/>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
            <p:cNvSpPr/>
            <p:nvPr/>
          </p:nvSpPr>
          <p:spPr>
            <a:xfrm>
              <a:off x="9398241" y="4903225"/>
              <a:ext cx="10064" cy="14377"/>
            </a:xfrm>
            <a:custGeom>
              <a:avLst/>
              <a:gdLst/>
              <a:ahLst/>
              <a:cxnLst/>
              <a:rect l="l" t="t" r="r" b="b"/>
              <a:pathLst>
                <a:path w="63" h="90" extrusionOk="0">
                  <a:moveTo>
                    <a:pt x="62" y="1"/>
                  </a:moveTo>
                  <a:lnTo>
                    <a:pt x="62" y="1"/>
                  </a:lnTo>
                  <a:cubicBezTo>
                    <a:pt x="61" y="1"/>
                    <a:pt x="59" y="2"/>
                    <a:pt x="57" y="5"/>
                  </a:cubicBezTo>
                  <a:lnTo>
                    <a:pt x="57" y="5"/>
                  </a:lnTo>
                  <a:cubicBezTo>
                    <a:pt x="58" y="3"/>
                    <a:pt x="60" y="2"/>
                    <a:pt x="62" y="1"/>
                  </a:cubicBezTo>
                  <a:close/>
                  <a:moveTo>
                    <a:pt x="57" y="5"/>
                  </a:moveTo>
                  <a:cubicBezTo>
                    <a:pt x="34" y="21"/>
                    <a:pt x="26" y="38"/>
                    <a:pt x="9" y="63"/>
                  </a:cubicBezTo>
                  <a:cubicBezTo>
                    <a:pt x="9" y="63"/>
                    <a:pt x="27" y="63"/>
                    <a:pt x="27" y="71"/>
                  </a:cubicBezTo>
                  <a:cubicBezTo>
                    <a:pt x="27" y="80"/>
                    <a:pt x="9" y="80"/>
                    <a:pt x="0" y="80"/>
                  </a:cubicBezTo>
                  <a:cubicBezTo>
                    <a:pt x="9" y="85"/>
                    <a:pt x="18" y="89"/>
                    <a:pt x="25" y="89"/>
                  </a:cubicBezTo>
                  <a:cubicBezTo>
                    <a:pt x="31" y="89"/>
                    <a:pt x="36" y="85"/>
                    <a:pt x="36" y="71"/>
                  </a:cubicBezTo>
                  <a:lnTo>
                    <a:pt x="36" y="63"/>
                  </a:lnTo>
                  <a:cubicBezTo>
                    <a:pt x="36" y="48"/>
                    <a:pt x="48" y="16"/>
                    <a:pt x="57" y="5"/>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
            <p:cNvSpPr/>
            <p:nvPr/>
          </p:nvSpPr>
          <p:spPr>
            <a:xfrm>
              <a:off x="9391212" y="4887730"/>
              <a:ext cx="7188" cy="6070"/>
            </a:xfrm>
            <a:custGeom>
              <a:avLst/>
              <a:gdLst/>
              <a:ahLst/>
              <a:cxnLst/>
              <a:rect l="l" t="t" r="r" b="b"/>
              <a:pathLst>
                <a:path w="45" h="38" extrusionOk="0">
                  <a:moveTo>
                    <a:pt x="9" y="1"/>
                  </a:moveTo>
                  <a:lnTo>
                    <a:pt x="0" y="36"/>
                  </a:lnTo>
                  <a:lnTo>
                    <a:pt x="0" y="36"/>
                  </a:lnTo>
                  <a:lnTo>
                    <a:pt x="18" y="27"/>
                  </a:lnTo>
                  <a:cubicBezTo>
                    <a:pt x="18" y="35"/>
                    <a:pt x="21" y="37"/>
                    <a:pt x="25" y="37"/>
                  </a:cubicBezTo>
                  <a:cubicBezTo>
                    <a:pt x="31" y="37"/>
                    <a:pt x="39" y="32"/>
                    <a:pt x="44" y="27"/>
                  </a:cubicBezTo>
                  <a:lnTo>
                    <a:pt x="9"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
            <p:cNvSpPr/>
            <p:nvPr/>
          </p:nvSpPr>
          <p:spPr>
            <a:xfrm>
              <a:off x="9391212" y="4852427"/>
              <a:ext cx="8626" cy="1597"/>
            </a:xfrm>
            <a:custGeom>
              <a:avLst/>
              <a:gdLst/>
              <a:ahLst/>
              <a:cxnLst/>
              <a:rect l="l" t="t" r="r" b="b"/>
              <a:pathLst>
                <a:path w="54" h="10" extrusionOk="0">
                  <a:moveTo>
                    <a:pt x="0" y="1"/>
                  </a:moveTo>
                  <a:lnTo>
                    <a:pt x="18" y="10"/>
                  </a:lnTo>
                  <a:lnTo>
                    <a:pt x="53"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
            <p:cNvSpPr/>
            <p:nvPr/>
          </p:nvSpPr>
          <p:spPr>
            <a:xfrm>
              <a:off x="9389775" y="4843961"/>
              <a:ext cx="4313" cy="3035"/>
            </a:xfrm>
            <a:custGeom>
              <a:avLst/>
              <a:gdLst/>
              <a:ahLst/>
              <a:cxnLst/>
              <a:rect l="l" t="t" r="r" b="b"/>
              <a:pathLst>
                <a:path w="27" h="19" extrusionOk="0">
                  <a:moveTo>
                    <a:pt x="9" y="1"/>
                  </a:moveTo>
                  <a:lnTo>
                    <a:pt x="0" y="19"/>
                  </a:lnTo>
                  <a:lnTo>
                    <a:pt x="27" y="10"/>
                  </a:lnTo>
                  <a:lnTo>
                    <a:pt x="9"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
            <p:cNvSpPr/>
            <p:nvPr/>
          </p:nvSpPr>
          <p:spPr>
            <a:xfrm>
              <a:off x="9536418" y="4657862"/>
              <a:ext cx="1597" cy="3035"/>
            </a:xfrm>
            <a:custGeom>
              <a:avLst/>
              <a:gdLst/>
              <a:ahLst/>
              <a:cxnLst/>
              <a:rect l="l" t="t" r="r" b="b"/>
              <a:pathLst>
                <a:path w="10" h="19" extrusionOk="0">
                  <a:moveTo>
                    <a:pt x="9" y="0"/>
                  </a:moveTo>
                  <a:lnTo>
                    <a:pt x="9" y="0"/>
                  </a:lnTo>
                  <a:cubicBezTo>
                    <a:pt x="1" y="9"/>
                    <a:pt x="1" y="9"/>
                    <a:pt x="1" y="18"/>
                  </a:cubicBezTo>
                  <a:lnTo>
                    <a:pt x="9"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
            <p:cNvSpPr/>
            <p:nvPr/>
          </p:nvSpPr>
          <p:spPr>
            <a:xfrm>
              <a:off x="9522361" y="4659299"/>
              <a:ext cx="160" cy="2875"/>
            </a:xfrm>
            <a:custGeom>
              <a:avLst/>
              <a:gdLst/>
              <a:ahLst/>
              <a:cxnLst/>
              <a:rect l="l" t="t" r="r" b="b"/>
              <a:pathLst>
                <a:path w="1" h="18" extrusionOk="0">
                  <a:moveTo>
                    <a:pt x="0" y="0"/>
                  </a:moveTo>
                  <a:lnTo>
                    <a:pt x="0" y="18"/>
                  </a:lnTo>
                  <a:cubicBezTo>
                    <a:pt x="0" y="9"/>
                    <a:pt x="0" y="0"/>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
            <p:cNvSpPr/>
            <p:nvPr/>
          </p:nvSpPr>
          <p:spPr>
            <a:xfrm>
              <a:off x="9316453" y="4718564"/>
              <a:ext cx="11342" cy="5751"/>
            </a:xfrm>
            <a:custGeom>
              <a:avLst/>
              <a:gdLst/>
              <a:ahLst/>
              <a:cxnLst/>
              <a:rect l="l" t="t" r="r" b="b"/>
              <a:pathLst>
                <a:path w="71" h="36" extrusionOk="0">
                  <a:moveTo>
                    <a:pt x="0" y="0"/>
                  </a:moveTo>
                  <a:cubicBezTo>
                    <a:pt x="25" y="12"/>
                    <a:pt x="53" y="26"/>
                    <a:pt x="71" y="35"/>
                  </a:cubicBezTo>
                  <a:lnTo>
                    <a:pt x="71" y="35"/>
                  </a:lnTo>
                  <a:lnTo>
                    <a:pt x="18" y="0"/>
                  </a:lnTo>
                  <a:lnTo>
                    <a:pt x="18" y="0"/>
                  </a:lnTo>
                  <a:cubicBezTo>
                    <a:pt x="21" y="3"/>
                    <a:pt x="22" y="4"/>
                    <a:pt x="21" y="4"/>
                  </a:cubicBezTo>
                  <a:cubicBezTo>
                    <a:pt x="20" y="4"/>
                    <a:pt x="12" y="0"/>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
            <p:cNvSpPr/>
            <p:nvPr/>
          </p:nvSpPr>
          <p:spPr>
            <a:xfrm>
              <a:off x="9406707" y="4686136"/>
              <a:ext cx="2875" cy="4313"/>
            </a:xfrm>
            <a:custGeom>
              <a:avLst/>
              <a:gdLst/>
              <a:ahLst/>
              <a:cxnLst/>
              <a:rect l="l" t="t" r="r" b="b"/>
              <a:pathLst>
                <a:path w="18" h="27" extrusionOk="0">
                  <a:moveTo>
                    <a:pt x="18" y="0"/>
                  </a:moveTo>
                  <a:cubicBezTo>
                    <a:pt x="9" y="9"/>
                    <a:pt x="9" y="18"/>
                    <a:pt x="0" y="27"/>
                  </a:cubicBezTo>
                  <a:cubicBezTo>
                    <a:pt x="9" y="18"/>
                    <a:pt x="18" y="18"/>
                    <a:pt x="18" y="9"/>
                  </a:cubicBezTo>
                  <a:cubicBezTo>
                    <a:pt x="18" y="0"/>
                    <a:pt x="18" y="0"/>
                    <a:pt x="18"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
            <p:cNvSpPr/>
            <p:nvPr/>
          </p:nvSpPr>
          <p:spPr>
            <a:xfrm>
              <a:off x="9412298" y="4666328"/>
              <a:ext cx="3035" cy="3035"/>
            </a:xfrm>
            <a:custGeom>
              <a:avLst/>
              <a:gdLst/>
              <a:ahLst/>
              <a:cxnLst/>
              <a:rect l="l" t="t" r="r" b="b"/>
              <a:pathLst>
                <a:path w="19" h="19" extrusionOk="0">
                  <a:moveTo>
                    <a:pt x="1" y="0"/>
                  </a:moveTo>
                  <a:lnTo>
                    <a:pt x="18" y="18"/>
                  </a:lnTo>
                  <a:cubicBezTo>
                    <a:pt x="18" y="9"/>
                    <a:pt x="9" y="0"/>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
            <p:cNvSpPr/>
            <p:nvPr/>
          </p:nvSpPr>
          <p:spPr>
            <a:xfrm>
              <a:off x="9659100" y="4649395"/>
              <a:ext cx="12939" cy="5751"/>
            </a:xfrm>
            <a:custGeom>
              <a:avLst/>
              <a:gdLst/>
              <a:ahLst/>
              <a:cxnLst/>
              <a:rect l="l" t="t" r="r" b="b"/>
              <a:pathLst>
                <a:path w="81" h="36" extrusionOk="0">
                  <a:moveTo>
                    <a:pt x="80" y="0"/>
                  </a:moveTo>
                  <a:cubicBezTo>
                    <a:pt x="36" y="0"/>
                    <a:pt x="27" y="18"/>
                    <a:pt x="1" y="36"/>
                  </a:cubicBezTo>
                  <a:lnTo>
                    <a:pt x="80"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
            <p:cNvSpPr/>
            <p:nvPr/>
          </p:nvSpPr>
          <p:spPr>
            <a:xfrm>
              <a:off x="9342491" y="4766486"/>
              <a:ext cx="3674" cy="7508"/>
            </a:xfrm>
            <a:custGeom>
              <a:avLst/>
              <a:gdLst/>
              <a:ahLst/>
              <a:cxnLst/>
              <a:rect l="l" t="t" r="r" b="b"/>
              <a:pathLst>
                <a:path w="23" h="47" extrusionOk="0">
                  <a:moveTo>
                    <a:pt x="14" y="0"/>
                  </a:moveTo>
                  <a:cubicBezTo>
                    <a:pt x="14" y="23"/>
                    <a:pt x="0" y="46"/>
                    <a:pt x="14" y="46"/>
                  </a:cubicBezTo>
                  <a:cubicBezTo>
                    <a:pt x="16" y="46"/>
                    <a:pt x="19" y="46"/>
                    <a:pt x="23" y="44"/>
                  </a:cubicBezTo>
                  <a:cubicBezTo>
                    <a:pt x="23" y="27"/>
                    <a:pt x="23" y="9"/>
                    <a:pt x="14"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
            <p:cNvSpPr/>
            <p:nvPr/>
          </p:nvSpPr>
          <p:spPr>
            <a:xfrm>
              <a:off x="9530827" y="4711375"/>
              <a:ext cx="1597" cy="3035"/>
            </a:xfrm>
            <a:custGeom>
              <a:avLst/>
              <a:gdLst/>
              <a:ahLst/>
              <a:cxnLst/>
              <a:rect l="l" t="t" r="r" b="b"/>
              <a:pathLst>
                <a:path w="10" h="19" extrusionOk="0">
                  <a:moveTo>
                    <a:pt x="9" y="1"/>
                  </a:moveTo>
                  <a:cubicBezTo>
                    <a:pt x="0" y="10"/>
                    <a:pt x="0" y="10"/>
                    <a:pt x="0" y="19"/>
                  </a:cubicBezTo>
                  <a:cubicBezTo>
                    <a:pt x="9" y="19"/>
                    <a:pt x="9" y="10"/>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
            <p:cNvSpPr/>
            <p:nvPr/>
          </p:nvSpPr>
          <p:spPr>
            <a:xfrm>
              <a:off x="9341852" y="4760895"/>
              <a:ext cx="4313" cy="5751"/>
            </a:xfrm>
            <a:custGeom>
              <a:avLst/>
              <a:gdLst/>
              <a:ahLst/>
              <a:cxnLst/>
              <a:rect l="l" t="t" r="r" b="b"/>
              <a:pathLst>
                <a:path w="27" h="36" extrusionOk="0">
                  <a:moveTo>
                    <a:pt x="0" y="0"/>
                  </a:moveTo>
                  <a:cubicBezTo>
                    <a:pt x="0" y="9"/>
                    <a:pt x="0" y="9"/>
                    <a:pt x="0" y="9"/>
                  </a:cubicBezTo>
                  <a:cubicBezTo>
                    <a:pt x="9" y="18"/>
                    <a:pt x="18" y="27"/>
                    <a:pt x="18" y="35"/>
                  </a:cubicBezTo>
                  <a:cubicBezTo>
                    <a:pt x="27" y="18"/>
                    <a:pt x="27" y="0"/>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
            <p:cNvSpPr/>
            <p:nvPr/>
          </p:nvSpPr>
          <p:spPr>
            <a:xfrm>
              <a:off x="9519485" y="4927187"/>
              <a:ext cx="1597" cy="160"/>
            </a:xfrm>
            <a:custGeom>
              <a:avLst/>
              <a:gdLst/>
              <a:ahLst/>
              <a:cxnLst/>
              <a:rect l="l" t="t" r="r" b="b"/>
              <a:pathLst>
                <a:path w="10" h="1" extrusionOk="0">
                  <a:moveTo>
                    <a:pt x="9" y="1"/>
                  </a:moveTo>
                  <a:cubicBezTo>
                    <a:pt x="9" y="1"/>
                    <a:pt x="1" y="1"/>
                    <a:pt x="1" y="1"/>
                  </a:cubicBezTo>
                  <a:cubicBezTo>
                    <a:pt x="9" y="1"/>
                    <a:pt x="9" y="1"/>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
            <p:cNvSpPr/>
            <p:nvPr/>
          </p:nvSpPr>
          <p:spPr>
            <a:xfrm>
              <a:off x="9436260" y="4966803"/>
              <a:ext cx="1597" cy="2875"/>
            </a:xfrm>
            <a:custGeom>
              <a:avLst/>
              <a:gdLst/>
              <a:ahLst/>
              <a:cxnLst/>
              <a:rect l="l" t="t" r="r" b="b"/>
              <a:pathLst>
                <a:path w="10" h="18" extrusionOk="0">
                  <a:moveTo>
                    <a:pt x="9" y="0"/>
                  </a:moveTo>
                  <a:lnTo>
                    <a:pt x="9" y="0"/>
                  </a:lnTo>
                  <a:cubicBezTo>
                    <a:pt x="1" y="0"/>
                    <a:pt x="1" y="9"/>
                    <a:pt x="1" y="18"/>
                  </a:cubicBezTo>
                  <a:cubicBezTo>
                    <a:pt x="1" y="9"/>
                    <a:pt x="1" y="9"/>
                    <a:pt x="9"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
            <p:cNvSpPr/>
            <p:nvPr/>
          </p:nvSpPr>
          <p:spPr>
            <a:xfrm>
              <a:off x="9375558" y="4817284"/>
              <a:ext cx="160" cy="1597"/>
            </a:xfrm>
            <a:custGeom>
              <a:avLst/>
              <a:gdLst/>
              <a:ahLst/>
              <a:cxnLst/>
              <a:rect l="l" t="t" r="r" b="b"/>
              <a:pathLst>
                <a:path w="1" h="10" extrusionOk="0">
                  <a:moveTo>
                    <a:pt x="1" y="0"/>
                  </a:moveTo>
                  <a:cubicBezTo>
                    <a:pt x="1" y="9"/>
                    <a:pt x="1" y="0"/>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
            <p:cNvSpPr/>
            <p:nvPr/>
          </p:nvSpPr>
          <p:spPr>
            <a:xfrm>
              <a:off x="9358785" y="4834217"/>
              <a:ext cx="2875" cy="160"/>
            </a:xfrm>
            <a:custGeom>
              <a:avLst/>
              <a:gdLst/>
              <a:ahLst/>
              <a:cxnLst/>
              <a:rect l="l" t="t" r="r" b="b"/>
              <a:pathLst>
                <a:path w="18" h="1" extrusionOk="0">
                  <a:moveTo>
                    <a:pt x="18" y="0"/>
                  </a:moveTo>
                  <a:cubicBezTo>
                    <a:pt x="18" y="0"/>
                    <a:pt x="9" y="0"/>
                    <a:pt x="0" y="0"/>
                  </a:cubicBezTo>
                  <a:cubicBezTo>
                    <a:pt x="9" y="0"/>
                    <a:pt x="18" y="0"/>
                    <a:pt x="18"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
            <p:cNvSpPr/>
            <p:nvPr/>
          </p:nvSpPr>
          <p:spPr>
            <a:xfrm>
              <a:off x="9305111" y="4762173"/>
              <a:ext cx="160" cy="160"/>
            </a:xfrm>
            <a:custGeom>
              <a:avLst/>
              <a:gdLst/>
              <a:ahLst/>
              <a:cxnLst/>
              <a:rect l="l" t="t" r="r" b="b"/>
              <a:pathLst>
                <a:path w="1" h="1" extrusionOk="0">
                  <a:moveTo>
                    <a:pt x="0" y="1"/>
                  </a:moveTo>
                  <a:lnTo>
                    <a:pt x="0" y="1"/>
                  </a:lnTo>
                  <a:cubicBezTo>
                    <a:pt x="0" y="1"/>
                    <a:pt x="0"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
            <p:cNvSpPr/>
            <p:nvPr/>
          </p:nvSpPr>
          <p:spPr>
            <a:xfrm>
              <a:off x="9374280" y="4817284"/>
              <a:ext cx="160" cy="2875"/>
            </a:xfrm>
            <a:custGeom>
              <a:avLst/>
              <a:gdLst/>
              <a:ahLst/>
              <a:cxnLst/>
              <a:rect l="l" t="t" r="r" b="b"/>
              <a:pathLst>
                <a:path w="1" h="18" extrusionOk="0">
                  <a:moveTo>
                    <a:pt x="0" y="18"/>
                  </a:moveTo>
                  <a:cubicBezTo>
                    <a:pt x="0" y="9"/>
                    <a:pt x="0" y="9"/>
                    <a:pt x="0" y="0"/>
                  </a:cubicBezTo>
                  <a:cubicBezTo>
                    <a:pt x="0" y="0"/>
                    <a:pt x="0" y="9"/>
                    <a:pt x="0" y="18"/>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
            <p:cNvSpPr/>
            <p:nvPr/>
          </p:nvSpPr>
          <p:spPr>
            <a:xfrm>
              <a:off x="9375558" y="4818722"/>
              <a:ext cx="2556" cy="1438"/>
            </a:xfrm>
            <a:custGeom>
              <a:avLst/>
              <a:gdLst/>
              <a:ahLst/>
              <a:cxnLst/>
              <a:rect l="l" t="t" r="r" b="b"/>
              <a:pathLst>
                <a:path w="16" h="9" extrusionOk="0">
                  <a:moveTo>
                    <a:pt x="1" y="0"/>
                  </a:moveTo>
                  <a:lnTo>
                    <a:pt x="1" y="0"/>
                  </a:lnTo>
                  <a:cubicBezTo>
                    <a:pt x="4" y="2"/>
                    <a:pt x="7" y="3"/>
                    <a:pt x="9" y="4"/>
                  </a:cubicBezTo>
                  <a:lnTo>
                    <a:pt x="9" y="4"/>
                  </a:lnTo>
                  <a:cubicBezTo>
                    <a:pt x="8" y="2"/>
                    <a:pt x="5" y="0"/>
                    <a:pt x="1" y="0"/>
                  </a:cubicBezTo>
                  <a:close/>
                  <a:moveTo>
                    <a:pt x="9" y="4"/>
                  </a:moveTo>
                  <a:cubicBezTo>
                    <a:pt x="10" y="7"/>
                    <a:pt x="10" y="9"/>
                    <a:pt x="10" y="9"/>
                  </a:cubicBezTo>
                  <a:cubicBezTo>
                    <a:pt x="10" y="9"/>
                    <a:pt x="15" y="9"/>
                    <a:pt x="9" y="4"/>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
            <p:cNvSpPr/>
            <p:nvPr/>
          </p:nvSpPr>
          <p:spPr>
            <a:xfrm>
              <a:off x="9374280" y="4814409"/>
              <a:ext cx="1438" cy="3035"/>
            </a:xfrm>
            <a:custGeom>
              <a:avLst/>
              <a:gdLst/>
              <a:ahLst/>
              <a:cxnLst/>
              <a:rect l="l" t="t" r="r" b="b"/>
              <a:pathLst>
                <a:path w="9" h="19" extrusionOk="0">
                  <a:moveTo>
                    <a:pt x="0" y="1"/>
                  </a:moveTo>
                  <a:cubicBezTo>
                    <a:pt x="0" y="9"/>
                    <a:pt x="0" y="9"/>
                    <a:pt x="0" y="18"/>
                  </a:cubicBezTo>
                  <a:lnTo>
                    <a:pt x="9" y="18"/>
                  </a:lnTo>
                  <a:cubicBezTo>
                    <a:pt x="0" y="9"/>
                    <a:pt x="0" y="9"/>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
            <p:cNvSpPr/>
            <p:nvPr/>
          </p:nvSpPr>
          <p:spPr>
            <a:xfrm>
              <a:off x="9580187" y="4793323"/>
              <a:ext cx="1597" cy="2396"/>
            </a:xfrm>
            <a:custGeom>
              <a:avLst/>
              <a:gdLst/>
              <a:ahLst/>
              <a:cxnLst/>
              <a:rect l="l" t="t" r="r" b="b"/>
              <a:pathLst>
                <a:path w="10" h="15" extrusionOk="0">
                  <a:moveTo>
                    <a:pt x="9" y="0"/>
                  </a:moveTo>
                  <a:lnTo>
                    <a:pt x="9" y="0"/>
                  </a:lnTo>
                  <a:cubicBezTo>
                    <a:pt x="9" y="0"/>
                    <a:pt x="9" y="9"/>
                    <a:pt x="0" y="9"/>
                  </a:cubicBezTo>
                  <a:cubicBezTo>
                    <a:pt x="4" y="13"/>
                    <a:pt x="6" y="15"/>
                    <a:pt x="7" y="15"/>
                  </a:cubicBezTo>
                  <a:cubicBezTo>
                    <a:pt x="9" y="15"/>
                    <a:pt x="9" y="10"/>
                    <a:pt x="9"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
            <p:cNvSpPr/>
            <p:nvPr/>
          </p:nvSpPr>
          <p:spPr>
            <a:xfrm>
              <a:off x="9300958" y="4664890"/>
              <a:ext cx="0" cy="160"/>
            </a:xfrm>
            <a:custGeom>
              <a:avLst/>
              <a:gdLst/>
              <a:ahLst/>
              <a:cxnLst/>
              <a:rect l="l" t="t" r="r" b="b"/>
              <a:pathLst>
                <a:path h="1" extrusionOk="0">
                  <a:moveTo>
                    <a:pt x="0" y="1"/>
                  </a:moveTo>
                  <a:cubicBezTo>
                    <a:pt x="0" y="1"/>
                    <a:pt x="0" y="1"/>
                    <a:pt x="0" y="1"/>
                  </a:cubicBez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
            <p:cNvSpPr/>
            <p:nvPr/>
          </p:nvSpPr>
          <p:spPr>
            <a:xfrm>
              <a:off x="9300958" y="4660737"/>
              <a:ext cx="11342" cy="18370"/>
            </a:xfrm>
            <a:custGeom>
              <a:avLst/>
              <a:gdLst/>
              <a:ahLst/>
              <a:cxnLst/>
              <a:rect l="l" t="t" r="r" b="b"/>
              <a:pathLst>
                <a:path w="71" h="115" extrusionOk="0">
                  <a:moveTo>
                    <a:pt x="44" y="0"/>
                  </a:moveTo>
                  <a:cubicBezTo>
                    <a:pt x="38" y="24"/>
                    <a:pt x="32" y="32"/>
                    <a:pt x="21" y="32"/>
                  </a:cubicBezTo>
                  <a:cubicBezTo>
                    <a:pt x="16" y="32"/>
                    <a:pt x="9" y="30"/>
                    <a:pt x="0" y="27"/>
                  </a:cubicBezTo>
                  <a:lnTo>
                    <a:pt x="0" y="27"/>
                  </a:lnTo>
                  <a:cubicBezTo>
                    <a:pt x="26" y="53"/>
                    <a:pt x="53" y="88"/>
                    <a:pt x="71" y="115"/>
                  </a:cubicBezTo>
                  <a:cubicBezTo>
                    <a:pt x="62" y="80"/>
                    <a:pt x="53" y="35"/>
                    <a:pt x="44"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
            <p:cNvSpPr/>
            <p:nvPr/>
          </p:nvSpPr>
          <p:spPr>
            <a:xfrm>
              <a:off x="9210544" y="4642367"/>
              <a:ext cx="478429" cy="352711"/>
            </a:xfrm>
            <a:custGeom>
              <a:avLst/>
              <a:gdLst/>
              <a:ahLst/>
              <a:cxnLst/>
              <a:rect l="l" t="t" r="r" b="b"/>
              <a:pathLst>
                <a:path w="2995" h="2208" extrusionOk="0">
                  <a:moveTo>
                    <a:pt x="2005" y="115"/>
                  </a:moveTo>
                  <a:lnTo>
                    <a:pt x="2005" y="115"/>
                  </a:lnTo>
                  <a:cubicBezTo>
                    <a:pt x="2004" y="115"/>
                    <a:pt x="2004" y="115"/>
                    <a:pt x="2003" y="115"/>
                  </a:cubicBezTo>
                  <a:lnTo>
                    <a:pt x="2003" y="115"/>
                  </a:lnTo>
                  <a:lnTo>
                    <a:pt x="2005" y="115"/>
                  </a:lnTo>
                  <a:close/>
                  <a:moveTo>
                    <a:pt x="1845" y="108"/>
                  </a:moveTo>
                  <a:cubicBezTo>
                    <a:pt x="1849" y="108"/>
                    <a:pt x="1852" y="110"/>
                    <a:pt x="1855" y="115"/>
                  </a:cubicBezTo>
                  <a:cubicBezTo>
                    <a:pt x="1851" y="134"/>
                    <a:pt x="1848" y="140"/>
                    <a:pt x="1844" y="140"/>
                  </a:cubicBezTo>
                  <a:cubicBezTo>
                    <a:pt x="1839" y="140"/>
                    <a:pt x="1834" y="129"/>
                    <a:pt x="1829" y="124"/>
                  </a:cubicBezTo>
                  <a:cubicBezTo>
                    <a:pt x="1829" y="118"/>
                    <a:pt x="1837" y="108"/>
                    <a:pt x="1845" y="108"/>
                  </a:cubicBezTo>
                  <a:close/>
                  <a:moveTo>
                    <a:pt x="389" y="142"/>
                  </a:moveTo>
                  <a:cubicBezTo>
                    <a:pt x="389" y="142"/>
                    <a:pt x="390" y="143"/>
                    <a:pt x="390" y="143"/>
                  </a:cubicBezTo>
                  <a:lnTo>
                    <a:pt x="390" y="143"/>
                  </a:lnTo>
                  <a:cubicBezTo>
                    <a:pt x="390" y="143"/>
                    <a:pt x="390" y="142"/>
                    <a:pt x="389" y="142"/>
                  </a:cubicBezTo>
                  <a:close/>
                  <a:moveTo>
                    <a:pt x="416" y="142"/>
                  </a:moveTo>
                  <a:cubicBezTo>
                    <a:pt x="420" y="144"/>
                    <a:pt x="424" y="146"/>
                    <a:pt x="428" y="149"/>
                  </a:cubicBezTo>
                  <a:lnTo>
                    <a:pt x="428" y="149"/>
                  </a:lnTo>
                  <a:cubicBezTo>
                    <a:pt x="423" y="145"/>
                    <a:pt x="419" y="143"/>
                    <a:pt x="416" y="142"/>
                  </a:cubicBezTo>
                  <a:close/>
                  <a:moveTo>
                    <a:pt x="1109" y="159"/>
                  </a:moveTo>
                  <a:cubicBezTo>
                    <a:pt x="1110" y="159"/>
                    <a:pt x="1112" y="159"/>
                    <a:pt x="1113" y="159"/>
                  </a:cubicBezTo>
                  <a:cubicBezTo>
                    <a:pt x="1112" y="159"/>
                    <a:pt x="1110" y="159"/>
                    <a:pt x="1109" y="159"/>
                  </a:cubicBezTo>
                  <a:close/>
                  <a:moveTo>
                    <a:pt x="1195" y="206"/>
                  </a:moveTo>
                  <a:cubicBezTo>
                    <a:pt x="1200" y="206"/>
                    <a:pt x="1205" y="211"/>
                    <a:pt x="1211" y="221"/>
                  </a:cubicBezTo>
                  <a:cubicBezTo>
                    <a:pt x="1202" y="221"/>
                    <a:pt x="1193" y="221"/>
                    <a:pt x="1184" y="212"/>
                  </a:cubicBezTo>
                  <a:cubicBezTo>
                    <a:pt x="1188" y="209"/>
                    <a:pt x="1191" y="206"/>
                    <a:pt x="1195" y="206"/>
                  </a:cubicBezTo>
                  <a:close/>
                  <a:moveTo>
                    <a:pt x="1228" y="301"/>
                  </a:moveTo>
                  <a:lnTo>
                    <a:pt x="1228" y="301"/>
                  </a:lnTo>
                  <a:cubicBezTo>
                    <a:pt x="1227" y="303"/>
                    <a:pt x="1226" y="305"/>
                    <a:pt x="1225" y="307"/>
                  </a:cubicBezTo>
                  <a:lnTo>
                    <a:pt x="1225" y="307"/>
                  </a:lnTo>
                  <a:cubicBezTo>
                    <a:pt x="1227" y="306"/>
                    <a:pt x="1228" y="304"/>
                    <a:pt x="1228" y="301"/>
                  </a:cubicBezTo>
                  <a:close/>
                  <a:moveTo>
                    <a:pt x="668" y="447"/>
                  </a:moveTo>
                  <a:lnTo>
                    <a:pt x="668" y="447"/>
                  </a:lnTo>
                  <a:cubicBezTo>
                    <a:pt x="669" y="448"/>
                    <a:pt x="670" y="449"/>
                    <a:pt x="672" y="451"/>
                  </a:cubicBezTo>
                  <a:cubicBezTo>
                    <a:pt x="671" y="449"/>
                    <a:pt x="669" y="448"/>
                    <a:pt x="668" y="447"/>
                  </a:cubicBezTo>
                  <a:close/>
                  <a:moveTo>
                    <a:pt x="628" y="451"/>
                  </a:moveTo>
                  <a:lnTo>
                    <a:pt x="628" y="451"/>
                  </a:lnTo>
                  <a:cubicBezTo>
                    <a:pt x="637" y="459"/>
                    <a:pt x="645" y="459"/>
                    <a:pt x="663" y="468"/>
                  </a:cubicBezTo>
                  <a:lnTo>
                    <a:pt x="628" y="451"/>
                  </a:lnTo>
                  <a:close/>
                  <a:moveTo>
                    <a:pt x="2562" y="751"/>
                  </a:moveTo>
                  <a:cubicBezTo>
                    <a:pt x="2560" y="754"/>
                    <a:pt x="2559" y="757"/>
                    <a:pt x="2558" y="761"/>
                  </a:cubicBezTo>
                  <a:lnTo>
                    <a:pt x="2558" y="761"/>
                  </a:lnTo>
                  <a:cubicBezTo>
                    <a:pt x="2560" y="757"/>
                    <a:pt x="2562" y="754"/>
                    <a:pt x="2562" y="751"/>
                  </a:cubicBezTo>
                  <a:close/>
                  <a:moveTo>
                    <a:pt x="612" y="910"/>
                  </a:moveTo>
                  <a:cubicBezTo>
                    <a:pt x="619" y="912"/>
                    <a:pt x="627" y="914"/>
                    <a:pt x="635" y="917"/>
                  </a:cubicBezTo>
                  <a:lnTo>
                    <a:pt x="635" y="917"/>
                  </a:lnTo>
                  <a:cubicBezTo>
                    <a:pt x="629" y="913"/>
                    <a:pt x="621" y="911"/>
                    <a:pt x="612" y="910"/>
                  </a:cubicBezTo>
                  <a:close/>
                  <a:moveTo>
                    <a:pt x="2067" y="927"/>
                  </a:moveTo>
                  <a:cubicBezTo>
                    <a:pt x="2067" y="935"/>
                    <a:pt x="2065" y="938"/>
                    <a:pt x="2064" y="938"/>
                  </a:cubicBezTo>
                  <a:cubicBezTo>
                    <a:pt x="2061" y="938"/>
                    <a:pt x="2058" y="933"/>
                    <a:pt x="2058" y="927"/>
                  </a:cubicBezTo>
                  <a:close/>
                  <a:moveTo>
                    <a:pt x="635" y="917"/>
                  </a:moveTo>
                  <a:cubicBezTo>
                    <a:pt x="635" y="917"/>
                    <a:pt x="636" y="918"/>
                    <a:pt x="637" y="919"/>
                  </a:cubicBezTo>
                  <a:cubicBezTo>
                    <a:pt x="630" y="930"/>
                    <a:pt x="625" y="934"/>
                    <a:pt x="620" y="934"/>
                  </a:cubicBezTo>
                  <a:cubicBezTo>
                    <a:pt x="612" y="934"/>
                    <a:pt x="606" y="921"/>
                    <a:pt x="596" y="921"/>
                  </a:cubicBezTo>
                  <a:cubicBezTo>
                    <a:pt x="591" y="921"/>
                    <a:pt x="584" y="925"/>
                    <a:pt x="575" y="936"/>
                  </a:cubicBezTo>
                  <a:cubicBezTo>
                    <a:pt x="579" y="935"/>
                    <a:pt x="582" y="934"/>
                    <a:pt x="586" y="934"/>
                  </a:cubicBezTo>
                  <a:cubicBezTo>
                    <a:pt x="611" y="934"/>
                    <a:pt x="639" y="955"/>
                    <a:pt x="654" y="963"/>
                  </a:cubicBezTo>
                  <a:cubicBezTo>
                    <a:pt x="689" y="942"/>
                    <a:pt x="664" y="927"/>
                    <a:pt x="635" y="917"/>
                  </a:cubicBezTo>
                  <a:close/>
                  <a:moveTo>
                    <a:pt x="1811" y="1298"/>
                  </a:moveTo>
                  <a:cubicBezTo>
                    <a:pt x="1815" y="1299"/>
                    <a:pt x="1819" y="1300"/>
                    <a:pt x="1823" y="1300"/>
                  </a:cubicBezTo>
                  <a:lnTo>
                    <a:pt x="1823" y="1300"/>
                  </a:lnTo>
                  <a:cubicBezTo>
                    <a:pt x="1820" y="1299"/>
                    <a:pt x="1816" y="1298"/>
                    <a:pt x="1811" y="1298"/>
                  </a:cubicBezTo>
                  <a:close/>
                  <a:moveTo>
                    <a:pt x="1979" y="1704"/>
                  </a:moveTo>
                  <a:lnTo>
                    <a:pt x="1979" y="1704"/>
                  </a:lnTo>
                  <a:cubicBezTo>
                    <a:pt x="1978" y="1705"/>
                    <a:pt x="1977" y="1705"/>
                    <a:pt x="1976" y="1706"/>
                  </a:cubicBezTo>
                  <a:lnTo>
                    <a:pt x="1976" y="1706"/>
                  </a:lnTo>
                  <a:lnTo>
                    <a:pt x="1979" y="1704"/>
                  </a:lnTo>
                  <a:close/>
                  <a:moveTo>
                    <a:pt x="2403" y="0"/>
                  </a:moveTo>
                  <a:lnTo>
                    <a:pt x="2403" y="0"/>
                  </a:lnTo>
                  <a:cubicBezTo>
                    <a:pt x="2367" y="53"/>
                    <a:pt x="2323" y="53"/>
                    <a:pt x="2270" y="53"/>
                  </a:cubicBezTo>
                  <a:cubicBezTo>
                    <a:pt x="2217" y="62"/>
                    <a:pt x="2173" y="62"/>
                    <a:pt x="2155" y="115"/>
                  </a:cubicBezTo>
                  <a:lnTo>
                    <a:pt x="2129" y="89"/>
                  </a:lnTo>
                  <a:lnTo>
                    <a:pt x="2147" y="89"/>
                  </a:lnTo>
                  <a:cubicBezTo>
                    <a:pt x="2137" y="79"/>
                    <a:pt x="2130" y="76"/>
                    <a:pt x="2124" y="76"/>
                  </a:cubicBezTo>
                  <a:cubicBezTo>
                    <a:pt x="2113" y="76"/>
                    <a:pt x="2105" y="89"/>
                    <a:pt x="2094" y="106"/>
                  </a:cubicBezTo>
                  <a:cubicBezTo>
                    <a:pt x="2086" y="122"/>
                    <a:pt x="2078" y="143"/>
                    <a:pt x="2065" y="143"/>
                  </a:cubicBezTo>
                  <a:cubicBezTo>
                    <a:pt x="2063" y="143"/>
                    <a:pt x="2061" y="143"/>
                    <a:pt x="2058" y="142"/>
                  </a:cubicBezTo>
                  <a:cubicBezTo>
                    <a:pt x="2041" y="142"/>
                    <a:pt x="2023" y="124"/>
                    <a:pt x="2041" y="115"/>
                  </a:cubicBezTo>
                  <a:lnTo>
                    <a:pt x="2041" y="115"/>
                  </a:lnTo>
                  <a:lnTo>
                    <a:pt x="2005" y="133"/>
                  </a:lnTo>
                  <a:cubicBezTo>
                    <a:pt x="1989" y="133"/>
                    <a:pt x="1995" y="118"/>
                    <a:pt x="2003" y="115"/>
                  </a:cubicBezTo>
                  <a:lnTo>
                    <a:pt x="2003" y="115"/>
                  </a:lnTo>
                  <a:lnTo>
                    <a:pt x="1952" y="124"/>
                  </a:lnTo>
                  <a:cubicBezTo>
                    <a:pt x="1943" y="142"/>
                    <a:pt x="1926" y="159"/>
                    <a:pt x="1917" y="177"/>
                  </a:cubicBezTo>
                  <a:cubicBezTo>
                    <a:pt x="1899" y="159"/>
                    <a:pt x="1917" y="159"/>
                    <a:pt x="1917" y="150"/>
                  </a:cubicBezTo>
                  <a:lnTo>
                    <a:pt x="1917" y="150"/>
                  </a:lnTo>
                  <a:lnTo>
                    <a:pt x="1890" y="177"/>
                  </a:lnTo>
                  <a:cubicBezTo>
                    <a:pt x="1873" y="150"/>
                    <a:pt x="1899" y="124"/>
                    <a:pt x="1917" y="124"/>
                  </a:cubicBezTo>
                  <a:cubicBezTo>
                    <a:pt x="1909" y="95"/>
                    <a:pt x="1904" y="85"/>
                    <a:pt x="1900" y="85"/>
                  </a:cubicBezTo>
                  <a:cubicBezTo>
                    <a:pt x="1892" y="85"/>
                    <a:pt x="1886" y="111"/>
                    <a:pt x="1866" y="111"/>
                  </a:cubicBezTo>
                  <a:cubicBezTo>
                    <a:pt x="1859" y="111"/>
                    <a:pt x="1849" y="108"/>
                    <a:pt x="1837" y="97"/>
                  </a:cubicBezTo>
                  <a:lnTo>
                    <a:pt x="1864" y="80"/>
                  </a:lnTo>
                  <a:cubicBezTo>
                    <a:pt x="1846" y="27"/>
                    <a:pt x="1820" y="44"/>
                    <a:pt x="1793" y="9"/>
                  </a:cubicBezTo>
                  <a:lnTo>
                    <a:pt x="1793" y="9"/>
                  </a:lnTo>
                  <a:cubicBezTo>
                    <a:pt x="1802" y="27"/>
                    <a:pt x="1855" y="97"/>
                    <a:pt x="1820" y="124"/>
                  </a:cubicBezTo>
                  <a:cubicBezTo>
                    <a:pt x="1816" y="120"/>
                    <a:pt x="1813" y="118"/>
                    <a:pt x="1808" y="118"/>
                  </a:cubicBezTo>
                  <a:cubicBezTo>
                    <a:pt x="1802" y="118"/>
                    <a:pt x="1795" y="122"/>
                    <a:pt x="1785" y="133"/>
                  </a:cubicBezTo>
                  <a:cubicBezTo>
                    <a:pt x="1785" y="109"/>
                    <a:pt x="1777" y="105"/>
                    <a:pt x="1764" y="105"/>
                  </a:cubicBezTo>
                  <a:cubicBezTo>
                    <a:pt x="1757" y="105"/>
                    <a:pt x="1749" y="106"/>
                    <a:pt x="1740" y="106"/>
                  </a:cubicBezTo>
                  <a:lnTo>
                    <a:pt x="1740" y="62"/>
                  </a:lnTo>
                  <a:cubicBezTo>
                    <a:pt x="1723" y="71"/>
                    <a:pt x="1723" y="97"/>
                    <a:pt x="1705" y="124"/>
                  </a:cubicBezTo>
                  <a:cubicBezTo>
                    <a:pt x="1679" y="115"/>
                    <a:pt x="1679" y="80"/>
                    <a:pt x="1670" y="44"/>
                  </a:cubicBezTo>
                  <a:cubicBezTo>
                    <a:pt x="1667" y="44"/>
                    <a:pt x="1665" y="44"/>
                    <a:pt x="1663" y="44"/>
                  </a:cubicBezTo>
                  <a:cubicBezTo>
                    <a:pt x="1633" y="44"/>
                    <a:pt x="1694" y="107"/>
                    <a:pt x="1652" y="115"/>
                  </a:cubicBezTo>
                  <a:cubicBezTo>
                    <a:pt x="1642" y="110"/>
                    <a:pt x="1633" y="108"/>
                    <a:pt x="1624" y="108"/>
                  </a:cubicBezTo>
                  <a:cubicBezTo>
                    <a:pt x="1601" y="108"/>
                    <a:pt x="1578" y="123"/>
                    <a:pt x="1546" y="142"/>
                  </a:cubicBezTo>
                  <a:cubicBezTo>
                    <a:pt x="1528" y="133"/>
                    <a:pt x="1555" y="115"/>
                    <a:pt x="1546" y="106"/>
                  </a:cubicBezTo>
                  <a:lnTo>
                    <a:pt x="1546" y="106"/>
                  </a:lnTo>
                  <a:lnTo>
                    <a:pt x="1520" y="142"/>
                  </a:lnTo>
                  <a:cubicBezTo>
                    <a:pt x="1520" y="142"/>
                    <a:pt x="1520" y="124"/>
                    <a:pt x="1520" y="124"/>
                  </a:cubicBezTo>
                  <a:cubicBezTo>
                    <a:pt x="1502" y="133"/>
                    <a:pt x="1520" y="168"/>
                    <a:pt x="1493" y="186"/>
                  </a:cubicBezTo>
                  <a:cubicBezTo>
                    <a:pt x="1492" y="193"/>
                    <a:pt x="1489" y="195"/>
                    <a:pt x="1486" y="195"/>
                  </a:cubicBezTo>
                  <a:cubicBezTo>
                    <a:pt x="1472" y="195"/>
                    <a:pt x="1445" y="150"/>
                    <a:pt x="1420" y="150"/>
                  </a:cubicBezTo>
                  <a:cubicBezTo>
                    <a:pt x="1411" y="150"/>
                    <a:pt x="1403" y="155"/>
                    <a:pt x="1396" y="168"/>
                  </a:cubicBezTo>
                  <a:cubicBezTo>
                    <a:pt x="1387" y="150"/>
                    <a:pt x="1396" y="133"/>
                    <a:pt x="1396" y="115"/>
                  </a:cubicBezTo>
                  <a:lnTo>
                    <a:pt x="1396" y="115"/>
                  </a:lnTo>
                  <a:cubicBezTo>
                    <a:pt x="1352" y="159"/>
                    <a:pt x="1352" y="150"/>
                    <a:pt x="1317" y="195"/>
                  </a:cubicBezTo>
                  <a:lnTo>
                    <a:pt x="1281" y="168"/>
                  </a:lnTo>
                  <a:lnTo>
                    <a:pt x="1281" y="168"/>
                  </a:lnTo>
                  <a:cubicBezTo>
                    <a:pt x="1308" y="203"/>
                    <a:pt x="1272" y="248"/>
                    <a:pt x="1246" y="283"/>
                  </a:cubicBezTo>
                  <a:cubicBezTo>
                    <a:pt x="1255" y="301"/>
                    <a:pt x="1264" y="309"/>
                    <a:pt x="1264" y="318"/>
                  </a:cubicBezTo>
                  <a:lnTo>
                    <a:pt x="1219" y="345"/>
                  </a:lnTo>
                  <a:cubicBezTo>
                    <a:pt x="1219" y="337"/>
                    <a:pt x="1219" y="323"/>
                    <a:pt x="1225" y="307"/>
                  </a:cubicBezTo>
                  <a:lnTo>
                    <a:pt x="1225" y="307"/>
                  </a:lnTo>
                  <a:cubicBezTo>
                    <a:pt x="1223" y="309"/>
                    <a:pt x="1219" y="309"/>
                    <a:pt x="1219" y="309"/>
                  </a:cubicBezTo>
                  <a:cubicBezTo>
                    <a:pt x="1202" y="292"/>
                    <a:pt x="1211" y="265"/>
                    <a:pt x="1228" y="239"/>
                  </a:cubicBezTo>
                  <a:lnTo>
                    <a:pt x="1237" y="274"/>
                  </a:lnTo>
                  <a:cubicBezTo>
                    <a:pt x="1255" y="239"/>
                    <a:pt x="1264" y="212"/>
                    <a:pt x="1264" y="186"/>
                  </a:cubicBezTo>
                  <a:lnTo>
                    <a:pt x="1264" y="186"/>
                  </a:lnTo>
                  <a:cubicBezTo>
                    <a:pt x="1255" y="186"/>
                    <a:pt x="1255" y="195"/>
                    <a:pt x="1246" y="195"/>
                  </a:cubicBezTo>
                  <a:cubicBezTo>
                    <a:pt x="1246" y="186"/>
                    <a:pt x="1246" y="177"/>
                    <a:pt x="1246" y="177"/>
                  </a:cubicBezTo>
                  <a:cubicBezTo>
                    <a:pt x="1246" y="175"/>
                    <a:pt x="1246" y="173"/>
                    <a:pt x="1246" y="173"/>
                  </a:cubicBezTo>
                  <a:cubicBezTo>
                    <a:pt x="1245" y="173"/>
                    <a:pt x="1244" y="182"/>
                    <a:pt x="1237" y="195"/>
                  </a:cubicBezTo>
                  <a:lnTo>
                    <a:pt x="1228" y="142"/>
                  </a:lnTo>
                  <a:lnTo>
                    <a:pt x="1219" y="159"/>
                  </a:lnTo>
                  <a:lnTo>
                    <a:pt x="1166" y="124"/>
                  </a:lnTo>
                  <a:cubicBezTo>
                    <a:pt x="1122" y="177"/>
                    <a:pt x="1087" y="256"/>
                    <a:pt x="1016" y="283"/>
                  </a:cubicBezTo>
                  <a:cubicBezTo>
                    <a:pt x="1034" y="239"/>
                    <a:pt x="1025" y="221"/>
                    <a:pt x="1025" y="168"/>
                  </a:cubicBezTo>
                  <a:lnTo>
                    <a:pt x="1025" y="168"/>
                  </a:lnTo>
                  <a:cubicBezTo>
                    <a:pt x="1030" y="183"/>
                    <a:pt x="1036" y="188"/>
                    <a:pt x="1044" y="188"/>
                  </a:cubicBezTo>
                  <a:cubicBezTo>
                    <a:pt x="1061" y="188"/>
                    <a:pt x="1084" y="158"/>
                    <a:pt x="1107" y="158"/>
                  </a:cubicBezTo>
                  <a:cubicBezTo>
                    <a:pt x="1108" y="158"/>
                    <a:pt x="1108" y="158"/>
                    <a:pt x="1109" y="159"/>
                  </a:cubicBezTo>
                  <a:lnTo>
                    <a:pt x="1109" y="159"/>
                  </a:lnTo>
                  <a:cubicBezTo>
                    <a:pt x="1096" y="154"/>
                    <a:pt x="1097" y="132"/>
                    <a:pt x="1105" y="124"/>
                  </a:cubicBezTo>
                  <a:lnTo>
                    <a:pt x="1105" y="124"/>
                  </a:lnTo>
                  <a:lnTo>
                    <a:pt x="1043" y="168"/>
                  </a:lnTo>
                  <a:cubicBezTo>
                    <a:pt x="1043" y="133"/>
                    <a:pt x="1025" y="142"/>
                    <a:pt x="1007" y="124"/>
                  </a:cubicBezTo>
                  <a:lnTo>
                    <a:pt x="1007" y="124"/>
                  </a:lnTo>
                  <a:cubicBezTo>
                    <a:pt x="1025" y="203"/>
                    <a:pt x="963" y="177"/>
                    <a:pt x="937" y="203"/>
                  </a:cubicBezTo>
                  <a:cubicBezTo>
                    <a:pt x="937" y="180"/>
                    <a:pt x="943" y="158"/>
                    <a:pt x="962" y="158"/>
                  </a:cubicBezTo>
                  <a:cubicBezTo>
                    <a:pt x="965" y="158"/>
                    <a:pt x="969" y="158"/>
                    <a:pt x="972" y="159"/>
                  </a:cubicBezTo>
                  <a:cubicBezTo>
                    <a:pt x="967" y="148"/>
                    <a:pt x="963" y="143"/>
                    <a:pt x="958" y="143"/>
                  </a:cubicBezTo>
                  <a:cubicBezTo>
                    <a:pt x="942" y="143"/>
                    <a:pt x="929" y="203"/>
                    <a:pt x="912" y="203"/>
                  </a:cubicBezTo>
                  <a:cubicBezTo>
                    <a:pt x="909" y="203"/>
                    <a:pt x="905" y="201"/>
                    <a:pt x="902" y="195"/>
                  </a:cubicBezTo>
                  <a:cubicBezTo>
                    <a:pt x="910" y="195"/>
                    <a:pt x="910" y="195"/>
                    <a:pt x="910" y="186"/>
                  </a:cubicBezTo>
                  <a:lnTo>
                    <a:pt x="910" y="186"/>
                  </a:lnTo>
                  <a:cubicBezTo>
                    <a:pt x="905" y="191"/>
                    <a:pt x="899" y="193"/>
                    <a:pt x="892" y="193"/>
                  </a:cubicBezTo>
                  <a:cubicBezTo>
                    <a:pt x="876" y="193"/>
                    <a:pt x="860" y="181"/>
                    <a:pt x="866" y="168"/>
                  </a:cubicBezTo>
                  <a:lnTo>
                    <a:pt x="751" y="168"/>
                  </a:lnTo>
                  <a:cubicBezTo>
                    <a:pt x="712" y="176"/>
                    <a:pt x="687" y="191"/>
                    <a:pt x="688" y="219"/>
                  </a:cubicBezTo>
                  <a:lnTo>
                    <a:pt x="688" y="219"/>
                  </a:lnTo>
                  <a:cubicBezTo>
                    <a:pt x="684" y="197"/>
                    <a:pt x="672" y="149"/>
                    <a:pt x="672" y="142"/>
                  </a:cubicBezTo>
                  <a:lnTo>
                    <a:pt x="672" y="142"/>
                  </a:lnTo>
                  <a:cubicBezTo>
                    <a:pt x="654" y="212"/>
                    <a:pt x="654" y="283"/>
                    <a:pt x="681" y="354"/>
                  </a:cubicBezTo>
                  <a:cubicBezTo>
                    <a:pt x="663" y="327"/>
                    <a:pt x="628" y="283"/>
                    <a:pt x="601" y="239"/>
                  </a:cubicBezTo>
                  <a:cubicBezTo>
                    <a:pt x="566" y="195"/>
                    <a:pt x="540" y="150"/>
                    <a:pt x="566" y="142"/>
                  </a:cubicBezTo>
                  <a:cubicBezTo>
                    <a:pt x="551" y="136"/>
                    <a:pt x="535" y="131"/>
                    <a:pt x="520" y="131"/>
                  </a:cubicBezTo>
                  <a:cubicBezTo>
                    <a:pt x="509" y="131"/>
                    <a:pt x="498" y="134"/>
                    <a:pt x="487" y="142"/>
                  </a:cubicBezTo>
                  <a:cubicBezTo>
                    <a:pt x="504" y="150"/>
                    <a:pt x="575" y="221"/>
                    <a:pt x="566" y="221"/>
                  </a:cubicBezTo>
                  <a:cubicBezTo>
                    <a:pt x="522" y="195"/>
                    <a:pt x="504" y="186"/>
                    <a:pt x="495" y="177"/>
                  </a:cubicBezTo>
                  <a:cubicBezTo>
                    <a:pt x="479" y="177"/>
                    <a:pt x="463" y="170"/>
                    <a:pt x="428" y="149"/>
                  </a:cubicBezTo>
                  <a:lnTo>
                    <a:pt x="428" y="149"/>
                  </a:lnTo>
                  <a:cubicBezTo>
                    <a:pt x="457" y="172"/>
                    <a:pt x="501" y="239"/>
                    <a:pt x="478" y="239"/>
                  </a:cubicBezTo>
                  <a:cubicBezTo>
                    <a:pt x="469" y="222"/>
                    <a:pt x="397" y="158"/>
                    <a:pt x="390" y="143"/>
                  </a:cubicBezTo>
                  <a:lnTo>
                    <a:pt x="390" y="143"/>
                  </a:lnTo>
                  <a:cubicBezTo>
                    <a:pt x="398" y="168"/>
                    <a:pt x="407" y="193"/>
                    <a:pt x="415" y="226"/>
                  </a:cubicBezTo>
                  <a:lnTo>
                    <a:pt x="415" y="226"/>
                  </a:lnTo>
                  <a:cubicBezTo>
                    <a:pt x="406" y="205"/>
                    <a:pt x="334" y="158"/>
                    <a:pt x="292" y="133"/>
                  </a:cubicBezTo>
                  <a:lnTo>
                    <a:pt x="292" y="133"/>
                  </a:lnTo>
                  <a:cubicBezTo>
                    <a:pt x="302" y="139"/>
                    <a:pt x="296" y="141"/>
                    <a:pt x="284" y="141"/>
                  </a:cubicBezTo>
                  <a:cubicBezTo>
                    <a:pt x="272" y="141"/>
                    <a:pt x="252" y="139"/>
                    <a:pt x="238" y="139"/>
                  </a:cubicBezTo>
                  <a:cubicBezTo>
                    <a:pt x="230" y="139"/>
                    <a:pt x="224" y="140"/>
                    <a:pt x="222" y="142"/>
                  </a:cubicBezTo>
                  <a:lnTo>
                    <a:pt x="275" y="159"/>
                  </a:lnTo>
                  <a:cubicBezTo>
                    <a:pt x="269" y="158"/>
                    <a:pt x="264" y="158"/>
                    <a:pt x="260" y="158"/>
                  </a:cubicBezTo>
                  <a:cubicBezTo>
                    <a:pt x="201" y="158"/>
                    <a:pt x="368" y="274"/>
                    <a:pt x="319" y="274"/>
                  </a:cubicBezTo>
                  <a:cubicBezTo>
                    <a:pt x="292" y="256"/>
                    <a:pt x="160" y="168"/>
                    <a:pt x="98" y="150"/>
                  </a:cubicBezTo>
                  <a:lnTo>
                    <a:pt x="98" y="150"/>
                  </a:lnTo>
                  <a:cubicBezTo>
                    <a:pt x="142" y="186"/>
                    <a:pt x="239" y="248"/>
                    <a:pt x="336" y="309"/>
                  </a:cubicBezTo>
                  <a:cubicBezTo>
                    <a:pt x="425" y="371"/>
                    <a:pt x="513" y="424"/>
                    <a:pt x="548" y="451"/>
                  </a:cubicBezTo>
                  <a:lnTo>
                    <a:pt x="513" y="433"/>
                  </a:lnTo>
                  <a:lnTo>
                    <a:pt x="513" y="433"/>
                  </a:lnTo>
                  <a:cubicBezTo>
                    <a:pt x="531" y="451"/>
                    <a:pt x="548" y="459"/>
                    <a:pt x="566" y="477"/>
                  </a:cubicBezTo>
                  <a:cubicBezTo>
                    <a:pt x="513" y="451"/>
                    <a:pt x="434" y="406"/>
                    <a:pt x="345" y="345"/>
                  </a:cubicBezTo>
                  <a:cubicBezTo>
                    <a:pt x="257" y="292"/>
                    <a:pt x="160" y="221"/>
                    <a:pt x="98" y="177"/>
                  </a:cubicBezTo>
                  <a:cubicBezTo>
                    <a:pt x="95" y="178"/>
                    <a:pt x="92" y="179"/>
                    <a:pt x="89" y="179"/>
                  </a:cubicBezTo>
                  <a:cubicBezTo>
                    <a:pt x="83" y="179"/>
                    <a:pt x="77" y="177"/>
                    <a:pt x="74" y="177"/>
                  </a:cubicBezTo>
                  <a:cubicBezTo>
                    <a:pt x="69" y="177"/>
                    <a:pt x="72" y="181"/>
                    <a:pt x="89" y="203"/>
                  </a:cubicBezTo>
                  <a:cubicBezTo>
                    <a:pt x="54" y="195"/>
                    <a:pt x="19" y="150"/>
                    <a:pt x="1" y="133"/>
                  </a:cubicBezTo>
                  <a:lnTo>
                    <a:pt x="1" y="133"/>
                  </a:lnTo>
                  <a:lnTo>
                    <a:pt x="45" y="230"/>
                  </a:lnTo>
                  <a:cubicBezTo>
                    <a:pt x="116" y="256"/>
                    <a:pt x="160" y="336"/>
                    <a:pt x="222" y="354"/>
                  </a:cubicBezTo>
                  <a:cubicBezTo>
                    <a:pt x="177" y="309"/>
                    <a:pt x="133" y="265"/>
                    <a:pt x="80" y="221"/>
                  </a:cubicBezTo>
                  <a:lnTo>
                    <a:pt x="80" y="221"/>
                  </a:lnTo>
                  <a:cubicBezTo>
                    <a:pt x="125" y="239"/>
                    <a:pt x="186" y="274"/>
                    <a:pt x="239" y="318"/>
                  </a:cubicBezTo>
                  <a:cubicBezTo>
                    <a:pt x="301" y="354"/>
                    <a:pt x="345" y="389"/>
                    <a:pt x="354" y="415"/>
                  </a:cubicBezTo>
                  <a:cubicBezTo>
                    <a:pt x="328" y="415"/>
                    <a:pt x="222" y="362"/>
                    <a:pt x="195" y="354"/>
                  </a:cubicBezTo>
                  <a:lnTo>
                    <a:pt x="195" y="354"/>
                  </a:lnTo>
                  <a:cubicBezTo>
                    <a:pt x="222" y="371"/>
                    <a:pt x="275" y="424"/>
                    <a:pt x="257" y="424"/>
                  </a:cubicBezTo>
                  <a:lnTo>
                    <a:pt x="204" y="389"/>
                  </a:lnTo>
                  <a:lnTo>
                    <a:pt x="204" y="389"/>
                  </a:lnTo>
                  <a:cubicBezTo>
                    <a:pt x="204" y="406"/>
                    <a:pt x="239" y="424"/>
                    <a:pt x="266" y="442"/>
                  </a:cubicBezTo>
                  <a:cubicBezTo>
                    <a:pt x="292" y="468"/>
                    <a:pt x="310" y="477"/>
                    <a:pt x="292" y="495"/>
                  </a:cubicBezTo>
                  <a:cubicBezTo>
                    <a:pt x="292" y="512"/>
                    <a:pt x="239" y="539"/>
                    <a:pt x="275" y="539"/>
                  </a:cubicBezTo>
                  <a:cubicBezTo>
                    <a:pt x="287" y="535"/>
                    <a:pt x="310" y="533"/>
                    <a:pt x="337" y="533"/>
                  </a:cubicBezTo>
                  <a:cubicBezTo>
                    <a:pt x="424" y="533"/>
                    <a:pt x="561" y="550"/>
                    <a:pt x="601" y="557"/>
                  </a:cubicBezTo>
                  <a:cubicBezTo>
                    <a:pt x="601" y="557"/>
                    <a:pt x="557" y="592"/>
                    <a:pt x="540" y="610"/>
                  </a:cubicBezTo>
                  <a:cubicBezTo>
                    <a:pt x="531" y="614"/>
                    <a:pt x="517" y="616"/>
                    <a:pt x="502" y="616"/>
                  </a:cubicBezTo>
                  <a:cubicBezTo>
                    <a:pt x="487" y="616"/>
                    <a:pt x="469" y="614"/>
                    <a:pt x="451" y="610"/>
                  </a:cubicBezTo>
                  <a:cubicBezTo>
                    <a:pt x="434" y="610"/>
                    <a:pt x="412" y="606"/>
                    <a:pt x="394" y="606"/>
                  </a:cubicBezTo>
                  <a:cubicBezTo>
                    <a:pt x="385" y="606"/>
                    <a:pt x="378" y="607"/>
                    <a:pt x="372" y="610"/>
                  </a:cubicBezTo>
                  <a:cubicBezTo>
                    <a:pt x="389" y="610"/>
                    <a:pt x="416" y="618"/>
                    <a:pt x="425" y="627"/>
                  </a:cubicBezTo>
                  <a:cubicBezTo>
                    <a:pt x="416" y="636"/>
                    <a:pt x="372" y="627"/>
                    <a:pt x="398" y="654"/>
                  </a:cubicBezTo>
                  <a:cubicBezTo>
                    <a:pt x="435" y="654"/>
                    <a:pt x="438" y="684"/>
                    <a:pt x="442" y="684"/>
                  </a:cubicBezTo>
                  <a:cubicBezTo>
                    <a:pt x="444" y="684"/>
                    <a:pt x="446" y="678"/>
                    <a:pt x="451" y="663"/>
                  </a:cubicBezTo>
                  <a:cubicBezTo>
                    <a:pt x="478" y="689"/>
                    <a:pt x="460" y="698"/>
                    <a:pt x="478" y="724"/>
                  </a:cubicBezTo>
                  <a:cubicBezTo>
                    <a:pt x="495" y="716"/>
                    <a:pt x="522" y="716"/>
                    <a:pt x="548" y="716"/>
                  </a:cubicBezTo>
                  <a:cubicBezTo>
                    <a:pt x="566" y="711"/>
                    <a:pt x="581" y="709"/>
                    <a:pt x="594" y="709"/>
                  </a:cubicBezTo>
                  <a:cubicBezTo>
                    <a:pt x="606" y="709"/>
                    <a:pt x="615" y="711"/>
                    <a:pt x="619" y="716"/>
                  </a:cubicBezTo>
                  <a:cubicBezTo>
                    <a:pt x="610" y="724"/>
                    <a:pt x="592" y="733"/>
                    <a:pt x="592" y="742"/>
                  </a:cubicBezTo>
                  <a:cubicBezTo>
                    <a:pt x="610" y="786"/>
                    <a:pt x="610" y="821"/>
                    <a:pt x="628" y="866"/>
                  </a:cubicBezTo>
                  <a:cubicBezTo>
                    <a:pt x="619" y="874"/>
                    <a:pt x="619" y="910"/>
                    <a:pt x="592" y="910"/>
                  </a:cubicBezTo>
                  <a:cubicBezTo>
                    <a:pt x="599" y="910"/>
                    <a:pt x="606" y="910"/>
                    <a:pt x="612" y="910"/>
                  </a:cubicBezTo>
                  <a:lnTo>
                    <a:pt x="612" y="910"/>
                  </a:lnTo>
                  <a:cubicBezTo>
                    <a:pt x="611" y="910"/>
                    <a:pt x="611" y="910"/>
                    <a:pt x="610" y="910"/>
                  </a:cubicBezTo>
                  <a:cubicBezTo>
                    <a:pt x="643" y="891"/>
                    <a:pt x="679" y="882"/>
                    <a:pt x="713" y="882"/>
                  </a:cubicBezTo>
                  <a:cubicBezTo>
                    <a:pt x="743" y="882"/>
                    <a:pt x="771" y="889"/>
                    <a:pt x="796" y="901"/>
                  </a:cubicBezTo>
                  <a:cubicBezTo>
                    <a:pt x="831" y="927"/>
                    <a:pt x="769" y="936"/>
                    <a:pt x="778" y="945"/>
                  </a:cubicBezTo>
                  <a:cubicBezTo>
                    <a:pt x="791" y="980"/>
                    <a:pt x="824" y="980"/>
                    <a:pt x="853" y="980"/>
                  </a:cubicBezTo>
                  <a:cubicBezTo>
                    <a:pt x="882" y="980"/>
                    <a:pt x="906" y="980"/>
                    <a:pt x="902" y="1016"/>
                  </a:cubicBezTo>
                  <a:cubicBezTo>
                    <a:pt x="875" y="1060"/>
                    <a:pt x="831" y="1060"/>
                    <a:pt x="804" y="1078"/>
                  </a:cubicBezTo>
                  <a:cubicBezTo>
                    <a:pt x="778" y="1060"/>
                    <a:pt x="804" y="1025"/>
                    <a:pt x="796" y="1007"/>
                  </a:cubicBezTo>
                  <a:lnTo>
                    <a:pt x="796" y="1007"/>
                  </a:lnTo>
                  <a:lnTo>
                    <a:pt x="787" y="1033"/>
                  </a:lnTo>
                  <a:cubicBezTo>
                    <a:pt x="769" y="1033"/>
                    <a:pt x="751" y="1025"/>
                    <a:pt x="760" y="1007"/>
                  </a:cubicBezTo>
                  <a:lnTo>
                    <a:pt x="760" y="1007"/>
                  </a:lnTo>
                  <a:cubicBezTo>
                    <a:pt x="734" y="1042"/>
                    <a:pt x="813" y="1122"/>
                    <a:pt x="813" y="1184"/>
                  </a:cubicBezTo>
                  <a:cubicBezTo>
                    <a:pt x="823" y="1189"/>
                    <a:pt x="837" y="1194"/>
                    <a:pt x="848" y="1194"/>
                  </a:cubicBezTo>
                  <a:cubicBezTo>
                    <a:pt x="856" y="1194"/>
                    <a:pt x="862" y="1191"/>
                    <a:pt x="866" y="1184"/>
                  </a:cubicBezTo>
                  <a:lnTo>
                    <a:pt x="849" y="1166"/>
                  </a:lnTo>
                  <a:cubicBezTo>
                    <a:pt x="854" y="1158"/>
                    <a:pt x="862" y="1155"/>
                    <a:pt x="871" y="1155"/>
                  </a:cubicBezTo>
                  <a:cubicBezTo>
                    <a:pt x="881" y="1155"/>
                    <a:pt x="892" y="1159"/>
                    <a:pt x="900" y="1159"/>
                  </a:cubicBezTo>
                  <a:cubicBezTo>
                    <a:pt x="906" y="1159"/>
                    <a:pt x="910" y="1156"/>
                    <a:pt x="910" y="1148"/>
                  </a:cubicBezTo>
                  <a:cubicBezTo>
                    <a:pt x="937" y="1157"/>
                    <a:pt x="981" y="1166"/>
                    <a:pt x="981" y="1201"/>
                  </a:cubicBezTo>
                  <a:lnTo>
                    <a:pt x="956" y="1226"/>
                  </a:lnTo>
                  <a:lnTo>
                    <a:pt x="956" y="1226"/>
                  </a:lnTo>
                  <a:cubicBezTo>
                    <a:pt x="962" y="1215"/>
                    <a:pt x="958" y="1201"/>
                    <a:pt x="946" y="1201"/>
                  </a:cubicBezTo>
                  <a:lnTo>
                    <a:pt x="946" y="1201"/>
                  </a:lnTo>
                  <a:cubicBezTo>
                    <a:pt x="958" y="1201"/>
                    <a:pt x="953" y="1216"/>
                    <a:pt x="951" y="1231"/>
                  </a:cubicBezTo>
                  <a:lnTo>
                    <a:pt x="951" y="1231"/>
                  </a:lnTo>
                  <a:lnTo>
                    <a:pt x="946" y="1236"/>
                  </a:lnTo>
                  <a:cubicBezTo>
                    <a:pt x="947" y="1236"/>
                    <a:pt x="949" y="1235"/>
                    <a:pt x="950" y="1233"/>
                  </a:cubicBezTo>
                  <a:lnTo>
                    <a:pt x="950" y="1233"/>
                  </a:lnTo>
                  <a:cubicBezTo>
                    <a:pt x="948" y="1249"/>
                    <a:pt x="949" y="1264"/>
                    <a:pt x="971" y="1264"/>
                  </a:cubicBezTo>
                  <a:cubicBezTo>
                    <a:pt x="974" y="1264"/>
                    <a:pt x="977" y="1263"/>
                    <a:pt x="981" y="1263"/>
                  </a:cubicBezTo>
                  <a:lnTo>
                    <a:pt x="990" y="1219"/>
                  </a:lnTo>
                  <a:cubicBezTo>
                    <a:pt x="1025" y="1236"/>
                    <a:pt x="1087" y="1236"/>
                    <a:pt x="1087" y="1272"/>
                  </a:cubicBezTo>
                  <a:cubicBezTo>
                    <a:pt x="1122" y="1236"/>
                    <a:pt x="1078" y="1263"/>
                    <a:pt x="1113" y="1219"/>
                  </a:cubicBezTo>
                  <a:lnTo>
                    <a:pt x="1113" y="1219"/>
                  </a:lnTo>
                  <a:cubicBezTo>
                    <a:pt x="1105" y="1229"/>
                    <a:pt x="1099" y="1232"/>
                    <a:pt x="1094" y="1232"/>
                  </a:cubicBezTo>
                  <a:cubicBezTo>
                    <a:pt x="1077" y="1232"/>
                    <a:pt x="1072" y="1192"/>
                    <a:pt x="1056" y="1192"/>
                  </a:cubicBezTo>
                  <a:cubicBezTo>
                    <a:pt x="1051" y="1192"/>
                    <a:pt x="1045" y="1196"/>
                    <a:pt x="1038" y="1204"/>
                  </a:cubicBezTo>
                  <a:lnTo>
                    <a:pt x="1038" y="1204"/>
                  </a:lnTo>
                  <a:cubicBezTo>
                    <a:pt x="1066" y="1166"/>
                    <a:pt x="1035" y="1163"/>
                    <a:pt x="1060" y="1113"/>
                  </a:cubicBezTo>
                  <a:lnTo>
                    <a:pt x="1060" y="1113"/>
                  </a:lnTo>
                  <a:cubicBezTo>
                    <a:pt x="1055" y="1118"/>
                    <a:pt x="1050" y="1127"/>
                    <a:pt x="1044" y="1127"/>
                  </a:cubicBezTo>
                  <a:cubicBezTo>
                    <a:pt x="1041" y="1127"/>
                    <a:pt x="1037" y="1123"/>
                    <a:pt x="1034" y="1113"/>
                  </a:cubicBezTo>
                  <a:lnTo>
                    <a:pt x="1025" y="1113"/>
                  </a:lnTo>
                  <a:cubicBezTo>
                    <a:pt x="1016" y="1122"/>
                    <a:pt x="1016" y="1131"/>
                    <a:pt x="1007" y="1139"/>
                  </a:cubicBezTo>
                  <a:cubicBezTo>
                    <a:pt x="972" y="1139"/>
                    <a:pt x="955" y="1104"/>
                    <a:pt x="928" y="1104"/>
                  </a:cubicBezTo>
                  <a:cubicBezTo>
                    <a:pt x="928" y="1095"/>
                    <a:pt x="932" y="1095"/>
                    <a:pt x="938" y="1095"/>
                  </a:cubicBezTo>
                  <a:cubicBezTo>
                    <a:pt x="943" y="1095"/>
                    <a:pt x="950" y="1095"/>
                    <a:pt x="955" y="1086"/>
                  </a:cubicBezTo>
                  <a:lnTo>
                    <a:pt x="928" y="1078"/>
                  </a:lnTo>
                  <a:cubicBezTo>
                    <a:pt x="942" y="1068"/>
                    <a:pt x="949" y="1052"/>
                    <a:pt x="957" y="1042"/>
                  </a:cubicBezTo>
                  <a:lnTo>
                    <a:pt x="957" y="1042"/>
                  </a:lnTo>
                  <a:cubicBezTo>
                    <a:pt x="959" y="1041"/>
                    <a:pt x="962" y="1040"/>
                    <a:pt x="963" y="1036"/>
                  </a:cubicBezTo>
                  <a:lnTo>
                    <a:pt x="963" y="1036"/>
                  </a:lnTo>
                  <a:cubicBezTo>
                    <a:pt x="965" y="1035"/>
                    <a:pt x="968" y="1034"/>
                    <a:pt x="971" y="1034"/>
                  </a:cubicBezTo>
                  <a:cubicBezTo>
                    <a:pt x="976" y="1034"/>
                    <a:pt x="982" y="1036"/>
                    <a:pt x="990" y="1042"/>
                  </a:cubicBezTo>
                  <a:lnTo>
                    <a:pt x="972" y="1007"/>
                  </a:lnTo>
                  <a:cubicBezTo>
                    <a:pt x="981" y="980"/>
                    <a:pt x="972" y="954"/>
                    <a:pt x="955" y="954"/>
                  </a:cubicBezTo>
                  <a:cubicBezTo>
                    <a:pt x="955" y="936"/>
                    <a:pt x="902" y="936"/>
                    <a:pt x="928" y="936"/>
                  </a:cubicBezTo>
                  <a:lnTo>
                    <a:pt x="884" y="901"/>
                  </a:lnTo>
                  <a:lnTo>
                    <a:pt x="893" y="892"/>
                  </a:lnTo>
                  <a:cubicBezTo>
                    <a:pt x="866" y="848"/>
                    <a:pt x="796" y="830"/>
                    <a:pt x="813" y="751"/>
                  </a:cubicBezTo>
                  <a:cubicBezTo>
                    <a:pt x="796" y="742"/>
                    <a:pt x="778" y="733"/>
                    <a:pt x="778" y="698"/>
                  </a:cubicBezTo>
                  <a:lnTo>
                    <a:pt x="796" y="680"/>
                  </a:lnTo>
                  <a:cubicBezTo>
                    <a:pt x="779" y="672"/>
                    <a:pt x="786" y="618"/>
                    <a:pt x="765" y="618"/>
                  </a:cubicBezTo>
                  <a:cubicBezTo>
                    <a:pt x="764" y="618"/>
                    <a:pt x="762" y="618"/>
                    <a:pt x="760" y="618"/>
                  </a:cubicBezTo>
                  <a:cubicBezTo>
                    <a:pt x="787" y="592"/>
                    <a:pt x="796" y="592"/>
                    <a:pt x="787" y="583"/>
                  </a:cubicBezTo>
                  <a:cubicBezTo>
                    <a:pt x="778" y="583"/>
                    <a:pt x="760" y="583"/>
                    <a:pt x="769" y="574"/>
                  </a:cubicBezTo>
                  <a:lnTo>
                    <a:pt x="769" y="574"/>
                  </a:lnTo>
                  <a:lnTo>
                    <a:pt x="725" y="583"/>
                  </a:lnTo>
                  <a:cubicBezTo>
                    <a:pt x="725" y="574"/>
                    <a:pt x="707" y="565"/>
                    <a:pt x="681" y="557"/>
                  </a:cubicBezTo>
                  <a:lnTo>
                    <a:pt x="645" y="548"/>
                  </a:lnTo>
                  <a:cubicBezTo>
                    <a:pt x="619" y="539"/>
                    <a:pt x="628" y="530"/>
                    <a:pt x="628" y="521"/>
                  </a:cubicBezTo>
                  <a:cubicBezTo>
                    <a:pt x="637" y="521"/>
                    <a:pt x="645" y="512"/>
                    <a:pt x="645" y="504"/>
                  </a:cubicBezTo>
                  <a:cubicBezTo>
                    <a:pt x="653" y="507"/>
                    <a:pt x="657" y="511"/>
                    <a:pt x="659" y="513"/>
                  </a:cubicBezTo>
                  <a:lnTo>
                    <a:pt x="659" y="513"/>
                  </a:lnTo>
                  <a:cubicBezTo>
                    <a:pt x="658" y="513"/>
                    <a:pt x="656" y="513"/>
                    <a:pt x="654" y="512"/>
                  </a:cubicBezTo>
                  <a:lnTo>
                    <a:pt x="654" y="512"/>
                  </a:lnTo>
                  <a:cubicBezTo>
                    <a:pt x="657" y="515"/>
                    <a:pt x="659" y="516"/>
                    <a:pt x="660" y="516"/>
                  </a:cubicBezTo>
                  <a:cubicBezTo>
                    <a:pt x="660" y="516"/>
                    <a:pt x="660" y="515"/>
                    <a:pt x="659" y="513"/>
                  </a:cubicBezTo>
                  <a:lnTo>
                    <a:pt x="659" y="513"/>
                  </a:lnTo>
                  <a:cubicBezTo>
                    <a:pt x="668" y="515"/>
                    <a:pt x="674" y="516"/>
                    <a:pt x="677" y="516"/>
                  </a:cubicBezTo>
                  <a:cubicBezTo>
                    <a:pt x="688" y="516"/>
                    <a:pt x="671" y="508"/>
                    <a:pt x="645" y="495"/>
                  </a:cubicBezTo>
                  <a:cubicBezTo>
                    <a:pt x="618" y="474"/>
                    <a:pt x="591" y="454"/>
                    <a:pt x="600" y="454"/>
                  </a:cubicBezTo>
                  <a:cubicBezTo>
                    <a:pt x="603" y="454"/>
                    <a:pt x="609" y="455"/>
                    <a:pt x="619" y="459"/>
                  </a:cubicBezTo>
                  <a:cubicBezTo>
                    <a:pt x="601" y="451"/>
                    <a:pt x="601" y="442"/>
                    <a:pt x="601" y="442"/>
                  </a:cubicBezTo>
                  <a:lnTo>
                    <a:pt x="601" y="442"/>
                  </a:lnTo>
                  <a:cubicBezTo>
                    <a:pt x="601" y="442"/>
                    <a:pt x="610" y="451"/>
                    <a:pt x="619" y="451"/>
                  </a:cubicBezTo>
                  <a:lnTo>
                    <a:pt x="628" y="451"/>
                  </a:lnTo>
                  <a:cubicBezTo>
                    <a:pt x="628" y="451"/>
                    <a:pt x="628" y="451"/>
                    <a:pt x="619" y="442"/>
                  </a:cubicBezTo>
                  <a:lnTo>
                    <a:pt x="619" y="442"/>
                  </a:lnTo>
                  <a:lnTo>
                    <a:pt x="681" y="477"/>
                  </a:lnTo>
                  <a:cubicBezTo>
                    <a:pt x="683" y="478"/>
                    <a:pt x="684" y="479"/>
                    <a:pt x="685" y="479"/>
                  </a:cubicBezTo>
                  <a:cubicBezTo>
                    <a:pt x="687" y="479"/>
                    <a:pt x="648" y="456"/>
                    <a:pt x="610" y="433"/>
                  </a:cubicBezTo>
                  <a:cubicBezTo>
                    <a:pt x="610" y="424"/>
                    <a:pt x="601" y="415"/>
                    <a:pt x="592" y="406"/>
                  </a:cubicBezTo>
                  <a:lnTo>
                    <a:pt x="592" y="406"/>
                  </a:lnTo>
                  <a:cubicBezTo>
                    <a:pt x="620" y="423"/>
                    <a:pt x="631" y="429"/>
                    <a:pt x="632" y="429"/>
                  </a:cubicBezTo>
                  <a:cubicBezTo>
                    <a:pt x="633" y="429"/>
                    <a:pt x="631" y="427"/>
                    <a:pt x="628" y="424"/>
                  </a:cubicBezTo>
                  <a:cubicBezTo>
                    <a:pt x="628" y="424"/>
                    <a:pt x="628" y="423"/>
                    <a:pt x="629" y="423"/>
                  </a:cubicBezTo>
                  <a:cubicBezTo>
                    <a:pt x="633" y="423"/>
                    <a:pt x="642" y="427"/>
                    <a:pt x="668" y="447"/>
                  </a:cubicBezTo>
                  <a:lnTo>
                    <a:pt x="668" y="447"/>
                  </a:lnTo>
                  <a:cubicBezTo>
                    <a:pt x="640" y="424"/>
                    <a:pt x="678" y="421"/>
                    <a:pt x="619" y="362"/>
                  </a:cubicBezTo>
                  <a:lnTo>
                    <a:pt x="619" y="362"/>
                  </a:lnTo>
                  <a:cubicBezTo>
                    <a:pt x="628" y="371"/>
                    <a:pt x="637" y="380"/>
                    <a:pt x="637" y="380"/>
                  </a:cubicBezTo>
                  <a:cubicBezTo>
                    <a:pt x="644" y="384"/>
                    <a:pt x="650" y="386"/>
                    <a:pt x="654" y="386"/>
                  </a:cubicBezTo>
                  <a:cubicBezTo>
                    <a:pt x="660" y="386"/>
                    <a:pt x="663" y="382"/>
                    <a:pt x="663" y="371"/>
                  </a:cubicBezTo>
                  <a:lnTo>
                    <a:pt x="698" y="415"/>
                  </a:lnTo>
                  <a:cubicBezTo>
                    <a:pt x="690" y="398"/>
                    <a:pt x="681" y="380"/>
                    <a:pt x="681" y="362"/>
                  </a:cubicBezTo>
                  <a:lnTo>
                    <a:pt x="681" y="362"/>
                  </a:lnTo>
                  <a:cubicBezTo>
                    <a:pt x="707" y="389"/>
                    <a:pt x="725" y="406"/>
                    <a:pt x="734" y="433"/>
                  </a:cubicBezTo>
                  <a:cubicBezTo>
                    <a:pt x="734" y="406"/>
                    <a:pt x="734" y="406"/>
                    <a:pt x="734" y="398"/>
                  </a:cubicBezTo>
                  <a:cubicBezTo>
                    <a:pt x="743" y="398"/>
                    <a:pt x="743" y="389"/>
                    <a:pt x="743" y="362"/>
                  </a:cubicBezTo>
                  <a:lnTo>
                    <a:pt x="760" y="389"/>
                  </a:lnTo>
                  <a:cubicBezTo>
                    <a:pt x="760" y="389"/>
                    <a:pt x="765" y="370"/>
                    <a:pt x="774" y="370"/>
                  </a:cubicBezTo>
                  <a:cubicBezTo>
                    <a:pt x="778" y="370"/>
                    <a:pt x="782" y="373"/>
                    <a:pt x="787" y="380"/>
                  </a:cubicBezTo>
                  <a:cubicBezTo>
                    <a:pt x="804" y="406"/>
                    <a:pt x="813" y="406"/>
                    <a:pt x="866" y="406"/>
                  </a:cubicBezTo>
                  <a:cubicBezTo>
                    <a:pt x="919" y="406"/>
                    <a:pt x="972" y="406"/>
                    <a:pt x="1016" y="433"/>
                  </a:cubicBezTo>
                  <a:cubicBezTo>
                    <a:pt x="1012" y="412"/>
                    <a:pt x="1012" y="405"/>
                    <a:pt x="1015" y="405"/>
                  </a:cubicBezTo>
                  <a:lnTo>
                    <a:pt x="1015" y="405"/>
                  </a:lnTo>
                  <a:cubicBezTo>
                    <a:pt x="1021" y="405"/>
                    <a:pt x="1036" y="429"/>
                    <a:pt x="1048" y="429"/>
                  </a:cubicBezTo>
                  <a:cubicBezTo>
                    <a:pt x="1054" y="429"/>
                    <a:pt x="1058" y="424"/>
                    <a:pt x="1060" y="406"/>
                  </a:cubicBezTo>
                  <a:cubicBezTo>
                    <a:pt x="1060" y="424"/>
                    <a:pt x="1078" y="442"/>
                    <a:pt x="1060" y="459"/>
                  </a:cubicBezTo>
                  <a:cubicBezTo>
                    <a:pt x="1070" y="453"/>
                    <a:pt x="1080" y="452"/>
                    <a:pt x="1088" y="452"/>
                  </a:cubicBezTo>
                  <a:cubicBezTo>
                    <a:pt x="1103" y="452"/>
                    <a:pt x="1116" y="458"/>
                    <a:pt x="1127" y="458"/>
                  </a:cubicBezTo>
                  <a:cubicBezTo>
                    <a:pt x="1138" y="458"/>
                    <a:pt x="1148" y="453"/>
                    <a:pt x="1158" y="433"/>
                  </a:cubicBezTo>
                  <a:lnTo>
                    <a:pt x="1158" y="433"/>
                  </a:lnTo>
                  <a:cubicBezTo>
                    <a:pt x="1166" y="451"/>
                    <a:pt x="1149" y="459"/>
                    <a:pt x="1158" y="477"/>
                  </a:cubicBezTo>
                  <a:cubicBezTo>
                    <a:pt x="1158" y="471"/>
                    <a:pt x="1162" y="465"/>
                    <a:pt x="1168" y="465"/>
                  </a:cubicBezTo>
                  <a:cubicBezTo>
                    <a:pt x="1170" y="465"/>
                    <a:pt x="1173" y="466"/>
                    <a:pt x="1175" y="468"/>
                  </a:cubicBezTo>
                  <a:cubicBezTo>
                    <a:pt x="1175" y="477"/>
                    <a:pt x="1166" y="486"/>
                    <a:pt x="1158" y="495"/>
                  </a:cubicBezTo>
                  <a:cubicBezTo>
                    <a:pt x="1202" y="495"/>
                    <a:pt x="1211" y="433"/>
                    <a:pt x="1211" y="371"/>
                  </a:cubicBezTo>
                  <a:cubicBezTo>
                    <a:pt x="1222" y="383"/>
                    <a:pt x="1230" y="389"/>
                    <a:pt x="1237" y="389"/>
                  </a:cubicBezTo>
                  <a:cubicBezTo>
                    <a:pt x="1246" y="389"/>
                    <a:pt x="1254" y="378"/>
                    <a:pt x="1264" y="354"/>
                  </a:cubicBezTo>
                  <a:lnTo>
                    <a:pt x="1264" y="354"/>
                  </a:lnTo>
                  <a:cubicBezTo>
                    <a:pt x="1272" y="371"/>
                    <a:pt x="1281" y="398"/>
                    <a:pt x="1255" y="398"/>
                  </a:cubicBezTo>
                  <a:cubicBezTo>
                    <a:pt x="1264" y="402"/>
                    <a:pt x="1291" y="412"/>
                    <a:pt x="1314" y="412"/>
                  </a:cubicBezTo>
                  <a:cubicBezTo>
                    <a:pt x="1335" y="412"/>
                    <a:pt x="1352" y="405"/>
                    <a:pt x="1352" y="380"/>
                  </a:cubicBezTo>
                  <a:cubicBezTo>
                    <a:pt x="1356" y="387"/>
                    <a:pt x="1361" y="390"/>
                    <a:pt x="1366" y="390"/>
                  </a:cubicBezTo>
                  <a:cubicBezTo>
                    <a:pt x="1372" y="390"/>
                    <a:pt x="1378" y="385"/>
                    <a:pt x="1378" y="380"/>
                  </a:cubicBezTo>
                  <a:cubicBezTo>
                    <a:pt x="1402" y="380"/>
                    <a:pt x="1414" y="384"/>
                    <a:pt x="1427" y="384"/>
                  </a:cubicBezTo>
                  <a:cubicBezTo>
                    <a:pt x="1433" y="384"/>
                    <a:pt x="1440" y="383"/>
                    <a:pt x="1449" y="380"/>
                  </a:cubicBezTo>
                  <a:lnTo>
                    <a:pt x="1440" y="371"/>
                  </a:lnTo>
                  <a:cubicBezTo>
                    <a:pt x="1447" y="350"/>
                    <a:pt x="1454" y="345"/>
                    <a:pt x="1461" y="345"/>
                  </a:cubicBezTo>
                  <a:cubicBezTo>
                    <a:pt x="1471" y="345"/>
                    <a:pt x="1482" y="355"/>
                    <a:pt x="1495" y="355"/>
                  </a:cubicBezTo>
                  <a:cubicBezTo>
                    <a:pt x="1497" y="355"/>
                    <a:pt x="1499" y="354"/>
                    <a:pt x="1502" y="354"/>
                  </a:cubicBezTo>
                  <a:lnTo>
                    <a:pt x="1502" y="362"/>
                  </a:lnTo>
                  <a:cubicBezTo>
                    <a:pt x="1520" y="375"/>
                    <a:pt x="1530" y="379"/>
                    <a:pt x="1536" y="379"/>
                  </a:cubicBezTo>
                  <a:cubicBezTo>
                    <a:pt x="1545" y="379"/>
                    <a:pt x="1547" y="372"/>
                    <a:pt x="1556" y="372"/>
                  </a:cubicBezTo>
                  <a:cubicBezTo>
                    <a:pt x="1562" y="372"/>
                    <a:pt x="1572" y="376"/>
                    <a:pt x="1590" y="389"/>
                  </a:cubicBezTo>
                  <a:lnTo>
                    <a:pt x="1581" y="354"/>
                  </a:lnTo>
                  <a:cubicBezTo>
                    <a:pt x="1584" y="334"/>
                    <a:pt x="1589" y="326"/>
                    <a:pt x="1595" y="326"/>
                  </a:cubicBezTo>
                  <a:cubicBezTo>
                    <a:pt x="1613" y="326"/>
                    <a:pt x="1643" y="375"/>
                    <a:pt x="1667" y="375"/>
                  </a:cubicBezTo>
                  <a:cubicBezTo>
                    <a:pt x="1671" y="375"/>
                    <a:pt x="1675" y="374"/>
                    <a:pt x="1679" y="371"/>
                  </a:cubicBezTo>
                  <a:lnTo>
                    <a:pt x="1661" y="345"/>
                  </a:lnTo>
                  <a:cubicBezTo>
                    <a:pt x="1663" y="342"/>
                    <a:pt x="1666" y="341"/>
                    <a:pt x="1668" y="341"/>
                  </a:cubicBezTo>
                  <a:cubicBezTo>
                    <a:pt x="1694" y="341"/>
                    <a:pt x="1724" y="451"/>
                    <a:pt x="1740" y="459"/>
                  </a:cubicBezTo>
                  <a:cubicBezTo>
                    <a:pt x="1749" y="468"/>
                    <a:pt x="1732" y="477"/>
                    <a:pt x="1732" y="477"/>
                  </a:cubicBezTo>
                  <a:cubicBezTo>
                    <a:pt x="1742" y="486"/>
                    <a:pt x="1748" y="489"/>
                    <a:pt x="1752" y="489"/>
                  </a:cubicBezTo>
                  <a:cubicBezTo>
                    <a:pt x="1767" y="489"/>
                    <a:pt x="1740" y="431"/>
                    <a:pt x="1776" y="424"/>
                  </a:cubicBezTo>
                  <a:lnTo>
                    <a:pt x="1776" y="424"/>
                  </a:lnTo>
                  <a:cubicBezTo>
                    <a:pt x="1785" y="442"/>
                    <a:pt x="1767" y="486"/>
                    <a:pt x="1793" y="486"/>
                  </a:cubicBezTo>
                  <a:cubicBezTo>
                    <a:pt x="1794" y="489"/>
                    <a:pt x="1796" y="490"/>
                    <a:pt x="1798" y="490"/>
                  </a:cubicBezTo>
                  <a:cubicBezTo>
                    <a:pt x="1812" y="490"/>
                    <a:pt x="1846" y="444"/>
                    <a:pt x="1875" y="444"/>
                  </a:cubicBezTo>
                  <a:cubicBezTo>
                    <a:pt x="1884" y="444"/>
                    <a:pt x="1892" y="449"/>
                    <a:pt x="1899" y="459"/>
                  </a:cubicBezTo>
                  <a:cubicBezTo>
                    <a:pt x="1899" y="433"/>
                    <a:pt x="1890" y="415"/>
                    <a:pt x="1908" y="406"/>
                  </a:cubicBezTo>
                  <a:cubicBezTo>
                    <a:pt x="1910" y="406"/>
                    <a:pt x="1911" y="406"/>
                    <a:pt x="1913" y="406"/>
                  </a:cubicBezTo>
                  <a:cubicBezTo>
                    <a:pt x="1931" y="406"/>
                    <a:pt x="1957" y="439"/>
                    <a:pt x="1979" y="439"/>
                  </a:cubicBezTo>
                  <a:cubicBezTo>
                    <a:pt x="1989" y="439"/>
                    <a:pt x="1998" y="433"/>
                    <a:pt x="2005" y="415"/>
                  </a:cubicBezTo>
                  <a:cubicBezTo>
                    <a:pt x="2005" y="424"/>
                    <a:pt x="2014" y="424"/>
                    <a:pt x="2014" y="433"/>
                  </a:cubicBezTo>
                  <a:cubicBezTo>
                    <a:pt x="2032" y="415"/>
                    <a:pt x="2085" y="406"/>
                    <a:pt x="2094" y="371"/>
                  </a:cubicBezTo>
                  <a:cubicBezTo>
                    <a:pt x="2098" y="404"/>
                    <a:pt x="2103" y="414"/>
                    <a:pt x="2110" y="414"/>
                  </a:cubicBezTo>
                  <a:cubicBezTo>
                    <a:pt x="2117" y="414"/>
                    <a:pt x="2125" y="406"/>
                    <a:pt x="2138" y="398"/>
                  </a:cubicBezTo>
                  <a:cubicBezTo>
                    <a:pt x="2146" y="394"/>
                    <a:pt x="2158" y="388"/>
                    <a:pt x="2165" y="388"/>
                  </a:cubicBezTo>
                  <a:cubicBezTo>
                    <a:pt x="2173" y="388"/>
                    <a:pt x="2174" y="396"/>
                    <a:pt x="2155" y="424"/>
                  </a:cubicBezTo>
                  <a:lnTo>
                    <a:pt x="2200" y="415"/>
                  </a:lnTo>
                  <a:lnTo>
                    <a:pt x="2191" y="433"/>
                  </a:lnTo>
                  <a:cubicBezTo>
                    <a:pt x="2200" y="433"/>
                    <a:pt x="2235" y="406"/>
                    <a:pt x="2270" y="380"/>
                  </a:cubicBezTo>
                  <a:lnTo>
                    <a:pt x="2270" y="380"/>
                  </a:lnTo>
                  <a:cubicBezTo>
                    <a:pt x="2270" y="389"/>
                    <a:pt x="2252" y="398"/>
                    <a:pt x="2244" y="406"/>
                  </a:cubicBezTo>
                  <a:cubicBezTo>
                    <a:pt x="2250" y="416"/>
                    <a:pt x="2253" y="421"/>
                    <a:pt x="2259" y="421"/>
                  </a:cubicBezTo>
                  <a:cubicBezTo>
                    <a:pt x="2271" y="421"/>
                    <a:pt x="2294" y="405"/>
                    <a:pt x="2367" y="371"/>
                  </a:cubicBezTo>
                  <a:lnTo>
                    <a:pt x="2367" y="371"/>
                  </a:lnTo>
                  <a:lnTo>
                    <a:pt x="2314" y="406"/>
                  </a:lnTo>
                  <a:cubicBezTo>
                    <a:pt x="2321" y="403"/>
                    <a:pt x="2325" y="402"/>
                    <a:pt x="2328" y="402"/>
                  </a:cubicBezTo>
                  <a:cubicBezTo>
                    <a:pt x="2338" y="402"/>
                    <a:pt x="2318" y="426"/>
                    <a:pt x="2332" y="433"/>
                  </a:cubicBezTo>
                  <a:cubicBezTo>
                    <a:pt x="2323" y="442"/>
                    <a:pt x="2323" y="442"/>
                    <a:pt x="2341" y="442"/>
                  </a:cubicBezTo>
                  <a:cubicBezTo>
                    <a:pt x="2332" y="442"/>
                    <a:pt x="2323" y="451"/>
                    <a:pt x="2314" y="451"/>
                  </a:cubicBezTo>
                  <a:cubicBezTo>
                    <a:pt x="2341" y="451"/>
                    <a:pt x="2288" y="486"/>
                    <a:pt x="2261" y="504"/>
                  </a:cubicBezTo>
                  <a:cubicBezTo>
                    <a:pt x="2245" y="515"/>
                    <a:pt x="2235" y="522"/>
                    <a:pt x="2251" y="522"/>
                  </a:cubicBezTo>
                  <a:cubicBezTo>
                    <a:pt x="2261" y="522"/>
                    <a:pt x="2281" y="519"/>
                    <a:pt x="2314" y="512"/>
                  </a:cubicBezTo>
                  <a:cubicBezTo>
                    <a:pt x="2323" y="521"/>
                    <a:pt x="2332" y="530"/>
                    <a:pt x="2341" y="530"/>
                  </a:cubicBezTo>
                  <a:cubicBezTo>
                    <a:pt x="2358" y="512"/>
                    <a:pt x="2376" y="512"/>
                    <a:pt x="2394" y="512"/>
                  </a:cubicBezTo>
                  <a:cubicBezTo>
                    <a:pt x="2403" y="512"/>
                    <a:pt x="2411" y="515"/>
                    <a:pt x="2420" y="515"/>
                  </a:cubicBezTo>
                  <a:cubicBezTo>
                    <a:pt x="2429" y="515"/>
                    <a:pt x="2438" y="512"/>
                    <a:pt x="2447" y="504"/>
                  </a:cubicBezTo>
                  <a:lnTo>
                    <a:pt x="2447" y="504"/>
                  </a:lnTo>
                  <a:cubicBezTo>
                    <a:pt x="2447" y="518"/>
                    <a:pt x="2401" y="544"/>
                    <a:pt x="2383" y="544"/>
                  </a:cubicBezTo>
                  <a:cubicBezTo>
                    <a:pt x="2379" y="544"/>
                    <a:pt x="2376" y="542"/>
                    <a:pt x="2376" y="539"/>
                  </a:cubicBezTo>
                  <a:lnTo>
                    <a:pt x="2385" y="530"/>
                  </a:lnTo>
                  <a:lnTo>
                    <a:pt x="2385" y="530"/>
                  </a:lnTo>
                  <a:cubicBezTo>
                    <a:pt x="2313" y="538"/>
                    <a:pt x="2328" y="575"/>
                    <a:pt x="2292" y="575"/>
                  </a:cubicBezTo>
                  <a:cubicBezTo>
                    <a:pt x="2288" y="575"/>
                    <a:pt x="2284" y="575"/>
                    <a:pt x="2279" y="574"/>
                  </a:cubicBezTo>
                  <a:cubicBezTo>
                    <a:pt x="2270" y="592"/>
                    <a:pt x="2261" y="610"/>
                    <a:pt x="2252" y="618"/>
                  </a:cubicBezTo>
                  <a:cubicBezTo>
                    <a:pt x="2244" y="627"/>
                    <a:pt x="2235" y="627"/>
                    <a:pt x="2235" y="636"/>
                  </a:cubicBezTo>
                  <a:cubicBezTo>
                    <a:pt x="2226" y="636"/>
                    <a:pt x="2226" y="645"/>
                    <a:pt x="2226" y="645"/>
                  </a:cubicBezTo>
                  <a:lnTo>
                    <a:pt x="2208" y="663"/>
                  </a:lnTo>
                  <a:cubicBezTo>
                    <a:pt x="2173" y="707"/>
                    <a:pt x="2138" y="751"/>
                    <a:pt x="2111" y="795"/>
                  </a:cubicBezTo>
                  <a:lnTo>
                    <a:pt x="2164" y="813"/>
                  </a:lnTo>
                  <a:lnTo>
                    <a:pt x="2138" y="839"/>
                  </a:lnTo>
                  <a:cubicBezTo>
                    <a:pt x="2129" y="839"/>
                    <a:pt x="2102" y="830"/>
                    <a:pt x="2111" y="813"/>
                  </a:cubicBezTo>
                  <a:cubicBezTo>
                    <a:pt x="2109" y="812"/>
                    <a:pt x="2106" y="812"/>
                    <a:pt x="2104" y="812"/>
                  </a:cubicBezTo>
                  <a:cubicBezTo>
                    <a:pt x="2081" y="812"/>
                    <a:pt x="2112" y="857"/>
                    <a:pt x="2120" y="866"/>
                  </a:cubicBezTo>
                  <a:cubicBezTo>
                    <a:pt x="2113" y="872"/>
                    <a:pt x="2106" y="874"/>
                    <a:pt x="2101" y="874"/>
                  </a:cubicBezTo>
                  <a:cubicBezTo>
                    <a:pt x="2078" y="874"/>
                    <a:pt x="2075" y="828"/>
                    <a:pt x="2069" y="828"/>
                  </a:cubicBezTo>
                  <a:cubicBezTo>
                    <a:pt x="2069" y="828"/>
                    <a:pt x="2068" y="829"/>
                    <a:pt x="2067" y="830"/>
                  </a:cubicBezTo>
                  <a:lnTo>
                    <a:pt x="2058" y="848"/>
                  </a:lnTo>
                  <a:lnTo>
                    <a:pt x="2067" y="848"/>
                  </a:lnTo>
                  <a:cubicBezTo>
                    <a:pt x="2076" y="874"/>
                    <a:pt x="2102" y="892"/>
                    <a:pt x="2085" y="919"/>
                  </a:cubicBezTo>
                  <a:cubicBezTo>
                    <a:pt x="2079" y="920"/>
                    <a:pt x="2075" y="921"/>
                    <a:pt x="2071" y="921"/>
                  </a:cubicBezTo>
                  <a:cubicBezTo>
                    <a:pt x="2055" y="921"/>
                    <a:pt x="2048" y="910"/>
                    <a:pt x="2041" y="910"/>
                  </a:cubicBezTo>
                  <a:cubicBezTo>
                    <a:pt x="2041" y="910"/>
                    <a:pt x="2032" y="910"/>
                    <a:pt x="2032" y="919"/>
                  </a:cubicBezTo>
                  <a:lnTo>
                    <a:pt x="2005" y="963"/>
                  </a:lnTo>
                  <a:lnTo>
                    <a:pt x="2049" y="963"/>
                  </a:lnTo>
                  <a:cubicBezTo>
                    <a:pt x="2057" y="995"/>
                    <a:pt x="2036" y="1005"/>
                    <a:pt x="2073" y="1007"/>
                  </a:cubicBezTo>
                  <a:lnTo>
                    <a:pt x="2073" y="1007"/>
                  </a:lnTo>
                  <a:cubicBezTo>
                    <a:pt x="1994" y="1012"/>
                    <a:pt x="1969" y="1148"/>
                    <a:pt x="1943" y="1148"/>
                  </a:cubicBezTo>
                  <a:cubicBezTo>
                    <a:pt x="1952" y="1192"/>
                    <a:pt x="1935" y="1219"/>
                    <a:pt x="1917" y="1245"/>
                  </a:cubicBezTo>
                  <a:cubicBezTo>
                    <a:pt x="1926" y="1245"/>
                    <a:pt x="1970" y="1263"/>
                    <a:pt x="1952" y="1289"/>
                  </a:cubicBezTo>
                  <a:cubicBezTo>
                    <a:pt x="1931" y="1273"/>
                    <a:pt x="1917" y="1267"/>
                    <a:pt x="1906" y="1267"/>
                  </a:cubicBezTo>
                  <a:cubicBezTo>
                    <a:pt x="1879" y="1267"/>
                    <a:pt x="1871" y="1301"/>
                    <a:pt x="1831" y="1301"/>
                  </a:cubicBezTo>
                  <a:cubicBezTo>
                    <a:pt x="1828" y="1301"/>
                    <a:pt x="1826" y="1301"/>
                    <a:pt x="1823" y="1300"/>
                  </a:cubicBezTo>
                  <a:lnTo>
                    <a:pt x="1823" y="1300"/>
                  </a:lnTo>
                  <a:cubicBezTo>
                    <a:pt x="1851" y="1312"/>
                    <a:pt x="1791" y="1379"/>
                    <a:pt x="1855" y="1387"/>
                  </a:cubicBezTo>
                  <a:cubicBezTo>
                    <a:pt x="1852" y="1390"/>
                    <a:pt x="1848" y="1392"/>
                    <a:pt x="1844" y="1392"/>
                  </a:cubicBezTo>
                  <a:cubicBezTo>
                    <a:pt x="1830" y="1392"/>
                    <a:pt x="1815" y="1369"/>
                    <a:pt x="1793" y="1369"/>
                  </a:cubicBezTo>
                  <a:cubicBezTo>
                    <a:pt x="1793" y="1440"/>
                    <a:pt x="1705" y="1475"/>
                    <a:pt x="1679" y="1546"/>
                  </a:cubicBezTo>
                  <a:cubicBezTo>
                    <a:pt x="1687" y="1554"/>
                    <a:pt x="1714" y="1554"/>
                    <a:pt x="1723" y="1572"/>
                  </a:cubicBezTo>
                  <a:lnTo>
                    <a:pt x="1643" y="1572"/>
                  </a:lnTo>
                  <a:cubicBezTo>
                    <a:pt x="1643" y="1590"/>
                    <a:pt x="1705" y="1625"/>
                    <a:pt x="1652" y="1625"/>
                  </a:cubicBezTo>
                  <a:cubicBezTo>
                    <a:pt x="1661" y="1625"/>
                    <a:pt x="1679" y="1634"/>
                    <a:pt x="1679" y="1643"/>
                  </a:cubicBezTo>
                  <a:cubicBezTo>
                    <a:pt x="1546" y="1740"/>
                    <a:pt x="1573" y="1925"/>
                    <a:pt x="1396" y="1996"/>
                  </a:cubicBezTo>
                  <a:cubicBezTo>
                    <a:pt x="1422" y="1996"/>
                    <a:pt x="1422" y="2005"/>
                    <a:pt x="1414" y="2022"/>
                  </a:cubicBezTo>
                  <a:cubicBezTo>
                    <a:pt x="1415" y="2021"/>
                    <a:pt x="1416" y="2021"/>
                    <a:pt x="1418" y="2021"/>
                  </a:cubicBezTo>
                  <a:cubicBezTo>
                    <a:pt x="1428" y="2021"/>
                    <a:pt x="1443" y="2040"/>
                    <a:pt x="1458" y="2040"/>
                  </a:cubicBezTo>
                  <a:lnTo>
                    <a:pt x="1387" y="2075"/>
                  </a:lnTo>
                  <a:cubicBezTo>
                    <a:pt x="1422" y="2111"/>
                    <a:pt x="1352" y="2137"/>
                    <a:pt x="1396" y="2164"/>
                  </a:cubicBezTo>
                  <a:lnTo>
                    <a:pt x="1396" y="2146"/>
                  </a:lnTo>
                  <a:cubicBezTo>
                    <a:pt x="1431" y="2190"/>
                    <a:pt x="1520" y="2172"/>
                    <a:pt x="1581" y="2208"/>
                  </a:cubicBezTo>
                  <a:cubicBezTo>
                    <a:pt x="1537" y="2155"/>
                    <a:pt x="1696" y="2190"/>
                    <a:pt x="1643" y="2102"/>
                  </a:cubicBezTo>
                  <a:cubicBezTo>
                    <a:pt x="1661" y="2102"/>
                    <a:pt x="1661" y="2119"/>
                    <a:pt x="1679" y="2128"/>
                  </a:cubicBezTo>
                  <a:cubicBezTo>
                    <a:pt x="1661" y="2102"/>
                    <a:pt x="1661" y="2084"/>
                    <a:pt x="1687" y="2066"/>
                  </a:cubicBezTo>
                  <a:lnTo>
                    <a:pt x="1687" y="2075"/>
                  </a:lnTo>
                  <a:cubicBezTo>
                    <a:pt x="1723" y="2005"/>
                    <a:pt x="1767" y="1987"/>
                    <a:pt x="1829" y="1925"/>
                  </a:cubicBezTo>
                  <a:lnTo>
                    <a:pt x="1793" y="1916"/>
                  </a:lnTo>
                  <a:cubicBezTo>
                    <a:pt x="1802" y="1899"/>
                    <a:pt x="1820" y="1899"/>
                    <a:pt x="1829" y="1899"/>
                  </a:cubicBezTo>
                  <a:cubicBezTo>
                    <a:pt x="1821" y="1889"/>
                    <a:pt x="1816" y="1886"/>
                    <a:pt x="1811" y="1886"/>
                  </a:cubicBezTo>
                  <a:cubicBezTo>
                    <a:pt x="1799" y="1886"/>
                    <a:pt x="1795" y="1911"/>
                    <a:pt x="1780" y="1911"/>
                  </a:cubicBezTo>
                  <a:cubicBezTo>
                    <a:pt x="1774" y="1911"/>
                    <a:pt x="1767" y="1908"/>
                    <a:pt x="1758" y="1899"/>
                  </a:cubicBezTo>
                  <a:lnTo>
                    <a:pt x="1758" y="1899"/>
                  </a:lnTo>
                  <a:cubicBezTo>
                    <a:pt x="1761" y="1899"/>
                    <a:pt x="1763" y="1899"/>
                    <a:pt x="1766" y="1899"/>
                  </a:cubicBezTo>
                  <a:cubicBezTo>
                    <a:pt x="1830" y="1899"/>
                    <a:pt x="1832" y="1807"/>
                    <a:pt x="1887" y="1807"/>
                  </a:cubicBezTo>
                  <a:cubicBezTo>
                    <a:pt x="1894" y="1807"/>
                    <a:pt x="1900" y="1808"/>
                    <a:pt x="1908" y="1810"/>
                  </a:cubicBezTo>
                  <a:cubicBezTo>
                    <a:pt x="1917" y="1784"/>
                    <a:pt x="1864" y="1793"/>
                    <a:pt x="1882" y="1775"/>
                  </a:cubicBezTo>
                  <a:lnTo>
                    <a:pt x="1908" y="1775"/>
                  </a:lnTo>
                  <a:lnTo>
                    <a:pt x="1882" y="1757"/>
                  </a:lnTo>
                  <a:cubicBezTo>
                    <a:pt x="1889" y="1750"/>
                    <a:pt x="1898" y="1747"/>
                    <a:pt x="1907" y="1747"/>
                  </a:cubicBezTo>
                  <a:cubicBezTo>
                    <a:pt x="1920" y="1747"/>
                    <a:pt x="1933" y="1752"/>
                    <a:pt x="1943" y="1757"/>
                  </a:cubicBezTo>
                  <a:cubicBezTo>
                    <a:pt x="1935" y="1757"/>
                    <a:pt x="1943" y="1766"/>
                    <a:pt x="1935" y="1775"/>
                  </a:cubicBezTo>
                  <a:cubicBezTo>
                    <a:pt x="1968" y="1767"/>
                    <a:pt x="1962" y="1718"/>
                    <a:pt x="1976" y="1706"/>
                  </a:cubicBezTo>
                  <a:lnTo>
                    <a:pt x="1976" y="1706"/>
                  </a:lnTo>
                  <a:lnTo>
                    <a:pt x="1952" y="1722"/>
                  </a:lnTo>
                  <a:cubicBezTo>
                    <a:pt x="1970" y="1643"/>
                    <a:pt x="2049" y="1581"/>
                    <a:pt x="2041" y="1493"/>
                  </a:cubicBezTo>
                  <a:lnTo>
                    <a:pt x="2023" y="1484"/>
                  </a:lnTo>
                  <a:cubicBezTo>
                    <a:pt x="2032" y="1422"/>
                    <a:pt x="2067" y="1457"/>
                    <a:pt x="2085" y="1395"/>
                  </a:cubicBezTo>
                  <a:cubicBezTo>
                    <a:pt x="2076" y="1378"/>
                    <a:pt x="2085" y="1360"/>
                    <a:pt x="2094" y="1342"/>
                  </a:cubicBezTo>
                  <a:cubicBezTo>
                    <a:pt x="2098" y="1356"/>
                    <a:pt x="2109" y="1356"/>
                    <a:pt x="2120" y="1356"/>
                  </a:cubicBezTo>
                  <a:cubicBezTo>
                    <a:pt x="2131" y="1356"/>
                    <a:pt x="2142" y="1356"/>
                    <a:pt x="2147" y="1369"/>
                  </a:cubicBezTo>
                  <a:cubicBezTo>
                    <a:pt x="2147" y="1298"/>
                    <a:pt x="2138" y="1325"/>
                    <a:pt x="2111" y="1263"/>
                  </a:cubicBezTo>
                  <a:lnTo>
                    <a:pt x="2138" y="1263"/>
                  </a:lnTo>
                  <a:cubicBezTo>
                    <a:pt x="2120" y="1245"/>
                    <a:pt x="2111" y="1236"/>
                    <a:pt x="2120" y="1201"/>
                  </a:cubicBezTo>
                  <a:lnTo>
                    <a:pt x="2120" y="1201"/>
                  </a:lnTo>
                  <a:cubicBezTo>
                    <a:pt x="2129" y="1236"/>
                    <a:pt x="2164" y="1210"/>
                    <a:pt x="2182" y="1245"/>
                  </a:cubicBezTo>
                  <a:cubicBezTo>
                    <a:pt x="2254" y="1221"/>
                    <a:pt x="2188" y="1146"/>
                    <a:pt x="2248" y="1146"/>
                  </a:cubicBezTo>
                  <a:cubicBezTo>
                    <a:pt x="2254" y="1146"/>
                    <a:pt x="2261" y="1147"/>
                    <a:pt x="2270" y="1148"/>
                  </a:cubicBezTo>
                  <a:cubicBezTo>
                    <a:pt x="2256" y="1132"/>
                    <a:pt x="2244" y="1126"/>
                    <a:pt x="2235" y="1126"/>
                  </a:cubicBezTo>
                  <a:cubicBezTo>
                    <a:pt x="2212" y="1126"/>
                    <a:pt x="2202" y="1159"/>
                    <a:pt x="2200" y="1159"/>
                  </a:cubicBezTo>
                  <a:cubicBezTo>
                    <a:pt x="2200" y="1159"/>
                    <a:pt x="2200" y="1159"/>
                    <a:pt x="2200" y="1157"/>
                  </a:cubicBezTo>
                  <a:cubicBezTo>
                    <a:pt x="2164" y="1157"/>
                    <a:pt x="2164" y="1104"/>
                    <a:pt x="2173" y="1095"/>
                  </a:cubicBezTo>
                  <a:cubicBezTo>
                    <a:pt x="2177" y="1091"/>
                    <a:pt x="2186" y="1090"/>
                    <a:pt x="2197" y="1090"/>
                  </a:cubicBezTo>
                  <a:cubicBezTo>
                    <a:pt x="2209" y="1090"/>
                    <a:pt x="2222" y="1091"/>
                    <a:pt x="2236" y="1091"/>
                  </a:cubicBezTo>
                  <a:cubicBezTo>
                    <a:pt x="2264" y="1091"/>
                    <a:pt x="2292" y="1086"/>
                    <a:pt x="2305" y="1060"/>
                  </a:cubicBezTo>
                  <a:cubicBezTo>
                    <a:pt x="2305" y="1069"/>
                    <a:pt x="2305" y="1069"/>
                    <a:pt x="2305" y="1078"/>
                  </a:cubicBezTo>
                  <a:cubicBezTo>
                    <a:pt x="2332" y="1069"/>
                    <a:pt x="2297" y="1025"/>
                    <a:pt x="2341" y="1025"/>
                  </a:cubicBezTo>
                  <a:cubicBezTo>
                    <a:pt x="2305" y="989"/>
                    <a:pt x="2358" y="998"/>
                    <a:pt x="2305" y="963"/>
                  </a:cubicBezTo>
                  <a:lnTo>
                    <a:pt x="2297" y="1016"/>
                  </a:lnTo>
                  <a:cubicBezTo>
                    <a:pt x="2297" y="980"/>
                    <a:pt x="2252" y="927"/>
                    <a:pt x="2305" y="901"/>
                  </a:cubicBezTo>
                  <a:cubicBezTo>
                    <a:pt x="2314" y="910"/>
                    <a:pt x="2314" y="927"/>
                    <a:pt x="2323" y="945"/>
                  </a:cubicBezTo>
                  <a:cubicBezTo>
                    <a:pt x="2341" y="936"/>
                    <a:pt x="2323" y="919"/>
                    <a:pt x="2350" y="910"/>
                  </a:cubicBezTo>
                  <a:lnTo>
                    <a:pt x="2350" y="910"/>
                  </a:lnTo>
                  <a:cubicBezTo>
                    <a:pt x="2394" y="945"/>
                    <a:pt x="2323" y="972"/>
                    <a:pt x="2350" y="1016"/>
                  </a:cubicBezTo>
                  <a:cubicBezTo>
                    <a:pt x="2370" y="1016"/>
                    <a:pt x="2354" y="975"/>
                    <a:pt x="2369" y="975"/>
                  </a:cubicBezTo>
                  <a:cubicBezTo>
                    <a:pt x="2374" y="975"/>
                    <a:pt x="2381" y="979"/>
                    <a:pt x="2394" y="989"/>
                  </a:cubicBezTo>
                  <a:cubicBezTo>
                    <a:pt x="2332" y="936"/>
                    <a:pt x="2429" y="954"/>
                    <a:pt x="2394" y="892"/>
                  </a:cubicBezTo>
                  <a:lnTo>
                    <a:pt x="2394" y="892"/>
                  </a:lnTo>
                  <a:lnTo>
                    <a:pt x="2420" y="910"/>
                  </a:lnTo>
                  <a:cubicBezTo>
                    <a:pt x="2420" y="901"/>
                    <a:pt x="2411" y="883"/>
                    <a:pt x="2411" y="874"/>
                  </a:cubicBezTo>
                  <a:lnTo>
                    <a:pt x="2411" y="874"/>
                  </a:lnTo>
                  <a:lnTo>
                    <a:pt x="2447" y="910"/>
                  </a:lnTo>
                  <a:cubicBezTo>
                    <a:pt x="2429" y="866"/>
                    <a:pt x="2500" y="883"/>
                    <a:pt x="2500" y="848"/>
                  </a:cubicBezTo>
                  <a:lnTo>
                    <a:pt x="2500" y="848"/>
                  </a:lnTo>
                  <a:cubicBezTo>
                    <a:pt x="2492" y="864"/>
                    <a:pt x="2484" y="870"/>
                    <a:pt x="2477" y="870"/>
                  </a:cubicBezTo>
                  <a:cubicBezTo>
                    <a:pt x="2462" y="870"/>
                    <a:pt x="2448" y="847"/>
                    <a:pt x="2427" y="847"/>
                  </a:cubicBezTo>
                  <a:cubicBezTo>
                    <a:pt x="2425" y="847"/>
                    <a:pt x="2423" y="847"/>
                    <a:pt x="2420" y="848"/>
                  </a:cubicBezTo>
                  <a:cubicBezTo>
                    <a:pt x="2420" y="817"/>
                    <a:pt x="2433" y="808"/>
                    <a:pt x="2449" y="808"/>
                  </a:cubicBezTo>
                  <a:cubicBezTo>
                    <a:pt x="2457" y="808"/>
                    <a:pt x="2465" y="810"/>
                    <a:pt x="2473" y="813"/>
                  </a:cubicBezTo>
                  <a:cubicBezTo>
                    <a:pt x="2491" y="813"/>
                    <a:pt x="2500" y="813"/>
                    <a:pt x="2517" y="804"/>
                  </a:cubicBezTo>
                  <a:cubicBezTo>
                    <a:pt x="2533" y="796"/>
                    <a:pt x="2548" y="782"/>
                    <a:pt x="2558" y="761"/>
                  </a:cubicBezTo>
                  <a:lnTo>
                    <a:pt x="2558" y="761"/>
                  </a:lnTo>
                  <a:cubicBezTo>
                    <a:pt x="2550" y="772"/>
                    <a:pt x="2533" y="784"/>
                    <a:pt x="2521" y="784"/>
                  </a:cubicBezTo>
                  <a:cubicBezTo>
                    <a:pt x="2514" y="784"/>
                    <a:pt x="2509" y="779"/>
                    <a:pt x="2509" y="769"/>
                  </a:cubicBezTo>
                  <a:cubicBezTo>
                    <a:pt x="2526" y="751"/>
                    <a:pt x="2553" y="724"/>
                    <a:pt x="2579" y="716"/>
                  </a:cubicBezTo>
                  <a:cubicBezTo>
                    <a:pt x="2595" y="687"/>
                    <a:pt x="2595" y="679"/>
                    <a:pt x="2588" y="679"/>
                  </a:cubicBezTo>
                  <a:cubicBezTo>
                    <a:pt x="2579" y="679"/>
                    <a:pt x="2560" y="690"/>
                    <a:pt x="2548" y="690"/>
                  </a:cubicBezTo>
                  <a:cubicBezTo>
                    <a:pt x="2542" y="690"/>
                    <a:pt x="2537" y="687"/>
                    <a:pt x="2535" y="680"/>
                  </a:cubicBezTo>
                  <a:cubicBezTo>
                    <a:pt x="2597" y="663"/>
                    <a:pt x="2544" y="636"/>
                    <a:pt x="2544" y="610"/>
                  </a:cubicBezTo>
                  <a:lnTo>
                    <a:pt x="2544" y="610"/>
                  </a:lnTo>
                  <a:lnTo>
                    <a:pt x="2579" y="618"/>
                  </a:lnTo>
                  <a:cubicBezTo>
                    <a:pt x="2659" y="530"/>
                    <a:pt x="2509" y="592"/>
                    <a:pt x="2579" y="521"/>
                  </a:cubicBezTo>
                  <a:lnTo>
                    <a:pt x="2579" y="521"/>
                  </a:lnTo>
                  <a:cubicBezTo>
                    <a:pt x="2597" y="530"/>
                    <a:pt x="2606" y="539"/>
                    <a:pt x="2623" y="548"/>
                  </a:cubicBezTo>
                  <a:lnTo>
                    <a:pt x="2623" y="512"/>
                  </a:lnTo>
                  <a:lnTo>
                    <a:pt x="2676" y="512"/>
                  </a:lnTo>
                  <a:cubicBezTo>
                    <a:pt x="2659" y="477"/>
                    <a:pt x="2676" y="459"/>
                    <a:pt x="2720" y="415"/>
                  </a:cubicBezTo>
                  <a:lnTo>
                    <a:pt x="2720" y="415"/>
                  </a:lnTo>
                  <a:cubicBezTo>
                    <a:pt x="2702" y="423"/>
                    <a:pt x="2684" y="427"/>
                    <a:pt x="2670" y="427"/>
                  </a:cubicBezTo>
                  <a:cubicBezTo>
                    <a:pt x="2650" y="427"/>
                    <a:pt x="2639" y="418"/>
                    <a:pt x="2650" y="398"/>
                  </a:cubicBezTo>
                  <a:cubicBezTo>
                    <a:pt x="2694" y="371"/>
                    <a:pt x="2694" y="398"/>
                    <a:pt x="2712" y="354"/>
                  </a:cubicBezTo>
                  <a:cubicBezTo>
                    <a:pt x="2738" y="354"/>
                    <a:pt x="2773" y="354"/>
                    <a:pt x="2712" y="389"/>
                  </a:cubicBezTo>
                  <a:lnTo>
                    <a:pt x="2747" y="389"/>
                  </a:lnTo>
                  <a:cubicBezTo>
                    <a:pt x="2800" y="354"/>
                    <a:pt x="2800" y="318"/>
                    <a:pt x="2809" y="292"/>
                  </a:cubicBezTo>
                  <a:lnTo>
                    <a:pt x="2809" y="292"/>
                  </a:lnTo>
                  <a:cubicBezTo>
                    <a:pt x="2800" y="301"/>
                    <a:pt x="2800" y="309"/>
                    <a:pt x="2782" y="318"/>
                  </a:cubicBezTo>
                  <a:cubicBezTo>
                    <a:pt x="2773" y="301"/>
                    <a:pt x="2765" y="292"/>
                    <a:pt x="2756" y="274"/>
                  </a:cubicBezTo>
                  <a:cubicBezTo>
                    <a:pt x="2782" y="256"/>
                    <a:pt x="2791" y="256"/>
                    <a:pt x="2809" y="256"/>
                  </a:cubicBezTo>
                  <a:cubicBezTo>
                    <a:pt x="2809" y="248"/>
                    <a:pt x="2791" y="248"/>
                    <a:pt x="2800" y="230"/>
                  </a:cubicBezTo>
                  <a:cubicBezTo>
                    <a:pt x="2825" y="218"/>
                    <a:pt x="2858" y="201"/>
                    <a:pt x="2876" y="201"/>
                  </a:cubicBezTo>
                  <a:cubicBezTo>
                    <a:pt x="2883" y="201"/>
                    <a:pt x="2888" y="204"/>
                    <a:pt x="2888" y="212"/>
                  </a:cubicBezTo>
                  <a:cubicBezTo>
                    <a:pt x="2888" y="195"/>
                    <a:pt x="2888" y="177"/>
                    <a:pt x="2879" y="159"/>
                  </a:cubicBezTo>
                  <a:cubicBezTo>
                    <a:pt x="2906" y="142"/>
                    <a:pt x="2968" y="89"/>
                    <a:pt x="2977" y="89"/>
                  </a:cubicBezTo>
                  <a:cubicBezTo>
                    <a:pt x="2994" y="71"/>
                    <a:pt x="2994" y="53"/>
                    <a:pt x="2994" y="44"/>
                  </a:cubicBezTo>
                  <a:lnTo>
                    <a:pt x="2994" y="44"/>
                  </a:lnTo>
                  <a:cubicBezTo>
                    <a:pt x="2937" y="59"/>
                    <a:pt x="2857" y="85"/>
                    <a:pt x="2819" y="85"/>
                  </a:cubicBezTo>
                  <a:cubicBezTo>
                    <a:pt x="2810" y="85"/>
                    <a:pt x="2803" y="83"/>
                    <a:pt x="2800" y="80"/>
                  </a:cubicBezTo>
                  <a:cubicBezTo>
                    <a:pt x="2782" y="80"/>
                    <a:pt x="2773" y="89"/>
                    <a:pt x="2756" y="89"/>
                  </a:cubicBezTo>
                  <a:cubicBezTo>
                    <a:pt x="2720" y="89"/>
                    <a:pt x="2701" y="73"/>
                    <a:pt x="2658" y="73"/>
                  </a:cubicBezTo>
                  <a:cubicBezTo>
                    <a:pt x="2636" y="73"/>
                    <a:pt x="2609" y="77"/>
                    <a:pt x="2570" y="89"/>
                  </a:cubicBezTo>
                  <a:cubicBezTo>
                    <a:pt x="2570" y="71"/>
                    <a:pt x="2570" y="53"/>
                    <a:pt x="2570" y="36"/>
                  </a:cubicBezTo>
                  <a:cubicBezTo>
                    <a:pt x="2535" y="44"/>
                    <a:pt x="2535" y="62"/>
                    <a:pt x="2535" y="80"/>
                  </a:cubicBezTo>
                  <a:cubicBezTo>
                    <a:pt x="2526" y="97"/>
                    <a:pt x="2509" y="115"/>
                    <a:pt x="2464" y="124"/>
                  </a:cubicBezTo>
                  <a:cubicBezTo>
                    <a:pt x="2455" y="126"/>
                    <a:pt x="2447" y="127"/>
                    <a:pt x="2442" y="127"/>
                  </a:cubicBezTo>
                  <a:cubicBezTo>
                    <a:pt x="2405" y="127"/>
                    <a:pt x="2471" y="78"/>
                    <a:pt x="2456" y="62"/>
                  </a:cubicBezTo>
                  <a:lnTo>
                    <a:pt x="2456" y="62"/>
                  </a:lnTo>
                  <a:cubicBezTo>
                    <a:pt x="2429" y="80"/>
                    <a:pt x="2394" y="97"/>
                    <a:pt x="2367" y="106"/>
                  </a:cubicBezTo>
                  <a:cubicBezTo>
                    <a:pt x="2350" y="111"/>
                    <a:pt x="2334" y="115"/>
                    <a:pt x="2320" y="115"/>
                  </a:cubicBezTo>
                  <a:cubicBezTo>
                    <a:pt x="2305" y="115"/>
                    <a:pt x="2292" y="111"/>
                    <a:pt x="2279" y="97"/>
                  </a:cubicBezTo>
                  <a:cubicBezTo>
                    <a:pt x="2305" y="97"/>
                    <a:pt x="2323" y="106"/>
                    <a:pt x="2341" y="106"/>
                  </a:cubicBezTo>
                  <a:cubicBezTo>
                    <a:pt x="2332" y="89"/>
                    <a:pt x="2323" y="80"/>
                    <a:pt x="2305" y="71"/>
                  </a:cubicBezTo>
                  <a:cubicBezTo>
                    <a:pt x="2385" y="27"/>
                    <a:pt x="2429" y="44"/>
                    <a:pt x="2403"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
            <p:cNvSpPr/>
            <p:nvPr/>
          </p:nvSpPr>
          <p:spPr>
            <a:xfrm>
              <a:off x="9410861" y="4667766"/>
              <a:ext cx="1597" cy="4313"/>
            </a:xfrm>
            <a:custGeom>
              <a:avLst/>
              <a:gdLst/>
              <a:ahLst/>
              <a:cxnLst/>
              <a:rect l="l" t="t" r="r" b="b"/>
              <a:pathLst>
                <a:path w="10" h="27" extrusionOk="0">
                  <a:moveTo>
                    <a:pt x="1" y="0"/>
                  </a:moveTo>
                  <a:cubicBezTo>
                    <a:pt x="10" y="9"/>
                    <a:pt x="10" y="18"/>
                    <a:pt x="10" y="27"/>
                  </a:cubicBezTo>
                  <a:cubicBezTo>
                    <a:pt x="10" y="18"/>
                    <a:pt x="10" y="9"/>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2"/>
            <p:cNvSpPr/>
            <p:nvPr/>
          </p:nvSpPr>
          <p:spPr>
            <a:xfrm>
              <a:off x="9657662" y="4654986"/>
              <a:ext cx="1597" cy="160"/>
            </a:xfrm>
            <a:custGeom>
              <a:avLst/>
              <a:gdLst/>
              <a:ahLst/>
              <a:cxnLst/>
              <a:rect l="l" t="t" r="r" b="b"/>
              <a:pathLst>
                <a:path w="10" h="1" extrusionOk="0">
                  <a:moveTo>
                    <a:pt x="1" y="1"/>
                  </a:moveTo>
                  <a:lnTo>
                    <a:pt x="1" y="1"/>
                  </a:lnTo>
                  <a:cubicBezTo>
                    <a:pt x="1" y="1"/>
                    <a:pt x="10" y="1"/>
                    <a:pt x="1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2"/>
            <p:cNvSpPr/>
            <p:nvPr/>
          </p:nvSpPr>
          <p:spPr>
            <a:xfrm>
              <a:off x="9267093" y="4739649"/>
              <a:ext cx="2875" cy="4473"/>
            </a:xfrm>
            <a:custGeom>
              <a:avLst/>
              <a:gdLst/>
              <a:ahLst/>
              <a:cxnLst/>
              <a:rect l="l" t="t" r="r" b="b"/>
              <a:pathLst>
                <a:path w="18" h="28" extrusionOk="0">
                  <a:moveTo>
                    <a:pt x="18" y="1"/>
                  </a:moveTo>
                  <a:cubicBezTo>
                    <a:pt x="9" y="9"/>
                    <a:pt x="0" y="9"/>
                    <a:pt x="9" y="27"/>
                  </a:cubicBezTo>
                  <a:cubicBezTo>
                    <a:pt x="9" y="18"/>
                    <a:pt x="18" y="9"/>
                    <a:pt x="1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
            <p:cNvSpPr/>
            <p:nvPr/>
          </p:nvSpPr>
          <p:spPr>
            <a:xfrm>
              <a:off x="9384024" y="4828466"/>
              <a:ext cx="3035" cy="4473"/>
            </a:xfrm>
            <a:custGeom>
              <a:avLst/>
              <a:gdLst/>
              <a:ahLst/>
              <a:cxnLst/>
              <a:rect l="l" t="t" r="r" b="b"/>
              <a:pathLst>
                <a:path w="19" h="28" extrusionOk="0">
                  <a:moveTo>
                    <a:pt x="1" y="1"/>
                  </a:moveTo>
                  <a:cubicBezTo>
                    <a:pt x="1" y="10"/>
                    <a:pt x="1" y="19"/>
                    <a:pt x="1" y="27"/>
                  </a:cubicBezTo>
                  <a:cubicBezTo>
                    <a:pt x="1" y="21"/>
                    <a:pt x="5" y="15"/>
                    <a:pt x="11" y="15"/>
                  </a:cubicBezTo>
                  <a:cubicBezTo>
                    <a:pt x="13" y="15"/>
                    <a:pt x="16" y="16"/>
                    <a:pt x="19" y="19"/>
                  </a:cubicBez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
            <p:cNvSpPr/>
            <p:nvPr/>
          </p:nvSpPr>
          <p:spPr>
            <a:xfrm>
              <a:off x="9372842" y="4875750"/>
              <a:ext cx="4313" cy="3674"/>
            </a:xfrm>
            <a:custGeom>
              <a:avLst/>
              <a:gdLst/>
              <a:ahLst/>
              <a:cxnLst/>
              <a:rect l="l" t="t" r="r" b="b"/>
              <a:pathLst>
                <a:path w="27" h="23" extrusionOk="0">
                  <a:moveTo>
                    <a:pt x="10" y="1"/>
                  </a:moveTo>
                  <a:cubicBezTo>
                    <a:pt x="5" y="1"/>
                    <a:pt x="0" y="5"/>
                    <a:pt x="0" y="14"/>
                  </a:cubicBezTo>
                  <a:cubicBezTo>
                    <a:pt x="9" y="14"/>
                    <a:pt x="0" y="23"/>
                    <a:pt x="9" y="23"/>
                  </a:cubicBezTo>
                  <a:lnTo>
                    <a:pt x="27" y="14"/>
                  </a:lnTo>
                  <a:cubicBezTo>
                    <a:pt x="22" y="5"/>
                    <a:pt x="16" y="1"/>
                    <a:pt x="1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
            <p:cNvSpPr/>
            <p:nvPr/>
          </p:nvSpPr>
          <p:spPr>
            <a:xfrm>
              <a:off x="9367251" y="4843961"/>
              <a:ext cx="11342" cy="5910"/>
            </a:xfrm>
            <a:custGeom>
              <a:avLst/>
              <a:gdLst/>
              <a:ahLst/>
              <a:cxnLst/>
              <a:rect l="l" t="t" r="r" b="b"/>
              <a:pathLst>
                <a:path w="71" h="37" extrusionOk="0">
                  <a:moveTo>
                    <a:pt x="26" y="1"/>
                  </a:moveTo>
                  <a:lnTo>
                    <a:pt x="26" y="1"/>
                  </a:lnTo>
                  <a:cubicBezTo>
                    <a:pt x="0" y="19"/>
                    <a:pt x="18" y="27"/>
                    <a:pt x="35" y="36"/>
                  </a:cubicBezTo>
                  <a:cubicBezTo>
                    <a:pt x="71" y="19"/>
                    <a:pt x="53" y="10"/>
                    <a:pt x="26"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
            <p:cNvSpPr/>
            <p:nvPr/>
          </p:nvSpPr>
          <p:spPr>
            <a:xfrm>
              <a:off x="9372842" y="4849712"/>
              <a:ext cx="4313" cy="2875"/>
            </a:xfrm>
            <a:custGeom>
              <a:avLst/>
              <a:gdLst/>
              <a:ahLst/>
              <a:cxnLst/>
              <a:rect l="l" t="t" r="r" b="b"/>
              <a:pathLst>
                <a:path w="27" h="18" extrusionOk="0">
                  <a:moveTo>
                    <a:pt x="0" y="0"/>
                  </a:moveTo>
                  <a:cubicBezTo>
                    <a:pt x="9" y="9"/>
                    <a:pt x="9" y="9"/>
                    <a:pt x="9" y="18"/>
                  </a:cubicBezTo>
                  <a:cubicBezTo>
                    <a:pt x="27" y="9"/>
                    <a:pt x="9" y="9"/>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2"/>
            <p:cNvSpPr/>
            <p:nvPr/>
          </p:nvSpPr>
          <p:spPr>
            <a:xfrm>
              <a:off x="9366293" y="4810735"/>
              <a:ext cx="11022" cy="3355"/>
            </a:xfrm>
            <a:custGeom>
              <a:avLst/>
              <a:gdLst/>
              <a:ahLst/>
              <a:cxnLst/>
              <a:rect l="l" t="t" r="r" b="b"/>
              <a:pathLst>
                <a:path w="69" h="21" extrusionOk="0">
                  <a:moveTo>
                    <a:pt x="21" y="1"/>
                  </a:moveTo>
                  <a:cubicBezTo>
                    <a:pt x="9" y="1"/>
                    <a:pt x="1" y="4"/>
                    <a:pt x="15" y="15"/>
                  </a:cubicBezTo>
                  <a:cubicBezTo>
                    <a:pt x="15" y="19"/>
                    <a:pt x="17" y="21"/>
                    <a:pt x="21" y="21"/>
                  </a:cubicBezTo>
                  <a:cubicBezTo>
                    <a:pt x="28" y="21"/>
                    <a:pt x="41" y="13"/>
                    <a:pt x="43" y="13"/>
                  </a:cubicBezTo>
                  <a:lnTo>
                    <a:pt x="43" y="13"/>
                  </a:lnTo>
                  <a:cubicBezTo>
                    <a:pt x="43" y="13"/>
                    <a:pt x="43" y="13"/>
                    <a:pt x="41" y="15"/>
                  </a:cubicBezTo>
                  <a:cubicBezTo>
                    <a:pt x="68" y="9"/>
                    <a:pt x="40" y="1"/>
                    <a:pt x="2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
            <p:cNvSpPr/>
            <p:nvPr/>
          </p:nvSpPr>
          <p:spPr>
            <a:xfrm>
              <a:off x="9358785" y="4849712"/>
              <a:ext cx="5751" cy="4313"/>
            </a:xfrm>
            <a:custGeom>
              <a:avLst/>
              <a:gdLst/>
              <a:ahLst/>
              <a:cxnLst/>
              <a:rect l="l" t="t" r="r" b="b"/>
              <a:pathLst>
                <a:path w="36" h="27" extrusionOk="0">
                  <a:moveTo>
                    <a:pt x="35" y="0"/>
                  </a:moveTo>
                  <a:lnTo>
                    <a:pt x="0" y="9"/>
                  </a:lnTo>
                  <a:lnTo>
                    <a:pt x="0" y="27"/>
                  </a:lnTo>
                  <a:lnTo>
                    <a:pt x="35"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
            <p:cNvSpPr/>
            <p:nvPr/>
          </p:nvSpPr>
          <p:spPr>
            <a:xfrm>
              <a:off x="9353034" y="4832779"/>
              <a:ext cx="3035" cy="4313"/>
            </a:xfrm>
            <a:custGeom>
              <a:avLst/>
              <a:gdLst/>
              <a:ahLst/>
              <a:cxnLst/>
              <a:rect l="l" t="t" r="r" b="b"/>
              <a:pathLst>
                <a:path w="19" h="27" extrusionOk="0">
                  <a:moveTo>
                    <a:pt x="1" y="0"/>
                  </a:moveTo>
                  <a:lnTo>
                    <a:pt x="1" y="27"/>
                  </a:lnTo>
                  <a:lnTo>
                    <a:pt x="18" y="27"/>
                  </a:lnTo>
                  <a:cubicBezTo>
                    <a:pt x="10" y="18"/>
                    <a:pt x="10" y="0"/>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
            <p:cNvSpPr/>
            <p:nvPr/>
          </p:nvSpPr>
          <p:spPr>
            <a:xfrm>
              <a:off x="9355909" y="4836932"/>
              <a:ext cx="3035" cy="3035"/>
            </a:xfrm>
            <a:custGeom>
              <a:avLst/>
              <a:gdLst/>
              <a:ahLst/>
              <a:cxnLst/>
              <a:rect l="l" t="t" r="r" b="b"/>
              <a:pathLst>
                <a:path w="19" h="19" extrusionOk="0">
                  <a:moveTo>
                    <a:pt x="0" y="1"/>
                  </a:moveTo>
                  <a:lnTo>
                    <a:pt x="0" y="1"/>
                  </a:lnTo>
                  <a:cubicBezTo>
                    <a:pt x="0" y="10"/>
                    <a:pt x="9" y="18"/>
                    <a:pt x="18" y="18"/>
                  </a:cubicBezTo>
                  <a:cubicBezTo>
                    <a:pt x="9" y="18"/>
                    <a:pt x="9" y="10"/>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
            <p:cNvSpPr/>
            <p:nvPr/>
          </p:nvSpPr>
          <p:spPr>
            <a:xfrm>
              <a:off x="9354472" y="4845399"/>
              <a:ext cx="1597" cy="4473"/>
            </a:xfrm>
            <a:custGeom>
              <a:avLst/>
              <a:gdLst/>
              <a:ahLst/>
              <a:cxnLst/>
              <a:rect l="l" t="t" r="r" b="b"/>
              <a:pathLst>
                <a:path w="10" h="28" extrusionOk="0">
                  <a:moveTo>
                    <a:pt x="1" y="1"/>
                  </a:moveTo>
                  <a:lnTo>
                    <a:pt x="1" y="27"/>
                  </a:lnTo>
                  <a:lnTo>
                    <a:pt x="9" y="18"/>
                  </a:ln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2"/>
            <p:cNvSpPr/>
            <p:nvPr/>
          </p:nvSpPr>
          <p:spPr>
            <a:xfrm>
              <a:off x="9323482" y="4789010"/>
              <a:ext cx="7188" cy="4792"/>
            </a:xfrm>
            <a:custGeom>
              <a:avLst/>
              <a:gdLst/>
              <a:ahLst/>
              <a:cxnLst/>
              <a:rect l="l" t="t" r="r" b="b"/>
              <a:pathLst>
                <a:path w="45" h="30" extrusionOk="0">
                  <a:moveTo>
                    <a:pt x="18" y="1"/>
                  </a:moveTo>
                  <a:cubicBezTo>
                    <a:pt x="9" y="9"/>
                    <a:pt x="0" y="18"/>
                    <a:pt x="9" y="27"/>
                  </a:cubicBezTo>
                  <a:cubicBezTo>
                    <a:pt x="18" y="27"/>
                    <a:pt x="25" y="29"/>
                    <a:pt x="30" y="29"/>
                  </a:cubicBezTo>
                  <a:cubicBezTo>
                    <a:pt x="36" y="29"/>
                    <a:pt x="40" y="27"/>
                    <a:pt x="44" y="18"/>
                  </a:cubicBezTo>
                  <a:lnTo>
                    <a:pt x="18"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
            <p:cNvSpPr/>
            <p:nvPr/>
          </p:nvSpPr>
          <p:spPr>
            <a:xfrm>
              <a:off x="9319169" y="4808818"/>
              <a:ext cx="7188" cy="4313"/>
            </a:xfrm>
            <a:custGeom>
              <a:avLst/>
              <a:gdLst/>
              <a:ahLst/>
              <a:cxnLst/>
              <a:rect l="l" t="t" r="r" b="b"/>
              <a:pathLst>
                <a:path w="45" h="27" extrusionOk="0">
                  <a:moveTo>
                    <a:pt x="45" y="0"/>
                  </a:moveTo>
                  <a:lnTo>
                    <a:pt x="1" y="27"/>
                  </a:lnTo>
                  <a:lnTo>
                    <a:pt x="27" y="27"/>
                  </a:lnTo>
                  <a:cubicBezTo>
                    <a:pt x="27" y="18"/>
                    <a:pt x="36" y="9"/>
                    <a:pt x="45"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
            <p:cNvSpPr/>
            <p:nvPr/>
          </p:nvSpPr>
          <p:spPr>
            <a:xfrm>
              <a:off x="9308306" y="4801150"/>
              <a:ext cx="6869" cy="3035"/>
            </a:xfrm>
            <a:custGeom>
              <a:avLst/>
              <a:gdLst/>
              <a:ahLst/>
              <a:cxnLst/>
              <a:rect l="l" t="t" r="r" b="b"/>
              <a:pathLst>
                <a:path w="43" h="19" extrusionOk="0">
                  <a:moveTo>
                    <a:pt x="7" y="1"/>
                  </a:moveTo>
                  <a:cubicBezTo>
                    <a:pt x="2" y="1"/>
                    <a:pt x="1" y="4"/>
                    <a:pt x="7" y="13"/>
                  </a:cubicBezTo>
                  <a:cubicBezTo>
                    <a:pt x="17" y="13"/>
                    <a:pt x="27" y="19"/>
                    <a:pt x="34" y="19"/>
                  </a:cubicBezTo>
                  <a:cubicBezTo>
                    <a:pt x="39" y="19"/>
                    <a:pt x="42" y="15"/>
                    <a:pt x="42" y="4"/>
                  </a:cubicBezTo>
                  <a:lnTo>
                    <a:pt x="42" y="4"/>
                  </a:lnTo>
                  <a:cubicBezTo>
                    <a:pt x="41" y="5"/>
                    <a:pt x="39" y="6"/>
                    <a:pt x="36" y="6"/>
                  </a:cubicBezTo>
                  <a:cubicBezTo>
                    <a:pt x="27" y="6"/>
                    <a:pt x="14" y="1"/>
                    <a:pt x="7"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
            <p:cNvSpPr/>
            <p:nvPr/>
          </p:nvSpPr>
          <p:spPr>
            <a:xfrm>
              <a:off x="9286741" y="4734058"/>
              <a:ext cx="14217" cy="1597"/>
            </a:xfrm>
            <a:custGeom>
              <a:avLst/>
              <a:gdLst/>
              <a:ahLst/>
              <a:cxnLst/>
              <a:rect l="l" t="t" r="r" b="b"/>
              <a:pathLst>
                <a:path w="89" h="10" extrusionOk="0">
                  <a:moveTo>
                    <a:pt x="1" y="0"/>
                  </a:moveTo>
                  <a:lnTo>
                    <a:pt x="1" y="9"/>
                  </a:lnTo>
                  <a:lnTo>
                    <a:pt x="89" y="9"/>
                  </a:lnTo>
                  <a:lnTo>
                    <a:pt x="1"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
            <p:cNvSpPr/>
            <p:nvPr/>
          </p:nvSpPr>
          <p:spPr>
            <a:xfrm>
              <a:off x="9216614" y="4655945"/>
              <a:ext cx="22364" cy="9105"/>
            </a:xfrm>
            <a:custGeom>
              <a:avLst/>
              <a:gdLst/>
              <a:ahLst/>
              <a:cxnLst/>
              <a:rect l="l" t="t" r="r" b="b"/>
              <a:pathLst>
                <a:path w="140" h="57" extrusionOk="0">
                  <a:moveTo>
                    <a:pt x="28" y="0"/>
                  </a:moveTo>
                  <a:cubicBezTo>
                    <a:pt x="0" y="0"/>
                    <a:pt x="68" y="33"/>
                    <a:pt x="45" y="33"/>
                  </a:cubicBezTo>
                  <a:cubicBezTo>
                    <a:pt x="41" y="33"/>
                    <a:pt x="35" y="32"/>
                    <a:pt x="25" y="30"/>
                  </a:cubicBezTo>
                  <a:lnTo>
                    <a:pt x="25" y="30"/>
                  </a:lnTo>
                  <a:cubicBezTo>
                    <a:pt x="42" y="48"/>
                    <a:pt x="95" y="48"/>
                    <a:pt x="104" y="57"/>
                  </a:cubicBezTo>
                  <a:cubicBezTo>
                    <a:pt x="104" y="39"/>
                    <a:pt x="139" y="48"/>
                    <a:pt x="51" y="4"/>
                  </a:cubicBezTo>
                  <a:cubicBezTo>
                    <a:pt x="40" y="1"/>
                    <a:pt x="32" y="0"/>
                    <a:pt x="28"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
            <p:cNvSpPr/>
            <p:nvPr/>
          </p:nvSpPr>
          <p:spPr>
            <a:xfrm>
              <a:off x="9233228" y="4664890"/>
              <a:ext cx="160" cy="3035"/>
            </a:xfrm>
            <a:custGeom>
              <a:avLst/>
              <a:gdLst/>
              <a:ahLst/>
              <a:cxnLst/>
              <a:rect l="l" t="t" r="r" b="b"/>
              <a:pathLst>
                <a:path w="1" h="19" extrusionOk="0">
                  <a:moveTo>
                    <a:pt x="0" y="1"/>
                  </a:moveTo>
                  <a:cubicBezTo>
                    <a:pt x="0" y="9"/>
                    <a:pt x="0" y="9"/>
                    <a:pt x="0" y="18"/>
                  </a:cubicBezTo>
                  <a:cubicBezTo>
                    <a:pt x="0" y="9"/>
                    <a:pt x="0" y="9"/>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
            <p:cNvSpPr/>
            <p:nvPr/>
          </p:nvSpPr>
          <p:spPr>
            <a:xfrm>
              <a:off x="9419327" y="4977985"/>
              <a:ext cx="5910" cy="1597"/>
            </a:xfrm>
            <a:custGeom>
              <a:avLst/>
              <a:gdLst/>
              <a:ahLst/>
              <a:cxnLst/>
              <a:rect l="l" t="t" r="r" b="b"/>
              <a:pathLst>
                <a:path w="37" h="10" extrusionOk="0">
                  <a:moveTo>
                    <a:pt x="27" y="1"/>
                  </a:moveTo>
                  <a:lnTo>
                    <a:pt x="1" y="10"/>
                  </a:lnTo>
                  <a:lnTo>
                    <a:pt x="36" y="10"/>
                  </a:lnTo>
                  <a:lnTo>
                    <a:pt x="27"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
            <p:cNvSpPr/>
            <p:nvPr/>
          </p:nvSpPr>
          <p:spPr>
            <a:xfrm>
              <a:off x="9420765" y="4985013"/>
              <a:ext cx="7188" cy="5910"/>
            </a:xfrm>
            <a:custGeom>
              <a:avLst/>
              <a:gdLst/>
              <a:ahLst/>
              <a:cxnLst/>
              <a:rect l="l" t="t" r="r" b="b"/>
              <a:pathLst>
                <a:path w="45" h="37" extrusionOk="0">
                  <a:moveTo>
                    <a:pt x="1" y="1"/>
                  </a:moveTo>
                  <a:lnTo>
                    <a:pt x="36" y="36"/>
                  </a:lnTo>
                  <a:cubicBezTo>
                    <a:pt x="36" y="27"/>
                    <a:pt x="36" y="19"/>
                    <a:pt x="45" y="19"/>
                  </a:cubicBez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
            <p:cNvSpPr/>
            <p:nvPr/>
          </p:nvSpPr>
          <p:spPr>
            <a:xfrm>
              <a:off x="9491371" y="4646520"/>
              <a:ext cx="2875" cy="4473"/>
            </a:xfrm>
            <a:custGeom>
              <a:avLst/>
              <a:gdLst/>
              <a:ahLst/>
              <a:cxnLst/>
              <a:rect l="l" t="t" r="r" b="b"/>
              <a:pathLst>
                <a:path w="18" h="28" extrusionOk="0">
                  <a:moveTo>
                    <a:pt x="9" y="1"/>
                  </a:moveTo>
                  <a:lnTo>
                    <a:pt x="0" y="18"/>
                  </a:lnTo>
                  <a:cubicBezTo>
                    <a:pt x="9" y="27"/>
                    <a:pt x="9" y="27"/>
                    <a:pt x="18" y="27"/>
                  </a:cubicBezTo>
                  <a:lnTo>
                    <a:pt x="9"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
            <p:cNvSpPr/>
            <p:nvPr/>
          </p:nvSpPr>
          <p:spPr>
            <a:xfrm>
              <a:off x="9539293" y="4652271"/>
              <a:ext cx="2875" cy="7188"/>
            </a:xfrm>
            <a:custGeom>
              <a:avLst/>
              <a:gdLst/>
              <a:ahLst/>
              <a:cxnLst/>
              <a:rect l="l" t="t" r="r" b="b"/>
              <a:pathLst>
                <a:path w="18" h="45" extrusionOk="0">
                  <a:moveTo>
                    <a:pt x="0" y="0"/>
                  </a:moveTo>
                  <a:lnTo>
                    <a:pt x="18" y="44"/>
                  </a:lnTo>
                  <a:lnTo>
                    <a:pt x="9"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
            <p:cNvSpPr/>
            <p:nvPr/>
          </p:nvSpPr>
          <p:spPr>
            <a:xfrm>
              <a:off x="9605586" y="4643804"/>
              <a:ext cx="11342" cy="3994"/>
            </a:xfrm>
            <a:custGeom>
              <a:avLst/>
              <a:gdLst/>
              <a:ahLst/>
              <a:cxnLst/>
              <a:rect l="l" t="t" r="r" b="b"/>
              <a:pathLst>
                <a:path w="71" h="25" extrusionOk="0">
                  <a:moveTo>
                    <a:pt x="12" y="8"/>
                  </a:moveTo>
                  <a:cubicBezTo>
                    <a:pt x="8" y="8"/>
                    <a:pt x="4" y="8"/>
                    <a:pt x="0" y="9"/>
                  </a:cubicBezTo>
                  <a:cubicBezTo>
                    <a:pt x="4" y="9"/>
                    <a:pt x="8" y="9"/>
                    <a:pt x="13" y="8"/>
                  </a:cubicBezTo>
                  <a:lnTo>
                    <a:pt x="13" y="8"/>
                  </a:lnTo>
                  <a:cubicBezTo>
                    <a:pt x="13" y="8"/>
                    <a:pt x="12" y="8"/>
                    <a:pt x="12" y="8"/>
                  </a:cubicBezTo>
                  <a:close/>
                  <a:moveTo>
                    <a:pt x="71" y="0"/>
                  </a:moveTo>
                  <a:cubicBezTo>
                    <a:pt x="57" y="0"/>
                    <a:pt x="32" y="6"/>
                    <a:pt x="13" y="8"/>
                  </a:cubicBezTo>
                  <a:lnTo>
                    <a:pt x="13" y="8"/>
                  </a:lnTo>
                  <a:cubicBezTo>
                    <a:pt x="36" y="9"/>
                    <a:pt x="41" y="24"/>
                    <a:pt x="48" y="24"/>
                  </a:cubicBezTo>
                  <a:cubicBezTo>
                    <a:pt x="53" y="24"/>
                    <a:pt x="59" y="18"/>
                    <a:pt x="7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t>8/29/2021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925000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8/29/2021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251410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8A87A34-81AB-432B-8DAE-1953F412C126}" type="datetimeFigureOut">
              <a:rPr lang="en-US" smtClean="0"/>
              <a:t>8/29/2021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96614942"/>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8A87A34-81AB-432B-8DAE-1953F412C126}" type="datetimeFigureOut">
              <a:rPr lang="en-US" smtClean="0"/>
              <a:t>8/29/2021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79094421"/>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97B2544F-8470-460B-8DF6-857C6579D179}" type="datetimeFigureOut">
              <a:rPr lang="en-US" smtClean="0"/>
              <a:pPr>
                <a:defRPr/>
              </a:pPr>
              <a:t>8/29/2021</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02A335F0-F08A-4D0B-9A82-49C24D7569B3}" type="slidenum">
              <a:rPr lang="en-US" altLang="en-US" smtClean="0"/>
              <a:pPr/>
              <a:t>‹#›</a:t>
            </a:fld>
            <a:endParaRPr lang="en-US" altLang="en-US"/>
          </a:p>
        </p:txBody>
      </p:sp>
    </p:spTree>
    <p:extLst>
      <p:ext uri="{BB962C8B-B14F-4D97-AF65-F5344CB8AC3E}">
        <p14:creationId xmlns:p14="http://schemas.microsoft.com/office/powerpoint/2010/main" val="26662935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8/29/2021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0334051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8/29/2021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27756158"/>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8/29/2021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67234837"/>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t>8/29/2021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66621773"/>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t>8/29/2021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4055066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127"/>
        <p:cNvGrpSpPr/>
        <p:nvPr/>
      </p:nvGrpSpPr>
      <p:grpSpPr>
        <a:xfrm>
          <a:off x="0" y="0"/>
          <a:ext cx="0" cy="0"/>
          <a:chOff x="0" y="0"/>
          <a:chExt cx="0" cy="0"/>
        </a:xfrm>
      </p:grpSpPr>
      <p:sp>
        <p:nvSpPr>
          <p:cNvPr id="2128" name="Google Shape;2128;p7"/>
          <p:cNvSpPr/>
          <p:nvPr/>
        </p:nvSpPr>
        <p:spPr>
          <a:xfrm rot="10800000">
            <a:off x="-584340" y="27261"/>
            <a:ext cx="6019990" cy="5788938"/>
          </a:xfrm>
          <a:custGeom>
            <a:avLst/>
            <a:gdLst/>
            <a:ahLst/>
            <a:cxnLst/>
            <a:rect l="l" t="t" r="r" b="b"/>
            <a:pathLst>
              <a:path w="26746" h="29704" extrusionOk="0">
                <a:moveTo>
                  <a:pt x="310" y="1"/>
                </a:moveTo>
                <a:lnTo>
                  <a:pt x="310" y="1"/>
                </a:lnTo>
                <a:cubicBezTo>
                  <a:pt x="0" y="1555"/>
                  <a:pt x="830" y="3135"/>
                  <a:pt x="1943" y="4257"/>
                </a:cubicBezTo>
                <a:cubicBezTo>
                  <a:pt x="3056" y="5387"/>
                  <a:pt x="4433" y="6199"/>
                  <a:pt x="5643" y="7224"/>
                </a:cubicBezTo>
                <a:cubicBezTo>
                  <a:pt x="6579" y="8018"/>
                  <a:pt x="7400" y="8937"/>
                  <a:pt x="8212" y="9846"/>
                </a:cubicBezTo>
                <a:cubicBezTo>
                  <a:pt x="8768" y="10473"/>
                  <a:pt x="9334" y="11109"/>
                  <a:pt x="9651" y="11886"/>
                </a:cubicBezTo>
                <a:cubicBezTo>
                  <a:pt x="10102" y="12998"/>
                  <a:pt x="9969" y="14252"/>
                  <a:pt x="9969" y="15453"/>
                </a:cubicBezTo>
                <a:cubicBezTo>
                  <a:pt x="9969" y="16654"/>
                  <a:pt x="10172" y="17969"/>
                  <a:pt x="11082" y="18755"/>
                </a:cubicBezTo>
                <a:cubicBezTo>
                  <a:pt x="11576" y="19188"/>
                  <a:pt x="12212" y="19400"/>
                  <a:pt x="12830" y="19603"/>
                </a:cubicBezTo>
                <a:cubicBezTo>
                  <a:pt x="14870" y="20265"/>
                  <a:pt x="16910" y="20927"/>
                  <a:pt x="18949" y="21598"/>
                </a:cubicBezTo>
                <a:cubicBezTo>
                  <a:pt x="19135" y="21660"/>
                  <a:pt x="19338" y="21731"/>
                  <a:pt x="19479" y="21872"/>
                </a:cubicBezTo>
                <a:cubicBezTo>
                  <a:pt x="19673" y="22058"/>
                  <a:pt x="19726" y="22349"/>
                  <a:pt x="19779" y="22623"/>
                </a:cubicBezTo>
                <a:cubicBezTo>
                  <a:pt x="20106" y="24442"/>
                  <a:pt x="20653" y="26287"/>
                  <a:pt x="21828" y="27709"/>
                </a:cubicBezTo>
                <a:cubicBezTo>
                  <a:pt x="22799" y="28876"/>
                  <a:pt x="24282" y="29704"/>
                  <a:pt x="25774" y="29704"/>
                </a:cubicBezTo>
                <a:cubicBezTo>
                  <a:pt x="26099" y="29704"/>
                  <a:pt x="26425" y="29664"/>
                  <a:pt x="26746" y="29581"/>
                </a:cubicBezTo>
                <a:lnTo>
                  <a:pt x="26622" y="142"/>
                </a:lnTo>
                <a:lnTo>
                  <a:pt x="3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7"/>
          <p:cNvSpPr txBox="1">
            <a:spLocks noGrp="1"/>
          </p:cNvSpPr>
          <p:nvPr>
            <p:ph type="title"/>
          </p:nvPr>
        </p:nvSpPr>
        <p:spPr>
          <a:xfrm>
            <a:off x="720000" y="540000"/>
            <a:ext cx="3852000" cy="1064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4000">
                <a:latin typeface="Sue Ellen Francisco"/>
                <a:ea typeface="Sue Ellen Francisco"/>
                <a:cs typeface="Sue Ellen Francisco"/>
                <a:sym typeface="Sue Ellen Francisco"/>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130" name="Google Shape;2130;p7"/>
          <p:cNvSpPr txBox="1">
            <a:spLocks noGrp="1"/>
          </p:cNvSpPr>
          <p:nvPr>
            <p:ph type="subTitle" idx="1"/>
          </p:nvPr>
        </p:nvSpPr>
        <p:spPr>
          <a:xfrm>
            <a:off x="746700" y="1428700"/>
            <a:ext cx="2807400" cy="1533300"/>
          </a:xfrm>
          <a:prstGeom prst="rect">
            <a:avLst/>
          </a:prstGeom>
        </p:spPr>
        <p:txBody>
          <a:bodyPr spcFirstLastPara="1" wrap="square" lIns="91425" tIns="91425" rIns="91425" bIns="91425" anchor="t" anchorCtr="0">
            <a:noAutofit/>
          </a:bodyPr>
          <a:lstStyle>
            <a:lvl1pPr lvl="0">
              <a:spcBef>
                <a:spcPts val="0"/>
              </a:spcBef>
              <a:spcAft>
                <a:spcPts val="0"/>
              </a:spcAft>
              <a:buSzPts val="1500"/>
              <a:buChar char="●"/>
              <a:defRPr/>
            </a:lvl1pPr>
            <a:lvl2pPr lvl="1">
              <a:spcBef>
                <a:spcPts val="1600"/>
              </a:spcBef>
              <a:spcAft>
                <a:spcPts val="0"/>
              </a:spcAft>
              <a:buSzPts val="1500"/>
              <a:buChar char="○"/>
              <a:defRPr/>
            </a:lvl2pPr>
            <a:lvl3pPr lvl="2">
              <a:spcBef>
                <a:spcPts val="1600"/>
              </a:spcBef>
              <a:spcAft>
                <a:spcPts val="0"/>
              </a:spcAft>
              <a:buSzPts val="1500"/>
              <a:buChar char="■"/>
              <a:defRPr/>
            </a:lvl3pPr>
            <a:lvl4pPr lvl="3">
              <a:spcBef>
                <a:spcPts val="1600"/>
              </a:spcBef>
              <a:spcAft>
                <a:spcPts val="0"/>
              </a:spcAft>
              <a:buSzPts val="1500"/>
              <a:buChar char="●"/>
              <a:defRPr/>
            </a:lvl4pPr>
            <a:lvl5pPr lvl="4">
              <a:spcBef>
                <a:spcPts val="1600"/>
              </a:spcBef>
              <a:spcAft>
                <a:spcPts val="0"/>
              </a:spcAft>
              <a:buSzPts val="1500"/>
              <a:buChar char="○"/>
              <a:defRPr/>
            </a:lvl5pPr>
            <a:lvl6pPr lvl="5">
              <a:spcBef>
                <a:spcPts val="1600"/>
              </a:spcBef>
              <a:spcAft>
                <a:spcPts val="0"/>
              </a:spcAft>
              <a:buSzPts val="1500"/>
              <a:buChar char="■"/>
              <a:defRPr/>
            </a:lvl6pPr>
            <a:lvl7pPr lvl="6">
              <a:spcBef>
                <a:spcPts val="1600"/>
              </a:spcBef>
              <a:spcAft>
                <a:spcPts val="0"/>
              </a:spcAft>
              <a:buSzPts val="1500"/>
              <a:buChar char="●"/>
              <a:defRPr/>
            </a:lvl7pPr>
            <a:lvl8pPr lvl="7">
              <a:spcBef>
                <a:spcPts val="1600"/>
              </a:spcBef>
              <a:spcAft>
                <a:spcPts val="0"/>
              </a:spcAft>
              <a:buSzPts val="1500"/>
              <a:buChar char="○"/>
              <a:defRPr/>
            </a:lvl8pPr>
            <a:lvl9pPr lvl="8">
              <a:spcBef>
                <a:spcPts val="1600"/>
              </a:spcBef>
              <a:spcAft>
                <a:spcPts val="1600"/>
              </a:spcAft>
              <a:buSzPts val="1500"/>
              <a:buChar char="■"/>
              <a:defRPr/>
            </a:lvl9pPr>
          </a:lstStyle>
          <a:p>
            <a:endParaRPr/>
          </a:p>
        </p:txBody>
      </p:sp>
      <p:grpSp>
        <p:nvGrpSpPr>
          <p:cNvPr id="2131" name="Google Shape;2131;p7"/>
          <p:cNvGrpSpPr/>
          <p:nvPr/>
        </p:nvGrpSpPr>
        <p:grpSpPr>
          <a:xfrm>
            <a:off x="6940006" y="-1009013"/>
            <a:ext cx="2277608" cy="2528702"/>
            <a:chOff x="6940006" y="-1009013"/>
            <a:chExt cx="2277608" cy="2528702"/>
          </a:xfrm>
        </p:grpSpPr>
        <p:sp>
          <p:nvSpPr>
            <p:cNvPr id="2132" name="Google Shape;2132;p7"/>
            <p:cNvSpPr/>
            <p:nvPr/>
          </p:nvSpPr>
          <p:spPr>
            <a:xfrm rot="-2551954">
              <a:off x="8598455" y="-369886"/>
              <a:ext cx="1746" cy="3143"/>
            </a:xfrm>
            <a:custGeom>
              <a:avLst/>
              <a:gdLst/>
              <a:ahLst/>
              <a:cxnLst/>
              <a:rect l="l" t="t" r="r" b="b"/>
              <a:pathLst>
                <a:path w="10" h="18" extrusionOk="0">
                  <a:moveTo>
                    <a:pt x="0" y="0"/>
                  </a:moveTo>
                  <a:lnTo>
                    <a:pt x="9" y="18"/>
                  </a:lnTo>
                  <a:cubicBezTo>
                    <a:pt x="9" y="9"/>
                    <a:pt x="9"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7"/>
            <p:cNvSpPr/>
            <p:nvPr/>
          </p:nvSpPr>
          <p:spPr>
            <a:xfrm rot="-2551954">
              <a:off x="8575152" y="-387966"/>
              <a:ext cx="4889" cy="1222"/>
            </a:xfrm>
            <a:custGeom>
              <a:avLst/>
              <a:gdLst/>
              <a:ahLst/>
              <a:cxnLst/>
              <a:rect l="l" t="t" r="r" b="b"/>
              <a:pathLst>
                <a:path w="28" h="7" extrusionOk="0">
                  <a:moveTo>
                    <a:pt x="1" y="0"/>
                  </a:moveTo>
                  <a:cubicBezTo>
                    <a:pt x="10" y="5"/>
                    <a:pt x="16" y="7"/>
                    <a:pt x="21" y="7"/>
                  </a:cubicBezTo>
                  <a:cubicBezTo>
                    <a:pt x="25" y="7"/>
                    <a:pt x="27" y="5"/>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7"/>
            <p:cNvSpPr/>
            <p:nvPr/>
          </p:nvSpPr>
          <p:spPr>
            <a:xfrm rot="-2551954">
              <a:off x="8146785" y="-678506"/>
              <a:ext cx="16412" cy="11174"/>
            </a:xfrm>
            <a:custGeom>
              <a:avLst/>
              <a:gdLst/>
              <a:ahLst/>
              <a:cxnLst/>
              <a:rect l="l" t="t" r="r" b="b"/>
              <a:pathLst>
                <a:path w="94" h="64" extrusionOk="0">
                  <a:moveTo>
                    <a:pt x="94" y="0"/>
                  </a:moveTo>
                  <a:lnTo>
                    <a:pt x="94" y="0"/>
                  </a:lnTo>
                  <a:cubicBezTo>
                    <a:pt x="54" y="32"/>
                    <a:pt x="1" y="64"/>
                    <a:pt x="28" y="64"/>
                  </a:cubicBezTo>
                  <a:cubicBezTo>
                    <a:pt x="31" y="64"/>
                    <a:pt x="35" y="63"/>
                    <a:pt x="41" y="62"/>
                  </a:cubicBezTo>
                  <a:lnTo>
                    <a:pt x="94" y="53"/>
                  </a:lnTo>
                  <a:cubicBezTo>
                    <a:pt x="85" y="36"/>
                    <a:pt x="85" y="18"/>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7"/>
            <p:cNvSpPr/>
            <p:nvPr/>
          </p:nvSpPr>
          <p:spPr>
            <a:xfrm rot="-2551954">
              <a:off x="8382780" y="-520490"/>
              <a:ext cx="9428" cy="4714"/>
            </a:xfrm>
            <a:custGeom>
              <a:avLst/>
              <a:gdLst/>
              <a:ahLst/>
              <a:cxnLst/>
              <a:rect l="l" t="t" r="r" b="b"/>
              <a:pathLst>
                <a:path w="54" h="27" extrusionOk="0">
                  <a:moveTo>
                    <a:pt x="1" y="0"/>
                  </a:moveTo>
                  <a:cubicBezTo>
                    <a:pt x="10" y="9"/>
                    <a:pt x="27" y="18"/>
                    <a:pt x="36" y="27"/>
                  </a:cubicBezTo>
                  <a:cubicBezTo>
                    <a:pt x="36" y="27"/>
                    <a:pt x="45" y="18"/>
                    <a:pt x="54" y="18"/>
                  </a:cubicBezTo>
                  <a:cubicBezTo>
                    <a:pt x="36" y="9"/>
                    <a:pt x="18"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7"/>
            <p:cNvSpPr/>
            <p:nvPr/>
          </p:nvSpPr>
          <p:spPr>
            <a:xfrm rot="-2551954">
              <a:off x="8416702" y="-539261"/>
              <a:ext cx="6460" cy="7857"/>
            </a:xfrm>
            <a:custGeom>
              <a:avLst/>
              <a:gdLst/>
              <a:ahLst/>
              <a:cxnLst/>
              <a:rect l="l" t="t" r="r" b="b"/>
              <a:pathLst>
                <a:path w="37" h="45" extrusionOk="0">
                  <a:moveTo>
                    <a:pt x="36" y="0"/>
                  </a:moveTo>
                  <a:lnTo>
                    <a:pt x="1" y="44"/>
                  </a:lnTo>
                  <a:cubicBezTo>
                    <a:pt x="18" y="36"/>
                    <a:pt x="27" y="18"/>
                    <a:pt x="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7"/>
            <p:cNvSpPr/>
            <p:nvPr/>
          </p:nvSpPr>
          <p:spPr>
            <a:xfrm rot="-2551954">
              <a:off x="8706832" y="-272455"/>
              <a:ext cx="9428" cy="5412"/>
            </a:xfrm>
            <a:custGeom>
              <a:avLst/>
              <a:gdLst/>
              <a:ahLst/>
              <a:cxnLst/>
              <a:rect l="l" t="t" r="r" b="b"/>
              <a:pathLst>
                <a:path w="54" h="31" extrusionOk="0">
                  <a:moveTo>
                    <a:pt x="34" y="0"/>
                  </a:moveTo>
                  <a:cubicBezTo>
                    <a:pt x="25" y="0"/>
                    <a:pt x="13" y="4"/>
                    <a:pt x="1" y="4"/>
                  </a:cubicBezTo>
                  <a:lnTo>
                    <a:pt x="54" y="30"/>
                  </a:lnTo>
                  <a:cubicBezTo>
                    <a:pt x="54" y="6"/>
                    <a:pt x="46"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7"/>
            <p:cNvSpPr/>
            <p:nvPr/>
          </p:nvSpPr>
          <p:spPr>
            <a:xfrm rot="-2551954">
              <a:off x="7993019" y="-857946"/>
              <a:ext cx="12571" cy="10999"/>
            </a:xfrm>
            <a:custGeom>
              <a:avLst/>
              <a:gdLst/>
              <a:ahLst/>
              <a:cxnLst/>
              <a:rect l="l" t="t" r="r" b="b"/>
              <a:pathLst>
                <a:path w="72" h="63" extrusionOk="0">
                  <a:moveTo>
                    <a:pt x="27" y="1"/>
                  </a:moveTo>
                  <a:cubicBezTo>
                    <a:pt x="9" y="27"/>
                    <a:pt x="1" y="45"/>
                    <a:pt x="1" y="63"/>
                  </a:cubicBezTo>
                  <a:cubicBezTo>
                    <a:pt x="27" y="27"/>
                    <a:pt x="71" y="1"/>
                    <a:pt x="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7"/>
            <p:cNvSpPr/>
            <p:nvPr/>
          </p:nvSpPr>
          <p:spPr>
            <a:xfrm rot="-2551954">
              <a:off x="8521074" y="-313620"/>
              <a:ext cx="6460" cy="3143"/>
            </a:xfrm>
            <a:custGeom>
              <a:avLst/>
              <a:gdLst/>
              <a:ahLst/>
              <a:cxnLst/>
              <a:rect l="l" t="t" r="r" b="b"/>
              <a:pathLst>
                <a:path w="37" h="18" extrusionOk="0">
                  <a:moveTo>
                    <a:pt x="1" y="0"/>
                  </a:moveTo>
                  <a:cubicBezTo>
                    <a:pt x="10" y="18"/>
                    <a:pt x="27" y="18"/>
                    <a:pt x="36" y="18"/>
                  </a:cubicBezTo>
                  <a:cubicBezTo>
                    <a:pt x="27" y="9"/>
                    <a:pt x="19"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7"/>
            <p:cNvSpPr/>
            <p:nvPr/>
          </p:nvSpPr>
          <p:spPr>
            <a:xfrm rot="-2551954">
              <a:off x="7997250" y="-845166"/>
              <a:ext cx="9428" cy="13968"/>
            </a:xfrm>
            <a:custGeom>
              <a:avLst/>
              <a:gdLst/>
              <a:ahLst/>
              <a:cxnLst/>
              <a:rect l="l" t="t" r="r" b="b"/>
              <a:pathLst>
                <a:path w="54" h="80" extrusionOk="0">
                  <a:moveTo>
                    <a:pt x="36" y="1"/>
                  </a:moveTo>
                  <a:cubicBezTo>
                    <a:pt x="18" y="27"/>
                    <a:pt x="0" y="53"/>
                    <a:pt x="36" y="80"/>
                  </a:cubicBezTo>
                  <a:cubicBezTo>
                    <a:pt x="44" y="80"/>
                    <a:pt x="44" y="71"/>
                    <a:pt x="53" y="71"/>
                  </a:cubicBezTo>
                  <a:cubicBezTo>
                    <a:pt x="44" y="45"/>
                    <a:pt x="36" y="27"/>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7"/>
            <p:cNvSpPr/>
            <p:nvPr/>
          </p:nvSpPr>
          <p:spPr>
            <a:xfrm rot="-2551954">
              <a:off x="9075401" y="126065"/>
              <a:ext cx="175" cy="1571"/>
            </a:xfrm>
            <a:custGeom>
              <a:avLst/>
              <a:gdLst/>
              <a:ahLst/>
              <a:cxnLst/>
              <a:rect l="l" t="t" r="r" b="b"/>
              <a:pathLst>
                <a:path w="1" h="9" extrusionOk="0">
                  <a:moveTo>
                    <a:pt x="0" y="0"/>
                  </a:moveTo>
                  <a:cubicBezTo>
                    <a:pt x="0" y="9"/>
                    <a:pt x="0" y="9"/>
                    <a:pt x="0" y="9"/>
                  </a:cubicBezTo>
                  <a:cubicBezTo>
                    <a:pt x="0" y="9"/>
                    <a:pt x="0" y="9"/>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7"/>
            <p:cNvSpPr/>
            <p:nvPr/>
          </p:nvSpPr>
          <p:spPr>
            <a:xfrm rot="-2551954">
              <a:off x="9115782" y="296582"/>
              <a:ext cx="1571" cy="7857"/>
            </a:xfrm>
            <a:custGeom>
              <a:avLst/>
              <a:gdLst/>
              <a:ahLst/>
              <a:cxnLst/>
              <a:rect l="l" t="t" r="r" b="b"/>
              <a:pathLst>
                <a:path w="9" h="45" extrusionOk="0">
                  <a:moveTo>
                    <a:pt x="0" y="0"/>
                  </a:moveTo>
                  <a:cubicBezTo>
                    <a:pt x="0" y="9"/>
                    <a:pt x="0" y="18"/>
                    <a:pt x="9" y="44"/>
                  </a:cubicBezTo>
                  <a:cubicBezTo>
                    <a:pt x="9" y="36"/>
                    <a:pt x="9" y="18"/>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7"/>
            <p:cNvSpPr/>
            <p:nvPr/>
          </p:nvSpPr>
          <p:spPr>
            <a:xfrm rot="-2551954">
              <a:off x="8072513" y="-848228"/>
              <a:ext cx="1746" cy="175"/>
            </a:xfrm>
            <a:custGeom>
              <a:avLst/>
              <a:gdLst/>
              <a:ahLst/>
              <a:cxnLst/>
              <a:rect l="l" t="t" r="r" b="b"/>
              <a:pathLst>
                <a:path w="10" h="1" extrusionOk="0">
                  <a:moveTo>
                    <a:pt x="0" y="0"/>
                  </a:moveTo>
                  <a:lnTo>
                    <a:pt x="0" y="0"/>
                  </a:lnTo>
                  <a:cubicBezTo>
                    <a:pt x="9" y="0"/>
                    <a:pt x="9"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7"/>
            <p:cNvSpPr/>
            <p:nvPr/>
          </p:nvSpPr>
          <p:spPr>
            <a:xfrm rot="-2551954">
              <a:off x="8857906" y="-66846"/>
              <a:ext cx="3143" cy="3492"/>
            </a:xfrm>
            <a:custGeom>
              <a:avLst/>
              <a:gdLst/>
              <a:ahLst/>
              <a:cxnLst/>
              <a:rect l="l" t="t" r="r" b="b"/>
              <a:pathLst>
                <a:path w="18" h="20" extrusionOk="0">
                  <a:moveTo>
                    <a:pt x="10" y="1"/>
                  </a:moveTo>
                  <a:cubicBezTo>
                    <a:pt x="1" y="1"/>
                    <a:pt x="1" y="1"/>
                    <a:pt x="1" y="10"/>
                  </a:cubicBezTo>
                  <a:cubicBezTo>
                    <a:pt x="8" y="17"/>
                    <a:pt x="12" y="19"/>
                    <a:pt x="14" y="19"/>
                  </a:cubicBezTo>
                  <a:cubicBezTo>
                    <a:pt x="17" y="19"/>
                    <a:pt x="15" y="12"/>
                    <a:pt x="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7"/>
            <p:cNvSpPr/>
            <p:nvPr/>
          </p:nvSpPr>
          <p:spPr>
            <a:xfrm rot="-2551954">
              <a:off x="8287271" y="-681028"/>
              <a:ext cx="1746" cy="1746"/>
            </a:xfrm>
            <a:custGeom>
              <a:avLst/>
              <a:gdLst/>
              <a:ahLst/>
              <a:cxnLst/>
              <a:rect l="l" t="t" r="r" b="b"/>
              <a:pathLst>
                <a:path w="10" h="10" extrusionOk="0">
                  <a:moveTo>
                    <a:pt x="9" y="1"/>
                  </a:moveTo>
                  <a:cubicBezTo>
                    <a:pt x="9" y="1"/>
                    <a:pt x="9" y="1"/>
                    <a:pt x="9" y="1"/>
                  </a:cubicBezTo>
                  <a:cubicBezTo>
                    <a:pt x="9" y="1"/>
                    <a:pt x="9" y="1"/>
                    <a:pt x="0" y="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7"/>
            <p:cNvSpPr/>
            <p:nvPr/>
          </p:nvSpPr>
          <p:spPr>
            <a:xfrm rot="-2551954">
              <a:off x="8269808" y="-675039"/>
              <a:ext cx="32475" cy="12571"/>
            </a:xfrm>
            <a:custGeom>
              <a:avLst/>
              <a:gdLst/>
              <a:ahLst/>
              <a:cxnLst/>
              <a:rect l="l" t="t" r="r" b="b"/>
              <a:pathLst>
                <a:path w="186" h="72" extrusionOk="0">
                  <a:moveTo>
                    <a:pt x="141" y="0"/>
                  </a:moveTo>
                  <a:lnTo>
                    <a:pt x="0" y="27"/>
                  </a:lnTo>
                  <a:lnTo>
                    <a:pt x="186" y="71"/>
                  </a:lnTo>
                  <a:cubicBezTo>
                    <a:pt x="124" y="36"/>
                    <a:pt x="133" y="18"/>
                    <a:pt x="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7"/>
            <p:cNvSpPr/>
            <p:nvPr/>
          </p:nvSpPr>
          <p:spPr>
            <a:xfrm rot="-2551954">
              <a:off x="8483649" y="-1176886"/>
              <a:ext cx="174245" cy="1723772"/>
            </a:xfrm>
            <a:custGeom>
              <a:avLst/>
              <a:gdLst/>
              <a:ahLst/>
              <a:cxnLst/>
              <a:rect l="l" t="t" r="r" b="b"/>
              <a:pathLst>
                <a:path w="998" h="9873" extrusionOk="0">
                  <a:moveTo>
                    <a:pt x="698" y="2097"/>
                  </a:moveTo>
                  <a:lnTo>
                    <a:pt x="707" y="2102"/>
                  </a:lnTo>
                  <a:cubicBezTo>
                    <a:pt x="705" y="2100"/>
                    <a:pt x="702" y="2098"/>
                    <a:pt x="698" y="2097"/>
                  </a:cubicBezTo>
                  <a:close/>
                  <a:moveTo>
                    <a:pt x="715" y="2129"/>
                  </a:moveTo>
                  <a:lnTo>
                    <a:pt x="715" y="2129"/>
                  </a:lnTo>
                  <a:cubicBezTo>
                    <a:pt x="715" y="2129"/>
                    <a:pt x="714" y="2130"/>
                    <a:pt x="714" y="2130"/>
                  </a:cubicBezTo>
                  <a:lnTo>
                    <a:pt x="714" y="2130"/>
                  </a:lnTo>
                  <a:cubicBezTo>
                    <a:pt x="714" y="2130"/>
                    <a:pt x="715" y="2129"/>
                    <a:pt x="715" y="2129"/>
                  </a:cubicBezTo>
                  <a:close/>
                  <a:moveTo>
                    <a:pt x="645" y="2756"/>
                  </a:moveTo>
                  <a:lnTo>
                    <a:pt x="645" y="2756"/>
                  </a:lnTo>
                  <a:cubicBezTo>
                    <a:pt x="643" y="2757"/>
                    <a:pt x="641" y="2758"/>
                    <a:pt x="640" y="2760"/>
                  </a:cubicBezTo>
                  <a:lnTo>
                    <a:pt x="640" y="2760"/>
                  </a:lnTo>
                  <a:cubicBezTo>
                    <a:pt x="641" y="2763"/>
                    <a:pt x="642" y="2766"/>
                    <a:pt x="643" y="2768"/>
                  </a:cubicBezTo>
                  <a:lnTo>
                    <a:pt x="643" y="2768"/>
                  </a:lnTo>
                  <a:cubicBezTo>
                    <a:pt x="644" y="2765"/>
                    <a:pt x="645" y="2761"/>
                    <a:pt x="645" y="2756"/>
                  </a:cubicBezTo>
                  <a:close/>
                  <a:moveTo>
                    <a:pt x="643" y="2768"/>
                  </a:moveTo>
                  <a:cubicBezTo>
                    <a:pt x="642" y="2778"/>
                    <a:pt x="641" y="2782"/>
                    <a:pt x="654" y="2782"/>
                  </a:cubicBezTo>
                  <a:cubicBezTo>
                    <a:pt x="649" y="2778"/>
                    <a:pt x="646" y="2773"/>
                    <a:pt x="643" y="2768"/>
                  </a:cubicBezTo>
                  <a:close/>
                  <a:moveTo>
                    <a:pt x="803" y="4754"/>
                  </a:moveTo>
                  <a:lnTo>
                    <a:pt x="804" y="4760"/>
                  </a:lnTo>
                  <a:cubicBezTo>
                    <a:pt x="804" y="4758"/>
                    <a:pt x="803" y="4756"/>
                    <a:pt x="803" y="4754"/>
                  </a:cubicBezTo>
                  <a:close/>
                  <a:moveTo>
                    <a:pt x="910" y="6641"/>
                  </a:moveTo>
                  <a:cubicBezTo>
                    <a:pt x="910" y="6643"/>
                    <a:pt x="911" y="6645"/>
                    <a:pt x="911" y="6647"/>
                  </a:cubicBezTo>
                  <a:lnTo>
                    <a:pt x="911" y="6647"/>
                  </a:lnTo>
                  <a:cubicBezTo>
                    <a:pt x="911" y="6645"/>
                    <a:pt x="910" y="6643"/>
                    <a:pt x="910" y="6641"/>
                  </a:cubicBezTo>
                  <a:close/>
                  <a:moveTo>
                    <a:pt x="373" y="8128"/>
                  </a:moveTo>
                  <a:cubicBezTo>
                    <a:pt x="370" y="8129"/>
                    <a:pt x="366" y="8131"/>
                    <a:pt x="362" y="8133"/>
                  </a:cubicBezTo>
                  <a:cubicBezTo>
                    <a:pt x="366" y="8131"/>
                    <a:pt x="370" y="8130"/>
                    <a:pt x="373" y="8128"/>
                  </a:cubicBezTo>
                  <a:close/>
                  <a:moveTo>
                    <a:pt x="918" y="8619"/>
                  </a:moveTo>
                  <a:lnTo>
                    <a:pt x="918" y="8619"/>
                  </a:lnTo>
                  <a:cubicBezTo>
                    <a:pt x="917" y="8620"/>
                    <a:pt x="916" y="8623"/>
                    <a:pt x="915" y="8625"/>
                  </a:cubicBezTo>
                  <a:lnTo>
                    <a:pt x="915" y="8625"/>
                  </a:lnTo>
                  <a:lnTo>
                    <a:pt x="918" y="8619"/>
                  </a:lnTo>
                  <a:close/>
                  <a:moveTo>
                    <a:pt x="124" y="1"/>
                  </a:moveTo>
                  <a:cubicBezTo>
                    <a:pt x="97" y="36"/>
                    <a:pt x="88" y="89"/>
                    <a:pt x="106" y="116"/>
                  </a:cubicBezTo>
                  <a:cubicBezTo>
                    <a:pt x="99" y="136"/>
                    <a:pt x="141" y="168"/>
                    <a:pt x="138" y="168"/>
                  </a:cubicBezTo>
                  <a:cubicBezTo>
                    <a:pt x="138" y="168"/>
                    <a:pt x="133" y="166"/>
                    <a:pt x="124" y="160"/>
                  </a:cubicBezTo>
                  <a:lnTo>
                    <a:pt x="124" y="160"/>
                  </a:lnTo>
                  <a:lnTo>
                    <a:pt x="159" y="257"/>
                  </a:lnTo>
                  <a:lnTo>
                    <a:pt x="150" y="257"/>
                  </a:lnTo>
                  <a:cubicBezTo>
                    <a:pt x="141" y="354"/>
                    <a:pt x="239" y="442"/>
                    <a:pt x="150" y="548"/>
                  </a:cubicBezTo>
                  <a:cubicBezTo>
                    <a:pt x="159" y="584"/>
                    <a:pt x="177" y="610"/>
                    <a:pt x="168" y="663"/>
                  </a:cubicBezTo>
                  <a:lnTo>
                    <a:pt x="124" y="681"/>
                  </a:lnTo>
                  <a:cubicBezTo>
                    <a:pt x="133" y="716"/>
                    <a:pt x="80" y="796"/>
                    <a:pt x="124" y="813"/>
                  </a:cubicBezTo>
                  <a:cubicBezTo>
                    <a:pt x="0" y="857"/>
                    <a:pt x="97" y="1007"/>
                    <a:pt x="80" y="1078"/>
                  </a:cubicBezTo>
                  <a:lnTo>
                    <a:pt x="141" y="1078"/>
                  </a:lnTo>
                  <a:cubicBezTo>
                    <a:pt x="141" y="1131"/>
                    <a:pt x="159" y="1175"/>
                    <a:pt x="186" y="1237"/>
                  </a:cubicBezTo>
                  <a:lnTo>
                    <a:pt x="239" y="1228"/>
                  </a:lnTo>
                  <a:lnTo>
                    <a:pt x="239" y="1228"/>
                  </a:lnTo>
                  <a:cubicBezTo>
                    <a:pt x="283" y="1281"/>
                    <a:pt x="203" y="1361"/>
                    <a:pt x="203" y="1440"/>
                  </a:cubicBezTo>
                  <a:cubicBezTo>
                    <a:pt x="186" y="1440"/>
                    <a:pt x="194" y="1422"/>
                    <a:pt x="203" y="1405"/>
                  </a:cubicBezTo>
                  <a:lnTo>
                    <a:pt x="203" y="1405"/>
                  </a:lnTo>
                  <a:cubicBezTo>
                    <a:pt x="88" y="1502"/>
                    <a:pt x="292" y="1608"/>
                    <a:pt x="212" y="1696"/>
                  </a:cubicBezTo>
                  <a:cubicBezTo>
                    <a:pt x="230" y="1723"/>
                    <a:pt x="221" y="1731"/>
                    <a:pt x="212" y="1749"/>
                  </a:cubicBezTo>
                  <a:cubicBezTo>
                    <a:pt x="212" y="1749"/>
                    <a:pt x="212" y="1749"/>
                    <a:pt x="203" y="1740"/>
                  </a:cubicBezTo>
                  <a:cubicBezTo>
                    <a:pt x="203" y="1749"/>
                    <a:pt x="203" y="1749"/>
                    <a:pt x="203" y="1749"/>
                  </a:cubicBezTo>
                  <a:cubicBezTo>
                    <a:pt x="194" y="1767"/>
                    <a:pt x="186" y="1776"/>
                    <a:pt x="177" y="1784"/>
                  </a:cubicBezTo>
                  <a:cubicBezTo>
                    <a:pt x="194" y="1776"/>
                    <a:pt x="203" y="1767"/>
                    <a:pt x="203" y="1758"/>
                  </a:cubicBezTo>
                  <a:cubicBezTo>
                    <a:pt x="212" y="1776"/>
                    <a:pt x="212" y="1802"/>
                    <a:pt x="230" y="1829"/>
                  </a:cubicBezTo>
                  <a:lnTo>
                    <a:pt x="177" y="1837"/>
                  </a:lnTo>
                  <a:cubicBezTo>
                    <a:pt x="177" y="1837"/>
                    <a:pt x="177" y="1837"/>
                    <a:pt x="177" y="1846"/>
                  </a:cubicBezTo>
                  <a:cubicBezTo>
                    <a:pt x="164" y="1855"/>
                    <a:pt x="170" y="1860"/>
                    <a:pt x="186" y="1860"/>
                  </a:cubicBezTo>
                  <a:cubicBezTo>
                    <a:pt x="201" y="1860"/>
                    <a:pt x="225" y="1855"/>
                    <a:pt x="247" y="1846"/>
                  </a:cubicBezTo>
                  <a:cubicBezTo>
                    <a:pt x="256" y="1864"/>
                    <a:pt x="265" y="1873"/>
                    <a:pt x="283" y="1882"/>
                  </a:cubicBezTo>
                  <a:cubicBezTo>
                    <a:pt x="186" y="1899"/>
                    <a:pt x="309" y="1943"/>
                    <a:pt x="212" y="1979"/>
                  </a:cubicBezTo>
                  <a:cubicBezTo>
                    <a:pt x="265" y="1996"/>
                    <a:pt x="256" y="2102"/>
                    <a:pt x="353" y="2111"/>
                  </a:cubicBezTo>
                  <a:cubicBezTo>
                    <a:pt x="349" y="2116"/>
                    <a:pt x="345" y="2118"/>
                    <a:pt x="341" y="2118"/>
                  </a:cubicBezTo>
                  <a:cubicBezTo>
                    <a:pt x="338" y="2118"/>
                    <a:pt x="336" y="2116"/>
                    <a:pt x="336" y="2111"/>
                  </a:cubicBezTo>
                  <a:lnTo>
                    <a:pt x="336" y="2111"/>
                  </a:lnTo>
                  <a:cubicBezTo>
                    <a:pt x="327" y="2138"/>
                    <a:pt x="309" y="2164"/>
                    <a:pt x="345" y="2191"/>
                  </a:cubicBezTo>
                  <a:lnTo>
                    <a:pt x="274" y="2208"/>
                  </a:lnTo>
                  <a:lnTo>
                    <a:pt x="371" y="2261"/>
                  </a:lnTo>
                  <a:cubicBezTo>
                    <a:pt x="343" y="2289"/>
                    <a:pt x="322" y="2307"/>
                    <a:pt x="297" y="2307"/>
                  </a:cubicBezTo>
                  <a:cubicBezTo>
                    <a:pt x="283" y="2307"/>
                    <a:pt x="267" y="2301"/>
                    <a:pt x="247" y="2288"/>
                  </a:cubicBezTo>
                  <a:lnTo>
                    <a:pt x="247" y="2288"/>
                  </a:lnTo>
                  <a:cubicBezTo>
                    <a:pt x="327" y="2367"/>
                    <a:pt x="274" y="2358"/>
                    <a:pt x="362" y="2429"/>
                  </a:cubicBezTo>
                  <a:lnTo>
                    <a:pt x="318" y="2429"/>
                  </a:lnTo>
                  <a:cubicBezTo>
                    <a:pt x="318" y="2456"/>
                    <a:pt x="380" y="2500"/>
                    <a:pt x="345" y="2517"/>
                  </a:cubicBezTo>
                  <a:cubicBezTo>
                    <a:pt x="256" y="2579"/>
                    <a:pt x="336" y="2818"/>
                    <a:pt x="256" y="2976"/>
                  </a:cubicBezTo>
                  <a:cubicBezTo>
                    <a:pt x="276" y="2971"/>
                    <a:pt x="290" y="2969"/>
                    <a:pt x="298" y="2969"/>
                  </a:cubicBezTo>
                  <a:cubicBezTo>
                    <a:pt x="348" y="2969"/>
                    <a:pt x="218" y="3048"/>
                    <a:pt x="309" y="3056"/>
                  </a:cubicBezTo>
                  <a:cubicBezTo>
                    <a:pt x="288" y="3061"/>
                    <a:pt x="273" y="3070"/>
                    <a:pt x="258" y="3070"/>
                  </a:cubicBezTo>
                  <a:cubicBezTo>
                    <a:pt x="249" y="3070"/>
                    <a:pt x="240" y="3066"/>
                    <a:pt x="230" y="3056"/>
                  </a:cubicBezTo>
                  <a:lnTo>
                    <a:pt x="230" y="3056"/>
                  </a:lnTo>
                  <a:cubicBezTo>
                    <a:pt x="265" y="3135"/>
                    <a:pt x="177" y="3180"/>
                    <a:pt x="265" y="3233"/>
                  </a:cubicBezTo>
                  <a:cubicBezTo>
                    <a:pt x="261" y="3234"/>
                    <a:pt x="257" y="3234"/>
                    <a:pt x="254" y="3234"/>
                  </a:cubicBezTo>
                  <a:cubicBezTo>
                    <a:pt x="237" y="3234"/>
                    <a:pt x="224" y="3222"/>
                    <a:pt x="211" y="3222"/>
                  </a:cubicBezTo>
                  <a:cubicBezTo>
                    <a:pt x="208" y="3222"/>
                    <a:pt x="206" y="3222"/>
                    <a:pt x="203" y="3224"/>
                  </a:cubicBezTo>
                  <a:cubicBezTo>
                    <a:pt x="212" y="3233"/>
                    <a:pt x="230" y="3250"/>
                    <a:pt x="212" y="3259"/>
                  </a:cubicBezTo>
                  <a:cubicBezTo>
                    <a:pt x="209" y="3261"/>
                    <a:pt x="206" y="3261"/>
                    <a:pt x="203" y="3261"/>
                  </a:cubicBezTo>
                  <a:cubicBezTo>
                    <a:pt x="191" y="3261"/>
                    <a:pt x="182" y="3247"/>
                    <a:pt x="168" y="3233"/>
                  </a:cubicBezTo>
                  <a:lnTo>
                    <a:pt x="168" y="3233"/>
                  </a:lnTo>
                  <a:cubicBezTo>
                    <a:pt x="177" y="3321"/>
                    <a:pt x="274" y="3321"/>
                    <a:pt x="371" y="3330"/>
                  </a:cubicBezTo>
                  <a:cubicBezTo>
                    <a:pt x="327" y="3374"/>
                    <a:pt x="336" y="3391"/>
                    <a:pt x="398" y="3418"/>
                  </a:cubicBezTo>
                  <a:cubicBezTo>
                    <a:pt x="378" y="3428"/>
                    <a:pt x="361" y="3440"/>
                    <a:pt x="348" y="3440"/>
                  </a:cubicBezTo>
                  <a:cubicBezTo>
                    <a:pt x="338" y="3440"/>
                    <a:pt x="331" y="3433"/>
                    <a:pt x="327" y="3409"/>
                  </a:cubicBezTo>
                  <a:lnTo>
                    <a:pt x="327" y="3409"/>
                  </a:lnTo>
                  <a:cubicBezTo>
                    <a:pt x="318" y="3436"/>
                    <a:pt x="283" y="3586"/>
                    <a:pt x="353" y="3586"/>
                  </a:cubicBezTo>
                  <a:cubicBezTo>
                    <a:pt x="336" y="3595"/>
                    <a:pt x="353" y="3621"/>
                    <a:pt x="362" y="3630"/>
                  </a:cubicBezTo>
                  <a:cubicBezTo>
                    <a:pt x="362" y="3701"/>
                    <a:pt x="353" y="3701"/>
                    <a:pt x="362" y="3762"/>
                  </a:cubicBezTo>
                  <a:lnTo>
                    <a:pt x="371" y="3745"/>
                  </a:lnTo>
                  <a:cubicBezTo>
                    <a:pt x="468" y="3771"/>
                    <a:pt x="398" y="3798"/>
                    <a:pt x="406" y="3851"/>
                  </a:cubicBezTo>
                  <a:lnTo>
                    <a:pt x="398" y="3851"/>
                  </a:lnTo>
                  <a:cubicBezTo>
                    <a:pt x="336" y="3965"/>
                    <a:pt x="433" y="3895"/>
                    <a:pt x="353" y="4018"/>
                  </a:cubicBezTo>
                  <a:lnTo>
                    <a:pt x="415" y="4010"/>
                  </a:lnTo>
                  <a:lnTo>
                    <a:pt x="415" y="4010"/>
                  </a:lnTo>
                  <a:cubicBezTo>
                    <a:pt x="539" y="4018"/>
                    <a:pt x="345" y="4107"/>
                    <a:pt x="389" y="4177"/>
                  </a:cubicBezTo>
                  <a:lnTo>
                    <a:pt x="424" y="4151"/>
                  </a:lnTo>
                  <a:lnTo>
                    <a:pt x="424" y="4151"/>
                  </a:lnTo>
                  <a:cubicBezTo>
                    <a:pt x="468" y="4186"/>
                    <a:pt x="256" y="4257"/>
                    <a:pt x="247" y="4292"/>
                  </a:cubicBezTo>
                  <a:cubicBezTo>
                    <a:pt x="246" y="4294"/>
                    <a:pt x="244" y="4295"/>
                    <a:pt x="242" y="4295"/>
                  </a:cubicBezTo>
                  <a:cubicBezTo>
                    <a:pt x="235" y="4295"/>
                    <a:pt x="228" y="4282"/>
                    <a:pt x="221" y="4274"/>
                  </a:cubicBezTo>
                  <a:lnTo>
                    <a:pt x="221" y="4274"/>
                  </a:lnTo>
                  <a:cubicBezTo>
                    <a:pt x="189" y="4318"/>
                    <a:pt x="200" y="4324"/>
                    <a:pt x="224" y="4324"/>
                  </a:cubicBezTo>
                  <a:cubicBezTo>
                    <a:pt x="233" y="4324"/>
                    <a:pt x="244" y="4323"/>
                    <a:pt x="255" y="4323"/>
                  </a:cubicBezTo>
                  <a:cubicBezTo>
                    <a:pt x="279" y="4323"/>
                    <a:pt x="303" y="4328"/>
                    <a:pt x="309" y="4354"/>
                  </a:cubicBezTo>
                  <a:cubicBezTo>
                    <a:pt x="303" y="4355"/>
                    <a:pt x="296" y="4356"/>
                    <a:pt x="289" y="4356"/>
                  </a:cubicBezTo>
                  <a:cubicBezTo>
                    <a:pt x="277" y="4356"/>
                    <a:pt x="265" y="4355"/>
                    <a:pt x="254" y="4355"/>
                  </a:cubicBezTo>
                  <a:cubicBezTo>
                    <a:pt x="230" y="4355"/>
                    <a:pt x="208" y="4360"/>
                    <a:pt x="203" y="4389"/>
                  </a:cubicBezTo>
                  <a:cubicBezTo>
                    <a:pt x="177" y="4407"/>
                    <a:pt x="336" y="4522"/>
                    <a:pt x="265" y="4592"/>
                  </a:cubicBezTo>
                  <a:cubicBezTo>
                    <a:pt x="280" y="4582"/>
                    <a:pt x="299" y="4572"/>
                    <a:pt x="315" y="4572"/>
                  </a:cubicBezTo>
                  <a:cubicBezTo>
                    <a:pt x="326" y="4572"/>
                    <a:pt x="337" y="4577"/>
                    <a:pt x="345" y="4592"/>
                  </a:cubicBezTo>
                  <a:cubicBezTo>
                    <a:pt x="362" y="4645"/>
                    <a:pt x="230" y="4734"/>
                    <a:pt x="336" y="4778"/>
                  </a:cubicBezTo>
                  <a:cubicBezTo>
                    <a:pt x="327" y="4778"/>
                    <a:pt x="318" y="4787"/>
                    <a:pt x="309" y="4787"/>
                  </a:cubicBezTo>
                  <a:cubicBezTo>
                    <a:pt x="336" y="4822"/>
                    <a:pt x="353" y="4910"/>
                    <a:pt x="406" y="4928"/>
                  </a:cubicBezTo>
                  <a:cubicBezTo>
                    <a:pt x="212" y="4972"/>
                    <a:pt x="503" y="5166"/>
                    <a:pt x="327" y="5175"/>
                  </a:cubicBezTo>
                  <a:lnTo>
                    <a:pt x="336" y="5290"/>
                  </a:lnTo>
                  <a:lnTo>
                    <a:pt x="318" y="5290"/>
                  </a:lnTo>
                  <a:cubicBezTo>
                    <a:pt x="309" y="5369"/>
                    <a:pt x="353" y="5396"/>
                    <a:pt x="398" y="5414"/>
                  </a:cubicBezTo>
                  <a:cubicBezTo>
                    <a:pt x="389" y="5422"/>
                    <a:pt x="382" y="5425"/>
                    <a:pt x="375" y="5425"/>
                  </a:cubicBezTo>
                  <a:cubicBezTo>
                    <a:pt x="369" y="5425"/>
                    <a:pt x="362" y="5422"/>
                    <a:pt x="353" y="5422"/>
                  </a:cubicBezTo>
                  <a:cubicBezTo>
                    <a:pt x="327" y="5537"/>
                    <a:pt x="327" y="5546"/>
                    <a:pt x="424" y="5634"/>
                  </a:cubicBezTo>
                  <a:lnTo>
                    <a:pt x="362" y="5643"/>
                  </a:lnTo>
                  <a:cubicBezTo>
                    <a:pt x="398" y="5670"/>
                    <a:pt x="274" y="5811"/>
                    <a:pt x="345" y="5917"/>
                  </a:cubicBezTo>
                  <a:cubicBezTo>
                    <a:pt x="345" y="5917"/>
                    <a:pt x="327" y="5917"/>
                    <a:pt x="318" y="5908"/>
                  </a:cubicBezTo>
                  <a:lnTo>
                    <a:pt x="318" y="5908"/>
                  </a:lnTo>
                  <a:cubicBezTo>
                    <a:pt x="389" y="6032"/>
                    <a:pt x="168" y="6199"/>
                    <a:pt x="380" y="6244"/>
                  </a:cubicBezTo>
                  <a:lnTo>
                    <a:pt x="433" y="6323"/>
                  </a:lnTo>
                  <a:cubicBezTo>
                    <a:pt x="438" y="6289"/>
                    <a:pt x="450" y="6279"/>
                    <a:pt x="465" y="6279"/>
                  </a:cubicBezTo>
                  <a:cubicBezTo>
                    <a:pt x="488" y="6279"/>
                    <a:pt x="519" y="6306"/>
                    <a:pt x="540" y="6306"/>
                  </a:cubicBezTo>
                  <a:cubicBezTo>
                    <a:pt x="546" y="6306"/>
                    <a:pt x="552" y="6304"/>
                    <a:pt x="556" y="6296"/>
                  </a:cubicBezTo>
                  <a:lnTo>
                    <a:pt x="556" y="6296"/>
                  </a:lnTo>
                  <a:cubicBezTo>
                    <a:pt x="570" y="6323"/>
                    <a:pt x="529" y="6369"/>
                    <a:pt x="504" y="6369"/>
                  </a:cubicBezTo>
                  <a:cubicBezTo>
                    <a:pt x="495" y="6369"/>
                    <a:pt x="488" y="6363"/>
                    <a:pt x="486" y="6349"/>
                  </a:cubicBezTo>
                  <a:lnTo>
                    <a:pt x="495" y="6341"/>
                  </a:lnTo>
                  <a:cubicBezTo>
                    <a:pt x="489" y="6340"/>
                    <a:pt x="483" y="6339"/>
                    <a:pt x="479" y="6339"/>
                  </a:cubicBezTo>
                  <a:cubicBezTo>
                    <a:pt x="396" y="6339"/>
                    <a:pt x="455" y="6473"/>
                    <a:pt x="380" y="6473"/>
                  </a:cubicBezTo>
                  <a:cubicBezTo>
                    <a:pt x="398" y="6676"/>
                    <a:pt x="336" y="6879"/>
                    <a:pt x="336" y="7074"/>
                  </a:cubicBezTo>
                  <a:lnTo>
                    <a:pt x="424" y="7047"/>
                  </a:lnTo>
                  <a:lnTo>
                    <a:pt x="415" y="7118"/>
                  </a:lnTo>
                  <a:cubicBezTo>
                    <a:pt x="407" y="7125"/>
                    <a:pt x="395" y="7131"/>
                    <a:pt x="383" y="7131"/>
                  </a:cubicBezTo>
                  <a:cubicBezTo>
                    <a:pt x="367" y="7131"/>
                    <a:pt x="353" y="7121"/>
                    <a:pt x="353" y="7091"/>
                  </a:cubicBezTo>
                  <a:lnTo>
                    <a:pt x="353" y="7091"/>
                  </a:lnTo>
                  <a:cubicBezTo>
                    <a:pt x="309" y="7118"/>
                    <a:pt x="398" y="7171"/>
                    <a:pt x="415" y="7179"/>
                  </a:cubicBezTo>
                  <a:cubicBezTo>
                    <a:pt x="406" y="7203"/>
                    <a:pt x="394" y="7212"/>
                    <a:pt x="382" y="7212"/>
                  </a:cubicBezTo>
                  <a:cubicBezTo>
                    <a:pt x="355" y="7212"/>
                    <a:pt x="327" y="7167"/>
                    <a:pt x="320" y="7167"/>
                  </a:cubicBezTo>
                  <a:cubicBezTo>
                    <a:pt x="319" y="7167"/>
                    <a:pt x="318" y="7168"/>
                    <a:pt x="318" y="7171"/>
                  </a:cubicBezTo>
                  <a:lnTo>
                    <a:pt x="318" y="7206"/>
                  </a:lnTo>
                  <a:lnTo>
                    <a:pt x="336" y="7197"/>
                  </a:lnTo>
                  <a:cubicBezTo>
                    <a:pt x="371" y="7232"/>
                    <a:pt x="406" y="7232"/>
                    <a:pt x="406" y="7294"/>
                  </a:cubicBezTo>
                  <a:cubicBezTo>
                    <a:pt x="389" y="7330"/>
                    <a:pt x="353" y="7312"/>
                    <a:pt x="345" y="7321"/>
                  </a:cubicBezTo>
                  <a:cubicBezTo>
                    <a:pt x="336" y="7321"/>
                    <a:pt x="336" y="7330"/>
                    <a:pt x="345" y="7347"/>
                  </a:cubicBezTo>
                  <a:lnTo>
                    <a:pt x="336" y="7436"/>
                  </a:lnTo>
                  <a:lnTo>
                    <a:pt x="406" y="7400"/>
                  </a:lnTo>
                  <a:cubicBezTo>
                    <a:pt x="431" y="7425"/>
                    <a:pt x="421" y="7454"/>
                    <a:pt x="437" y="7454"/>
                  </a:cubicBezTo>
                  <a:cubicBezTo>
                    <a:pt x="443" y="7454"/>
                    <a:pt x="452" y="7450"/>
                    <a:pt x="468" y="7441"/>
                  </a:cubicBezTo>
                  <a:lnTo>
                    <a:pt x="468" y="7441"/>
                  </a:lnTo>
                  <a:cubicBezTo>
                    <a:pt x="366" y="7511"/>
                    <a:pt x="441" y="7754"/>
                    <a:pt x="406" y="7789"/>
                  </a:cubicBezTo>
                  <a:cubicBezTo>
                    <a:pt x="459" y="7842"/>
                    <a:pt x="459" y="7895"/>
                    <a:pt x="459" y="7956"/>
                  </a:cubicBezTo>
                  <a:cubicBezTo>
                    <a:pt x="463" y="7949"/>
                    <a:pt x="480" y="7943"/>
                    <a:pt x="498" y="7943"/>
                  </a:cubicBezTo>
                  <a:cubicBezTo>
                    <a:pt x="521" y="7943"/>
                    <a:pt x="544" y="7953"/>
                    <a:pt x="539" y="7983"/>
                  </a:cubicBezTo>
                  <a:cubicBezTo>
                    <a:pt x="528" y="7982"/>
                    <a:pt x="519" y="7981"/>
                    <a:pt x="510" y="7981"/>
                  </a:cubicBezTo>
                  <a:cubicBezTo>
                    <a:pt x="395" y="7981"/>
                    <a:pt x="456" y="8083"/>
                    <a:pt x="373" y="8128"/>
                  </a:cubicBezTo>
                  <a:lnTo>
                    <a:pt x="373" y="8128"/>
                  </a:lnTo>
                  <a:cubicBezTo>
                    <a:pt x="376" y="8127"/>
                    <a:pt x="378" y="8127"/>
                    <a:pt x="380" y="8127"/>
                  </a:cubicBezTo>
                  <a:cubicBezTo>
                    <a:pt x="417" y="8127"/>
                    <a:pt x="399" y="8242"/>
                    <a:pt x="451" y="8242"/>
                  </a:cubicBezTo>
                  <a:cubicBezTo>
                    <a:pt x="460" y="8242"/>
                    <a:pt x="472" y="8238"/>
                    <a:pt x="486" y="8230"/>
                  </a:cubicBezTo>
                  <a:lnTo>
                    <a:pt x="486" y="8230"/>
                  </a:lnTo>
                  <a:cubicBezTo>
                    <a:pt x="482" y="8248"/>
                    <a:pt x="471" y="8252"/>
                    <a:pt x="457" y="8252"/>
                  </a:cubicBezTo>
                  <a:cubicBezTo>
                    <a:pt x="449" y="8252"/>
                    <a:pt x="440" y="8250"/>
                    <a:pt x="430" y="8250"/>
                  </a:cubicBezTo>
                  <a:cubicBezTo>
                    <a:pt x="416" y="8250"/>
                    <a:pt x="401" y="8253"/>
                    <a:pt x="389" y="8266"/>
                  </a:cubicBezTo>
                  <a:cubicBezTo>
                    <a:pt x="450" y="8380"/>
                    <a:pt x="353" y="8513"/>
                    <a:pt x="380" y="8645"/>
                  </a:cubicBezTo>
                  <a:cubicBezTo>
                    <a:pt x="390" y="8645"/>
                    <a:pt x="406" y="8639"/>
                    <a:pt x="422" y="8639"/>
                  </a:cubicBezTo>
                  <a:cubicBezTo>
                    <a:pt x="435" y="8639"/>
                    <a:pt x="448" y="8643"/>
                    <a:pt x="459" y="8654"/>
                  </a:cubicBezTo>
                  <a:lnTo>
                    <a:pt x="362" y="8725"/>
                  </a:lnTo>
                  <a:cubicBezTo>
                    <a:pt x="371" y="8751"/>
                    <a:pt x="477" y="8751"/>
                    <a:pt x="406" y="8804"/>
                  </a:cubicBezTo>
                  <a:cubicBezTo>
                    <a:pt x="417" y="8799"/>
                    <a:pt x="431" y="8790"/>
                    <a:pt x="442" y="8790"/>
                  </a:cubicBezTo>
                  <a:cubicBezTo>
                    <a:pt x="450" y="8790"/>
                    <a:pt x="456" y="8794"/>
                    <a:pt x="459" y="8804"/>
                  </a:cubicBezTo>
                  <a:cubicBezTo>
                    <a:pt x="362" y="9069"/>
                    <a:pt x="556" y="9343"/>
                    <a:pt x="371" y="9616"/>
                  </a:cubicBezTo>
                  <a:cubicBezTo>
                    <a:pt x="386" y="9604"/>
                    <a:pt x="396" y="9599"/>
                    <a:pt x="403" y="9599"/>
                  </a:cubicBezTo>
                  <a:cubicBezTo>
                    <a:pt x="415" y="9599"/>
                    <a:pt x="415" y="9617"/>
                    <a:pt x="415" y="9634"/>
                  </a:cubicBezTo>
                  <a:cubicBezTo>
                    <a:pt x="418" y="9628"/>
                    <a:pt x="427" y="9626"/>
                    <a:pt x="437" y="9626"/>
                  </a:cubicBezTo>
                  <a:cubicBezTo>
                    <a:pt x="448" y="9626"/>
                    <a:pt x="462" y="9628"/>
                    <a:pt x="475" y="9628"/>
                  </a:cubicBezTo>
                  <a:cubicBezTo>
                    <a:pt x="482" y="9628"/>
                    <a:pt x="489" y="9627"/>
                    <a:pt x="495" y="9625"/>
                  </a:cubicBezTo>
                  <a:lnTo>
                    <a:pt x="495" y="9625"/>
                  </a:lnTo>
                  <a:lnTo>
                    <a:pt x="424" y="9740"/>
                  </a:lnTo>
                  <a:cubicBezTo>
                    <a:pt x="503" y="9767"/>
                    <a:pt x="433" y="9864"/>
                    <a:pt x="503" y="9873"/>
                  </a:cubicBezTo>
                  <a:lnTo>
                    <a:pt x="486" y="9837"/>
                  </a:lnTo>
                  <a:lnTo>
                    <a:pt x="486" y="9837"/>
                  </a:lnTo>
                  <a:cubicBezTo>
                    <a:pt x="503" y="9847"/>
                    <a:pt x="520" y="9850"/>
                    <a:pt x="538" y="9850"/>
                  </a:cubicBezTo>
                  <a:cubicBezTo>
                    <a:pt x="615" y="9850"/>
                    <a:pt x="693" y="9775"/>
                    <a:pt x="783" y="9775"/>
                  </a:cubicBezTo>
                  <a:cubicBezTo>
                    <a:pt x="787" y="9775"/>
                    <a:pt x="791" y="9775"/>
                    <a:pt x="795" y="9775"/>
                  </a:cubicBezTo>
                  <a:cubicBezTo>
                    <a:pt x="698" y="9722"/>
                    <a:pt x="945" y="9625"/>
                    <a:pt x="795" y="9546"/>
                  </a:cubicBezTo>
                  <a:cubicBezTo>
                    <a:pt x="800" y="9542"/>
                    <a:pt x="805" y="9541"/>
                    <a:pt x="810" y="9541"/>
                  </a:cubicBezTo>
                  <a:cubicBezTo>
                    <a:pt x="822" y="9541"/>
                    <a:pt x="830" y="9551"/>
                    <a:pt x="842" y="9551"/>
                  </a:cubicBezTo>
                  <a:cubicBezTo>
                    <a:pt x="846" y="9551"/>
                    <a:pt x="851" y="9550"/>
                    <a:pt x="857" y="9546"/>
                  </a:cubicBezTo>
                  <a:cubicBezTo>
                    <a:pt x="813" y="9528"/>
                    <a:pt x="804" y="9502"/>
                    <a:pt x="821" y="9449"/>
                  </a:cubicBezTo>
                  <a:lnTo>
                    <a:pt x="821" y="9449"/>
                  </a:lnTo>
                  <a:lnTo>
                    <a:pt x="830" y="9458"/>
                  </a:lnTo>
                  <a:cubicBezTo>
                    <a:pt x="821" y="9316"/>
                    <a:pt x="865" y="9254"/>
                    <a:pt x="892" y="9096"/>
                  </a:cubicBezTo>
                  <a:lnTo>
                    <a:pt x="892" y="9096"/>
                  </a:lnTo>
                  <a:lnTo>
                    <a:pt x="839" y="9113"/>
                  </a:lnTo>
                  <a:cubicBezTo>
                    <a:pt x="848" y="9078"/>
                    <a:pt x="865" y="9069"/>
                    <a:pt x="874" y="9051"/>
                  </a:cubicBezTo>
                  <a:cubicBezTo>
                    <a:pt x="864" y="9047"/>
                    <a:pt x="856" y="9045"/>
                    <a:pt x="850" y="9045"/>
                  </a:cubicBezTo>
                  <a:cubicBezTo>
                    <a:pt x="811" y="9045"/>
                    <a:pt x="849" y="9119"/>
                    <a:pt x="805" y="9119"/>
                  </a:cubicBezTo>
                  <a:cubicBezTo>
                    <a:pt x="798" y="9119"/>
                    <a:pt x="789" y="9117"/>
                    <a:pt x="777" y="9113"/>
                  </a:cubicBezTo>
                  <a:cubicBezTo>
                    <a:pt x="892" y="9069"/>
                    <a:pt x="777" y="8875"/>
                    <a:pt x="901" y="8839"/>
                  </a:cubicBezTo>
                  <a:cubicBezTo>
                    <a:pt x="901" y="8826"/>
                    <a:pt x="895" y="8822"/>
                    <a:pt x="887" y="8822"/>
                  </a:cubicBezTo>
                  <a:cubicBezTo>
                    <a:pt x="878" y="8822"/>
                    <a:pt x="866" y="8827"/>
                    <a:pt x="856" y="8827"/>
                  </a:cubicBezTo>
                  <a:cubicBezTo>
                    <a:pt x="846" y="8827"/>
                    <a:pt x="839" y="8822"/>
                    <a:pt x="839" y="8804"/>
                  </a:cubicBezTo>
                  <a:lnTo>
                    <a:pt x="874" y="8795"/>
                  </a:lnTo>
                  <a:lnTo>
                    <a:pt x="830" y="8778"/>
                  </a:lnTo>
                  <a:cubicBezTo>
                    <a:pt x="830" y="8751"/>
                    <a:pt x="874" y="8733"/>
                    <a:pt x="910" y="8725"/>
                  </a:cubicBezTo>
                  <a:lnTo>
                    <a:pt x="910" y="8725"/>
                  </a:lnTo>
                  <a:cubicBezTo>
                    <a:pt x="901" y="8733"/>
                    <a:pt x="918" y="8751"/>
                    <a:pt x="918" y="8760"/>
                  </a:cubicBezTo>
                  <a:cubicBezTo>
                    <a:pt x="951" y="8720"/>
                    <a:pt x="910" y="8651"/>
                    <a:pt x="915" y="8625"/>
                  </a:cubicBezTo>
                  <a:lnTo>
                    <a:pt x="915" y="8625"/>
                  </a:lnTo>
                  <a:lnTo>
                    <a:pt x="892" y="8672"/>
                  </a:lnTo>
                  <a:cubicBezTo>
                    <a:pt x="857" y="8530"/>
                    <a:pt x="901" y="8354"/>
                    <a:pt x="821" y="8221"/>
                  </a:cubicBezTo>
                  <a:lnTo>
                    <a:pt x="795" y="8230"/>
                  </a:lnTo>
                  <a:cubicBezTo>
                    <a:pt x="751" y="8124"/>
                    <a:pt x="830" y="8142"/>
                    <a:pt x="804" y="8027"/>
                  </a:cubicBezTo>
                  <a:lnTo>
                    <a:pt x="804" y="8027"/>
                  </a:lnTo>
                  <a:lnTo>
                    <a:pt x="804" y="8036"/>
                  </a:lnTo>
                  <a:cubicBezTo>
                    <a:pt x="777" y="8009"/>
                    <a:pt x="768" y="7983"/>
                    <a:pt x="768" y="7948"/>
                  </a:cubicBezTo>
                  <a:lnTo>
                    <a:pt x="768" y="7948"/>
                  </a:lnTo>
                  <a:cubicBezTo>
                    <a:pt x="774" y="7954"/>
                    <a:pt x="780" y="7956"/>
                    <a:pt x="786" y="7956"/>
                  </a:cubicBezTo>
                  <a:cubicBezTo>
                    <a:pt x="807" y="7956"/>
                    <a:pt x="826" y="7921"/>
                    <a:pt x="848" y="7921"/>
                  </a:cubicBezTo>
                  <a:cubicBezTo>
                    <a:pt x="854" y="7921"/>
                    <a:pt x="859" y="7924"/>
                    <a:pt x="865" y="7930"/>
                  </a:cubicBezTo>
                  <a:cubicBezTo>
                    <a:pt x="804" y="7815"/>
                    <a:pt x="821" y="7877"/>
                    <a:pt x="724" y="7806"/>
                  </a:cubicBezTo>
                  <a:lnTo>
                    <a:pt x="760" y="7789"/>
                  </a:lnTo>
                  <a:cubicBezTo>
                    <a:pt x="724" y="7762"/>
                    <a:pt x="707" y="7762"/>
                    <a:pt x="689" y="7700"/>
                  </a:cubicBezTo>
                  <a:lnTo>
                    <a:pt x="689" y="7700"/>
                  </a:lnTo>
                  <a:cubicBezTo>
                    <a:pt x="697" y="7711"/>
                    <a:pt x="706" y="7714"/>
                    <a:pt x="714" y="7714"/>
                  </a:cubicBezTo>
                  <a:cubicBezTo>
                    <a:pt x="732" y="7714"/>
                    <a:pt x="750" y="7699"/>
                    <a:pt x="770" y="7699"/>
                  </a:cubicBezTo>
                  <a:cubicBezTo>
                    <a:pt x="780" y="7699"/>
                    <a:pt x="792" y="7704"/>
                    <a:pt x="804" y="7718"/>
                  </a:cubicBezTo>
                  <a:cubicBezTo>
                    <a:pt x="901" y="7594"/>
                    <a:pt x="707" y="7541"/>
                    <a:pt x="848" y="7480"/>
                  </a:cubicBezTo>
                  <a:cubicBezTo>
                    <a:pt x="830" y="7472"/>
                    <a:pt x="816" y="7469"/>
                    <a:pt x="805" y="7469"/>
                  </a:cubicBezTo>
                  <a:cubicBezTo>
                    <a:pt x="744" y="7469"/>
                    <a:pt x="768" y="7562"/>
                    <a:pt x="756" y="7562"/>
                  </a:cubicBezTo>
                  <a:cubicBezTo>
                    <a:pt x="754" y="7562"/>
                    <a:pt x="753" y="7561"/>
                    <a:pt x="751" y="7559"/>
                  </a:cubicBezTo>
                  <a:cubicBezTo>
                    <a:pt x="745" y="7563"/>
                    <a:pt x="740" y="7565"/>
                    <a:pt x="734" y="7565"/>
                  </a:cubicBezTo>
                  <a:cubicBezTo>
                    <a:pt x="701" y="7565"/>
                    <a:pt x="664" y="7508"/>
                    <a:pt x="671" y="7471"/>
                  </a:cubicBezTo>
                  <a:cubicBezTo>
                    <a:pt x="671" y="7436"/>
                    <a:pt x="828" y="7409"/>
                    <a:pt x="821" y="7314"/>
                  </a:cubicBezTo>
                  <a:lnTo>
                    <a:pt x="821" y="7314"/>
                  </a:lnTo>
                  <a:cubicBezTo>
                    <a:pt x="823" y="7321"/>
                    <a:pt x="830" y="7321"/>
                    <a:pt x="830" y="7330"/>
                  </a:cubicBezTo>
                  <a:cubicBezTo>
                    <a:pt x="857" y="7294"/>
                    <a:pt x="786" y="7259"/>
                    <a:pt x="839" y="7215"/>
                  </a:cubicBezTo>
                  <a:cubicBezTo>
                    <a:pt x="760" y="7188"/>
                    <a:pt x="839" y="7153"/>
                    <a:pt x="742" y="7153"/>
                  </a:cubicBezTo>
                  <a:lnTo>
                    <a:pt x="768" y="7241"/>
                  </a:lnTo>
                  <a:cubicBezTo>
                    <a:pt x="742" y="7188"/>
                    <a:pt x="636" y="7144"/>
                    <a:pt x="680" y="7056"/>
                  </a:cubicBezTo>
                  <a:lnTo>
                    <a:pt x="680" y="7056"/>
                  </a:lnTo>
                  <a:cubicBezTo>
                    <a:pt x="707" y="7065"/>
                    <a:pt x="724" y="7091"/>
                    <a:pt x="742" y="7109"/>
                  </a:cubicBezTo>
                  <a:cubicBezTo>
                    <a:pt x="768" y="7082"/>
                    <a:pt x="724" y="7056"/>
                    <a:pt x="751" y="7029"/>
                  </a:cubicBezTo>
                  <a:lnTo>
                    <a:pt x="751" y="7029"/>
                  </a:lnTo>
                  <a:cubicBezTo>
                    <a:pt x="848" y="7038"/>
                    <a:pt x="777" y="7144"/>
                    <a:pt x="848" y="7197"/>
                  </a:cubicBezTo>
                  <a:cubicBezTo>
                    <a:pt x="878" y="7174"/>
                    <a:pt x="804" y="7112"/>
                    <a:pt x="845" y="7112"/>
                  </a:cubicBezTo>
                  <a:cubicBezTo>
                    <a:pt x="851" y="7112"/>
                    <a:pt x="861" y="7114"/>
                    <a:pt x="874" y="7118"/>
                  </a:cubicBezTo>
                  <a:cubicBezTo>
                    <a:pt x="751" y="7082"/>
                    <a:pt x="892" y="7021"/>
                    <a:pt x="795" y="6959"/>
                  </a:cubicBezTo>
                  <a:lnTo>
                    <a:pt x="848" y="6959"/>
                  </a:lnTo>
                  <a:cubicBezTo>
                    <a:pt x="839" y="6950"/>
                    <a:pt x="813" y="6932"/>
                    <a:pt x="813" y="6915"/>
                  </a:cubicBezTo>
                  <a:lnTo>
                    <a:pt x="813" y="6915"/>
                  </a:lnTo>
                  <a:lnTo>
                    <a:pt x="883" y="6941"/>
                  </a:lnTo>
                  <a:cubicBezTo>
                    <a:pt x="821" y="6897"/>
                    <a:pt x="936" y="6844"/>
                    <a:pt x="901" y="6791"/>
                  </a:cubicBezTo>
                  <a:lnTo>
                    <a:pt x="901" y="6791"/>
                  </a:lnTo>
                  <a:cubicBezTo>
                    <a:pt x="905" y="6841"/>
                    <a:pt x="892" y="6850"/>
                    <a:pt x="872" y="6850"/>
                  </a:cubicBezTo>
                  <a:cubicBezTo>
                    <a:pt x="861" y="6850"/>
                    <a:pt x="847" y="6847"/>
                    <a:pt x="834" y="6847"/>
                  </a:cubicBezTo>
                  <a:cubicBezTo>
                    <a:pt x="821" y="6847"/>
                    <a:pt x="807" y="6850"/>
                    <a:pt x="795" y="6862"/>
                  </a:cubicBezTo>
                  <a:cubicBezTo>
                    <a:pt x="717" y="6731"/>
                    <a:pt x="938" y="6781"/>
                    <a:pt x="911" y="6647"/>
                  </a:cubicBezTo>
                  <a:lnTo>
                    <a:pt x="911" y="6647"/>
                  </a:lnTo>
                  <a:cubicBezTo>
                    <a:pt x="912" y="6663"/>
                    <a:pt x="892" y="6692"/>
                    <a:pt x="873" y="6692"/>
                  </a:cubicBezTo>
                  <a:cubicBezTo>
                    <a:pt x="867" y="6692"/>
                    <a:pt x="862" y="6690"/>
                    <a:pt x="857" y="6685"/>
                  </a:cubicBezTo>
                  <a:cubicBezTo>
                    <a:pt x="865" y="6659"/>
                    <a:pt x="883" y="6614"/>
                    <a:pt x="910" y="6597"/>
                  </a:cubicBezTo>
                  <a:cubicBezTo>
                    <a:pt x="907" y="6566"/>
                    <a:pt x="901" y="6557"/>
                    <a:pt x="892" y="6557"/>
                  </a:cubicBezTo>
                  <a:cubicBezTo>
                    <a:pt x="878" y="6557"/>
                    <a:pt x="857" y="6586"/>
                    <a:pt x="837" y="6586"/>
                  </a:cubicBezTo>
                  <a:cubicBezTo>
                    <a:pt x="832" y="6586"/>
                    <a:pt x="826" y="6584"/>
                    <a:pt x="821" y="6579"/>
                  </a:cubicBezTo>
                  <a:cubicBezTo>
                    <a:pt x="892" y="6544"/>
                    <a:pt x="795" y="6526"/>
                    <a:pt x="768" y="6482"/>
                  </a:cubicBezTo>
                  <a:lnTo>
                    <a:pt x="821" y="6482"/>
                  </a:lnTo>
                  <a:cubicBezTo>
                    <a:pt x="857" y="6376"/>
                    <a:pt x="707" y="6455"/>
                    <a:pt x="751" y="6358"/>
                  </a:cubicBezTo>
                  <a:lnTo>
                    <a:pt x="751" y="6358"/>
                  </a:lnTo>
                  <a:lnTo>
                    <a:pt x="830" y="6394"/>
                  </a:lnTo>
                  <a:lnTo>
                    <a:pt x="830" y="6394"/>
                  </a:lnTo>
                  <a:lnTo>
                    <a:pt x="804" y="6349"/>
                  </a:lnTo>
                  <a:lnTo>
                    <a:pt x="874" y="6358"/>
                  </a:lnTo>
                  <a:cubicBezTo>
                    <a:pt x="821" y="6296"/>
                    <a:pt x="830" y="6279"/>
                    <a:pt x="848" y="6226"/>
                  </a:cubicBezTo>
                  <a:lnTo>
                    <a:pt x="848" y="6226"/>
                  </a:lnTo>
                  <a:cubicBezTo>
                    <a:pt x="840" y="6230"/>
                    <a:pt x="832" y="6231"/>
                    <a:pt x="822" y="6231"/>
                  </a:cubicBezTo>
                  <a:cubicBezTo>
                    <a:pt x="789" y="6231"/>
                    <a:pt x="749" y="6208"/>
                    <a:pt x="742" y="6173"/>
                  </a:cubicBezTo>
                  <a:cubicBezTo>
                    <a:pt x="754" y="6161"/>
                    <a:pt x="763" y="6159"/>
                    <a:pt x="771" y="6159"/>
                  </a:cubicBezTo>
                  <a:cubicBezTo>
                    <a:pt x="775" y="6159"/>
                    <a:pt x="778" y="6160"/>
                    <a:pt x="780" y="6160"/>
                  </a:cubicBezTo>
                  <a:cubicBezTo>
                    <a:pt x="788" y="6160"/>
                    <a:pt x="790" y="6155"/>
                    <a:pt x="786" y="6120"/>
                  </a:cubicBezTo>
                  <a:lnTo>
                    <a:pt x="786" y="6120"/>
                  </a:lnTo>
                  <a:cubicBezTo>
                    <a:pt x="830" y="6138"/>
                    <a:pt x="874" y="6146"/>
                    <a:pt x="821" y="6182"/>
                  </a:cubicBezTo>
                  <a:cubicBezTo>
                    <a:pt x="839" y="6182"/>
                    <a:pt x="857" y="6199"/>
                    <a:pt x="874" y="6199"/>
                  </a:cubicBezTo>
                  <a:cubicBezTo>
                    <a:pt x="910" y="6164"/>
                    <a:pt x="883" y="6111"/>
                    <a:pt x="883" y="6085"/>
                  </a:cubicBezTo>
                  <a:lnTo>
                    <a:pt x="883" y="6085"/>
                  </a:lnTo>
                  <a:cubicBezTo>
                    <a:pt x="874" y="6093"/>
                    <a:pt x="874" y="6102"/>
                    <a:pt x="865" y="6111"/>
                  </a:cubicBezTo>
                  <a:lnTo>
                    <a:pt x="786" y="6014"/>
                  </a:lnTo>
                  <a:cubicBezTo>
                    <a:pt x="793" y="6007"/>
                    <a:pt x="800" y="6004"/>
                    <a:pt x="806" y="6004"/>
                  </a:cubicBezTo>
                  <a:cubicBezTo>
                    <a:pt x="817" y="6004"/>
                    <a:pt x="828" y="6012"/>
                    <a:pt x="839" y="6023"/>
                  </a:cubicBezTo>
                  <a:cubicBezTo>
                    <a:pt x="830" y="5996"/>
                    <a:pt x="804" y="5987"/>
                    <a:pt x="804" y="5952"/>
                  </a:cubicBezTo>
                  <a:lnTo>
                    <a:pt x="804" y="5952"/>
                  </a:lnTo>
                  <a:cubicBezTo>
                    <a:pt x="848" y="5961"/>
                    <a:pt x="892" y="5961"/>
                    <a:pt x="918" y="6005"/>
                  </a:cubicBezTo>
                  <a:lnTo>
                    <a:pt x="865" y="5908"/>
                  </a:lnTo>
                  <a:cubicBezTo>
                    <a:pt x="880" y="5901"/>
                    <a:pt x="907" y="5869"/>
                    <a:pt x="926" y="5869"/>
                  </a:cubicBezTo>
                  <a:cubicBezTo>
                    <a:pt x="930" y="5869"/>
                    <a:pt x="933" y="5870"/>
                    <a:pt x="936" y="5873"/>
                  </a:cubicBezTo>
                  <a:cubicBezTo>
                    <a:pt x="963" y="5811"/>
                    <a:pt x="848" y="5740"/>
                    <a:pt x="883" y="5670"/>
                  </a:cubicBezTo>
                  <a:cubicBezTo>
                    <a:pt x="874" y="5661"/>
                    <a:pt x="865" y="5661"/>
                    <a:pt x="857" y="5643"/>
                  </a:cubicBezTo>
                  <a:cubicBezTo>
                    <a:pt x="865" y="5572"/>
                    <a:pt x="918" y="5519"/>
                    <a:pt x="857" y="5440"/>
                  </a:cubicBezTo>
                  <a:lnTo>
                    <a:pt x="936" y="5396"/>
                  </a:lnTo>
                  <a:cubicBezTo>
                    <a:pt x="932" y="5382"/>
                    <a:pt x="925" y="5378"/>
                    <a:pt x="915" y="5378"/>
                  </a:cubicBezTo>
                  <a:cubicBezTo>
                    <a:pt x="896" y="5378"/>
                    <a:pt x="868" y="5397"/>
                    <a:pt x="842" y="5397"/>
                  </a:cubicBezTo>
                  <a:cubicBezTo>
                    <a:pt x="824" y="5397"/>
                    <a:pt x="806" y="5386"/>
                    <a:pt x="795" y="5352"/>
                  </a:cubicBezTo>
                  <a:cubicBezTo>
                    <a:pt x="780" y="5311"/>
                    <a:pt x="805" y="5308"/>
                    <a:pt x="834" y="5308"/>
                  </a:cubicBezTo>
                  <a:cubicBezTo>
                    <a:pt x="839" y="5308"/>
                    <a:pt x="844" y="5309"/>
                    <a:pt x="849" y="5309"/>
                  </a:cubicBezTo>
                  <a:cubicBezTo>
                    <a:pt x="866" y="5309"/>
                    <a:pt x="883" y="5308"/>
                    <a:pt x="892" y="5299"/>
                  </a:cubicBezTo>
                  <a:cubicBezTo>
                    <a:pt x="848" y="5263"/>
                    <a:pt x="760" y="5202"/>
                    <a:pt x="830" y="5131"/>
                  </a:cubicBezTo>
                  <a:lnTo>
                    <a:pt x="830" y="5131"/>
                  </a:lnTo>
                  <a:cubicBezTo>
                    <a:pt x="848" y="5157"/>
                    <a:pt x="830" y="5175"/>
                    <a:pt x="839" y="5193"/>
                  </a:cubicBezTo>
                  <a:lnTo>
                    <a:pt x="883" y="5140"/>
                  </a:lnTo>
                  <a:cubicBezTo>
                    <a:pt x="938" y="5182"/>
                    <a:pt x="942" y="5216"/>
                    <a:pt x="960" y="5216"/>
                  </a:cubicBezTo>
                  <a:cubicBezTo>
                    <a:pt x="968" y="5216"/>
                    <a:pt x="979" y="5209"/>
                    <a:pt x="998" y="5193"/>
                  </a:cubicBezTo>
                  <a:cubicBezTo>
                    <a:pt x="839" y="5193"/>
                    <a:pt x="980" y="4999"/>
                    <a:pt x="821" y="4999"/>
                  </a:cubicBezTo>
                  <a:lnTo>
                    <a:pt x="857" y="4963"/>
                  </a:lnTo>
                  <a:lnTo>
                    <a:pt x="857" y="4963"/>
                  </a:lnTo>
                  <a:cubicBezTo>
                    <a:pt x="848" y="4972"/>
                    <a:pt x="857" y="4972"/>
                    <a:pt x="857" y="4981"/>
                  </a:cubicBezTo>
                  <a:cubicBezTo>
                    <a:pt x="936" y="4910"/>
                    <a:pt x="742" y="4937"/>
                    <a:pt x="760" y="4848"/>
                  </a:cubicBezTo>
                  <a:cubicBezTo>
                    <a:pt x="772" y="4829"/>
                    <a:pt x="785" y="4815"/>
                    <a:pt x="801" y="4815"/>
                  </a:cubicBezTo>
                  <a:cubicBezTo>
                    <a:pt x="807" y="4815"/>
                    <a:pt x="814" y="4817"/>
                    <a:pt x="821" y="4822"/>
                  </a:cubicBezTo>
                  <a:lnTo>
                    <a:pt x="777" y="4760"/>
                  </a:lnTo>
                  <a:cubicBezTo>
                    <a:pt x="777" y="4748"/>
                    <a:pt x="783" y="4743"/>
                    <a:pt x="789" y="4743"/>
                  </a:cubicBezTo>
                  <a:cubicBezTo>
                    <a:pt x="794" y="4743"/>
                    <a:pt x="800" y="4748"/>
                    <a:pt x="803" y="4754"/>
                  </a:cubicBezTo>
                  <a:lnTo>
                    <a:pt x="803" y="4754"/>
                  </a:lnTo>
                  <a:lnTo>
                    <a:pt x="786" y="4663"/>
                  </a:lnTo>
                  <a:lnTo>
                    <a:pt x="795" y="4663"/>
                  </a:lnTo>
                  <a:cubicBezTo>
                    <a:pt x="768" y="4645"/>
                    <a:pt x="724" y="4619"/>
                    <a:pt x="715" y="4601"/>
                  </a:cubicBezTo>
                  <a:cubicBezTo>
                    <a:pt x="720" y="4594"/>
                    <a:pt x="724" y="4591"/>
                    <a:pt x="727" y="4591"/>
                  </a:cubicBezTo>
                  <a:cubicBezTo>
                    <a:pt x="734" y="4591"/>
                    <a:pt x="738" y="4610"/>
                    <a:pt x="751" y="4610"/>
                  </a:cubicBezTo>
                  <a:lnTo>
                    <a:pt x="707" y="4557"/>
                  </a:lnTo>
                  <a:cubicBezTo>
                    <a:pt x="716" y="4551"/>
                    <a:pt x="725" y="4549"/>
                    <a:pt x="734" y="4549"/>
                  </a:cubicBezTo>
                  <a:cubicBezTo>
                    <a:pt x="767" y="4549"/>
                    <a:pt x="793" y="4582"/>
                    <a:pt x="786" y="4610"/>
                  </a:cubicBezTo>
                  <a:cubicBezTo>
                    <a:pt x="945" y="4557"/>
                    <a:pt x="742" y="4566"/>
                    <a:pt x="839" y="4451"/>
                  </a:cubicBezTo>
                  <a:lnTo>
                    <a:pt x="839" y="4451"/>
                  </a:lnTo>
                  <a:lnTo>
                    <a:pt x="857" y="4504"/>
                  </a:lnTo>
                  <a:cubicBezTo>
                    <a:pt x="945" y="4469"/>
                    <a:pt x="918" y="4433"/>
                    <a:pt x="971" y="4372"/>
                  </a:cubicBezTo>
                  <a:lnTo>
                    <a:pt x="971" y="4372"/>
                  </a:lnTo>
                  <a:cubicBezTo>
                    <a:pt x="944" y="4379"/>
                    <a:pt x="872" y="4452"/>
                    <a:pt x="821" y="4452"/>
                  </a:cubicBezTo>
                  <a:cubicBezTo>
                    <a:pt x="807" y="4452"/>
                    <a:pt x="795" y="4446"/>
                    <a:pt x="786" y="4433"/>
                  </a:cubicBezTo>
                  <a:cubicBezTo>
                    <a:pt x="804" y="4416"/>
                    <a:pt x="804" y="4389"/>
                    <a:pt x="768" y="4363"/>
                  </a:cubicBezTo>
                  <a:cubicBezTo>
                    <a:pt x="830" y="4363"/>
                    <a:pt x="813" y="4327"/>
                    <a:pt x="813" y="4292"/>
                  </a:cubicBezTo>
                  <a:lnTo>
                    <a:pt x="883" y="4292"/>
                  </a:lnTo>
                  <a:cubicBezTo>
                    <a:pt x="865" y="4248"/>
                    <a:pt x="830" y="4257"/>
                    <a:pt x="795" y="4230"/>
                  </a:cubicBezTo>
                  <a:cubicBezTo>
                    <a:pt x="795" y="4177"/>
                    <a:pt x="857" y="4169"/>
                    <a:pt x="901" y="4160"/>
                  </a:cubicBezTo>
                  <a:cubicBezTo>
                    <a:pt x="905" y="4140"/>
                    <a:pt x="902" y="4133"/>
                    <a:pt x="894" y="4133"/>
                  </a:cubicBezTo>
                  <a:cubicBezTo>
                    <a:pt x="879" y="4133"/>
                    <a:pt x="849" y="4156"/>
                    <a:pt x="825" y="4156"/>
                  </a:cubicBezTo>
                  <a:cubicBezTo>
                    <a:pt x="811" y="4156"/>
                    <a:pt x="800" y="4148"/>
                    <a:pt x="795" y="4124"/>
                  </a:cubicBezTo>
                  <a:cubicBezTo>
                    <a:pt x="821" y="4054"/>
                    <a:pt x="795" y="4010"/>
                    <a:pt x="742" y="3939"/>
                  </a:cubicBezTo>
                  <a:cubicBezTo>
                    <a:pt x="750" y="3925"/>
                    <a:pt x="758" y="3921"/>
                    <a:pt x="766" y="3921"/>
                  </a:cubicBezTo>
                  <a:cubicBezTo>
                    <a:pt x="780" y="3921"/>
                    <a:pt x="793" y="3934"/>
                    <a:pt x="804" y="3934"/>
                  </a:cubicBezTo>
                  <a:cubicBezTo>
                    <a:pt x="807" y="3934"/>
                    <a:pt x="810" y="3933"/>
                    <a:pt x="813" y="3930"/>
                  </a:cubicBezTo>
                  <a:lnTo>
                    <a:pt x="751" y="3895"/>
                  </a:lnTo>
                  <a:cubicBezTo>
                    <a:pt x="751" y="3886"/>
                    <a:pt x="755" y="3884"/>
                    <a:pt x="761" y="3884"/>
                  </a:cubicBezTo>
                  <a:cubicBezTo>
                    <a:pt x="766" y="3884"/>
                    <a:pt x="773" y="3886"/>
                    <a:pt x="777" y="3886"/>
                  </a:cubicBezTo>
                  <a:cubicBezTo>
                    <a:pt x="760" y="3851"/>
                    <a:pt x="707" y="3886"/>
                    <a:pt x="680" y="3833"/>
                  </a:cubicBezTo>
                  <a:cubicBezTo>
                    <a:pt x="601" y="3815"/>
                    <a:pt x="804" y="3718"/>
                    <a:pt x="707" y="3656"/>
                  </a:cubicBezTo>
                  <a:cubicBezTo>
                    <a:pt x="711" y="3652"/>
                    <a:pt x="716" y="3650"/>
                    <a:pt x="722" y="3650"/>
                  </a:cubicBezTo>
                  <a:cubicBezTo>
                    <a:pt x="735" y="3650"/>
                    <a:pt x="750" y="3658"/>
                    <a:pt x="765" y="3658"/>
                  </a:cubicBezTo>
                  <a:cubicBezTo>
                    <a:pt x="769" y="3658"/>
                    <a:pt x="773" y="3658"/>
                    <a:pt x="777" y="3656"/>
                  </a:cubicBezTo>
                  <a:cubicBezTo>
                    <a:pt x="715" y="3577"/>
                    <a:pt x="733" y="3586"/>
                    <a:pt x="654" y="3515"/>
                  </a:cubicBezTo>
                  <a:lnTo>
                    <a:pt x="698" y="3453"/>
                  </a:lnTo>
                  <a:lnTo>
                    <a:pt x="698" y="3453"/>
                  </a:lnTo>
                  <a:cubicBezTo>
                    <a:pt x="684" y="3465"/>
                    <a:pt x="669" y="3470"/>
                    <a:pt x="653" y="3470"/>
                  </a:cubicBezTo>
                  <a:cubicBezTo>
                    <a:pt x="609" y="3470"/>
                    <a:pt x="560" y="3431"/>
                    <a:pt x="521" y="3391"/>
                  </a:cubicBezTo>
                  <a:cubicBezTo>
                    <a:pt x="495" y="3409"/>
                    <a:pt x="468" y="3427"/>
                    <a:pt x="459" y="3436"/>
                  </a:cubicBezTo>
                  <a:lnTo>
                    <a:pt x="415" y="3356"/>
                  </a:lnTo>
                  <a:cubicBezTo>
                    <a:pt x="419" y="3353"/>
                    <a:pt x="426" y="3350"/>
                    <a:pt x="435" y="3350"/>
                  </a:cubicBezTo>
                  <a:cubicBezTo>
                    <a:pt x="447" y="3350"/>
                    <a:pt x="465" y="3355"/>
                    <a:pt x="486" y="3365"/>
                  </a:cubicBezTo>
                  <a:cubicBezTo>
                    <a:pt x="477" y="3356"/>
                    <a:pt x="477" y="3356"/>
                    <a:pt x="468" y="3347"/>
                  </a:cubicBezTo>
                  <a:cubicBezTo>
                    <a:pt x="479" y="3336"/>
                    <a:pt x="493" y="3331"/>
                    <a:pt x="509" y="3331"/>
                  </a:cubicBezTo>
                  <a:cubicBezTo>
                    <a:pt x="532" y="3331"/>
                    <a:pt x="557" y="3341"/>
                    <a:pt x="583" y="3356"/>
                  </a:cubicBezTo>
                  <a:cubicBezTo>
                    <a:pt x="565" y="3365"/>
                    <a:pt x="548" y="3374"/>
                    <a:pt x="530" y="3383"/>
                  </a:cubicBezTo>
                  <a:cubicBezTo>
                    <a:pt x="583" y="3400"/>
                    <a:pt x="627" y="3418"/>
                    <a:pt x="671" y="3418"/>
                  </a:cubicBezTo>
                  <a:cubicBezTo>
                    <a:pt x="662" y="3409"/>
                    <a:pt x="662" y="3400"/>
                    <a:pt x="654" y="3391"/>
                  </a:cubicBezTo>
                  <a:cubicBezTo>
                    <a:pt x="659" y="3391"/>
                    <a:pt x="669" y="3395"/>
                    <a:pt x="678" y="3395"/>
                  </a:cubicBezTo>
                  <a:cubicBezTo>
                    <a:pt x="682" y="3395"/>
                    <a:pt x="686" y="3394"/>
                    <a:pt x="689" y="3391"/>
                  </a:cubicBezTo>
                  <a:cubicBezTo>
                    <a:pt x="689" y="3391"/>
                    <a:pt x="680" y="3383"/>
                    <a:pt x="654" y="3374"/>
                  </a:cubicBezTo>
                  <a:lnTo>
                    <a:pt x="742" y="3347"/>
                  </a:lnTo>
                  <a:lnTo>
                    <a:pt x="707" y="3347"/>
                  </a:lnTo>
                  <a:lnTo>
                    <a:pt x="760" y="3241"/>
                  </a:lnTo>
                  <a:cubicBezTo>
                    <a:pt x="671" y="3162"/>
                    <a:pt x="548" y="3100"/>
                    <a:pt x="503" y="2985"/>
                  </a:cubicBezTo>
                  <a:lnTo>
                    <a:pt x="503" y="2985"/>
                  </a:lnTo>
                  <a:cubicBezTo>
                    <a:pt x="527" y="2994"/>
                    <a:pt x="547" y="2997"/>
                    <a:pt x="565" y="2997"/>
                  </a:cubicBezTo>
                  <a:cubicBezTo>
                    <a:pt x="602" y="2997"/>
                    <a:pt x="633" y="2985"/>
                    <a:pt x="680" y="2985"/>
                  </a:cubicBezTo>
                  <a:cubicBezTo>
                    <a:pt x="601" y="3021"/>
                    <a:pt x="715" y="3082"/>
                    <a:pt x="707" y="3144"/>
                  </a:cubicBezTo>
                  <a:cubicBezTo>
                    <a:pt x="711" y="3125"/>
                    <a:pt x="722" y="3119"/>
                    <a:pt x="733" y="3119"/>
                  </a:cubicBezTo>
                  <a:cubicBezTo>
                    <a:pt x="742" y="3119"/>
                    <a:pt x="752" y="3123"/>
                    <a:pt x="760" y="3127"/>
                  </a:cubicBezTo>
                  <a:lnTo>
                    <a:pt x="689" y="3012"/>
                  </a:lnTo>
                  <a:cubicBezTo>
                    <a:pt x="742" y="3012"/>
                    <a:pt x="733" y="2985"/>
                    <a:pt x="751" y="2959"/>
                  </a:cubicBezTo>
                  <a:lnTo>
                    <a:pt x="751" y="2959"/>
                  </a:lnTo>
                  <a:cubicBezTo>
                    <a:pt x="738" y="2962"/>
                    <a:pt x="728" y="2963"/>
                    <a:pt x="718" y="2963"/>
                  </a:cubicBezTo>
                  <a:cubicBezTo>
                    <a:pt x="643" y="2963"/>
                    <a:pt x="667" y="2875"/>
                    <a:pt x="636" y="2835"/>
                  </a:cubicBezTo>
                  <a:cubicBezTo>
                    <a:pt x="642" y="2834"/>
                    <a:pt x="648" y="2833"/>
                    <a:pt x="654" y="2833"/>
                  </a:cubicBezTo>
                  <a:cubicBezTo>
                    <a:pt x="684" y="2833"/>
                    <a:pt x="714" y="2853"/>
                    <a:pt x="707" y="2897"/>
                  </a:cubicBezTo>
                  <a:cubicBezTo>
                    <a:pt x="793" y="2837"/>
                    <a:pt x="575" y="2818"/>
                    <a:pt x="640" y="2760"/>
                  </a:cubicBezTo>
                  <a:lnTo>
                    <a:pt x="640" y="2760"/>
                  </a:lnTo>
                  <a:cubicBezTo>
                    <a:pt x="630" y="2729"/>
                    <a:pt x="646" y="2691"/>
                    <a:pt x="669" y="2691"/>
                  </a:cubicBezTo>
                  <a:cubicBezTo>
                    <a:pt x="673" y="2691"/>
                    <a:pt x="676" y="2692"/>
                    <a:pt x="680" y="2694"/>
                  </a:cubicBezTo>
                  <a:lnTo>
                    <a:pt x="680" y="2703"/>
                  </a:lnTo>
                  <a:cubicBezTo>
                    <a:pt x="698" y="2614"/>
                    <a:pt x="680" y="2429"/>
                    <a:pt x="574" y="2420"/>
                  </a:cubicBezTo>
                  <a:cubicBezTo>
                    <a:pt x="592" y="2420"/>
                    <a:pt x="698" y="2429"/>
                    <a:pt x="715" y="2429"/>
                  </a:cubicBezTo>
                  <a:lnTo>
                    <a:pt x="380" y="2279"/>
                  </a:lnTo>
                  <a:lnTo>
                    <a:pt x="380" y="2279"/>
                  </a:lnTo>
                  <a:cubicBezTo>
                    <a:pt x="391" y="2281"/>
                    <a:pt x="404" y="2282"/>
                    <a:pt x="419" y="2282"/>
                  </a:cubicBezTo>
                  <a:cubicBezTo>
                    <a:pt x="471" y="2282"/>
                    <a:pt x="545" y="2271"/>
                    <a:pt x="607" y="2271"/>
                  </a:cubicBezTo>
                  <a:cubicBezTo>
                    <a:pt x="656" y="2271"/>
                    <a:pt x="698" y="2278"/>
                    <a:pt x="715" y="2305"/>
                  </a:cubicBezTo>
                  <a:cubicBezTo>
                    <a:pt x="733" y="2288"/>
                    <a:pt x="742" y="2261"/>
                    <a:pt x="715" y="2217"/>
                  </a:cubicBezTo>
                  <a:cubicBezTo>
                    <a:pt x="702" y="2224"/>
                    <a:pt x="638" y="2241"/>
                    <a:pt x="604" y="2241"/>
                  </a:cubicBezTo>
                  <a:cubicBezTo>
                    <a:pt x="593" y="2241"/>
                    <a:pt x="585" y="2239"/>
                    <a:pt x="583" y="2235"/>
                  </a:cubicBezTo>
                  <a:cubicBezTo>
                    <a:pt x="671" y="2182"/>
                    <a:pt x="628" y="2199"/>
                    <a:pt x="714" y="2130"/>
                  </a:cubicBezTo>
                  <a:lnTo>
                    <a:pt x="714" y="2130"/>
                  </a:lnTo>
                  <a:cubicBezTo>
                    <a:pt x="708" y="2134"/>
                    <a:pt x="695" y="2136"/>
                    <a:pt x="680" y="2136"/>
                  </a:cubicBezTo>
                  <a:cubicBezTo>
                    <a:pt x="633" y="2136"/>
                    <a:pt x="559" y="2119"/>
                    <a:pt x="565" y="2094"/>
                  </a:cubicBezTo>
                  <a:cubicBezTo>
                    <a:pt x="574" y="2094"/>
                    <a:pt x="607" y="2091"/>
                    <a:pt x="639" y="2091"/>
                  </a:cubicBezTo>
                  <a:cubicBezTo>
                    <a:pt x="663" y="2091"/>
                    <a:pt x="686" y="2093"/>
                    <a:pt x="698" y="2097"/>
                  </a:cubicBezTo>
                  <a:lnTo>
                    <a:pt x="698" y="2097"/>
                  </a:lnTo>
                  <a:lnTo>
                    <a:pt x="584" y="2020"/>
                  </a:lnTo>
                  <a:lnTo>
                    <a:pt x="584" y="2020"/>
                  </a:lnTo>
                  <a:cubicBezTo>
                    <a:pt x="591" y="2024"/>
                    <a:pt x="601" y="2025"/>
                    <a:pt x="612" y="2025"/>
                  </a:cubicBezTo>
                  <a:cubicBezTo>
                    <a:pt x="649" y="2025"/>
                    <a:pt x="700" y="2009"/>
                    <a:pt x="724" y="1996"/>
                  </a:cubicBezTo>
                  <a:lnTo>
                    <a:pt x="724" y="1996"/>
                  </a:lnTo>
                  <a:cubicBezTo>
                    <a:pt x="723" y="1997"/>
                    <a:pt x="722" y="1997"/>
                    <a:pt x="720" y="1997"/>
                  </a:cubicBezTo>
                  <a:cubicBezTo>
                    <a:pt x="700" y="1997"/>
                    <a:pt x="724" y="1924"/>
                    <a:pt x="715" y="1899"/>
                  </a:cubicBezTo>
                  <a:lnTo>
                    <a:pt x="715" y="1899"/>
                  </a:lnTo>
                  <a:lnTo>
                    <a:pt x="680" y="1935"/>
                  </a:lnTo>
                  <a:cubicBezTo>
                    <a:pt x="698" y="1837"/>
                    <a:pt x="495" y="1846"/>
                    <a:pt x="495" y="1749"/>
                  </a:cubicBezTo>
                  <a:lnTo>
                    <a:pt x="495" y="1749"/>
                  </a:lnTo>
                  <a:cubicBezTo>
                    <a:pt x="507" y="1753"/>
                    <a:pt x="544" y="1759"/>
                    <a:pt x="581" y="1759"/>
                  </a:cubicBezTo>
                  <a:cubicBezTo>
                    <a:pt x="625" y="1759"/>
                    <a:pt x="671" y="1751"/>
                    <a:pt x="680" y="1723"/>
                  </a:cubicBezTo>
                  <a:cubicBezTo>
                    <a:pt x="618" y="1705"/>
                    <a:pt x="353" y="1634"/>
                    <a:pt x="300" y="1546"/>
                  </a:cubicBezTo>
                  <a:lnTo>
                    <a:pt x="336" y="1528"/>
                  </a:lnTo>
                  <a:lnTo>
                    <a:pt x="292" y="1467"/>
                  </a:lnTo>
                  <a:lnTo>
                    <a:pt x="292" y="1467"/>
                  </a:lnTo>
                  <a:cubicBezTo>
                    <a:pt x="398" y="1502"/>
                    <a:pt x="618" y="1617"/>
                    <a:pt x="698" y="1679"/>
                  </a:cubicBezTo>
                  <a:cubicBezTo>
                    <a:pt x="733" y="1634"/>
                    <a:pt x="742" y="1661"/>
                    <a:pt x="742" y="1608"/>
                  </a:cubicBezTo>
                  <a:cubicBezTo>
                    <a:pt x="748" y="1605"/>
                    <a:pt x="753" y="1604"/>
                    <a:pt x="758" y="1604"/>
                  </a:cubicBezTo>
                  <a:cubicBezTo>
                    <a:pt x="782" y="1604"/>
                    <a:pt x="795" y="1637"/>
                    <a:pt x="795" y="1652"/>
                  </a:cubicBezTo>
                  <a:lnTo>
                    <a:pt x="821" y="1528"/>
                  </a:lnTo>
                  <a:lnTo>
                    <a:pt x="821" y="1528"/>
                  </a:lnTo>
                  <a:cubicBezTo>
                    <a:pt x="818" y="1529"/>
                    <a:pt x="815" y="1529"/>
                    <a:pt x="812" y="1529"/>
                  </a:cubicBezTo>
                  <a:cubicBezTo>
                    <a:pt x="745" y="1529"/>
                    <a:pt x="739" y="1440"/>
                    <a:pt x="679" y="1440"/>
                  </a:cubicBezTo>
                  <a:cubicBezTo>
                    <a:pt x="677" y="1440"/>
                    <a:pt x="674" y="1440"/>
                    <a:pt x="671" y="1440"/>
                  </a:cubicBezTo>
                  <a:lnTo>
                    <a:pt x="760" y="1573"/>
                  </a:lnTo>
                  <a:cubicBezTo>
                    <a:pt x="755" y="1573"/>
                    <a:pt x="751" y="1573"/>
                    <a:pt x="747" y="1573"/>
                  </a:cubicBezTo>
                  <a:cubicBezTo>
                    <a:pt x="665" y="1573"/>
                    <a:pt x="530" y="1497"/>
                    <a:pt x="539" y="1414"/>
                  </a:cubicBezTo>
                  <a:cubicBezTo>
                    <a:pt x="548" y="1406"/>
                    <a:pt x="563" y="1404"/>
                    <a:pt x="580" y="1404"/>
                  </a:cubicBezTo>
                  <a:cubicBezTo>
                    <a:pt x="626" y="1404"/>
                    <a:pt x="687" y="1422"/>
                    <a:pt x="707" y="1422"/>
                  </a:cubicBezTo>
                  <a:cubicBezTo>
                    <a:pt x="680" y="1414"/>
                    <a:pt x="654" y="1334"/>
                    <a:pt x="671" y="1325"/>
                  </a:cubicBezTo>
                  <a:lnTo>
                    <a:pt x="671" y="1325"/>
                  </a:lnTo>
                  <a:lnTo>
                    <a:pt x="715" y="1369"/>
                  </a:lnTo>
                  <a:cubicBezTo>
                    <a:pt x="742" y="1317"/>
                    <a:pt x="609" y="1290"/>
                    <a:pt x="680" y="1228"/>
                  </a:cubicBezTo>
                  <a:cubicBezTo>
                    <a:pt x="689" y="1202"/>
                    <a:pt x="786" y="1158"/>
                    <a:pt x="742" y="1158"/>
                  </a:cubicBezTo>
                  <a:cubicBezTo>
                    <a:pt x="677" y="1181"/>
                    <a:pt x="534" y="1197"/>
                    <a:pt x="425" y="1197"/>
                  </a:cubicBezTo>
                  <a:cubicBezTo>
                    <a:pt x="370" y="1197"/>
                    <a:pt x="324" y="1193"/>
                    <a:pt x="300" y="1184"/>
                  </a:cubicBezTo>
                  <a:cubicBezTo>
                    <a:pt x="309" y="1175"/>
                    <a:pt x="380" y="1078"/>
                    <a:pt x="424" y="1052"/>
                  </a:cubicBezTo>
                  <a:cubicBezTo>
                    <a:pt x="437" y="1045"/>
                    <a:pt x="452" y="1042"/>
                    <a:pt x="467" y="1042"/>
                  </a:cubicBezTo>
                  <a:cubicBezTo>
                    <a:pt x="521" y="1042"/>
                    <a:pt x="584" y="1075"/>
                    <a:pt x="632" y="1075"/>
                  </a:cubicBezTo>
                  <a:cubicBezTo>
                    <a:pt x="643" y="1075"/>
                    <a:pt x="653" y="1073"/>
                    <a:pt x="662" y="1069"/>
                  </a:cubicBezTo>
                  <a:cubicBezTo>
                    <a:pt x="636" y="1069"/>
                    <a:pt x="609" y="1052"/>
                    <a:pt x="601" y="1043"/>
                  </a:cubicBezTo>
                  <a:cubicBezTo>
                    <a:pt x="618" y="1016"/>
                    <a:pt x="671" y="1052"/>
                    <a:pt x="654" y="999"/>
                  </a:cubicBezTo>
                  <a:cubicBezTo>
                    <a:pt x="598" y="992"/>
                    <a:pt x="624" y="948"/>
                    <a:pt x="621" y="948"/>
                  </a:cubicBezTo>
                  <a:lnTo>
                    <a:pt x="621" y="948"/>
                  </a:lnTo>
                  <a:cubicBezTo>
                    <a:pt x="620" y="948"/>
                    <a:pt x="613" y="957"/>
                    <a:pt x="592" y="981"/>
                  </a:cubicBezTo>
                  <a:cubicBezTo>
                    <a:pt x="565" y="937"/>
                    <a:pt x="601" y="928"/>
                    <a:pt x="601" y="875"/>
                  </a:cubicBezTo>
                  <a:lnTo>
                    <a:pt x="601" y="875"/>
                  </a:lnTo>
                  <a:cubicBezTo>
                    <a:pt x="594" y="877"/>
                    <a:pt x="587" y="878"/>
                    <a:pt x="579" y="878"/>
                  </a:cubicBezTo>
                  <a:cubicBezTo>
                    <a:pt x="519" y="878"/>
                    <a:pt x="421" y="826"/>
                    <a:pt x="398" y="787"/>
                  </a:cubicBezTo>
                  <a:cubicBezTo>
                    <a:pt x="415" y="787"/>
                    <a:pt x="442" y="778"/>
                    <a:pt x="459" y="769"/>
                  </a:cubicBezTo>
                  <a:cubicBezTo>
                    <a:pt x="459" y="672"/>
                    <a:pt x="495" y="628"/>
                    <a:pt x="495" y="539"/>
                  </a:cubicBezTo>
                  <a:cubicBezTo>
                    <a:pt x="509" y="532"/>
                    <a:pt x="530" y="500"/>
                    <a:pt x="557" y="500"/>
                  </a:cubicBezTo>
                  <a:cubicBezTo>
                    <a:pt x="563" y="500"/>
                    <a:pt x="568" y="501"/>
                    <a:pt x="574" y="504"/>
                  </a:cubicBezTo>
                  <a:cubicBezTo>
                    <a:pt x="556" y="487"/>
                    <a:pt x="530" y="478"/>
                    <a:pt x="530" y="451"/>
                  </a:cubicBezTo>
                  <a:cubicBezTo>
                    <a:pt x="544" y="441"/>
                    <a:pt x="552" y="437"/>
                    <a:pt x="558" y="437"/>
                  </a:cubicBezTo>
                  <a:cubicBezTo>
                    <a:pt x="577" y="437"/>
                    <a:pt x="565" y="479"/>
                    <a:pt x="594" y="479"/>
                  </a:cubicBezTo>
                  <a:cubicBezTo>
                    <a:pt x="602" y="479"/>
                    <a:pt x="612" y="476"/>
                    <a:pt x="627" y="469"/>
                  </a:cubicBezTo>
                  <a:cubicBezTo>
                    <a:pt x="574" y="469"/>
                    <a:pt x="556" y="398"/>
                    <a:pt x="530" y="363"/>
                  </a:cubicBezTo>
                  <a:lnTo>
                    <a:pt x="530" y="363"/>
                  </a:lnTo>
                  <a:cubicBezTo>
                    <a:pt x="459" y="372"/>
                    <a:pt x="512" y="451"/>
                    <a:pt x="548" y="487"/>
                  </a:cubicBezTo>
                  <a:cubicBezTo>
                    <a:pt x="542" y="487"/>
                    <a:pt x="537" y="487"/>
                    <a:pt x="531" y="487"/>
                  </a:cubicBezTo>
                  <a:cubicBezTo>
                    <a:pt x="439" y="487"/>
                    <a:pt x="342" y="420"/>
                    <a:pt x="292" y="336"/>
                  </a:cubicBezTo>
                  <a:cubicBezTo>
                    <a:pt x="277" y="298"/>
                    <a:pt x="296" y="291"/>
                    <a:pt x="316" y="291"/>
                  </a:cubicBezTo>
                  <a:cubicBezTo>
                    <a:pt x="328" y="291"/>
                    <a:pt x="339" y="294"/>
                    <a:pt x="344" y="294"/>
                  </a:cubicBezTo>
                  <a:cubicBezTo>
                    <a:pt x="345" y="294"/>
                    <a:pt x="346" y="293"/>
                    <a:pt x="345" y="292"/>
                  </a:cubicBezTo>
                  <a:cubicBezTo>
                    <a:pt x="353" y="151"/>
                    <a:pt x="168" y="177"/>
                    <a:pt x="239" y="63"/>
                  </a:cubicBezTo>
                  <a:lnTo>
                    <a:pt x="1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7"/>
            <p:cNvSpPr/>
            <p:nvPr/>
          </p:nvSpPr>
          <p:spPr>
            <a:xfrm rot="-2551954">
              <a:off x="7972472" y="-967147"/>
              <a:ext cx="18507" cy="58838"/>
            </a:xfrm>
            <a:custGeom>
              <a:avLst/>
              <a:gdLst/>
              <a:ahLst/>
              <a:cxnLst/>
              <a:rect l="l" t="t" r="r" b="b"/>
              <a:pathLst>
                <a:path w="106" h="337" extrusionOk="0">
                  <a:moveTo>
                    <a:pt x="106" y="1"/>
                  </a:moveTo>
                  <a:cubicBezTo>
                    <a:pt x="102" y="9"/>
                    <a:pt x="98" y="18"/>
                    <a:pt x="95" y="27"/>
                  </a:cubicBezTo>
                  <a:lnTo>
                    <a:pt x="95" y="27"/>
                  </a:lnTo>
                  <a:lnTo>
                    <a:pt x="106" y="1"/>
                  </a:lnTo>
                  <a:close/>
                  <a:moveTo>
                    <a:pt x="95" y="27"/>
                  </a:moveTo>
                  <a:lnTo>
                    <a:pt x="35" y="177"/>
                  </a:lnTo>
                  <a:cubicBezTo>
                    <a:pt x="62" y="239"/>
                    <a:pt x="0" y="265"/>
                    <a:pt x="0" y="310"/>
                  </a:cubicBezTo>
                  <a:lnTo>
                    <a:pt x="27" y="257"/>
                  </a:lnTo>
                  <a:cubicBezTo>
                    <a:pt x="53" y="274"/>
                    <a:pt x="71" y="318"/>
                    <a:pt x="53" y="336"/>
                  </a:cubicBezTo>
                  <a:cubicBezTo>
                    <a:pt x="102" y="304"/>
                    <a:pt x="61" y="136"/>
                    <a:pt x="95"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7"/>
            <p:cNvSpPr/>
            <p:nvPr/>
          </p:nvSpPr>
          <p:spPr>
            <a:xfrm rot="-2551954">
              <a:off x="8542353" y="-416513"/>
              <a:ext cx="17110" cy="9428"/>
            </a:xfrm>
            <a:custGeom>
              <a:avLst/>
              <a:gdLst/>
              <a:ahLst/>
              <a:cxnLst/>
              <a:rect l="l" t="t" r="r" b="b"/>
              <a:pathLst>
                <a:path w="98" h="54" extrusionOk="0">
                  <a:moveTo>
                    <a:pt x="54" y="1"/>
                  </a:moveTo>
                  <a:lnTo>
                    <a:pt x="54" y="1"/>
                  </a:lnTo>
                  <a:cubicBezTo>
                    <a:pt x="27" y="27"/>
                    <a:pt x="1" y="36"/>
                    <a:pt x="63" y="54"/>
                  </a:cubicBezTo>
                  <a:cubicBezTo>
                    <a:pt x="98" y="45"/>
                    <a:pt x="63" y="9"/>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7"/>
            <p:cNvSpPr/>
            <p:nvPr/>
          </p:nvSpPr>
          <p:spPr>
            <a:xfrm rot="-2551954">
              <a:off x="8389764" y="-545950"/>
              <a:ext cx="6285" cy="8031"/>
            </a:xfrm>
            <a:custGeom>
              <a:avLst/>
              <a:gdLst/>
              <a:ahLst/>
              <a:cxnLst/>
              <a:rect l="l" t="t" r="r" b="b"/>
              <a:pathLst>
                <a:path w="36" h="46" extrusionOk="0">
                  <a:moveTo>
                    <a:pt x="18" y="1"/>
                  </a:moveTo>
                  <a:lnTo>
                    <a:pt x="18" y="1"/>
                  </a:lnTo>
                  <a:cubicBezTo>
                    <a:pt x="0" y="19"/>
                    <a:pt x="0" y="36"/>
                    <a:pt x="9" y="45"/>
                  </a:cubicBezTo>
                  <a:cubicBezTo>
                    <a:pt x="27" y="27"/>
                    <a:pt x="36" y="10"/>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7"/>
            <p:cNvSpPr/>
            <p:nvPr/>
          </p:nvSpPr>
          <p:spPr>
            <a:xfrm rot="-2551954">
              <a:off x="8835255" y="3922"/>
              <a:ext cx="3666" cy="3492"/>
            </a:xfrm>
            <a:custGeom>
              <a:avLst/>
              <a:gdLst/>
              <a:ahLst/>
              <a:cxnLst/>
              <a:rect l="l" t="t" r="r" b="b"/>
              <a:pathLst>
                <a:path w="21" h="20" extrusionOk="0">
                  <a:moveTo>
                    <a:pt x="9" y="1"/>
                  </a:moveTo>
                  <a:lnTo>
                    <a:pt x="0" y="19"/>
                  </a:lnTo>
                  <a:cubicBezTo>
                    <a:pt x="7" y="19"/>
                    <a:pt x="13" y="20"/>
                    <a:pt x="16" y="20"/>
                  </a:cubicBezTo>
                  <a:cubicBezTo>
                    <a:pt x="21" y="20"/>
                    <a:pt x="19" y="17"/>
                    <a:pt x="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7"/>
            <p:cNvSpPr/>
            <p:nvPr/>
          </p:nvSpPr>
          <p:spPr>
            <a:xfrm rot="-2551954">
              <a:off x="8412502" y="-535791"/>
              <a:ext cx="4714" cy="1222"/>
            </a:xfrm>
            <a:custGeom>
              <a:avLst/>
              <a:gdLst/>
              <a:ahLst/>
              <a:cxnLst/>
              <a:rect l="l" t="t" r="r" b="b"/>
              <a:pathLst>
                <a:path w="27" h="7" extrusionOk="0">
                  <a:moveTo>
                    <a:pt x="0" y="0"/>
                  </a:moveTo>
                  <a:cubicBezTo>
                    <a:pt x="4" y="5"/>
                    <a:pt x="9" y="7"/>
                    <a:pt x="13" y="7"/>
                  </a:cubicBezTo>
                  <a:cubicBezTo>
                    <a:pt x="18" y="7"/>
                    <a:pt x="22" y="5"/>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7"/>
            <p:cNvSpPr/>
            <p:nvPr/>
          </p:nvSpPr>
          <p:spPr>
            <a:xfrm rot="-2551954">
              <a:off x="8705420" y="-267780"/>
              <a:ext cx="1571" cy="175"/>
            </a:xfrm>
            <a:custGeom>
              <a:avLst/>
              <a:gdLst/>
              <a:ahLst/>
              <a:cxnLst/>
              <a:rect l="l" t="t" r="r" b="b"/>
              <a:pathLst>
                <a:path w="9" h="1" extrusionOk="0">
                  <a:moveTo>
                    <a:pt x="0" y="1"/>
                  </a:moveTo>
                  <a:cubicBezTo>
                    <a:pt x="0" y="1"/>
                    <a:pt x="0" y="1"/>
                    <a:pt x="0" y="1"/>
                  </a:cubicBezTo>
                  <a:cubicBezTo>
                    <a:pt x="0" y="1"/>
                    <a:pt x="9" y="1"/>
                    <a:pt x="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7"/>
            <p:cNvSpPr/>
            <p:nvPr/>
          </p:nvSpPr>
          <p:spPr>
            <a:xfrm rot="-2551954">
              <a:off x="8131583" y="-839900"/>
              <a:ext cx="4714" cy="6285"/>
            </a:xfrm>
            <a:custGeom>
              <a:avLst/>
              <a:gdLst/>
              <a:ahLst/>
              <a:cxnLst/>
              <a:rect l="l" t="t" r="r" b="b"/>
              <a:pathLst>
                <a:path w="27" h="36" extrusionOk="0">
                  <a:moveTo>
                    <a:pt x="27" y="0"/>
                  </a:moveTo>
                  <a:cubicBezTo>
                    <a:pt x="18" y="18"/>
                    <a:pt x="9" y="27"/>
                    <a:pt x="0" y="35"/>
                  </a:cubicBezTo>
                  <a:cubicBezTo>
                    <a:pt x="9" y="35"/>
                    <a:pt x="27" y="27"/>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7"/>
            <p:cNvSpPr/>
            <p:nvPr/>
          </p:nvSpPr>
          <p:spPr>
            <a:xfrm rot="-2551954">
              <a:off x="8013616" y="-900311"/>
              <a:ext cx="7682" cy="10301"/>
            </a:xfrm>
            <a:custGeom>
              <a:avLst/>
              <a:gdLst/>
              <a:ahLst/>
              <a:cxnLst/>
              <a:rect l="l" t="t" r="r" b="b"/>
              <a:pathLst>
                <a:path w="44" h="59" extrusionOk="0">
                  <a:moveTo>
                    <a:pt x="10" y="0"/>
                  </a:moveTo>
                  <a:cubicBezTo>
                    <a:pt x="7" y="0"/>
                    <a:pt x="4" y="1"/>
                    <a:pt x="1" y="3"/>
                  </a:cubicBezTo>
                  <a:lnTo>
                    <a:pt x="18" y="56"/>
                  </a:lnTo>
                  <a:cubicBezTo>
                    <a:pt x="21" y="57"/>
                    <a:pt x="24" y="58"/>
                    <a:pt x="27" y="58"/>
                  </a:cubicBezTo>
                  <a:cubicBezTo>
                    <a:pt x="39" y="58"/>
                    <a:pt x="43" y="42"/>
                    <a:pt x="36" y="20"/>
                  </a:cubicBezTo>
                  <a:cubicBezTo>
                    <a:pt x="29" y="13"/>
                    <a:pt x="22" y="0"/>
                    <a:pt x="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7"/>
            <p:cNvSpPr/>
            <p:nvPr/>
          </p:nvSpPr>
          <p:spPr>
            <a:xfrm rot="-2551954">
              <a:off x="8006347" y="-936182"/>
              <a:ext cx="12571" cy="4889"/>
            </a:xfrm>
            <a:custGeom>
              <a:avLst/>
              <a:gdLst/>
              <a:ahLst/>
              <a:cxnLst/>
              <a:rect l="l" t="t" r="r" b="b"/>
              <a:pathLst>
                <a:path w="72" h="28" extrusionOk="0">
                  <a:moveTo>
                    <a:pt x="45" y="1"/>
                  </a:moveTo>
                  <a:cubicBezTo>
                    <a:pt x="27" y="19"/>
                    <a:pt x="18" y="19"/>
                    <a:pt x="0" y="27"/>
                  </a:cubicBezTo>
                  <a:lnTo>
                    <a:pt x="71" y="27"/>
                  </a:lnTo>
                  <a:lnTo>
                    <a:pt x="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7"/>
            <p:cNvSpPr/>
            <p:nvPr/>
          </p:nvSpPr>
          <p:spPr>
            <a:xfrm rot="-2551954">
              <a:off x="8032572" y="-925770"/>
              <a:ext cx="9777" cy="10301"/>
            </a:xfrm>
            <a:custGeom>
              <a:avLst/>
              <a:gdLst/>
              <a:ahLst/>
              <a:cxnLst/>
              <a:rect l="l" t="t" r="r" b="b"/>
              <a:pathLst>
                <a:path w="56" h="59" extrusionOk="0">
                  <a:moveTo>
                    <a:pt x="17" y="1"/>
                  </a:moveTo>
                  <a:cubicBezTo>
                    <a:pt x="12" y="1"/>
                    <a:pt x="6" y="7"/>
                    <a:pt x="0" y="24"/>
                  </a:cubicBezTo>
                  <a:cubicBezTo>
                    <a:pt x="13" y="24"/>
                    <a:pt x="38" y="58"/>
                    <a:pt x="49" y="58"/>
                  </a:cubicBezTo>
                  <a:cubicBezTo>
                    <a:pt x="54" y="58"/>
                    <a:pt x="56" y="52"/>
                    <a:pt x="53" y="33"/>
                  </a:cubicBezTo>
                  <a:cubicBezTo>
                    <a:pt x="41" y="27"/>
                    <a:pt x="29" y="1"/>
                    <a:pt x="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7"/>
            <p:cNvSpPr/>
            <p:nvPr/>
          </p:nvSpPr>
          <p:spPr>
            <a:xfrm rot="-2551954">
              <a:off x="8099705" y="-800517"/>
              <a:ext cx="21650" cy="1746"/>
            </a:xfrm>
            <a:custGeom>
              <a:avLst/>
              <a:gdLst/>
              <a:ahLst/>
              <a:cxnLst/>
              <a:rect l="l" t="t" r="r" b="b"/>
              <a:pathLst>
                <a:path w="124" h="10" extrusionOk="0">
                  <a:moveTo>
                    <a:pt x="0" y="1"/>
                  </a:moveTo>
                  <a:lnTo>
                    <a:pt x="124" y="9"/>
                  </a:lnTo>
                  <a:lnTo>
                    <a:pt x="11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7"/>
            <p:cNvSpPr/>
            <p:nvPr/>
          </p:nvSpPr>
          <p:spPr>
            <a:xfrm rot="-2551954">
              <a:off x="8221529" y="-758235"/>
              <a:ext cx="21824" cy="14317"/>
            </a:xfrm>
            <a:custGeom>
              <a:avLst/>
              <a:gdLst/>
              <a:ahLst/>
              <a:cxnLst/>
              <a:rect l="l" t="t" r="r" b="b"/>
              <a:pathLst>
                <a:path w="125" h="82" extrusionOk="0">
                  <a:moveTo>
                    <a:pt x="45" y="1"/>
                  </a:moveTo>
                  <a:cubicBezTo>
                    <a:pt x="28" y="1"/>
                    <a:pt x="24" y="40"/>
                    <a:pt x="6" y="40"/>
                  </a:cubicBezTo>
                  <a:cubicBezTo>
                    <a:pt x="4" y="40"/>
                    <a:pt x="3" y="40"/>
                    <a:pt x="1" y="39"/>
                  </a:cubicBezTo>
                  <a:lnTo>
                    <a:pt x="1" y="39"/>
                  </a:lnTo>
                  <a:cubicBezTo>
                    <a:pt x="27" y="65"/>
                    <a:pt x="24" y="82"/>
                    <a:pt x="52" y="82"/>
                  </a:cubicBezTo>
                  <a:cubicBezTo>
                    <a:pt x="62" y="82"/>
                    <a:pt x="77" y="80"/>
                    <a:pt x="98" y="75"/>
                  </a:cubicBezTo>
                  <a:cubicBezTo>
                    <a:pt x="124" y="13"/>
                    <a:pt x="18" y="57"/>
                    <a:pt x="54" y="4"/>
                  </a:cubicBezTo>
                  <a:cubicBezTo>
                    <a:pt x="50" y="2"/>
                    <a:pt x="47" y="1"/>
                    <a:pt x="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7"/>
            <p:cNvSpPr/>
            <p:nvPr/>
          </p:nvSpPr>
          <p:spPr>
            <a:xfrm rot="-2551954">
              <a:off x="8220560" y="-745766"/>
              <a:ext cx="3143" cy="3317"/>
            </a:xfrm>
            <a:custGeom>
              <a:avLst/>
              <a:gdLst/>
              <a:ahLst/>
              <a:cxnLst/>
              <a:rect l="l" t="t" r="r" b="b"/>
              <a:pathLst>
                <a:path w="18" h="19" extrusionOk="0">
                  <a:moveTo>
                    <a:pt x="0" y="1"/>
                  </a:moveTo>
                  <a:cubicBezTo>
                    <a:pt x="9" y="10"/>
                    <a:pt x="18" y="10"/>
                    <a:pt x="18" y="18"/>
                  </a:cubicBezTo>
                  <a:cubicBezTo>
                    <a:pt x="18" y="10"/>
                    <a:pt x="9"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7"/>
            <p:cNvSpPr/>
            <p:nvPr/>
          </p:nvSpPr>
          <p:spPr>
            <a:xfrm rot="-2551954">
              <a:off x="9127029" y="329066"/>
              <a:ext cx="7857" cy="6285"/>
            </a:xfrm>
            <a:custGeom>
              <a:avLst/>
              <a:gdLst/>
              <a:ahLst/>
              <a:cxnLst/>
              <a:rect l="l" t="t" r="r" b="b"/>
              <a:pathLst>
                <a:path w="45" h="36" extrusionOk="0">
                  <a:moveTo>
                    <a:pt x="27" y="1"/>
                  </a:moveTo>
                  <a:lnTo>
                    <a:pt x="1" y="36"/>
                  </a:lnTo>
                  <a:lnTo>
                    <a:pt x="45" y="9"/>
                  </a:lnTo>
                  <a:lnTo>
                    <a:pt x="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7"/>
            <p:cNvSpPr/>
            <p:nvPr/>
          </p:nvSpPr>
          <p:spPr>
            <a:xfrm rot="-2551954">
              <a:off x="9140449" y="331414"/>
              <a:ext cx="12571" cy="6285"/>
            </a:xfrm>
            <a:custGeom>
              <a:avLst/>
              <a:gdLst/>
              <a:ahLst/>
              <a:cxnLst/>
              <a:rect l="l" t="t" r="r" b="b"/>
              <a:pathLst>
                <a:path w="72" h="36" extrusionOk="0">
                  <a:moveTo>
                    <a:pt x="71" y="0"/>
                  </a:moveTo>
                  <a:lnTo>
                    <a:pt x="1" y="18"/>
                  </a:lnTo>
                  <a:lnTo>
                    <a:pt x="71" y="36"/>
                  </a:lnTo>
                  <a:cubicBezTo>
                    <a:pt x="63" y="27"/>
                    <a:pt x="54" y="9"/>
                    <a:pt x="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7"/>
            <p:cNvSpPr/>
            <p:nvPr/>
          </p:nvSpPr>
          <p:spPr>
            <a:xfrm rot="-2551954">
              <a:off x="8548388" y="-447715"/>
              <a:ext cx="7857" cy="6460"/>
            </a:xfrm>
            <a:custGeom>
              <a:avLst/>
              <a:gdLst/>
              <a:ahLst/>
              <a:cxnLst/>
              <a:rect l="l" t="t" r="r" b="b"/>
              <a:pathLst>
                <a:path w="45" h="37" extrusionOk="0">
                  <a:moveTo>
                    <a:pt x="27" y="1"/>
                  </a:moveTo>
                  <a:cubicBezTo>
                    <a:pt x="1" y="10"/>
                    <a:pt x="1" y="19"/>
                    <a:pt x="1" y="36"/>
                  </a:cubicBezTo>
                  <a:lnTo>
                    <a:pt x="45" y="10"/>
                  </a:lnTo>
                  <a:lnTo>
                    <a:pt x="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7"/>
            <p:cNvSpPr/>
            <p:nvPr/>
          </p:nvSpPr>
          <p:spPr>
            <a:xfrm rot="-2551954">
              <a:off x="8602874" y="-370252"/>
              <a:ext cx="12396" cy="4714"/>
            </a:xfrm>
            <a:custGeom>
              <a:avLst/>
              <a:gdLst/>
              <a:ahLst/>
              <a:cxnLst/>
              <a:rect l="l" t="t" r="r" b="b"/>
              <a:pathLst>
                <a:path w="71" h="27" extrusionOk="0">
                  <a:moveTo>
                    <a:pt x="71" y="0"/>
                  </a:moveTo>
                  <a:lnTo>
                    <a:pt x="0" y="27"/>
                  </a:lnTo>
                  <a:lnTo>
                    <a:pt x="71" y="9"/>
                  </a:lnTo>
                  <a:lnTo>
                    <a:pt x="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7"/>
            <p:cNvSpPr/>
            <p:nvPr/>
          </p:nvSpPr>
          <p:spPr>
            <a:xfrm rot="-2551954">
              <a:off x="8668186" y="-329806"/>
              <a:ext cx="10476" cy="11174"/>
            </a:xfrm>
            <a:custGeom>
              <a:avLst/>
              <a:gdLst/>
              <a:ahLst/>
              <a:cxnLst/>
              <a:rect l="l" t="t" r="r" b="b"/>
              <a:pathLst>
                <a:path w="60" h="64" extrusionOk="0">
                  <a:moveTo>
                    <a:pt x="51" y="0"/>
                  </a:moveTo>
                  <a:cubicBezTo>
                    <a:pt x="48" y="6"/>
                    <a:pt x="48" y="13"/>
                    <a:pt x="49" y="19"/>
                  </a:cubicBezTo>
                  <a:lnTo>
                    <a:pt x="49" y="19"/>
                  </a:lnTo>
                  <a:cubicBezTo>
                    <a:pt x="52" y="14"/>
                    <a:pt x="52" y="7"/>
                    <a:pt x="51" y="0"/>
                  </a:cubicBezTo>
                  <a:close/>
                  <a:moveTo>
                    <a:pt x="49" y="19"/>
                  </a:moveTo>
                  <a:lnTo>
                    <a:pt x="49" y="19"/>
                  </a:lnTo>
                  <a:cubicBezTo>
                    <a:pt x="39" y="47"/>
                    <a:pt x="0" y="64"/>
                    <a:pt x="34" y="64"/>
                  </a:cubicBezTo>
                  <a:cubicBezTo>
                    <a:pt x="40" y="64"/>
                    <a:pt x="49" y="63"/>
                    <a:pt x="60" y="62"/>
                  </a:cubicBezTo>
                  <a:cubicBezTo>
                    <a:pt x="60" y="50"/>
                    <a:pt x="52" y="34"/>
                    <a:pt x="49" y="1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7"/>
            <p:cNvSpPr/>
            <p:nvPr/>
          </p:nvSpPr>
          <p:spPr>
            <a:xfrm rot="-2551954">
              <a:off x="7778655" y="509947"/>
              <a:ext cx="1746" cy="4889"/>
            </a:xfrm>
            <a:custGeom>
              <a:avLst/>
              <a:gdLst/>
              <a:ahLst/>
              <a:cxnLst/>
              <a:rect l="l" t="t" r="r" b="b"/>
              <a:pathLst>
                <a:path w="10" h="28" extrusionOk="0">
                  <a:moveTo>
                    <a:pt x="1" y="1"/>
                  </a:moveTo>
                  <a:cubicBezTo>
                    <a:pt x="1" y="5"/>
                    <a:pt x="3" y="10"/>
                    <a:pt x="5" y="14"/>
                  </a:cubicBezTo>
                  <a:lnTo>
                    <a:pt x="1" y="1"/>
                  </a:lnTo>
                  <a:close/>
                  <a:moveTo>
                    <a:pt x="5" y="14"/>
                  </a:moveTo>
                  <a:lnTo>
                    <a:pt x="10" y="27"/>
                  </a:lnTo>
                  <a:cubicBezTo>
                    <a:pt x="10" y="23"/>
                    <a:pt x="7" y="18"/>
                    <a:pt x="5" y="1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7"/>
            <p:cNvSpPr/>
            <p:nvPr/>
          </p:nvSpPr>
          <p:spPr>
            <a:xfrm rot="-2551954">
              <a:off x="7754972" y="492015"/>
              <a:ext cx="4714" cy="1397"/>
            </a:xfrm>
            <a:custGeom>
              <a:avLst/>
              <a:gdLst/>
              <a:ahLst/>
              <a:cxnLst/>
              <a:rect l="l" t="t" r="r" b="b"/>
              <a:pathLst>
                <a:path w="27" h="8" extrusionOk="0">
                  <a:moveTo>
                    <a:pt x="0" y="1"/>
                  </a:moveTo>
                  <a:cubicBezTo>
                    <a:pt x="9" y="5"/>
                    <a:pt x="16" y="7"/>
                    <a:pt x="20" y="7"/>
                  </a:cubicBezTo>
                  <a:cubicBezTo>
                    <a:pt x="25" y="7"/>
                    <a:pt x="27" y="5"/>
                    <a:pt x="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7"/>
            <p:cNvSpPr/>
            <p:nvPr/>
          </p:nvSpPr>
          <p:spPr>
            <a:xfrm rot="-2551954">
              <a:off x="7326110" y="185233"/>
              <a:ext cx="16412" cy="11174"/>
            </a:xfrm>
            <a:custGeom>
              <a:avLst/>
              <a:gdLst/>
              <a:ahLst/>
              <a:cxnLst/>
              <a:rect l="l" t="t" r="r" b="b"/>
              <a:pathLst>
                <a:path w="94" h="64" extrusionOk="0">
                  <a:moveTo>
                    <a:pt x="94" y="0"/>
                  </a:moveTo>
                  <a:cubicBezTo>
                    <a:pt x="62" y="25"/>
                    <a:pt x="0" y="63"/>
                    <a:pt x="30" y="63"/>
                  </a:cubicBezTo>
                  <a:cubicBezTo>
                    <a:pt x="33" y="63"/>
                    <a:pt x="36" y="63"/>
                    <a:pt x="41" y="62"/>
                  </a:cubicBezTo>
                  <a:lnTo>
                    <a:pt x="94" y="53"/>
                  </a:lnTo>
                  <a:cubicBezTo>
                    <a:pt x="85" y="27"/>
                    <a:pt x="85" y="9"/>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7"/>
            <p:cNvSpPr/>
            <p:nvPr/>
          </p:nvSpPr>
          <p:spPr>
            <a:xfrm rot="-2551954">
              <a:off x="7561733" y="351883"/>
              <a:ext cx="9428" cy="4714"/>
            </a:xfrm>
            <a:custGeom>
              <a:avLst/>
              <a:gdLst/>
              <a:ahLst/>
              <a:cxnLst/>
              <a:rect l="l" t="t" r="r" b="b"/>
              <a:pathLst>
                <a:path w="54" h="27" extrusionOk="0">
                  <a:moveTo>
                    <a:pt x="1" y="0"/>
                  </a:moveTo>
                  <a:cubicBezTo>
                    <a:pt x="18" y="9"/>
                    <a:pt x="27" y="18"/>
                    <a:pt x="36" y="27"/>
                  </a:cubicBezTo>
                  <a:cubicBezTo>
                    <a:pt x="45" y="27"/>
                    <a:pt x="45" y="18"/>
                    <a:pt x="54" y="18"/>
                  </a:cubicBezTo>
                  <a:cubicBezTo>
                    <a:pt x="36" y="9"/>
                    <a:pt x="18"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7"/>
            <p:cNvSpPr/>
            <p:nvPr/>
          </p:nvSpPr>
          <p:spPr>
            <a:xfrm rot="-2551954">
              <a:off x="7596740" y="334329"/>
              <a:ext cx="6285" cy="7857"/>
            </a:xfrm>
            <a:custGeom>
              <a:avLst/>
              <a:gdLst/>
              <a:ahLst/>
              <a:cxnLst/>
              <a:rect l="l" t="t" r="r" b="b"/>
              <a:pathLst>
                <a:path w="36" h="45" extrusionOk="0">
                  <a:moveTo>
                    <a:pt x="36" y="0"/>
                  </a:moveTo>
                  <a:lnTo>
                    <a:pt x="1" y="45"/>
                  </a:lnTo>
                  <a:cubicBezTo>
                    <a:pt x="18" y="36"/>
                    <a:pt x="27" y="18"/>
                    <a:pt x="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7"/>
            <p:cNvSpPr/>
            <p:nvPr/>
          </p:nvSpPr>
          <p:spPr>
            <a:xfrm rot="-2551954">
              <a:off x="7887442" y="613088"/>
              <a:ext cx="9428" cy="5412"/>
            </a:xfrm>
            <a:custGeom>
              <a:avLst/>
              <a:gdLst/>
              <a:ahLst/>
              <a:cxnLst/>
              <a:rect l="l" t="t" r="r" b="b"/>
              <a:pathLst>
                <a:path w="54" h="31" extrusionOk="0">
                  <a:moveTo>
                    <a:pt x="34" y="0"/>
                  </a:moveTo>
                  <a:cubicBezTo>
                    <a:pt x="24" y="0"/>
                    <a:pt x="13" y="4"/>
                    <a:pt x="1" y="4"/>
                  </a:cubicBezTo>
                  <a:lnTo>
                    <a:pt x="54" y="30"/>
                  </a:lnTo>
                  <a:cubicBezTo>
                    <a:pt x="54" y="6"/>
                    <a:pt x="46"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7"/>
            <p:cNvSpPr/>
            <p:nvPr/>
          </p:nvSpPr>
          <p:spPr>
            <a:xfrm rot="-2551954">
              <a:off x="7173339" y="-3083"/>
              <a:ext cx="12396" cy="12396"/>
            </a:xfrm>
            <a:custGeom>
              <a:avLst/>
              <a:gdLst/>
              <a:ahLst/>
              <a:cxnLst/>
              <a:rect l="l" t="t" r="r" b="b"/>
              <a:pathLst>
                <a:path w="71" h="71" extrusionOk="0">
                  <a:moveTo>
                    <a:pt x="27" y="0"/>
                  </a:moveTo>
                  <a:cubicBezTo>
                    <a:pt x="9" y="27"/>
                    <a:pt x="0" y="45"/>
                    <a:pt x="0" y="71"/>
                  </a:cubicBezTo>
                  <a:cubicBezTo>
                    <a:pt x="27" y="36"/>
                    <a:pt x="71" y="9"/>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7"/>
            <p:cNvSpPr/>
            <p:nvPr/>
          </p:nvSpPr>
          <p:spPr>
            <a:xfrm rot="-2551954">
              <a:off x="7700039" y="565734"/>
              <a:ext cx="4714" cy="3317"/>
            </a:xfrm>
            <a:custGeom>
              <a:avLst/>
              <a:gdLst/>
              <a:ahLst/>
              <a:cxnLst/>
              <a:rect l="l" t="t" r="r" b="b"/>
              <a:pathLst>
                <a:path w="27" h="19" extrusionOk="0">
                  <a:moveTo>
                    <a:pt x="0" y="1"/>
                  </a:moveTo>
                  <a:cubicBezTo>
                    <a:pt x="9" y="19"/>
                    <a:pt x="18" y="19"/>
                    <a:pt x="27" y="19"/>
                  </a:cubicBezTo>
                  <a:cubicBezTo>
                    <a:pt x="27" y="10"/>
                    <a:pt x="9"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7"/>
            <p:cNvSpPr/>
            <p:nvPr/>
          </p:nvSpPr>
          <p:spPr>
            <a:xfrm rot="-2551954">
              <a:off x="7178157" y="11476"/>
              <a:ext cx="7857" cy="14142"/>
            </a:xfrm>
            <a:custGeom>
              <a:avLst/>
              <a:gdLst/>
              <a:ahLst/>
              <a:cxnLst/>
              <a:rect l="l" t="t" r="r" b="b"/>
              <a:pathLst>
                <a:path w="45" h="81" extrusionOk="0">
                  <a:moveTo>
                    <a:pt x="36" y="1"/>
                  </a:moveTo>
                  <a:lnTo>
                    <a:pt x="36" y="1"/>
                  </a:lnTo>
                  <a:cubicBezTo>
                    <a:pt x="10" y="19"/>
                    <a:pt x="1" y="54"/>
                    <a:pt x="36" y="80"/>
                  </a:cubicBezTo>
                  <a:cubicBezTo>
                    <a:pt x="36" y="72"/>
                    <a:pt x="36" y="72"/>
                    <a:pt x="45" y="63"/>
                  </a:cubicBezTo>
                  <a:cubicBezTo>
                    <a:pt x="36" y="45"/>
                    <a:pt x="27" y="19"/>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7"/>
            <p:cNvSpPr/>
            <p:nvPr/>
          </p:nvSpPr>
          <p:spPr>
            <a:xfrm rot="-2551954">
              <a:off x="8252829" y="1028496"/>
              <a:ext cx="1746" cy="1571"/>
            </a:xfrm>
            <a:custGeom>
              <a:avLst/>
              <a:gdLst/>
              <a:ahLst/>
              <a:cxnLst/>
              <a:rect l="l" t="t" r="r" b="b"/>
              <a:pathLst>
                <a:path w="10" h="9" extrusionOk="0">
                  <a:moveTo>
                    <a:pt x="10" y="0"/>
                  </a:moveTo>
                  <a:cubicBezTo>
                    <a:pt x="10" y="9"/>
                    <a:pt x="10" y="9"/>
                    <a:pt x="1" y="9"/>
                  </a:cubicBezTo>
                  <a:cubicBezTo>
                    <a:pt x="10" y="9"/>
                    <a:pt x="10" y="9"/>
                    <a:pt x="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7"/>
            <p:cNvSpPr/>
            <p:nvPr/>
          </p:nvSpPr>
          <p:spPr>
            <a:xfrm rot="-2551954">
              <a:off x="8292973" y="1202443"/>
              <a:ext cx="175" cy="6285"/>
            </a:xfrm>
            <a:custGeom>
              <a:avLst/>
              <a:gdLst/>
              <a:ahLst/>
              <a:cxnLst/>
              <a:rect l="l" t="t" r="r" b="b"/>
              <a:pathLst>
                <a:path w="1" h="36" extrusionOk="0">
                  <a:moveTo>
                    <a:pt x="1" y="35"/>
                  </a:moveTo>
                  <a:cubicBezTo>
                    <a:pt x="1" y="27"/>
                    <a:pt x="1" y="18"/>
                    <a:pt x="1" y="0"/>
                  </a:cubicBezTo>
                  <a:cubicBezTo>
                    <a:pt x="1" y="9"/>
                    <a:pt x="1" y="18"/>
                    <a:pt x="1" y="3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7"/>
            <p:cNvSpPr/>
            <p:nvPr/>
          </p:nvSpPr>
          <p:spPr>
            <a:xfrm rot="-2551954">
              <a:off x="7095560" y="-76303"/>
              <a:ext cx="175" cy="3317"/>
            </a:xfrm>
            <a:custGeom>
              <a:avLst/>
              <a:gdLst/>
              <a:ahLst/>
              <a:cxnLst/>
              <a:rect l="l" t="t" r="r" b="b"/>
              <a:pathLst>
                <a:path w="1" h="19" extrusionOk="0">
                  <a:moveTo>
                    <a:pt x="0" y="18"/>
                  </a:moveTo>
                  <a:cubicBezTo>
                    <a:pt x="0" y="0"/>
                    <a:pt x="0" y="18"/>
                    <a:pt x="0" y="1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7"/>
            <p:cNvSpPr/>
            <p:nvPr/>
          </p:nvSpPr>
          <p:spPr>
            <a:xfrm rot="-2551954">
              <a:off x="7111084" y="-111942"/>
              <a:ext cx="4889" cy="1746"/>
            </a:xfrm>
            <a:custGeom>
              <a:avLst/>
              <a:gdLst/>
              <a:ahLst/>
              <a:cxnLst/>
              <a:rect l="l" t="t" r="r" b="b"/>
              <a:pathLst>
                <a:path w="28" h="10" extrusionOk="0">
                  <a:moveTo>
                    <a:pt x="1" y="1"/>
                  </a:moveTo>
                  <a:cubicBezTo>
                    <a:pt x="9" y="1"/>
                    <a:pt x="18" y="10"/>
                    <a:pt x="27" y="10"/>
                  </a:cubicBezTo>
                  <a:cubicBezTo>
                    <a:pt x="18" y="10"/>
                    <a:pt x="9"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7"/>
            <p:cNvSpPr/>
            <p:nvPr/>
          </p:nvSpPr>
          <p:spPr>
            <a:xfrm rot="-2551954">
              <a:off x="7252997" y="9520"/>
              <a:ext cx="1397" cy="873"/>
            </a:xfrm>
            <a:custGeom>
              <a:avLst/>
              <a:gdLst/>
              <a:ahLst/>
              <a:cxnLst/>
              <a:rect l="l" t="t" r="r" b="b"/>
              <a:pathLst>
                <a:path w="8" h="5" extrusionOk="0">
                  <a:moveTo>
                    <a:pt x="6" y="1"/>
                  </a:moveTo>
                  <a:lnTo>
                    <a:pt x="6" y="1"/>
                  </a:lnTo>
                  <a:cubicBezTo>
                    <a:pt x="5" y="1"/>
                    <a:pt x="3" y="2"/>
                    <a:pt x="0" y="5"/>
                  </a:cubicBezTo>
                  <a:cubicBezTo>
                    <a:pt x="6" y="5"/>
                    <a:pt x="8" y="1"/>
                    <a:pt x="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7"/>
            <p:cNvSpPr/>
            <p:nvPr/>
          </p:nvSpPr>
          <p:spPr>
            <a:xfrm rot="-2551954">
              <a:off x="7095796" y="-79733"/>
              <a:ext cx="3143" cy="4889"/>
            </a:xfrm>
            <a:custGeom>
              <a:avLst/>
              <a:gdLst/>
              <a:ahLst/>
              <a:cxnLst/>
              <a:rect l="l" t="t" r="r" b="b"/>
              <a:pathLst>
                <a:path w="18" h="28" extrusionOk="0">
                  <a:moveTo>
                    <a:pt x="18" y="1"/>
                  </a:moveTo>
                  <a:cubicBezTo>
                    <a:pt x="9" y="9"/>
                    <a:pt x="9" y="18"/>
                    <a:pt x="0" y="27"/>
                  </a:cubicBezTo>
                  <a:cubicBezTo>
                    <a:pt x="9" y="18"/>
                    <a:pt x="9" y="9"/>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7"/>
            <p:cNvSpPr/>
            <p:nvPr/>
          </p:nvSpPr>
          <p:spPr>
            <a:xfrm rot="-2551954">
              <a:off x="7090802" y="-79777"/>
              <a:ext cx="3317" cy="3317"/>
            </a:xfrm>
            <a:custGeom>
              <a:avLst/>
              <a:gdLst/>
              <a:ahLst/>
              <a:cxnLst/>
              <a:rect l="l" t="t" r="r" b="b"/>
              <a:pathLst>
                <a:path w="19" h="19" extrusionOk="0">
                  <a:moveTo>
                    <a:pt x="18" y="1"/>
                  </a:moveTo>
                  <a:cubicBezTo>
                    <a:pt x="9" y="1"/>
                    <a:pt x="1" y="1"/>
                    <a:pt x="9" y="19"/>
                  </a:cubicBezTo>
                  <a:cubicBezTo>
                    <a:pt x="18" y="19"/>
                    <a:pt x="18" y="10"/>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7"/>
            <p:cNvSpPr/>
            <p:nvPr/>
          </p:nvSpPr>
          <p:spPr>
            <a:xfrm rot="-2551954">
              <a:off x="7098481" y="-74909"/>
              <a:ext cx="1746" cy="6285"/>
            </a:xfrm>
            <a:custGeom>
              <a:avLst/>
              <a:gdLst/>
              <a:ahLst/>
              <a:cxnLst/>
              <a:rect l="l" t="t" r="r" b="b"/>
              <a:pathLst>
                <a:path w="10" h="36" extrusionOk="0">
                  <a:moveTo>
                    <a:pt x="0" y="0"/>
                  </a:moveTo>
                  <a:cubicBezTo>
                    <a:pt x="0" y="9"/>
                    <a:pt x="9" y="18"/>
                    <a:pt x="9" y="35"/>
                  </a:cubicBezTo>
                  <a:cubicBezTo>
                    <a:pt x="9" y="18"/>
                    <a:pt x="9" y="9"/>
                    <a:pt x="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7"/>
            <p:cNvSpPr/>
            <p:nvPr/>
          </p:nvSpPr>
          <p:spPr>
            <a:xfrm rot="-2551954">
              <a:off x="8037150" y="826524"/>
              <a:ext cx="2619" cy="3143"/>
            </a:xfrm>
            <a:custGeom>
              <a:avLst/>
              <a:gdLst/>
              <a:ahLst/>
              <a:cxnLst/>
              <a:rect l="l" t="t" r="r" b="b"/>
              <a:pathLst>
                <a:path w="15" h="18" extrusionOk="0">
                  <a:moveTo>
                    <a:pt x="0" y="1"/>
                  </a:moveTo>
                  <a:lnTo>
                    <a:pt x="0" y="1"/>
                  </a:lnTo>
                  <a:cubicBezTo>
                    <a:pt x="8" y="13"/>
                    <a:pt x="13" y="17"/>
                    <a:pt x="13" y="17"/>
                  </a:cubicBezTo>
                  <a:cubicBezTo>
                    <a:pt x="14" y="17"/>
                    <a:pt x="10" y="10"/>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7"/>
            <p:cNvSpPr/>
            <p:nvPr/>
          </p:nvSpPr>
          <p:spPr>
            <a:xfrm rot="-2551954">
              <a:off x="7467562" y="186089"/>
              <a:ext cx="1746" cy="1746"/>
            </a:xfrm>
            <a:custGeom>
              <a:avLst/>
              <a:gdLst/>
              <a:ahLst/>
              <a:cxnLst/>
              <a:rect l="l" t="t" r="r" b="b"/>
              <a:pathLst>
                <a:path w="10" h="10" extrusionOk="0">
                  <a:moveTo>
                    <a:pt x="1" y="0"/>
                  </a:moveTo>
                  <a:cubicBezTo>
                    <a:pt x="1" y="0"/>
                    <a:pt x="1" y="9"/>
                    <a:pt x="1" y="9"/>
                  </a:cubicBezTo>
                  <a:lnTo>
                    <a:pt x="10" y="9"/>
                  </a:lnTo>
                  <a:cubicBezTo>
                    <a:pt x="10" y="9"/>
                    <a:pt x="1" y="9"/>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7"/>
            <p:cNvSpPr/>
            <p:nvPr/>
          </p:nvSpPr>
          <p:spPr>
            <a:xfrm rot="-2551954">
              <a:off x="7450040" y="192101"/>
              <a:ext cx="32475" cy="12396"/>
            </a:xfrm>
            <a:custGeom>
              <a:avLst/>
              <a:gdLst/>
              <a:ahLst/>
              <a:cxnLst/>
              <a:rect l="l" t="t" r="r" b="b"/>
              <a:pathLst>
                <a:path w="186" h="71" extrusionOk="0">
                  <a:moveTo>
                    <a:pt x="142" y="0"/>
                  </a:moveTo>
                  <a:lnTo>
                    <a:pt x="0" y="18"/>
                  </a:lnTo>
                  <a:lnTo>
                    <a:pt x="186" y="71"/>
                  </a:lnTo>
                  <a:cubicBezTo>
                    <a:pt x="124" y="35"/>
                    <a:pt x="133" y="18"/>
                    <a:pt x="1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7"/>
            <p:cNvSpPr/>
            <p:nvPr/>
          </p:nvSpPr>
          <p:spPr>
            <a:xfrm rot="-2551954">
              <a:off x="7654478" y="-377541"/>
              <a:ext cx="157484" cy="1827132"/>
            </a:xfrm>
            <a:custGeom>
              <a:avLst/>
              <a:gdLst/>
              <a:ahLst/>
              <a:cxnLst/>
              <a:rect l="l" t="t" r="r" b="b"/>
              <a:pathLst>
                <a:path w="902" h="10465" extrusionOk="0">
                  <a:moveTo>
                    <a:pt x="680" y="2516"/>
                  </a:moveTo>
                  <a:lnTo>
                    <a:pt x="681" y="2517"/>
                  </a:lnTo>
                  <a:cubicBezTo>
                    <a:pt x="680" y="2517"/>
                    <a:pt x="680" y="2517"/>
                    <a:pt x="680" y="2516"/>
                  </a:cubicBezTo>
                  <a:close/>
                  <a:moveTo>
                    <a:pt x="690" y="2544"/>
                  </a:moveTo>
                  <a:cubicBezTo>
                    <a:pt x="688" y="2545"/>
                    <a:pt x="687" y="2546"/>
                    <a:pt x="686" y="2547"/>
                  </a:cubicBezTo>
                  <a:lnTo>
                    <a:pt x="686" y="2547"/>
                  </a:lnTo>
                  <a:cubicBezTo>
                    <a:pt x="687" y="2546"/>
                    <a:pt x="689" y="2545"/>
                    <a:pt x="690" y="2544"/>
                  </a:cubicBezTo>
                  <a:close/>
                  <a:moveTo>
                    <a:pt x="715" y="5225"/>
                  </a:moveTo>
                  <a:lnTo>
                    <a:pt x="716" y="5237"/>
                  </a:lnTo>
                  <a:cubicBezTo>
                    <a:pt x="719" y="5232"/>
                    <a:pt x="718" y="5228"/>
                    <a:pt x="715" y="5225"/>
                  </a:cubicBezTo>
                  <a:close/>
                  <a:moveTo>
                    <a:pt x="798" y="6496"/>
                  </a:moveTo>
                  <a:lnTo>
                    <a:pt x="804" y="6508"/>
                  </a:lnTo>
                  <a:cubicBezTo>
                    <a:pt x="803" y="6504"/>
                    <a:pt x="800" y="6500"/>
                    <a:pt x="798" y="6496"/>
                  </a:cubicBezTo>
                  <a:close/>
                  <a:moveTo>
                    <a:pt x="787" y="7162"/>
                  </a:moveTo>
                  <a:cubicBezTo>
                    <a:pt x="787" y="7164"/>
                    <a:pt x="788" y="7167"/>
                    <a:pt x="788" y="7169"/>
                  </a:cubicBezTo>
                  <a:lnTo>
                    <a:pt x="788" y="7169"/>
                  </a:lnTo>
                  <a:cubicBezTo>
                    <a:pt x="788" y="7167"/>
                    <a:pt x="788" y="7164"/>
                    <a:pt x="787" y="7162"/>
                  </a:cubicBezTo>
                  <a:close/>
                  <a:moveTo>
                    <a:pt x="208" y="8675"/>
                  </a:moveTo>
                  <a:cubicBezTo>
                    <a:pt x="204" y="8676"/>
                    <a:pt x="200" y="8677"/>
                    <a:pt x="195" y="8680"/>
                  </a:cubicBezTo>
                  <a:cubicBezTo>
                    <a:pt x="200" y="8679"/>
                    <a:pt x="204" y="8677"/>
                    <a:pt x="208" y="8675"/>
                  </a:cubicBezTo>
                  <a:close/>
                  <a:moveTo>
                    <a:pt x="743" y="9184"/>
                  </a:moveTo>
                  <a:lnTo>
                    <a:pt x="743" y="9184"/>
                  </a:lnTo>
                  <a:cubicBezTo>
                    <a:pt x="741" y="9185"/>
                    <a:pt x="740" y="9187"/>
                    <a:pt x="740" y="9190"/>
                  </a:cubicBezTo>
                  <a:lnTo>
                    <a:pt x="740" y="9190"/>
                  </a:lnTo>
                  <a:lnTo>
                    <a:pt x="743" y="9184"/>
                  </a:lnTo>
                  <a:close/>
                  <a:moveTo>
                    <a:pt x="222" y="1"/>
                  </a:moveTo>
                  <a:cubicBezTo>
                    <a:pt x="124" y="36"/>
                    <a:pt x="177" y="71"/>
                    <a:pt x="98" y="124"/>
                  </a:cubicBezTo>
                  <a:cubicBezTo>
                    <a:pt x="110" y="124"/>
                    <a:pt x="120" y="121"/>
                    <a:pt x="127" y="121"/>
                  </a:cubicBezTo>
                  <a:cubicBezTo>
                    <a:pt x="135" y="121"/>
                    <a:pt x="138" y="126"/>
                    <a:pt x="133" y="151"/>
                  </a:cubicBezTo>
                  <a:cubicBezTo>
                    <a:pt x="142" y="160"/>
                    <a:pt x="151" y="160"/>
                    <a:pt x="151" y="160"/>
                  </a:cubicBezTo>
                  <a:cubicBezTo>
                    <a:pt x="151" y="169"/>
                    <a:pt x="151" y="169"/>
                    <a:pt x="151" y="169"/>
                  </a:cubicBezTo>
                  <a:cubicBezTo>
                    <a:pt x="160" y="169"/>
                    <a:pt x="160" y="169"/>
                    <a:pt x="160" y="160"/>
                  </a:cubicBezTo>
                  <a:cubicBezTo>
                    <a:pt x="169" y="151"/>
                    <a:pt x="177" y="142"/>
                    <a:pt x="195" y="142"/>
                  </a:cubicBezTo>
                  <a:cubicBezTo>
                    <a:pt x="248" y="160"/>
                    <a:pt x="248" y="239"/>
                    <a:pt x="275" y="266"/>
                  </a:cubicBezTo>
                  <a:cubicBezTo>
                    <a:pt x="272" y="273"/>
                    <a:pt x="269" y="276"/>
                    <a:pt x="265" y="276"/>
                  </a:cubicBezTo>
                  <a:cubicBezTo>
                    <a:pt x="257" y="276"/>
                    <a:pt x="245" y="264"/>
                    <a:pt x="231" y="264"/>
                  </a:cubicBezTo>
                  <a:cubicBezTo>
                    <a:pt x="228" y="264"/>
                    <a:pt x="225" y="265"/>
                    <a:pt x="222" y="266"/>
                  </a:cubicBezTo>
                  <a:lnTo>
                    <a:pt x="266" y="310"/>
                  </a:lnTo>
                  <a:cubicBezTo>
                    <a:pt x="229" y="310"/>
                    <a:pt x="201" y="344"/>
                    <a:pt x="175" y="344"/>
                  </a:cubicBezTo>
                  <a:cubicBezTo>
                    <a:pt x="164" y="344"/>
                    <a:pt x="153" y="338"/>
                    <a:pt x="142" y="319"/>
                  </a:cubicBezTo>
                  <a:lnTo>
                    <a:pt x="142" y="381"/>
                  </a:lnTo>
                  <a:cubicBezTo>
                    <a:pt x="116" y="416"/>
                    <a:pt x="98" y="460"/>
                    <a:pt x="124" y="495"/>
                  </a:cubicBezTo>
                  <a:cubicBezTo>
                    <a:pt x="118" y="516"/>
                    <a:pt x="154" y="548"/>
                    <a:pt x="153" y="548"/>
                  </a:cubicBezTo>
                  <a:cubicBezTo>
                    <a:pt x="153" y="548"/>
                    <a:pt x="150" y="545"/>
                    <a:pt x="142" y="539"/>
                  </a:cubicBezTo>
                  <a:lnTo>
                    <a:pt x="142" y="539"/>
                  </a:lnTo>
                  <a:lnTo>
                    <a:pt x="169" y="637"/>
                  </a:lnTo>
                  <a:lnTo>
                    <a:pt x="160" y="637"/>
                  </a:lnTo>
                  <a:cubicBezTo>
                    <a:pt x="151" y="734"/>
                    <a:pt x="248" y="831"/>
                    <a:pt x="151" y="937"/>
                  </a:cubicBezTo>
                  <a:cubicBezTo>
                    <a:pt x="169" y="972"/>
                    <a:pt x="177" y="1007"/>
                    <a:pt x="169" y="1060"/>
                  </a:cubicBezTo>
                  <a:lnTo>
                    <a:pt x="116" y="1069"/>
                  </a:lnTo>
                  <a:cubicBezTo>
                    <a:pt x="133" y="1105"/>
                    <a:pt x="72" y="1193"/>
                    <a:pt x="124" y="1202"/>
                  </a:cubicBezTo>
                  <a:cubicBezTo>
                    <a:pt x="1" y="1246"/>
                    <a:pt x="98" y="1405"/>
                    <a:pt x="72" y="1475"/>
                  </a:cubicBezTo>
                  <a:lnTo>
                    <a:pt x="133" y="1475"/>
                  </a:lnTo>
                  <a:cubicBezTo>
                    <a:pt x="133" y="1528"/>
                    <a:pt x="142" y="1573"/>
                    <a:pt x="169" y="1634"/>
                  </a:cubicBezTo>
                  <a:lnTo>
                    <a:pt x="222" y="1634"/>
                  </a:lnTo>
                  <a:cubicBezTo>
                    <a:pt x="266" y="1687"/>
                    <a:pt x="186" y="1767"/>
                    <a:pt x="195" y="1846"/>
                  </a:cubicBezTo>
                  <a:cubicBezTo>
                    <a:pt x="169" y="1846"/>
                    <a:pt x="177" y="1820"/>
                    <a:pt x="186" y="1811"/>
                  </a:cubicBezTo>
                  <a:lnTo>
                    <a:pt x="186" y="1811"/>
                  </a:lnTo>
                  <a:cubicBezTo>
                    <a:pt x="72" y="1908"/>
                    <a:pt x="275" y="2014"/>
                    <a:pt x="186" y="2111"/>
                  </a:cubicBezTo>
                  <a:cubicBezTo>
                    <a:pt x="204" y="2129"/>
                    <a:pt x="204" y="2146"/>
                    <a:pt x="186" y="2164"/>
                  </a:cubicBezTo>
                  <a:cubicBezTo>
                    <a:pt x="177" y="2173"/>
                    <a:pt x="169" y="2182"/>
                    <a:pt x="160" y="2199"/>
                  </a:cubicBezTo>
                  <a:cubicBezTo>
                    <a:pt x="169" y="2191"/>
                    <a:pt x="177" y="2182"/>
                    <a:pt x="186" y="2173"/>
                  </a:cubicBezTo>
                  <a:cubicBezTo>
                    <a:pt x="186" y="2191"/>
                    <a:pt x="195" y="2217"/>
                    <a:pt x="204" y="2244"/>
                  </a:cubicBezTo>
                  <a:lnTo>
                    <a:pt x="151" y="2252"/>
                  </a:lnTo>
                  <a:cubicBezTo>
                    <a:pt x="141" y="2267"/>
                    <a:pt x="150" y="2274"/>
                    <a:pt x="168" y="2274"/>
                  </a:cubicBezTo>
                  <a:cubicBezTo>
                    <a:pt x="182" y="2274"/>
                    <a:pt x="202" y="2269"/>
                    <a:pt x="222" y="2261"/>
                  </a:cubicBezTo>
                  <a:cubicBezTo>
                    <a:pt x="230" y="2279"/>
                    <a:pt x="239" y="2288"/>
                    <a:pt x="257" y="2297"/>
                  </a:cubicBezTo>
                  <a:cubicBezTo>
                    <a:pt x="160" y="2314"/>
                    <a:pt x="283" y="2367"/>
                    <a:pt x="186" y="2394"/>
                  </a:cubicBezTo>
                  <a:cubicBezTo>
                    <a:pt x="230" y="2411"/>
                    <a:pt x="222" y="2526"/>
                    <a:pt x="319" y="2535"/>
                  </a:cubicBezTo>
                  <a:cubicBezTo>
                    <a:pt x="313" y="2535"/>
                    <a:pt x="307" y="2539"/>
                    <a:pt x="304" y="2539"/>
                  </a:cubicBezTo>
                  <a:cubicBezTo>
                    <a:pt x="302" y="2539"/>
                    <a:pt x="301" y="2538"/>
                    <a:pt x="301" y="2535"/>
                  </a:cubicBezTo>
                  <a:lnTo>
                    <a:pt x="301" y="2535"/>
                  </a:lnTo>
                  <a:cubicBezTo>
                    <a:pt x="292" y="2561"/>
                    <a:pt x="283" y="2588"/>
                    <a:pt x="310" y="2614"/>
                  </a:cubicBezTo>
                  <a:lnTo>
                    <a:pt x="239" y="2623"/>
                  </a:lnTo>
                  <a:lnTo>
                    <a:pt x="336" y="2685"/>
                  </a:lnTo>
                  <a:cubicBezTo>
                    <a:pt x="310" y="2711"/>
                    <a:pt x="290" y="2728"/>
                    <a:pt x="267" y="2728"/>
                  </a:cubicBezTo>
                  <a:cubicBezTo>
                    <a:pt x="251" y="2728"/>
                    <a:pt x="234" y="2721"/>
                    <a:pt x="213" y="2703"/>
                  </a:cubicBezTo>
                  <a:lnTo>
                    <a:pt x="213" y="2703"/>
                  </a:lnTo>
                  <a:cubicBezTo>
                    <a:pt x="292" y="2800"/>
                    <a:pt x="239" y="2782"/>
                    <a:pt x="328" y="2862"/>
                  </a:cubicBezTo>
                  <a:lnTo>
                    <a:pt x="283" y="2853"/>
                  </a:lnTo>
                  <a:lnTo>
                    <a:pt x="283" y="2853"/>
                  </a:lnTo>
                  <a:cubicBezTo>
                    <a:pt x="283" y="2879"/>
                    <a:pt x="345" y="2923"/>
                    <a:pt x="301" y="2941"/>
                  </a:cubicBezTo>
                  <a:cubicBezTo>
                    <a:pt x="213" y="3003"/>
                    <a:pt x="292" y="3250"/>
                    <a:pt x="213" y="3409"/>
                  </a:cubicBezTo>
                  <a:cubicBezTo>
                    <a:pt x="228" y="3406"/>
                    <a:pt x="238" y="3405"/>
                    <a:pt x="246" y="3405"/>
                  </a:cubicBezTo>
                  <a:cubicBezTo>
                    <a:pt x="306" y="3405"/>
                    <a:pt x="163" y="3489"/>
                    <a:pt x="257" y="3489"/>
                  </a:cubicBezTo>
                  <a:cubicBezTo>
                    <a:pt x="233" y="3495"/>
                    <a:pt x="217" y="3509"/>
                    <a:pt x="201" y="3509"/>
                  </a:cubicBezTo>
                  <a:cubicBezTo>
                    <a:pt x="193" y="3509"/>
                    <a:pt x="186" y="3506"/>
                    <a:pt x="177" y="3497"/>
                  </a:cubicBezTo>
                  <a:lnTo>
                    <a:pt x="177" y="3497"/>
                  </a:lnTo>
                  <a:cubicBezTo>
                    <a:pt x="204" y="3577"/>
                    <a:pt x="124" y="3621"/>
                    <a:pt x="213" y="3674"/>
                  </a:cubicBezTo>
                  <a:cubicBezTo>
                    <a:pt x="208" y="3675"/>
                    <a:pt x="203" y="3676"/>
                    <a:pt x="199" y="3676"/>
                  </a:cubicBezTo>
                  <a:cubicBezTo>
                    <a:pt x="179" y="3676"/>
                    <a:pt x="169" y="3663"/>
                    <a:pt x="153" y="3663"/>
                  </a:cubicBezTo>
                  <a:cubicBezTo>
                    <a:pt x="150" y="3663"/>
                    <a:pt x="146" y="3664"/>
                    <a:pt x="142" y="3665"/>
                  </a:cubicBezTo>
                  <a:cubicBezTo>
                    <a:pt x="151" y="3674"/>
                    <a:pt x="177" y="3692"/>
                    <a:pt x="160" y="3701"/>
                  </a:cubicBezTo>
                  <a:cubicBezTo>
                    <a:pt x="155" y="3702"/>
                    <a:pt x="151" y="3703"/>
                    <a:pt x="147" y="3703"/>
                  </a:cubicBezTo>
                  <a:cubicBezTo>
                    <a:pt x="130" y="3703"/>
                    <a:pt x="123" y="3688"/>
                    <a:pt x="116" y="3674"/>
                  </a:cubicBezTo>
                  <a:lnTo>
                    <a:pt x="116" y="3674"/>
                  </a:lnTo>
                  <a:cubicBezTo>
                    <a:pt x="116" y="3762"/>
                    <a:pt x="222" y="3771"/>
                    <a:pt x="310" y="3771"/>
                  </a:cubicBezTo>
                  <a:cubicBezTo>
                    <a:pt x="266" y="3815"/>
                    <a:pt x="275" y="3842"/>
                    <a:pt x="336" y="3868"/>
                  </a:cubicBezTo>
                  <a:cubicBezTo>
                    <a:pt x="322" y="3878"/>
                    <a:pt x="306" y="3887"/>
                    <a:pt x="292" y="3887"/>
                  </a:cubicBezTo>
                  <a:cubicBezTo>
                    <a:pt x="280" y="3887"/>
                    <a:pt x="270" y="3880"/>
                    <a:pt x="266" y="3859"/>
                  </a:cubicBezTo>
                  <a:lnTo>
                    <a:pt x="266" y="3859"/>
                  </a:lnTo>
                  <a:cubicBezTo>
                    <a:pt x="257" y="3886"/>
                    <a:pt x="222" y="4036"/>
                    <a:pt x="292" y="4036"/>
                  </a:cubicBezTo>
                  <a:cubicBezTo>
                    <a:pt x="275" y="4045"/>
                    <a:pt x="283" y="4080"/>
                    <a:pt x="292" y="4089"/>
                  </a:cubicBezTo>
                  <a:cubicBezTo>
                    <a:pt x="292" y="4151"/>
                    <a:pt x="283" y="4160"/>
                    <a:pt x="292" y="4221"/>
                  </a:cubicBezTo>
                  <a:lnTo>
                    <a:pt x="301" y="4204"/>
                  </a:lnTo>
                  <a:cubicBezTo>
                    <a:pt x="398" y="4230"/>
                    <a:pt x="319" y="4257"/>
                    <a:pt x="336" y="4310"/>
                  </a:cubicBezTo>
                  <a:lnTo>
                    <a:pt x="328" y="4310"/>
                  </a:lnTo>
                  <a:cubicBezTo>
                    <a:pt x="257" y="4425"/>
                    <a:pt x="354" y="4354"/>
                    <a:pt x="283" y="4478"/>
                  </a:cubicBezTo>
                  <a:lnTo>
                    <a:pt x="336" y="4469"/>
                  </a:lnTo>
                  <a:lnTo>
                    <a:pt x="336" y="4469"/>
                  </a:lnTo>
                  <a:cubicBezTo>
                    <a:pt x="460" y="4478"/>
                    <a:pt x="266" y="4575"/>
                    <a:pt x="310" y="4636"/>
                  </a:cubicBezTo>
                  <a:lnTo>
                    <a:pt x="345" y="4619"/>
                  </a:lnTo>
                  <a:lnTo>
                    <a:pt x="345" y="4619"/>
                  </a:lnTo>
                  <a:cubicBezTo>
                    <a:pt x="389" y="4654"/>
                    <a:pt x="177" y="4716"/>
                    <a:pt x="160" y="4760"/>
                  </a:cubicBezTo>
                  <a:cubicBezTo>
                    <a:pt x="151" y="4760"/>
                    <a:pt x="151" y="4742"/>
                    <a:pt x="142" y="4734"/>
                  </a:cubicBezTo>
                  <a:cubicBezTo>
                    <a:pt x="106" y="4777"/>
                    <a:pt x="117" y="4783"/>
                    <a:pt x="141" y="4783"/>
                  </a:cubicBezTo>
                  <a:cubicBezTo>
                    <a:pt x="151" y="4783"/>
                    <a:pt x="163" y="4782"/>
                    <a:pt x="174" y="4782"/>
                  </a:cubicBezTo>
                  <a:cubicBezTo>
                    <a:pt x="199" y="4782"/>
                    <a:pt x="224" y="4787"/>
                    <a:pt x="230" y="4813"/>
                  </a:cubicBezTo>
                  <a:cubicBezTo>
                    <a:pt x="219" y="4817"/>
                    <a:pt x="208" y="4819"/>
                    <a:pt x="197" y="4819"/>
                  </a:cubicBezTo>
                  <a:cubicBezTo>
                    <a:pt x="185" y="4819"/>
                    <a:pt x="174" y="4817"/>
                    <a:pt x="164" y="4817"/>
                  </a:cubicBezTo>
                  <a:cubicBezTo>
                    <a:pt x="144" y="4817"/>
                    <a:pt x="129" y="4822"/>
                    <a:pt x="124" y="4848"/>
                  </a:cubicBezTo>
                  <a:cubicBezTo>
                    <a:pt x="89" y="4875"/>
                    <a:pt x="248" y="4990"/>
                    <a:pt x="177" y="5060"/>
                  </a:cubicBezTo>
                  <a:cubicBezTo>
                    <a:pt x="193" y="5050"/>
                    <a:pt x="211" y="5040"/>
                    <a:pt x="227" y="5040"/>
                  </a:cubicBezTo>
                  <a:cubicBezTo>
                    <a:pt x="239" y="5040"/>
                    <a:pt x="249" y="5045"/>
                    <a:pt x="257" y="5060"/>
                  </a:cubicBezTo>
                  <a:cubicBezTo>
                    <a:pt x="266" y="5113"/>
                    <a:pt x="142" y="5202"/>
                    <a:pt x="239" y="5246"/>
                  </a:cubicBezTo>
                  <a:cubicBezTo>
                    <a:pt x="230" y="5255"/>
                    <a:pt x="222" y="5255"/>
                    <a:pt x="213" y="5255"/>
                  </a:cubicBezTo>
                  <a:cubicBezTo>
                    <a:pt x="239" y="5299"/>
                    <a:pt x="257" y="5387"/>
                    <a:pt x="310" y="5413"/>
                  </a:cubicBezTo>
                  <a:cubicBezTo>
                    <a:pt x="116" y="5449"/>
                    <a:pt x="407" y="5652"/>
                    <a:pt x="222" y="5652"/>
                  </a:cubicBezTo>
                  <a:lnTo>
                    <a:pt x="239" y="5776"/>
                  </a:lnTo>
                  <a:lnTo>
                    <a:pt x="213" y="5776"/>
                  </a:lnTo>
                  <a:cubicBezTo>
                    <a:pt x="204" y="5846"/>
                    <a:pt x="248" y="5881"/>
                    <a:pt x="292" y="5908"/>
                  </a:cubicBezTo>
                  <a:cubicBezTo>
                    <a:pt x="289" y="5914"/>
                    <a:pt x="285" y="5916"/>
                    <a:pt x="281" y="5916"/>
                  </a:cubicBezTo>
                  <a:cubicBezTo>
                    <a:pt x="273" y="5916"/>
                    <a:pt x="263" y="5908"/>
                    <a:pt x="257" y="5908"/>
                  </a:cubicBezTo>
                  <a:lnTo>
                    <a:pt x="257" y="5908"/>
                  </a:lnTo>
                  <a:cubicBezTo>
                    <a:pt x="213" y="6023"/>
                    <a:pt x="222" y="6032"/>
                    <a:pt x="310" y="6129"/>
                  </a:cubicBezTo>
                  <a:lnTo>
                    <a:pt x="257" y="6138"/>
                  </a:lnTo>
                  <a:cubicBezTo>
                    <a:pt x="292" y="6164"/>
                    <a:pt x="160" y="6305"/>
                    <a:pt x="230" y="6411"/>
                  </a:cubicBezTo>
                  <a:cubicBezTo>
                    <a:pt x="222" y="6411"/>
                    <a:pt x="213" y="6411"/>
                    <a:pt x="204" y="6402"/>
                  </a:cubicBezTo>
                  <a:lnTo>
                    <a:pt x="204" y="6402"/>
                  </a:lnTo>
                  <a:cubicBezTo>
                    <a:pt x="275" y="6526"/>
                    <a:pt x="45" y="6703"/>
                    <a:pt x="257" y="6747"/>
                  </a:cubicBezTo>
                  <a:lnTo>
                    <a:pt x="310" y="6826"/>
                  </a:lnTo>
                  <a:cubicBezTo>
                    <a:pt x="316" y="6792"/>
                    <a:pt x="327" y="6782"/>
                    <a:pt x="340" y="6782"/>
                  </a:cubicBezTo>
                  <a:cubicBezTo>
                    <a:pt x="362" y="6782"/>
                    <a:pt x="391" y="6810"/>
                    <a:pt x="414" y="6810"/>
                  </a:cubicBezTo>
                  <a:cubicBezTo>
                    <a:pt x="421" y="6810"/>
                    <a:pt x="428" y="6807"/>
                    <a:pt x="434" y="6800"/>
                  </a:cubicBezTo>
                  <a:lnTo>
                    <a:pt x="434" y="6800"/>
                  </a:lnTo>
                  <a:cubicBezTo>
                    <a:pt x="447" y="6833"/>
                    <a:pt x="406" y="6880"/>
                    <a:pt x="380" y="6880"/>
                  </a:cubicBezTo>
                  <a:cubicBezTo>
                    <a:pt x="372" y="6880"/>
                    <a:pt x="365" y="6875"/>
                    <a:pt x="363" y="6862"/>
                  </a:cubicBezTo>
                  <a:lnTo>
                    <a:pt x="372" y="6853"/>
                  </a:lnTo>
                  <a:cubicBezTo>
                    <a:pt x="366" y="6852"/>
                    <a:pt x="361" y="6851"/>
                    <a:pt x="356" y="6851"/>
                  </a:cubicBezTo>
                  <a:cubicBezTo>
                    <a:pt x="273" y="6851"/>
                    <a:pt x="332" y="6985"/>
                    <a:pt x="257" y="6985"/>
                  </a:cubicBezTo>
                  <a:cubicBezTo>
                    <a:pt x="266" y="7197"/>
                    <a:pt x="204" y="7400"/>
                    <a:pt x="195" y="7594"/>
                  </a:cubicBezTo>
                  <a:lnTo>
                    <a:pt x="283" y="7568"/>
                  </a:lnTo>
                  <a:lnTo>
                    <a:pt x="283" y="7568"/>
                  </a:lnTo>
                  <a:lnTo>
                    <a:pt x="275" y="7639"/>
                  </a:lnTo>
                  <a:cubicBezTo>
                    <a:pt x="267" y="7646"/>
                    <a:pt x="254" y="7652"/>
                    <a:pt x="242" y="7652"/>
                  </a:cubicBezTo>
                  <a:cubicBezTo>
                    <a:pt x="227" y="7652"/>
                    <a:pt x="213" y="7642"/>
                    <a:pt x="213" y="7612"/>
                  </a:cubicBezTo>
                  <a:lnTo>
                    <a:pt x="213" y="7612"/>
                  </a:lnTo>
                  <a:cubicBezTo>
                    <a:pt x="169" y="7639"/>
                    <a:pt x="257" y="7700"/>
                    <a:pt x="275" y="7700"/>
                  </a:cubicBezTo>
                  <a:cubicBezTo>
                    <a:pt x="265" y="7727"/>
                    <a:pt x="253" y="7737"/>
                    <a:pt x="241" y="7737"/>
                  </a:cubicBezTo>
                  <a:cubicBezTo>
                    <a:pt x="213" y="7737"/>
                    <a:pt x="184" y="7688"/>
                    <a:pt x="172" y="7688"/>
                  </a:cubicBezTo>
                  <a:cubicBezTo>
                    <a:pt x="171" y="7688"/>
                    <a:pt x="169" y="7689"/>
                    <a:pt x="169" y="7692"/>
                  </a:cubicBezTo>
                  <a:lnTo>
                    <a:pt x="177" y="7727"/>
                  </a:lnTo>
                  <a:lnTo>
                    <a:pt x="186" y="7718"/>
                  </a:lnTo>
                  <a:cubicBezTo>
                    <a:pt x="222" y="7753"/>
                    <a:pt x="257" y="7753"/>
                    <a:pt x="257" y="7815"/>
                  </a:cubicBezTo>
                  <a:cubicBezTo>
                    <a:pt x="239" y="7851"/>
                    <a:pt x="204" y="7833"/>
                    <a:pt x="204" y="7851"/>
                  </a:cubicBezTo>
                  <a:cubicBezTo>
                    <a:pt x="195" y="7851"/>
                    <a:pt x="195" y="7851"/>
                    <a:pt x="195" y="7868"/>
                  </a:cubicBezTo>
                  <a:lnTo>
                    <a:pt x="186" y="7956"/>
                  </a:lnTo>
                  <a:lnTo>
                    <a:pt x="186" y="7956"/>
                  </a:lnTo>
                  <a:lnTo>
                    <a:pt x="257" y="7921"/>
                  </a:lnTo>
                  <a:cubicBezTo>
                    <a:pt x="282" y="7952"/>
                    <a:pt x="272" y="7984"/>
                    <a:pt x="291" y="7984"/>
                  </a:cubicBezTo>
                  <a:cubicBezTo>
                    <a:pt x="299" y="7984"/>
                    <a:pt x="311" y="7979"/>
                    <a:pt x="330" y="7969"/>
                  </a:cubicBezTo>
                  <a:lnTo>
                    <a:pt x="330" y="7969"/>
                  </a:lnTo>
                  <a:cubicBezTo>
                    <a:pt x="216" y="8037"/>
                    <a:pt x="292" y="8293"/>
                    <a:pt x="257" y="8327"/>
                  </a:cubicBezTo>
                  <a:cubicBezTo>
                    <a:pt x="301" y="8380"/>
                    <a:pt x="301" y="8433"/>
                    <a:pt x="292" y="8495"/>
                  </a:cubicBezTo>
                  <a:cubicBezTo>
                    <a:pt x="300" y="8488"/>
                    <a:pt x="317" y="8482"/>
                    <a:pt x="335" y="8482"/>
                  </a:cubicBezTo>
                  <a:cubicBezTo>
                    <a:pt x="360" y="8482"/>
                    <a:pt x="386" y="8494"/>
                    <a:pt x="381" y="8530"/>
                  </a:cubicBezTo>
                  <a:cubicBezTo>
                    <a:pt x="366" y="8528"/>
                    <a:pt x="354" y="8527"/>
                    <a:pt x="343" y="8527"/>
                  </a:cubicBezTo>
                  <a:cubicBezTo>
                    <a:pt x="241" y="8527"/>
                    <a:pt x="294" y="8630"/>
                    <a:pt x="208" y="8675"/>
                  </a:cubicBezTo>
                  <a:lnTo>
                    <a:pt x="208" y="8675"/>
                  </a:lnTo>
                  <a:cubicBezTo>
                    <a:pt x="210" y="8674"/>
                    <a:pt x="211" y="8674"/>
                    <a:pt x="213" y="8674"/>
                  </a:cubicBezTo>
                  <a:cubicBezTo>
                    <a:pt x="250" y="8674"/>
                    <a:pt x="232" y="8789"/>
                    <a:pt x="284" y="8789"/>
                  </a:cubicBezTo>
                  <a:cubicBezTo>
                    <a:pt x="293" y="8789"/>
                    <a:pt x="305" y="8786"/>
                    <a:pt x="319" y="8778"/>
                  </a:cubicBezTo>
                  <a:lnTo>
                    <a:pt x="319" y="8778"/>
                  </a:lnTo>
                  <a:cubicBezTo>
                    <a:pt x="315" y="8796"/>
                    <a:pt x="306" y="8799"/>
                    <a:pt x="293" y="8799"/>
                  </a:cubicBezTo>
                  <a:cubicBezTo>
                    <a:pt x="285" y="8799"/>
                    <a:pt x="277" y="8798"/>
                    <a:pt x="267" y="8798"/>
                  </a:cubicBezTo>
                  <a:cubicBezTo>
                    <a:pt x="253" y="8798"/>
                    <a:pt x="237" y="8800"/>
                    <a:pt x="222" y="8813"/>
                  </a:cubicBezTo>
                  <a:cubicBezTo>
                    <a:pt x="283" y="8928"/>
                    <a:pt x="186" y="9060"/>
                    <a:pt x="204" y="9201"/>
                  </a:cubicBezTo>
                  <a:cubicBezTo>
                    <a:pt x="219" y="9201"/>
                    <a:pt x="234" y="9196"/>
                    <a:pt x="251" y="9196"/>
                  </a:cubicBezTo>
                  <a:cubicBezTo>
                    <a:pt x="264" y="9196"/>
                    <a:pt x="277" y="9199"/>
                    <a:pt x="292" y="9210"/>
                  </a:cubicBezTo>
                  <a:lnTo>
                    <a:pt x="186" y="9281"/>
                  </a:lnTo>
                  <a:cubicBezTo>
                    <a:pt x="195" y="9316"/>
                    <a:pt x="310" y="9307"/>
                    <a:pt x="230" y="9360"/>
                  </a:cubicBezTo>
                  <a:cubicBezTo>
                    <a:pt x="241" y="9355"/>
                    <a:pt x="254" y="9350"/>
                    <a:pt x="265" y="9350"/>
                  </a:cubicBezTo>
                  <a:cubicBezTo>
                    <a:pt x="273" y="9350"/>
                    <a:pt x="280" y="9353"/>
                    <a:pt x="283" y="9360"/>
                  </a:cubicBezTo>
                  <a:cubicBezTo>
                    <a:pt x="186" y="9634"/>
                    <a:pt x="363" y="9917"/>
                    <a:pt x="177" y="10199"/>
                  </a:cubicBezTo>
                  <a:cubicBezTo>
                    <a:pt x="191" y="10182"/>
                    <a:pt x="201" y="10176"/>
                    <a:pt x="208" y="10176"/>
                  </a:cubicBezTo>
                  <a:cubicBezTo>
                    <a:pt x="218" y="10176"/>
                    <a:pt x="222" y="10192"/>
                    <a:pt x="222" y="10208"/>
                  </a:cubicBezTo>
                  <a:cubicBezTo>
                    <a:pt x="225" y="10202"/>
                    <a:pt x="231" y="10200"/>
                    <a:pt x="240" y="10200"/>
                  </a:cubicBezTo>
                  <a:cubicBezTo>
                    <a:pt x="258" y="10200"/>
                    <a:pt x="283" y="10208"/>
                    <a:pt x="301" y="10208"/>
                  </a:cubicBezTo>
                  <a:lnTo>
                    <a:pt x="222" y="10323"/>
                  </a:lnTo>
                  <a:cubicBezTo>
                    <a:pt x="301" y="10349"/>
                    <a:pt x="230" y="10446"/>
                    <a:pt x="301" y="10464"/>
                  </a:cubicBezTo>
                  <a:lnTo>
                    <a:pt x="292" y="10429"/>
                  </a:lnTo>
                  <a:lnTo>
                    <a:pt x="292" y="10429"/>
                  </a:lnTo>
                  <a:cubicBezTo>
                    <a:pt x="307" y="10436"/>
                    <a:pt x="321" y="10439"/>
                    <a:pt x="337" y="10439"/>
                  </a:cubicBezTo>
                  <a:cubicBezTo>
                    <a:pt x="412" y="10439"/>
                    <a:pt x="497" y="10366"/>
                    <a:pt x="588" y="10366"/>
                  </a:cubicBezTo>
                  <a:cubicBezTo>
                    <a:pt x="593" y="10366"/>
                    <a:pt x="597" y="10367"/>
                    <a:pt x="601" y="10367"/>
                  </a:cubicBezTo>
                  <a:cubicBezTo>
                    <a:pt x="495" y="10305"/>
                    <a:pt x="743" y="10217"/>
                    <a:pt x="601" y="10129"/>
                  </a:cubicBezTo>
                  <a:cubicBezTo>
                    <a:pt x="607" y="10125"/>
                    <a:pt x="611" y="10124"/>
                    <a:pt x="616" y="10124"/>
                  </a:cubicBezTo>
                  <a:cubicBezTo>
                    <a:pt x="630" y="10124"/>
                    <a:pt x="639" y="10139"/>
                    <a:pt x="655" y="10139"/>
                  </a:cubicBezTo>
                  <a:cubicBezTo>
                    <a:pt x="657" y="10139"/>
                    <a:pt x="660" y="10138"/>
                    <a:pt x="663" y="10137"/>
                  </a:cubicBezTo>
                  <a:cubicBezTo>
                    <a:pt x="619" y="10111"/>
                    <a:pt x="610" y="10084"/>
                    <a:pt x="628" y="10031"/>
                  </a:cubicBezTo>
                  <a:lnTo>
                    <a:pt x="628" y="10031"/>
                  </a:lnTo>
                  <a:lnTo>
                    <a:pt x="645" y="10040"/>
                  </a:lnTo>
                  <a:cubicBezTo>
                    <a:pt x="628" y="9899"/>
                    <a:pt x="681" y="9837"/>
                    <a:pt x="707" y="9678"/>
                  </a:cubicBezTo>
                  <a:lnTo>
                    <a:pt x="707" y="9678"/>
                  </a:lnTo>
                  <a:lnTo>
                    <a:pt x="654" y="9687"/>
                  </a:lnTo>
                  <a:cubicBezTo>
                    <a:pt x="663" y="9652"/>
                    <a:pt x="681" y="9643"/>
                    <a:pt x="690" y="9625"/>
                  </a:cubicBezTo>
                  <a:cubicBezTo>
                    <a:pt x="680" y="9621"/>
                    <a:pt x="673" y="9619"/>
                    <a:pt x="667" y="9619"/>
                  </a:cubicBezTo>
                  <a:cubicBezTo>
                    <a:pt x="632" y="9619"/>
                    <a:pt x="666" y="9693"/>
                    <a:pt x="620" y="9693"/>
                  </a:cubicBezTo>
                  <a:cubicBezTo>
                    <a:pt x="613" y="9693"/>
                    <a:pt x="604" y="9691"/>
                    <a:pt x="592" y="9687"/>
                  </a:cubicBezTo>
                  <a:cubicBezTo>
                    <a:pt x="707" y="9643"/>
                    <a:pt x="592" y="9449"/>
                    <a:pt x="725" y="9413"/>
                  </a:cubicBezTo>
                  <a:cubicBezTo>
                    <a:pt x="725" y="9397"/>
                    <a:pt x="719" y="9392"/>
                    <a:pt x="711" y="9392"/>
                  </a:cubicBezTo>
                  <a:cubicBezTo>
                    <a:pt x="701" y="9392"/>
                    <a:pt x="687" y="9399"/>
                    <a:pt x="677" y="9399"/>
                  </a:cubicBezTo>
                  <a:cubicBezTo>
                    <a:pt x="669" y="9399"/>
                    <a:pt x="663" y="9395"/>
                    <a:pt x="663" y="9378"/>
                  </a:cubicBezTo>
                  <a:lnTo>
                    <a:pt x="698" y="9360"/>
                  </a:lnTo>
                  <a:lnTo>
                    <a:pt x="654" y="9352"/>
                  </a:lnTo>
                  <a:cubicBezTo>
                    <a:pt x="663" y="9316"/>
                    <a:pt x="698" y="9299"/>
                    <a:pt x="734" y="9299"/>
                  </a:cubicBezTo>
                  <a:cubicBezTo>
                    <a:pt x="725" y="9307"/>
                    <a:pt x="743" y="9316"/>
                    <a:pt x="743" y="9325"/>
                  </a:cubicBezTo>
                  <a:cubicBezTo>
                    <a:pt x="783" y="9285"/>
                    <a:pt x="735" y="9215"/>
                    <a:pt x="740" y="9190"/>
                  </a:cubicBezTo>
                  <a:lnTo>
                    <a:pt x="740" y="9190"/>
                  </a:lnTo>
                  <a:lnTo>
                    <a:pt x="716" y="9237"/>
                  </a:lnTo>
                  <a:cubicBezTo>
                    <a:pt x="690" y="9095"/>
                    <a:pt x="734" y="8919"/>
                    <a:pt x="663" y="8778"/>
                  </a:cubicBezTo>
                  <a:lnTo>
                    <a:pt x="637" y="8786"/>
                  </a:lnTo>
                  <a:cubicBezTo>
                    <a:pt x="584" y="8680"/>
                    <a:pt x="663" y="8698"/>
                    <a:pt x="637" y="8583"/>
                  </a:cubicBezTo>
                  <a:lnTo>
                    <a:pt x="645" y="8583"/>
                  </a:lnTo>
                  <a:cubicBezTo>
                    <a:pt x="619" y="8566"/>
                    <a:pt x="610" y="8530"/>
                    <a:pt x="610" y="8504"/>
                  </a:cubicBezTo>
                  <a:lnTo>
                    <a:pt x="610" y="8504"/>
                  </a:lnTo>
                  <a:cubicBezTo>
                    <a:pt x="615" y="8507"/>
                    <a:pt x="620" y="8509"/>
                    <a:pt x="624" y="8509"/>
                  </a:cubicBezTo>
                  <a:cubicBezTo>
                    <a:pt x="646" y="8509"/>
                    <a:pt x="665" y="8474"/>
                    <a:pt x="686" y="8474"/>
                  </a:cubicBezTo>
                  <a:cubicBezTo>
                    <a:pt x="693" y="8474"/>
                    <a:pt x="700" y="8477"/>
                    <a:pt x="707" y="8486"/>
                  </a:cubicBezTo>
                  <a:cubicBezTo>
                    <a:pt x="654" y="8371"/>
                    <a:pt x="663" y="8424"/>
                    <a:pt x="566" y="8354"/>
                  </a:cubicBezTo>
                  <a:lnTo>
                    <a:pt x="610" y="8336"/>
                  </a:lnTo>
                  <a:cubicBezTo>
                    <a:pt x="566" y="8310"/>
                    <a:pt x="548" y="8301"/>
                    <a:pt x="539" y="8248"/>
                  </a:cubicBezTo>
                  <a:lnTo>
                    <a:pt x="539" y="8248"/>
                  </a:lnTo>
                  <a:cubicBezTo>
                    <a:pt x="547" y="8257"/>
                    <a:pt x="554" y="8261"/>
                    <a:pt x="562" y="8261"/>
                  </a:cubicBezTo>
                  <a:cubicBezTo>
                    <a:pt x="578" y="8261"/>
                    <a:pt x="595" y="8243"/>
                    <a:pt x="615" y="8243"/>
                  </a:cubicBezTo>
                  <a:cubicBezTo>
                    <a:pt x="627" y="8243"/>
                    <a:pt x="639" y="8248"/>
                    <a:pt x="654" y="8265"/>
                  </a:cubicBezTo>
                  <a:cubicBezTo>
                    <a:pt x="751" y="8142"/>
                    <a:pt x="557" y="8080"/>
                    <a:pt x="698" y="8018"/>
                  </a:cubicBezTo>
                  <a:cubicBezTo>
                    <a:pt x="681" y="8011"/>
                    <a:pt x="666" y="8007"/>
                    <a:pt x="655" y="8007"/>
                  </a:cubicBezTo>
                  <a:cubicBezTo>
                    <a:pt x="595" y="8007"/>
                    <a:pt x="618" y="8101"/>
                    <a:pt x="606" y="8101"/>
                  </a:cubicBezTo>
                  <a:cubicBezTo>
                    <a:pt x="605" y="8101"/>
                    <a:pt x="603" y="8100"/>
                    <a:pt x="601" y="8098"/>
                  </a:cubicBezTo>
                  <a:cubicBezTo>
                    <a:pt x="596" y="8102"/>
                    <a:pt x="590" y="8104"/>
                    <a:pt x="584" y="8104"/>
                  </a:cubicBezTo>
                  <a:cubicBezTo>
                    <a:pt x="551" y="8104"/>
                    <a:pt x="514" y="8047"/>
                    <a:pt x="522" y="8009"/>
                  </a:cubicBezTo>
                  <a:cubicBezTo>
                    <a:pt x="531" y="7974"/>
                    <a:pt x="681" y="7948"/>
                    <a:pt x="681" y="7851"/>
                  </a:cubicBezTo>
                  <a:cubicBezTo>
                    <a:pt x="681" y="7859"/>
                    <a:pt x="690" y="7859"/>
                    <a:pt x="690" y="7868"/>
                  </a:cubicBezTo>
                  <a:cubicBezTo>
                    <a:pt x="716" y="7833"/>
                    <a:pt x="645" y="7798"/>
                    <a:pt x="698" y="7745"/>
                  </a:cubicBezTo>
                  <a:cubicBezTo>
                    <a:pt x="619" y="7727"/>
                    <a:pt x="698" y="7692"/>
                    <a:pt x="601" y="7683"/>
                  </a:cubicBezTo>
                  <a:lnTo>
                    <a:pt x="601" y="7683"/>
                  </a:lnTo>
                  <a:lnTo>
                    <a:pt x="628" y="7771"/>
                  </a:lnTo>
                  <a:cubicBezTo>
                    <a:pt x="601" y="7718"/>
                    <a:pt x="495" y="7674"/>
                    <a:pt x="548" y="7586"/>
                  </a:cubicBezTo>
                  <a:lnTo>
                    <a:pt x="548" y="7586"/>
                  </a:lnTo>
                  <a:cubicBezTo>
                    <a:pt x="566" y="7594"/>
                    <a:pt x="592" y="7621"/>
                    <a:pt x="601" y="7639"/>
                  </a:cubicBezTo>
                  <a:cubicBezTo>
                    <a:pt x="628" y="7612"/>
                    <a:pt x="584" y="7594"/>
                    <a:pt x="610" y="7568"/>
                  </a:cubicBezTo>
                  <a:lnTo>
                    <a:pt x="610" y="7568"/>
                  </a:lnTo>
                  <a:cubicBezTo>
                    <a:pt x="707" y="7577"/>
                    <a:pt x="637" y="7674"/>
                    <a:pt x="707" y="7727"/>
                  </a:cubicBezTo>
                  <a:cubicBezTo>
                    <a:pt x="737" y="7704"/>
                    <a:pt x="666" y="7650"/>
                    <a:pt x="707" y="7650"/>
                  </a:cubicBezTo>
                  <a:cubicBezTo>
                    <a:pt x="715" y="7650"/>
                    <a:pt x="726" y="7652"/>
                    <a:pt x="743" y="7656"/>
                  </a:cubicBezTo>
                  <a:cubicBezTo>
                    <a:pt x="610" y="7612"/>
                    <a:pt x="751" y="7559"/>
                    <a:pt x="654" y="7488"/>
                  </a:cubicBezTo>
                  <a:lnTo>
                    <a:pt x="654" y="7488"/>
                  </a:lnTo>
                  <a:lnTo>
                    <a:pt x="716" y="7497"/>
                  </a:lnTo>
                  <a:cubicBezTo>
                    <a:pt x="707" y="7480"/>
                    <a:pt x="681" y="7462"/>
                    <a:pt x="681" y="7444"/>
                  </a:cubicBezTo>
                  <a:lnTo>
                    <a:pt x="681" y="7444"/>
                  </a:lnTo>
                  <a:lnTo>
                    <a:pt x="751" y="7480"/>
                  </a:lnTo>
                  <a:cubicBezTo>
                    <a:pt x="690" y="7427"/>
                    <a:pt x="804" y="7374"/>
                    <a:pt x="778" y="7321"/>
                  </a:cubicBezTo>
                  <a:lnTo>
                    <a:pt x="778" y="7321"/>
                  </a:lnTo>
                  <a:cubicBezTo>
                    <a:pt x="778" y="7370"/>
                    <a:pt x="762" y="7379"/>
                    <a:pt x="741" y="7379"/>
                  </a:cubicBezTo>
                  <a:cubicBezTo>
                    <a:pt x="730" y="7379"/>
                    <a:pt x="716" y="7377"/>
                    <a:pt x="703" y="7377"/>
                  </a:cubicBezTo>
                  <a:cubicBezTo>
                    <a:pt x="689" y="7377"/>
                    <a:pt x="675" y="7379"/>
                    <a:pt x="663" y="7391"/>
                  </a:cubicBezTo>
                  <a:cubicBezTo>
                    <a:pt x="594" y="7261"/>
                    <a:pt x="806" y="7310"/>
                    <a:pt x="788" y="7169"/>
                  </a:cubicBezTo>
                  <a:lnTo>
                    <a:pt x="788" y="7169"/>
                  </a:lnTo>
                  <a:cubicBezTo>
                    <a:pt x="788" y="7190"/>
                    <a:pt x="767" y="7218"/>
                    <a:pt x="746" y="7218"/>
                  </a:cubicBezTo>
                  <a:cubicBezTo>
                    <a:pt x="738" y="7218"/>
                    <a:pt x="731" y="7214"/>
                    <a:pt x="725" y="7206"/>
                  </a:cubicBezTo>
                  <a:cubicBezTo>
                    <a:pt x="734" y="7179"/>
                    <a:pt x="760" y="7144"/>
                    <a:pt x="787" y="7126"/>
                  </a:cubicBezTo>
                  <a:cubicBezTo>
                    <a:pt x="784" y="7096"/>
                    <a:pt x="778" y="7086"/>
                    <a:pt x="769" y="7086"/>
                  </a:cubicBezTo>
                  <a:cubicBezTo>
                    <a:pt x="755" y="7086"/>
                    <a:pt x="736" y="7111"/>
                    <a:pt x="717" y="7111"/>
                  </a:cubicBezTo>
                  <a:cubicBezTo>
                    <a:pt x="711" y="7111"/>
                    <a:pt x="705" y="7108"/>
                    <a:pt x="698" y="7100"/>
                  </a:cubicBezTo>
                  <a:cubicBezTo>
                    <a:pt x="769" y="7065"/>
                    <a:pt x="672" y="7047"/>
                    <a:pt x="645" y="7003"/>
                  </a:cubicBezTo>
                  <a:lnTo>
                    <a:pt x="707" y="7003"/>
                  </a:lnTo>
                  <a:cubicBezTo>
                    <a:pt x="743" y="6888"/>
                    <a:pt x="584" y="6976"/>
                    <a:pt x="628" y="6870"/>
                  </a:cubicBezTo>
                  <a:lnTo>
                    <a:pt x="628" y="6870"/>
                  </a:lnTo>
                  <a:lnTo>
                    <a:pt x="707" y="6915"/>
                  </a:lnTo>
                  <a:lnTo>
                    <a:pt x="707" y="6915"/>
                  </a:lnTo>
                  <a:lnTo>
                    <a:pt x="690" y="6862"/>
                  </a:lnTo>
                  <a:lnTo>
                    <a:pt x="751" y="6870"/>
                  </a:lnTo>
                  <a:cubicBezTo>
                    <a:pt x="707" y="6817"/>
                    <a:pt x="716" y="6800"/>
                    <a:pt x="734" y="6738"/>
                  </a:cubicBezTo>
                  <a:lnTo>
                    <a:pt x="734" y="6738"/>
                  </a:lnTo>
                  <a:cubicBezTo>
                    <a:pt x="726" y="6742"/>
                    <a:pt x="717" y="6743"/>
                    <a:pt x="708" y="6743"/>
                  </a:cubicBezTo>
                  <a:cubicBezTo>
                    <a:pt x="674" y="6743"/>
                    <a:pt x="635" y="6720"/>
                    <a:pt x="628" y="6685"/>
                  </a:cubicBezTo>
                  <a:cubicBezTo>
                    <a:pt x="640" y="6673"/>
                    <a:pt x="650" y="6671"/>
                    <a:pt x="659" y="6671"/>
                  </a:cubicBezTo>
                  <a:cubicBezTo>
                    <a:pt x="664" y="6671"/>
                    <a:pt x="668" y="6672"/>
                    <a:pt x="671" y="6672"/>
                  </a:cubicBezTo>
                  <a:cubicBezTo>
                    <a:pt x="681" y="6672"/>
                    <a:pt x="685" y="6667"/>
                    <a:pt x="681" y="6632"/>
                  </a:cubicBezTo>
                  <a:lnTo>
                    <a:pt x="681" y="6632"/>
                  </a:lnTo>
                  <a:cubicBezTo>
                    <a:pt x="716" y="6650"/>
                    <a:pt x="760" y="6667"/>
                    <a:pt x="707" y="6694"/>
                  </a:cubicBezTo>
                  <a:cubicBezTo>
                    <a:pt x="725" y="6703"/>
                    <a:pt x="743" y="6711"/>
                    <a:pt x="760" y="6711"/>
                  </a:cubicBezTo>
                  <a:cubicBezTo>
                    <a:pt x="796" y="6676"/>
                    <a:pt x="769" y="6623"/>
                    <a:pt x="769" y="6597"/>
                  </a:cubicBezTo>
                  <a:lnTo>
                    <a:pt x="769" y="6597"/>
                  </a:lnTo>
                  <a:cubicBezTo>
                    <a:pt x="769" y="6606"/>
                    <a:pt x="760" y="6623"/>
                    <a:pt x="751" y="6623"/>
                  </a:cubicBezTo>
                  <a:lnTo>
                    <a:pt x="672" y="6517"/>
                  </a:lnTo>
                  <a:cubicBezTo>
                    <a:pt x="677" y="6512"/>
                    <a:pt x="683" y="6510"/>
                    <a:pt x="688" y="6510"/>
                  </a:cubicBezTo>
                  <a:cubicBezTo>
                    <a:pt x="701" y="6510"/>
                    <a:pt x="713" y="6520"/>
                    <a:pt x="725" y="6526"/>
                  </a:cubicBezTo>
                  <a:cubicBezTo>
                    <a:pt x="725" y="6508"/>
                    <a:pt x="698" y="6491"/>
                    <a:pt x="690" y="6464"/>
                  </a:cubicBezTo>
                  <a:lnTo>
                    <a:pt x="690" y="6464"/>
                  </a:lnTo>
                  <a:cubicBezTo>
                    <a:pt x="729" y="6472"/>
                    <a:pt x="776" y="6466"/>
                    <a:pt x="798" y="6496"/>
                  </a:cubicBezTo>
                  <a:lnTo>
                    <a:pt x="798" y="6496"/>
                  </a:lnTo>
                  <a:lnTo>
                    <a:pt x="751" y="6411"/>
                  </a:lnTo>
                  <a:cubicBezTo>
                    <a:pt x="774" y="6404"/>
                    <a:pt x="802" y="6372"/>
                    <a:pt x="821" y="6372"/>
                  </a:cubicBezTo>
                  <a:cubicBezTo>
                    <a:pt x="825" y="6372"/>
                    <a:pt x="828" y="6373"/>
                    <a:pt x="831" y="6376"/>
                  </a:cubicBezTo>
                  <a:cubicBezTo>
                    <a:pt x="857" y="6323"/>
                    <a:pt x="734" y="6243"/>
                    <a:pt x="769" y="6173"/>
                  </a:cubicBezTo>
                  <a:cubicBezTo>
                    <a:pt x="760" y="6164"/>
                    <a:pt x="751" y="6155"/>
                    <a:pt x="751" y="6146"/>
                  </a:cubicBezTo>
                  <a:cubicBezTo>
                    <a:pt x="760" y="6076"/>
                    <a:pt x="813" y="6014"/>
                    <a:pt x="751" y="5934"/>
                  </a:cubicBezTo>
                  <a:lnTo>
                    <a:pt x="831" y="5890"/>
                  </a:lnTo>
                  <a:cubicBezTo>
                    <a:pt x="827" y="5877"/>
                    <a:pt x="820" y="5872"/>
                    <a:pt x="811" y="5872"/>
                  </a:cubicBezTo>
                  <a:cubicBezTo>
                    <a:pt x="793" y="5872"/>
                    <a:pt x="768" y="5891"/>
                    <a:pt x="744" y="5891"/>
                  </a:cubicBezTo>
                  <a:cubicBezTo>
                    <a:pt x="726" y="5891"/>
                    <a:pt x="710" y="5881"/>
                    <a:pt x="698" y="5846"/>
                  </a:cubicBezTo>
                  <a:cubicBezTo>
                    <a:pt x="683" y="5806"/>
                    <a:pt x="709" y="5803"/>
                    <a:pt x="738" y="5803"/>
                  </a:cubicBezTo>
                  <a:cubicBezTo>
                    <a:pt x="743" y="5803"/>
                    <a:pt x="748" y="5803"/>
                    <a:pt x="753" y="5803"/>
                  </a:cubicBezTo>
                  <a:cubicBezTo>
                    <a:pt x="770" y="5803"/>
                    <a:pt x="787" y="5802"/>
                    <a:pt x="796" y="5793"/>
                  </a:cubicBezTo>
                  <a:cubicBezTo>
                    <a:pt x="751" y="5758"/>
                    <a:pt x="663" y="5687"/>
                    <a:pt x="734" y="5625"/>
                  </a:cubicBezTo>
                  <a:lnTo>
                    <a:pt x="734" y="5625"/>
                  </a:lnTo>
                  <a:cubicBezTo>
                    <a:pt x="751" y="5643"/>
                    <a:pt x="734" y="5661"/>
                    <a:pt x="743" y="5687"/>
                  </a:cubicBezTo>
                  <a:lnTo>
                    <a:pt x="787" y="5634"/>
                  </a:lnTo>
                  <a:cubicBezTo>
                    <a:pt x="841" y="5677"/>
                    <a:pt x="846" y="5711"/>
                    <a:pt x="863" y="5711"/>
                  </a:cubicBezTo>
                  <a:cubicBezTo>
                    <a:pt x="871" y="5711"/>
                    <a:pt x="882" y="5704"/>
                    <a:pt x="902" y="5687"/>
                  </a:cubicBezTo>
                  <a:cubicBezTo>
                    <a:pt x="743" y="5687"/>
                    <a:pt x="884" y="5493"/>
                    <a:pt x="725" y="5484"/>
                  </a:cubicBezTo>
                  <a:lnTo>
                    <a:pt x="760" y="5449"/>
                  </a:lnTo>
                  <a:cubicBezTo>
                    <a:pt x="760" y="5458"/>
                    <a:pt x="769" y="5458"/>
                    <a:pt x="769" y="5466"/>
                  </a:cubicBezTo>
                  <a:cubicBezTo>
                    <a:pt x="849" y="5405"/>
                    <a:pt x="654" y="5422"/>
                    <a:pt x="672" y="5334"/>
                  </a:cubicBezTo>
                  <a:cubicBezTo>
                    <a:pt x="685" y="5308"/>
                    <a:pt x="698" y="5292"/>
                    <a:pt x="714" y="5292"/>
                  </a:cubicBezTo>
                  <a:cubicBezTo>
                    <a:pt x="720" y="5292"/>
                    <a:pt x="727" y="5294"/>
                    <a:pt x="734" y="5299"/>
                  </a:cubicBezTo>
                  <a:lnTo>
                    <a:pt x="690" y="5237"/>
                  </a:lnTo>
                  <a:cubicBezTo>
                    <a:pt x="690" y="5225"/>
                    <a:pt x="697" y="5220"/>
                    <a:pt x="704" y="5220"/>
                  </a:cubicBezTo>
                  <a:cubicBezTo>
                    <a:pt x="708" y="5220"/>
                    <a:pt x="712" y="5222"/>
                    <a:pt x="715" y="5225"/>
                  </a:cubicBezTo>
                  <a:lnTo>
                    <a:pt x="715" y="5225"/>
                  </a:lnTo>
                  <a:lnTo>
                    <a:pt x="707" y="5140"/>
                  </a:lnTo>
                  <a:cubicBezTo>
                    <a:pt x="681" y="5122"/>
                    <a:pt x="645" y="5087"/>
                    <a:pt x="628" y="5078"/>
                  </a:cubicBezTo>
                  <a:cubicBezTo>
                    <a:pt x="635" y="5070"/>
                    <a:pt x="640" y="5068"/>
                    <a:pt x="643" y="5068"/>
                  </a:cubicBezTo>
                  <a:cubicBezTo>
                    <a:pt x="650" y="5068"/>
                    <a:pt x="651" y="5079"/>
                    <a:pt x="658" y="5079"/>
                  </a:cubicBezTo>
                  <a:cubicBezTo>
                    <a:pt x="659" y="5079"/>
                    <a:pt x="661" y="5079"/>
                    <a:pt x="663" y="5078"/>
                  </a:cubicBezTo>
                  <a:lnTo>
                    <a:pt x="628" y="5025"/>
                  </a:lnTo>
                  <a:cubicBezTo>
                    <a:pt x="636" y="5020"/>
                    <a:pt x="644" y="5018"/>
                    <a:pt x="652" y="5018"/>
                  </a:cubicBezTo>
                  <a:cubicBezTo>
                    <a:pt x="684" y="5018"/>
                    <a:pt x="707" y="5058"/>
                    <a:pt x="707" y="5087"/>
                  </a:cubicBezTo>
                  <a:cubicBezTo>
                    <a:pt x="866" y="5034"/>
                    <a:pt x="663" y="5043"/>
                    <a:pt x="760" y="4928"/>
                  </a:cubicBezTo>
                  <a:lnTo>
                    <a:pt x="760" y="4928"/>
                  </a:lnTo>
                  <a:lnTo>
                    <a:pt x="778" y="4981"/>
                  </a:lnTo>
                  <a:cubicBezTo>
                    <a:pt x="866" y="4946"/>
                    <a:pt x="840" y="4901"/>
                    <a:pt x="893" y="4848"/>
                  </a:cubicBezTo>
                  <a:lnTo>
                    <a:pt x="893" y="4848"/>
                  </a:lnTo>
                  <a:cubicBezTo>
                    <a:pt x="872" y="4855"/>
                    <a:pt x="798" y="4921"/>
                    <a:pt x="746" y="4921"/>
                  </a:cubicBezTo>
                  <a:cubicBezTo>
                    <a:pt x="731" y="4921"/>
                    <a:pt x="717" y="4915"/>
                    <a:pt x="707" y="4901"/>
                  </a:cubicBezTo>
                  <a:cubicBezTo>
                    <a:pt x="725" y="4884"/>
                    <a:pt x="725" y="4866"/>
                    <a:pt x="698" y="4831"/>
                  </a:cubicBezTo>
                  <a:cubicBezTo>
                    <a:pt x="751" y="4831"/>
                    <a:pt x="734" y="4795"/>
                    <a:pt x="734" y="4760"/>
                  </a:cubicBezTo>
                  <a:lnTo>
                    <a:pt x="813" y="4760"/>
                  </a:lnTo>
                  <a:cubicBezTo>
                    <a:pt x="787" y="4716"/>
                    <a:pt x="751" y="4725"/>
                    <a:pt x="716" y="4698"/>
                  </a:cubicBezTo>
                  <a:cubicBezTo>
                    <a:pt x="725" y="4645"/>
                    <a:pt x="778" y="4636"/>
                    <a:pt x="831" y="4628"/>
                  </a:cubicBezTo>
                  <a:cubicBezTo>
                    <a:pt x="833" y="4607"/>
                    <a:pt x="828" y="4601"/>
                    <a:pt x="819" y="4601"/>
                  </a:cubicBezTo>
                  <a:cubicBezTo>
                    <a:pt x="803" y="4601"/>
                    <a:pt x="774" y="4621"/>
                    <a:pt x="753" y="4621"/>
                  </a:cubicBezTo>
                  <a:cubicBezTo>
                    <a:pt x="739" y="4621"/>
                    <a:pt x="728" y="4612"/>
                    <a:pt x="725" y="4583"/>
                  </a:cubicBezTo>
                  <a:cubicBezTo>
                    <a:pt x="751" y="4522"/>
                    <a:pt x="716" y="4478"/>
                    <a:pt x="672" y="4398"/>
                  </a:cubicBezTo>
                  <a:cubicBezTo>
                    <a:pt x="680" y="4384"/>
                    <a:pt x="688" y="4380"/>
                    <a:pt x="696" y="4380"/>
                  </a:cubicBezTo>
                  <a:cubicBezTo>
                    <a:pt x="710" y="4380"/>
                    <a:pt x="723" y="4393"/>
                    <a:pt x="734" y="4393"/>
                  </a:cubicBezTo>
                  <a:cubicBezTo>
                    <a:pt x="737" y="4393"/>
                    <a:pt x="740" y="4392"/>
                    <a:pt x="743" y="4389"/>
                  </a:cubicBezTo>
                  <a:lnTo>
                    <a:pt x="681" y="4345"/>
                  </a:lnTo>
                  <a:cubicBezTo>
                    <a:pt x="681" y="4342"/>
                    <a:pt x="683" y="4341"/>
                    <a:pt x="686" y="4341"/>
                  </a:cubicBezTo>
                  <a:cubicBezTo>
                    <a:pt x="692" y="4341"/>
                    <a:pt x="701" y="4345"/>
                    <a:pt x="707" y="4345"/>
                  </a:cubicBezTo>
                  <a:cubicBezTo>
                    <a:pt x="690" y="4310"/>
                    <a:pt x="637" y="4336"/>
                    <a:pt x="619" y="4283"/>
                  </a:cubicBezTo>
                  <a:cubicBezTo>
                    <a:pt x="531" y="4274"/>
                    <a:pt x="734" y="4177"/>
                    <a:pt x="645" y="4116"/>
                  </a:cubicBezTo>
                  <a:cubicBezTo>
                    <a:pt x="651" y="4110"/>
                    <a:pt x="658" y="4108"/>
                    <a:pt x="666" y="4108"/>
                  </a:cubicBezTo>
                  <a:cubicBezTo>
                    <a:pt x="681" y="4108"/>
                    <a:pt x="698" y="4116"/>
                    <a:pt x="716" y="4116"/>
                  </a:cubicBezTo>
                  <a:cubicBezTo>
                    <a:pt x="654" y="4027"/>
                    <a:pt x="672" y="4036"/>
                    <a:pt x="592" y="3965"/>
                  </a:cubicBezTo>
                  <a:lnTo>
                    <a:pt x="637" y="3904"/>
                  </a:lnTo>
                  <a:lnTo>
                    <a:pt x="637" y="3904"/>
                  </a:lnTo>
                  <a:cubicBezTo>
                    <a:pt x="624" y="3914"/>
                    <a:pt x="610" y="3919"/>
                    <a:pt x="596" y="3919"/>
                  </a:cubicBezTo>
                  <a:cubicBezTo>
                    <a:pt x="551" y="3919"/>
                    <a:pt x="500" y="3873"/>
                    <a:pt x="460" y="3833"/>
                  </a:cubicBezTo>
                  <a:cubicBezTo>
                    <a:pt x="434" y="3851"/>
                    <a:pt x="407" y="3868"/>
                    <a:pt x="398" y="3877"/>
                  </a:cubicBezTo>
                  <a:lnTo>
                    <a:pt x="354" y="3789"/>
                  </a:lnTo>
                  <a:cubicBezTo>
                    <a:pt x="359" y="3786"/>
                    <a:pt x="364" y="3785"/>
                    <a:pt x="370" y="3785"/>
                  </a:cubicBezTo>
                  <a:cubicBezTo>
                    <a:pt x="386" y="3785"/>
                    <a:pt x="405" y="3794"/>
                    <a:pt x="425" y="3806"/>
                  </a:cubicBezTo>
                  <a:cubicBezTo>
                    <a:pt x="416" y="3798"/>
                    <a:pt x="416" y="3798"/>
                    <a:pt x="407" y="3789"/>
                  </a:cubicBezTo>
                  <a:cubicBezTo>
                    <a:pt x="418" y="3778"/>
                    <a:pt x="432" y="3773"/>
                    <a:pt x="448" y="3773"/>
                  </a:cubicBezTo>
                  <a:cubicBezTo>
                    <a:pt x="471" y="3773"/>
                    <a:pt x="496" y="3782"/>
                    <a:pt x="522" y="3798"/>
                  </a:cubicBezTo>
                  <a:cubicBezTo>
                    <a:pt x="504" y="3806"/>
                    <a:pt x="495" y="3815"/>
                    <a:pt x="478" y="3824"/>
                  </a:cubicBezTo>
                  <a:cubicBezTo>
                    <a:pt x="514" y="3846"/>
                    <a:pt x="556" y="3862"/>
                    <a:pt x="595" y="3862"/>
                  </a:cubicBezTo>
                  <a:cubicBezTo>
                    <a:pt x="603" y="3862"/>
                    <a:pt x="611" y="3861"/>
                    <a:pt x="619" y="3859"/>
                  </a:cubicBezTo>
                  <a:cubicBezTo>
                    <a:pt x="610" y="3859"/>
                    <a:pt x="601" y="3842"/>
                    <a:pt x="601" y="3833"/>
                  </a:cubicBezTo>
                  <a:lnTo>
                    <a:pt x="601" y="3833"/>
                  </a:lnTo>
                  <a:cubicBezTo>
                    <a:pt x="610" y="3842"/>
                    <a:pt x="619" y="3842"/>
                    <a:pt x="628" y="3842"/>
                  </a:cubicBezTo>
                  <a:cubicBezTo>
                    <a:pt x="637" y="3833"/>
                    <a:pt x="619" y="3833"/>
                    <a:pt x="601" y="3815"/>
                  </a:cubicBezTo>
                  <a:lnTo>
                    <a:pt x="681" y="3798"/>
                  </a:lnTo>
                  <a:lnTo>
                    <a:pt x="654" y="3789"/>
                  </a:lnTo>
                  <a:lnTo>
                    <a:pt x="707" y="3683"/>
                  </a:lnTo>
                  <a:cubicBezTo>
                    <a:pt x="619" y="3603"/>
                    <a:pt x="495" y="3542"/>
                    <a:pt x="460" y="3418"/>
                  </a:cubicBezTo>
                  <a:lnTo>
                    <a:pt x="460" y="3418"/>
                  </a:lnTo>
                  <a:cubicBezTo>
                    <a:pt x="482" y="3427"/>
                    <a:pt x="501" y="3430"/>
                    <a:pt x="519" y="3430"/>
                  </a:cubicBezTo>
                  <a:cubicBezTo>
                    <a:pt x="544" y="3430"/>
                    <a:pt x="570" y="3425"/>
                    <a:pt x="603" y="3425"/>
                  </a:cubicBezTo>
                  <a:cubicBezTo>
                    <a:pt x="613" y="3425"/>
                    <a:pt x="624" y="3425"/>
                    <a:pt x="637" y="3427"/>
                  </a:cubicBezTo>
                  <a:cubicBezTo>
                    <a:pt x="557" y="3453"/>
                    <a:pt x="672" y="3515"/>
                    <a:pt x="654" y="3586"/>
                  </a:cubicBezTo>
                  <a:cubicBezTo>
                    <a:pt x="659" y="3566"/>
                    <a:pt x="672" y="3560"/>
                    <a:pt x="684" y="3560"/>
                  </a:cubicBezTo>
                  <a:cubicBezTo>
                    <a:pt x="694" y="3560"/>
                    <a:pt x="703" y="3564"/>
                    <a:pt x="707" y="3568"/>
                  </a:cubicBezTo>
                  <a:lnTo>
                    <a:pt x="637" y="3453"/>
                  </a:lnTo>
                  <a:cubicBezTo>
                    <a:pt x="698" y="3453"/>
                    <a:pt x="681" y="3427"/>
                    <a:pt x="707" y="3400"/>
                  </a:cubicBezTo>
                  <a:lnTo>
                    <a:pt x="707" y="3400"/>
                  </a:lnTo>
                  <a:cubicBezTo>
                    <a:pt x="699" y="3402"/>
                    <a:pt x="691" y="3402"/>
                    <a:pt x="684" y="3402"/>
                  </a:cubicBezTo>
                  <a:cubicBezTo>
                    <a:pt x="597" y="3402"/>
                    <a:pt x="625" y="3309"/>
                    <a:pt x="592" y="3268"/>
                  </a:cubicBezTo>
                  <a:cubicBezTo>
                    <a:pt x="598" y="3266"/>
                    <a:pt x="604" y="3266"/>
                    <a:pt x="610" y="3266"/>
                  </a:cubicBezTo>
                  <a:cubicBezTo>
                    <a:pt x="641" y="3266"/>
                    <a:pt x="671" y="3285"/>
                    <a:pt x="663" y="3330"/>
                  </a:cubicBezTo>
                  <a:cubicBezTo>
                    <a:pt x="751" y="3268"/>
                    <a:pt x="522" y="3250"/>
                    <a:pt x="601" y="3188"/>
                  </a:cubicBezTo>
                  <a:lnTo>
                    <a:pt x="601" y="3188"/>
                  </a:lnTo>
                  <a:cubicBezTo>
                    <a:pt x="601" y="3206"/>
                    <a:pt x="592" y="3206"/>
                    <a:pt x="619" y="3215"/>
                  </a:cubicBezTo>
                  <a:cubicBezTo>
                    <a:pt x="587" y="3183"/>
                    <a:pt x="606" y="3115"/>
                    <a:pt x="635" y="3115"/>
                  </a:cubicBezTo>
                  <a:cubicBezTo>
                    <a:pt x="639" y="3115"/>
                    <a:pt x="642" y="3116"/>
                    <a:pt x="645" y="3118"/>
                  </a:cubicBezTo>
                  <a:lnTo>
                    <a:pt x="645" y="3135"/>
                  </a:lnTo>
                  <a:cubicBezTo>
                    <a:pt x="654" y="3047"/>
                    <a:pt x="645" y="2853"/>
                    <a:pt x="548" y="2844"/>
                  </a:cubicBezTo>
                  <a:cubicBezTo>
                    <a:pt x="557" y="2844"/>
                    <a:pt x="663" y="2853"/>
                    <a:pt x="690" y="2862"/>
                  </a:cubicBezTo>
                  <a:lnTo>
                    <a:pt x="345" y="2694"/>
                  </a:lnTo>
                  <a:lnTo>
                    <a:pt x="345" y="2694"/>
                  </a:lnTo>
                  <a:cubicBezTo>
                    <a:pt x="359" y="2697"/>
                    <a:pt x="377" y="2698"/>
                    <a:pt x="395" y="2698"/>
                  </a:cubicBezTo>
                  <a:cubicBezTo>
                    <a:pt x="444" y="2698"/>
                    <a:pt x="504" y="2691"/>
                    <a:pt x="558" y="2691"/>
                  </a:cubicBezTo>
                  <a:cubicBezTo>
                    <a:pt x="616" y="2691"/>
                    <a:pt x="667" y="2699"/>
                    <a:pt x="690" y="2729"/>
                  </a:cubicBezTo>
                  <a:cubicBezTo>
                    <a:pt x="698" y="2712"/>
                    <a:pt x="716" y="2685"/>
                    <a:pt x="681" y="2641"/>
                  </a:cubicBezTo>
                  <a:cubicBezTo>
                    <a:pt x="675" y="2647"/>
                    <a:pt x="619" y="2661"/>
                    <a:pt x="582" y="2661"/>
                  </a:cubicBezTo>
                  <a:cubicBezTo>
                    <a:pt x="565" y="2661"/>
                    <a:pt x="551" y="2658"/>
                    <a:pt x="548" y="2650"/>
                  </a:cubicBezTo>
                  <a:cubicBezTo>
                    <a:pt x="644" y="2598"/>
                    <a:pt x="602" y="2614"/>
                    <a:pt x="686" y="2547"/>
                  </a:cubicBezTo>
                  <a:lnTo>
                    <a:pt x="686" y="2547"/>
                  </a:lnTo>
                  <a:cubicBezTo>
                    <a:pt x="678" y="2552"/>
                    <a:pt x="663" y="2555"/>
                    <a:pt x="647" y="2555"/>
                  </a:cubicBezTo>
                  <a:cubicBezTo>
                    <a:pt x="599" y="2555"/>
                    <a:pt x="533" y="2534"/>
                    <a:pt x="539" y="2508"/>
                  </a:cubicBezTo>
                  <a:lnTo>
                    <a:pt x="539" y="2508"/>
                  </a:lnTo>
                  <a:cubicBezTo>
                    <a:pt x="548" y="2513"/>
                    <a:pt x="581" y="2513"/>
                    <a:pt x="613" y="2513"/>
                  </a:cubicBezTo>
                  <a:cubicBezTo>
                    <a:pt x="643" y="2513"/>
                    <a:pt x="672" y="2513"/>
                    <a:pt x="680" y="2516"/>
                  </a:cubicBezTo>
                  <a:lnTo>
                    <a:pt x="680" y="2516"/>
                  </a:lnTo>
                  <a:lnTo>
                    <a:pt x="559" y="2436"/>
                  </a:lnTo>
                  <a:lnTo>
                    <a:pt x="559" y="2436"/>
                  </a:lnTo>
                  <a:cubicBezTo>
                    <a:pt x="568" y="2440"/>
                    <a:pt x="580" y="2442"/>
                    <a:pt x="594" y="2442"/>
                  </a:cubicBezTo>
                  <a:cubicBezTo>
                    <a:pt x="630" y="2442"/>
                    <a:pt x="675" y="2429"/>
                    <a:pt x="698" y="2411"/>
                  </a:cubicBezTo>
                  <a:lnTo>
                    <a:pt x="698" y="2411"/>
                  </a:lnTo>
                  <a:cubicBezTo>
                    <a:pt x="697" y="2412"/>
                    <a:pt x="696" y="2412"/>
                    <a:pt x="695" y="2412"/>
                  </a:cubicBezTo>
                  <a:cubicBezTo>
                    <a:pt x="675" y="2412"/>
                    <a:pt x="706" y="2339"/>
                    <a:pt x="690" y="2314"/>
                  </a:cubicBezTo>
                  <a:lnTo>
                    <a:pt x="690" y="2314"/>
                  </a:lnTo>
                  <a:lnTo>
                    <a:pt x="663" y="2350"/>
                  </a:lnTo>
                  <a:cubicBezTo>
                    <a:pt x="681" y="2252"/>
                    <a:pt x="478" y="2252"/>
                    <a:pt x="478" y="2155"/>
                  </a:cubicBezTo>
                  <a:lnTo>
                    <a:pt x="478" y="2155"/>
                  </a:lnTo>
                  <a:cubicBezTo>
                    <a:pt x="491" y="2160"/>
                    <a:pt x="533" y="2166"/>
                    <a:pt x="574" y="2166"/>
                  </a:cubicBezTo>
                  <a:cubicBezTo>
                    <a:pt x="615" y="2166"/>
                    <a:pt x="654" y="2160"/>
                    <a:pt x="663" y="2138"/>
                  </a:cubicBezTo>
                  <a:cubicBezTo>
                    <a:pt x="601" y="2111"/>
                    <a:pt x="336" y="2032"/>
                    <a:pt x="283" y="1943"/>
                  </a:cubicBezTo>
                  <a:lnTo>
                    <a:pt x="328" y="1926"/>
                  </a:lnTo>
                  <a:lnTo>
                    <a:pt x="283" y="1864"/>
                  </a:lnTo>
                  <a:lnTo>
                    <a:pt x="283" y="1864"/>
                  </a:lnTo>
                  <a:cubicBezTo>
                    <a:pt x="381" y="1908"/>
                    <a:pt x="601" y="2023"/>
                    <a:pt x="681" y="2085"/>
                  </a:cubicBezTo>
                  <a:cubicBezTo>
                    <a:pt x="716" y="2049"/>
                    <a:pt x="725" y="2076"/>
                    <a:pt x="725" y="2014"/>
                  </a:cubicBezTo>
                  <a:cubicBezTo>
                    <a:pt x="730" y="2012"/>
                    <a:pt x="734" y="2010"/>
                    <a:pt x="739" y="2010"/>
                  </a:cubicBezTo>
                  <a:cubicBezTo>
                    <a:pt x="765" y="2010"/>
                    <a:pt x="778" y="2052"/>
                    <a:pt x="778" y="2067"/>
                  </a:cubicBezTo>
                  <a:lnTo>
                    <a:pt x="804" y="1935"/>
                  </a:lnTo>
                  <a:lnTo>
                    <a:pt x="804" y="1935"/>
                  </a:lnTo>
                  <a:cubicBezTo>
                    <a:pt x="801" y="1935"/>
                    <a:pt x="798" y="1935"/>
                    <a:pt x="795" y="1935"/>
                  </a:cubicBezTo>
                  <a:cubicBezTo>
                    <a:pt x="725" y="1935"/>
                    <a:pt x="722" y="1837"/>
                    <a:pt x="663" y="1837"/>
                  </a:cubicBezTo>
                  <a:lnTo>
                    <a:pt x="743" y="1979"/>
                  </a:lnTo>
                  <a:cubicBezTo>
                    <a:pt x="739" y="1979"/>
                    <a:pt x="735" y="1979"/>
                    <a:pt x="731" y="1979"/>
                  </a:cubicBezTo>
                  <a:cubicBezTo>
                    <a:pt x="650" y="1979"/>
                    <a:pt x="514" y="1895"/>
                    <a:pt x="531" y="1811"/>
                  </a:cubicBezTo>
                  <a:cubicBezTo>
                    <a:pt x="539" y="1805"/>
                    <a:pt x="551" y="1802"/>
                    <a:pt x="566" y="1802"/>
                  </a:cubicBezTo>
                  <a:cubicBezTo>
                    <a:pt x="606" y="1802"/>
                    <a:pt x="662" y="1821"/>
                    <a:pt x="689" y="1821"/>
                  </a:cubicBezTo>
                  <a:cubicBezTo>
                    <a:pt x="693" y="1821"/>
                    <a:pt x="696" y="1821"/>
                    <a:pt x="698" y="1820"/>
                  </a:cubicBezTo>
                  <a:cubicBezTo>
                    <a:pt x="672" y="1811"/>
                    <a:pt x="645" y="1740"/>
                    <a:pt x="663" y="1731"/>
                  </a:cubicBezTo>
                  <a:lnTo>
                    <a:pt x="663" y="1731"/>
                  </a:lnTo>
                  <a:lnTo>
                    <a:pt x="707" y="1767"/>
                  </a:lnTo>
                  <a:cubicBezTo>
                    <a:pt x="734" y="1714"/>
                    <a:pt x="601" y="1687"/>
                    <a:pt x="681" y="1626"/>
                  </a:cubicBezTo>
                  <a:cubicBezTo>
                    <a:pt x="681" y="1599"/>
                    <a:pt x="778" y="1564"/>
                    <a:pt x="734" y="1555"/>
                  </a:cubicBezTo>
                  <a:lnTo>
                    <a:pt x="734" y="1555"/>
                  </a:lnTo>
                  <a:cubicBezTo>
                    <a:pt x="680" y="1576"/>
                    <a:pt x="556" y="1588"/>
                    <a:pt x="450" y="1588"/>
                  </a:cubicBezTo>
                  <a:cubicBezTo>
                    <a:pt x="381" y="1588"/>
                    <a:pt x="320" y="1583"/>
                    <a:pt x="292" y="1573"/>
                  </a:cubicBezTo>
                  <a:cubicBezTo>
                    <a:pt x="301" y="1564"/>
                    <a:pt x="381" y="1467"/>
                    <a:pt x="425" y="1440"/>
                  </a:cubicBezTo>
                  <a:cubicBezTo>
                    <a:pt x="437" y="1434"/>
                    <a:pt x="450" y="1432"/>
                    <a:pt x="463" y="1432"/>
                  </a:cubicBezTo>
                  <a:cubicBezTo>
                    <a:pt x="514" y="1432"/>
                    <a:pt x="572" y="1466"/>
                    <a:pt x="619" y="1466"/>
                  </a:cubicBezTo>
                  <a:cubicBezTo>
                    <a:pt x="632" y="1466"/>
                    <a:pt x="644" y="1464"/>
                    <a:pt x="654" y="1458"/>
                  </a:cubicBezTo>
                  <a:cubicBezTo>
                    <a:pt x="637" y="1458"/>
                    <a:pt x="610" y="1440"/>
                    <a:pt x="601" y="1431"/>
                  </a:cubicBezTo>
                  <a:cubicBezTo>
                    <a:pt x="619" y="1414"/>
                    <a:pt x="663" y="1440"/>
                    <a:pt x="654" y="1396"/>
                  </a:cubicBezTo>
                  <a:cubicBezTo>
                    <a:pt x="597" y="1390"/>
                    <a:pt x="627" y="1342"/>
                    <a:pt x="618" y="1342"/>
                  </a:cubicBezTo>
                  <a:cubicBezTo>
                    <a:pt x="615" y="1342"/>
                    <a:pt x="606" y="1350"/>
                    <a:pt x="584" y="1369"/>
                  </a:cubicBezTo>
                  <a:cubicBezTo>
                    <a:pt x="566" y="1325"/>
                    <a:pt x="601" y="1325"/>
                    <a:pt x="601" y="1264"/>
                  </a:cubicBezTo>
                  <a:lnTo>
                    <a:pt x="601" y="1264"/>
                  </a:lnTo>
                  <a:cubicBezTo>
                    <a:pt x="595" y="1266"/>
                    <a:pt x="588" y="1267"/>
                    <a:pt x="580" y="1267"/>
                  </a:cubicBezTo>
                  <a:cubicBezTo>
                    <a:pt x="520" y="1267"/>
                    <a:pt x="422" y="1213"/>
                    <a:pt x="398" y="1166"/>
                  </a:cubicBezTo>
                  <a:lnTo>
                    <a:pt x="398" y="1166"/>
                  </a:lnTo>
                  <a:cubicBezTo>
                    <a:pt x="404" y="1168"/>
                    <a:pt x="409" y="1169"/>
                    <a:pt x="414" y="1169"/>
                  </a:cubicBezTo>
                  <a:cubicBezTo>
                    <a:pt x="435" y="1169"/>
                    <a:pt x="453" y="1158"/>
                    <a:pt x="460" y="1158"/>
                  </a:cubicBezTo>
                  <a:cubicBezTo>
                    <a:pt x="469" y="1060"/>
                    <a:pt x="504" y="1007"/>
                    <a:pt x="504" y="919"/>
                  </a:cubicBezTo>
                  <a:cubicBezTo>
                    <a:pt x="519" y="912"/>
                    <a:pt x="540" y="880"/>
                    <a:pt x="567" y="880"/>
                  </a:cubicBezTo>
                  <a:cubicBezTo>
                    <a:pt x="572" y="880"/>
                    <a:pt x="578" y="881"/>
                    <a:pt x="584" y="884"/>
                  </a:cubicBezTo>
                  <a:cubicBezTo>
                    <a:pt x="566" y="866"/>
                    <a:pt x="539" y="857"/>
                    <a:pt x="539" y="831"/>
                  </a:cubicBezTo>
                  <a:cubicBezTo>
                    <a:pt x="553" y="821"/>
                    <a:pt x="562" y="817"/>
                    <a:pt x="568" y="817"/>
                  </a:cubicBezTo>
                  <a:cubicBezTo>
                    <a:pt x="587" y="817"/>
                    <a:pt x="574" y="859"/>
                    <a:pt x="604" y="859"/>
                  </a:cubicBezTo>
                  <a:cubicBezTo>
                    <a:pt x="611" y="859"/>
                    <a:pt x="622" y="856"/>
                    <a:pt x="637" y="849"/>
                  </a:cubicBezTo>
                  <a:cubicBezTo>
                    <a:pt x="584" y="849"/>
                    <a:pt x="566" y="778"/>
                    <a:pt x="539" y="743"/>
                  </a:cubicBezTo>
                  <a:lnTo>
                    <a:pt x="539" y="743"/>
                  </a:lnTo>
                  <a:cubicBezTo>
                    <a:pt x="469" y="751"/>
                    <a:pt x="522" y="831"/>
                    <a:pt x="557" y="866"/>
                  </a:cubicBezTo>
                  <a:cubicBezTo>
                    <a:pt x="460" y="866"/>
                    <a:pt x="354" y="804"/>
                    <a:pt x="301" y="707"/>
                  </a:cubicBezTo>
                  <a:cubicBezTo>
                    <a:pt x="292" y="667"/>
                    <a:pt x="310" y="659"/>
                    <a:pt x="328" y="659"/>
                  </a:cubicBezTo>
                  <a:cubicBezTo>
                    <a:pt x="342" y="659"/>
                    <a:pt x="356" y="664"/>
                    <a:pt x="356" y="664"/>
                  </a:cubicBezTo>
                  <a:cubicBezTo>
                    <a:pt x="357" y="664"/>
                    <a:pt x="356" y="664"/>
                    <a:pt x="354" y="663"/>
                  </a:cubicBezTo>
                  <a:cubicBezTo>
                    <a:pt x="372" y="522"/>
                    <a:pt x="177" y="539"/>
                    <a:pt x="257" y="425"/>
                  </a:cubicBezTo>
                  <a:cubicBezTo>
                    <a:pt x="278" y="409"/>
                    <a:pt x="300" y="405"/>
                    <a:pt x="320" y="405"/>
                  </a:cubicBezTo>
                  <a:cubicBezTo>
                    <a:pt x="354" y="405"/>
                    <a:pt x="385" y="417"/>
                    <a:pt x="412" y="417"/>
                  </a:cubicBezTo>
                  <a:cubicBezTo>
                    <a:pt x="416" y="417"/>
                    <a:pt x="420" y="417"/>
                    <a:pt x="425" y="416"/>
                  </a:cubicBezTo>
                  <a:lnTo>
                    <a:pt x="425" y="416"/>
                  </a:lnTo>
                  <a:cubicBezTo>
                    <a:pt x="451" y="469"/>
                    <a:pt x="381" y="504"/>
                    <a:pt x="389" y="548"/>
                  </a:cubicBezTo>
                  <a:lnTo>
                    <a:pt x="416" y="495"/>
                  </a:lnTo>
                  <a:cubicBezTo>
                    <a:pt x="434" y="513"/>
                    <a:pt x="451" y="557"/>
                    <a:pt x="434" y="584"/>
                  </a:cubicBezTo>
                  <a:cubicBezTo>
                    <a:pt x="495" y="539"/>
                    <a:pt x="442" y="345"/>
                    <a:pt x="495" y="230"/>
                  </a:cubicBezTo>
                  <a:cubicBezTo>
                    <a:pt x="481" y="216"/>
                    <a:pt x="467" y="190"/>
                    <a:pt x="448" y="190"/>
                  </a:cubicBezTo>
                  <a:cubicBezTo>
                    <a:pt x="443" y="190"/>
                    <a:pt x="439" y="192"/>
                    <a:pt x="434" y="195"/>
                  </a:cubicBezTo>
                  <a:lnTo>
                    <a:pt x="442" y="230"/>
                  </a:lnTo>
                  <a:cubicBezTo>
                    <a:pt x="434" y="236"/>
                    <a:pt x="426" y="238"/>
                    <a:pt x="420" y="238"/>
                  </a:cubicBezTo>
                  <a:cubicBezTo>
                    <a:pt x="392" y="238"/>
                    <a:pt x="376" y="201"/>
                    <a:pt x="360" y="201"/>
                  </a:cubicBezTo>
                  <a:cubicBezTo>
                    <a:pt x="355" y="201"/>
                    <a:pt x="350" y="204"/>
                    <a:pt x="345" y="213"/>
                  </a:cubicBezTo>
                  <a:cubicBezTo>
                    <a:pt x="310" y="160"/>
                    <a:pt x="248" y="116"/>
                    <a:pt x="283" y="45"/>
                  </a:cubicBezTo>
                  <a:lnTo>
                    <a:pt x="354" y="36"/>
                  </a:lnTo>
                  <a:lnTo>
                    <a:pt x="2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7"/>
            <p:cNvSpPr/>
            <p:nvPr/>
          </p:nvSpPr>
          <p:spPr>
            <a:xfrm rot="-2551954">
              <a:off x="7064644" y="-119400"/>
              <a:ext cx="18682" cy="19555"/>
            </a:xfrm>
            <a:custGeom>
              <a:avLst/>
              <a:gdLst/>
              <a:ahLst/>
              <a:cxnLst/>
              <a:rect l="l" t="t" r="r" b="b"/>
              <a:pathLst>
                <a:path w="107" h="112" extrusionOk="0">
                  <a:moveTo>
                    <a:pt x="24" y="0"/>
                  </a:moveTo>
                  <a:cubicBezTo>
                    <a:pt x="18" y="0"/>
                    <a:pt x="10" y="2"/>
                    <a:pt x="1" y="5"/>
                  </a:cubicBezTo>
                  <a:lnTo>
                    <a:pt x="54" y="53"/>
                  </a:lnTo>
                  <a:lnTo>
                    <a:pt x="54" y="53"/>
                  </a:lnTo>
                  <a:cubicBezTo>
                    <a:pt x="53" y="26"/>
                    <a:pt x="51" y="0"/>
                    <a:pt x="24" y="0"/>
                  </a:cubicBezTo>
                  <a:close/>
                  <a:moveTo>
                    <a:pt x="54" y="53"/>
                  </a:moveTo>
                  <a:cubicBezTo>
                    <a:pt x="54" y="82"/>
                    <a:pt x="52" y="111"/>
                    <a:pt x="76" y="111"/>
                  </a:cubicBezTo>
                  <a:cubicBezTo>
                    <a:pt x="83" y="111"/>
                    <a:pt x="93" y="109"/>
                    <a:pt x="107" y="102"/>
                  </a:cubicBezTo>
                  <a:lnTo>
                    <a:pt x="54" y="53"/>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7"/>
            <p:cNvSpPr/>
            <p:nvPr/>
          </p:nvSpPr>
          <p:spPr>
            <a:xfrm rot="-2551954">
              <a:off x="7097213" y="-134347"/>
              <a:ext cx="21650" cy="23221"/>
            </a:xfrm>
            <a:custGeom>
              <a:avLst/>
              <a:gdLst/>
              <a:ahLst/>
              <a:cxnLst/>
              <a:rect l="l" t="t" r="r" b="b"/>
              <a:pathLst>
                <a:path w="124" h="133" extrusionOk="0">
                  <a:moveTo>
                    <a:pt x="35" y="1"/>
                  </a:moveTo>
                  <a:lnTo>
                    <a:pt x="53" y="71"/>
                  </a:lnTo>
                  <a:cubicBezTo>
                    <a:pt x="27" y="71"/>
                    <a:pt x="9" y="115"/>
                    <a:pt x="27" y="133"/>
                  </a:cubicBezTo>
                  <a:cubicBezTo>
                    <a:pt x="0" y="106"/>
                    <a:pt x="124" y="36"/>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7"/>
            <p:cNvSpPr/>
            <p:nvPr/>
          </p:nvSpPr>
          <p:spPr>
            <a:xfrm rot="-2551954">
              <a:off x="7721471" y="461665"/>
              <a:ext cx="18682" cy="10999"/>
            </a:xfrm>
            <a:custGeom>
              <a:avLst/>
              <a:gdLst/>
              <a:ahLst/>
              <a:cxnLst/>
              <a:rect l="l" t="t" r="r" b="b"/>
              <a:pathLst>
                <a:path w="107" h="63" extrusionOk="0">
                  <a:moveTo>
                    <a:pt x="53" y="0"/>
                  </a:moveTo>
                  <a:lnTo>
                    <a:pt x="53" y="0"/>
                  </a:lnTo>
                  <a:cubicBezTo>
                    <a:pt x="36" y="27"/>
                    <a:pt x="0" y="45"/>
                    <a:pt x="71" y="62"/>
                  </a:cubicBezTo>
                  <a:cubicBezTo>
                    <a:pt x="106" y="45"/>
                    <a:pt x="62" y="18"/>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7"/>
            <p:cNvSpPr/>
            <p:nvPr/>
          </p:nvSpPr>
          <p:spPr>
            <a:xfrm rot="-2551954">
              <a:off x="7570465" y="325306"/>
              <a:ext cx="6285" cy="9428"/>
            </a:xfrm>
            <a:custGeom>
              <a:avLst/>
              <a:gdLst/>
              <a:ahLst/>
              <a:cxnLst/>
              <a:rect l="l" t="t" r="r" b="b"/>
              <a:pathLst>
                <a:path w="36" h="54" extrusionOk="0">
                  <a:moveTo>
                    <a:pt x="18" y="0"/>
                  </a:moveTo>
                  <a:lnTo>
                    <a:pt x="18" y="0"/>
                  </a:lnTo>
                  <a:cubicBezTo>
                    <a:pt x="0" y="18"/>
                    <a:pt x="0" y="35"/>
                    <a:pt x="0" y="53"/>
                  </a:cubicBezTo>
                  <a:cubicBezTo>
                    <a:pt x="27" y="35"/>
                    <a:pt x="35" y="18"/>
                    <a:pt x="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7"/>
            <p:cNvSpPr/>
            <p:nvPr/>
          </p:nvSpPr>
          <p:spPr>
            <a:xfrm rot="-2551954">
              <a:off x="7129249" y="-49891"/>
              <a:ext cx="3143" cy="4190"/>
            </a:xfrm>
            <a:custGeom>
              <a:avLst/>
              <a:gdLst/>
              <a:ahLst/>
              <a:cxnLst/>
              <a:rect l="l" t="t" r="r" b="b"/>
              <a:pathLst>
                <a:path w="18" h="24" extrusionOk="0">
                  <a:moveTo>
                    <a:pt x="17" y="1"/>
                  </a:moveTo>
                  <a:cubicBezTo>
                    <a:pt x="5" y="17"/>
                    <a:pt x="0" y="24"/>
                    <a:pt x="1" y="24"/>
                  </a:cubicBezTo>
                  <a:cubicBezTo>
                    <a:pt x="1" y="24"/>
                    <a:pt x="8" y="15"/>
                    <a:pt x="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7"/>
            <p:cNvSpPr/>
            <p:nvPr/>
          </p:nvSpPr>
          <p:spPr>
            <a:xfrm rot="-2551954">
              <a:off x="7123056" y="-63303"/>
              <a:ext cx="6285" cy="7508"/>
            </a:xfrm>
            <a:custGeom>
              <a:avLst/>
              <a:gdLst/>
              <a:ahLst/>
              <a:cxnLst/>
              <a:rect l="l" t="t" r="r" b="b"/>
              <a:pathLst>
                <a:path w="36" h="43" extrusionOk="0">
                  <a:moveTo>
                    <a:pt x="13" y="0"/>
                  </a:moveTo>
                  <a:cubicBezTo>
                    <a:pt x="9" y="0"/>
                    <a:pt x="5" y="3"/>
                    <a:pt x="0" y="7"/>
                  </a:cubicBezTo>
                  <a:cubicBezTo>
                    <a:pt x="9" y="7"/>
                    <a:pt x="9" y="25"/>
                    <a:pt x="9" y="42"/>
                  </a:cubicBezTo>
                  <a:cubicBezTo>
                    <a:pt x="27" y="34"/>
                    <a:pt x="36" y="25"/>
                    <a:pt x="18" y="7"/>
                  </a:cubicBezTo>
                  <a:cubicBezTo>
                    <a:pt x="18" y="3"/>
                    <a:pt x="16" y="0"/>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7"/>
            <p:cNvSpPr/>
            <p:nvPr/>
          </p:nvSpPr>
          <p:spPr>
            <a:xfrm rot="-2551954">
              <a:off x="8012429" y="896460"/>
              <a:ext cx="5063" cy="4714"/>
            </a:xfrm>
            <a:custGeom>
              <a:avLst/>
              <a:gdLst/>
              <a:ahLst/>
              <a:cxnLst/>
              <a:rect l="l" t="t" r="r" b="b"/>
              <a:pathLst>
                <a:path w="29" h="27" extrusionOk="0">
                  <a:moveTo>
                    <a:pt x="18" y="1"/>
                  </a:moveTo>
                  <a:lnTo>
                    <a:pt x="1" y="18"/>
                  </a:lnTo>
                  <a:cubicBezTo>
                    <a:pt x="9" y="22"/>
                    <a:pt x="16" y="26"/>
                    <a:pt x="21" y="26"/>
                  </a:cubicBezTo>
                  <a:cubicBezTo>
                    <a:pt x="27" y="26"/>
                    <a:pt x="28" y="20"/>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7"/>
            <p:cNvSpPr/>
            <p:nvPr/>
          </p:nvSpPr>
          <p:spPr>
            <a:xfrm rot="-2551954">
              <a:off x="7591834" y="336434"/>
              <a:ext cx="4889" cy="2794"/>
            </a:xfrm>
            <a:custGeom>
              <a:avLst/>
              <a:gdLst/>
              <a:ahLst/>
              <a:cxnLst/>
              <a:rect l="l" t="t" r="r" b="b"/>
              <a:pathLst>
                <a:path w="28" h="16" extrusionOk="0">
                  <a:moveTo>
                    <a:pt x="27" y="1"/>
                  </a:moveTo>
                  <a:lnTo>
                    <a:pt x="27" y="1"/>
                  </a:lnTo>
                  <a:cubicBezTo>
                    <a:pt x="19" y="9"/>
                    <a:pt x="10" y="9"/>
                    <a:pt x="1" y="9"/>
                  </a:cubicBezTo>
                  <a:cubicBezTo>
                    <a:pt x="5" y="13"/>
                    <a:pt x="8" y="15"/>
                    <a:pt x="12" y="15"/>
                  </a:cubicBezTo>
                  <a:cubicBezTo>
                    <a:pt x="17" y="15"/>
                    <a:pt x="22" y="11"/>
                    <a:pt x="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7"/>
            <p:cNvSpPr/>
            <p:nvPr/>
          </p:nvSpPr>
          <p:spPr>
            <a:xfrm rot="-2551954">
              <a:off x="7885406" y="616609"/>
              <a:ext cx="1746" cy="1571"/>
            </a:xfrm>
            <a:custGeom>
              <a:avLst/>
              <a:gdLst/>
              <a:ahLst/>
              <a:cxnLst/>
              <a:rect l="l" t="t" r="r" b="b"/>
              <a:pathLst>
                <a:path w="10" h="9" extrusionOk="0">
                  <a:moveTo>
                    <a:pt x="1" y="0"/>
                  </a:moveTo>
                  <a:cubicBezTo>
                    <a:pt x="1" y="9"/>
                    <a:pt x="1" y="9"/>
                    <a:pt x="10" y="9"/>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7"/>
            <p:cNvSpPr/>
            <p:nvPr/>
          </p:nvSpPr>
          <p:spPr>
            <a:xfrm rot="-2551954">
              <a:off x="7312692" y="21922"/>
              <a:ext cx="4714" cy="4714"/>
            </a:xfrm>
            <a:custGeom>
              <a:avLst/>
              <a:gdLst/>
              <a:ahLst/>
              <a:cxnLst/>
              <a:rect l="l" t="t" r="r" b="b"/>
              <a:pathLst>
                <a:path w="27" h="27" extrusionOk="0">
                  <a:moveTo>
                    <a:pt x="27" y="0"/>
                  </a:moveTo>
                  <a:cubicBezTo>
                    <a:pt x="18" y="9"/>
                    <a:pt x="9" y="18"/>
                    <a:pt x="0" y="27"/>
                  </a:cubicBezTo>
                  <a:cubicBezTo>
                    <a:pt x="9" y="27"/>
                    <a:pt x="27" y="18"/>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7"/>
            <p:cNvSpPr/>
            <p:nvPr/>
          </p:nvSpPr>
          <p:spPr>
            <a:xfrm rot="-2551954">
              <a:off x="7099101" y="-69236"/>
              <a:ext cx="15364" cy="8555"/>
            </a:xfrm>
            <a:custGeom>
              <a:avLst/>
              <a:gdLst/>
              <a:ahLst/>
              <a:cxnLst/>
              <a:rect l="l" t="t" r="r" b="b"/>
              <a:pathLst>
                <a:path w="88" h="49" extrusionOk="0">
                  <a:moveTo>
                    <a:pt x="24" y="0"/>
                  </a:moveTo>
                  <a:cubicBezTo>
                    <a:pt x="0" y="0"/>
                    <a:pt x="51" y="48"/>
                    <a:pt x="73" y="48"/>
                  </a:cubicBezTo>
                  <a:cubicBezTo>
                    <a:pt x="82" y="48"/>
                    <a:pt x="86" y="41"/>
                    <a:pt x="79" y="20"/>
                  </a:cubicBezTo>
                  <a:cubicBezTo>
                    <a:pt x="87" y="2"/>
                    <a:pt x="17" y="11"/>
                    <a:pt x="34" y="2"/>
                  </a:cubicBezTo>
                  <a:cubicBezTo>
                    <a:pt x="30" y="1"/>
                    <a:pt x="26"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7"/>
            <p:cNvSpPr/>
            <p:nvPr/>
          </p:nvSpPr>
          <p:spPr>
            <a:xfrm rot="-2551954">
              <a:off x="7122536" y="-121156"/>
              <a:ext cx="6285" cy="12571"/>
            </a:xfrm>
            <a:custGeom>
              <a:avLst/>
              <a:gdLst/>
              <a:ahLst/>
              <a:cxnLst/>
              <a:rect l="l" t="t" r="r" b="b"/>
              <a:pathLst>
                <a:path w="36" h="72" extrusionOk="0">
                  <a:moveTo>
                    <a:pt x="9" y="1"/>
                  </a:moveTo>
                  <a:cubicBezTo>
                    <a:pt x="9" y="36"/>
                    <a:pt x="0" y="72"/>
                    <a:pt x="18" y="72"/>
                  </a:cubicBezTo>
                  <a:lnTo>
                    <a:pt x="36" y="19"/>
                  </a:lnTo>
                  <a:cubicBezTo>
                    <a:pt x="27" y="19"/>
                    <a:pt x="18" y="10"/>
                    <a:pt x="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7"/>
            <p:cNvSpPr/>
            <p:nvPr/>
          </p:nvSpPr>
          <p:spPr>
            <a:xfrm rot="-2551954">
              <a:off x="7116671" y="-123829"/>
              <a:ext cx="3317" cy="6285"/>
            </a:xfrm>
            <a:custGeom>
              <a:avLst/>
              <a:gdLst/>
              <a:ahLst/>
              <a:cxnLst/>
              <a:rect l="l" t="t" r="r" b="b"/>
              <a:pathLst>
                <a:path w="19" h="36" extrusionOk="0">
                  <a:moveTo>
                    <a:pt x="0" y="1"/>
                  </a:moveTo>
                  <a:cubicBezTo>
                    <a:pt x="0" y="9"/>
                    <a:pt x="9" y="27"/>
                    <a:pt x="9" y="36"/>
                  </a:cubicBezTo>
                  <a:cubicBezTo>
                    <a:pt x="18" y="18"/>
                    <a:pt x="9" y="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7"/>
            <p:cNvSpPr/>
            <p:nvPr/>
          </p:nvSpPr>
          <p:spPr>
            <a:xfrm rot="-2551954">
              <a:off x="7194245" y="-44308"/>
              <a:ext cx="7857" cy="9952"/>
            </a:xfrm>
            <a:custGeom>
              <a:avLst/>
              <a:gdLst/>
              <a:ahLst/>
              <a:cxnLst/>
              <a:rect l="l" t="t" r="r" b="b"/>
              <a:pathLst>
                <a:path w="45" h="57" extrusionOk="0">
                  <a:moveTo>
                    <a:pt x="9" y="1"/>
                  </a:moveTo>
                  <a:cubicBezTo>
                    <a:pt x="7" y="1"/>
                    <a:pt x="4" y="2"/>
                    <a:pt x="0" y="3"/>
                  </a:cubicBezTo>
                  <a:lnTo>
                    <a:pt x="9" y="56"/>
                  </a:lnTo>
                  <a:cubicBezTo>
                    <a:pt x="36" y="56"/>
                    <a:pt x="44" y="47"/>
                    <a:pt x="36" y="21"/>
                  </a:cubicBezTo>
                  <a:cubicBezTo>
                    <a:pt x="28" y="14"/>
                    <a:pt x="21" y="1"/>
                    <a:pt x="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7"/>
            <p:cNvSpPr/>
            <p:nvPr/>
          </p:nvSpPr>
          <p:spPr>
            <a:xfrm rot="-2551954">
              <a:off x="7187198" y="-79956"/>
              <a:ext cx="12396" cy="4714"/>
            </a:xfrm>
            <a:custGeom>
              <a:avLst/>
              <a:gdLst/>
              <a:ahLst/>
              <a:cxnLst/>
              <a:rect l="l" t="t" r="r" b="b"/>
              <a:pathLst>
                <a:path w="71" h="27" extrusionOk="0">
                  <a:moveTo>
                    <a:pt x="44" y="0"/>
                  </a:moveTo>
                  <a:cubicBezTo>
                    <a:pt x="35" y="9"/>
                    <a:pt x="18" y="18"/>
                    <a:pt x="0" y="27"/>
                  </a:cubicBezTo>
                  <a:lnTo>
                    <a:pt x="71" y="27"/>
                  </a:lnTo>
                  <a:lnTo>
                    <a:pt x="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7"/>
            <p:cNvSpPr/>
            <p:nvPr/>
          </p:nvSpPr>
          <p:spPr>
            <a:xfrm rot="-2551954">
              <a:off x="7213672" y="-69504"/>
              <a:ext cx="9428" cy="11174"/>
            </a:xfrm>
            <a:custGeom>
              <a:avLst/>
              <a:gdLst/>
              <a:ahLst/>
              <a:cxnLst/>
              <a:rect l="l" t="t" r="r" b="b"/>
              <a:pathLst>
                <a:path w="54" h="64" extrusionOk="0">
                  <a:moveTo>
                    <a:pt x="18" y="0"/>
                  </a:moveTo>
                  <a:cubicBezTo>
                    <a:pt x="12" y="0"/>
                    <a:pt x="7" y="6"/>
                    <a:pt x="1" y="23"/>
                  </a:cubicBezTo>
                  <a:cubicBezTo>
                    <a:pt x="13" y="29"/>
                    <a:pt x="33" y="63"/>
                    <a:pt x="44" y="63"/>
                  </a:cubicBezTo>
                  <a:cubicBezTo>
                    <a:pt x="50" y="63"/>
                    <a:pt x="54" y="55"/>
                    <a:pt x="54" y="32"/>
                  </a:cubicBezTo>
                  <a:cubicBezTo>
                    <a:pt x="42" y="26"/>
                    <a:pt x="30" y="0"/>
                    <a:pt x="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7"/>
            <p:cNvSpPr/>
            <p:nvPr/>
          </p:nvSpPr>
          <p:spPr>
            <a:xfrm rot="-2551954">
              <a:off x="7280338" y="60530"/>
              <a:ext cx="20253" cy="1746"/>
            </a:xfrm>
            <a:custGeom>
              <a:avLst/>
              <a:gdLst/>
              <a:ahLst/>
              <a:cxnLst/>
              <a:rect l="l" t="t" r="r" b="b"/>
              <a:pathLst>
                <a:path w="116" h="10" extrusionOk="0">
                  <a:moveTo>
                    <a:pt x="1" y="1"/>
                  </a:moveTo>
                  <a:lnTo>
                    <a:pt x="116" y="10"/>
                  </a:lnTo>
                  <a:lnTo>
                    <a:pt x="11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7"/>
            <p:cNvSpPr/>
            <p:nvPr/>
          </p:nvSpPr>
          <p:spPr>
            <a:xfrm rot="-2551954">
              <a:off x="7401916" y="106661"/>
              <a:ext cx="21824" cy="14317"/>
            </a:xfrm>
            <a:custGeom>
              <a:avLst/>
              <a:gdLst/>
              <a:ahLst/>
              <a:cxnLst/>
              <a:rect l="l" t="t" r="r" b="b"/>
              <a:pathLst>
                <a:path w="125" h="82" extrusionOk="0">
                  <a:moveTo>
                    <a:pt x="51" y="1"/>
                  </a:moveTo>
                  <a:cubicBezTo>
                    <a:pt x="29" y="1"/>
                    <a:pt x="25" y="40"/>
                    <a:pt x="6" y="40"/>
                  </a:cubicBezTo>
                  <a:cubicBezTo>
                    <a:pt x="4" y="40"/>
                    <a:pt x="3" y="40"/>
                    <a:pt x="1" y="39"/>
                  </a:cubicBezTo>
                  <a:lnTo>
                    <a:pt x="1" y="39"/>
                  </a:lnTo>
                  <a:cubicBezTo>
                    <a:pt x="27" y="65"/>
                    <a:pt x="24" y="82"/>
                    <a:pt x="52" y="82"/>
                  </a:cubicBezTo>
                  <a:cubicBezTo>
                    <a:pt x="62" y="82"/>
                    <a:pt x="77" y="79"/>
                    <a:pt x="98" y="75"/>
                  </a:cubicBezTo>
                  <a:cubicBezTo>
                    <a:pt x="125" y="13"/>
                    <a:pt x="27" y="66"/>
                    <a:pt x="63" y="4"/>
                  </a:cubicBezTo>
                  <a:cubicBezTo>
                    <a:pt x="58" y="2"/>
                    <a:pt x="54" y="1"/>
                    <a:pt x="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7"/>
            <p:cNvSpPr/>
            <p:nvPr/>
          </p:nvSpPr>
          <p:spPr>
            <a:xfrm rot="-2551954">
              <a:off x="7400416" y="117767"/>
              <a:ext cx="3143" cy="4889"/>
            </a:xfrm>
            <a:custGeom>
              <a:avLst/>
              <a:gdLst/>
              <a:ahLst/>
              <a:cxnLst/>
              <a:rect l="l" t="t" r="r" b="b"/>
              <a:pathLst>
                <a:path w="18" h="28" extrusionOk="0">
                  <a:moveTo>
                    <a:pt x="0" y="1"/>
                  </a:moveTo>
                  <a:cubicBezTo>
                    <a:pt x="9" y="18"/>
                    <a:pt x="18" y="18"/>
                    <a:pt x="18" y="27"/>
                  </a:cubicBezTo>
                  <a:cubicBezTo>
                    <a:pt x="18" y="18"/>
                    <a:pt x="9" y="10"/>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7"/>
            <p:cNvSpPr/>
            <p:nvPr/>
          </p:nvSpPr>
          <p:spPr>
            <a:xfrm rot="-2551954">
              <a:off x="8303538" y="1235192"/>
              <a:ext cx="7857" cy="6285"/>
            </a:xfrm>
            <a:custGeom>
              <a:avLst/>
              <a:gdLst/>
              <a:ahLst/>
              <a:cxnLst/>
              <a:rect l="l" t="t" r="r" b="b"/>
              <a:pathLst>
                <a:path w="45" h="36" extrusionOk="0">
                  <a:moveTo>
                    <a:pt x="27" y="0"/>
                  </a:moveTo>
                  <a:lnTo>
                    <a:pt x="0" y="36"/>
                  </a:lnTo>
                  <a:lnTo>
                    <a:pt x="0" y="36"/>
                  </a:lnTo>
                  <a:lnTo>
                    <a:pt x="44" y="9"/>
                  </a:lnTo>
                  <a:lnTo>
                    <a:pt x="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7"/>
            <p:cNvSpPr/>
            <p:nvPr/>
          </p:nvSpPr>
          <p:spPr>
            <a:xfrm rot="-2551954">
              <a:off x="8316597" y="1239078"/>
              <a:ext cx="14142" cy="6460"/>
            </a:xfrm>
            <a:custGeom>
              <a:avLst/>
              <a:gdLst/>
              <a:ahLst/>
              <a:cxnLst/>
              <a:rect l="l" t="t" r="r" b="b"/>
              <a:pathLst>
                <a:path w="81" h="37" extrusionOk="0">
                  <a:moveTo>
                    <a:pt x="80" y="1"/>
                  </a:moveTo>
                  <a:lnTo>
                    <a:pt x="1" y="10"/>
                  </a:lnTo>
                  <a:lnTo>
                    <a:pt x="71" y="36"/>
                  </a:lnTo>
                  <a:cubicBezTo>
                    <a:pt x="71" y="27"/>
                    <a:pt x="62" y="10"/>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7"/>
            <p:cNvSpPr/>
            <p:nvPr/>
          </p:nvSpPr>
          <p:spPr>
            <a:xfrm rot="-2551954">
              <a:off x="7729344" y="431319"/>
              <a:ext cx="7857" cy="6285"/>
            </a:xfrm>
            <a:custGeom>
              <a:avLst/>
              <a:gdLst/>
              <a:ahLst/>
              <a:cxnLst/>
              <a:rect l="l" t="t" r="r" b="b"/>
              <a:pathLst>
                <a:path w="45" h="36" extrusionOk="0">
                  <a:moveTo>
                    <a:pt x="18" y="1"/>
                  </a:moveTo>
                  <a:cubicBezTo>
                    <a:pt x="0" y="9"/>
                    <a:pt x="0" y="18"/>
                    <a:pt x="0" y="36"/>
                  </a:cubicBezTo>
                  <a:lnTo>
                    <a:pt x="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7"/>
            <p:cNvSpPr/>
            <p:nvPr/>
          </p:nvSpPr>
          <p:spPr>
            <a:xfrm rot="-2551954">
              <a:off x="7781893" y="512156"/>
              <a:ext cx="12571" cy="3317"/>
            </a:xfrm>
            <a:custGeom>
              <a:avLst/>
              <a:gdLst/>
              <a:ahLst/>
              <a:cxnLst/>
              <a:rect l="l" t="t" r="r" b="b"/>
              <a:pathLst>
                <a:path w="72" h="19" extrusionOk="0">
                  <a:moveTo>
                    <a:pt x="71" y="1"/>
                  </a:moveTo>
                  <a:lnTo>
                    <a:pt x="1" y="19"/>
                  </a:lnTo>
                  <a:lnTo>
                    <a:pt x="71" y="10"/>
                  </a:lnTo>
                  <a:lnTo>
                    <a:pt x="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7"/>
            <p:cNvSpPr/>
            <p:nvPr/>
          </p:nvSpPr>
          <p:spPr>
            <a:xfrm rot="-2551954">
              <a:off x="7844187" y="555959"/>
              <a:ext cx="14491" cy="10999"/>
            </a:xfrm>
            <a:custGeom>
              <a:avLst/>
              <a:gdLst/>
              <a:ahLst/>
              <a:cxnLst/>
              <a:rect l="l" t="t" r="r" b="b"/>
              <a:pathLst>
                <a:path w="83" h="63" extrusionOk="0">
                  <a:moveTo>
                    <a:pt x="74" y="1"/>
                  </a:moveTo>
                  <a:cubicBezTo>
                    <a:pt x="74" y="3"/>
                    <a:pt x="74" y="6"/>
                    <a:pt x="74" y="9"/>
                  </a:cubicBezTo>
                  <a:lnTo>
                    <a:pt x="74" y="9"/>
                  </a:lnTo>
                  <a:cubicBezTo>
                    <a:pt x="75" y="7"/>
                    <a:pt x="74" y="4"/>
                    <a:pt x="74" y="1"/>
                  </a:cubicBezTo>
                  <a:close/>
                  <a:moveTo>
                    <a:pt x="74" y="9"/>
                  </a:moveTo>
                  <a:cubicBezTo>
                    <a:pt x="72" y="47"/>
                    <a:pt x="0" y="62"/>
                    <a:pt x="83" y="62"/>
                  </a:cubicBezTo>
                  <a:cubicBezTo>
                    <a:pt x="83" y="47"/>
                    <a:pt x="76" y="26"/>
                    <a:pt x="74" y="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7"/>
            <p:cNvSpPr/>
            <p:nvPr/>
          </p:nvSpPr>
          <p:spPr>
            <a:xfrm rot="-2551954">
              <a:off x="8970588" y="452858"/>
              <a:ext cx="10301" cy="2968"/>
            </a:xfrm>
            <a:custGeom>
              <a:avLst/>
              <a:gdLst/>
              <a:ahLst/>
              <a:cxnLst/>
              <a:rect l="l" t="t" r="r" b="b"/>
              <a:pathLst>
                <a:path w="59" h="17" extrusionOk="0">
                  <a:moveTo>
                    <a:pt x="31" y="0"/>
                  </a:moveTo>
                  <a:cubicBezTo>
                    <a:pt x="16" y="0"/>
                    <a:pt x="0" y="6"/>
                    <a:pt x="5" y="6"/>
                  </a:cubicBezTo>
                  <a:cubicBezTo>
                    <a:pt x="5" y="15"/>
                    <a:pt x="17" y="17"/>
                    <a:pt x="29" y="17"/>
                  </a:cubicBezTo>
                  <a:cubicBezTo>
                    <a:pt x="41" y="17"/>
                    <a:pt x="54" y="15"/>
                    <a:pt x="58" y="15"/>
                  </a:cubicBezTo>
                  <a:cubicBezTo>
                    <a:pt x="55" y="3"/>
                    <a:pt x="43" y="0"/>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7"/>
            <p:cNvSpPr/>
            <p:nvPr/>
          </p:nvSpPr>
          <p:spPr>
            <a:xfrm rot="-2551954">
              <a:off x="8919412" y="433034"/>
              <a:ext cx="9428" cy="6285"/>
            </a:xfrm>
            <a:custGeom>
              <a:avLst/>
              <a:gdLst/>
              <a:ahLst/>
              <a:cxnLst/>
              <a:rect l="l" t="t" r="r" b="b"/>
              <a:pathLst>
                <a:path w="54" h="36" extrusionOk="0">
                  <a:moveTo>
                    <a:pt x="0" y="1"/>
                  </a:moveTo>
                  <a:lnTo>
                    <a:pt x="27" y="36"/>
                  </a:lnTo>
                  <a:lnTo>
                    <a:pt x="53" y="36"/>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7"/>
            <p:cNvSpPr/>
            <p:nvPr/>
          </p:nvSpPr>
          <p:spPr>
            <a:xfrm rot="-2551954">
              <a:off x="8892307" y="406569"/>
              <a:ext cx="20253" cy="27935"/>
            </a:xfrm>
            <a:custGeom>
              <a:avLst/>
              <a:gdLst/>
              <a:ahLst/>
              <a:cxnLst/>
              <a:rect l="l" t="t" r="r" b="b"/>
              <a:pathLst>
                <a:path w="116" h="160" extrusionOk="0">
                  <a:moveTo>
                    <a:pt x="80" y="1"/>
                  </a:moveTo>
                  <a:lnTo>
                    <a:pt x="80" y="1"/>
                  </a:lnTo>
                  <a:cubicBezTo>
                    <a:pt x="1" y="27"/>
                    <a:pt x="98" y="89"/>
                    <a:pt x="71" y="133"/>
                  </a:cubicBezTo>
                  <a:lnTo>
                    <a:pt x="54" y="142"/>
                  </a:lnTo>
                  <a:lnTo>
                    <a:pt x="115" y="160"/>
                  </a:lnTo>
                  <a:cubicBezTo>
                    <a:pt x="107" y="107"/>
                    <a:pt x="62" y="45"/>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7"/>
            <p:cNvSpPr/>
            <p:nvPr/>
          </p:nvSpPr>
          <p:spPr>
            <a:xfrm rot="-2551954">
              <a:off x="8900430" y="370082"/>
              <a:ext cx="4539" cy="5412"/>
            </a:xfrm>
            <a:custGeom>
              <a:avLst/>
              <a:gdLst/>
              <a:ahLst/>
              <a:cxnLst/>
              <a:rect l="l" t="t" r="r" b="b"/>
              <a:pathLst>
                <a:path w="26" h="31" extrusionOk="0">
                  <a:moveTo>
                    <a:pt x="2" y="1"/>
                  </a:moveTo>
                  <a:cubicBezTo>
                    <a:pt x="1" y="1"/>
                    <a:pt x="2" y="2"/>
                    <a:pt x="5" y="4"/>
                  </a:cubicBezTo>
                  <a:lnTo>
                    <a:pt x="5" y="4"/>
                  </a:lnTo>
                  <a:cubicBezTo>
                    <a:pt x="3" y="1"/>
                    <a:pt x="2" y="1"/>
                    <a:pt x="2" y="1"/>
                  </a:cubicBezTo>
                  <a:close/>
                  <a:moveTo>
                    <a:pt x="5" y="4"/>
                  </a:moveTo>
                  <a:cubicBezTo>
                    <a:pt x="7" y="7"/>
                    <a:pt x="12" y="15"/>
                    <a:pt x="17" y="31"/>
                  </a:cubicBezTo>
                  <a:lnTo>
                    <a:pt x="26" y="31"/>
                  </a:lnTo>
                  <a:cubicBezTo>
                    <a:pt x="26" y="22"/>
                    <a:pt x="26" y="13"/>
                    <a:pt x="26" y="4"/>
                  </a:cubicBezTo>
                  <a:cubicBezTo>
                    <a:pt x="21" y="5"/>
                    <a:pt x="18" y="6"/>
                    <a:pt x="15" y="6"/>
                  </a:cubicBezTo>
                  <a:cubicBezTo>
                    <a:pt x="10" y="6"/>
                    <a:pt x="7" y="5"/>
                    <a:pt x="5" y="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7"/>
            <p:cNvSpPr/>
            <p:nvPr/>
          </p:nvSpPr>
          <p:spPr>
            <a:xfrm rot="-2551954">
              <a:off x="8904857" y="370240"/>
              <a:ext cx="2968" cy="2444"/>
            </a:xfrm>
            <a:custGeom>
              <a:avLst/>
              <a:gdLst/>
              <a:ahLst/>
              <a:cxnLst/>
              <a:rect l="l" t="t" r="r" b="b"/>
              <a:pathLst>
                <a:path w="17" h="14" extrusionOk="0">
                  <a:moveTo>
                    <a:pt x="10" y="1"/>
                  </a:moveTo>
                  <a:cubicBezTo>
                    <a:pt x="8" y="1"/>
                    <a:pt x="5" y="2"/>
                    <a:pt x="1" y="5"/>
                  </a:cubicBezTo>
                  <a:cubicBezTo>
                    <a:pt x="1" y="11"/>
                    <a:pt x="2" y="14"/>
                    <a:pt x="4" y="14"/>
                  </a:cubicBezTo>
                  <a:cubicBezTo>
                    <a:pt x="9" y="14"/>
                    <a:pt x="16" y="1"/>
                    <a:pt x="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7"/>
            <p:cNvSpPr/>
            <p:nvPr/>
          </p:nvSpPr>
          <p:spPr>
            <a:xfrm rot="-2551954">
              <a:off x="8887642" y="353038"/>
              <a:ext cx="12396" cy="9079"/>
            </a:xfrm>
            <a:custGeom>
              <a:avLst/>
              <a:gdLst/>
              <a:ahLst/>
              <a:cxnLst/>
              <a:rect l="l" t="t" r="r" b="b"/>
              <a:pathLst>
                <a:path w="71" h="52" extrusionOk="0">
                  <a:moveTo>
                    <a:pt x="42" y="1"/>
                  </a:moveTo>
                  <a:cubicBezTo>
                    <a:pt x="31" y="1"/>
                    <a:pt x="18" y="7"/>
                    <a:pt x="0" y="16"/>
                  </a:cubicBezTo>
                  <a:lnTo>
                    <a:pt x="35" y="51"/>
                  </a:lnTo>
                  <a:cubicBezTo>
                    <a:pt x="50" y="44"/>
                    <a:pt x="52" y="20"/>
                    <a:pt x="62" y="20"/>
                  </a:cubicBezTo>
                  <a:cubicBezTo>
                    <a:pt x="65" y="20"/>
                    <a:pt x="67" y="21"/>
                    <a:pt x="71" y="25"/>
                  </a:cubicBezTo>
                  <a:cubicBezTo>
                    <a:pt x="62" y="7"/>
                    <a:pt x="53"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7"/>
            <p:cNvSpPr/>
            <p:nvPr/>
          </p:nvSpPr>
          <p:spPr>
            <a:xfrm rot="-2551954">
              <a:off x="8877430" y="362295"/>
              <a:ext cx="4714" cy="3317"/>
            </a:xfrm>
            <a:custGeom>
              <a:avLst/>
              <a:gdLst/>
              <a:ahLst/>
              <a:cxnLst/>
              <a:rect l="l" t="t" r="r" b="b"/>
              <a:pathLst>
                <a:path w="27" h="19" extrusionOk="0">
                  <a:moveTo>
                    <a:pt x="0" y="1"/>
                  </a:moveTo>
                  <a:lnTo>
                    <a:pt x="18" y="18"/>
                  </a:lnTo>
                  <a:cubicBezTo>
                    <a:pt x="27" y="9"/>
                    <a:pt x="27" y="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7"/>
            <p:cNvSpPr/>
            <p:nvPr/>
          </p:nvSpPr>
          <p:spPr>
            <a:xfrm rot="-2551954">
              <a:off x="8876051" y="364751"/>
              <a:ext cx="12571" cy="6285"/>
            </a:xfrm>
            <a:custGeom>
              <a:avLst/>
              <a:gdLst/>
              <a:ahLst/>
              <a:cxnLst/>
              <a:rect l="l" t="t" r="r" b="b"/>
              <a:pathLst>
                <a:path w="72" h="36" extrusionOk="0">
                  <a:moveTo>
                    <a:pt x="45" y="0"/>
                  </a:moveTo>
                  <a:cubicBezTo>
                    <a:pt x="27" y="0"/>
                    <a:pt x="1" y="0"/>
                    <a:pt x="54" y="18"/>
                  </a:cubicBezTo>
                  <a:cubicBezTo>
                    <a:pt x="47" y="16"/>
                    <a:pt x="43" y="14"/>
                    <a:pt x="43" y="14"/>
                  </a:cubicBezTo>
                  <a:lnTo>
                    <a:pt x="43" y="14"/>
                  </a:lnTo>
                  <a:cubicBezTo>
                    <a:pt x="41" y="14"/>
                    <a:pt x="59" y="23"/>
                    <a:pt x="71" y="36"/>
                  </a:cubicBezTo>
                  <a:lnTo>
                    <a:pt x="4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7"/>
            <p:cNvSpPr/>
            <p:nvPr/>
          </p:nvSpPr>
          <p:spPr>
            <a:xfrm rot="-2551954">
              <a:off x="8883906" y="371491"/>
              <a:ext cx="11174" cy="10476"/>
            </a:xfrm>
            <a:custGeom>
              <a:avLst/>
              <a:gdLst/>
              <a:ahLst/>
              <a:cxnLst/>
              <a:rect l="l" t="t" r="r" b="b"/>
              <a:pathLst>
                <a:path w="64" h="60" extrusionOk="0">
                  <a:moveTo>
                    <a:pt x="54" y="0"/>
                  </a:moveTo>
                  <a:lnTo>
                    <a:pt x="54" y="0"/>
                  </a:lnTo>
                  <a:cubicBezTo>
                    <a:pt x="42" y="17"/>
                    <a:pt x="35" y="31"/>
                    <a:pt x="23" y="31"/>
                  </a:cubicBezTo>
                  <a:cubicBezTo>
                    <a:pt x="17" y="31"/>
                    <a:pt x="10" y="27"/>
                    <a:pt x="1" y="18"/>
                  </a:cubicBezTo>
                  <a:lnTo>
                    <a:pt x="1" y="18"/>
                  </a:lnTo>
                  <a:cubicBezTo>
                    <a:pt x="5" y="46"/>
                    <a:pt x="20" y="59"/>
                    <a:pt x="33" y="59"/>
                  </a:cubicBezTo>
                  <a:cubicBezTo>
                    <a:pt x="49" y="59"/>
                    <a:pt x="64" y="39"/>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7"/>
            <p:cNvSpPr/>
            <p:nvPr/>
          </p:nvSpPr>
          <p:spPr>
            <a:xfrm rot="-2551954">
              <a:off x="8881911" y="415636"/>
              <a:ext cx="9428" cy="9428"/>
            </a:xfrm>
            <a:custGeom>
              <a:avLst/>
              <a:gdLst/>
              <a:ahLst/>
              <a:cxnLst/>
              <a:rect l="l" t="t" r="r" b="b"/>
              <a:pathLst>
                <a:path w="54" h="54" extrusionOk="0">
                  <a:moveTo>
                    <a:pt x="27" y="1"/>
                  </a:moveTo>
                  <a:lnTo>
                    <a:pt x="0" y="27"/>
                  </a:lnTo>
                  <a:lnTo>
                    <a:pt x="36" y="54"/>
                  </a:lnTo>
                  <a:cubicBezTo>
                    <a:pt x="18" y="36"/>
                    <a:pt x="53" y="1"/>
                    <a:pt x="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7"/>
            <p:cNvSpPr/>
            <p:nvPr/>
          </p:nvSpPr>
          <p:spPr>
            <a:xfrm rot="-2551954">
              <a:off x="8859441" y="332171"/>
              <a:ext cx="12571" cy="7857"/>
            </a:xfrm>
            <a:custGeom>
              <a:avLst/>
              <a:gdLst/>
              <a:ahLst/>
              <a:cxnLst/>
              <a:rect l="l" t="t" r="r" b="b"/>
              <a:pathLst>
                <a:path w="72" h="45" extrusionOk="0">
                  <a:moveTo>
                    <a:pt x="71" y="0"/>
                  </a:moveTo>
                  <a:cubicBezTo>
                    <a:pt x="68" y="0"/>
                    <a:pt x="64" y="1"/>
                    <a:pt x="61" y="2"/>
                  </a:cubicBezTo>
                  <a:lnTo>
                    <a:pt x="61" y="2"/>
                  </a:lnTo>
                  <a:cubicBezTo>
                    <a:pt x="65" y="1"/>
                    <a:pt x="68" y="0"/>
                    <a:pt x="71" y="0"/>
                  </a:cubicBezTo>
                  <a:close/>
                  <a:moveTo>
                    <a:pt x="61" y="2"/>
                  </a:moveTo>
                  <a:cubicBezTo>
                    <a:pt x="44" y="6"/>
                    <a:pt x="23" y="18"/>
                    <a:pt x="1" y="18"/>
                  </a:cubicBezTo>
                  <a:lnTo>
                    <a:pt x="27" y="44"/>
                  </a:lnTo>
                  <a:cubicBezTo>
                    <a:pt x="35" y="29"/>
                    <a:pt x="43" y="7"/>
                    <a:pt x="61"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7"/>
            <p:cNvSpPr/>
            <p:nvPr/>
          </p:nvSpPr>
          <p:spPr>
            <a:xfrm rot="-2551954">
              <a:off x="8853109" y="336317"/>
              <a:ext cx="6285" cy="6285"/>
            </a:xfrm>
            <a:custGeom>
              <a:avLst/>
              <a:gdLst/>
              <a:ahLst/>
              <a:cxnLst/>
              <a:rect l="l" t="t" r="r" b="b"/>
              <a:pathLst>
                <a:path w="36" h="36" extrusionOk="0">
                  <a:moveTo>
                    <a:pt x="9" y="0"/>
                  </a:moveTo>
                  <a:lnTo>
                    <a:pt x="9" y="0"/>
                  </a:lnTo>
                  <a:cubicBezTo>
                    <a:pt x="1" y="36"/>
                    <a:pt x="18" y="36"/>
                    <a:pt x="36" y="36"/>
                  </a:cubicBezTo>
                  <a:lnTo>
                    <a:pt x="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7"/>
            <p:cNvSpPr/>
            <p:nvPr/>
          </p:nvSpPr>
          <p:spPr>
            <a:xfrm rot="-2551954">
              <a:off x="8864943" y="367613"/>
              <a:ext cx="12396" cy="12571"/>
            </a:xfrm>
            <a:custGeom>
              <a:avLst/>
              <a:gdLst/>
              <a:ahLst/>
              <a:cxnLst/>
              <a:rect l="l" t="t" r="r" b="b"/>
              <a:pathLst>
                <a:path w="71" h="72" extrusionOk="0">
                  <a:moveTo>
                    <a:pt x="0" y="1"/>
                  </a:moveTo>
                  <a:lnTo>
                    <a:pt x="9" y="19"/>
                  </a:lnTo>
                  <a:lnTo>
                    <a:pt x="71" y="72"/>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7"/>
            <p:cNvSpPr/>
            <p:nvPr/>
          </p:nvSpPr>
          <p:spPr>
            <a:xfrm rot="-2551954">
              <a:off x="8845805" y="306728"/>
              <a:ext cx="12571" cy="6285"/>
            </a:xfrm>
            <a:custGeom>
              <a:avLst/>
              <a:gdLst/>
              <a:ahLst/>
              <a:cxnLst/>
              <a:rect l="l" t="t" r="r" b="b"/>
              <a:pathLst>
                <a:path w="72" h="36" extrusionOk="0">
                  <a:moveTo>
                    <a:pt x="1" y="0"/>
                  </a:moveTo>
                  <a:lnTo>
                    <a:pt x="27" y="18"/>
                  </a:lnTo>
                  <a:lnTo>
                    <a:pt x="72" y="36"/>
                  </a:lnTo>
                  <a:lnTo>
                    <a:pt x="72" y="36"/>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7"/>
            <p:cNvSpPr/>
            <p:nvPr/>
          </p:nvSpPr>
          <p:spPr>
            <a:xfrm rot="-2551954">
              <a:off x="8831354" y="284940"/>
              <a:ext cx="14142" cy="13095"/>
            </a:xfrm>
            <a:custGeom>
              <a:avLst/>
              <a:gdLst/>
              <a:ahLst/>
              <a:cxnLst/>
              <a:rect l="l" t="t" r="r" b="b"/>
              <a:pathLst>
                <a:path w="81" h="75" extrusionOk="0">
                  <a:moveTo>
                    <a:pt x="18" y="0"/>
                  </a:moveTo>
                  <a:cubicBezTo>
                    <a:pt x="36" y="18"/>
                    <a:pt x="36" y="44"/>
                    <a:pt x="1" y="71"/>
                  </a:cubicBezTo>
                  <a:cubicBezTo>
                    <a:pt x="7" y="74"/>
                    <a:pt x="13" y="75"/>
                    <a:pt x="18" y="75"/>
                  </a:cubicBezTo>
                  <a:cubicBezTo>
                    <a:pt x="39" y="75"/>
                    <a:pt x="57" y="58"/>
                    <a:pt x="70" y="58"/>
                  </a:cubicBezTo>
                  <a:cubicBezTo>
                    <a:pt x="74" y="58"/>
                    <a:pt x="77" y="59"/>
                    <a:pt x="80" y="62"/>
                  </a:cubicBezTo>
                  <a:cubicBezTo>
                    <a:pt x="80" y="35"/>
                    <a:pt x="45" y="18"/>
                    <a:pt x="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7"/>
            <p:cNvSpPr/>
            <p:nvPr/>
          </p:nvSpPr>
          <p:spPr>
            <a:xfrm rot="-2551954">
              <a:off x="8823708" y="285843"/>
              <a:ext cx="6285" cy="6460"/>
            </a:xfrm>
            <a:custGeom>
              <a:avLst/>
              <a:gdLst/>
              <a:ahLst/>
              <a:cxnLst/>
              <a:rect l="l" t="t" r="r" b="b"/>
              <a:pathLst>
                <a:path w="36" h="37" extrusionOk="0">
                  <a:moveTo>
                    <a:pt x="0" y="1"/>
                  </a:moveTo>
                  <a:lnTo>
                    <a:pt x="0" y="1"/>
                  </a:lnTo>
                  <a:cubicBezTo>
                    <a:pt x="9" y="18"/>
                    <a:pt x="18" y="27"/>
                    <a:pt x="35" y="36"/>
                  </a:cubicBezTo>
                  <a:cubicBezTo>
                    <a:pt x="27" y="27"/>
                    <a:pt x="18" y="18"/>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7"/>
            <p:cNvSpPr/>
            <p:nvPr/>
          </p:nvSpPr>
          <p:spPr>
            <a:xfrm rot="-2551954">
              <a:off x="8842405" y="321713"/>
              <a:ext cx="9428" cy="6285"/>
            </a:xfrm>
            <a:custGeom>
              <a:avLst/>
              <a:gdLst/>
              <a:ahLst/>
              <a:cxnLst/>
              <a:rect l="l" t="t" r="r" b="b"/>
              <a:pathLst>
                <a:path w="54" h="36" extrusionOk="0">
                  <a:moveTo>
                    <a:pt x="53" y="0"/>
                  </a:moveTo>
                  <a:lnTo>
                    <a:pt x="0" y="18"/>
                  </a:lnTo>
                  <a:lnTo>
                    <a:pt x="0" y="36"/>
                  </a:lnTo>
                  <a:cubicBezTo>
                    <a:pt x="18" y="27"/>
                    <a:pt x="44" y="27"/>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7"/>
            <p:cNvSpPr/>
            <p:nvPr/>
          </p:nvSpPr>
          <p:spPr>
            <a:xfrm rot="-2551954">
              <a:off x="8841557" y="322502"/>
              <a:ext cx="175" cy="6460"/>
            </a:xfrm>
            <a:custGeom>
              <a:avLst/>
              <a:gdLst/>
              <a:ahLst/>
              <a:cxnLst/>
              <a:rect l="l" t="t" r="r" b="b"/>
              <a:pathLst>
                <a:path w="1" h="37" extrusionOk="0">
                  <a:moveTo>
                    <a:pt x="0" y="36"/>
                  </a:moveTo>
                  <a:lnTo>
                    <a:pt x="0" y="36"/>
                  </a:lnTo>
                  <a:cubicBezTo>
                    <a:pt x="0" y="18"/>
                    <a:pt x="0" y="10"/>
                    <a:pt x="0" y="1"/>
                  </a:cubicBezTo>
                  <a:cubicBezTo>
                    <a:pt x="0" y="10"/>
                    <a:pt x="0" y="18"/>
                    <a:pt x="0" y="3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7"/>
            <p:cNvSpPr/>
            <p:nvPr/>
          </p:nvSpPr>
          <p:spPr>
            <a:xfrm rot="-2551954">
              <a:off x="8845688" y="330148"/>
              <a:ext cx="175" cy="175"/>
            </a:xfrm>
            <a:custGeom>
              <a:avLst/>
              <a:gdLst/>
              <a:ahLst/>
              <a:cxnLst/>
              <a:rect l="l" t="t" r="r" b="b"/>
              <a:pathLst>
                <a:path w="1" h="1" extrusionOk="0">
                  <a:moveTo>
                    <a:pt x="0" y="1"/>
                  </a:moveTo>
                  <a:lnTo>
                    <a:pt x="0" y="1"/>
                  </a:lnTo>
                  <a:cubicBezTo>
                    <a:pt x="0"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7"/>
            <p:cNvSpPr/>
            <p:nvPr/>
          </p:nvSpPr>
          <p:spPr>
            <a:xfrm rot="-2551954">
              <a:off x="8840744" y="356974"/>
              <a:ext cx="17110" cy="6635"/>
            </a:xfrm>
            <a:custGeom>
              <a:avLst/>
              <a:gdLst/>
              <a:ahLst/>
              <a:cxnLst/>
              <a:rect l="l" t="t" r="r" b="b"/>
              <a:pathLst>
                <a:path w="98" h="38" extrusionOk="0">
                  <a:moveTo>
                    <a:pt x="33" y="1"/>
                  </a:moveTo>
                  <a:cubicBezTo>
                    <a:pt x="22" y="1"/>
                    <a:pt x="11" y="6"/>
                    <a:pt x="0" y="20"/>
                  </a:cubicBezTo>
                  <a:cubicBezTo>
                    <a:pt x="11" y="25"/>
                    <a:pt x="20" y="27"/>
                    <a:pt x="28" y="27"/>
                  </a:cubicBezTo>
                  <a:cubicBezTo>
                    <a:pt x="37" y="27"/>
                    <a:pt x="46" y="25"/>
                    <a:pt x="55" y="25"/>
                  </a:cubicBezTo>
                  <a:cubicBezTo>
                    <a:pt x="67" y="25"/>
                    <a:pt x="80" y="27"/>
                    <a:pt x="97" y="38"/>
                  </a:cubicBezTo>
                  <a:cubicBezTo>
                    <a:pt x="79" y="25"/>
                    <a:pt x="57" y="1"/>
                    <a:pt x="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7"/>
            <p:cNvSpPr/>
            <p:nvPr/>
          </p:nvSpPr>
          <p:spPr>
            <a:xfrm rot="-2551954">
              <a:off x="8840264" y="337236"/>
              <a:ext cx="7857" cy="7857"/>
            </a:xfrm>
            <a:custGeom>
              <a:avLst/>
              <a:gdLst/>
              <a:ahLst/>
              <a:cxnLst/>
              <a:rect l="l" t="t" r="r" b="b"/>
              <a:pathLst>
                <a:path w="45" h="45" extrusionOk="0">
                  <a:moveTo>
                    <a:pt x="10" y="0"/>
                  </a:moveTo>
                  <a:lnTo>
                    <a:pt x="1" y="44"/>
                  </a:lnTo>
                  <a:cubicBezTo>
                    <a:pt x="12" y="44"/>
                    <a:pt x="24" y="41"/>
                    <a:pt x="33" y="41"/>
                  </a:cubicBezTo>
                  <a:cubicBezTo>
                    <a:pt x="38" y="41"/>
                    <a:pt x="42" y="42"/>
                    <a:pt x="45" y="44"/>
                  </a:cubicBezTo>
                  <a:lnTo>
                    <a:pt x="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7"/>
            <p:cNvSpPr/>
            <p:nvPr/>
          </p:nvSpPr>
          <p:spPr>
            <a:xfrm rot="-2551954">
              <a:off x="8835837" y="337583"/>
              <a:ext cx="4889" cy="3317"/>
            </a:xfrm>
            <a:custGeom>
              <a:avLst/>
              <a:gdLst/>
              <a:ahLst/>
              <a:cxnLst/>
              <a:rect l="l" t="t" r="r" b="b"/>
              <a:pathLst>
                <a:path w="28" h="19" extrusionOk="0">
                  <a:moveTo>
                    <a:pt x="1" y="1"/>
                  </a:moveTo>
                  <a:lnTo>
                    <a:pt x="19" y="18"/>
                  </a:lnTo>
                  <a:lnTo>
                    <a:pt x="27" y="9"/>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7"/>
            <p:cNvSpPr/>
            <p:nvPr/>
          </p:nvSpPr>
          <p:spPr>
            <a:xfrm rot="-2551954">
              <a:off x="8816300" y="297305"/>
              <a:ext cx="7857" cy="12745"/>
            </a:xfrm>
            <a:custGeom>
              <a:avLst/>
              <a:gdLst/>
              <a:ahLst/>
              <a:cxnLst/>
              <a:rect l="l" t="t" r="r" b="b"/>
              <a:pathLst>
                <a:path w="45" h="73" extrusionOk="0">
                  <a:moveTo>
                    <a:pt x="10" y="0"/>
                  </a:moveTo>
                  <a:cubicBezTo>
                    <a:pt x="1" y="27"/>
                    <a:pt x="1" y="45"/>
                    <a:pt x="1" y="71"/>
                  </a:cubicBezTo>
                  <a:cubicBezTo>
                    <a:pt x="8" y="71"/>
                    <a:pt x="16" y="72"/>
                    <a:pt x="24" y="72"/>
                  </a:cubicBezTo>
                  <a:cubicBezTo>
                    <a:pt x="35" y="72"/>
                    <a:pt x="45" y="69"/>
                    <a:pt x="45" y="53"/>
                  </a:cubicBezTo>
                  <a:cubicBezTo>
                    <a:pt x="19" y="36"/>
                    <a:pt x="19" y="18"/>
                    <a:pt x="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7"/>
            <p:cNvSpPr/>
            <p:nvPr/>
          </p:nvSpPr>
          <p:spPr>
            <a:xfrm rot="-2551954">
              <a:off x="8831813" y="317041"/>
              <a:ext cx="1746" cy="175"/>
            </a:xfrm>
            <a:custGeom>
              <a:avLst/>
              <a:gdLst/>
              <a:ahLst/>
              <a:cxnLst/>
              <a:rect l="l" t="t" r="r" b="b"/>
              <a:pathLst>
                <a:path w="10" h="1" extrusionOk="0">
                  <a:moveTo>
                    <a:pt x="9" y="1"/>
                  </a:moveTo>
                  <a:lnTo>
                    <a:pt x="9" y="1"/>
                  </a:lnTo>
                  <a:cubicBezTo>
                    <a:pt x="9" y="1"/>
                    <a:pt x="1" y="1"/>
                    <a:pt x="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7"/>
            <p:cNvSpPr/>
            <p:nvPr/>
          </p:nvSpPr>
          <p:spPr>
            <a:xfrm rot="-2551954">
              <a:off x="8787358" y="274545"/>
              <a:ext cx="1571" cy="1746"/>
            </a:xfrm>
            <a:custGeom>
              <a:avLst/>
              <a:gdLst/>
              <a:ahLst/>
              <a:cxnLst/>
              <a:rect l="l" t="t" r="r" b="b"/>
              <a:pathLst>
                <a:path w="9" h="10" extrusionOk="0">
                  <a:moveTo>
                    <a:pt x="9" y="1"/>
                  </a:moveTo>
                  <a:cubicBezTo>
                    <a:pt x="9" y="9"/>
                    <a:pt x="0" y="9"/>
                    <a:pt x="0" y="9"/>
                  </a:cubicBezTo>
                  <a:lnTo>
                    <a:pt x="9" y="9"/>
                  </a:lnTo>
                  <a:lnTo>
                    <a:pt x="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7"/>
            <p:cNvSpPr/>
            <p:nvPr/>
          </p:nvSpPr>
          <p:spPr>
            <a:xfrm rot="-2551954">
              <a:off x="8820723" y="310358"/>
              <a:ext cx="4714" cy="6285"/>
            </a:xfrm>
            <a:custGeom>
              <a:avLst/>
              <a:gdLst/>
              <a:ahLst/>
              <a:cxnLst/>
              <a:rect l="l" t="t" r="r" b="b"/>
              <a:pathLst>
                <a:path w="27" h="36" extrusionOk="0">
                  <a:moveTo>
                    <a:pt x="9" y="0"/>
                  </a:moveTo>
                  <a:cubicBezTo>
                    <a:pt x="0" y="18"/>
                    <a:pt x="9" y="27"/>
                    <a:pt x="27" y="35"/>
                  </a:cubicBezTo>
                  <a:cubicBezTo>
                    <a:pt x="18" y="27"/>
                    <a:pt x="18" y="18"/>
                    <a:pt x="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7"/>
            <p:cNvSpPr/>
            <p:nvPr/>
          </p:nvSpPr>
          <p:spPr>
            <a:xfrm rot="-2551954">
              <a:off x="8810103" y="285486"/>
              <a:ext cx="6285" cy="4889"/>
            </a:xfrm>
            <a:custGeom>
              <a:avLst/>
              <a:gdLst/>
              <a:ahLst/>
              <a:cxnLst/>
              <a:rect l="l" t="t" r="r" b="b"/>
              <a:pathLst>
                <a:path w="36" h="28" extrusionOk="0">
                  <a:moveTo>
                    <a:pt x="27" y="1"/>
                  </a:moveTo>
                  <a:lnTo>
                    <a:pt x="27" y="1"/>
                  </a:lnTo>
                  <a:cubicBezTo>
                    <a:pt x="9" y="10"/>
                    <a:pt x="0" y="18"/>
                    <a:pt x="0" y="27"/>
                  </a:cubicBezTo>
                  <a:cubicBezTo>
                    <a:pt x="9" y="18"/>
                    <a:pt x="35" y="1"/>
                    <a:pt x="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7"/>
            <p:cNvSpPr/>
            <p:nvPr/>
          </p:nvSpPr>
          <p:spPr>
            <a:xfrm rot="-2551954">
              <a:off x="8833623" y="311601"/>
              <a:ext cx="1746" cy="1571"/>
            </a:xfrm>
            <a:custGeom>
              <a:avLst/>
              <a:gdLst/>
              <a:ahLst/>
              <a:cxnLst/>
              <a:rect l="l" t="t" r="r" b="b"/>
              <a:pathLst>
                <a:path w="10" h="9" extrusionOk="0">
                  <a:moveTo>
                    <a:pt x="1" y="9"/>
                  </a:moveTo>
                  <a:cubicBezTo>
                    <a:pt x="1" y="9"/>
                    <a:pt x="1" y="9"/>
                    <a:pt x="1" y="9"/>
                  </a:cubicBezTo>
                  <a:cubicBezTo>
                    <a:pt x="10" y="0"/>
                    <a:pt x="1" y="9"/>
                    <a:pt x="1" y="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7"/>
            <p:cNvSpPr/>
            <p:nvPr/>
          </p:nvSpPr>
          <p:spPr>
            <a:xfrm rot="-2551954">
              <a:off x="8827992" y="311262"/>
              <a:ext cx="6285" cy="6285"/>
            </a:xfrm>
            <a:custGeom>
              <a:avLst/>
              <a:gdLst/>
              <a:ahLst/>
              <a:cxnLst/>
              <a:rect l="l" t="t" r="r" b="b"/>
              <a:pathLst>
                <a:path w="36" h="36" extrusionOk="0">
                  <a:moveTo>
                    <a:pt x="1" y="0"/>
                  </a:moveTo>
                  <a:cubicBezTo>
                    <a:pt x="1" y="18"/>
                    <a:pt x="10" y="27"/>
                    <a:pt x="18" y="36"/>
                  </a:cubicBezTo>
                  <a:cubicBezTo>
                    <a:pt x="18" y="27"/>
                    <a:pt x="27" y="27"/>
                    <a:pt x="36" y="27"/>
                  </a:cubicBezTo>
                  <a:cubicBezTo>
                    <a:pt x="27" y="18"/>
                    <a:pt x="10" y="9"/>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7"/>
            <p:cNvSpPr/>
            <p:nvPr/>
          </p:nvSpPr>
          <p:spPr>
            <a:xfrm rot="-2551954">
              <a:off x="8736728" y="278906"/>
              <a:ext cx="55696" cy="25840"/>
            </a:xfrm>
            <a:custGeom>
              <a:avLst/>
              <a:gdLst/>
              <a:ahLst/>
              <a:cxnLst/>
              <a:rect l="l" t="t" r="r" b="b"/>
              <a:pathLst>
                <a:path w="319" h="148" extrusionOk="0">
                  <a:moveTo>
                    <a:pt x="41" y="1"/>
                  </a:moveTo>
                  <a:cubicBezTo>
                    <a:pt x="34" y="1"/>
                    <a:pt x="26" y="2"/>
                    <a:pt x="18" y="3"/>
                  </a:cubicBezTo>
                  <a:lnTo>
                    <a:pt x="53" y="47"/>
                  </a:lnTo>
                  <a:cubicBezTo>
                    <a:pt x="41" y="47"/>
                    <a:pt x="30" y="40"/>
                    <a:pt x="18" y="40"/>
                  </a:cubicBezTo>
                  <a:cubicBezTo>
                    <a:pt x="12" y="40"/>
                    <a:pt x="6" y="41"/>
                    <a:pt x="0" y="47"/>
                  </a:cubicBezTo>
                  <a:cubicBezTo>
                    <a:pt x="44" y="47"/>
                    <a:pt x="97" y="92"/>
                    <a:pt x="44" y="127"/>
                  </a:cubicBezTo>
                  <a:cubicBezTo>
                    <a:pt x="56" y="142"/>
                    <a:pt x="81" y="147"/>
                    <a:pt x="111" y="147"/>
                  </a:cubicBezTo>
                  <a:cubicBezTo>
                    <a:pt x="173" y="147"/>
                    <a:pt x="259" y="124"/>
                    <a:pt x="318" y="100"/>
                  </a:cubicBezTo>
                  <a:cubicBezTo>
                    <a:pt x="300" y="100"/>
                    <a:pt x="283" y="100"/>
                    <a:pt x="247" y="65"/>
                  </a:cubicBezTo>
                  <a:cubicBezTo>
                    <a:pt x="226" y="72"/>
                    <a:pt x="204" y="127"/>
                    <a:pt x="172" y="127"/>
                  </a:cubicBezTo>
                  <a:cubicBezTo>
                    <a:pt x="166" y="127"/>
                    <a:pt x="158" y="124"/>
                    <a:pt x="150" y="118"/>
                  </a:cubicBezTo>
                  <a:cubicBezTo>
                    <a:pt x="124" y="65"/>
                    <a:pt x="168" y="74"/>
                    <a:pt x="186" y="47"/>
                  </a:cubicBezTo>
                  <a:lnTo>
                    <a:pt x="186" y="47"/>
                  </a:lnTo>
                  <a:cubicBezTo>
                    <a:pt x="179" y="51"/>
                    <a:pt x="172" y="52"/>
                    <a:pt x="166" y="52"/>
                  </a:cubicBezTo>
                  <a:cubicBezTo>
                    <a:pt x="129" y="52"/>
                    <a:pt x="101" y="1"/>
                    <a:pt x="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7"/>
            <p:cNvSpPr/>
            <p:nvPr/>
          </p:nvSpPr>
          <p:spPr>
            <a:xfrm rot="-2551954">
              <a:off x="8791865" y="270761"/>
              <a:ext cx="10825" cy="15539"/>
            </a:xfrm>
            <a:custGeom>
              <a:avLst/>
              <a:gdLst/>
              <a:ahLst/>
              <a:cxnLst/>
              <a:rect l="l" t="t" r="r" b="b"/>
              <a:pathLst>
                <a:path w="62" h="89" extrusionOk="0">
                  <a:moveTo>
                    <a:pt x="9" y="0"/>
                  </a:moveTo>
                  <a:lnTo>
                    <a:pt x="9" y="80"/>
                  </a:lnTo>
                  <a:lnTo>
                    <a:pt x="0" y="71"/>
                  </a:lnTo>
                  <a:lnTo>
                    <a:pt x="9" y="89"/>
                  </a:lnTo>
                  <a:cubicBezTo>
                    <a:pt x="18" y="71"/>
                    <a:pt x="27" y="53"/>
                    <a:pt x="62" y="27"/>
                  </a:cubicBezTo>
                  <a:cubicBezTo>
                    <a:pt x="44" y="9"/>
                    <a:pt x="27" y="0"/>
                    <a:pt x="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7"/>
            <p:cNvSpPr/>
            <p:nvPr/>
          </p:nvSpPr>
          <p:spPr>
            <a:xfrm rot="-2551954">
              <a:off x="8785640" y="290315"/>
              <a:ext cx="27935" cy="20253"/>
            </a:xfrm>
            <a:custGeom>
              <a:avLst/>
              <a:gdLst/>
              <a:ahLst/>
              <a:cxnLst/>
              <a:rect l="l" t="t" r="r" b="b"/>
              <a:pathLst>
                <a:path w="160" h="116" extrusionOk="0">
                  <a:moveTo>
                    <a:pt x="133" y="1"/>
                  </a:moveTo>
                  <a:cubicBezTo>
                    <a:pt x="124" y="18"/>
                    <a:pt x="124" y="36"/>
                    <a:pt x="133" y="71"/>
                  </a:cubicBezTo>
                  <a:cubicBezTo>
                    <a:pt x="136" y="66"/>
                    <a:pt x="138" y="64"/>
                    <a:pt x="141" y="64"/>
                  </a:cubicBezTo>
                  <a:cubicBezTo>
                    <a:pt x="146" y="64"/>
                    <a:pt x="151" y="74"/>
                    <a:pt x="151" y="80"/>
                  </a:cubicBezTo>
                  <a:cubicBezTo>
                    <a:pt x="151" y="80"/>
                    <a:pt x="142" y="71"/>
                    <a:pt x="133" y="71"/>
                  </a:cubicBezTo>
                  <a:cubicBezTo>
                    <a:pt x="94" y="65"/>
                    <a:pt x="74" y="44"/>
                    <a:pt x="42" y="44"/>
                  </a:cubicBezTo>
                  <a:cubicBezTo>
                    <a:pt x="30" y="44"/>
                    <a:pt x="17" y="47"/>
                    <a:pt x="0" y="54"/>
                  </a:cubicBezTo>
                  <a:cubicBezTo>
                    <a:pt x="9" y="98"/>
                    <a:pt x="45" y="80"/>
                    <a:pt x="71" y="107"/>
                  </a:cubicBezTo>
                  <a:cubicBezTo>
                    <a:pt x="66" y="86"/>
                    <a:pt x="66" y="80"/>
                    <a:pt x="70" y="80"/>
                  </a:cubicBezTo>
                  <a:cubicBezTo>
                    <a:pt x="75" y="80"/>
                    <a:pt x="87" y="93"/>
                    <a:pt x="100" y="93"/>
                  </a:cubicBezTo>
                  <a:cubicBezTo>
                    <a:pt x="109" y="93"/>
                    <a:pt x="117" y="88"/>
                    <a:pt x="124" y="71"/>
                  </a:cubicBezTo>
                  <a:cubicBezTo>
                    <a:pt x="133" y="89"/>
                    <a:pt x="142" y="107"/>
                    <a:pt x="142" y="115"/>
                  </a:cubicBezTo>
                  <a:cubicBezTo>
                    <a:pt x="150" y="99"/>
                    <a:pt x="150" y="90"/>
                    <a:pt x="158" y="75"/>
                  </a:cubicBezTo>
                  <a:lnTo>
                    <a:pt x="158" y="75"/>
                  </a:lnTo>
                  <a:lnTo>
                    <a:pt x="159" y="80"/>
                  </a:lnTo>
                  <a:cubicBezTo>
                    <a:pt x="159" y="80"/>
                    <a:pt x="159" y="80"/>
                    <a:pt x="159" y="71"/>
                  </a:cubicBezTo>
                  <a:cubicBezTo>
                    <a:pt x="159" y="73"/>
                    <a:pt x="158" y="74"/>
                    <a:pt x="158" y="75"/>
                  </a:cubicBezTo>
                  <a:lnTo>
                    <a:pt x="158" y="75"/>
                  </a:lnTo>
                  <a:lnTo>
                    <a:pt x="1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7"/>
            <p:cNvSpPr/>
            <p:nvPr/>
          </p:nvSpPr>
          <p:spPr>
            <a:xfrm rot="-2551954">
              <a:off x="8823544" y="373622"/>
              <a:ext cx="1746" cy="1222"/>
            </a:xfrm>
            <a:custGeom>
              <a:avLst/>
              <a:gdLst/>
              <a:ahLst/>
              <a:cxnLst/>
              <a:rect l="l" t="t" r="r" b="b"/>
              <a:pathLst>
                <a:path w="10" h="7" extrusionOk="0">
                  <a:moveTo>
                    <a:pt x="5" y="0"/>
                  </a:moveTo>
                  <a:cubicBezTo>
                    <a:pt x="3" y="0"/>
                    <a:pt x="0" y="2"/>
                    <a:pt x="0" y="7"/>
                  </a:cubicBezTo>
                  <a:lnTo>
                    <a:pt x="9" y="7"/>
                  </a:lnTo>
                  <a:cubicBezTo>
                    <a:pt x="9" y="2"/>
                    <a:pt x="7" y="0"/>
                    <a:pt x="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7"/>
            <p:cNvSpPr/>
            <p:nvPr/>
          </p:nvSpPr>
          <p:spPr>
            <a:xfrm rot="-2551954">
              <a:off x="8818424" y="353287"/>
              <a:ext cx="24792" cy="17110"/>
            </a:xfrm>
            <a:custGeom>
              <a:avLst/>
              <a:gdLst/>
              <a:ahLst/>
              <a:cxnLst/>
              <a:rect l="l" t="t" r="r" b="b"/>
              <a:pathLst>
                <a:path w="142" h="98" extrusionOk="0">
                  <a:moveTo>
                    <a:pt x="142" y="0"/>
                  </a:moveTo>
                  <a:cubicBezTo>
                    <a:pt x="140" y="0"/>
                    <a:pt x="137" y="1"/>
                    <a:pt x="134" y="3"/>
                  </a:cubicBezTo>
                  <a:lnTo>
                    <a:pt x="134" y="3"/>
                  </a:lnTo>
                  <a:cubicBezTo>
                    <a:pt x="136" y="2"/>
                    <a:pt x="139" y="1"/>
                    <a:pt x="142" y="0"/>
                  </a:cubicBezTo>
                  <a:close/>
                  <a:moveTo>
                    <a:pt x="134" y="3"/>
                  </a:moveTo>
                  <a:cubicBezTo>
                    <a:pt x="93" y="19"/>
                    <a:pt x="59" y="28"/>
                    <a:pt x="18" y="44"/>
                  </a:cubicBezTo>
                  <a:cubicBezTo>
                    <a:pt x="27" y="53"/>
                    <a:pt x="53" y="53"/>
                    <a:pt x="44" y="71"/>
                  </a:cubicBezTo>
                  <a:cubicBezTo>
                    <a:pt x="38" y="77"/>
                    <a:pt x="33" y="79"/>
                    <a:pt x="28" y="79"/>
                  </a:cubicBezTo>
                  <a:cubicBezTo>
                    <a:pt x="22" y="79"/>
                    <a:pt x="17" y="77"/>
                    <a:pt x="11" y="77"/>
                  </a:cubicBezTo>
                  <a:cubicBezTo>
                    <a:pt x="8" y="77"/>
                    <a:pt x="4" y="78"/>
                    <a:pt x="0" y="80"/>
                  </a:cubicBezTo>
                  <a:cubicBezTo>
                    <a:pt x="11" y="85"/>
                    <a:pt x="26" y="97"/>
                    <a:pt x="39" y="97"/>
                  </a:cubicBezTo>
                  <a:cubicBezTo>
                    <a:pt x="48" y="97"/>
                    <a:pt x="55" y="93"/>
                    <a:pt x="62" y="80"/>
                  </a:cubicBezTo>
                  <a:lnTo>
                    <a:pt x="53" y="71"/>
                  </a:lnTo>
                  <a:cubicBezTo>
                    <a:pt x="68" y="48"/>
                    <a:pt x="114" y="14"/>
                    <a:pt x="134" y="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7"/>
            <p:cNvSpPr/>
            <p:nvPr/>
          </p:nvSpPr>
          <p:spPr>
            <a:xfrm rot="-2551954">
              <a:off x="8800140" y="326727"/>
              <a:ext cx="12571" cy="12396"/>
            </a:xfrm>
            <a:custGeom>
              <a:avLst/>
              <a:gdLst/>
              <a:ahLst/>
              <a:cxnLst/>
              <a:rect l="l" t="t" r="r" b="b"/>
              <a:pathLst>
                <a:path w="72" h="71" extrusionOk="0">
                  <a:moveTo>
                    <a:pt x="45" y="0"/>
                  </a:moveTo>
                  <a:lnTo>
                    <a:pt x="0" y="35"/>
                  </a:lnTo>
                  <a:lnTo>
                    <a:pt x="27" y="35"/>
                  </a:lnTo>
                  <a:cubicBezTo>
                    <a:pt x="18" y="71"/>
                    <a:pt x="45" y="62"/>
                    <a:pt x="71" y="71"/>
                  </a:cubicBezTo>
                  <a:lnTo>
                    <a:pt x="4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7"/>
            <p:cNvSpPr/>
            <p:nvPr/>
          </p:nvSpPr>
          <p:spPr>
            <a:xfrm rot="-2551954">
              <a:off x="8784137" y="264251"/>
              <a:ext cx="14142" cy="6285"/>
            </a:xfrm>
            <a:custGeom>
              <a:avLst/>
              <a:gdLst/>
              <a:ahLst/>
              <a:cxnLst/>
              <a:rect l="l" t="t" r="r" b="b"/>
              <a:pathLst>
                <a:path w="81" h="36" extrusionOk="0">
                  <a:moveTo>
                    <a:pt x="1" y="0"/>
                  </a:moveTo>
                  <a:lnTo>
                    <a:pt x="27" y="27"/>
                  </a:lnTo>
                  <a:lnTo>
                    <a:pt x="80" y="36"/>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7"/>
            <p:cNvSpPr/>
            <p:nvPr/>
          </p:nvSpPr>
          <p:spPr>
            <a:xfrm rot="-2551954">
              <a:off x="8777897" y="255507"/>
              <a:ext cx="7857" cy="3317"/>
            </a:xfrm>
            <a:custGeom>
              <a:avLst/>
              <a:gdLst/>
              <a:ahLst/>
              <a:cxnLst/>
              <a:rect l="l" t="t" r="r" b="b"/>
              <a:pathLst>
                <a:path w="45" h="19" extrusionOk="0">
                  <a:moveTo>
                    <a:pt x="18" y="1"/>
                  </a:moveTo>
                  <a:lnTo>
                    <a:pt x="1" y="18"/>
                  </a:lnTo>
                  <a:lnTo>
                    <a:pt x="45" y="18"/>
                  </a:lnTo>
                  <a:lnTo>
                    <a:pt x="1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7"/>
            <p:cNvSpPr/>
            <p:nvPr/>
          </p:nvSpPr>
          <p:spPr>
            <a:xfrm rot="-2551954">
              <a:off x="8128033" y="-246600"/>
              <a:ext cx="3317" cy="3143"/>
            </a:xfrm>
            <a:custGeom>
              <a:avLst/>
              <a:gdLst/>
              <a:ahLst/>
              <a:cxnLst/>
              <a:rect l="l" t="t" r="r" b="b"/>
              <a:pathLst>
                <a:path w="19" h="18" extrusionOk="0">
                  <a:moveTo>
                    <a:pt x="1" y="0"/>
                  </a:moveTo>
                  <a:cubicBezTo>
                    <a:pt x="1" y="9"/>
                    <a:pt x="10" y="9"/>
                    <a:pt x="18" y="18"/>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7"/>
            <p:cNvSpPr/>
            <p:nvPr/>
          </p:nvSpPr>
          <p:spPr>
            <a:xfrm rot="-2551954">
              <a:off x="8146813" y="-229641"/>
              <a:ext cx="3317" cy="873"/>
            </a:xfrm>
            <a:custGeom>
              <a:avLst/>
              <a:gdLst/>
              <a:ahLst/>
              <a:cxnLst/>
              <a:rect l="l" t="t" r="r" b="b"/>
              <a:pathLst>
                <a:path w="19" h="5" extrusionOk="0">
                  <a:moveTo>
                    <a:pt x="3" y="0"/>
                  </a:moveTo>
                  <a:cubicBezTo>
                    <a:pt x="1" y="0"/>
                    <a:pt x="0" y="1"/>
                    <a:pt x="0" y="4"/>
                  </a:cubicBezTo>
                  <a:lnTo>
                    <a:pt x="18" y="4"/>
                  </a:lnTo>
                  <a:cubicBezTo>
                    <a:pt x="12" y="4"/>
                    <a:pt x="6"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7"/>
            <p:cNvSpPr/>
            <p:nvPr/>
          </p:nvSpPr>
          <p:spPr>
            <a:xfrm rot="-2551954">
              <a:off x="8521476" y="-5214"/>
              <a:ext cx="20253" cy="10999"/>
            </a:xfrm>
            <a:custGeom>
              <a:avLst/>
              <a:gdLst/>
              <a:ahLst/>
              <a:cxnLst/>
              <a:rect l="l" t="t" r="r" b="b"/>
              <a:pathLst>
                <a:path w="116" h="63" extrusionOk="0">
                  <a:moveTo>
                    <a:pt x="62" y="1"/>
                  </a:moveTo>
                  <a:lnTo>
                    <a:pt x="9" y="18"/>
                  </a:lnTo>
                  <a:cubicBezTo>
                    <a:pt x="18" y="36"/>
                    <a:pt x="18" y="45"/>
                    <a:pt x="0" y="62"/>
                  </a:cubicBezTo>
                  <a:cubicBezTo>
                    <a:pt x="45" y="36"/>
                    <a:pt x="115" y="1"/>
                    <a:pt x="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7"/>
            <p:cNvSpPr/>
            <p:nvPr/>
          </p:nvSpPr>
          <p:spPr>
            <a:xfrm rot="-2551954">
              <a:off x="8316089" y="-125010"/>
              <a:ext cx="9428" cy="3317"/>
            </a:xfrm>
            <a:custGeom>
              <a:avLst/>
              <a:gdLst/>
              <a:ahLst/>
              <a:cxnLst/>
              <a:rect l="l" t="t" r="r" b="b"/>
              <a:pathLst>
                <a:path w="54" h="19" extrusionOk="0">
                  <a:moveTo>
                    <a:pt x="18" y="1"/>
                  </a:moveTo>
                  <a:cubicBezTo>
                    <a:pt x="10" y="1"/>
                    <a:pt x="10" y="1"/>
                    <a:pt x="1" y="10"/>
                  </a:cubicBezTo>
                  <a:cubicBezTo>
                    <a:pt x="18" y="10"/>
                    <a:pt x="36" y="19"/>
                    <a:pt x="54" y="19"/>
                  </a:cubicBezTo>
                  <a:cubicBezTo>
                    <a:pt x="45" y="19"/>
                    <a:pt x="27" y="10"/>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7"/>
            <p:cNvSpPr/>
            <p:nvPr/>
          </p:nvSpPr>
          <p:spPr>
            <a:xfrm rot="-2551954">
              <a:off x="8286350" y="-108283"/>
              <a:ext cx="6285" cy="6460"/>
            </a:xfrm>
            <a:custGeom>
              <a:avLst/>
              <a:gdLst/>
              <a:ahLst/>
              <a:cxnLst/>
              <a:rect l="l" t="t" r="r" b="b"/>
              <a:pathLst>
                <a:path w="36" h="37" extrusionOk="0">
                  <a:moveTo>
                    <a:pt x="36" y="1"/>
                  </a:moveTo>
                  <a:cubicBezTo>
                    <a:pt x="18" y="10"/>
                    <a:pt x="9" y="27"/>
                    <a:pt x="0" y="36"/>
                  </a:cubicBezTo>
                  <a:lnTo>
                    <a:pt x="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7"/>
            <p:cNvSpPr/>
            <p:nvPr/>
          </p:nvSpPr>
          <p:spPr>
            <a:xfrm rot="-2551954">
              <a:off x="8024122" y="-329728"/>
              <a:ext cx="9428" cy="4016"/>
            </a:xfrm>
            <a:custGeom>
              <a:avLst/>
              <a:gdLst/>
              <a:ahLst/>
              <a:cxnLst/>
              <a:rect l="l" t="t" r="r" b="b"/>
              <a:pathLst>
                <a:path w="54" h="23" extrusionOk="0">
                  <a:moveTo>
                    <a:pt x="0" y="0"/>
                  </a:moveTo>
                  <a:cubicBezTo>
                    <a:pt x="0" y="18"/>
                    <a:pt x="7" y="22"/>
                    <a:pt x="17" y="22"/>
                  </a:cubicBezTo>
                  <a:cubicBezTo>
                    <a:pt x="27" y="22"/>
                    <a:pt x="40" y="18"/>
                    <a:pt x="53" y="18"/>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7"/>
            <p:cNvSpPr/>
            <p:nvPr/>
          </p:nvSpPr>
          <p:spPr>
            <a:xfrm rot="-2551954">
              <a:off x="8662113" y="149587"/>
              <a:ext cx="12571" cy="10999"/>
            </a:xfrm>
            <a:custGeom>
              <a:avLst/>
              <a:gdLst/>
              <a:ahLst/>
              <a:cxnLst/>
              <a:rect l="l" t="t" r="r" b="b"/>
              <a:pathLst>
                <a:path w="72" h="63" extrusionOk="0">
                  <a:moveTo>
                    <a:pt x="71" y="1"/>
                  </a:moveTo>
                  <a:cubicBezTo>
                    <a:pt x="45" y="36"/>
                    <a:pt x="0" y="63"/>
                    <a:pt x="45" y="63"/>
                  </a:cubicBezTo>
                  <a:cubicBezTo>
                    <a:pt x="62" y="36"/>
                    <a:pt x="71" y="18"/>
                    <a:pt x="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7"/>
            <p:cNvSpPr/>
            <p:nvPr/>
          </p:nvSpPr>
          <p:spPr>
            <a:xfrm rot="-2551954">
              <a:off x="8199143" y="-306363"/>
              <a:ext cx="4889" cy="3317"/>
            </a:xfrm>
            <a:custGeom>
              <a:avLst/>
              <a:gdLst/>
              <a:ahLst/>
              <a:cxnLst/>
              <a:rect l="l" t="t" r="r" b="b"/>
              <a:pathLst>
                <a:path w="28" h="19" extrusionOk="0">
                  <a:moveTo>
                    <a:pt x="1" y="1"/>
                  </a:moveTo>
                  <a:cubicBezTo>
                    <a:pt x="9" y="18"/>
                    <a:pt x="18" y="18"/>
                    <a:pt x="27" y="18"/>
                  </a:cubicBezTo>
                  <a:cubicBezTo>
                    <a:pt x="18" y="9"/>
                    <a:pt x="9"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7"/>
            <p:cNvSpPr/>
            <p:nvPr/>
          </p:nvSpPr>
          <p:spPr>
            <a:xfrm rot="-2551954">
              <a:off x="8662027" y="136417"/>
              <a:ext cx="9428" cy="10999"/>
            </a:xfrm>
            <a:custGeom>
              <a:avLst/>
              <a:gdLst/>
              <a:ahLst/>
              <a:cxnLst/>
              <a:rect l="l" t="t" r="r" b="b"/>
              <a:pathLst>
                <a:path w="54" h="63" extrusionOk="0">
                  <a:moveTo>
                    <a:pt x="9" y="1"/>
                  </a:moveTo>
                  <a:cubicBezTo>
                    <a:pt x="9" y="1"/>
                    <a:pt x="9" y="10"/>
                    <a:pt x="0" y="10"/>
                  </a:cubicBezTo>
                  <a:cubicBezTo>
                    <a:pt x="9" y="27"/>
                    <a:pt x="18" y="45"/>
                    <a:pt x="18" y="63"/>
                  </a:cubicBezTo>
                  <a:cubicBezTo>
                    <a:pt x="36" y="45"/>
                    <a:pt x="53" y="19"/>
                    <a:pt x="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7"/>
            <p:cNvSpPr/>
            <p:nvPr/>
          </p:nvSpPr>
          <p:spPr>
            <a:xfrm rot="-2551954">
              <a:off x="7705051" y="-667940"/>
              <a:ext cx="1746" cy="1746"/>
            </a:xfrm>
            <a:custGeom>
              <a:avLst/>
              <a:gdLst/>
              <a:ahLst/>
              <a:cxnLst/>
              <a:rect l="l" t="t" r="r" b="b"/>
              <a:pathLst>
                <a:path w="10" h="10" extrusionOk="0">
                  <a:moveTo>
                    <a:pt x="10" y="1"/>
                  </a:moveTo>
                  <a:cubicBezTo>
                    <a:pt x="1" y="1"/>
                    <a:pt x="1" y="1"/>
                    <a:pt x="1" y="10"/>
                  </a:cubicBezTo>
                  <a:cubicBezTo>
                    <a:pt x="10" y="1"/>
                    <a:pt x="10" y="1"/>
                    <a:pt x="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7"/>
            <p:cNvSpPr/>
            <p:nvPr/>
          </p:nvSpPr>
          <p:spPr>
            <a:xfrm rot="-2551954">
              <a:off x="8742532" y="216128"/>
              <a:ext cx="175" cy="3317"/>
            </a:xfrm>
            <a:custGeom>
              <a:avLst/>
              <a:gdLst/>
              <a:ahLst/>
              <a:cxnLst/>
              <a:rect l="l" t="t" r="r" b="b"/>
              <a:pathLst>
                <a:path w="1" h="19" extrusionOk="0">
                  <a:moveTo>
                    <a:pt x="0" y="1"/>
                  </a:moveTo>
                  <a:cubicBezTo>
                    <a:pt x="0" y="18"/>
                    <a:pt x="0" y="10"/>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7"/>
            <p:cNvSpPr/>
            <p:nvPr/>
          </p:nvSpPr>
          <p:spPr>
            <a:xfrm rot="-2551954">
              <a:off x="8722176" y="253209"/>
              <a:ext cx="4889" cy="1746"/>
            </a:xfrm>
            <a:custGeom>
              <a:avLst/>
              <a:gdLst/>
              <a:ahLst/>
              <a:cxnLst/>
              <a:rect l="l" t="t" r="r" b="b"/>
              <a:pathLst>
                <a:path w="28" h="10" extrusionOk="0">
                  <a:moveTo>
                    <a:pt x="27" y="10"/>
                  </a:moveTo>
                  <a:cubicBezTo>
                    <a:pt x="27" y="10"/>
                    <a:pt x="18" y="1"/>
                    <a:pt x="1" y="1"/>
                  </a:cubicBezTo>
                  <a:cubicBezTo>
                    <a:pt x="18" y="1"/>
                    <a:pt x="27" y="10"/>
                    <a:pt x="27" y="1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7"/>
            <p:cNvSpPr/>
            <p:nvPr/>
          </p:nvSpPr>
          <p:spPr>
            <a:xfrm rot="-2551954">
              <a:off x="8598806" y="156464"/>
              <a:ext cx="2095" cy="1222"/>
            </a:xfrm>
            <a:custGeom>
              <a:avLst/>
              <a:gdLst/>
              <a:ahLst/>
              <a:cxnLst/>
              <a:rect l="l" t="t" r="r" b="b"/>
              <a:pathLst>
                <a:path w="12" h="7" extrusionOk="0">
                  <a:moveTo>
                    <a:pt x="11" y="0"/>
                  </a:moveTo>
                  <a:cubicBezTo>
                    <a:pt x="2" y="5"/>
                    <a:pt x="0" y="7"/>
                    <a:pt x="1" y="7"/>
                  </a:cubicBezTo>
                  <a:cubicBezTo>
                    <a:pt x="2" y="7"/>
                    <a:pt x="7" y="5"/>
                    <a:pt x="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7"/>
            <p:cNvSpPr/>
            <p:nvPr/>
          </p:nvSpPr>
          <p:spPr>
            <a:xfrm rot="-2551954">
              <a:off x="8739707" y="219410"/>
              <a:ext cx="3317" cy="3317"/>
            </a:xfrm>
            <a:custGeom>
              <a:avLst/>
              <a:gdLst/>
              <a:ahLst/>
              <a:cxnLst/>
              <a:rect l="l" t="t" r="r" b="b"/>
              <a:pathLst>
                <a:path w="19" h="19" extrusionOk="0">
                  <a:moveTo>
                    <a:pt x="19" y="1"/>
                  </a:moveTo>
                  <a:cubicBezTo>
                    <a:pt x="10" y="1"/>
                    <a:pt x="10" y="9"/>
                    <a:pt x="1" y="18"/>
                  </a:cubicBezTo>
                  <a:cubicBezTo>
                    <a:pt x="10" y="18"/>
                    <a:pt x="19" y="9"/>
                    <a:pt x="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7"/>
            <p:cNvSpPr/>
            <p:nvPr/>
          </p:nvSpPr>
          <p:spPr>
            <a:xfrm rot="-2551954">
              <a:off x="8744004" y="219929"/>
              <a:ext cx="2619" cy="2619"/>
            </a:xfrm>
            <a:custGeom>
              <a:avLst/>
              <a:gdLst/>
              <a:ahLst/>
              <a:cxnLst/>
              <a:rect l="l" t="t" r="r" b="b"/>
              <a:pathLst>
                <a:path w="15" h="15" extrusionOk="0">
                  <a:moveTo>
                    <a:pt x="9" y="0"/>
                  </a:moveTo>
                  <a:cubicBezTo>
                    <a:pt x="9" y="9"/>
                    <a:pt x="9" y="9"/>
                    <a:pt x="1" y="9"/>
                  </a:cubicBezTo>
                  <a:cubicBezTo>
                    <a:pt x="4" y="13"/>
                    <a:pt x="8" y="15"/>
                    <a:pt x="10" y="15"/>
                  </a:cubicBezTo>
                  <a:cubicBezTo>
                    <a:pt x="14" y="15"/>
                    <a:pt x="15" y="11"/>
                    <a:pt x="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7"/>
            <p:cNvSpPr/>
            <p:nvPr/>
          </p:nvSpPr>
          <p:spPr>
            <a:xfrm rot="-2551954">
              <a:off x="8739633" y="214288"/>
              <a:ext cx="1746" cy="4714"/>
            </a:xfrm>
            <a:custGeom>
              <a:avLst/>
              <a:gdLst/>
              <a:ahLst/>
              <a:cxnLst/>
              <a:rect l="l" t="t" r="r" b="b"/>
              <a:pathLst>
                <a:path w="10" h="27" extrusionOk="0">
                  <a:moveTo>
                    <a:pt x="1" y="0"/>
                  </a:moveTo>
                  <a:cubicBezTo>
                    <a:pt x="1" y="9"/>
                    <a:pt x="1" y="18"/>
                    <a:pt x="1" y="27"/>
                  </a:cubicBezTo>
                  <a:cubicBezTo>
                    <a:pt x="1" y="18"/>
                    <a:pt x="9" y="18"/>
                    <a:pt x="9" y="18"/>
                  </a:cubicBezTo>
                  <a:cubicBezTo>
                    <a:pt x="9" y="18"/>
                    <a:pt x="9" y="9"/>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7"/>
            <p:cNvSpPr/>
            <p:nvPr/>
          </p:nvSpPr>
          <p:spPr>
            <a:xfrm rot="-2551954">
              <a:off x="7898091" y="-506581"/>
              <a:ext cx="2619" cy="1921"/>
            </a:xfrm>
            <a:custGeom>
              <a:avLst/>
              <a:gdLst/>
              <a:ahLst/>
              <a:cxnLst/>
              <a:rect l="l" t="t" r="r" b="b"/>
              <a:pathLst>
                <a:path w="15" h="11" extrusionOk="0">
                  <a:moveTo>
                    <a:pt x="2" y="0"/>
                  </a:moveTo>
                  <a:cubicBezTo>
                    <a:pt x="0" y="0"/>
                    <a:pt x="5" y="5"/>
                    <a:pt x="15" y="10"/>
                  </a:cubicBezTo>
                  <a:cubicBezTo>
                    <a:pt x="7" y="3"/>
                    <a:pt x="3" y="0"/>
                    <a:pt x="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7"/>
            <p:cNvSpPr/>
            <p:nvPr/>
          </p:nvSpPr>
          <p:spPr>
            <a:xfrm rot="-2551954">
              <a:off x="8406165" y="19943"/>
              <a:ext cx="175" cy="175"/>
            </a:xfrm>
            <a:custGeom>
              <a:avLst/>
              <a:gdLst/>
              <a:ahLst/>
              <a:cxnLst/>
              <a:rect l="l" t="t" r="r" b="b"/>
              <a:pathLst>
                <a:path w="1" h="1" extrusionOk="0">
                  <a:moveTo>
                    <a:pt x="1" y="1"/>
                  </a:moveTo>
                  <a:cubicBezTo>
                    <a:pt x="1" y="1"/>
                    <a:pt x="1" y="1"/>
                    <a:pt x="1" y="1"/>
                  </a:cubicBezTo>
                  <a:cubicBezTo>
                    <a:pt x="1" y="1"/>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7"/>
            <p:cNvSpPr/>
            <p:nvPr/>
          </p:nvSpPr>
          <p:spPr>
            <a:xfrm rot="-2551954">
              <a:off x="8392367" y="4227"/>
              <a:ext cx="34221" cy="10999"/>
            </a:xfrm>
            <a:custGeom>
              <a:avLst/>
              <a:gdLst/>
              <a:ahLst/>
              <a:cxnLst/>
              <a:rect l="l" t="t" r="r" b="b"/>
              <a:pathLst>
                <a:path w="196" h="63" extrusionOk="0">
                  <a:moveTo>
                    <a:pt x="1" y="1"/>
                  </a:moveTo>
                  <a:cubicBezTo>
                    <a:pt x="71" y="19"/>
                    <a:pt x="63" y="36"/>
                    <a:pt x="45" y="63"/>
                  </a:cubicBezTo>
                  <a:lnTo>
                    <a:pt x="195" y="27"/>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7"/>
            <p:cNvSpPr/>
            <p:nvPr/>
          </p:nvSpPr>
          <p:spPr>
            <a:xfrm rot="-2551954">
              <a:off x="8148886" y="-916989"/>
              <a:ext cx="187340" cy="1410724"/>
            </a:xfrm>
            <a:custGeom>
              <a:avLst/>
              <a:gdLst/>
              <a:ahLst/>
              <a:cxnLst/>
              <a:rect l="l" t="t" r="r" b="b"/>
              <a:pathLst>
                <a:path w="1073" h="8080" extrusionOk="0">
                  <a:moveTo>
                    <a:pt x="43" y="160"/>
                  </a:moveTo>
                  <a:lnTo>
                    <a:pt x="40" y="168"/>
                  </a:lnTo>
                  <a:cubicBezTo>
                    <a:pt x="42" y="166"/>
                    <a:pt x="43" y="164"/>
                    <a:pt x="43" y="160"/>
                  </a:cubicBezTo>
                  <a:close/>
                  <a:moveTo>
                    <a:pt x="605" y="575"/>
                  </a:moveTo>
                  <a:lnTo>
                    <a:pt x="605" y="575"/>
                  </a:lnTo>
                  <a:cubicBezTo>
                    <a:pt x="603" y="575"/>
                    <a:pt x="601" y="576"/>
                    <a:pt x="599" y="577"/>
                  </a:cubicBezTo>
                  <a:lnTo>
                    <a:pt x="599" y="577"/>
                  </a:lnTo>
                  <a:cubicBezTo>
                    <a:pt x="601" y="576"/>
                    <a:pt x="603" y="576"/>
                    <a:pt x="605" y="575"/>
                  </a:cubicBezTo>
                  <a:close/>
                  <a:moveTo>
                    <a:pt x="74" y="1885"/>
                  </a:moveTo>
                  <a:lnTo>
                    <a:pt x="74" y="1885"/>
                  </a:lnTo>
                  <a:cubicBezTo>
                    <a:pt x="74" y="1887"/>
                    <a:pt x="74" y="1889"/>
                    <a:pt x="75" y="1890"/>
                  </a:cubicBezTo>
                  <a:cubicBezTo>
                    <a:pt x="74" y="1889"/>
                    <a:pt x="74" y="1887"/>
                    <a:pt x="74" y="1885"/>
                  </a:cubicBezTo>
                  <a:close/>
                  <a:moveTo>
                    <a:pt x="66" y="2447"/>
                  </a:moveTo>
                  <a:cubicBezTo>
                    <a:pt x="66" y="2447"/>
                    <a:pt x="67" y="2448"/>
                    <a:pt x="67" y="2448"/>
                  </a:cubicBezTo>
                  <a:lnTo>
                    <a:pt x="67" y="2448"/>
                  </a:lnTo>
                  <a:lnTo>
                    <a:pt x="66" y="2447"/>
                  </a:lnTo>
                  <a:close/>
                  <a:moveTo>
                    <a:pt x="207" y="3524"/>
                  </a:moveTo>
                  <a:lnTo>
                    <a:pt x="207" y="3524"/>
                  </a:lnTo>
                  <a:cubicBezTo>
                    <a:pt x="207" y="3526"/>
                    <a:pt x="208" y="3528"/>
                    <a:pt x="208" y="3530"/>
                  </a:cubicBezTo>
                  <a:lnTo>
                    <a:pt x="208" y="3530"/>
                  </a:lnTo>
                  <a:lnTo>
                    <a:pt x="207" y="3524"/>
                  </a:lnTo>
                  <a:close/>
                  <a:moveTo>
                    <a:pt x="342" y="5809"/>
                  </a:moveTo>
                  <a:cubicBezTo>
                    <a:pt x="341" y="5810"/>
                    <a:pt x="340" y="5810"/>
                    <a:pt x="340" y="5811"/>
                  </a:cubicBezTo>
                  <a:cubicBezTo>
                    <a:pt x="340" y="5810"/>
                    <a:pt x="341" y="5810"/>
                    <a:pt x="342" y="5809"/>
                  </a:cubicBezTo>
                  <a:close/>
                  <a:moveTo>
                    <a:pt x="543" y="1"/>
                  </a:moveTo>
                  <a:lnTo>
                    <a:pt x="128" y="18"/>
                  </a:lnTo>
                  <a:cubicBezTo>
                    <a:pt x="119" y="54"/>
                    <a:pt x="75" y="71"/>
                    <a:pt x="48" y="71"/>
                  </a:cubicBezTo>
                  <a:cubicBezTo>
                    <a:pt x="48" y="62"/>
                    <a:pt x="40" y="54"/>
                    <a:pt x="40" y="45"/>
                  </a:cubicBezTo>
                  <a:lnTo>
                    <a:pt x="40" y="45"/>
                  </a:lnTo>
                  <a:cubicBezTo>
                    <a:pt x="0" y="76"/>
                    <a:pt x="44" y="135"/>
                    <a:pt x="43" y="160"/>
                  </a:cubicBezTo>
                  <a:lnTo>
                    <a:pt x="43" y="160"/>
                  </a:lnTo>
                  <a:lnTo>
                    <a:pt x="57" y="124"/>
                  </a:lnTo>
                  <a:cubicBezTo>
                    <a:pt x="101" y="239"/>
                    <a:pt x="57" y="398"/>
                    <a:pt x="137" y="513"/>
                  </a:cubicBezTo>
                  <a:lnTo>
                    <a:pt x="163" y="504"/>
                  </a:lnTo>
                  <a:lnTo>
                    <a:pt x="163" y="504"/>
                  </a:lnTo>
                  <a:cubicBezTo>
                    <a:pt x="216" y="592"/>
                    <a:pt x="137" y="575"/>
                    <a:pt x="163" y="672"/>
                  </a:cubicBezTo>
                  <a:lnTo>
                    <a:pt x="154" y="672"/>
                  </a:lnTo>
                  <a:cubicBezTo>
                    <a:pt x="181" y="689"/>
                    <a:pt x="198" y="716"/>
                    <a:pt x="198" y="742"/>
                  </a:cubicBezTo>
                  <a:cubicBezTo>
                    <a:pt x="193" y="738"/>
                    <a:pt x="188" y="737"/>
                    <a:pt x="183" y="737"/>
                  </a:cubicBezTo>
                  <a:cubicBezTo>
                    <a:pt x="161" y="737"/>
                    <a:pt x="142" y="769"/>
                    <a:pt x="120" y="769"/>
                  </a:cubicBezTo>
                  <a:cubicBezTo>
                    <a:pt x="114" y="769"/>
                    <a:pt x="108" y="767"/>
                    <a:pt x="101" y="760"/>
                  </a:cubicBezTo>
                  <a:lnTo>
                    <a:pt x="101" y="760"/>
                  </a:lnTo>
                  <a:cubicBezTo>
                    <a:pt x="154" y="857"/>
                    <a:pt x="146" y="813"/>
                    <a:pt x="243" y="875"/>
                  </a:cubicBezTo>
                  <a:lnTo>
                    <a:pt x="198" y="884"/>
                  </a:lnTo>
                  <a:cubicBezTo>
                    <a:pt x="243" y="910"/>
                    <a:pt x="260" y="910"/>
                    <a:pt x="278" y="954"/>
                  </a:cubicBezTo>
                  <a:cubicBezTo>
                    <a:pt x="268" y="947"/>
                    <a:pt x="260" y="944"/>
                    <a:pt x="253" y="944"/>
                  </a:cubicBezTo>
                  <a:cubicBezTo>
                    <a:pt x="234" y="944"/>
                    <a:pt x="218" y="961"/>
                    <a:pt x="198" y="961"/>
                  </a:cubicBezTo>
                  <a:cubicBezTo>
                    <a:pt x="188" y="961"/>
                    <a:pt x="177" y="957"/>
                    <a:pt x="163" y="945"/>
                  </a:cubicBezTo>
                  <a:lnTo>
                    <a:pt x="163" y="945"/>
                  </a:lnTo>
                  <a:cubicBezTo>
                    <a:pt x="66" y="1060"/>
                    <a:pt x="260" y="1104"/>
                    <a:pt x="128" y="1157"/>
                  </a:cubicBezTo>
                  <a:cubicBezTo>
                    <a:pt x="145" y="1163"/>
                    <a:pt x="158" y="1166"/>
                    <a:pt x="169" y="1166"/>
                  </a:cubicBezTo>
                  <a:cubicBezTo>
                    <a:pt x="229" y="1166"/>
                    <a:pt x="201" y="1083"/>
                    <a:pt x="211" y="1083"/>
                  </a:cubicBezTo>
                  <a:lnTo>
                    <a:pt x="211" y="1083"/>
                  </a:lnTo>
                  <a:cubicBezTo>
                    <a:pt x="212" y="1083"/>
                    <a:pt x="214" y="1084"/>
                    <a:pt x="216" y="1087"/>
                  </a:cubicBezTo>
                  <a:cubicBezTo>
                    <a:pt x="224" y="1082"/>
                    <a:pt x="231" y="1080"/>
                    <a:pt x="239" y="1080"/>
                  </a:cubicBezTo>
                  <a:cubicBezTo>
                    <a:pt x="276" y="1080"/>
                    <a:pt x="310" y="1128"/>
                    <a:pt x="296" y="1157"/>
                  </a:cubicBezTo>
                  <a:cubicBezTo>
                    <a:pt x="296" y="1192"/>
                    <a:pt x="148" y="1219"/>
                    <a:pt x="154" y="1305"/>
                  </a:cubicBezTo>
                  <a:lnTo>
                    <a:pt x="154" y="1305"/>
                  </a:lnTo>
                  <a:cubicBezTo>
                    <a:pt x="153" y="1299"/>
                    <a:pt x="146" y="1298"/>
                    <a:pt x="146" y="1290"/>
                  </a:cubicBezTo>
                  <a:lnTo>
                    <a:pt x="146" y="1290"/>
                  </a:lnTo>
                  <a:cubicBezTo>
                    <a:pt x="110" y="1325"/>
                    <a:pt x="190" y="1352"/>
                    <a:pt x="137" y="1387"/>
                  </a:cubicBezTo>
                  <a:cubicBezTo>
                    <a:pt x="216" y="1405"/>
                    <a:pt x="137" y="1440"/>
                    <a:pt x="234" y="1440"/>
                  </a:cubicBezTo>
                  <a:lnTo>
                    <a:pt x="207" y="1369"/>
                  </a:lnTo>
                  <a:lnTo>
                    <a:pt x="207" y="1369"/>
                  </a:lnTo>
                  <a:cubicBezTo>
                    <a:pt x="234" y="1405"/>
                    <a:pt x="340" y="1449"/>
                    <a:pt x="296" y="1519"/>
                  </a:cubicBezTo>
                  <a:cubicBezTo>
                    <a:pt x="278" y="1511"/>
                    <a:pt x="251" y="1493"/>
                    <a:pt x="234" y="1475"/>
                  </a:cubicBezTo>
                  <a:lnTo>
                    <a:pt x="234" y="1475"/>
                  </a:lnTo>
                  <a:cubicBezTo>
                    <a:pt x="207" y="1502"/>
                    <a:pt x="251" y="1519"/>
                    <a:pt x="225" y="1546"/>
                  </a:cubicBezTo>
                  <a:cubicBezTo>
                    <a:pt x="128" y="1537"/>
                    <a:pt x="198" y="1449"/>
                    <a:pt x="128" y="1405"/>
                  </a:cubicBezTo>
                  <a:lnTo>
                    <a:pt x="128" y="1405"/>
                  </a:lnTo>
                  <a:cubicBezTo>
                    <a:pt x="97" y="1428"/>
                    <a:pt x="175" y="1478"/>
                    <a:pt x="122" y="1478"/>
                  </a:cubicBezTo>
                  <a:cubicBezTo>
                    <a:pt x="115" y="1478"/>
                    <a:pt x="105" y="1477"/>
                    <a:pt x="93" y="1475"/>
                  </a:cubicBezTo>
                  <a:lnTo>
                    <a:pt x="93" y="1475"/>
                  </a:lnTo>
                  <a:cubicBezTo>
                    <a:pt x="225" y="1502"/>
                    <a:pt x="84" y="1555"/>
                    <a:pt x="181" y="1608"/>
                  </a:cubicBezTo>
                  <a:lnTo>
                    <a:pt x="128" y="1608"/>
                  </a:lnTo>
                  <a:cubicBezTo>
                    <a:pt x="137" y="1617"/>
                    <a:pt x="163" y="1634"/>
                    <a:pt x="163" y="1652"/>
                  </a:cubicBezTo>
                  <a:lnTo>
                    <a:pt x="93" y="1625"/>
                  </a:lnTo>
                  <a:lnTo>
                    <a:pt x="93" y="1625"/>
                  </a:lnTo>
                  <a:cubicBezTo>
                    <a:pt x="154" y="1669"/>
                    <a:pt x="40" y="1714"/>
                    <a:pt x="75" y="1758"/>
                  </a:cubicBezTo>
                  <a:cubicBezTo>
                    <a:pt x="75" y="1709"/>
                    <a:pt x="93" y="1703"/>
                    <a:pt x="115" y="1703"/>
                  </a:cubicBezTo>
                  <a:cubicBezTo>
                    <a:pt x="123" y="1703"/>
                    <a:pt x="132" y="1704"/>
                    <a:pt x="141" y="1704"/>
                  </a:cubicBezTo>
                  <a:cubicBezTo>
                    <a:pt x="155" y="1704"/>
                    <a:pt x="170" y="1701"/>
                    <a:pt x="181" y="1687"/>
                  </a:cubicBezTo>
                  <a:lnTo>
                    <a:pt x="181" y="1687"/>
                  </a:lnTo>
                  <a:cubicBezTo>
                    <a:pt x="259" y="1800"/>
                    <a:pt x="46" y="1768"/>
                    <a:pt x="74" y="1885"/>
                  </a:cubicBezTo>
                  <a:lnTo>
                    <a:pt x="74" y="1885"/>
                  </a:lnTo>
                  <a:cubicBezTo>
                    <a:pt x="72" y="1869"/>
                    <a:pt x="92" y="1839"/>
                    <a:pt x="112" y="1839"/>
                  </a:cubicBezTo>
                  <a:cubicBezTo>
                    <a:pt x="117" y="1839"/>
                    <a:pt x="123" y="1841"/>
                    <a:pt x="128" y="1846"/>
                  </a:cubicBezTo>
                  <a:cubicBezTo>
                    <a:pt x="119" y="1873"/>
                    <a:pt x="101" y="1908"/>
                    <a:pt x="66" y="1926"/>
                  </a:cubicBezTo>
                  <a:cubicBezTo>
                    <a:pt x="71" y="1950"/>
                    <a:pt x="79" y="1958"/>
                    <a:pt x="89" y="1958"/>
                  </a:cubicBezTo>
                  <a:cubicBezTo>
                    <a:pt x="105" y="1958"/>
                    <a:pt x="125" y="1935"/>
                    <a:pt x="145" y="1935"/>
                  </a:cubicBezTo>
                  <a:cubicBezTo>
                    <a:pt x="151" y="1935"/>
                    <a:pt x="157" y="1937"/>
                    <a:pt x="163" y="1943"/>
                  </a:cubicBezTo>
                  <a:cubicBezTo>
                    <a:pt x="93" y="1970"/>
                    <a:pt x="190" y="1979"/>
                    <a:pt x="216" y="2014"/>
                  </a:cubicBezTo>
                  <a:lnTo>
                    <a:pt x="154" y="2023"/>
                  </a:lnTo>
                  <a:cubicBezTo>
                    <a:pt x="128" y="2120"/>
                    <a:pt x="278" y="2040"/>
                    <a:pt x="234" y="2129"/>
                  </a:cubicBezTo>
                  <a:lnTo>
                    <a:pt x="154" y="2093"/>
                  </a:lnTo>
                  <a:lnTo>
                    <a:pt x="181" y="2137"/>
                  </a:lnTo>
                  <a:lnTo>
                    <a:pt x="110" y="2137"/>
                  </a:lnTo>
                  <a:cubicBezTo>
                    <a:pt x="163" y="2182"/>
                    <a:pt x="154" y="2199"/>
                    <a:pt x="137" y="2243"/>
                  </a:cubicBezTo>
                  <a:cubicBezTo>
                    <a:pt x="143" y="2242"/>
                    <a:pt x="150" y="2241"/>
                    <a:pt x="157" y="2241"/>
                  </a:cubicBezTo>
                  <a:cubicBezTo>
                    <a:pt x="194" y="2241"/>
                    <a:pt x="243" y="2258"/>
                    <a:pt x="243" y="2288"/>
                  </a:cubicBezTo>
                  <a:cubicBezTo>
                    <a:pt x="207" y="2323"/>
                    <a:pt x="190" y="2279"/>
                    <a:pt x="198" y="2341"/>
                  </a:cubicBezTo>
                  <a:cubicBezTo>
                    <a:pt x="163" y="2323"/>
                    <a:pt x="119" y="2314"/>
                    <a:pt x="172" y="2279"/>
                  </a:cubicBezTo>
                  <a:cubicBezTo>
                    <a:pt x="146" y="2279"/>
                    <a:pt x="128" y="2270"/>
                    <a:pt x="110" y="2270"/>
                  </a:cubicBezTo>
                  <a:cubicBezTo>
                    <a:pt x="75" y="2305"/>
                    <a:pt x="110" y="2349"/>
                    <a:pt x="110" y="2367"/>
                  </a:cubicBezTo>
                  <a:cubicBezTo>
                    <a:pt x="110" y="2358"/>
                    <a:pt x="110" y="2349"/>
                    <a:pt x="119" y="2349"/>
                  </a:cubicBezTo>
                  <a:lnTo>
                    <a:pt x="207" y="2429"/>
                  </a:lnTo>
                  <a:cubicBezTo>
                    <a:pt x="196" y="2436"/>
                    <a:pt x="186" y="2439"/>
                    <a:pt x="178" y="2439"/>
                  </a:cubicBezTo>
                  <a:cubicBezTo>
                    <a:pt x="166" y="2439"/>
                    <a:pt x="156" y="2434"/>
                    <a:pt x="146" y="2429"/>
                  </a:cubicBezTo>
                  <a:lnTo>
                    <a:pt x="146" y="2429"/>
                  </a:lnTo>
                  <a:cubicBezTo>
                    <a:pt x="154" y="2447"/>
                    <a:pt x="181" y="2455"/>
                    <a:pt x="190" y="2482"/>
                  </a:cubicBezTo>
                  <a:cubicBezTo>
                    <a:pt x="146" y="2473"/>
                    <a:pt x="94" y="2482"/>
                    <a:pt x="67" y="2448"/>
                  </a:cubicBezTo>
                  <a:lnTo>
                    <a:pt x="67" y="2448"/>
                  </a:lnTo>
                  <a:lnTo>
                    <a:pt x="128" y="2526"/>
                  </a:lnTo>
                  <a:cubicBezTo>
                    <a:pt x="104" y="2534"/>
                    <a:pt x="81" y="2563"/>
                    <a:pt x="63" y="2563"/>
                  </a:cubicBezTo>
                  <a:cubicBezTo>
                    <a:pt x="61" y="2563"/>
                    <a:pt x="59" y="2562"/>
                    <a:pt x="57" y="2561"/>
                  </a:cubicBezTo>
                  <a:lnTo>
                    <a:pt x="57" y="2561"/>
                  </a:lnTo>
                  <a:cubicBezTo>
                    <a:pt x="31" y="2605"/>
                    <a:pt x="146" y="2667"/>
                    <a:pt x="119" y="2729"/>
                  </a:cubicBezTo>
                  <a:cubicBezTo>
                    <a:pt x="128" y="2738"/>
                    <a:pt x="137" y="2738"/>
                    <a:pt x="146" y="2756"/>
                  </a:cubicBezTo>
                  <a:cubicBezTo>
                    <a:pt x="137" y="2817"/>
                    <a:pt x="75" y="2870"/>
                    <a:pt x="146" y="2932"/>
                  </a:cubicBezTo>
                  <a:lnTo>
                    <a:pt x="66" y="2976"/>
                  </a:lnTo>
                  <a:cubicBezTo>
                    <a:pt x="70" y="2987"/>
                    <a:pt x="76" y="2991"/>
                    <a:pt x="84" y="2991"/>
                  </a:cubicBezTo>
                  <a:cubicBezTo>
                    <a:pt x="103" y="2991"/>
                    <a:pt x="132" y="2968"/>
                    <a:pt x="158" y="2968"/>
                  </a:cubicBezTo>
                  <a:cubicBezTo>
                    <a:pt x="173" y="2968"/>
                    <a:pt x="188" y="2976"/>
                    <a:pt x="198" y="3003"/>
                  </a:cubicBezTo>
                  <a:cubicBezTo>
                    <a:pt x="234" y="3065"/>
                    <a:pt x="128" y="3029"/>
                    <a:pt x="110" y="3056"/>
                  </a:cubicBezTo>
                  <a:cubicBezTo>
                    <a:pt x="154" y="3082"/>
                    <a:pt x="243" y="3135"/>
                    <a:pt x="172" y="3197"/>
                  </a:cubicBezTo>
                  <a:cubicBezTo>
                    <a:pt x="154" y="3179"/>
                    <a:pt x="172" y="3162"/>
                    <a:pt x="163" y="3144"/>
                  </a:cubicBezTo>
                  <a:lnTo>
                    <a:pt x="163" y="3144"/>
                  </a:lnTo>
                  <a:lnTo>
                    <a:pt x="119" y="3188"/>
                  </a:lnTo>
                  <a:cubicBezTo>
                    <a:pt x="63" y="3157"/>
                    <a:pt x="60" y="3126"/>
                    <a:pt x="41" y="3126"/>
                  </a:cubicBezTo>
                  <a:cubicBezTo>
                    <a:pt x="33" y="3126"/>
                    <a:pt x="22" y="3131"/>
                    <a:pt x="4" y="3144"/>
                  </a:cubicBezTo>
                  <a:cubicBezTo>
                    <a:pt x="163" y="3144"/>
                    <a:pt x="22" y="3321"/>
                    <a:pt x="190" y="3321"/>
                  </a:cubicBezTo>
                  <a:lnTo>
                    <a:pt x="154" y="3347"/>
                  </a:lnTo>
                  <a:cubicBezTo>
                    <a:pt x="154" y="3338"/>
                    <a:pt x="146" y="3338"/>
                    <a:pt x="146" y="3329"/>
                  </a:cubicBezTo>
                  <a:lnTo>
                    <a:pt x="146" y="3329"/>
                  </a:lnTo>
                  <a:cubicBezTo>
                    <a:pt x="75" y="3391"/>
                    <a:pt x="269" y="3365"/>
                    <a:pt x="243" y="3444"/>
                  </a:cubicBezTo>
                  <a:cubicBezTo>
                    <a:pt x="236" y="3463"/>
                    <a:pt x="221" y="3478"/>
                    <a:pt x="206" y="3478"/>
                  </a:cubicBezTo>
                  <a:cubicBezTo>
                    <a:pt x="200" y="3478"/>
                    <a:pt x="195" y="3476"/>
                    <a:pt x="190" y="3471"/>
                  </a:cubicBezTo>
                  <a:lnTo>
                    <a:pt x="190" y="3471"/>
                  </a:lnTo>
                  <a:lnTo>
                    <a:pt x="234" y="3524"/>
                  </a:lnTo>
                  <a:cubicBezTo>
                    <a:pt x="234" y="3533"/>
                    <a:pt x="227" y="3537"/>
                    <a:pt x="221" y="3537"/>
                  </a:cubicBezTo>
                  <a:cubicBezTo>
                    <a:pt x="216" y="3537"/>
                    <a:pt x="211" y="3535"/>
                    <a:pt x="208" y="3530"/>
                  </a:cubicBezTo>
                  <a:lnTo>
                    <a:pt x="208" y="3530"/>
                  </a:lnTo>
                  <a:lnTo>
                    <a:pt x="225" y="3612"/>
                  </a:lnTo>
                  <a:lnTo>
                    <a:pt x="216" y="3612"/>
                  </a:lnTo>
                  <a:cubicBezTo>
                    <a:pt x="243" y="3621"/>
                    <a:pt x="287" y="3647"/>
                    <a:pt x="304" y="3656"/>
                  </a:cubicBezTo>
                  <a:cubicBezTo>
                    <a:pt x="297" y="3664"/>
                    <a:pt x="292" y="3666"/>
                    <a:pt x="289" y="3666"/>
                  </a:cubicBezTo>
                  <a:cubicBezTo>
                    <a:pt x="282" y="3666"/>
                    <a:pt x="280" y="3655"/>
                    <a:pt x="268" y="3655"/>
                  </a:cubicBezTo>
                  <a:cubicBezTo>
                    <a:pt x="266" y="3655"/>
                    <a:pt x="263" y="3655"/>
                    <a:pt x="260" y="3656"/>
                  </a:cubicBezTo>
                  <a:lnTo>
                    <a:pt x="304" y="3700"/>
                  </a:lnTo>
                  <a:cubicBezTo>
                    <a:pt x="295" y="3706"/>
                    <a:pt x="286" y="3709"/>
                    <a:pt x="277" y="3709"/>
                  </a:cubicBezTo>
                  <a:cubicBezTo>
                    <a:pt x="247" y="3709"/>
                    <a:pt x="225" y="3677"/>
                    <a:pt x="225" y="3656"/>
                  </a:cubicBezTo>
                  <a:lnTo>
                    <a:pt x="225" y="3656"/>
                  </a:lnTo>
                  <a:cubicBezTo>
                    <a:pt x="66" y="3709"/>
                    <a:pt x="269" y="3692"/>
                    <a:pt x="181" y="3789"/>
                  </a:cubicBezTo>
                  <a:lnTo>
                    <a:pt x="154" y="3744"/>
                  </a:lnTo>
                  <a:cubicBezTo>
                    <a:pt x="66" y="3780"/>
                    <a:pt x="101" y="3815"/>
                    <a:pt x="48" y="3868"/>
                  </a:cubicBezTo>
                  <a:cubicBezTo>
                    <a:pt x="70" y="3861"/>
                    <a:pt x="150" y="3795"/>
                    <a:pt x="199" y="3795"/>
                  </a:cubicBezTo>
                  <a:cubicBezTo>
                    <a:pt x="209" y="3795"/>
                    <a:pt x="218" y="3798"/>
                    <a:pt x="225" y="3806"/>
                  </a:cubicBezTo>
                  <a:cubicBezTo>
                    <a:pt x="216" y="3824"/>
                    <a:pt x="216" y="3842"/>
                    <a:pt x="243" y="3868"/>
                  </a:cubicBezTo>
                  <a:cubicBezTo>
                    <a:pt x="190" y="3877"/>
                    <a:pt x="207" y="3903"/>
                    <a:pt x="207" y="3939"/>
                  </a:cubicBezTo>
                  <a:lnTo>
                    <a:pt x="128" y="3939"/>
                  </a:lnTo>
                  <a:cubicBezTo>
                    <a:pt x="154" y="3974"/>
                    <a:pt x="190" y="3965"/>
                    <a:pt x="225" y="3992"/>
                  </a:cubicBezTo>
                  <a:cubicBezTo>
                    <a:pt x="225" y="4027"/>
                    <a:pt x="163" y="4045"/>
                    <a:pt x="119" y="4054"/>
                  </a:cubicBezTo>
                  <a:cubicBezTo>
                    <a:pt x="117" y="4071"/>
                    <a:pt x="121" y="4076"/>
                    <a:pt x="129" y="4076"/>
                  </a:cubicBezTo>
                  <a:cubicBezTo>
                    <a:pt x="144" y="4076"/>
                    <a:pt x="175" y="4052"/>
                    <a:pt x="198" y="4052"/>
                  </a:cubicBezTo>
                  <a:cubicBezTo>
                    <a:pt x="210" y="4052"/>
                    <a:pt x="220" y="4059"/>
                    <a:pt x="225" y="4080"/>
                  </a:cubicBezTo>
                  <a:cubicBezTo>
                    <a:pt x="198" y="4142"/>
                    <a:pt x="234" y="4177"/>
                    <a:pt x="278" y="4239"/>
                  </a:cubicBezTo>
                  <a:cubicBezTo>
                    <a:pt x="269" y="4254"/>
                    <a:pt x="261" y="4259"/>
                    <a:pt x="253" y="4259"/>
                  </a:cubicBezTo>
                  <a:cubicBezTo>
                    <a:pt x="241" y="4259"/>
                    <a:pt x="231" y="4247"/>
                    <a:pt x="221" y="4247"/>
                  </a:cubicBezTo>
                  <a:cubicBezTo>
                    <a:pt x="220" y="4247"/>
                    <a:pt x="218" y="4247"/>
                    <a:pt x="216" y="4248"/>
                  </a:cubicBezTo>
                  <a:lnTo>
                    <a:pt x="278" y="4283"/>
                  </a:lnTo>
                  <a:cubicBezTo>
                    <a:pt x="274" y="4288"/>
                    <a:pt x="267" y="4290"/>
                    <a:pt x="260" y="4290"/>
                  </a:cubicBezTo>
                  <a:cubicBezTo>
                    <a:pt x="254" y="4290"/>
                    <a:pt x="247" y="4288"/>
                    <a:pt x="243" y="4283"/>
                  </a:cubicBezTo>
                  <a:lnTo>
                    <a:pt x="243" y="4283"/>
                  </a:lnTo>
                  <a:cubicBezTo>
                    <a:pt x="269" y="4318"/>
                    <a:pt x="322" y="4283"/>
                    <a:pt x="340" y="4327"/>
                  </a:cubicBezTo>
                  <a:cubicBezTo>
                    <a:pt x="428" y="4336"/>
                    <a:pt x="225" y="4424"/>
                    <a:pt x="322" y="4477"/>
                  </a:cubicBezTo>
                  <a:cubicBezTo>
                    <a:pt x="316" y="4483"/>
                    <a:pt x="309" y="4485"/>
                    <a:pt x="302" y="4485"/>
                  </a:cubicBezTo>
                  <a:cubicBezTo>
                    <a:pt x="287" y="4485"/>
                    <a:pt x="269" y="4477"/>
                    <a:pt x="251" y="4477"/>
                  </a:cubicBezTo>
                  <a:cubicBezTo>
                    <a:pt x="313" y="4557"/>
                    <a:pt x="296" y="4548"/>
                    <a:pt x="384" y="4601"/>
                  </a:cubicBezTo>
                  <a:lnTo>
                    <a:pt x="331" y="4663"/>
                  </a:lnTo>
                  <a:cubicBezTo>
                    <a:pt x="349" y="4650"/>
                    <a:pt x="367" y="4645"/>
                    <a:pt x="385" y="4645"/>
                  </a:cubicBezTo>
                  <a:cubicBezTo>
                    <a:pt x="429" y="4645"/>
                    <a:pt x="473" y="4676"/>
                    <a:pt x="516" y="4707"/>
                  </a:cubicBezTo>
                  <a:cubicBezTo>
                    <a:pt x="543" y="4689"/>
                    <a:pt x="561" y="4680"/>
                    <a:pt x="578" y="4672"/>
                  </a:cubicBezTo>
                  <a:lnTo>
                    <a:pt x="622" y="4742"/>
                  </a:lnTo>
                  <a:cubicBezTo>
                    <a:pt x="617" y="4745"/>
                    <a:pt x="611" y="4746"/>
                    <a:pt x="605" y="4746"/>
                  </a:cubicBezTo>
                  <a:cubicBezTo>
                    <a:pt x="589" y="4746"/>
                    <a:pt x="570" y="4740"/>
                    <a:pt x="552" y="4733"/>
                  </a:cubicBezTo>
                  <a:lnTo>
                    <a:pt x="552" y="4733"/>
                  </a:lnTo>
                  <a:cubicBezTo>
                    <a:pt x="552" y="4742"/>
                    <a:pt x="561" y="4742"/>
                    <a:pt x="569" y="4742"/>
                  </a:cubicBezTo>
                  <a:cubicBezTo>
                    <a:pt x="557" y="4754"/>
                    <a:pt x="542" y="4759"/>
                    <a:pt x="524" y="4759"/>
                  </a:cubicBezTo>
                  <a:cubicBezTo>
                    <a:pt x="503" y="4759"/>
                    <a:pt x="479" y="4752"/>
                    <a:pt x="455" y="4742"/>
                  </a:cubicBezTo>
                  <a:cubicBezTo>
                    <a:pt x="472" y="4733"/>
                    <a:pt x="481" y="4725"/>
                    <a:pt x="499" y="4716"/>
                  </a:cubicBezTo>
                  <a:cubicBezTo>
                    <a:pt x="455" y="4698"/>
                    <a:pt x="402" y="4689"/>
                    <a:pt x="357" y="4689"/>
                  </a:cubicBezTo>
                  <a:cubicBezTo>
                    <a:pt x="366" y="4698"/>
                    <a:pt x="375" y="4707"/>
                    <a:pt x="375" y="4716"/>
                  </a:cubicBezTo>
                  <a:cubicBezTo>
                    <a:pt x="366" y="4707"/>
                    <a:pt x="357" y="4707"/>
                    <a:pt x="349" y="4707"/>
                  </a:cubicBezTo>
                  <a:cubicBezTo>
                    <a:pt x="340" y="4716"/>
                    <a:pt x="357" y="4716"/>
                    <a:pt x="375" y="4733"/>
                  </a:cubicBezTo>
                  <a:lnTo>
                    <a:pt x="296" y="4751"/>
                  </a:lnTo>
                  <a:lnTo>
                    <a:pt x="322" y="4751"/>
                  </a:lnTo>
                  <a:lnTo>
                    <a:pt x="278" y="4848"/>
                  </a:lnTo>
                  <a:cubicBezTo>
                    <a:pt x="366" y="4910"/>
                    <a:pt x="490" y="4963"/>
                    <a:pt x="534" y="5069"/>
                  </a:cubicBezTo>
                  <a:cubicBezTo>
                    <a:pt x="506" y="5059"/>
                    <a:pt x="484" y="5055"/>
                    <a:pt x="463" y="5055"/>
                  </a:cubicBezTo>
                  <a:cubicBezTo>
                    <a:pt x="430" y="5055"/>
                    <a:pt x="400" y="5064"/>
                    <a:pt x="357" y="5069"/>
                  </a:cubicBezTo>
                  <a:cubicBezTo>
                    <a:pt x="428" y="5034"/>
                    <a:pt x="322" y="4989"/>
                    <a:pt x="331" y="4928"/>
                  </a:cubicBezTo>
                  <a:lnTo>
                    <a:pt x="331" y="4928"/>
                  </a:lnTo>
                  <a:cubicBezTo>
                    <a:pt x="326" y="4947"/>
                    <a:pt x="313" y="4953"/>
                    <a:pt x="301" y="4953"/>
                  </a:cubicBezTo>
                  <a:cubicBezTo>
                    <a:pt x="291" y="4953"/>
                    <a:pt x="282" y="4949"/>
                    <a:pt x="278" y="4945"/>
                  </a:cubicBezTo>
                  <a:lnTo>
                    <a:pt x="278" y="4945"/>
                  </a:lnTo>
                  <a:lnTo>
                    <a:pt x="349" y="5042"/>
                  </a:lnTo>
                  <a:cubicBezTo>
                    <a:pt x="296" y="5042"/>
                    <a:pt x="304" y="5060"/>
                    <a:pt x="287" y="5087"/>
                  </a:cubicBezTo>
                  <a:cubicBezTo>
                    <a:pt x="297" y="5085"/>
                    <a:pt x="306" y="5084"/>
                    <a:pt x="314" y="5084"/>
                  </a:cubicBezTo>
                  <a:cubicBezTo>
                    <a:pt x="396" y="5084"/>
                    <a:pt x="369" y="5161"/>
                    <a:pt x="402" y="5201"/>
                  </a:cubicBezTo>
                  <a:cubicBezTo>
                    <a:pt x="366" y="5201"/>
                    <a:pt x="322" y="5193"/>
                    <a:pt x="331" y="5148"/>
                  </a:cubicBezTo>
                  <a:lnTo>
                    <a:pt x="331" y="5148"/>
                  </a:lnTo>
                  <a:cubicBezTo>
                    <a:pt x="243" y="5201"/>
                    <a:pt x="472" y="5210"/>
                    <a:pt x="402" y="5263"/>
                  </a:cubicBezTo>
                  <a:cubicBezTo>
                    <a:pt x="402" y="5254"/>
                    <a:pt x="402" y="5246"/>
                    <a:pt x="384" y="5246"/>
                  </a:cubicBezTo>
                  <a:cubicBezTo>
                    <a:pt x="417" y="5262"/>
                    <a:pt x="396" y="5326"/>
                    <a:pt x="364" y="5326"/>
                  </a:cubicBezTo>
                  <a:cubicBezTo>
                    <a:pt x="362" y="5326"/>
                    <a:pt x="359" y="5326"/>
                    <a:pt x="357" y="5325"/>
                  </a:cubicBezTo>
                  <a:lnTo>
                    <a:pt x="357" y="5307"/>
                  </a:lnTo>
                  <a:lnTo>
                    <a:pt x="357" y="5307"/>
                  </a:lnTo>
                  <a:cubicBezTo>
                    <a:pt x="349" y="5387"/>
                    <a:pt x="366" y="5546"/>
                    <a:pt x="472" y="5555"/>
                  </a:cubicBezTo>
                  <a:cubicBezTo>
                    <a:pt x="455" y="5555"/>
                    <a:pt x="349" y="5546"/>
                    <a:pt x="331" y="5546"/>
                  </a:cubicBezTo>
                  <a:lnTo>
                    <a:pt x="675" y="5669"/>
                  </a:lnTo>
                  <a:cubicBezTo>
                    <a:pt x="668" y="5669"/>
                    <a:pt x="660" y="5668"/>
                    <a:pt x="652" y="5668"/>
                  </a:cubicBezTo>
                  <a:cubicBezTo>
                    <a:pt x="595" y="5668"/>
                    <a:pt x="512" y="5682"/>
                    <a:pt x="442" y="5682"/>
                  </a:cubicBezTo>
                  <a:cubicBezTo>
                    <a:pt x="393" y="5682"/>
                    <a:pt x="351" y="5675"/>
                    <a:pt x="331" y="5652"/>
                  </a:cubicBezTo>
                  <a:lnTo>
                    <a:pt x="331" y="5652"/>
                  </a:lnTo>
                  <a:cubicBezTo>
                    <a:pt x="322" y="5669"/>
                    <a:pt x="304" y="5696"/>
                    <a:pt x="340" y="5731"/>
                  </a:cubicBezTo>
                  <a:cubicBezTo>
                    <a:pt x="346" y="5724"/>
                    <a:pt x="414" y="5708"/>
                    <a:pt x="450" y="5708"/>
                  </a:cubicBezTo>
                  <a:cubicBezTo>
                    <a:pt x="462" y="5708"/>
                    <a:pt x="470" y="5709"/>
                    <a:pt x="472" y="5714"/>
                  </a:cubicBezTo>
                  <a:cubicBezTo>
                    <a:pt x="376" y="5766"/>
                    <a:pt x="418" y="5749"/>
                    <a:pt x="342" y="5809"/>
                  </a:cubicBezTo>
                  <a:lnTo>
                    <a:pt x="342" y="5809"/>
                  </a:lnTo>
                  <a:cubicBezTo>
                    <a:pt x="348" y="5805"/>
                    <a:pt x="361" y="5804"/>
                    <a:pt x="376" y="5804"/>
                  </a:cubicBezTo>
                  <a:cubicBezTo>
                    <a:pt x="421" y="5804"/>
                    <a:pt x="490" y="5818"/>
                    <a:pt x="490" y="5837"/>
                  </a:cubicBezTo>
                  <a:cubicBezTo>
                    <a:pt x="478" y="5837"/>
                    <a:pt x="423" y="5841"/>
                    <a:pt x="383" y="5841"/>
                  </a:cubicBezTo>
                  <a:cubicBezTo>
                    <a:pt x="362" y="5841"/>
                    <a:pt x="346" y="5840"/>
                    <a:pt x="340" y="5837"/>
                  </a:cubicBezTo>
                  <a:lnTo>
                    <a:pt x="340" y="5837"/>
                  </a:lnTo>
                  <a:lnTo>
                    <a:pt x="475" y="5905"/>
                  </a:lnTo>
                  <a:lnTo>
                    <a:pt x="475" y="5905"/>
                  </a:lnTo>
                  <a:cubicBezTo>
                    <a:pt x="467" y="5902"/>
                    <a:pt x="457" y="5900"/>
                    <a:pt x="445" y="5900"/>
                  </a:cubicBezTo>
                  <a:cubicBezTo>
                    <a:pt x="407" y="5900"/>
                    <a:pt x="356" y="5913"/>
                    <a:pt x="331" y="5925"/>
                  </a:cubicBezTo>
                  <a:cubicBezTo>
                    <a:pt x="332" y="5925"/>
                    <a:pt x="334" y="5925"/>
                    <a:pt x="335" y="5925"/>
                  </a:cubicBezTo>
                  <a:cubicBezTo>
                    <a:pt x="354" y="5925"/>
                    <a:pt x="332" y="5988"/>
                    <a:pt x="349" y="6005"/>
                  </a:cubicBezTo>
                  <a:lnTo>
                    <a:pt x="375" y="5978"/>
                  </a:lnTo>
                  <a:lnTo>
                    <a:pt x="375" y="5978"/>
                  </a:lnTo>
                  <a:cubicBezTo>
                    <a:pt x="357" y="6058"/>
                    <a:pt x="561" y="6049"/>
                    <a:pt x="561" y="6137"/>
                  </a:cubicBezTo>
                  <a:cubicBezTo>
                    <a:pt x="549" y="6133"/>
                    <a:pt x="514" y="6129"/>
                    <a:pt x="477" y="6129"/>
                  </a:cubicBezTo>
                  <a:cubicBezTo>
                    <a:pt x="432" y="6129"/>
                    <a:pt x="385" y="6135"/>
                    <a:pt x="375" y="6155"/>
                  </a:cubicBezTo>
                  <a:cubicBezTo>
                    <a:pt x="446" y="6173"/>
                    <a:pt x="711" y="6234"/>
                    <a:pt x="764" y="6305"/>
                  </a:cubicBezTo>
                  <a:lnTo>
                    <a:pt x="728" y="6323"/>
                  </a:lnTo>
                  <a:lnTo>
                    <a:pt x="772" y="6376"/>
                  </a:lnTo>
                  <a:cubicBezTo>
                    <a:pt x="666" y="6340"/>
                    <a:pt x="446" y="6252"/>
                    <a:pt x="357" y="6199"/>
                  </a:cubicBezTo>
                  <a:cubicBezTo>
                    <a:pt x="331" y="6234"/>
                    <a:pt x="313" y="6217"/>
                    <a:pt x="322" y="6261"/>
                  </a:cubicBezTo>
                  <a:cubicBezTo>
                    <a:pt x="316" y="6264"/>
                    <a:pt x="311" y="6265"/>
                    <a:pt x="306" y="6265"/>
                  </a:cubicBezTo>
                  <a:cubicBezTo>
                    <a:pt x="281" y="6265"/>
                    <a:pt x="268" y="6233"/>
                    <a:pt x="260" y="6226"/>
                  </a:cubicBezTo>
                  <a:lnTo>
                    <a:pt x="243" y="6332"/>
                  </a:lnTo>
                  <a:cubicBezTo>
                    <a:pt x="246" y="6331"/>
                    <a:pt x="250" y="6331"/>
                    <a:pt x="253" y="6331"/>
                  </a:cubicBezTo>
                  <a:cubicBezTo>
                    <a:pt x="322" y="6331"/>
                    <a:pt x="325" y="6411"/>
                    <a:pt x="393" y="6411"/>
                  </a:cubicBezTo>
                  <a:lnTo>
                    <a:pt x="304" y="6296"/>
                  </a:lnTo>
                  <a:cubicBezTo>
                    <a:pt x="310" y="6296"/>
                    <a:pt x="315" y="6295"/>
                    <a:pt x="321" y="6295"/>
                  </a:cubicBezTo>
                  <a:cubicBezTo>
                    <a:pt x="402" y="6295"/>
                    <a:pt x="533" y="6354"/>
                    <a:pt x="525" y="6429"/>
                  </a:cubicBezTo>
                  <a:cubicBezTo>
                    <a:pt x="515" y="6436"/>
                    <a:pt x="500" y="6439"/>
                    <a:pt x="482" y="6439"/>
                  </a:cubicBezTo>
                  <a:cubicBezTo>
                    <a:pt x="444" y="6439"/>
                    <a:pt x="395" y="6427"/>
                    <a:pt x="370" y="6427"/>
                  </a:cubicBezTo>
                  <a:cubicBezTo>
                    <a:pt x="365" y="6427"/>
                    <a:pt x="360" y="6428"/>
                    <a:pt x="357" y="6429"/>
                  </a:cubicBezTo>
                  <a:cubicBezTo>
                    <a:pt x="384" y="6438"/>
                    <a:pt x="410" y="6499"/>
                    <a:pt x="393" y="6508"/>
                  </a:cubicBezTo>
                  <a:lnTo>
                    <a:pt x="349" y="6473"/>
                  </a:lnTo>
                  <a:lnTo>
                    <a:pt x="349" y="6473"/>
                  </a:lnTo>
                  <a:cubicBezTo>
                    <a:pt x="322" y="6517"/>
                    <a:pt x="455" y="6544"/>
                    <a:pt x="384" y="6597"/>
                  </a:cubicBezTo>
                  <a:cubicBezTo>
                    <a:pt x="375" y="6614"/>
                    <a:pt x="278" y="6649"/>
                    <a:pt x="331" y="6658"/>
                  </a:cubicBezTo>
                  <a:cubicBezTo>
                    <a:pt x="396" y="6632"/>
                    <a:pt x="560" y="6616"/>
                    <a:pt x="671" y="6616"/>
                  </a:cubicBezTo>
                  <a:cubicBezTo>
                    <a:pt x="711" y="6616"/>
                    <a:pt x="745" y="6618"/>
                    <a:pt x="764" y="6623"/>
                  </a:cubicBezTo>
                  <a:cubicBezTo>
                    <a:pt x="764" y="6623"/>
                    <a:pt x="684" y="6720"/>
                    <a:pt x="640" y="6738"/>
                  </a:cubicBezTo>
                  <a:cubicBezTo>
                    <a:pt x="625" y="6745"/>
                    <a:pt x="609" y="6748"/>
                    <a:pt x="593" y="6748"/>
                  </a:cubicBezTo>
                  <a:cubicBezTo>
                    <a:pt x="543" y="6748"/>
                    <a:pt x="489" y="6723"/>
                    <a:pt x="444" y="6723"/>
                  </a:cubicBezTo>
                  <a:cubicBezTo>
                    <a:pt x="432" y="6723"/>
                    <a:pt x="421" y="6725"/>
                    <a:pt x="410" y="6729"/>
                  </a:cubicBezTo>
                  <a:cubicBezTo>
                    <a:pt x="428" y="6729"/>
                    <a:pt x="463" y="6747"/>
                    <a:pt x="472" y="6755"/>
                  </a:cubicBezTo>
                  <a:cubicBezTo>
                    <a:pt x="455" y="6773"/>
                    <a:pt x="402" y="6747"/>
                    <a:pt x="410" y="6791"/>
                  </a:cubicBezTo>
                  <a:cubicBezTo>
                    <a:pt x="468" y="6791"/>
                    <a:pt x="442" y="6832"/>
                    <a:pt x="450" y="6832"/>
                  </a:cubicBezTo>
                  <a:cubicBezTo>
                    <a:pt x="453" y="6832"/>
                    <a:pt x="461" y="6826"/>
                    <a:pt x="481" y="6808"/>
                  </a:cubicBezTo>
                  <a:lnTo>
                    <a:pt x="481" y="6808"/>
                  </a:lnTo>
                  <a:cubicBezTo>
                    <a:pt x="508" y="6844"/>
                    <a:pt x="463" y="6853"/>
                    <a:pt x="472" y="6897"/>
                  </a:cubicBezTo>
                  <a:cubicBezTo>
                    <a:pt x="479" y="6894"/>
                    <a:pt x="488" y="6893"/>
                    <a:pt x="497" y="6893"/>
                  </a:cubicBezTo>
                  <a:cubicBezTo>
                    <a:pt x="557" y="6893"/>
                    <a:pt x="652" y="6937"/>
                    <a:pt x="675" y="6967"/>
                  </a:cubicBezTo>
                  <a:cubicBezTo>
                    <a:pt x="658" y="6967"/>
                    <a:pt x="631" y="6976"/>
                    <a:pt x="613" y="6985"/>
                  </a:cubicBezTo>
                  <a:cubicBezTo>
                    <a:pt x="613" y="7064"/>
                    <a:pt x="578" y="7109"/>
                    <a:pt x="578" y="7188"/>
                  </a:cubicBezTo>
                  <a:cubicBezTo>
                    <a:pt x="562" y="7196"/>
                    <a:pt x="547" y="7225"/>
                    <a:pt x="519" y="7225"/>
                  </a:cubicBezTo>
                  <a:cubicBezTo>
                    <a:pt x="515" y="7225"/>
                    <a:pt x="511" y="7224"/>
                    <a:pt x="508" y="7223"/>
                  </a:cubicBezTo>
                  <a:lnTo>
                    <a:pt x="508" y="7223"/>
                  </a:lnTo>
                  <a:cubicBezTo>
                    <a:pt x="516" y="7232"/>
                    <a:pt x="543" y="7241"/>
                    <a:pt x="552" y="7268"/>
                  </a:cubicBezTo>
                  <a:cubicBezTo>
                    <a:pt x="538" y="7276"/>
                    <a:pt x="529" y="7279"/>
                    <a:pt x="523" y="7279"/>
                  </a:cubicBezTo>
                  <a:cubicBezTo>
                    <a:pt x="502" y="7279"/>
                    <a:pt x="512" y="7242"/>
                    <a:pt x="484" y="7242"/>
                  </a:cubicBezTo>
                  <a:cubicBezTo>
                    <a:pt x="477" y="7242"/>
                    <a:pt x="467" y="7244"/>
                    <a:pt x="455" y="7250"/>
                  </a:cubicBezTo>
                  <a:cubicBezTo>
                    <a:pt x="499" y="7250"/>
                    <a:pt x="525" y="7312"/>
                    <a:pt x="552" y="7338"/>
                  </a:cubicBezTo>
                  <a:cubicBezTo>
                    <a:pt x="622" y="7329"/>
                    <a:pt x="561" y="7259"/>
                    <a:pt x="534" y="7232"/>
                  </a:cubicBezTo>
                  <a:cubicBezTo>
                    <a:pt x="541" y="7232"/>
                    <a:pt x="548" y="7231"/>
                    <a:pt x="555" y="7231"/>
                  </a:cubicBezTo>
                  <a:cubicBezTo>
                    <a:pt x="646" y="7231"/>
                    <a:pt x="741" y="7282"/>
                    <a:pt x="790" y="7356"/>
                  </a:cubicBezTo>
                  <a:cubicBezTo>
                    <a:pt x="806" y="7394"/>
                    <a:pt x="779" y="7398"/>
                    <a:pt x="758" y="7398"/>
                  </a:cubicBezTo>
                  <a:cubicBezTo>
                    <a:pt x="751" y="7398"/>
                    <a:pt x="745" y="7398"/>
                    <a:pt x="741" y="7398"/>
                  </a:cubicBezTo>
                  <a:cubicBezTo>
                    <a:pt x="737" y="7398"/>
                    <a:pt x="735" y="7398"/>
                    <a:pt x="737" y="7400"/>
                  </a:cubicBezTo>
                  <a:cubicBezTo>
                    <a:pt x="728" y="7515"/>
                    <a:pt x="923" y="7488"/>
                    <a:pt x="852" y="7594"/>
                  </a:cubicBezTo>
                  <a:cubicBezTo>
                    <a:pt x="827" y="7612"/>
                    <a:pt x="802" y="7617"/>
                    <a:pt x="778" y="7617"/>
                  </a:cubicBezTo>
                  <a:cubicBezTo>
                    <a:pt x="750" y="7617"/>
                    <a:pt x="724" y="7610"/>
                    <a:pt x="701" y="7610"/>
                  </a:cubicBezTo>
                  <a:cubicBezTo>
                    <a:pt x="695" y="7610"/>
                    <a:pt x="689" y="7611"/>
                    <a:pt x="684" y="7612"/>
                  </a:cubicBezTo>
                  <a:cubicBezTo>
                    <a:pt x="658" y="7559"/>
                    <a:pt x="719" y="7532"/>
                    <a:pt x="711" y="7497"/>
                  </a:cubicBezTo>
                  <a:lnTo>
                    <a:pt x="711" y="7497"/>
                  </a:lnTo>
                  <a:lnTo>
                    <a:pt x="684" y="7541"/>
                  </a:lnTo>
                  <a:cubicBezTo>
                    <a:pt x="666" y="7524"/>
                    <a:pt x="649" y="7488"/>
                    <a:pt x="666" y="7471"/>
                  </a:cubicBezTo>
                  <a:lnTo>
                    <a:pt x="666" y="7471"/>
                  </a:lnTo>
                  <a:cubicBezTo>
                    <a:pt x="605" y="7506"/>
                    <a:pt x="658" y="7674"/>
                    <a:pt x="613" y="7771"/>
                  </a:cubicBezTo>
                  <a:cubicBezTo>
                    <a:pt x="628" y="7778"/>
                    <a:pt x="648" y="7802"/>
                    <a:pt x="669" y="7802"/>
                  </a:cubicBezTo>
                  <a:cubicBezTo>
                    <a:pt x="674" y="7802"/>
                    <a:pt x="679" y="7801"/>
                    <a:pt x="684" y="7797"/>
                  </a:cubicBezTo>
                  <a:lnTo>
                    <a:pt x="675" y="7771"/>
                  </a:lnTo>
                  <a:cubicBezTo>
                    <a:pt x="683" y="7765"/>
                    <a:pt x="690" y="7762"/>
                    <a:pt x="697" y="7762"/>
                  </a:cubicBezTo>
                  <a:cubicBezTo>
                    <a:pt x="720" y="7762"/>
                    <a:pt x="738" y="7792"/>
                    <a:pt x="751" y="7792"/>
                  </a:cubicBezTo>
                  <a:cubicBezTo>
                    <a:pt x="756" y="7792"/>
                    <a:pt x="760" y="7789"/>
                    <a:pt x="764" y="7780"/>
                  </a:cubicBezTo>
                  <a:cubicBezTo>
                    <a:pt x="808" y="7824"/>
                    <a:pt x="861" y="7859"/>
                    <a:pt x="834" y="7921"/>
                  </a:cubicBezTo>
                  <a:lnTo>
                    <a:pt x="771" y="7929"/>
                  </a:lnTo>
                  <a:lnTo>
                    <a:pt x="771" y="7929"/>
                  </a:lnTo>
                  <a:cubicBezTo>
                    <a:pt x="793" y="7923"/>
                    <a:pt x="805" y="7893"/>
                    <a:pt x="781" y="7877"/>
                  </a:cubicBezTo>
                  <a:lnTo>
                    <a:pt x="781" y="7877"/>
                  </a:lnTo>
                  <a:cubicBezTo>
                    <a:pt x="798" y="7889"/>
                    <a:pt x="780" y="7909"/>
                    <a:pt x="765" y="7930"/>
                  </a:cubicBezTo>
                  <a:lnTo>
                    <a:pt x="765" y="7930"/>
                  </a:lnTo>
                  <a:lnTo>
                    <a:pt x="764" y="7930"/>
                  </a:lnTo>
                  <a:cubicBezTo>
                    <a:pt x="764" y="7930"/>
                    <a:pt x="764" y="7930"/>
                    <a:pt x="765" y="7930"/>
                  </a:cubicBezTo>
                  <a:lnTo>
                    <a:pt x="765" y="7930"/>
                  </a:lnTo>
                  <a:cubicBezTo>
                    <a:pt x="747" y="7953"/>
                    <a:pt x="734" y="7977"/>
                    <a:pt x="781" y="7992"/>
                  </a:cubicBezTo>
                  <a:lnTo>
                    <a:pt x="834" y="7947"/>
                  </a:lnTo>
                  <a:cubicBezTo>
                    <a:pt x="870" y="7983"/>
                    <a:pt x="949" y="8027"/>
                    <a:pt x="931" y="8080"/>
                  </a:cubicBezTo>
                  <a:cubicBezTo>
                    <a:pt x="1002" y="8053"/>
                    <a:pt x="923" y="8071"/>
                    <a:pt x="1002" y="8036"/>
                  </a:cubicBezTo>
                  <a:lnTo>
                    <a:pt x="1002" y="8036"/>
                  </a:lnTo>
                  <a:cubicBezTo>
                    <a:pt x="994" y="8038"/>
                    <a:pt x="988" y="8039"/>
                    <a:pt x="983" y="8039"/>
                  </a:cubicBezTo>
                  <a:cubicBezTo>
                    <a:pt x="929" y="8039"/>
                    <a:pt x="974" y="7945"/>
                    <a:pt x="930" y="7945"/>
                  </a:cubicBezTo>
                  <a:cubicBezTo>
                    <a:pt x="927" y="7945"/>
                    <a:pt x="922" y="7946"/>
                    <a:pt x="917" y="7948"/>
                  </a:cubicBezTo>
                  <a:lnTo>
                    <a:pt x="917" y="7948"/>
                  </a:lnTo>
                  <a:cubicBezTo>
                    <a:pt x="984" y="7916"/>
                    <a:pt x="938" y="7891"/>
                    <a:pt x="1011" y="7850"/>
                  </a:cubicBezTo>
                  <a:cubicBezTo>
                    <a:pt x="1003" y="7850"/>
                    <a:pt x="993" y="7854"/>
                    <a:pt x="986" y="7854"/>
                  </a:cubicBezTo>
                  <a:cubicBezTo>
                    <a:pt x="977" y="7854"/>
                    <a:pt x="971" y="7848"/>
                    <a:pt x="976" y="7824"/>
                  </a:cubicBezTo>
                  <a:cubicBezTo>
                    <a:pt x="976" y="7824"/>
                    <a:pt x="967" y="7815"/>
                    <a:pt x="958" y="7815"/>
                  </a:cubicBezTo>
                  <a:cubicBezTo>
                    <a:pt x="949" y="7824"/>
                    <a:pt x="931" y="7833"/>
                    <a:pt x="923" y="7842"/>
                  </a:cubicBezTo>
                  <a:cubicBezTo>
                    <a:pt x="870" y="7824"/>
                    <a:pt x="861" y="7753"/>
                    <a:pt x="834" y="7736"/>
                  </a:cubicBezTo>
                  <a:cubicBezTo>
                    <a:pt x="837" y="7728"/>
                    <a:pt x="840" y="7725"/>
                    <a:pt x="844" y="7725"/>
                  </a:cubicBezTo>
                  <a:cubicBezTo>
                    <a:pt x="851" y="7725"/>
                    <a:pt x="860" y="7732"/>
                    <a:pt x="871" y="7732"/>
                  </a:cubicBezTo>
                  <a:cubicBezTo>
                    <a:pt x="876" y="7732"/>
                    <a:pt x="881" y="7731"/>
                    <a:pt x="887" y="7727"/>
                  </a:cubicBezTo>
                  <a:lnTo>
                    <a:pt x="843" y="7700"/>
                  </a:lnTo>
                  <a:cubicBezTo>
                    <a:pt x="880" y="7694"/>
                    <a:pt x="909" y="7661"/>
                    <a:pt x="935" y="7661"/>
                  </a:cubicBezTo>
                  <a:cubicBezTo>
                    <a:pt x="946" y="7661"/>
                    <a:pt x="956" y="7667"/>
                    <a:pt x="967" y="7683"/>
                  </a:cubicBezTo>
                  <a:lnTo>
                    <a:pt x="967" y="7630"/>
                  </a:lnTo>
                  <a:cubicBezTo>
                    <a:pt x="993" y="7603"/>
                    <a:pt x="1002" y="7559"/>
                    <a:pt x="976" y="7532"/>
                  </a:cubicBezTo>
                  <a:cubicBezTo>
                    <a:pt x="984" y="7519"/>
                    <a:pt x="969" y="7504"/>
                    <a:pt x="957" y="7495"/>
                  </a:cubicBezTo>
                  <a:lnTo>
                    <a:pt x="957" y="7495"/>
                  </a:lnTo>
                  <a:lnTo>
                    <a:pt x="923" y="7418"/>
                  </a:lnTo>
                  <a:lnTo>
                    <a:pt x="940" y="7409"/>
                  </a:lnTo>
                  <a:cubicBezTo>
                    <a:pt x="940" y="7329"/>
                    <a:pt x="843" y="7250"/>
                    <a:pt x="931" y="7153"/>
                  </a:cubicBezTo>
                  <a:cubicBezTo>
                    <a:pt x="923" y="7126"/>
                    <a:pt x="905" y="7100"/>
                    <a:pt x="914" y="7056"/>
                  </a:cubicBezTo>
                  <a:lnTo>
                    <a:pt x="958" y="7047"/>
                  </a:lnTo>
                  <a:cubicBezTo>
                    <a:pt x="940" y="7012"/>
                    <a:pt x="1002" y="6941"/>
                    <a:pt x="958" y="6923"/>
                  </a:cubicBezTo>
                  <a:cubicBezTo>
                    <a:pt x="1073" y="6888"/>
                    <a:pt x="976" y="6755"/>
                    <a:pt x="993" y="6694"/>
                  </a:cubicBezTo>
                  <a:lnTo>
                    <a:pt x="931" y="6694"/>
                  </a:lnTo>
                  <a:cubicBezTo>
                    <a:pt x="931" y="6658"/>
                    <a:pt x="914" y="6614"/>
                    <a:pt x="887" y="6561"/>
                  </a:cubicBezTo>
                  <a:lnTo>
                    <a:pt x="834" y="6570"/>
                  </a:lnTo>
                  <a:cubicBezTo>
                    <a:pt x="790" y="6526"/>
                    <a:pt x="870" y="6455"/>
                    <a:pt x="861" y="6385"/>
                  </a:cubicBezTo>
                  <a:cubicBezTo>
                    <a:pt x="878" y="6385"/>
                    <a:pt x="878" y="6402"/>
                    <a:pt x="870" y="6420"/>
                  </a:cubicBezTo>
                  <a:cubicBezTo>
                    <a:pt x="984" y="6332"/>
                    <a:pt x="772" y="6243"/>
                    <a:pt x="852" y="6164"/>
                  </a:cubicBezTo>
                  <a:cubicBezTo>
                    <a:pt x="834" y="6146"/>
                    <a:pt x="843" y="6129"/>
                    <a:pt x="852" y="6120"/>
                  </a:cubicBezTo>
                  <a:lnTo>
                    <a:pt x="861" y="6120"/>
                  </a:lnTo>
                  <a:cubicBezTo>
                    <a:pt x="861" y="6120"/>
                    <a:pt x="861" y="6120"/>
                    <a:pt x="861" y="6111"/>
                  </a:cubicBezTo>
                  <a:cubicBezTo>
                    <a:pt x="870" y="6102"/>
                    <a:pt x="878" y="6093"/>
                    <a:pt x="887" y="6084"/>
                  </a:cubicBezTo>
                  <a:lnTo>
                    <a:pt x="887" y="6084"/>
                  </a:lnTo>
                  <a:cubicBezTo>
                    <a:pt x="870" y="6093"/>
                    <a:pt x="861" y="6102"/>
                    <a:pt x="852" y="6111"/>
                  </a:cubicBezTo>
                  <a:cubicBezTo>
                    <a:pt x="852" y="6093"/>
                    <a:pt x="843" y="6076"/>
                    <a:pt x="834" y="6049"/>
                  </a:cubicBezTo>
                  <a:lnTo>
                    <a:pt x="887" y="6040"/>
                  </a:lnTo>
                  <a:cubicBezTo>
                    <a:pt x="887" y="6031"/>
                    <a:pt x="887" y="6031"/>
                    <a:pt x="887" y="6031"/>
                  </a:cubicBezTo>
                  <a:cubicBezTo>
                    <a:pt x="896" y="6023"/>
                    <a:pt x="889" y="6018"/>
                    <a:pt x="875" y="6018"/>
                  </a:cubicBezTo>
                  <a:cubicBezTo>
                    <a:pt x="861" y="6018"/>
                    <a:pt x="839" y="6023"/>
                    <a:pt x="817" y="6031"/>
                  </a:cubicBezTo>
                  <a:cubicBezTo>
                    <a:pt x="808" y="6014"/>
                    <a:pt x="799" y="6005"/>
                    <a:pt x="781" y="6005"/>
                  </a:cubicBezTo>
                  <a:cubicBezTo>
                    <a:pt x="870" y="5978"/>
                    <a:pt x="746" y="5943"/>
                    <a:pt x="843" y="5917"/>
                  </a:cubicBezTo>
                  <a:cubicBezTo>
                    <a:pt x="799" y="5908"/>
                    <a:pt x="808" y="5811"/>
                    <a:pt x="702" y="5802"/>
                  </a:cubicBezTo>
                  <a:cubicBezTo>
                    <a:pt x="714" y="5802"/>
                    <a:pt x="717" y="5798"/>
                    <a:pt x="721" y="5798"/>
                  </a:cubicBezTo>
                  <a:cubicBezTo>
                    <a:pt x="723" y="5798"/>
                    <a:pt x="725" y="5799"/>
                    <a:pt x="728" y="5802"/>
                  </a:cubicBezTo>
                  <a:cubicBezTo>
                    <a:pt x="737" y="5775"/>
                    <a:pt x="746" y="5758"/>
                    <a:pt x="719" y="5731"/>
                  </a:cubicBezTo>
                  <a:lnTo>
                    <a:pt x="790" y="5722"/>
                  </a:lnTo>
                  <a:lnTo>
                    <a:pt x="684" y="5669"/>
                  </a:lnTo>
                  <a:cubicBezTo>
                    <a:pt x="711" y="5648"/>
                    <a:pt x="731" y="5636"/>
                    <a:pt x="757" y="5636"/>
                  </a:cubicBezTo>
                  <a:cubicBezTo>
                    <a:pt x="773" y="5636"/>
                    <a:pt x="792" y="5641"/>
                    <a:pt x="817" y="5652"/>
                  </a:cubicBezTo>
                  <a:cubicBezTo>
                    <a:pt x="728" y="5581"/>
                    <a:pt x="772" y="5590"/>
                    <a:pt x="693" y="5528"/>
                  </a:cubicBezTo>
                  <a:lnTo>
                    <a:pt x="737" y="5528"/>
                  </a:lnTo>
                  <a:cubicBezTo>
                    <a:pt x="728" y="5502"/>
                    <a:pt x="666" y="5466"/>
                    <a:pt x="711" y="5457"/>
                  </a:cubicBezTo>
                  <a:cubicBezTo>
                    <a:pt x="790" y="5396"/>
                    <a:pt x="711" y="5193"/>
                    <a:pt x="781" y="5051"/>
                  </a:cubicBezTo>
                  <a:lnTo>
                    <a:pt x="781" y="5051"/>
                  </a:lnTo>
                  <a:cubicBezTo>
                    <a:pt x="761" y="5057"/>
                    <a:pt x="748" y="5059"/>
                    <a:pt x="741" y="5059"/>
                  </a:cubicBezTo>
                  <a:cubicBezTo>
                    <a:pt x="701" y="5059"/>
                    <a:pt x="827" y="4989"/>
                    <a:pt x="737" y="4989"/>
                  </a:cubicBezTo>
                  <a:cubicBezTo>
                    <a:pt x="761" y="4983"/>
                    <a:pt x="777" y="4969"/>
                    <a:pt x="793" y="4969"/>
                  </a:cubicBezTo>
                  <a:cubicBezTo>
                    <a:pt x="801" y="4969"/>
                    <a:pt x="808" y="4972"/>
                    <a:pt x="817" y="4981"/>
                  </a:cubicBezTo>
                  <a:cubicBezTo>
                    <a:pt x="781" y="4910"/>
                    <a:pt x="861" y="4875"/>
                    <a:pt x="772" y="4831"/>
                  </a:cubicBezTo>
                  <a:cubicBezTo>
                    <a:pt x="780" y="4829"/>
                    <a:pt x="786" y="4828"/>
                    <a:pt x="792" y="4828"/>
                  </a:cubicBezTo>
                  <a:cubicBezTo>
                    <a:pt x="807" y="4828"/>
                    <a:pt x="816" y="4833"/>
                    <a:pt x="828" y="4833"/>
                  </a:cubicBezTo>
                  <a:cubicBezTo>
                    <a:pt x="833" y="4833"/>
                    <a:pt x="837" y="4832"/>
                    <a:pt x="843" y="4831"/>
                  </a:cubicBezTo>
                  <a:cubicBezTo>
                    <a:pt x="834" y="4831"/>
                    <a:pt x="808" y="4813"/>
                    <a:pt x="825" y="4804"/>
                  </a:cubicBezTo>
                  <a:cubicBezTo>
                    <a:pt x="830" y="4802"/>
                    <a:pt x="835" y="4802"/>
                    <a:pt x="839" y="4802"/>
                  </a:cubicBezTo>
                  <a:cubicBezTo>
                    <a:pt x="855" y="4802"/>
                    <a:pt x="862" y="4815"/>
                    <a:pt x="870" y="4822"/>
                  </a:cubicBezTo>
                  <a:cubicBezTo>
                    <a:pt x="861" y="4751"/>
                    <a:pt x="764" y="4751"/>
                    <a:pt x="666" y="4751"/>
                  </a:cubicBezTo>
                  <a:cubicBezTo>
                    <a:pt x="711" y="4707"/>
                    <a:pt x="702" y="4689"/>
                    <a:pt x="640" y="4672"/>
                  </a:cubicBezTo>
                  <a:cubicBezTo>
                    <a:pt x="659" y="4662"/>
                    <a:pt x="675" y="4653"/>
                    <a:pt x="689" y="4653"/>
                  </a:cubicBezTo>
                  <a:cubicBezTo>
                    <a:pt x="701" y="4653"/>
                    <a:pt x="711" y="4660"/>
                    <a:pt x="719" y="4680"/>
                  </a:cubicBezTo>
                  <a:cubicBezTo>
                    <a:pt x="719" y="4654"/>
                    <a:pt x="755" y="4522"/>
                    <a:pt x="675" y="4522"/>
                  </a:cubicBezTo>
                  <a:cubicBezTo>
                    <a:pt x="693" y="4513"/>
                    <a:pt x="684" y="4486"/>
                    <a:pt x="675" y="4486"/>
                  </a:cubicBezTo>
                  <a:cubicBezTo>
                    <a:pt x="675" y="4433"/>
                    <a:pt x="684" y="4424"/>
                    <a:pt x="675" y="4371"/>
                  </a:cubicBezTo>
                  <a:lnTo>
                    <a:pt x="658" y="4389"/>
                  </a:lnTo>
                  <a:cubicBezTo>
                    <a:pt x="569" y="4371"/>
                    <a:pt x="640" y="4345"/>
                    <a:pt x="622" y="4301"/>
                  </a:cubicBezTo>
                  <a:lnTo>
                    <a:pt x="631" y="4301"/>
                  </a:lnTo>
                  <a:cubicBezTo>
                    <a:pt x="693" y="4195"/>
                    <a:pt x="605" y="4257"/>
                    <a:pt x="675" y="4151"/>
                  </a:cubicBezTo>
                  <a:lnTo>
                    <a:pt x="675" y="4151"/>
                  </a:lnTo>
                  <a:lnTo>
                    <a:pt x="613" y="4159"/>
                  </a:lnTo>
                  <a:cubicBezTo>
                    <a:pt x="499" y="4159"/>
                    <a:pt x="684" y="4071"/>
                    <a:pt x="631" y="4018"/>
                  </a:cubicBezTo>
                  <a:lnTo>
                    <a:pt x="631" y="4018"/>
                  </a:lnTo>
                  <a:lnTo>
                    <a:pt x="605" y="4036"/>
                  </a:lnTo>
                  <a:cubicBezTo>
                    <a:pt x="561" y="4009"/>
                    <a:pt x="764" y="3939"/>
                    <a:pt x="781" y="3912"/>
                  </a:cubicBezTo>
                  <a:cubicBezTo>
                    <a:pt x="783" y="3911"/>
                    <a:pt x="785" y="3910"/>
                    <a:pt x="786" y="3910"/>
                  </a:cubicBezTo>
                  <a:cubicBezTo>
                    <a:pt x="793" y="3910"/>
                    <a:pt x="801" y="3923"/>
                    <a:pt x="808" y="3930"/>
                  </a:cubicBezTo>
                  <a:cubicBezTo>
                    <a:pt x="839" y="3890"/>
                    <a:pt x="827" y="3884"/>
                    <a:pt x="802" y="3884"/>
                  </a:cubicBezTo>
                  <a:cubicBezTo>
                    <a:pt x="791" y="3884"/>
                    <a:pt x="778" y="3886"/>
                    <a:pt x="765" y="3886"/>
                  </a:cubicBezTo>
                  <a:cubicBezTo>
                    <a:pt x="741" y="3886"/>
                    <a:pt x="717" y="3882"/>
                    <a:pt x="711" y="3859"/>
                  </a:cubicBezTo>
                  <a:cubicBezTo>
                    <a:pt x="755" y="3850"/>
                    <a:pt x="817" y="3868"/>
                    <a:pt x="817" y="3824"/>
                  </a:cubicBezTo>
                  <a:cubicBezTo>
                    <a:pt x="852" y="3806"/>
                    <a:pt x="684" y="3709"/>
                    <a:pt x="755" y="3656"/>
                  </a:cubicBezTo>
                  <a:lnTo>
                    <a:pt x="755" y="3656"/>
                  </a:lnTo>
                  <a:cubicBezTo>
                    <a:pt x="739" y="3662"/>
                    <a:pt x="723" y="3670"/>
                    <a:pt x="706" y="3670"/>
                  </a:cubicBezTo>
                  <a:cubicBezTo>
                    <a:pt x="696" y="3670"/>
                    <a:pt x="686" y="3667"/>
                    <a:pt x="675" y="3656"/>
                  </a:cubicBezTo>
                  <a:cubicBezTo>
                    <a:pt x="658" y="3612"/>
                    <a:pt x="781" y="3533"/>
                    <a:pt x="684" y="3497"/>
                  </a:cubicBezTo>
                  <a:cubicBezTo>
                    <a:pt x="693" y="3488"/>
                    <a:pt x="702" y="3488"/>
                    <a:pt x="711" y="3488"/>
                  </a:cubicBezTo>
                  <a:cubicBezTo>
                    <a:pt x="684" y="3453"/>
                    <a:pt x="666" y="3374"/>
                    <a:pt x="613" y="3356"/>
                  </a:cubicBezTo>
                  <a:cubicBezTo>
                    <a:pt x="808" y="3321"/>
                    <a:pt x="508" y="3153"/>
                    <a:pt x="684" y="3144"/>
                  </a:cubicBezTo>
                  <a:lnTo>
                    <a:pt x="675" y="3047"/>
                  </a:lnTo>
                  <a:lnTo>
                    <a:pt x="693" y="3047"/>
                  </a:lnTo>
                  <a:cubicBezTo>
                    <a:pt x="702" y="2976"/>
                    <a:pt x="658" y="2959"/>
                    <a:pt x="613" y="2941"/>
                  </a:cubicBezTo>
                  <a:cubicBezTo>
                    <a:pt x="618" y="2932"/>
                    <a:pt x="625" y="2930"/>
                    <a:pt x="631" y="2930"/>
                  </a:cubicBezTo>
                  <a:cubicBezTo>
                    <a:pt x="638" y="2930"/>
                    <a:pt x="644" y="2932"/>
                    <a:pt x="649" y="2932"/>
                  </a:cubicBezTo>
                  <a:cubicBezTo>
                    <a:pt x="684" y="2835"/>
                    <a:pt x="675" y="2826"/>
                    <a:pt x="578" y="2747"/>
                  </a:cubicBezTo>
                  <a:lnTo>
                    <a:pt x="640" y="2738"/>
                  </a:lnTo>
                  <a:cubicBezTo>
                    <a:pt x="605" y="2720"/>
                    <a:pt x="728" y="2597"/>
                    <a:pt x="649" y="2499"/>
                  </a:cubicBezTo>
                  <a:cubicBezTo>
                    <a:pt x="658" y="2499"/>
                    <a:pt x="666" y="2508"/>
                    <a:pt x="675" y="2508"/>
                  </a:cubicBezTo>
                  <a:cubicBezTo>
                    <a:pt x="605" y="2411"/>
                    <a:pt x="834" y="2252"/>
                    <a:pt x="613" y="2217"/>
                  </a:cubicBezTo>
                  <a:lnTo>
                    <a:pt x="561" y="2146"/>
                  </a:lnTo>
                  <a:cubicBezTo>
                    <a:pt x="558" y="2179"/>
                    <a:pt x="546" y="2189"/>
                    <a:pt x="532" y="2189"/>
                  </a:cubicBezTo>
                  <a:cubicBezTo>
                    <a:pt x="511" y="2189"/>
                    <a:pt x="483" y="2170"/>
                    <a:pt x="461" y="2170"/>
                  </a:cubicBezTo>
                  <a:cubicBezTo>
                    <a:pt x="452" y="2170"/>
                    <a:pt x="444" y="2173"/>
                    <a:pt x="437" y="2182"/>
                  </a:cubicBezTo>
                  <a:cubicBezTo>
                    <a:pt x="424" y="2155"/>
                    <a:pt x="465" y="2113"/>
                    <a:pt x="491" y="2113"/>
                  </a:cubicBezTo>
                  <a:cubicBezTo>
                    <a:pt x="499" y="2113"/>
                    <a:pt x="505" y="2118"/>
                    <a:pt x="508" y="2129"/>
                  </a:cubicBezTo>
                  <a:lnTo>
                    <a:pt x="499" y="2137"/>
                  </a:lnTo>
                  <a:cubicBezTo>
                    <a:pt x="502" y="2138"/>
                    <a:pt x="506" y="2138"/>
                    <a:pt x="509" y="2138"/>
                  </a:cubicBezTo>
                  <a:cubicBezTo>
                    <a:pt x="600" y="2138"/>
                    <a:pt x="536" y="2023"/>
                    <a:pt x="605" y="2023"/>
                  </a:cubicBezTo>
                  <a:cubicBezTo>
                    <a:pt x="596" y="1837"/>
                    <a:pt x="649" y="1661"/>
                    <a:pt x="649" y="1493"/>
                  </a:cubicBezTo>
                  <a:lnTo>
                    <a:pt x="649" y="1493"/>
                  </a:lnTo>
                  <a:lnTo>
                    <a:pt x="561" y="1519"/>
                  </a:lnTo>
                  <a:lnTo>
                    <a:pt x="561" y="1458"/>
                  </a:lnTo>
                  <a:cubicBezTo>
                    <a:pt x="571" y="1450"/>
                    <a:pt x="585" y="1446"/>
                    <a:pt x="598" y="1446"/>
                  </a:cubicBezTo>
                  <a:cubicBezTo>
                    <a:pt x="616" y="1446"/>
                    <a:pt x="631" y="1455"/>
                    <a:pt x="631" y="1475"/>
                  </a:cubicBezTo>
                  <a:cubicBezTo>
                    <a:pt x="675" y="1458"/>
                    <a:pt x="587" y="1413"/>
                    <a:pt x="569" y="1413"/>
                  </a:cubicBezTo>
                  <a:cubicBezTo>
                    <a:pt x="577" y="1388"/>
                    <a:pt x="588" y="1379"/>
                    <a:pt x="600" y="1379"/>
                  </a:cubicBezTo>
                  <a:cubicBezTo>
                    <a:pt x="626" y="1379"/>
                    <a:pt x="656" y="1418"/>
                    <a:pt x="664" y="1418"/>
                  </a:cubicBezTo>
                  <a:cubicBezTo>
                    <a:pt x="666" y="1418"/>
                    <a:pt x="666" y="1416"/>
                    <a:pt x="666" y="1413"/>
                  </a:cubicBezTo>
                  <a:lnTo>
                    <a:pt x="658" y="1378"/>
                  </a:lnTo>
                  <a:lnTo>
                    <a:pt x="649" y="1387"/>
                  </a:lnTo>
                  <a:cubicBezTo>
                    <a:pt x="613" y="1360"/>
                    <a:pt x="578" y="1360"/>
                    <a:pt x="578" y="1307"/>
                  </a:cubicBezTo>
                  <a:cubicBezTo>
                    <a:pt x="596" y="1281"/>
                    <a:pt x="631" y="1290"/>
                    <a:pt x="631" y="1281"/>
                  </a:cubicBezTo>
                  <a:cubicBezTo>
                    <a:pt x="640" y="1281"/>
                    <a:pt x="640" y="1272"/>
                    <a:pt x="631" y="1263"/>
                  </a:cubicBezTo>
                  <a:lnTo>
                    <a:pt x="640" y="1184"/>
                  </a:lnTo>
                  <a:lnTo>
                    <a:pt x="640" y="1184"/>
                  </a:lnTo>
                  <a:lnTo>
                    <a:pt x="569" y="1219"/>
                  </a:lnTo>
                  <a:cubicBezTo>
                    <a:pt x="544" y="1194"/>
                    <a:pt x="555" y="1169"/>
                    <a:pt x="538" y="1169"/>
                  </a:cubicBezTo>
                  <a:cubicBezTo>
                    <a:pt x="532" y="1169"/>
                    <a:pt x="521" y="1173"/>
                    <a:pt x="503" y="1182"/>
                  </a:cubicBezTo>
                  <a:lnTo>
                    <a:pt x="503" y="1182"/>
                  </a:lnTo>
                  <a:cubicBezTo>
                    <a:pt x="611" y="1125"/>
                    <a:pt x="526" y="910"/>
                    <a:pt x="561" y="875"/>
                  </a:cubicBezTo>
                  <a:cubicBezTo>
                    <a:pt x="508" y="831"/>
                    <a:pt x="508" y="787"/>
                    <a:pt x="516" y="734"/>
                  </a:cubicBezTo>
                  <a:lnTo>
                    <a:pt x="516" y="734"/>
                  </a:lnTo>
                  <a:cubicBezTo>
                    <a:pt x="508" y="738"/>
                    <a:pt x="489" y="744"/>
                    <a:pt x="470" y="744"/>
                  </a:cubicBezTo>
                  <a:cubicBezTo>
                    <a:pt x="448" y="744"/>
                    <a:pt x="428" y="736"/>
                    <a:pt x="428" y="707"/>
                  </a:cubicBezTo>
                  <a:lnTo>
                    <a:pt x="428" y="707"/>
                  </a:lnTo>
                  <a:cubicBezTo>
                    <a:pt x="440" y="708"/>
                    <a:pt x="451" y="709"/>
                    <a:pt x="460" y="709"/>
                  </a:cubicBezTo>
                  <a:cubicBezTo>
                    <a:pt x="572" y="709"/>
                    <a:pt x="509" y="619"/>
                    <a:pt x="599" y="577"/>
                  </a:cubicBezTo>
                  <a:lnTo>
                    <a:pt x="599" y="577"/>
                  </a:lnTo>
                  <a:cubicBezTo>
                    <a:pt x="595" y="579"/>
                    <a:pt x="591" y="580"/>
                    <a:pt x="587" y="580"/>
                  </a:cubicBezTo>
                  <a:cubicBezTo>
                    <a:pt x="548" y="580"/>
                    <a:pt x="562" y="485"/>
                    <a:pt x="514" y="485"/>
                  </a:cubicBezTo>
                  <a:cubicBezTo>
                    <a:pt x="505" y="485"/>
                    <a:pt x="494" y="488"/>
                    <a:pt x="481" y="495"/>
                  </a:cubicBezTo>
                  <a:cubicBezTo>
                    <a:pt x="485" y="477"/>
                    <a:pt x="499" y="477"/>
                    <a:pt x="515" y="477"/>
                  </a:cubicBezTo>
                  <a:cubicBezTo>
                    <a:pt x="532" y="477"/>
                    <a:pt x="552" y="477"/>
                    <a:pt x="569" y="460"/>
                  </a:cubicBezTo>
                  <a:cubicBezTo>
                    <a:pt x="508" y="372"/>
                    <a:pt x="605" y="248"/>
                    <a:pt x="578" y="133"/>
                  </a:cubicBezTo>
                  <a:cubicBezTo>
                    <a:pt x="563" y="133"/>
                    <a:pt x="548" y="139"/>
                    <a:pt x="531" y="139"/>
                  </a:cubicBezTo>
                  <a:cubicBezTo>
                    <a:pt x="519" y="139"/>
                    <a:pt x="505" y="136"/>
                    <a:pt x="490" y="124"/>
                  </a:cubicBezTo>
                  <a:lnTo>
                    <a:pt x="596" y="62"/>
                  </a:lnTo>
                  <a:cubicBezTo>
                    <a:pt x="587" y="36"/>
                    <a:pt x="472" y="45"/>
                    <a:pt x="5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7"/>
            <p:cNvSpPr/>
            <p:nvPr/>
          </p:nvSpPr>
          <p:spPr>
            <a:xfrm rot="-2551954">
              <a:off x="8163751" y="-213491"/>
              <a:ext cx="17110" cy="9428"/>
            </a:xfrm>
            <a:custGeom>
              <a:avLst/>
              <a:gdLst/>
              <a:ahLst/>
              <a:cxnLst/>
              <a:rect l="l" t="t" r="r" b="b"/>
              <a:pathLst>
                <a:path w="98" h="54" extrusionOk="0">
                  <a:moveTo>
                    <a:pt x="36" y="0"/>
                  </a:moveTo>
                  <a:cubicBezTo>
                    <a:pt x="1" y="18"/>
                    <a:pt x="36" y="36"/>
                    <a:pt x="54" y="53"/>
                  </a:cubicBezTo>
                  <a:cubicBezTo>
                    <a:pt x="71" y="27"/>
                    <a:pt x="98" y="18"/>
                    <a:pt x="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7"/>
            <p:cNvSpPr/>
            <p:nvPr/>
          </p:nvSpPr>
          <p:spPr>
            <a:xfrm rot="-2551954">
              <a:off x="8310691" y="-105297"/>
              <a:ext cx="6460" cy="8031"/>
            </a:xfrm>
            <a:custGeom>
              <a:avLst/>
              <a:gdLst/>
              <a:ahLst/>
              <a:cxnLst/>
              <a:rect l="l" t="t" r="r" b="b"/>
              <a:pathLst>
                <a:path w="37" h="46" extrusionOk="0">
                  <a:moveTo>
                    <a:pt x="27" y="1"/>
                  </a:moveTo>
                  <a:cubicBezTo>
                    <a:pt x="10" y="19"/>
                    <a:pt x="1" y="36"/>
                    <a:pt x="18" y="45"/>
                  </a:cubicBezTo>
                  <a:cubicBezTo>
                    <a:pt x="36" y="27"/>
                    <a:pt x="36" y="19"/>
                    <a:pt x="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7"/>
            <p:cNvSpPr/>
            <p:nvPr/>
          </p:nvSpPr>
          <p:spPr>
            <a:xfrm rot="-2551954">
              <a:off x="8709829" y="195355"/>
              <a:ext cx="3317" cy="4365"/>
            </a:xfrm>
            <a:custGeom>
              <a:avLst/>
              <a:gdLst/>
              <a:ahLst/>
              <a:cxnLst/>
              <a:rect l="l" t="t" r="r" b="b"/>
              <a:pathLst>
                <a:path w="19" h="25" extrusionOk="0">
                  <a:moveTo>
                    <a:pt x="18" y="1"/>
                  </a:moveTo>
                  <a:lnTo>
                    <a:pt x="18" y="1"/>
                  </a:lnTo>
                  <a:cubicBezTo>
                    <a:pt x="18" y="1"/>
                    <a:pt x="13" y="8"/>
                    <a:pt x="1" y="24"/>
                  </a:cubicBezTo>
                  <a:lnTo>
                    <a:pt x="9" y="24"/>
                  </a:lnTo>
                  <a:cubicBezTo>
                    <a:pt x="14" y="10"/>
                    <a:pt x="19" y="1"/>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7"/>
            <p:cNvSpPr/>
            <p:nvPr/>
          </p:nvSpPr>
          <p:spPr>
            <a:xfrm rot="-2551954">
              <a:off x="8712702" y="203578"/>
              <a:ext cx="6285" cy="6460"/>
            </a:xfrm>
            <a:custGeom>
              <a:avLst/>
              <a:gdLst/>
              <a:ahLst/>
              <a:cxnLst/>
              <a:rect l="l" t="t" r="r" b="b"/>
              <a:pathLst>
                <a:path w="36" h="37" extrusionOk="0">
                  <a:moveTo>
                    <a:pt x="18" y="1"/>
                  </a:moveTo>
                  <a:cubicBezTo>
                    <a:pt x="9" y="10"/>
                    <a:pt x="0" y="18"/>
                    <a:pt x="9" y="36"/>
                  </a:cubicBezTo>
                  <a:lnTo>
                    <a:pt x="35" y="36"/>
                  </a:lnTo>
                  <a:cubicBezTo>
                    <a:pt x="18" y="27"/>
                    <a:pt x="18" y="18"/>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7"/>
            <p:cNvSpPr/>
            <p:nvPr/>
          </p:nvSpPr>
          <p:spPr>
            <a:xfrm rot="-2551954">
              <a:off x="7921814" y="-575769"/>
              <a:ext cx="3492" cy="2619"/>
            </a:xfrm>
            <a:custGeom>
              <a:avLst/>
              <a:gdLst/>
              <a:ahLst/>
              <a:cxnLst/>
              <a:rect l="l" t="t" r="r" b="b"/>
              <a:pathLst>
                <a:path w="20" h="15" extrusionOk="0">
                  <a:moveTo>
                    <a:pt x="7" y="0"/>
                  </a:moveTo>
                  <a:cubicBezTo>
                    <a:pt x="2" y="0"/>
                    <a:pt x="0" y="5"/>
                    <a:pt x="11" y="15"/>
                  </a:cubicBezTo>
                  <a:lnTo>
                    <a:pt x="20" y="6"/>
                  </a:lnTo>
                  <a:cubicBezTo>
                    <a:pt x="16" y="3"/>
                    <a:pt x="11" y="0"/>
                    <a:pt x="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7"/>
            <p:cNvSpPr/>
            <p:nvPr/>
          </p:nvSpPr>
          <p:spPr>
            <a:xfrm rot="-2551954">
              <a:off x="8292180" y="-106538"/>
              <a:ext cx="4889" cy="2794"/>
            </a:xfrm>
            <a:custGeom>
              <a:avLst/>
              <a:gdLst/>
              <a:ahLst/>
              <a:cxnLst/>
              <a:rect l="l" t="t" r="r" b="b"/>
              <a:pathLst>
                <a:path w="28" h="16" extrusionOk="0">
                  <a:moveTo>
                    <a:pt x="16" y="0"/>
                  </a:moveTo>
                  <a:cubicBezTo>
                    <a:pt x="11" y="0"/>
                    <a:pt x="6" y="5"/>
                    <a:pt x="1" y="15"/>
                  </a:cubicBezTo>
                  <a:cubicBezTo>
                    <a:pt x="10" y="6"/>
                    <a:pt x="19" y="6"/>
                    <a:pt x="27" y="6"/>
                  </a:cubicBezTo>
                  <a:cubicBezTo>
                    <a:pt x="24" y="3"/>
                    <a:pt x="20" y="0"/>
                    <a:pt x="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7"/>
            <p:cNvSpPr/>
            <p:nvPr/>
          </p:nvSpPr>
          <p:spPr>
            <a:xfrm rot="-2551954">
              <a:off x="8033250" y="-330750"/>
              <a:ext cx="1746" cy="1571"/>
            </a:xfrm>
            <a:custGeom>
              <a:avLst/>
              <a:gdLst/>
              <a:ahLst/>
              <a:cxnLst/>
              <a:rect l="l" t="t" r="r" b="b"/>
              <a:pathLst>
                <a:path w="10" h="9" extrusionOk="0">
                  <a:moveTo>
                    <a:pt x="0" y="0"/>
                  </a:moveTo>
                  <a:lnTo>
                    <a:pt x="9" y="9"/>
                  </a:lnTo>
                  <a:cubicBezTo>
                    <a:pt x="9" y="0"/>
                    <a:pt x="9" y="0"/>
                    <a:pt x="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7"/>
            <p:cNvSpPr/>
            <p:nvPr/>
          </p:nvSpPr>
          <p:spPr>
            <a:xfrm rot="-2551954">
              <a:off x="8541073" y="150040"/>
              <a:ext cx="4889" cy="4889"/>
            </a:xfrm>
            <a:custGeom>
              <a:avLst/>
              <a:gdLst/>
              <a:ahLst/>
              <a:cxnLst/>
              <a:rect l="l" t="t" r="r" b="b"/>
              <a:pathLst>
                <a:path w="28" h="28" extrusionOk="0">
                  <a:moveTo>
                    <a:pt x="27" y="1"/>
                  </a:moveTo>
                  <a:lnTo>
                    <a:pt x="27" y="1"/>
                  </a:lnTo>
                  <a:cubicBezTo>
                    <a:pt x="19" y="1"/>
                    <a:pt x="1" y="10"/>
                    <a:pt x="1" y="27"/>
                  </a:cubicBezTo>
                  <a:cubicBezTo>
                    <a:pt x="10" y="10"/>
                    <a:pt x="19" y="1"/>
                    <a:pt x="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7"/>
            <p:cNvSpPr/>
            <p:nvPr/>
          </p:nvSpPr>
          <p:spPr>
            <a:xfrm rot="-2551954">
              <a:off x="8759964" y="231583"/>
              <a:ext cx="6285" cy="8031"/>
            </a:xfrm>
            <a:custGeom>
              <a:avLst/>
              <a:gdLst/>
              <a:ahLst/>
              <a:cxnLst/>
              <a:rect l="l" t="t" r="r" b="b"/>
              <a:pathLst>
                <a:path w="36" h="46" extrusionOk="0">
                  <a:moveTo>
                    <a:pt x="18" y="1"/>
                  </a:moveTo>
                  <a:cubicBezTo>
                    <a:pt x="18" y="27"/>
                    <a:pt x="9" y="27"/>
                    <a:pt x="0" y="36"/>
                  </a:cubicBezTo>
                  <a:cubicBezTo>
                    <a:pt x="5" y="36"/>
                    <a:pt x="11" y="34"/>
                    <a:pt x="18" y="34"/>
                  </a:cubicBezTo>
                  <a:cubicBezTo>
                    <a:pt x="25" y="34"/>
                    <a:pt x="31" y="36"/>
                    <a:pt x="36" y="45"/>
                  </a:cubicBezTo>
                  <a:lnTo>
                    <a:pt x="1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7"/>
            <p:cNvSpPr/>
            <p:nvPr/>
          </p:nvSpPr>
          <p:spPr>
            <a:xfrm rot="-2551954">
              <a:off x="8763701" y="316599"/>
              <a:ext cx="6285" cy="5762"/>
            </a:xfrm>
            <a:custGeom>
              <a:avLst/>
              <a:gdLst/>
              <a:ahLst/>
              <a:cxnLst/>
              <a:rect l="l" t="t" r="r" b="b"/>
              <a:pathLst>
                <a:path w="36" h="33" extrusionOk="0">
                  <a:moveTo>
                    <a:pt x="15" y="1"/>
                  </a:moveTo>
                  <a:cubicBezTo>
                    <a:pt x="9" y="1"/>
                    <a:pt x="4" y="5"/>
                    <a:pt x="0" y="14"/>
                  </a:cubicBezTo>
                  <a:cubicBezTo>
                    <a:pt x="9" y="14"/>
                    <a:pt x="0" y="23"/>
                    <a:pt x="9" y="32"/>
                  </a:cubicBezTo>
                  <a:lnTo>
                    <a:pt x="36" y="23"/>
                  </a:lnTo>
                  <a:cubicBezTo>
                    <a:pt x="36" y="12"/>
                    <a:pt x="25" y="1"/>
                    <a:pt x="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7"/>
            <p:cNvSpPr/>
            <p:nvPr/>
          </p:nvSpPr>
          <p:spPr>
            <a:xfrm rot="-2551954">
              <a:off x="8743559" y="263564"/>
              <a:ext cx="15888" cy="9428"/>
            </a:xfrm>
            <a:custGeom>
              <a:avLst/>
              <a:gdLst/>
              <a:ahLst/>
              <a:cxnLst/>
              <a:rect l="l" t="t" r="r" b="b"/>
              <a:pathLst>
                <a:path w="91" h="54" extrusionOk="0">
                  <a:moveTo>
                    <a:pt x="44" y="0"/>
                  </a:moveTo>
                  <a:cubicBezTo>
                    <a:pt x="0" y="0"/>
                    <a:pt x="18" y="27"/>
                    <a:pt x="27" y="53"/>
                  </a:cubicBezTo>
                  <a:cubicBezTo>
                    <a:pt x="27" y="53"/>
                    <a:pt x="27" y="44"/>
                    <a:pt x="27" y="44"/>
                  </a:cubicBezTo>
                  <a:cubicBezTo>
                    <a:pt x="36" y="46"/>
                    <a:pt x="44" y="46"/>
                    <a:pt x="50" y="46"/>
                  </a:cubicBezTo>
                  <a:cubicBezTo>
                    <a:pt x="90" y="46"/>
                    <a:pt x="67" y="23"/>
                    <a:pt x="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7"/>
            <p:cNvSpPr/>
            <p:nvPr/>
          </p:nvSpPr>
          <p:spPr>
            <a:xfrm rot="-2551954">
              <a:off x="8753744" y="273007"/>
              <a:ext cx="4714" cy="3666"/>
            </a:xfrm>
            <a:custGeom>
              <a:avLst/>
              <a:gdLst/>
              <a:ahLst/>
              <a:cxnLst/>
              <a:rect l="l" t="t" r="r" b="b"/>
              <a:pathLst>
                <a:path w="27" h="21" extrusionOk="0">
                  <a:moveTo>
                    <a:pt x="1" y="0"/>
                  </a:moveTo>
                  <a:cubicBezTo>
                    <a:pt x="1" y="0"/>
                    <a:pt x="9" y="9"/>
                    <a:pt x="1" y="18"/>
                  </a:cubicBezTo>
                  <a:cubicBezTo>
                    <a:pt x="7" y="19"/>
                    <a:pt x="12" y="20"/>
                    <a:pt x="15" y="20"/>
                  </a:cubicBezTo>
                  <a:cubicBezTo>
                    <a:pt x="27" y="20"/>
                    <a:pt x="8" y="7"/>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7"/>
            <p:cNvSpPr/>
            <p:nvPr/>
          </p:nvSpPr>
          <p:spPr>
            <a:xfrm rot="-2551954">
              <a:off x="8725430" y="206884"/>
              <a:ext cx="15015" cy="6635"/>
            </a:xfrm>
            <a:custGeom>
              <a:avLst/>
              <a:gdLst/>
              <a:ahLst/>
              <a:cxnLst/>
              <a:rect l="l" t="t" r="r" b="b"/>
              <a:pathLst>
                <a:path w="86" h="38" extrusionOk="0">
                  <a:moveTo>
                    <a:pt x="13" y="1"/>
                  </a:moveTo>
                  <a:cubicBezTo>
                    <a:pt x="4" y="1"/>
                    <a:pt x="1" y="7"/>
                    <a:pt x="10" y="27"/>
                  </a:cubicBezTo>
                  <a:cubicBezTo>
                    <a:pt x="1" y="36"/>
                    <a:pt x="72" y="36"/>
                    <a:pt x="54" y="36"/>
                  </a:cubicBezTo>
                  <a:cubicBezTo>
                    <a:pt x="60" y="37"/>
                    <a:pt x="63" y="38"/>
                    <a:pt x="66" y="38"/>
                  </a:cubicBezTo>
                  <a:cubicBezTo>
                    <a:pt x="85" y="38"/>
                    <a:pt x="34" y="1"/>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7"/>
            <p:cNvSpPr/>
            <p:nvPr/>
          </p:nvSpPr>
          <p:spPr>
            <a:xfrm rot="-2551954">
              <a:off x="8729178" y="278878"/>
              <a:ext cx="9428" cy="4714"/>
            </a:xfrm>
            <a:custGeom>
              <a:avLst/>
              <a:gdLst/>
              <a:ahLst/>
              <a:cxnLst/>
              <a:rect l="l" t="t" r="r" b="b"/>
              <a:pathLst>
                <a:path w="54" h="27" extrusionOk="0">
                  <a:moveTo>
                    <a:pt x="9" y="0"/>
                  </a:moveTo>
                  <a:lnTo>
                    <a:pt x="0" y="27"/>
                  </a:lnTo>
                  <a:lnTo>
                    <a:pt x="53" y="9"/>
                  </a:lnTo>
                  <a:lnTo>
                    <a:pt x="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7"/>
            <p:cNvSpPr/>
            <p:nvPr/>
          </p:nvSpPr>
          <p:spPr>
            <a:xfrm rot="-2551954">
              <a:off x="8711602" y="253855"/>
              <a:ext cx="4889" cy="9428"/>
            </a:xfrm>
            <a:custGeom>
              <a:avLst/>
              <a:gdLst/>
              <a:ahLst/>
              <a:cxnLst/>
              <a:rect l="l" t="t" r="r" b="b"/>
              <a:pathLst>
                <a:path w="28" h="54" extrusionOk="0">
                  <a:moveTo>
                    <a:pt x="10" y="1"/>
                  </a:moveTo>
                  <a:lnTo>
                    <a:pt x="1" y="45"/>
                  </a:lnTo>
                  <a:cubicBezTo>
                    <a:pt x="10" y="45"/>
                    <a:pt x="19" y="45"/>
                    <a:pt x="19" y="54"/>
                  </a:cubicBezTo>
                  <a:cubicBezTo>
                    <a:pt x="19" y="27"/>
                    <a:pt x="27" y="1"/>
                    <a:pt x="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7"/>
            <p:cNvSpPr/>
            <p:nvPr/>
          </p:nvSpPr>
          <p:spPr>
            <a:xfrm rot="-2551954">
              <a:off x="8719584" y="260002"/>
              <a:ext cx="1746" cy="6460"/>
            </a:xfrm>
            <a:custGeom>
              <a:avLst/>
              <a:gdLst/>
              <a:ahLst/>
              <a:cxnLst/>
              <a:rect l="l" t="t" r="r" b="b"/>
              <a:pathLst>
                <a:path w="10" h="37" extrusionOk="0">
                  <a:moveTo>
                    <a:pt x="1" y="1"/>
                  </a:moveTo>
                  <a:cubicBezTo>
                    <a:pt x="1" y="10"/>
                    <a:pt x="1" y="27"/>
                    <a:pt x="9" y="36"/>
                  </a:cubicBezTo>
                  <a:cubicBezTo>
                    <a:pt x="9" y="27"/>
                    <a:pt x="9" y="10"/>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7"/>
            <p:cNvSpPr/>
            <p:nvPr/>
          </p:nvSpPr>
          <p:spPr>
            <a:xfrm rot="-2551954">
              <a:off x="8718128" y="273424"/>
              <a:ext cx="3317" cy="7857"/>
            </a:xfrm>
            <a:custGeom>
              <a:avLst/>
              <a:gdLst/>
              <a:ahLst/>
              <a:cxnLst/>
              <a:rect l="l" t="t" r="r" b="b"/>
              <a:pathLst>
                <a:path w="19" h="45" extrusionOk="0">
                  <a:moveTo>
                    <a:pt x="18" y="1"/>
                  </a:moveTo>
                  <a:lnTo>
                    <a:pt x="1" y="45"/>
                  </a:lnTo>
                  <a:lnTo>
                    <a:pt x="18" y="36"/>
                  </a:lnTo>
                  <a:lnTo>
                    <a:pt x="1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7"/>
            <p:cNvSpPr/>
            <p:nvPr/>
          </p:nvSpPr>
          <p:spPr>
            <a:xfrm rot="-2551954">
              <a:off x="8645808" y="192515"/>
              <a:ext cx="9079" cy="8730"/>
            </a:xfrm>
            <a:custGeom>
              <a:avLst/>
              <a:gdLst/>
              <a:ahLst/>
              <a:cxnLst/>
              <a:rect l="l" t="t" r="r" b="b"/>
              <a:pathLst>
                <a:path w="52" h="50" extrusionOk="0">
                  <a:moveTo>
                    <a:pt x="17" y="0"/>
                  </a:moveTo>
                  <a:cubicBezTo>
                    <a:pt x="5" y="0"/>
                    <a:pt x="0" y="15"/>
                    <a:pt x="8" y="29"/>
                  </a:cubicBezTo>
                  <a:cubicBezTo>
                    <a:pt x="15" y="36"/>
                    <a:pt x="22" y="49"/>
                    <a:pt x="38" y="49"/>
                  </a:cubicBezTo>
                  <a:cubicBezTo>
                    <a:pt x="42" y="49"/>
                    <a:pt x="47" y="48"/>
                    <a:pt x="52" y="47"/>
                  </a:cubicBezTo>
                  <a:lnTo>
                    <a:pt x="25" y="3"/>
                  </a:lnTo>
                  <a:cubicBezTo>
                    <a:pt x="22" y="1"/>
                    <a:pt x="19" y="0"/>
                    <a:pt x="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7"/>
            <p:cNvSpPr/>
            <p:nvPr/>
          </p:nvSpPr>
          <p:spPr>
            <a:xfrm rot="-2551954">
              <a:off x="8646838" y="229610"/>
              <a:ext cx="12396" cy="4714"/>
            </a:xfrm>
            <a:custGeom>
              <a:avLst/>
              <a:gdLst/>
              <a:ahLst/>
              <a:cxnLst/>
              <a:rect l="l" t="t" r="r" b="b"/>
              <a:pathLst>
                <a:path w="71" h="27" extrusionOk="0">
                  <a:moveTo>
                    <a:pt x="0" y="0"/>
                  </a:moveTo>
                  <a:lnTo>
                    <a:pt x="27" y="27"/>
                  </a:lnTo>
                  <a:cubicBezTo>
                    <a:pt x="36" y="9"/>
                    <a:pt x="53" y="9"/>
                    <a:pt x="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7"/>
            <p:cNvSpPr/>
            <p:nvPr/>
          </p:nvSpPr>
          <p:spPr>
            <a:xfrm rot="-2551954">
              <a:off x="8624434" y="218293"/>
              <a:ext cx="9952" cy="8381"/>
            </a:xfrm>
            <a:custGeom>
              <a:avLst/>
              <a:gdLst/>
              <a:ahLst/>
              <a:cxnLst/>
              <a:rect l="l" t="t" r="r" b="b"/>
              <a:pathLst>
                <a:path w="57" h="48" extrusionOk="0">
                  <a:moveTo>
                    <a:pt x="9" y="0"/>
                  </a:moveTo>
                  <a:cubicBezTo>
                    <a:pt x="3" y="0"/>
                    <a:pt x="0" y="7"/>
                    <a:pt x="3" y="28"/>
                  </a:cubicBezTo>
                  <a:cubicBezTo>
                    <a:pt x="15" y="28"/>
                    <a:pt x="31" y="47"/>
                    <a:pt x="43" y="47"/>
                  </a:cubicBezTo>
                  <a:cubicBezTo>
                    <a:pt x="49" y="47"/>
                    <a:pt x="53" y="42"/>
                    <a:pt x="56" y="28"/>
                  </a:cubicBezTo>
                  <a:cubicBezTo>
                    <a:pt x="45" y="28"/>
                    <a:pt x="21" y="0"/>
                    <a:pt x="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7"/>
            <p:cNvSpPr/>
            <p:nvPr/>
          </p:nvSpPr>
          <p:spPr>
            <a:xfrm rot="-2551954">
              <a:off x="8556639" y="114954"/>
              <a:ext cx="21650" cy="1746"/>
            </a:xfrm>
            <a:custGeom>
              <a:avLst/>
              <a:gdLst/>
              <a:ahLst/>
              <a:cxnLst/>
              <a:rect l="l" t="t" r="r" b="b"/>
              <a:pathLst>
                <a:path w="124" h="10" extrusionOk="0">
                  <a:moveTo>
                    <a:pt x="0" y="1"/>
                  </a:moveTo>
                  <a:lnTo>
                    <a:pt x="9" y="10"/>
                  </a:lnTo>
                  <a:lnTo>
                    <a:pt x="1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7"/>
            <p:cNvSpPr/>
            <p:nvPr/>
          </p:nvSpPr>
          <p:spPr>
            <a:xfrm rot="-2551954">
              <a:off x="8444488" y="74428"/>
              <a:ext cx="20253" cy="12396"/>
            </a:xfrm>
            <a:custGeom>
              <a:avLst/>
              <a:gdLst/>
              <a:ahLst/>
              <a:cxnLst/>
              <a:rect l="l" t="t" r="r" b="b"/>
              <a:pathLst>
                <a:path w="116" h="71" extrusionOk="0">
                  <a:moveTo>
                    <a:pt x="73" y="1"/>
                  </a:moveTo>
                  <a:cubicBezTo>
                    <a:pt x="63" y="1"/>
                    <a:pt x="48" y="3"/>
                    <a:pt x="27" y="8"/>
                  </a:cubicBezTo>
                  <a:cubicBezTo>
                    <a:pt x="1" y="61"/>
                    <a:pt x="98" y="17"/>
                    <a:pt x="62" y="70"/>
                  </a:cubicBezTo>
                  <a:cubicBezTo>
                    <a:pt x="65" y="70"/>
                    <a:pt x="68" y="71"/>
                    <a:pt x="70" y="71"/>
                  </a:cubicBezTo>
                  <a:cubicBezTo>
                    <a:pt x="94" y="71"/>
                    <a:pt x="98" y="39"/>
                    <a:pt x="109" y="39"/>
                  </a:cubicBezTo>
                  <a:cubicBezTo>
                    <a:pt x="111" y="39"/>
                    <a:pt x="113" y="40"/>
                    <a:pt x="115" y="43"/>
                  </a:cubicBezTo>
                  <a:cubicBezTo>
                    <a:pt x="96" y="17"/>
                    <a:pt x="100"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7"/>
            <p:cNvSpPr/>
            <p:nvPr/>
          </p:nvSpPr>
          <p:spPr>
            <a:xfrm rot="-2551954">
              <a:off x="8462744" y="73064"/>
              <a:ext cx="4714" cy="1571"/>
            </a:xfrm>
            <a:custGeom>
              <a:avLst/>
              <a:gdLst/>
              <a:ahLst/>
              <a:cxnLst/>
              <a:rect l="l" t="t" r="r" b="b"/>
              <a:pathLst>
                <a:path w="27" h="9" extrusionOk="0">
                  <a:moveTo>
                    <a:pt x="0" y="0"/>
                  </a:moveTo>
                  <a:cubicBezTo>
                    <a:pt x="9" y="0"/>
                    <a:pt x="18" y="9"/>
                    <a:pt x="27" y="9"/>
                  </a:cubicBezTo>
                  <a:cubicBezTo>
                    <a:pt x="18" y="0"/>
                    <a:pt x="9"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7"/>
            <p:cNvSpPr/>
            <p:nvPr/>
          </p:nvSpPr>
          <p:spPr>
            <a:xfrm rot="-2551954">
              <a:off x="8166186" y="-182227"/>
              <a:ext cx="6460" cy="6460"/>
            </a:xfrm>
            <a:custGeom>
              <a:avLst/>
              <a:gdLst/>
              <a:ahLst/>
              <a:cxnLst/>
              <a:rect l="l" t="t" r="r" b="b"/>
              <a:pathLst>
                <a:path w="37" h="37" extrusionOk="0">
                  <a:moveTo>
                    <a:pt x="36" y="1"/>
                  </a:moveTo>
                  <a:lnTo>
                    <a:pt x="1" y="36"/>
                  </a:lnTo>
                  <a:lnTo>
                    <a:pt x="18" y="36"/>
                  </a:lnTo>
                  <a:cubicBezTo>
                    <a:pt x="36" y="27"/>
                    <a:pt x="36" y="19"/>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7"/>
            <p:cNvSpPr/>
            <p:nvPr/>
          </p:nvSpPr>
          <p:spPr>
            <a:xfrm rot="-2551954">
              <a:off x="8115007" y="-246592"/>
              <a:ext cx="10825" cy="3317"/>
            </a:xfrm>
            <a:custGeom>
              <a:avLst/>
              <a:gdLst/>
              <a:ahLst/>
              <a:cxnLst/>
              <a:rect l="l" t="t" r="r" b="b"/>
              <a:pathLst>
                <a:path w="62" h="19" extrusionOk="0">
                  <a:moveTo>
                    <a:pt x="62" y="1"/>
                  </a:moveTo>
                  <a:lnTo>
                    <a:pt x="0" y="10"/>
                  </a:lnTo>
                  <a:lnTo>
                    <a:pt x="0" y="18"/>
                  </a:lnTo>
                  <a:lnTo>
                    <a:pt x="6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7"/>
            <p:cNvSpPr/>
            <p:nvPr/>
          </p:nvSpPr>
          <p:spPr>
            <a:xfrm rot="-2551954">
              <a:off x="8057476" y="-285227"/>
              <a:ext cx="11174" cy="9777"/>
            </a:xfrm>
            <a:custGeom>
              <a:avLst/>
              <a:gdLst/>
              <a:ahLst/>
              <a:cxnLst/>
              <a:rect l="l" t="t" r="r" b="b"/>
              <a:pathLst>
                <a:path w="64" h="56" extrusionOk="0">
                  <a:moveTo>
                    <a:pt x="26" y="1"/>
                  </a:moveTo>
                  <a:cubicBezTo>
                    <a:pt x="20" y="1"/>
                    <a:pt x="12" y="1"/>
                    <a:pt x="0" y="2"/>
                  </a:cubicBezTo>
                  <a:cubicBezTo>
                    <a:pt x="0" y="17"/>
                    <a:pt x="7" y="33"/>
                    <a:pt x="8" y="48"/>
                  </a:cubicBezTo>
                  <a:lnTo>
                    <a:pt x="8" y="48"/>
                  </a:lnTo>
                  <a:cubicBezTo>
                    <a:pt x="11" y="21"/>
                    <a:pt x="63" y="1"/>
                    <a:pt x="26" y="1"/>
                  </a:cubicBezTo>
                  <a:close/>
                  <a:moveTo>
                    <a:pt x="8" y="48"/>
                  </a:moveTo>
                  <a:lnTo>
                    <a:pt x="8" y="48"/>
                  </a:lnTo>
                  <a:cubicBezTo>
                    <a:pt x="8" y="50"/>
                    <a:pt x="8" y="53"/>
                    <a:pt x="9" y="55"/>
                  </a:cubicBezTo>
                  <a:cubicBezTo>
                    <a:pt x="9" y="53"/>
                    <a:pt x="9" y="50"/>
                    <a:pt x="8" y="4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7"/>
            <p:cNvSpPr/>
            <p:nvPr/>
          </p:nvSpPr>
          <p:spPr>
            <a:xfrm rot="-2551954">
              <a:off x="8491702" y="820453"/>
              <a:ext cx="15888" cy="3143"/>
            </a:xfrm>
            <a:custGeom>
              <a:avLst/>
              <a:gdLst/>
              <a:ahLst/>
              <a:cxnLst/>
              <a:rect l="l" t="t" r="r" b="b"/>
              <a:pathLst>
                <a:path w="91" h="18" extrusionOk="0">
                  <a:moveTo>
                    <a:pt x="46" y="1"/>
                  </a:moveTo>
                  <a:cubicBezTo>
                    <a:pt x="22" y="1"/>
                    <a:pt x="1" y="7"/>
                    <a:pt x="11" y="7"/>
                  </a:cubicBezTo>
                  <a:cubicBezTo>
                    <a:pt x="6" y="15"/>
                    <a:pt x="24" y="18"/>
                    <a:pt x="44" y="18"/>
                  </a:cubicBezTo>
                  <a:cubicBezTo>
                    <a:pt x="64" y="18"/>
                    <a:pt x="86" y="15"/>
                    <a:pt x="90" y="15"/>
                  </a:cubicBezTo>
                  <a:cubicBezTo>
                    <a:pt x="83" y="4"/>
                    <a:pt x="64"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7"/>
            <p:cNvSpPr/>
            <p:nvPr/>
          </p:nvSpPr>
          <p:spPr>
            <a:xfrm rot="-2551954">
              <a:off x="8427945" y="799088"/>
              <a:ext cx="12571" cy="7857"/>
            </a:xfrm>
            <a:custGeom>
              <a:avLst/>
              <a:gdLst/>
              <a:ahLst/>
              <a:cxnLst/>
              <a:rect l="l" t="t" r="r" b="b"/>
              <a:pathLst>
                <a:path w="72" h="45" extrusionOk="0">
                  <a:moveTo>
                    <a:pt x="1" y="0"/>
                  </a:moveTo>
                  <a:lnTo>
                    <a:pt x="36" y="44"/>
                  </a:lnTo>
                  <a:lnTo>
                    <a:pt x="71" y="44"/>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7"/>
            <p:cNvSpPr/>
            <p:nvPr/>
          </p:nvSpPr>
          <p:spPr>
            <a:xfrm rot="-2551954">
              <a:off x="8394721" y="767670"/>
              <a:ext cx="29506" cy="32475"/>
            </a:xfrm>
            <a:custGeom>
              <a:avLst/>
              <a:gdLst/>
              <a:ahLst/>
              <a:cxnLst/>
              <a:rect l="l" t="t" r="r" b="b"/>
              <a:pathLst>
                <a:path w="169" h="186" extrusionOk="0">
                  <a:moveTo>
                    <a:pt x="124" y="0"/>
                  </a:moveTo>
                  <a:cubicBezTo>
                    <a:pt x="0" y="27"/>
                    <a:pt x="142" y="106"/>
                    <a:pt x="97" y="159"/>
                  </a:cubicBezTo>
                  <a:lnTo>
                    <a:pt x="71" y="159"/>
                  </a:lnTo>
                  <a:lnTo>
                    <a:pt x="168" y="186"/>
                  </a:lnTo>
                  <a:cubicBezTo>
                    <a:pt x="159" y="124"/>
                    <a:pt x="89" y="44"/>
                    <a:pt x="1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7"/>
            <p:cNvSpPr/>
            <p:nvPr/>
          </p:nvSpPr>
          <p:spPr>
            <a:xfrm rot="-2551954">
              <a:off x="8419109" y="716952"/>
              <a:ext cx="5587" cy="7333"/>
            </a:xfrm>
            <a:custGeom>
              <a:avLst/>
              <a:gdLst/>
              <a:ahLst/>
              <a:cxnLst/>
              <a:rect l="l" t="t" r="r" b="b"/>
              <a:pathLst>
                <a:path w="32" h="42" extrusionOk="0">
                  <a:moveTo>
                    <a:pt x="1" y="0"/>
                  </a:moveTo>
                  <a:cubicBezTo>
                    <a:pt x="0" y="0"/>
                    <a:pt x="1" y="2"/>
                    <a:pt x="4" y="3"/>
                  </a:cubicBezTo>
                  <a:lnTo>
                    <a:pt x="4" y="3"/>
                  </a:lnTo>
                  <a:cubicBezTo>
                    <a:pt x="2" y="1"/>
                    <a:pt x="1" y="0"/>
                    <a:pt x="1" y="0"/>
                  </a:cubicBezTo>
                  <a:close/>
                  <a:moveTo>
                    <a:pt x="4" y="3"/>
                  </a:moveTo>
                  <a:cubicBezTo>
                    <a:pt x="8" y="8"/>
                    <a:pt x="15" y="19"/>
                    <a:pt x="23" y="41"/>
                  </a:cubicBezTo>
                  <a:cubicBezTo>
                    <a:pt x="23" y="32"/>
                    <a:pt x="32" y="32"/>
                    <a:pt x="32" y="32"/>
                  </a:cubicBezTo>
                  <a:cubicBezTo>
                    <a:pt x="32" y="23"/>
                    <a:pt x="32" y="15"/>
                    <a:pt x="32" y="6"/>
                  </a:cubicBezTo>
                  <a:cubicBezTo>
                    <a:pt x="27" y="7"/>
                    <a:pt x="23" y="7"/>
                    <a:pt x="20" y="7"/>
                  </a:cubicBezTo>
                  <a:cubicBezTo>
                    <a:pt x="12" y="7"/>
                    <a:pt x="7" y="5"/>
                    <a:pt x="4" y="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7"/>
            <p:cNvSpPr/>
            <p:nvPr/>
          </p:nvSpPr>
          <p:spPr>
            <a:xfrm rot="-2551954">
              <a:off x="8424865" y="717834"/>
              <a:ext cx="4714" cy="2444"/>
            </a:xfrm>
            <a:custGeom>
              <a:avLst/>
              <a:gdLst/>
              <a:ahLst/>
              <a:cxnLst/>
              <a:rect l="l" t="t" r="r" b="b"/>
              <a:pathLst>
                <a:path w="27" h="14" extrusionOk="0">
                  <a:moveTo>
                    <a:pt x="16" y="0"/>
                  </a:moveTo>
                  <a:cubicBezTo>
                    <a:pt x="13" y="0"/>
                    <a:pt x="8" y="1"/>
                    <a:pt x="1" y="4"/>
                  </a:cubicBezTo>
                  <a:cubicBezTo>
                    <a:pt x="1" y="11"/>
                    <a:pt x="3" y="13"/>
                    <a:pt x="7" y="13"/>
                  </a:cubicBezTo>
                  <a:cubicBezTo>
                    <a:pt x="14" y="13"/>
                    <a:pt x="26" y="0"/>
                    <a:pt x="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7"/>
            <p:cNvSpPr/>
            <p:nvPr/>
          </p:nvSpPr>
          <p:spPr>
            <a:xfrm rot="-2551954">
              <a:off x="8404398" y="695417"/>
              <a:ext cx="18682" cy="10650"/>
            </a:xfrm>
            <a:custGeom>
              <a:avLst/>
              <a:gdLst/>
              <a:ahLst/>
              <a:cxnLst/>
              <a:rect l="l" t="t" r="r" b="b"/>
              <a:pathLst>
                <a:path w="107" h="61" extrusionOk="0">
                  <a:moveTo>
                    <a:pt x="63" y="1"/>
                  </a:moveTo>
                  <a:cubicBezTo>
                    <a:pt x="47" y="1"/>
                    <a:pt x="27" y="7"/>
                    <a:pt x="0" y="16"/>
                  </a:cubicBezTo>
                  <a:lnTo>
                    <a:pt x="44" y="60"/>
                  </a:lnTo>
                  <a:cubicBezTo>
                    <a:pt x="68" y="52"/>
                    <a:pt x="77" y="23"/>
                    <a:pt x="98" y="23"/>
                  </a:cubicBezTo>
                  <a:cubicBezTo>
                    <a:pt x="101" y="23"/>
                    <a:pt x="103" y="24"/>
                    <a:pt x="106" y="25"/>
                  </a:cubicBezTo>
                  <a:cubicBezTo>
                    <a:pt x="93" y="7"/>
                    <a:pt x="80" y="1"/>
                    <a:pt x="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7"/>
            <p:cNvSpPr/>
            <p:nvPr/>
          </p:nvSpPr>
          <p:spPr>
            <a:xfrm rot="-2551954">
              <a:off x="8389716" y="708444"/>
              <a:ext cx="6460" cy="3317"/>
            </a:xfrm>
            <a:custGeom>
              <a:avLst/>
              <a:gdLst/>
              <a:ahLst/>
              <a:cxnLst/>
              <a:rect l="l" t="t" r="r" b="b"/>
              <a:pathLst>
                <a:path w="37" h="19" extrusionOk="0">
                  <a:moveTo>
                    <a:pt x="1" y="1"/>
                  </a:moveTo>
                  <a:lnTo>
                    <a:pt x="19" y="18"/>
                  </a:lnTo>
                  <a:cubicBezTo>
                    <a:pt x="27" y="18"/>
                    <a:pt x="36" y="10"/>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7"/>
            <p:cNvSpPr/>
            <p:nvPr/>
          </p:nvSpPr>
          <p:spPr>
            <a:xfrm rot="-2551954">
              <a:off x="8386313" y="711756"/>
              <a:ext cx="17110" cy="7857"/>
            </a:xfrm>
            <a:custGeom>
              <a:avLst/>
              <a:gdLst/>
              <a:ahLst/>
              <a:cxnLst/>
              <a:rect l="l" t="t" r="r" b="b"/>
              <a:pathLst>
                <a:path w="98" h="45" extrusionOk="0">
                  <a:moveTo>
                    <a:pt x="63" y="0"/>
                  </a:moveTo>
                  <a:cubicBezTo>
                    <a:pt x="36" y="9"/>
                    <a:pt x="1" y="9"/>
                    <a:pt x="71" y="18"/>
                  </a:cubicBezTo>
                  <a:cubicBezTo>
                    <a:pt x="36" y="18"/>
                    <a:pt x="71" y="27"/>
                    <a:pt x="98" y="45"/>
                  </a:cubicBezTo>
                  <a:lnTo>
                    <a:pt x="6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7"/>
            <p:cNvSpPr/>
            <p:nvPr/>
          </p:nvSpPr>
          <p:spPr>
            <a:xfrm rot="-2551954">
              <a:off x="8394692" y="721435"/>
              <a:ext cx="17285" cy="11349"/>
            </a:xfrm>
            <a:custGeom>
              <a:avLst/>
              <a:gdLst/>
              <a:ahLst/>
              <a:cxnLst/>
              <a:rect l="l" t="t" r="r" b="b"/>
              <a:pathLst>
                <a:path w="99" h="65" extrusionOk="0">
                  <a:moveTo>
                    <a:pt x="89" y="0"/>
                  </a:moveTo>
                  <a:lnTo>
                    <a:pt x="89" y="0"/>
                  </a:lnTo>
                  <a:cubicBezTo>
                    <a:pt x="72" y="11"/>
                    <a:pt x="59" y="26"/>
                    <a:pt x="40" y="26"/>
                  </a:cubicBezTo>
                  <a:cubicBezTo>
                    <a:pt x="29" y="26"/>
                    <a:pt x="17" y="22"/>
                    <a:pt x="1" y="9"/>
                  </a:cubicBezTo>
                  <a:lnTo>
                    <a:pt x="1" y="9"/>
                  </a:lnTo>
                  <a:cubicBezTo>
                    <a:pt x="9" y="46"/>
                    <a:pt x="33" y="64"/>
                    <a:pt x="55" y="64"/>
                  </a:cubicBezTo>
                  <a:cubicBezTo>
                    <a:pt x="78" y="64"/>
                    <a:pt x="98" y="42"/>
                    <a:pt x="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7"/>
            <p:cNvSpPr/>
            <p:nvPr/>
          </p:nvSpPr>
          <p:spPr>
            <a:xfrm rot="-2551954">
              <a:off x="8381721" y="778625"/>
              <a:ext cx="13968" cy="10999"/>
            </a:xfrm>
            <a:custGeom>
              <a:avLst/>
              <a:gdLst/>
              <a:ahLst/>
              <a:cxnLst/>
              <a:rect l="l" t="t" r="r" b="b"/>
              <a:pathLst>
                <a:path w="80" h="63" extrusionOk="0">
                  <a:moveTo>
                    <a:pt x="35" y="0"/>
                  </a:moveTo>
                  <a:lnTo>
                    <a:pt x="0" y="36"/>
                  </a:lnTo>
                  <a:lnTo>
                    <a:pt x="44" y="62"/>
                  </a:lnTo>
                  <a:cubicBezTo>
                    <a:pt x="27" y="45"/>
                    <a:pt x="80" y="0"/>
                    <a:pt x="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7"/>
            <p:cNvSpPr/>
            <p:nvPr/>
          </p:nvSpPr>
          <p:spPr>
            <a:xfrm rot="-2551954">
              <a:off x="8371440" y="670184"/>
              <a:ext cx="18682" cy="7857"/>
            </a:xfrm>
            <a:custGeom>
              <a:avLst/>
              <a:gdLst/>
              <a:ahLst/>
              <a:cxnLst/>
              <a:rect l="l" t="t" r="r" b="b"/>
              <a:pathLst>
                <a:path w="107" h="45" extrusionOk="0">
                  <a:moveTo>
                    <a:pt x="107" y="1"/>
                  </a:moveTo>
                  <a:cubicBezTo>
                    <a:pt x="80" y="1"/>
                    <a:pt x="36" y="18"/>
                    <a:pt x="1" y="18"/>
                  </a:cubicBezTo>
                  <a:lnTo>
                    <a:pt x="27" y="45"/>
                  </a:lnTo>
                  <a:cubicBezTo>
                    <a:pt x="54" y="36"/>
                    <a:pt x="71" y="10"/>
                    <a:pt x="1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7"/>
            <p:cNvSpPr/>
            <p:nvPr/>
          </p:nvSpPr>
          <p:spPr>
            <a:xfrm rot="-2551954">
              <a:off x="8362769" y="676222"/>
              <a:ext cx="9428" cy="7857"/>
            </a:xfrm>
            <a:custGeom>
              <a:avLst/>
              <a:gdLst/>
              <a:ahLst/>
              <a:cxnLst/>
              <a:rect l="l" t="t" r="r" b="b"/>
              <a:pathLst>
                <a:path w="54" h="45" extrusionOk="0">
                  <a:moveTo>
                    <a:pt x="10" y="0"/>
                  </a:moveTo>
                  <a:lnTo>
                    <a:pt x="10" y="0"/>
                  </a:lnTo>
                  <a:cubicBezTo>
                    <a:pt x="1" y="36"/>
                    <a:pt x="27" y="44"/>
                    <a:pt x="54" y="44"/>
                  </a:cubicBezTo>
                  <a:lnTo>
                    <a:pt x="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7"/>
            <p:cNvSpPr/>
            <p:nvPr/>
          </p:nvSpPr>
          <p:spPr>
            <a:xfrm rot="-2551954">
              <a:off x="8371236" y="716533"/>
              <a:ext cx="17110" cy="15539"/>
            </a:xfrm>
            <a:custGeom>
              <a:avLst/>
              <a:gdLst/>
              <a:ahLst/>
              <a:cxnLst/>
              <a:rect l="l" t="t" r="r" b="b"/>
              <a:pathLst>
                <a:path w="98" h="89" extrusionOk="0">
                  <a:moveTo>
                    <a:pt x="1" y="0"/>
                  </a:moveTo>
                  <a:lnTo>
                    <a:pt x="1" y="18"/>
                  </a:lnTo>
                  <a:lnTo>
                    <a:pt x="98" y="89"/>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7"/>
            <p:cNvSpPr/>
            <p:nvPr/>
          </p:nvSpPr>
          <p:spPr>
            <a:xfrm rot="-2551954">
              <a:off x="8360104" y="637471"/>
              <a:ext cx="17110" cy="7857"/>
            </a:xfrm>
            <a:custGeom>
              <a:avLst/>
              <a:gdLst/>
              <a:ahLst/>
              <a:cxnLst/>
              <a:rect l="l" t="t" r="r" b="b"/>
              <a:pathLst>
                <a:path w="98" h="45" extrusionOk="0">
                  <a:moveTo>
                    <a:pt x="0" y="0"/>
                  </a:moveTo>
                  <a:lnTo>
                    <a:pt x="36" y="27"/>
                  </a:lnTo>
                  <a:lnTo>
                    <a:pt x="97" y="45"/>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7"/>
            <p:cNvSpPr/>
            <p:nvPr/>
          </p:nvSpPr>
          <p:spPr>
            <a:xfrm rot="-2551954">
              <a:off x="8345037" y="609442"/>
              <a:ext cx="20253" cy="16412"/>
            </a:xfrm>
            <a:custGeom>
              <a:avLst/>
              <a:gdLst/>
              <a:ahLst/>
              <a:cxnLst/>
              <a:rect l="l" t="t" r="r" b="b"/>
              <a:pathLst>
                <a:path w="116" h="94" extrusionOk="0">
                  <a:moveTo>
                    <a:pt x="27" y="1"/>
                  </a:moveTo>
                  <a:lnTo>
                    <a:pt x="27" y="1"/>
                  </a:lnTo>
                  <a:cubicBezTo>
                    <a:pt x="45" y="27"/>
                    <a:pt x="45" y="54"/>
                    <a:pt x="1" y="89"/>
                  </a:cubicBezTo>
                  <a:cubicBezTo>
                    <a:pt x="10" y="92"/>
                    <a:pt x="19" y="93"/>
                    <a:pt x="27" y="93"/>
                  </a:cubicBezTo>
                  <a:cubicBezTo>
                    <a:pt x="55" y="93"/>
                    <a:pt x="76" y="80"/>
                    <a:pt x="95" y="80"/>
                  </a:cubicBezTo>
                  <a:cubicBezTo>
                    <a:pt x="102" y="80"/>
                    <a:pt x="109" y="83"/>
                    <a:pt x="116" y="89"/>
                  </a:cubicBezTo>
                  <a:cubicBezTo>
                    <a:pt x="107" y="54"/>
                    <a:pt x="63" y="27"/>
                    <a:pt x="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7"/>
            <p:cNvSpPr/>
            <p:nvPr/>
          </p:nvSpPr>
          <p:spPr>
            <a:xfrm rot="-2551954">
              <a:off x="8334197" y="613530"/>
              <a:ext cx="10999" cy="6285"/>
            </a:xfrm>
            <a:custGeom>
              <a:avLst/>
              <a:gdLst/>
              <a:ahLst/>
              <a:cxnLst/>
              <a:rect l="l" t="t" r="r" b="b"/>
              <a:pathLst>
                <a:path w="63" h="36" extrusionOk="0">
                  <a:moveTo>
                    <a:pt x="0" y="0"/>
                  </a:moveTo>
                  <a:lnTo>
                    <a:pt x="0" y="0"/>
                  </a:lnTo>
                  <a:cubicBezTo>
                    <a:pt x="18" y="9"/>
                    <a:pt x="36" y="27"/>
                    <a:pt x="62" y="36"/>
                  </a:cubicBezTo>
                  <a:cubicBezTo>
                    <a:pt x="53" y="27"/>
                    <a:pt x="36" y="9"/>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7"/>
            <p:cNvSpPr/>
            <p:nvPr/>
          </p:nvSpPr>
          <p:spPr>
            <a:xfrm rot="-2551954">
              <a:off x="8352811" y="658601"/>
              <a:ext cx="12396" cy="6285"/>
            </a:xfrm>
            <a:custGeom>
              <a:avLst/>
              <a:gdLst/>
              <a:ahLst/>
              <a:cxnLst/>
              <a:rect l="l" t="t" r="r" b="b"/>
              <a:pathLst>
                <a:path w="71" h="36" extrusionOk="0">
                  <a:moveTo>
                    <a:pt x="71" y="0"/>
                  </a:moveTo>
                  <a:lnTo>
                    <a:pt x="0" y="18"/>
                  </a:lnTo>
                  <a:cubicBezTo>
                    <a:pt x="0" y="18"/>
                    <a:pt x="0" y="27"/>
                    <a:pt x="0" y="36"/>
                  </a:cubicBezTo>
                  <a:cubicBezTo>
                    <a:pt x="9" y="27"/>
                    <a:pt x="53" y="27"/>
                    <a:pt x="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7"/>
            <p:cNvSpPr/>
            <p:nvPr/>
          </p:nvSpPr>
          <p:spPr>
            <a:xfrm rot="-2551954">
              <a:off x="8350457" y="659560"/>
              <a:ext cx="1746" cy="8031"/>
            </a:xfrm>
            <a:custGeom>
              <a:avLst/>
              <a:gdLst/>
              <a:ahLst/>
              <a:cxnLst/>
              <a:rect l="l" t="t" r="r" b="b"/>
              <a:pathLst>
                <a:path w="10" h="46" extrusionOk="0">
                  <a:moveTo>
                    <a:pt x="9" y="1"/>
                  </a:moveTo>
                  <a:cubicBezTo>
                    <a:pt x="9" y="10"/>
                    <a:pt x="9" y="19"/>
                    <a:pt x="1" y="45"/>
                  </a:cubicBezTo>
                  <a:lnTo>
                    <a:pt x="9" y="45"/>
                  </a:lnTo>
                  <a:cubicBezTo>
                    <a:pt x="9" y="27"/>
                    <a:pt x="9" y="10"/>
                    <a:pt x="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7"/>
            <p:cNvSpPr/>
            <p:nvPr/>
          </p:nvSpPr>
          <p:spPr>
            <a:xfrm rot="-2551954">
              <a:off x="8353754" y="669101"/>
              <a:ext cx="3317" cy="175"/>
            </a:xfrm>
            <a:custGeom>
              <a:avLst/>
              <a:gdLst/>
              <a:ahLst/>
              <a:cxnLst/>
              <a:rect l="l" t="t" r="r" b="b"/>
              <a:pathLst>
                <a:path w="19" h="1" extrusionOk="0">
                  <a:moveTo>
                    <a:pt x="18" y="1"/>
                  </a:moveTo>
                  <a:lnTo>
                    <a:pt x="18" y="1"/>
                  </a:lnTo>
                  <a:cubicBezTo>
                    <a:pt x="10" y="1"/>
                    <a:pt x="1" y="1"/>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7"/>
            <p:cNvSpPr/>
            <p:nvPr/>
          </p:nvSpPr>
          <p:spPr>
            <a:xfrm rot="-2551954">
              <a:off x="8340085" y="704234"/>
              <a:ext cx="26364" cy="9428"/>
            </a:xfrm>
            <a:custGeom>
              <a:avLst/>
              <a:gdLst/>
              <a:ahLst/>
              <a:cxnLst/>
              <a:rect l="l" t="t" r="r" b="b"/>
              <a:pathLst>
                <a:path w="151" h="54" extrusionOk="0">
                  <a:moveTo>
                    <a:pt x="48" y="1"/>
                  </a:moveTo>
                  <a:cubicBezTo>
                    <a:pt x="33" y="1"/>
                    <a:pt x="17" y="6"/>
                    <a:pt x="0" y="18"/>
                  </a:cubicBezTo>
                  <a:cubicBezTo>
                    <a:pt x="20" y="28"/>
                    <a:pt x="37" y="29"/>
                    <a:pt x="55" y="29"/>
                  </a:cubicBezTo>
                  <a:cubicBezTo>
                    <a:pt x="60" y="29"/>
                    <a:pt x="66" y="29"/>
                    <a:pt x="72" y="29"/>
                  </a:cubicBezTo>
                  <a:cubicBezTo>
                    <a:pt x="92" y="29"/>
                    <a:pt x="113" y="30"/>
                    <a:pt x="138" y="45"/>
                  </a:cubicBezTo>
                  <a:lnTo>
                    <a:pt x="138" y="45"/>
                  </a:lnTo>
                  <a:cubicBezTo>
                    <a:pt x="110" y="26"/>
                    <a:pt x="81" y="1"/>
                    <a:pt x="48" y="1"/>
                  </a:cubicBezTo>
                  <a:close/>
                  <a:moveTo>
                    <a:pt x="138" y="45"/>
                  </a:moveTo>
                  <a:cubicBezTo>
                    <a:pt x="142" y="48"/>
                    <a:pt x="146" y="51"/>
                    <a:pt x="150" y="53"/>
                  </a:cubicBezTo>
                  <a:cubicBezTo>
                    <a:pt x="146" y="50"/>
                    <a:pt x="142" y="47"/>
                    <a:pt x="138" y="4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7"/>
            <p:cNvSpPr/>
            <p:nvPr/>
          </p:nvSpPr>
          <p:spPr>
            <a:xfrm rot="-2551954">
              <a:off x="8345309" y="678521"/>
              <a:ext cx="12571" cy="9428"/>
            </a:xfrm>
            <a:custGeom>
              <a:avLst/>
              <a:gdLst/>
              <a:ahLst/>
              <a:cxnLst/>
              <a:rect l="l" t="t" r="r" b="b"/>
              <a:pathLst>
                <a:path w="72" h="54" extrusionOk="0">
                  <a:moveTo>
                    <a:pt x="18" y="0"/>
                  </a:moveTo>
                  <a:lnTo>
                    <a:pt x="1" y="44"/>
                  </a:lnTo>
                  <a:cubicBezTo>
                    <a:pt x="9" y="44"/>
                    <a:pt x="20" y="42"/>
                    <a:pt x="33" y="42"/>
                  </a:cubicBezTo>
                  <a:cubicBezTo>
                    <a:pt x="45" y="42"/>
                    <a:pt x="58" y="44"/>
                    <a:pt x="71" y="53"/>
                  </a:cubicBezTo>
                  <a:lnTo>
                    <a:pt x="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7"/>
            <p:cNvSpPr/>
            <p:nvPr/>
          </p:nvSpPr>
          <p:spPr>
            <a:xfrm rot="-2551954">
              <a:off x="8340765" y="680137"/>
              <a:ext cx="6460" cy="3317"/>
            </a:xfrm>
            <a:custGeom>
              <a:avLst/>
              <a:gdLst/>
              <a:ahLst/>
              <a:cxnLst/>
              <a:rect l="l" t="t" r="r" b="b"/>
              <a:pathLst>
                <a:path w="37" h="19" extrusionOk="0">
                  <a:moveTo>
                    <a:pt x="1" y="1"/>
                  </a:moveTo>
                  <a:lnTo>
                    <a:pt x="27" y="18"/>
                  </a:lnTo>
                  <a:lnTo>
                    <a:pt x="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7"/>
            <p:cNvSpPr/>
            <p:nvPr/>
          </p:nvSpPr>
          <p:spPr>
            <a:xfrm rot="-2551954">
              <a:off x="8321427" y="629109"/>
              <a:ext cx="10825" cy="15539"/>
            </a:xfrm>
            <a:custGeom>
              <a:avLst/>
              <a:gdLst/>
              <a:ahLst/>
              <a:cxnLst/>
              <a:rect l="l" t="t" r="r" b="b"/>
              <a:pathLst>
                <a:path w="62" h="89" extrusionOk="0">
                  <a:moveTo>
                    <a:pt x="27" y="0"/>
                  </a:moveTo>
                  <a:cubicBezTo>
                    <a:pt x="9" y="27"/>
                    <a:pt x="0" y="53"/>
                    <a:pt x="0" y="80"/>
                  </a:cubicBezTo>
                  <a:cubicBezTo>
                    <a:pt x="13" y="84"/>
                    <a:pt x="29" y="89"/>
                    <a:pt x="41" y="89"/>
                  </a:cubicBezTo>
                  <a:cubicBezTo>
                    <a:pt x="53" y="89"/>
                    <a:pt x="62" y="84"/>
                    <a:pt x="62" y="71"/>
                  </a:cubicBezTo>
                  <a:cubicBezTo>
                    <a:pt x="35" y="44"/>
                    <a:pt x="27" y="27"/>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7"/>
            <p:cNvSpPr/>
            <p:nvPr/>
          </p:nvSpPr>
          <p:spPr>
            <a:xfrm rot="-2551954">
              <a:off x="8339864" y="650849"/>
              <a:ext cx="3317" cy="1746"/>
            </a:xfrm>
            <a:custGeom>
              <a:avLst/>
              <a:gdLst/>
              <a:ahLst/>
              <a:cxnLst/>
              <a:rect l="l" t="t" r="r" b="b"/>
              <a:pathLst>
                <a:path w="19" h="10" extrusionOk="0">
                  <a:moveTo>
                    <a:pt x="9" y="0"/>
                  </a:moveTo>
                  <a:lnTo>
                    <a:pt x="9" y="0"/>
                  </a:lnTo>
                  <a:cubicBezTo>
                    <a:pt x="1" y="9"/>
                    <a:pt x="1" y="9"/>
                    <a:pt x="18" y="9"/>
                  </a:cubicBezTo>
                  <a:cubicBezTo>
                    <a:pt x="9" y="9"/>
                    <a:pt x="9" y="9"/>
                    <a:pt x="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7"/>
            <p:cNvSpPr/>
            <p:nvPr/>
          </p:nvSpPr>
          <p:spPr>
            <a:xfrm rot="-2551954">
              <a:off x="8291407" y="601443"/>
              <a:ext cx="1746" cy="175"/>
            </a:xfrm>
            <a:custGeom>
              <a:avLst/>
              <a:gdLst/>
              <a:ahLst/>
              <a:cxnLst/>
              <a:rect l="l" t="t" r="r" b="b"/>
              <a:pathLst>
                <a:path w="10" h="1" extrusionOk="0">
                  <a:moveTo>
                    <a:pt x="10" y="1"/>
                  </a:moveTo>
                  <a:cubicBezTo>
                    <a:pt x="10" y="1"/>
                    <a:pt x="1" y="1"/>
                    <a:pt x="1" y="1"/>
                  </a:cubicBezTo>
                  <a:cubicBezTo>
                    <a:pt x="1" y="1"/>
                    <a:pt x="10" y="1"/>
                    <a:pt x="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7"/>
            <p:cNvSpPr/>
            <p:nvPr/>
          </p:nvSpPr>
          <p:spPr>
            <a:xfrm rot="-2551954">
              <a:off x="8325809" y="644798"/>
              <a:ext cx="6285" cy="9428"/>
            </a:xfrm>
            <a:custGeom>
              <a:avLst/>
              <a:gdLst/>
              <a:ahLst/>
              <a:cxnLst/>
              <a:rect l="l" t="t" r="r" b="b"/>
              <a:pathLst>
                <a:path w="36" h="54" extrusionOk="0">
                  <a:moveTo>
                    <a:pt x="27" y="1"/>
                  </a:moveTo>
                  <a:cubicBezTo>
                    <a:pt x="18" y="1"/>
                    <a:pt x="9" y="1"/>
                    <a:pt x="9" y="10"/>
                  </a:cubicBezTo>
                  <a:cubicBezTo>
                    <a:pt x="1" y="27"/>
                    <a:pt x="18" y="36"/>
                    <a:pt x="36" y="54"/>
                  </a:cubicBezTo>
                  <a:cubicBezTo>
                    <a:pt x="27" y="36"/>
                    <a:pt x="27" y="18"/>
                    <a:pt x="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7"/>
            <p:cNvSpPr/>
            <p:nvPr/>
          </p:nvSpPr>
          <p:spPr>
            <a:xfrm rot="-2551954">
              <a:off x="8316741" y="612752"/>
              <a:ext cx="10999" cy="6460"/>
            </a:xfrm>
            <a:custGeom>
              <a:avLst/>
              <a:gdLst/>
              <a:ahLst/>
              <a:cxnLst/>
              <a:rect l="l" t="t" r="r" b="b"/>
              <a:pathLst>
                <a:path w="63" h="37" extrusionOk="0">
                  <a:moveTo>
                    <a:pt x="45" y="1"/>
                  </a:moveTo>
                  <a:cubicBezTo>
                    <a:pt x="27" y="10"/>
                    <a:pt x="10" y="27"/>
                    <a:pt x="1" y="36"/>
                  </a:cubicBezTo>
                  <a:cubicBezTo>
                    <a:pt x="18" y="27"/>
                    <a:pt x="63" y="10"/>
                    <a:pt x="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7"/>
            <p:cNvSpPr/>
            <p:nvPr/>
          </p:nvSpPr>
          <p:spPr>
            <a:xfrm rot="-2551954">
              <a:off x="8343584" y="646277"/>
              <a:ext cx="2095" cy="1397"/>
            </a:xfrm>
            <a:custGeom>
              <a:avLst/>
              <a:gdLst/>
              <a:ahLst/>
              <a:cxnLst/>
              <a:rect l="l" t="t" r="r" b="b"/>
              <a:pathLst>
                <a:path w="12" h="8" extrusionOk="0">
                  <a:moveTo>
                    <a:pt x="11" y="1"/>
                  </a:moveTo>
                  <a:lnTo>
                    <a:pt x="11" y="1"/>
                  </a:lnTo>
                  <a:cubicBezTo>
                    <a:pt x="10" y="1"/>
                    <a:pt x="5" y="3"/>
                    <a:pt x="1" y="7"/>
                  </a:cubicBezTo>
                  <a:cubicBezTo>
                    <a:pt x="10" y="3"/>
                    <a:pt x="12" y="1"/>
                    <a:pt x="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7"/>
            <p:cNvSpPr/>
            <p:nvPr/>
          </p:nvSpPr>
          <p:spPr>
            <a:xfrm rot="-2551954">
              <a:off x="8334620" y="647021"/>
              <a:ext cx="9428" cy="4889"/>
            </a:xfrm>
            <a:custGeom>
              <a:avLst/>
              <a:gdLst/>
              <a:ahLst/>
              <a:cxnLst/>
              <a:rect l="l" t="t" r="r" b="b"/>
              <a:pathLst>
                <a:path w="54" h="28" extrusionOk="0">
                  <a:moveTo>
                    <a:pt x="1" y="1"/>
                  </a:moveTo>
                  <a:cubicBezTo>
                    <a:pt x="10" y="10"/>
                    <a:pt x="19" y="18"/>
                    <a:pt x="27" y="27"/>
                  </a:cubicBezTo>
                  <a:lnTo>
                    <a:pt x="54" y="27"/>
                  </a:lnTo>
                  <a:cubicBezTo>
                    <a:pt x="36" y="10"/>
                    <a:pt x="19" y="10"/>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7"/>
            <p:cNvSpPr/>
            <p:nvPr/>
          </p:nvSpPr>
          <p:spPr>
            <a:xfrm rot="-2551954">
              <a:off x="8213799" y="608863"/>
              <a:ext cx="83456" cy="30729"/>
            </a:xfrm>
            <a:custGeom>
              <a:avLst/>
              <a:gdLst/>
              <a:ahLst/>
              <a:cxnLst/>
              <a:rect l="l" t="t" r="r" b="b"/>
              <a:pathLst>
                <a:path w="478" h="176" extrusionOk="0">
                  <a:moveTo>
                    <a:pt x="57" y="0"/>
                  </a:moveTo>
                  <a:cubicBezTo>
                    <a:pt x="47" y="0"/>
                    <a:pt x="38" y="1"/>
                    <a:pt x="27" y="2"/>
                  </a:cubicBezTo>
                  <a:lnTo>
                    <a:pt x="72" y="55"/>
                  </a:lnTo>
                  <a:cubicBezTo>
                    <a:pt x="57" y="55"/>
                    <a:pt x="32" y="44"/>
                    <a:pt x="13" y="44"/>
                  </a:cubicBezTo>
                  <a:cubicBezTo>
                    <a:pt x="9" y="44"/>
                    <a:pt x="4" y="45"/>
                    <a:pt x="1" y="47"/>
                  </a:cubicBezTo>
                  <a:cubicBezTo>
                    <a:pt x="72" y="55"/>
                    <a:pt x="133" y="108"/>
                    <a:pt x="63" y="153"/>
                  </a:cubicBezTo>
                  <a:cubicBezTo>
                    <a:pt x="82" y="169"/>
                    <a:pt x="127" y="176"/>
                    <a:pt x="182" y="176"/>
                  </a:cubicBezTo>
                  <a:cubicBezTo>
                    <a:pt x="274" y="176"/>
                    <a:pt x="395" y="157"/>
                    <a:pt x="478" y="135"/>
                  </a:cubicBezTo>
                  <a:cubicBezTo>
                    <a:pt x="442" y="135"/>
                    <a:pt x="416" y="135"/>
                    <a:pt x="372" y="82"/>
                  </a:cubicBezTo>
                  <a:cubicBezTo>
                    <a:pt x="343" y="96"/>
                    <a:pt x="304" y="156"/>
                    <a:pt x="257" y="156"/>
                  </a:cubicBezTo>
                  <a:cubicBezTo>
                    <a:pt x="246" y="156"/>
                    <a:pt x="234" y="152"/>
                    <a:pt x="222" y="144"/>
                  </a:cubicBezTo>
                  <a:cubicBezTo>
                    <a:pt x="186" y="82"/>
                    <a:pt x="248" y="100"/>
                    <a:pt x="283" y="64"/>
                  </a:cubicBezTo>
                  <a:lnTo>
                    <a:pt x="283" y="64"/>
                  </a:lnTo>
                  <a:cubicBezTo>
                    <a:pt x="274" y="67"/>
                    <a:pt x="264" y="69"/>
                    <a:pt x="256" y="69"/>
                  </a:cubicBezTo>
                  <a:cubicBezTo>
                    <a:pt x="192" y="69"/>
                    <a:pt x="152"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7"/>
            <p:cNvSpPr/>
            <p:nvPr/>
          </p:nvSpPr>
          <p:spPr>
            <a:xfrm rot="-2551954">
              <a:off x="8294276" y="594346"/>
              <a:ext cx="18682" cy="18682"/>
            </a:xfrm>
            <a:custGeom>
              <a:avLst/>
              <a:gdLst/>
              <a:ahLst/>
              <a:cxnLst/>
              <a:rect l="l" t="t" r="r" b="b"/>
              <a:pathLst>
                <a:path w="107" h="107" extrusionOk="0">
                  <a:moveTo>
                    <a:pt x="19" y="1"/>
                  </a:moveTo>
                  <a:lnTo>
                    <a:pt x="10" y="89"/>
                  </a:lnTo>
                  <a:lnTo>
                    <a:pt x="1" y="89"/>
                  </a:lnTo>
                  <a:lnTo>
                    <a:pt x="10" y="107"/>
                  </a:lnTo>
                  <a:cubicBezTo>
                    <a:pt x="19" y="89"/>
                    <a:pt x="45" y="72"/>
                    <a:pt x="107" y="45"/>
                  </a:cubicBezTo>
                  <a:cubicBezTo>
                    <a:pt x="71" y="10"/>
                    <a:pt x="45" y="1"/>
                    <a:pt x="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7"/>
            <p:cNvSpPr/>
            <p:nvPr/>
          </p:nvSpPr>
          <p:spPr>
            <a:xfrm rot="-2551954">
              <a:off x="8281547" y="621409"/>
              <a:ext cx="41728" cy="23396"/>
            </a:xfrm>
            <a:custGeom>
              <a:avLst/>
              <a:gdLst/>
              <a:ahLst/>
              <a:cxnLst/>
              <a:rect l="l" t="t" r="r" b="b"/>
              <a:pathLst>
                <a:path w="239" h="134" extrusionOk="0">
                  <a:moveTo>
                    <a:pt x="195" y="1"/>
                  </a:moveTo>
                  <a:cubicBezTo>
                    <a:pt x="177" y="19"/>
                    <a:pt x="186" y="45"/>
                    <a:pt x="186" y="89"/>
                  </a:cubicBezTo>
                  <a:cubicBezTo>
                    <a:pt x="131" y="75"/>
                    <a:pt x="97" y="46"/>
                    <a:pt x="48" y="46"/>
                  </a:cubicBezTo>
                  <a:cubicBezTo>
                    <a:pt x="33" y="46"/>
                    <a:pt x="18" y="48"/>
                    <a:pt x="0" y="54"/>
                  </a:cubicBezTo>
                  <a:cubicBezTo>
                    <a:pt x="0" y="107"/>
                    <a:pt x="62" y="89"/>
                    <a:pt x="98" y="124"/>
                  </a:cubicBezTo>
                  <a:cubicBezTo>
                    <a:pt x="92" y="98"/>
                    <a:pt x="93" y="90"/>
                    <a:pt x="99" y="90"/>
                  </a:cubicBezTo>
                  <a:cubicBezTo>
                    <a:pt x="107" y="90"/>
                    <a:pt x="125" y="108"/>
                    <a:pt x="146" y="108"/>
                  </a:cubicBezTo>
                  <a:cubicBezTo>
                    <a:pt x="156" y="108"/>
                    <a:pt x="167" y="104"/>
                    <a:pt x="177" y="89"/>
                  </a:cubicBezTo>
                  <a:cubicBezTo>
                    <a:pt x="195" y="107"/>
                    <a:pt x="195" y="124"/>
                    <a:pt x="204" y="133"/>
                  </a:cubicBezTo>
                  <a:cubicBezTo>
                    <a:pt x="212" y="116"/>
                    <a:pt x="221" y="107"/>
                    <a:pt x="239" y="89"/>
                  </a:cubicBezTo>
                  <a:lnTo>
                    <a:pt x="230" y="89"/>
                  </a:lnTo>
                  <a:cubicBezTo>
                    <a:pt x="226" y="94"/>
                    <a:pt x="221" y="96"/>
                    <a:pt x="219" y="96"/>
                  </a:cubicBezTo>
                  <a:cubicBezTo>
                    <a:pt x="217" y="96"/>
                    <a:pt x="217" y="94"/>
                    <a:pt x="221" y="89"/>
                  </a:cubicBezTo>
                  <a:lnTo>
                    <a:pt x="186" y="89"/>
                  </a:lnTo>
                  <a:cubicBezTo>
                    <a:pt x="193" y="79"/>
                    <a:pt x="198" y="75"/>
                    <a:pt x="203" y="75"/>
                  </a:cubicBezTo>
                  <a:cubicBezTo>
                    <a:pt x="210" y="75"/>
                    <a:pt x="216" y="84"/>
                    <a:pt x="221" y="89"/>
                  </a:cubicBezTo>
                  <a:lnTo>
                    <a:pt x="230" y="89"/>
                  </a:lnTo>
                  <a:lnTo>
                    <a:pt x="1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7"/>
            <p:cNvSpPr/>
            <p:nvPr/>
          </p:nvSpPr>
          <p:spPr>
            <a:xfrm rot="-2551954">
              <a:off x="8314657" y="728231"/>
              <a:ext cx="3317" cy="1746"/>
            </a:xfrm>
            <a:custGeom>
              <a:avLst/>
              <a:gdLst/>
              <a:ahLst/>
              <a:cxnLst/>
              <a:rect l="l" t="t" r="r" b="b"/>
              <a:pathLst>
                <a:path w="19" h="10" extrusionOk="0">
                  <a:moveTo>
                    <a:pt x="18" y="1"/>
                  </a:moveTo>
                  <a:cubicBezTo>
                    <a:pt x="9" y="1"/>
                    <a:pt x="0" y="1"/>
                    <a:pt x="0" y="10"/>
                  </a:cubicBezTo>
                  <a:cubicBezTo>
                    <a:pt x="9" y="1"/>
                    <a:pt x="18" y="1"/>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7"/>
            <p:cNvSpPr/>
            <p:nvPr/>
          </p:nvSpPr>
          <p:spPr>
            <a:xfrm rot="-2551954">
              <a:off x="8309441" y="702915"/>
              <a:ext cx="38585" cy="17983"/>
            </a:xfrm>
            <a:custGeom>
              <a:avLst/>
              <a:gdLst/>
              <a:ahLst/>
              <a:cxnLst/>
              <a:rect l="l" t="t" r="r" b="b"/>
              <a:pathLst>
                <a:path w="221" h="103" extrusionOk="0">
                  <a:moveTo>
                    <a:pt x="216" y="0"/>
                  </a:moveTo>
                  <a:cubicBezTo>
                    <a:pt x="211" y="0"/>
                    <a:pt x="205" y="2"/>
                    <a:pt x="199" y="4"/>
                  </a:cubicBezTo>
                  <a:lnTo>
                    <a:pt x="199" y="4"/>
                  </a:lnTo>
                  <a:cubicBezTo>
                    <a:pt x="206" y="3"/>
                    <a:pt x="213" y="2"/>
                    <a:pt x="221" y="1"/>
                  </a:cubicBezTo>
                  <a:cubicBezTo>
                    <a:pt x="219" y="1"/>
                    <a:pt x="218" y="0"/>
                    <a:pt x="216" y="0"/>
                  </a:cubicBezTo>
                  <a:close/>
                  <a:moveTo>
                    <a:pt x="199" y="4"/>
                  </a:moveTo>
                  <a:cubicBezTo>
                    <a:pt x="139" y="12"/>
                    <a:pt x="91" y="22"/>
                    <a:pt x="35" y="45"/>
                  </a:cubicBezTo>
                  <a:cubicBezTo>
                    <a:pt x="44" y="45"/>
                    <a:pt x="71" y="54"/>
                    <a:pt x="62" y="81"/>
                  </a:cubicBezTo>
                  <a:cubicBezTo>
                    <a:pt x="57" y="85"/>
                    <a:pt x="53" y="87"/>
                    <a:pt x="48" y="87"/>
                  </a:cubicBezTo>
                  <a:cubicBezTo>
                    <a:pt x="37" y="87"/>
                    <a:pt x="26" y="79"/>
                    <a:pt x="11" y="79"/>
                  </a:cubicBezTo>
                  <a:cubicBezTo>
                    <a:pt x="8" y="79"/>
                    <a:pt x="4" y="79"/>
                    <a:pt x="0" y="81"/>
                  </a:cubicBezTo>
                  <a:cubicBezTo>
                    <a:pt x="17" y="86"/>
                    <a:pt x="33" y="102"/>
                    <a:pt x="55" y="102"/>
                  </a:cubicBezTo>
                  <a:cubicBezTo>
                    <a:pt x="67" y="102"/>
                    <a:pt x="81" y="97"/>
                    <a:pt x="97" y="81"/>
                  </a:cubicBezTo>
                  <a:lnTo>
                    <a:pt x="88" y="81"/>
                  </a:lnTo>
                  <a:cubicBezTo>
                    <a:pt x="109" y="54"/>
                    <a:pt x="165" y="16"/>
                    <a:pt x="199" y="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7"/>
            <p:cNvSpPr/>
            <p:nvPr/>
          </p:nvSpPr>
          <p:spPr>
            <a:xfrm rot="-2551954">
              <a:off x="8292363" y="670387"/>
              <a:ext cx="18682" cy="12745"/>
            </a:xfrm>
            <a:custGeom>
              <a:avLst/>
              <a:gdLst/>
              <a:ahLst/>
              <a:cxnLst/>
              <a:rect l="l" t="t" r="r" b="b"/>
              <a:pathLst>
                <a:path w="107" h="73" extrusionOk="0">
                  <a:moveTo>
                    <a:pt x="71" y="1"/>
                  </a:moveTo>
                  <a:lnTo>
                    <a:pt x="0" y="36"/>
                  </a:lnTo>
                  <a:lnTo>
                    <a:pt x="45" y="36"/>
                  </a:lnTo>
                  <a:cubicBezTo>
                    <a:pt x="32" y="68"/>
                    <a:pt x="51" y="72"/>
                    <a:pt x="76" y="72"/>
                  </a:cubicBezTo>
                  <a:cubicBezTo>
                    <a:pt x="86" y="72"/>
                    <a:pt x="96" y="71"/>
                    <a:pt x="106" y="71"/>
                  </a:cubicBezTo>
                  <a:lnTo>
                    <a:pt x="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7"/>
            <p:cNvSpPr/>
            <p:nvPr/>
          </p:nvSpPr>
          <p:spPr>
            <a:xfrm rot="-2551954">
              <a:off x="8288691" y="586391"/>
              <a:ext cx="20253" cy="7857"/>
            </a:xfrm>
            <a:custGeom>
              <a:avLst/>
              <a:gdLst/>
              <a:ahLst/>
              <a:cxnLst/>
              <a:rect l="l" t="t" r="r" b="b"/>
              <a:pathLst>
                <a:path w="116" h="45" extrusionOk="0">
                  <a:moveTo>
                    <a:pt x="0" y="1"/>
                  </a:moveTo>
                  <a:lnTo>
                    <a:pt x="36" y="36"/>
                  </a:lnTo>
                  <a:lnTo>
                    <a:pt x="115" y="45"/>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7"/>
            <p:cNvSpPr/>
            <p:nvPr/>
          </p:nvSpPr>
          <p:spPr>
            <a:xfrm rot="-2551954">
              <a:off x="8281599" y="575011"/>
              <a:ext cx="12571" cy="4714"/>
            </a:xfrm>
            <a:custGeom>
              <a:avLst/>
              <a:gdLst/>
              <a:ahLst/>
              <a:cxnLst/>
              <a:rect l="l" t="t" r="r" b="b"/>
              <a:pathLst>
                <a:path w="72" h="27" extrusionOk="0">
                  <a:moveTo>
                    <a:pt x="27" y="0"/>
                  </a:moveTo>
                  <a:lnTo>
                    <a:pt x="1" y="27"/>
                  </a:lnTo>
                  <a:lnTo>
                    <a:pt x="71" y="27"/>
                  </a:lnTo>
                  <a:lnTo>
                    <a:pt x="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7"/>
            <p:cNvSpPr/>
            <p:nvPr/>
          </p:nvSpPr>
          <p:spPr>
            <a:xfrm rot="-2551954">
              <a:off x="7533541" y="-33530"/>
              <a:ext cx="3143" cy="4714"/>
            </a:xfrm>
            <a:custGeom>
              <a:avLst/>
              <a:gdLst/>
              <a:ahLst/>
              <a:cxnLst/>
              <a:rect l="l" t="t" r="r" b="b"/>
              <a:pathLst>
                <a:path w="18" h="27" extrusionOk="0">
                  <a:moveTo>
                    <a:pt x="0" y="0"/>
                  </a:moveTo>
                  <a:lnTo>
                    <a:pt x="9" y="13"/>
                  </a:lnTo>
                  <a:lnTo>
                    <a:pt x="9" y="13"/>
                  </a:lnTo>
                  <a:cubicBezTo>
                    <a:pt x="7" y="9"/>
                    <a:pt x="5" y="5"/>
                    <a:pt x="0" y="0"/>
                  </a:cubicBezTo>
                  <a:close/>
                  <a:moveTo>
                    <a:pt x="9" y="13"/>
                  </a:moveTo>
                  <a:lnTo>
                    <a:pt x="9" y="13"/>
                  </a:lnTo>
                  <a:cubicBezTo>
                    <a:pt x="11" y="18"/>
                    <a:pt x="13" y="22"/>
                    <a:pt x="18" y="27"/>
                  </a:cubicBezTo>
                  <a:lnTo>
                    <a:pt x="9" y="13"/>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7"/>
            <p:cNvSpPr/>
            <p:nvPr/>
          </p:nvSpPr>
          <p:spPr>
            <a:xfrm rot="-2551954">
              <a:off x="7554021" y="-12258"/>
              <a:ext cx="6460" cy="1397"/>
            </a:xfrm>
            <a:custGeom>
              <a:avLst/>
              <a:gdLst/>
              <a:ahLst/>
              <a:cxnLst/>
              <a:rect l="l" t="t" r="r" b="b"/>
              <a:pathLst>
                <a:path w="37" h="8" extrusionOk="0">
                  <a:moveTo>
                    <a:pt x="12" y="1"/>
                  </a:moveTo>
                  <a:cubicBezTo>
                    <a:pt x="5" y="1"/>
                    <a:pt x="1" y="3"/>
                    <a:pt x="1" y="8"/>
                  </a:cubicBezTo>
                  <a:lnTo>
                    <a:pt x="36" y="8"/>
                  </a:lnTo>
                  <a:cubicBezTo>
                    <a:pt x="27" y="3"/>
                    <a:pt x="19" y="1"/>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7"/>
            <p:cNvSpPr/>
            <p:nvPr/>
          </p:nvSpPr>
          <p:spPr>
            <a:xfrm rot="-2551954">
              <a:off x="8000583" y="253065"/>
              <a:ext cx="29332" cy="10825"/>
            </a:xfrm>
            <a:custGeom>
              <a:avLst/>
              <a:gdLst/>
              <a:ahLst/>
              <a:cxnLst/>
              <a:rect l="l" t="t" r="r" b="b"/>
              <a:pathLst>
                <a:path w="168" h="62" extrusionOk="0">
                  <a:moveTo>
                    <a:pt x="88" y="0"/>
                  </a:moveTo>
                  <a:lnTo>
                    <a:pt x="9" y="9"/>
                  </a:lnTo>
                  <a:cubicBezTo>
                    <a:pt x="18" y="35"/>
                    <a:pt x="9" y="44"/>
                    <a:pt x="0" y="62"/>
                  </a:cubicBezTo>
                  <a:cubicBezTo>
                    <a:pt x="62" y="35"/>
                    <a:pt x="168" y="0"/>
                    <a:pt x="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7"/>
            <p:cNvSpPr/>
            <p:nvPr/>
          </p:nvSpPr>
          <p:spPr>
            <a:xfrm rot="-2551954">
              <a:off x="7756152" y="111514"/>
              <a:ext cx="12396" cy="4714"/>
            </a:xfrm>
            <a:custGeom>
              <a:avLst/>
              <a:gdLst/>
              <a:ahLst/>
              <a:cxnLst/>
              <a:rect l="l" t="t" r="r" b="b"/>
              <a:pathLst>
                <a:path w="71" h="27" extrusionOk="0">
                  <a:moveTo>
                    <a:pt x="26" y="0"/>
                  </a:moveTo>
                  <a:cubicBezTo>
                    <a:pt x="18" y="0"/>
                    <a:pt x="9" y="0"/>
                    <a:pt x="0" y="9"/>
                  </a:cubicBezTo>
                  <a:cubicBezTo>
                    <a:pt x="26" y="9"/>
                    <a:pt x="53" y="18"/>
                    <a:pt x="71" y="27"/>
                  </a:cubicBezTo>
                  <a:cubicBezTo>
                    <a:pt x="62" y="18"/>
                    <a:pt x="44" y="9"/>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7"/>
            <p:cNvSpPr/>
            <p:nvPr/>
          </p:nvSpPr>
          <p:spPr>
            <a:xfrm rot="-2551954">
              <a:off x="7711185" y="137617"/>
              <a:ext cx="9428" cy="6460"/>
            </a:xfrm>
            <a:custGeom>
              <a:avLst/>
              <a:gdLst/>
              <a:ahLst/>
              <a:cxnLst/>
              <a:rect l="l" t="t" r="r" b="b"/>
              <a:pathLst>
                <a:path w="54" h="37" extrusionOk="0">
                  <a:moveTo>
                    <a:pt x="54" y="1"/>
                  </a:moveTo>
                  <a:lnTo>
                    <a:pt x="54" y="1"/>
                  </a:lnTo>
                  <a:cubicBezTo>
                    <a:pt x="36" y="10"/>
                    <a:pt x="18" y="18"/>
                    <a:pt x="1" y="36"/>
                  </a:cubicBezTo>
                  <a:lnTo>
                    <a:pt x="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7"/>
            <p:cNvSpPr/>
            <p:nvPr/>
          </p:nvSpPr>
          <p:spPr>
            <a:xfrm rot="-2551954">
              <a:off x="7413220" y="-135153"/>
              <a:ext cx="14142" cy="5412"/>
            </a:xfrm>
            <a:custGeom>
              <a:avLst/>
              <a:gdLst/>
              <a:ahLst/>
              <a:cxnLst/>
              <a:rect l="l" t="t" r="r" b="b"/>
              <a:pathLst>
                <a:path w="81" h="31" extrusionOk="0">
                  <a:moveTo>
                    <a:pt x="1" y="0"/>
                  </a:moveTo>
                  <a:cubicBezTo>
                    <a:pt x="1" y="25"/>
                    <a:pt x="11" y="30"/>
                    <a:pt x="29" y="30"/>
                  </a:cubicBezTo>
                  <a:cubicBezTo>
                    <a:pt x="43" y="30"/>
                    <a:pt x="60" y="27"/>
                    <a:pt x="80" y="27"/>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7"/>
            <p:cNvSpPr/>
            <p:nvPr/>
          </p:nvSpPr>
          <p:spPr>
            <a:xfrm rot="-2551954">
              <a:off x="8150095" y="446641"/>
              <a:ext cx="20253" cy="12571"/>
            </a:xfrm>
            <a:custGeom>
              <a:avLst/>
              <a:gdLst/>
              <a:ahLst/>
              <a:cxnLst/>
              <a:rect l="l" t="t" r="r" b="b"/>
              <a:pathLst>
                <a:path w="116" h="72" extrusionOk="0">
                  <a:moveTo>
                    <a:pt x="115" y="1"/>
                  </a:moveTo>
                  <a:lnTo>
                    <a:pt x="115" y="1"/>
                  </a:lnTo>
                  <a:cubicBezTo>
                    <a:pt x="71" y="36"/>
                    <a:pt x="0" y="62"/>
                    <a:pt x="62" y="71"/>
                  </a:cubicBezTo>
                  <a:cubicBezTo>
                    <a:pt x="97" y="45"/>
                    <a:pt x="106" y="27"/>
                    <a:pt x="1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7"/>
            <p:cNvSpPr/>
            <p:nvPr/>
          </p:nvSpPr>
          <p:spPr>
            <a:xfrm rot="-2551954">
              <a:off x="7643076" y="-117614"/>
              <a:ext cx="7857" cy="3841"/>
            </a:xfrm>
            <a:custGeom>
              <a:avLst/>
              <a:gdLst/>
              <a:ahLst/>
              <a:cxnLst/>
              <a:rect l="l" t="t" r="r" b="b"/>
              <a:pathLst>
                <a:path w="45" h="22" extrusionOk="0">
                  <a:moveTo>
                    <a:pt x="0" y="1"/>
                  </a:moveTo>
                  <a:cubicBezTo>
                    <a:pt x="13" y="14"/>
                    <a:pt x="21" y="22"/>
                    <a:pt x="32" y="22"/>
                  </a:cubicBezTo>
                  <a:cubicBezTo>
                    <a:pt x="35" y="22"/>
                    <a:pt x="39" y="21"/>
                    <a:pt x="44" y="18"/>
                  </a:cubicBezTo>
                  <a:cubicBezTo>
                    <a:pt x="35" y="9"/>
                    <a:pt x="18"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7"/>
            <p:cNvSpPr/>
            <p:nvPr/>
          </p:nvSpPr>
          <p:spPr>
            <a:xfrm rot="-2551954">
              <a:off x="8155737" y="428448"/>
              <a:ext cx="12571" cy="14142"/>
            </a:xfrm>
            <a:custGeom>
              <a:avLst/>
              <a:gdLst/>
              <a:ahLst/>
              <a:cxnLst/>
              <a:rect l="l" t="t" r="r" b="b"/>
              <a:pathLst>
                <a:path w="72" h="81" extrusionOk="0">
                  <a:moveTo>
                    <a:pt x="18" y="1"/>
                  </a:moveTo>
                  <a:cubicBezTo>
                    <a:pt x="9" y="1"/>
                    <a:pt x="9" y="10"/>
                    <a:pt x="0" y="10"/>
                  </a:cubicBezTo>
                  <a:cubicBezTo>
                    <a:pt x="9" y="27"/>
                    <a:pt x="18" y="54"/>
                    <a:pt x="18" y="80"/>
                  </a:cubicBezTo>
                  <a:cubicBezTo>
                    <a:pt x="53" y="54"/>
                    <a:pt x="71" y="27"/>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7"/>
            <p:cNvSpPr/>
            <p:nvPr/>
          </p:nvSpPr>
          <p:spPr>
            <a:xfrm rot="-2551954">
              <a:off x="8243912" y="528377"/>
              <a:ext cx="1397" cy="1571"/>
            </a:xfrm>
            <a:custGeom>
              <a:avLst/>
              <a:gdLst/>
              <a:ahLst/>
              <a:cxnLst/>
              <a:rect l="l" t="t" r="r" b="b"/>
              <a:pathLst>
                <a:path w="8" h="9" extrusionOk="0">
                  <a:moveTo>
                    <a:pt x="0" y="0"/>
                  </a:moveTo>
                  <a:cubicBezTo>
                    <a:pt x="3" y="6"/>
                    <a:pt x="5" y="8"/>
                    <a:pt x="6" y="8"/>
                  </a:cubicBezTo>
                  <a:cubicBezTo>
                    <a:pt x="8" y="8"/>
                    <a:pt x="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7"/>
            <p:cNvSpPr/>
            <p:nvPr/>
          </p:nvSpPr>
          <p:spPr>
            <a:xfrm rot="-2551954">
              <a:off x="8208058" y="577054"/>
              <a:ext cx="7857" cy="1746"/>
            </a:xfrm>
            <a:custGeom>
              <a:avLst/>
              <a:gdLst/>
              <a:ahLst/>
              <a:cxnLst/>
              <a:rect l="l" t="t" r="r" b="b"/>
              <a:pathLst>
                <a:path w="45" h="10" extrusionOk="0">
                  <a:moveTo>
                    <a:pt x="1" y="1"/>
                  </a:moveTo>
                  <a:cubicBezTo>
                    <a:pt x="18" y="10"/>
                    <a:pt x="36" y="10"/>
                    <a:pt x="45" y="10"/>
                  </a:cubicBezTo>
                  <a:cubicBezTo>
                    <a:pt x="36" y="10"/>
                    <a:pt x="18"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7"/>
            <p:cNvSpPr/>
            <p:nvPr/>
          </p:nvSpPr>
          <p:spPr>
            <a:xfrm rot="-2551954">
              <a:off x="8066734" y="460692"/>
              <a:ext cx="1746" cy="1571"/>
            </a:xfrm>
            <a:custGeom>
              <a:avLst/>
              <a:gdLst/>
              <a:ahLst/>
              <a:cxnLst/>
              <a:rect l="l" t="t" r="r" b="b"/>
              <a:pathLst>
                <a:path w="10" h="9" extrusionOk="0">
                  <a:moveTo>
                    <a:pt x="9" y="0"/>
                  </a:moveTo>
                  <a:lnTo>
                    <a:pt x="9" y="0"/>
                  </a:lnTo>
                  <a:cubicBezTo>
                    <a:pt x="1" y="9"/>
                    <a:pt x="1" y="9"/>
                    <a:pt x="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7"/>
            <p:cNvSpPr/>
            <p:nvPr/>
          </p:nvSpPr>
          <p:spPr>
            <a:xfrm rot="-2551954">
              <a:off x="8239883" y="531032"/>
              <a:ext cx="4889" cy="4714"/>
            </a:xfrm>
            <a:custGeom>
              <a:avLst/>
              <a:gdLst/>
              <a:ahLst/>
              <a:cxnLst/>
              <a:rect l="l" t="t" r="r" b="b"/>
              <a:pathLst>
                <a:path w="28" h="27" extrusionOk="0">
                  <a:moveTo>
                    <a:pt x="27" y="0"/>
                  </a:moveTo>
                  <a:lnTo>
                    <a:pt x="27" y="0"/>
                  </a:lnTo>
                  <a:cubicBezTo>
                    <a:pt x="18" y="9"/>
                    <a:pt x="10" y="9"/>
                    <a:pt x="1" y="27"/>
                  </a:cubicBezTo>
                  <a:cubicBezTo>
                    <a:pt x="10" y="18"/>
                    <a:pt x="18" y="9"/>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7"/>
            <p:cNvSpPr/>
            <p:nvPr/>
          </p:nvSpPr>
          <p:spPr>
            <a:xfrm rot="-2551954">
              <a:off x="8245977" y="531434"/>
              <a:ext cx="4714" cy="3317"/>
            </a:xfrm>
            <a:custGeom>
              <a:avLst/>
              <a:gdLst/>
              <a:ahLst/>
              <a:cxnLst/>
              <a:rect l="l" t="t" r="r" b="b"/>
              <a:pathLst>
                <a:path w="27" h="19" extrusionOk="0">
                  <a:moveTo>
                    <a:pt x="9" y="1"/>
                  </a:moveTo>
                  <a:cubicBezTo>
                    <a:pt x="9" y="1"/>
                    <a:pt x="9" y="10"/>
                    <a:pt x="0" y="19"/>
                  </a:cubicBezTo>
                  <a:cubicBezTo>
                    <a:pt x="18" y="19"/>
                    <a:pt x="27" y="19"/>
                    <a:pt x="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7"/>
            <p:cNvSpPr/>
            <p:nvPr/>
          </p:nvSpPr>
          <p:spPr>
            <a:xfrm rot="-2551954">
              <a:off x="8240171" y="524198"/>
              <a:ext cx="1746" cy="6285"/>
            </a:xfrm>
            <a:custGeom>
              <a:avLst/>
              <a:gdLst/>
              <a:ahLst/>
              <a:cxnLst/>
              <a:rect l="l" t="t" r="r" b="b"/>
              <a:pathLst>
                <a:path w="10" h="36" extrusionOk="0">
                  <a:moveTo>
                    <a:pt x="9" y="0"/>
                  </a:moveTo>
                  <a:cubicBezTo>
                    <a:pt x="9" y="18"/>
                    <a:pt x="0" y="27"/>
                    <a:pt x="0" y="35"/>
                  </a:cubicBezTo>
                  <a:cubicBezTo>
                    <a:pt x="0" y="35"/>
                    <a:pt x="4" y="32"/>
                    <a:pt x="7" y="32"/>
                  </a:cubicBezTo>
                  <a:cubicBezTo>
                    <a:pt x="8" y="32"/>
                    <a:pt x="9" y="32"/>
                    <a:pt x="9" y="35"/>
                  </a:cubicBezTo>
                  <a:cubicBezTo>
                    <a:pt x="9" y="27"/>
                    <a:pt x="9" y="18"/>
                    <a:pt x="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7"/>
            <p:cNvSpPr/>
            <p:nvPr/>
          </p:nvSpPr>
          <p:spPr>
            <a:xfrm rot="-2551954">
              <a:off x="7840967" y="295093"/>
              <a:ext cx="1746" cy="175"/>
            </a:xfrm>
            <a:custGeom>
              <a:avLst/>
              <a:gdLst/>
              <a:ahLst/>
              <a:cxnLst/>
              <a:rect l="l" t="t" r="r" b="b"/>
              <a:pathLst>
                <a:path w="10" h="1" extrusionOk="0">
                  <a:moveTo>
                    <a:pt x="0" y="0"/>
                  </a:moveTo>
                  <a:cubicBezTo>
                    <a:pt x="0" y="0"/>
                    <a:pt x="9" y="0"/>
                    <a:pt x="9" y="0"/>
                  </a:cubicBezTo>
                  <a:lnTo>
                    <a:pt x="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7"/>
            <p:cNvSpPr/>
            <p:nvPr/>
          </p:nvSpPr>
          <p:spPr>
            <a:xfrm rot="-2551954">
              <a:off x="7823193" y="273200"/>
              <a:ext cx="49585" cy="13968"/>
            </a:xfrm>
            <a:custGeom>
              <a:avLst/>
              <a:gdLst/>
              <a:ahLst/>
              <a:cxnLst/>
              <a:rect l="l" t="t" r="r" b="b"/>
              <a:pathLst>
                <a:path w="284" h="80" extrusionOk="0">
                  <a:moveTo>
                    <a:pt x="0" y="0"/>
                  </a:moveTo>
                  <a:lnTo>
                    <a:pt x="0" y="0"/>
                  </a:lnTo>
                  <a:cubicBezTo>
                    <a:pt x="98" y="35"/>
                    <a:pt x="80" y="53"/>
                    <a:pt x="62" y="79"/>
                  </a:cubicBezTo>
                  <a:lnTo>
                    <a:pt x="283" y="53"/>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7"/>
            <p:cNvSpPr/>
            <p:nvPr/>
          </p:nvSpPr>
          <p:spPr>
            <a:xfrm rot="-2551954">
              <a:off x="7661335" y="-550062"/>
              <a:ext cx="228370" cy="1347520"/>
            </a:xfrm>
            <a:custGeom>
              <a:avLst/>
              <a:gdLst/>
              <a:ahLst/>
              <a:cxnLst/>
              <a:rect l="l" t="t" r="r" b="b"/>
              <a:pathLst>
                <a:path w="1308" h="7718" extrusionOk="0">
                  <a:moveTo>
                    <a:pt x="201" y="422"/>
                  </a:moveTo>
                  <a:cubicBezTo>
                    <a:pt x="201" y="426"/>
                    <a:pt x="201" y="430"/>
                    <a:pt x="204" y="433"/>
                  </a:cubicBezTo>
                  <a:cubicBezTo>
                    <a:pt x="203" y="430"/>
                    <a:pt x="202" y="426"/>
                    <a:pt x="201" y="422"/>
                  </a:cubicBezTo>
                  <a:close/>
                  <a:moveTo>
                    <a:pt x="265" y="2341"/>
                  </a:moveTo>
                  <a:lnTo>
                    <a:pt x="265" y="2341"/>
                  </a:lnTo>
                  <a:cubicBezTo>
                    <a:pt x="265" y="2343"/>
                    <a:pt x="266" y="2346"/>
                    <a:pt x="267" y="2348"/>
                  </a:cubicBezTo>
                  <a:lnTo>
                    <a:pt x="267" y="2348"/>
                  </a:lnTo>
                  <a:lnTo>
                    <a:pt x="265" y="2341"/>
                  </a:lnTo>
                  <a:close/>
                  <a:moveTo>
                    <a:pt x="283" y="5020"/>
                  </a:moveTo>
                  <a:cubicBezTo>
                    <a:pt x="279" y="5021"/>
                    <a:pt x="276" y="5023"/>
                    <a:pt x="274" y="5025"/>
                  </a:cubicBezTo>
                  <a:cubicBezTo>
                    <a:pt x="277" y="5023"/>
                    <a:pt x="280" y="5022"/>
                    <a:pt x="283" y="5020"/>
                  </a:cubicBezTo>
                  <a:close/>
                  <a:moveTo>
                    <a:pt x="833" y="5032"/>
                  </a:moveTo>
                  <a:cubicBezTo>
                    <a:pt x="836" y="5032"/>
                    <a:pt x="838" y="5033"/>
                    <a:pt x="839" y="5038"/>
                  </a:cubicBezTo>
                  <a:lnTo>
                    <a:pt x="839" y="5038"/>
                  </a:lnTo>
                  <a:cubicBezTo>
                    <a:pt x="831" y="5036"/>
                    <a:pt x="822" y="5035"/>
                    <a:pt x="813" y="5034"/>
                  </a:cubicBezTo>
                  <a:cubicBezTo>
                    <a:pt x="822" y="5034"/>
                    <a:pt x="828" y="5032"/>
                    <a:pt x="833" y="5032"/>
                  </a:cubicBezTo>
                  <a:close/>
                  <a:moveTo>
                    <a:pt x="274" y="5051"/>
                  </a:moveTo>
                  <a:cubicBezTo>
                    <a:pt x="276" y="5053"/>
                    <a:pt x="279" y="5054"/>
                    <a:pt x="282" y="5055"/>
                  </a:cubicBezTo>
                  <a:lnTo>
                    <a:pt x="282" y="5055"/>
                  </a:lnTo>
                  <a:lnTo>
                    <a:pt x="274" y="5051"/>
                  </a:lnTo>
                  <a:close/>
                  <a:moveTo>
                    <a:pt x="1010" y="5765"/>
                  </a:moveTo>
                  <a:cubicBezTo>
                    <a:pt x="1009" y="5766"/>
                    <a:pt x="1008" y="5766"/>
                    <a:pt x="1007" y="5767"/>
                  </a:cubicBezTo>
                  <a:cubicBezTo>
                    <a:pt x="1008" y="5766"/>
                    <a:pt x="1009" y="5766"/>
                    <a:pt x="1010" y="5765"/>
                  </a:cubicBezTo>
                  <a:close/>
                  <a:moveTo>
                    <a:pt x="1025" y="7400"/>
                  </a:moveTo>
                  <a:cubicBezTo>
                    <a:pt x="1016" y="7400"/>
                    <a:pt x="1016" y="7400"/>
                    <a:pt x="1025" y="7409"/>
                  </a:cubicBezTo>
                  <a:cubicBezTo>
                    <a:pt x="1025" y="7400"/>
                    <a:pt x="1025" y="7400"/>
                    <a:pt x="1034" y="7400"/>
                  </a:cubicBezTo>
                  <a:close/>
                  <a:moveTo>
                    <a:pt x="1087" y="1"/>
                  </a:moveTo>
                  <a:lnTo>
                    <a:pt x="380" y="204"/>
                  </a:lnTo>
                  <a:cubicBezTo>
                    <a:pt x="492" y="341"/>
                    <a:pt x="177" y="286"/>
                    <a:pt x="201" y="422"/>
                  </a:cubicBezTo>
                  <a:lnTo>
                    <a:pt x="201" y="422"/>
                  </a:lnTo>
                  <a:cubicBezTo>
                    <a:pt x="203" y="402"/>
                    <a:pt x="234" y="378"/>
                    <a:pt x="263" y="378"/>
                  </a:cubicBezTo>
                  <a:cubicBezTo>
                    <a:pt x="273" y="378"/>
                    <a:pt x="284" y="381"/>
                    <a:pt x="292" y="389"/>
                  </a:cubicBezTo>
                  <a:cubicBezTo>
                    <a:pt x="274" y="416"/>
                    <a:pt x="239" y="451"/>
                    <a:pt x="195" y="469"/>
                  </a:cubicBezTo>
                  <a:cubicBezTo>
                    <a:pt x="200" y="500"/>
                    <a:pt x="211" y="509"/>
                    <a:pt x="225" y="509"/>
                  </a:cubicBezTo>
                  <a:cubicBezTo>
                    <a:pt x="248" y="509"/>
                    <a:pt x="278" y="485"/>
                    <a:pt x="307" y="485"/>
                  </a:cubicBezTo>
                  <a:cubicBezTo>
                    <a:pt x="317" y="485"/>
                    <a:pt x="327" y="488"/>
                    <a:pt x="336" y="495"/>
                  </a:cubicBezTo>
                  <a:cubicBezTo>
                    <a:pt x="230" y="531"/>
                    <a:pt x="371" y="548"/>
                    <a:pt x="407" y="592"/>
                  </a:cubicBezTo>
                  <a:lnTo>
                    <a:pt x="318" y="592"/>
                  </a:lnTo>
                  <a:cubicBezTo>
                    <a:pt x="265" y="698"/>
                    <a:pt x="504" y="628"/>
                    <a:pt x="433" y="725"/>
                  </a:cubicBezTo>
                  <a:lnTo>
                    <a:pt x="310" y="681"/>
                  </a:lnTo>
                  <a:lnTo>
                    <a:pt x="310" y="681"/>
                  </a:lnTo>
                  <a:lnTo>
                    <a:pt x="345" y="734"/>
                  </a:lnTo>
                  <a:lnTo>
                    <a:pt x="248" y="725"/>
                  </a:lnTo>
                  <a:lnTo>
                    <a:pt x="248" y="725"/>
                  </a:lnTo>
                  <a:cubicBezTo>
                    <a:pt x="318" y="778"/>
                    <a:pt x="301" y="795"/>
                    <a:pt x="274" y="857"/>
                  </a:cubicBezTo>
                  <a:cubicBezTo>
                    <a:pt x="286" y="853"/>
                    <a:pt x="299" y="852"/>
                    <a:pt x="313" y="852"/>
                  </a:cubicBezTo>
                  <a:cubicBezTo>
                    <a:pt x="364" y="852"/>
                    <a:pt x="424" y="876"/>
                    <a:pt x="424" y="910"/>
                  </a:cubicBezTo>
                  <a:cubicBezTo>
                    <a:pt x="407" y="922"/>
                    <a:pt x="392" y="924"/>
                    <a:pt x="381" y="924"/>
                  </a:cubicBezTo>
                  <a:cubicBezTo>
                    <a:pt x="375" y="924"/>
                    <a:pt x="370" y="923"/>
                    <a:pt x="366" y="923"/>
                  </a:cubicBezTo>
                  <a:cubicBezTo>
                    <a:pt x="354" y="923"/>
                    <a:pt x="349" y="928"/>
                    <a:pt x="354" y="963"/>
                  </a:cubicBezTo>
                  <a:cubicBezTo>
                    <a:pt x="301" y="946"/>
                    <a:pt x="239" y="928"/>
                    <a:pt x="318" y="901"/>
                  </a:cubicBezTo>
                  <a:cubicBezTo>
                    <a:pt x="292" y="893"/>
                    <a:pt x="265" y="884"/>
                    <a:pt x="239" y="875"/>
                  </a:cubicBezTo>
                  <a:cubicBezTo>
                    <a:pt x="177" y="910"/>
                    <a:pt x="221" y="972"/>
                    <a:pt x="221" y="999"/>
                  </a:cubicBezTo>
                  <a:cubicBezTo>
                    <a:pt x="221" y="990"/>
                    <a:pt x="230" y="972"/>
                    <a:pt x="239" y="972"/>
                  </a:cubicBezTo>
                  <a:lnTo>
                    <a:pt x="363" y="1078"/>
                  </a:lnTo>
                  <a:cubicBezTo>
                    <a:pt x="353" y="1080"/>
                    <a:pt x="344" y="1081"/>
                    <a:pt x="336" y="1081"/>
                  </a:cubicBezTo>
                  <a:cubicBezTo>
                    <a:pt x="313" y="1081"/>
                    <a:pt x="294" y="1073"/>
                    <a:pt x="274" y="1060"/>
                  </a:cubicBezTo>
                  <a:lnTo>
                    <a:pt x="274" y="1060"/>
                  </a:lnTo>
                  <a:cubicBezTo>
                    <a:pt x="283" y="1087"/>
                    <a:pt x="327" y="1096"/>
                    <a:pt x="336" y="1131"/>
                  </a:cubicBezTo>
                  <a:cubicBezTo>
                    <a:pt x="265" y="1122"/>
                    <a:pt x="195" y="1122"/>
                    <a:pt x="160" y="1078"/>
                  </a:cubicBezTo>
                  <a:lnTo>
                    <a:pt x="160" y="1078"/>
                  </a:lnTo>
                  <a:lnTo>
                    <a:pt x="230" y="1175"/>
                  </a:lnTo>
                  <a:cubicBezTo>
                    <a:pt x="208" y="1183"/>
                    <a:pt x="167" y="1215"/>
                    <a:pt x="139" y="1215"/>
                  </a:cubicBezTo>
                  <a:cubicBezTo>
                    <a:pt x="134" y="1215"/>
                    <a:pt x="129" y="1213"/>
                    <a:pt x="124" y="1210"/>
                  </a:cubicBezTo>
                  <a:lnTo>
                    <a:pt x="124" y="1210"/>
                  </a:lnTo>
                  <a:cubicBezTo>
                    <a:pt x="80" y="1263"/>
                    <a:pt x="257" y="1352"/>
                    <a:pt x="204" y="1422"/>
                  </a:cubicBezTo>
                  <a:cubicBezTo>
                    <a:pt x="212" y="1422"/>
                    <a:pt x="230" y="1431"/>
                    <a:pt x="239" y="1449"/>
                  </a:cubicBezTo>
                  <a:cubicBezTo>
                    <a:pt x="221" y="1511"/>
                    <a:pt x="133" y="1572"/>
                    <a:pt x="230" y="1652"/>
                  </a:cubicBezTo>
                  <a:lnTo>
                    <a:pt x="107" y="1696"/>
                  </a:lnTo>
                  <a:cubicBezTo>
                    <a:pt x="112" y="1710"/>
                    <a:pt x="123" y="1714"/>
                    <a:pt x="137" y="1714"/>
                  </a:cubicBezTo>
                  <a:cubicBezTo>
                    <a:pt x="164" y="1714"/>
                    <a:pt x="204" y="1695"/>
                    <a:pt x="241" y="1695"/>
                  </a:cubicBezTo>
                  <a:cubicBezTo>
                    <a:pt x="267" y="1695"/>
                    <a:pt x="292" y="1705"/>
                    <a:pt x="310" y="1740"/>
                  </a:cubicBezTo>
                  <a:cubicBezTo>
                    <a:pt x="327" y="1780"/>
                    <a:pt x="299" y="1787"/>
                    <a:pt x="262" y="1787"/>
                  </a:cubicBezTo>
                  <a:cubicBezTo>
                    <a:pt x="244" y="1787"/>
                    <a:pt x="224" y="1785"/>
                    <a:pt x="207" y="1785"/>
                  </a:cubicBezTo>
                  <a:cubicBezTo>
                    <a:pt x="189" y="1785"/>
                    <a:pt x="175" y="1787"/>
                    <a:pt x="168" y="1793"/>
                  </a:cubicBezTo>
                  <a:cubicBezTo>
                    <a:pt x="230" y="1829"/>
                    <a:pt x="354" y="1899"/>
                    <a:pt x="248" y="1961"/>
                  </a:cubicBezTo>
                  <a:cubicBezTo>
                    <a:pt x="230" y="1943"/>
                    <a:pt x="248" y="1926"/>
                    <a:pt x="239" y="1899"/>
                  </a:cubicBezTo>
                  <a:lnTo>
                    <a:pt x="239" y="1899"/>
                  </a:lnTo>
                  <a:lnTo>
                    <a:pt x="168" y="1952"/>
                  </a:lnTo>
                  <a:cubicBezTo>
                    <a:pt x="86" y="1908"/>
                    <a:pt x="85" y="1872"/>
                    <a:pt x="56" y="1872"/>
                  </a:cubicBezTo>
                  <a:cubicBezTo>
                    <a:pt x="44" y="1872"/>
                    <a:pt x="28" y="1878"/>
                    <a:pt x="1" y="1890"/>
                  </a:cubicBezTo>
                  <a:cubicBezTo>
                    <a:pt x="239" y="1899"/>
                    <a:pt x="18" y="2093"/>
                    <a:pt x="257" y="2102"/>
                  </a:cubicBezTo>
                  <a:lnTo>
                    <a:pt x="212" y="2138"/>
                  </a:lnTo>
                  <a:cubicBezTo>
                    <a:pt x="212" y="2129"/>
                    <a:pt x="195" y="2129"/>
                    <a:pt x="195" y="2120"/>
                  </a:cubicBezTo>
                  <a:lnTo>
                    <a:pt x="195" y="2120"/>
                  </a:lnTo>
                  <a:cubicBezTo>
                    <a:pt x="80" y="2182"/>
                    <a:pt x="371" y="2173"/>
                    <a:pt x="336" y="2252"/>
                  </a:cubicBezTo>
                  <a:cubicBezTo>
                    <a:pt x="324" y="2276"/>
                    <a:pt x="305" y="2292"/>
                    <a:pt x="285" y="2292"/>
                  </a:cubicBezTo>
                  <a:cubicBezTo>
                    <a:pt x="275" y="2292"/>
                    <a:pt x="265" y="2288"/>
                    <a:pt x="257" y="2279"/>
                  </a:cubicBezTo>
                  <a:lnTo>
                    <a:pt x="257" y="2279"/>
                  </a:lnTo>
                  <a:lnTo>
                    <a:pt x="310" y="2349"/>
                  </a:lnTo>
                  <a:cubicBezTo>
                    <a:pt x="310" y="2357"/>
                    <a:pt x="301" y="2362"/>
                    <a:pt x="291" y="2362"/>
                  </a:cubicBezTo>
                  <a:cubicBezTo>
                    <a:pt x="281" y="2362"/>
                    <a:pt x="270" y="2357"/>
                    <a:pt x="267" y="2348"/>
                  </a:cubicBezTo>
                  <a:lnTo>
                    <a:pt x="267" y="2348"/>
                  </a:lnTo>
                  <a:lnTo>
                    <a:pt x="283" y="2447"/>
                  </a:lnTo>
                  <a:cubicBezTo>
                    <a:pt x="318" y="2464"/>
                    <a:pt x="380" y="2491"/>
                    <a:pt x="398" y="2508"/>
                  </a:cubicBezTo>
                  <a:cubicBezTo>
                    <a:pt x="388" y="2516"/>
                    <a:pt x="382" y="2518"/>
                    <a:pt x="377" y="2518"/>
                  </a:cubicBezTo>
                  <a:cubicBezTo>
                    <a:pt x="365" y="2518"/>
                    <a:pt x="364" y="2500"/>
                    <a:pt x="345" y="2500"/>
                  </a:cubicBezTo>
                  <a:lnTo>
                    <a:pt x="407" y="2561"/>
                  </a:lnTo>
                  <a:cubicBezTo>
                    <a:pt x="396" y="2564"/>
                    <a:pt x="385" y="2565"/>
                    <a:pt x="375" y="2565"/>
                  </a:cubicBezTo>
                  <a:cubicBezTo>
                    <a:pt x="321" y="2565"/>
                    <a:pt x="285" y="2529"/>
                    <a:pt x="292" y="2500"/>
                  </a:cubicBezTo>
                  <a:lnTo>
                    <a:pt x="292" y="2500"/>
                  </a:lnTo>
                  <a:cubicBezTo>
                    <a:pt x="54" y="2544"/>
                    <a:pt x="354" y="2544"/>
                    <a:pt x="204" y="2650"/>
                  </a:cubicBezTo>
                  <a:lnTo>
                    <a:pt x="177" y="2597"/>
                  </a:lnTo>
                  <a:cubicBezTo>
                    <a:pt x="45" y="2632"/>
                    <a:pt x="89" y="2676"/>
                    <a:pt x="1" y="2729"/>
                  </a:cubicBezTo>
                  <a:cubicBezTo>
                    <a:pt x="35" y="2722"/>
                    <a:pt x="149" y="2657"/>
                    <a:pt x="223" y="2657"/>
                  </a:cubicBezTo>
                  <a:cubicBezTo>
                    <a:pt x="244" y="2657"/>
                    <a:pt x="262" y="2662"/>
                    <a:pt x="274" y="2676"/>
                  </a:cubicBezTo>
                  <a:cubicBezTo>
                    <a:pt x="257" y="2694"/>
                    <a:pt x="248" y="2720"/>
                    <a:pt x="301" y="2747"/>
                  </a:cubicBezTo>
                  <a:cubicBezTo>
                    <a:pt x="212" y="2747"/>
                    <a:pt x="230" y="2782"/>
                    <a:pt x="239" y="2826"/>
                  </a:cubicBezTo>
                  <a:lnTo>
                    <a:pt x="124" y="2817"/>
                  </a:lnTo>
                  <a:lnTo>
                    <a:pt x="124" y="2817"/>
                  </a:lnTo>
                  <a:cubicBezTo>
                    <a:pt x="160" y="2862"/>
                    <a:pt x="212" y="2862"/>
                    <a:pt x="265" y="2888"/>
                  </a:cubicBezTo>
                  <a:cubicBezTo>
                    <a:pt x="248" y="2932"/>
                    <a:pt x="160" y="2941"/>
                    <a:pt x="89" y="2950"/>
                  </a:cubicBezTo>
                  <a:cubicBezTo>
                    <a:pt x="84" y="2971"/>
                    <a:pt x="92" y="2978"/>
                    <a:pt x="107" y="2978"/>
                  </a:cubicBezTo>
                  <a:cubicBezTo>
                    <a:pt x="131" y="2978"/>
                    <a:pt x="172" y="2961"/>
                    <a:pt x="204" y="2961"/>
                  </a:cubicBezTo>
                  <a:cubicBezTo>
                    <a:pt x="226" y="2961"/>
                    <a:pt x="243" y="2968"/>
                    <a:pt x="248" y="2994"/>
                  </a:cubicBezTo>
                  <a:cubicBezTo>
                    <a:pt x="204" y="3056"/>
                    <a:pt x="248" y="3100"/>
                    <a:pt x="318" y="3179"/>
                  </a:cubicBezTo>
                  <a:cubicBezTo>
                    <a:pt x="305" y="3193"/>
                    <a:pt x="293" y="3198"/>
                    <a:pt x="282" y="3198"/>
                  </a:cubicBezTo>
                  <a:cubicBezTo>
                    <a:pt x="262" y="3198"/>
                    <a:pt x="246" y="3185"/>
                    <a:pt x="228" y="3185"/>
                  </a:cubicBezTo>
                  <a:cubicBezTo>
                    <a:pt x="223" y="3185"/>
                    <a:pt x="218" y="3186"/>
                    <a:pt x="212" y="3188"/>
                  </a:cubicBezTo>
                  <a:lnTo>
                    <a:pt x="310" y="3232"/>
                  </a:lnTo>
                  <a:cubicBezTo>
                    <a:pt x="307" y="3235"/>
                    <a:pt x="302" y="3236"/>
                    <a:pt x="296" y="3236"/>
                  </a:cubicBezTo>
                  <a:cubicBezTo>
                    <a:pt x="285" y="3236"/>
                    <a:pt x="271" y="3232"/>
                    <a:pt x="265" y="3232"/>
                  </a:cubicBezTo>
                  <a:cubicBezTo>
                    <a:pt x="292" y="3268"/>
                    <a:pt x="371" y="3241"/>
                    <a:pt x="407" y="3294"/>
                  </a:cubicBezTo>
                  <a:cubicBezTo>
                    <a:pt x="530" y="3312"/>
                    <a:pt x="221" y="3400"/>
                    <a:pt x="363" y="3462"/>
                  </a:cubicBezTo>
                  <a:cubicBezTo>
                    <a:pt x="353" y="3467"/>
                    <a:pt x="344" y="3468"/>
                    <a:pt x="335" y="3468"/>
                  </a:cubicBezTo>
                  <a:cubicBezTo>
                    <a:pt x="314" y="3468"/>
                    <a:pt x="292" y="3460"/>
                    <a:pt x="267" y="3460"/>
                  </a:cubicBezTo>
                  <a:cubicBezTo>
                    <a:pt x="261" y="3460"/>
                    <a:pt x="254" y="3461"/>
                    <a:pt x="248" y="3462"/>
                  </a:cubicBezTo>
                  <a:cubicBezTo>
                    <a:pt x="336" y="3550"/>
                    <a:pt x="310" y="3541"/>
                    <a:pt x="433" y="3612"/>
                  </a:cubicBezTo>
                  <a:lnTo>
                    <a:pt x="363" y="3674"/>
                  </a:lnTo>
                  <a:cubicBezTo>
                    <a:pt x="384" y="3663"/>
                    <a:pt x="405" y="3659"/>
                    <a:pt x="427" y="3659"/>
                  </a:cubicBezTo>
                  <a:cubicBezTo>
                    <a:pt x="496" y="3659"/>
                    <a:pt x="567" y="3704"/>
                    <a:pt x="627" y="3745"/>
                  </a:cubicBezTo>
                  <a:cubicBezTo>
                    <a:pt x="672" y="3736"/>
                    <a:pt x="707" y="3718"/>
                    <a:pt x="725" y="3709"/>
                  </a:cubicBezTo>
                  <a:lnTo>
                    <a:pt x="786" y="3789"/>
                  </a:lnTo>
                  <a:cubicBezTo>
                    <a:pt x="780" y="3795"/>
                    <a:pt x="769" y="3798"/>
                    <a:pt x="756" y="3798"/>
                  </a:cubicBezTo>
                  <a:cubicBezTo>
                    <a:pt x="735" y="3798"/>
                    <a:pt x="708" y="3791"/>
                    <a:pt x="680" y="3780"/>
                  </a:cubicBezTo>
                  <a:lnTo>
                    <a:pt x="680" y="3780"/>
                  </a:lnTo>
                  <a:cubicBezTo>
                    <a:pt x="689" y="3789"/>
                    <a:pt x="698" y="3789"/>
                    <a:pt x="707" y="3798"/>
                  </a:cubicBezTo>
                  <a:cubicBezTo>
                    <a:pt x="691" y="3807"/>
                    <a:pt x="672" y="3811"/>
                    <a:pt x="652" y="3811"/>
                  </a:cubicBezTo>
                  <a:cubicBezTo>
                    <a:pt x="617" y="3811"/>
                    <a:pt x="578" y="3800"/>
                    <a:pt x="539" y="3789"/>
                  </a:cubicBezTo>
                  <a:cubicBezTo>
                    <a:pt x="557" y="3771"/>
                    <a:pt x="583" y="3762"/>
                    <a:pt x="610" y="3753"/>
                  </a:cubicBezTo>
                  <a:cubicBezTo>
                    <a:pt x="539" y="3736"/>
                    <a:pt x="460" y="3718"/>
                    <a:pt x="398" y="3718"/>
                  </a:cubicBezTo>
                  <a:cubicBezTo>
                    <a:pt x="407" y="3727"/>
                    <a:pt x="416" y="3736"/>
                    <a:pt x="424" y="3745"/>
                  </a:cubicBezTo>
                  <a:cubicBezTo>
                    <a:pt x="407" y="3736"/>
                    <a:pt x="389" y="3736"/>
                    <a:pt x="380" y="3736"/>
                  </a:cubicBezTo>
                  <a:cubicBezTo>
                    <a:pt x="363" y="3745"/>
                    <a:pt x="389" y="3753"/>
                    <a:pt x="424" y="3762"/>
                  </a:cubicBezTo>
                  <a:lnTo>
                    <a:pt x="292" y="3780"/>
                  </a:lnTo>
                  <a:lnTo>
                    <a:pt x="345" y="3789"/>
                  </a:lnTo>
                  <a:lnTo>
                    <a:pt x="265" y="3895"/>
                  </a:lnTo>
                  <a:cubicBezTo>
                    <a:pt x="389" y="3974"/>
                    <a:pt x="575" y="4045"/>
                    <a:pt x="627" y="4168"/>
                  </a:cubicBezTo>
                  <a:cubicBezTo>
                    <a:pt x="585" y="4153"/>
                    <a:pt x="552" y="4149"/>
                    <a:pt x="518" y="4149"/>
                  </a:cubicBezTo>
                  <a:cubicBezTo>
                    <a:pt x="486" y="4149"/>
                    <a:pt x="453" y="4153"/>
                    <a:pt x="413" y="4153"/>
                  </a:cubicBezTo>
                  <a:cubicBezTo>
                    <a:pt x="398" y="4153"/>
                    <a:pt x="381" y="4152"/>
                    <a:pt x="363" y="4151"/>
                  </a:cubicBezTo>
                  <a:cubicBezTo>
                    <a:pt x="477" y="4124"/>
                    <a:pt x="318" y="4054"/>
                    <a:pt x="345" y="3992"/>
                  </a:cubicBezTo>
                  <a:lnTo>
                    <a:pt x="345" y="3992"/>
                  </a:lnTo>
                  <a:cubicBezTo>
                    <a:pt x="335" y="4011"/>
                    <a:pt x="315" y="4017"/>
                    <a:pt x="295" y="4017"/>
                  </a:cubicBezTo>
                  <a:cubicBezTo>
                    <a:pt x="280" y="4017"/>
                    <a:pt x="265" y="4013"/>
                    <a:pt x="257" y="4009"/>
                  </a:cubicBezTo>
                  <a:lnTo>
                    <a:pt x="257" y="4009"/>
                  </a:lnTo>
                  <a:lnTo>
                    <a:pt x="363" y="4124"/>
                  </a:lnTo>
                  <a:cubicBezTo>
                    <a:pt x="274" y="4124"/>
                    <a:pt x="292" y="4151"/>
                    <a:pt x="257" y="4177"/>
                  </a:cubicBezTo>
                  <a:cubicBezTo>
                    <a:pt x="270" y="4176"/>
                    <a:pt x="282" y="4175"/>
                    <a:pt x="293" y="4175"/>
                  </a:cubicBezTo>
                  <a:cubicBezTo>
                    <a:pt x="425" y="4175"/>
                    <a:pt x="375" y="4269"/>
                    <a:pt x="424" y="4310"/>
                  </a:cubicBezTo>
                  <a:cubicBezTo>
                    <a:pt x="371" y="4310"/>
                    <a:pt x="310" y="4301"/>
                    <a:pt x="318" y="4248"/>
                  </a:cubicBezTo>
                  <a:lnTo>
                    <a:pt x="318" y="4248"/>
                  </a:lnTo>
                  <a:cubicBezTo>
                    <a:pt x="186" y="4301"/>
                    <a:pt x="530" y="4327"/>
                    <a:pt x="416" y="4389"/>
                  </a:cubicBezTo>
                  <a:cubicBezTo>
                    <a:pt x="416" y="4371"/>
                    <a:pt x="424" y="4363"/>
                    <a:pt x="389" y="4363"/>
                  </a:cubicBezTo>
                  <a:cubicBezTo>
                    <a:pt x="437" y="4387"/>
                    <a:pt x="406" y="4453"/>
                    <a:pt x="367" y="4453"/>
                  </a:cubicBezTo>
                  <a:cubicBezTo>
                    <a:pt x="362" y="4453"/>
                    <a:pt x="358" y="4453"/>
                    <a:pt x="354" y="4451"/>
                  </a:cubicBezTo>
                  <a:lnTo>
                    <a:pt x="345" y="4442"/>
                  </a:lnTo>
                  <a:lnTo>
                    <a:pt x="345" y="4442"/>
                  </a:lnTo>
                  <a:cubicBezTo>
                    <a:pt x="327" y="4530"/>
                    <a:pt x="345" y="4716"/>
                    <a:pt x="495" y="4734"/>
                  </a:cubicBezTo>
                  <a:cubicBezTo>
                    <a:pt x="477" y="4734"/>
                    <a:pt x="310" y="4716"/>
                    <a:pt x="283" y="4707"/>
                  </a:cubicBezTo>
                  <a:lnTo>
                    <a:pt x="283" y="4707"/>
                  </a:lnTo>
                  <a:lnTo>
                    <a:pt x="786" y="4884"/>
                  </a:lnTo>
                  <a:cubicBezTo>
                    <a:pt x="765" y="4881"/>
                    <a:pt x="738" y="4880"/>
                    <a:pt x="709" y="4880"/>
                  </a:cubicBezTo>
                  <a:cubicBezTo>
                    <a:pt x="643" y="4880"/>
                    <a:pt x="562" y="4885"/>
                    <a:pt x="487" y="4885"/>
                  </a:cubicBezTo>
                  <a:cubicBezTo>
                    <a:pt x="393" y="4885"/>
                    <a:pt x="307" y="4877"/>
                    <a:pt x="274" y="4839"/>
                  </a:cubicBezTo>
                  <a:lnTo>
                    <a:pt x="274" y="4839"/>
                  </a:lnTo>
                  <a:cubicBezTo>
                    <a:pt x="257" y="4857"/>
                    <a:pt x="239" y="4884"/>
                    <a:pt x="283" y="4937"/>
                  </a:cubicBezTo>
                  <a:cubicBezTo>
                    <a:pt x="296" y="4924"/>
                    <a:pt x="383" y="4912"/>
                    <a:pt x="436" y="4912"/>
                  </a:cubicBezTo>
                  <a:cubicBezTo>
                    <a:pt x="459" y="4912"/>
                    <a:pt x="475" y="4914"/>
                    <a:pt x="477" y="4919"/>
                  </a:cubicBezTo>
                  <a:cubicBezTo>
                    <a:pt x="339" y="4971"/>
                    <a:pt x="395" y="4955"/>
                    <a:pt x="283" y="5020"/>
                  </a:cubicBezTo>
                  <a:lnTo>
                    <a:pt x="283" y="5020"/>
                  </a:lnTo>
                  <a:cubicBezTo>
                    <a:pt x="291" y="5017"/>
                    <a:pt x="304" y="5016"/>
                    <a:pt x="320" y="5016"/>
                  </a:cubicBezTo>
                  <a:cubicBezTo>
                    <a:pt x="387" y="5016"/>
                    <a:pt x="502" y="5042"/>
                    <a:pt x="495" y="5069"/>
                  </a:cubicBezTo>
                  <a:cubicBezTo>
                    <a:pt x="471" y="5061"/>
                    <a:pt x="325" y="5068"/>
                    <a:pt x="282" y="5055"/>
                  </a:cubicBezTo>
                  <a:lnTo>
                    <a:pt x="282" y="5055"/>
                  </a:lnTo>
                  <a:lnTo>
                    <a:pt x="474" y="5138"/>
                  </a:lnTo>
                  <a:lnTo>
                    <a:pt x="474" y="5138"/>
                  </a:lnTo>
                  <a:cubicBezTo>
                    <a:pt x="463" y="5134"/>
                    <a:pt x="446" y="5132"/>
                    <a:pt x="426" y="5132"/>
                  </a:cubicBezTo>
                  <a:cubicBezTo>
                    <a:pt x="371" y="5132"/>
                    <a:pt x="292" y="5145"/>
                    <a:pt x="248" y="5157"/>
                  </a:cubicBezTo>
                  <a:cubicBezTo>
                    <a:pt x="250" y="5157"/>
                    <a:pt x="252" y="5157"/>
                    <a:pt x="254" y="5157"/>
                  </a:cubicBezTo>
                  <a:cubicBezTo>
                    <a:pt x="288" y="5157"/>
                    <a:pt x="249" y="5229"/>
                    <a:pt x="265" y="5254"/>
                  </a:cubicBezTo>
                  <a:lnTo>
                    <a:pt x="310" y="5219"/>
                  </a:lnTo>
                  <a:lnTo>
                    <a:pt x="310" y="5219"/>
                  </a:lnTo>
                  <a:cubicBezTo>
                    <a:pt x="283" y="5316"/>
                    <a:pt x="592" y="5316"/>
                    <a:pt x="575" y="5413"/>
                  </a:cubicBezTo>
                  <a:cubicBezTo>
                    <a:pt x="557" y="5409"/>
                    <a:pt x="495" y="5402"/>
                    <a:pt x="434" y="5402"/>
                  </a:cubicBezTo>
                  <a:cubicBezTo>
                    <a:pt x="374" y="5402"/>
                    <a:pt x="314" y="5409"/>
                    <a:pt x="301" y="5431"/>
                  </a:cubicBezTo>
                  <a:cubicBezTo>
                    <a:pt x="398" y="5458"/>
                    <a:pt x="786" y="5546"/>
                    <a:pt x="866" y="5634"/>
                  </a:cubicBezTo>
                  <a:lnTo>
                    <a:pt x="804" y="5643"/>
                  </a:lnTo>
                  <a:lnTo>
                    <a:pt x="875" y="5714"/>
                  </a:lnTo>
                  <a:cubicBezTo>
                    <a:pt x="716" y="5669"/>
                    <a:pt x="398" y="5546"/>
                    <a:pt x="274" y="5484"/>
                  </a:cubicBezTo>
                  <a:cubicBezTo>
                    <a:pt x="230" y="5519"/>
                    <a:pt x="204" y="5493"/>
                    <a:pt x="212" y="5546"/>
                  </a:cubicBezTo>
                  <a:cubicBezTo>
                    <a:pt x="204" y="5548"/>
                    <a:pt x="196" y="5549"/>
                    <a:pt x="188" y="5549"/>
                  </a:cubicBezTo>
                  <a:cubicBezTo>
                    <a:pt x="144" y="5549"/>
                    <a:pt x="124" y="5509"/>
                    <a:pt x="124" y="5502"/>
                  </a:cubicBezTo>
                  <a:lnTo>
                    <a:pt x="89" y="5625"/>
                  </a:lnTo>
                  <a:cubicBezTo>
                    <a:pt x="204" y="5625"/>
                    <a:pt x="204" y="5722"/>
                    <a:pt x="301" y="5722"/>
                  </a:cubicBezTo>
                  <a:lnTo>
                    <a:pt x="186" y="5581"/>
                  </a:lnTo>
                  <a:cubicBezTo>
                    <a:pt x="301" y="5581"/>
                    <a:pt x="522" y="5669"/>
                    <a:pt x="495" y="5758"/>
                  </a:cubicBezTo>
                  <a:cubicBezTo>
                    <a:pt x="485" y="5764"/>
                    <a:pt x="468" y="5766"/>
                    <a:pt x="448" y="5766"/>
                  </a:cubicBezTo>
                  <a:cubicBezTo>
                    <a:pt x="381" y="5766"/>
                    <a:pt x="275" y="5740"/>
                    <a:pt x="248" y="5740"/>
                  </a:cubicBezTo>
                  <a:cubicBezTo>
                    <a:pt x="283" y="5749"/>
                    <a:pt x="318" y="5828"/>
                    <a:pt x="292" y="5837"/>
                  </a:cubicBezTo>
                  <a:lnTo>
                    <a:pt x="230" y="5793"/>
                  </a:lnTo>
                  <a:lnTo>
                    <a:pt x="230" y="5793"/>
                  </a:lnTo>
                  <a:cubicBezTo>
                    <a:pt x="186" y="5846"/>
                    <a:pt x="389" y="5881"/>
                    <a:pt x="274" y="5943"/>
                  </a:cubicBezTo>
                  <a:cubicBezTo>
                    <a:pt x="265" y="5961"/>
                    <a:pt x="115" y="5996"/>
                    <a:pt x="186" y="6005"/>
                  </a:cubicBezTo>
                  <a:cubicBezTo>
                    <a:pt x="262" y="5986"/>
                    <a:pt x="416" y="5977"/>
                    <a:pt x="559" y="5977"/>
                  </a:cubicBezTo>
                  <a:cubicBezTo>
                    <a:pt x="683" y="5977"/>
                    <a:pt x="799" y="5984"/>
                    <a:pt x="848" y="5996"/>
                  </a:cubicBezTo>
                  <a:cubicBezTo>
                    <a:pt x="839" y="6005"/>
                    <a:pt x="716" y="6102"/>
                    <a:pt x="645" y="6129"/>
                  </a:cubicBezTo>
                  <a:cubicBezTo>
                    <a:pt x="627" y="6135"/>
                    <a:pt x="608" y="6137"/>
                    <a:pt x="587" y="6137"/>
                  </a:cubicBezTo>
                  <a:cubicBezTo>
                    <a:pt x="505" y="6137"/>
                    <a:pt x="411" y="6097"/>
                    <a:pt x="339" y="6097"/>
                  </a:cubicBezTo>
                  <a:cubicBezTo>
                    <a:pt x="326" y="6097"/>
                    <a:pt x="313" y="6099"/>
                    <a:pt x="301" y="6102"/>
                  </a:cubicBezTo>
                  <a:cubicBezTo>
                    <a:pt x="336" y="6102"/>
                    <a:pt x="371" y="6120"/>
                    <a:pt x="389" y="6129"/>
                  </a:cubicBezTo>
                  <a:cubicBezTo>
                    <a:pt x="376" y="6139"/>
                    <a:pt x="358" y="6140"/>
                    <a:pt x="341" y="6140"/>
                  </a:cubicBezTo>
                  <a:cubicBezTo>
                    <a:pt x="335" y="6140"/>
                    <a:pt x="330" y="6140"/>
                    <a:pt x="325" y="6140"/>
                  </a:cubicBezTo>
                  <a:cubicBezTo>
                    <a:pt x="305" y="6140"/>
                    <a:pt x="292" y="6142"/>
                    <a:pt x="301" y="6164"/>
                  </a:cubicBezTo>
                  <a:cubicBezTo>
                    <a:pt x="381" y="6176"/>
                    <a:pt x="340" y="6219"/>
                    <a:pt x="348" y="6219"/>
                  </a:cubicBezTo>
                  <a:cubicBezTo>
                    <a:pt x="351" y="6219"/>
                    <a:pt x="364" y="6211"/>
                    <a:pt x="398" y="6190"/>
                  </a:cubicBezTo>
                  <a:lnTo>
                    <a:pt x="398" y="6190"/>
                  </a:lnTo>
                  <a:cubicBezTo>
                    <a:pt x="433" y="6243"/>
                    <a:pt x="371" y="6243"/>
                    <a:pt x="380" y="6296"/>
                  </a:cubicBezTo>
                  <a:cubicBezTo>
                    <a:pt x="389" y="6294"/>
                    <a:pt x="398" y="6294"/>
                    <a:pt x="409" y="6294"/>
                  </a:cubicBezTo>
                  <a:cubicBezTo>
                    <a:pt x="498" y="6294"/>
                    <a:pt x="649" y="6355"/>
                    <a:pt x="680" y="6402"/>
                  </a:cubicBezTo>
                  <a:cubicBezTo>
                    <a:pt x="670" y="6400"/>
                    <a:pt x="660" y="6399"/>
                    <a:pt x="650" y="6399"/>
                  </a:cubicBezTo>
                  <a:cubicBezTo>
                    <a:pt x="625" y="6399"/>
                    <a:pt x="602" y="6405"/>
                    <a:pt x="583" y="6411"/>
                  </a:cubicBezTo>
                  <a:cubicBezTo>
                    <a:pt x="575" y="6508"/>
                    <a:pt x="522" y="6552"/>
                    <a:pt x="513" y="6650"/>
                  </a:cubicBezTo>
                  <a:cubicBezTo>
                    <a:pt x="491" y="6657"/>
                    <a:pt x="464" y="6681"/>
                    <a:pt x="427" y="6681"/>
                  </a:cubicBezTo>
                  <a:cubicBezTo>
                    <a:pt x="418" y="6681"/>
                    <a:pt x="408" y="6680"/>
                    <a:pt x="398" y="6676"/>
                  </a:cubicBezTo>
                  <a:lnTo>
                    <a:pt x="398" y="6676"/>
                  </a:lnTo>
                  <a:cubicBezTo>
                    <a:pt x="424" y="6694"/>
                    <a:pt x="460" y="6703"/>
                    <a:pt x="469" y="6729"/>
                  </a:cubicBezTo>
                  <a:cubicBezTo>
                    <a:pt x="448" y="6739"/>
                    <a:pt x="435" y="6743"/>
                    <a:pt x="426" y="6743"/>
                  </a:cubicBezTo>
                  <a:cubicBezTo>
                    <a:pt x="397" y="6743"/>
                    <a:pt x="414" y="6701"/>
                    <a:pt x="374" y="6701"/>
                  </a:cubicBezTo>
                  <a:cubicBezTo>
                    <a:pt x="363" y="6701"/>
                    <a:pt x="348" y="6704"/>
                    <a:pt x="327" y="6711"/>
                  </a:cubicBezTo>
                  <a:cubicBezTo>
                    <a:pt x="389" y="6711"/>
                    <a:pt x="416" y="6782"/>
                    <a:pt x="460" y="6826"/>
                  </a:cubicBezTo>
                  <a:cubicBezTo>
                    <a:pt x="575" y="6809"/>
                    <a:pt x="486" y="6729"/>
                    <a:pt x="442" y="6694"/>
                  </a:cubicBezTo>
                  <a:cubicBezTo>
                    <a:pt x="592" y="6694"/>
                    <a:pt x="742" y="6764"/>
                    <a:pt x="813" y="6861"/>
                  </a:cubicBezTo>
                  <a:cubicBezTo>
                    <a:pt x="831" y="6897"/>
                    <a:pt x="806" y="6903"/>
                    <a:pt x="780" y="6903"/>
                  </a:cubicBezTo>
                  <a:cubicBezTo>
                    <a:pt x="764" y="6903"/>
                    <a:pt x="747" y="6901"/>
                    <a:pt x="738" y="6901"/>
                  </a:cubicBezTo>
                  <a:cubicBezTo>
                    <a:pt x="732" y="6901"/>
                    <a:pt x="730" y="6902"/>
                    <a:pt x="733" y="6906"/>
                  </a:cubicBezTo>
                  <a:cubicBezTo>
                    <a:pt x="707" y="7047"/>
                    <a:pt x="998" y="7029"/>
                    <a:pt x="884" y="7144"/>
                  </a:cubicBezTo>
                  <a:cubicBezTo>
                    <a:pt x="850" y="7159"/>
                    <a:pt x="818" y="7164"/>
                    <a:pt x="786" y="7164"/>
                  </a:cubicBezTo>
                  <a:cubicBezTo>
                    <a:pt x="736" y="7164"/>
                    <a:pt x="690" y="7152"/>
                    <a:pt x="648" y="7152"/>
                  </a:cubicBezTo>
                  <a:cubicBezTo>
                    <a:pt x="641" y="7152"/>
                    <a:pt x="634" y="7152"/>
                    <a:pt x="627" y="7153"/>
                  </a:cubicBezTo>
                  <a:cubicBezTo>
                    <a:pt x="592" y="7091"/>
                    <a:pt x="689" y="7056"/>
                    <a:pt x="689" y="7020"/>
                  </a:cubicBezTo>
                  <a:lnTo>
                    <a:pt x="689" y="7020"/>
                  </a:lnTo>
                  <a:lnTo>
                    <a:pt x="636" y="7065"/>
                  </a:lnTo>
                  <a:cubicBezTo>
                    <a:pt x="610" y="7047"/>
                    <a:pt x="583" y="7003"/>
                    <a:pt x="610" y="6985"/>
                  </a:cubicBezTo>
                  <a:lnTo>
                    <a:pt x="610" y="6985"/>
                  </a:lnTo>
                  <a:cubicBezTo>
                    <a:pt x="530" y="7020"/>
                    <a:pt x="592" y="7215"/>
                    <a:pt x="513" y="7329"/>
                  </a:cubicBezTo>
                  <a:cubicBezTo>
                    <a:pt x="541" y="7344"/>
                    <a:pt x="564" y="7370"/>
                    <a:pt x="590" y="7370"/>
                  </a:cubicBezTo>
                  <a:cubicBezTo>
                    <a:pt x="597" y="7370"/>
                    <a:pt x="603" y="7368"/>
                    <a:pt x="610" y="7365"/>
                  </a:cubicBezTo>
                  <a:lnTo>
                    <a:pt x="601" y="7329"/>
                  </a:lnTo>
                  <a:cubicBezTo>
                    <a:pt x="611" y="7326"/>
                    <a:pt x="620" y="7325"/>
                    <a:pt x="628" y="7325"/>
                  </a:cubicBezTo>
                  <a:cubicBezTo>
                    <a:pt x="674" y="7325"/>
                    <a:pt x="699" y="7368"/>
                    <a:pt x="723" y="7368"/>
                  </a:cubicBezTo>
                  <a:cubicBezTo>
                    <a:pt x="729" y="7368"/>
                    <a:pt x="736" y="7364"/>
                    <a:pt x="742" y="7356"/>
                  </a:cubicBezTo>
                  <a:cubicBezTo>
                    <a:pt x="795" y="7400"/>
                    <a:pt x="884" y="7453"/>
                    <a:pt x="839" y="7515"/>
                  </a:cubicBezTo>
                  <a:lnTo>
                    <a:pt x="733" y="7523"/>
                  </a:lnTo>
                  <a:lnTo>
                    <a:pt x="733" y="7523"/>
                  </a:lnTo>
                  <a:cubicBezTo>
                    <a:pt x="765" y="7518"/>
                    <a:pt x="792" y="7487"/>
                    <a:pt x="760" y="7471"/>
                  </a:cubicBezTo>
                  <a:lnTo>
                    <a:pt x="760" y="7471"/>
                  </a:lnTo>
                  <a:cubicBezTo>
                    <a:pt x="779" y="7482"/>
                    <a:pt x="753" y="7502"/>
                    <a:pt x="729" y="7523"/>
                  </a:cubicBezTo>
                  <a:lnTo>
                    <a:pt x="729" y="7523"/>
                  </a:lnTo>
                  <a:lnTo>
                    <a:pt x="725" y="7524"/>
                  </a:lnTo>
                  <a:cubicBezTo>
                    <a:pt x="726" y="7524"/>
                    <a:pt x="728" y="7524"/>
                    <a:pt x="729" y="7524"/>
                  </a:cubicBezTo>
                  <a:lnTo>
                    <a:pt x="729" y="7524"/>
                  </a:lnTo>
                  <a:cubicBezTo>
                    <a:pt x="698" y="7551"/>
                    <a:pt x="672" y="7579"/>
                    <a:pt x="751" y="7594"/>
                  </a:cubicBezTo>
                  <a:lnTo>
                    <a:pt x="831" y="7550"/>
                  </a:lnTo>
                  <a:cubicBezTo>
                    <a:pt x="884" y="7603"/>
                    <a:pt x="998" y="7656"/>
                    <a:pt x="963" y="7718"/>
                  </a:cubicBezTo>
                  <a:cubicBezTo>
                    <a:pt x="1069" y="7691"/>
                    <a:pt x="954" y="7700"/>
                    <a:pt x="1078" y="7665"/>
                  </a:cubicBezTo>
                  <a:lnTo>
                    <a:pt x="1078" y="7665"/>
                  </a:lnTo>
                  <a:cubicBezTo>
                    <a:pt x="1067" y="7667"/>
                    <a:pt x="1057" y="7668"/>
                    <a:pt x="1049" y="7668"/>
                  </a:cubicBezTo>
                  <a:cubicBezTo>
                    <a:pt x="956" y="7668"/>
                    <a:pt x="1042" y="7558"/>
                    <a:pt x="969" y="7558"/>
                  </a:cubicBezTo>
                  <a:cubicBezTo>
                    <a:pt x="963" y="7558"/>
                    <a:pt x="956" y="7559"/>
                    <a:pt x="947" y="7560"/>
                  </a:cubicBezTo>
                  <a:lnTo>
                    <a:pt x="947" y="7560"/>
                  </a:lnTo>
                  <a:cubicBezTo>
                    <a:pt x="1058" y="7527"/>
                    <a:pt x="990" y="7493"/>
                    <a:pt x="1113" y="7444"/>
                  </a:cubicBezTo>
                  <a:cubicBezTo>
                    <a:pt x="1094" y="7444"/>
                    <a:pt x="1077" y="7448"/>
                    <a:pt x="1067" y="7448"/>
                  </a:cubicBezTo>
                  <a:cubicBezTo>
                    <a:pt x="1054" y="7448"/>
                    <a:pt x="1050" y="7442"/>
                    <a:pt x="1060" y="7418"/>
                  </a:cubicBezTo>
                  <a:cubicBezTo>
                    <a:pt x="1051" y="7418"/>
                    <a:pt x="1034" y="7409"/>
                    <a:pt x="1025" y="7409"/>
                  </a:cubicBezTo>
                  <a:cubicBezTo>
                    <a:pt x="1007" y="7418"/>
                    <a:pt x="990" y="7427"/>
                    <a:pt x="972" y="7427"/>
                  </a:cubicBezTo>
                  <a:cubicBezTo>
                    <a:pt x="884" y="7400"/>
                    <a:pt x="892" y="7329"/>
                    <a:pt x="848" y="7303"/>
                  </a:cubicBezTo>
                  <a:cubicBezTo>
                    <a:pt x="853" y="7295"/>
                    <a:pt x="859" y="7293"/>
                    <a:pt x="866" y="7293"/>
                  </a:cubicBezTo>
                  <a:cubicBezTo>
                    <a:pt x="877" y="7293"/>
                    <a:pt x="891" y="7299"/>
                    <a:pt x="906" y="7299"/>
                  </a:cubicBezTo>
                  <a:cubicBezTo>
                    <a:pt x="913" y="7299"/>
                    <a:pt x="920" y="7298"/>
                    <a:pt x="928" y="7294"/>
                  </a:cubicBezTo>
                  <a:lnTo>
                    <a:pt x="866" y="7259"/>
                  </a:lnTo>
                  <a:cubicBezTo>
                    <a:pt x="921" y="7259"/>
                    <a:pt x="964" y="7225"/>
                    <a:pt x="999" y="7225"/>
                  </a:cubicBezTo>
                  <a:cubicBezTo>
                    <a:pt x="1015" y="7225"/>
                    <a:pt x="1029" y="7231"/>
                    <a:pt x="1042" y="7250"/>
                  </a:cubicBezTo>
                  <a:lnTo>
                    <a:pt x="1051" y="7188"/>
                  </a:lnTo>
                  <a:cubicBezTo>
                    <a:pt x="1095" y="7153"/>
                    <a:pt x="1113" y="7109"/>
                    <a:pt x="1078" y="7073"/>
                  </a:cubicBezTo>
                  <a:cubicBezTo>
                    <a:pt x="1092" y="7053"/>
                    <a:pt x="1030" y="7021"/>
                    <a:pt x="1032" y="7021"/>
                  </a:cubicBezTo>
                  <a:lnTo>
                    <a:pt x="1032" y="7021"/>
                  </a:lnTo>
                  <a:cubicBezTo>
                    <a:pt x="1032" y="7021"/>
                    <a:pt x="1038" y="7024"/>
                    <a:pt x="1051" y="7029"/>
                  </a:cubicBezTo>
                  <a:lnTo>
                    <a:pt x="1007" y="6932"/>
                  </a:lnTo>
                  <a:lnTo>
                    <a:pt x="1025" y="6932"/>
                  </a:lnTo>
                  <a:cubicBezTo>
                    <a:pt x="1042" y="6844"/>
                    <a:pt x="901" y="6738"/>
                    <a:pt x="1042" y="6632"/>
                  </a:cubicBezTo>
                  <a:cubicBezTo>
                    <a:pt x="1025" y="6605"/>
                    <a:pt x="998" y="6570"/>
                    <a:pt x="1025" y="6517"/>
                  </a:cubicBezTo>
                  <a:lnTo>
                    <a:pt x="1095" y="6508"/>
                  </a:lnTo>
                  <a:cubicBezTo>
                    <a:pt x="1069" y="6464"/>
                    <a:pt x="1166" y="6385"/>
                    <a:pt x="1095" y="6367"/>
                  </a:cubicBezTo>
                  <a:cubicBezTo>
                    <a:pt x="1281" y="6332"/>
                    <a:pt x="1140" y="6173"/>
                    <a:pt x="1175" y="6102"/>
                  </a:cubicBezTo>
                  <a:lnTo>
                    <a:pt x="1078" y="6102"/>
                  </a:lnTo>
                  <a:cubicBezTo>
                    <a:pt x="1087" y="6049"/>
                    <a:pt x="1060" y="6005"/>
                    <a:pt x="1025" y="5943"/>
                  </a:cubicBezTo>
                  <a:lnTo>
                    <a:pt x="945" y="5943"/>
                  </a:lnTo>
                  <a:cubicBezTo>
                    <a:pt x="884" y="5890"/>
                    <a:pt x="1007" y="5811"/>
                    <a:pt x="998" y="5722"/>
                  </a:cubicBezTo>
                  <a:lnTo>
                    <a:pt x="998" y="5722"/>
                  </a:lnTo>
                  <a:cubicBezTo>
                    <a:pt x="1032" y="5731"/>
                    <a:pt x="1026" y="5755"/>
                    <a:pt x="1010" y="5765"/>
                  </a:cubicBezTo>
                  <a:lnTo>
                    <a:pt x="1010" y="5765"/>
                  </a:lnTo>
                  <a:cubicBezTo>
                    <a:pt x="1181" y="5668"/>
                    <a:pt x="875" y="5554"/>
                    <a:pt x="1007" y="5466"/>
                  </a:cubicBezTo>
                  <a:cubicBezTo>
                    <a:pt x="981" y="5449"/>
                    <a:pt x="990" y="5431"/>
                    <a:pt x="1007" y="5413"/>
                  </a:cubicBezTo>
                  <a:cubicBezTo>
                    <a:pt x="1007" y="5413"/>
                    <a:pt x="1016" y="5422"/>
                    <a:pt x="1016" y="5422"/>
                  </a:cubicBezTo>
                  <a:cubicBezTo>
                    <a:pt x="1016" y="5422"/>
                    <a:pt x="1016" y="5413"/>
                    <a:pt x="1016" y="5413"/>
                  </a:cubicBezTo>
                  <a:cubicBezTo>
                    <a:pt x="1034" y="5405"/>
                    <a:pt x="1042" y="5396"/>
                    <a:pt x="1060" y="5378"/>
                  </a:cubicBezTo>
                  <a:lnTo>
                    <a:pt x="1060" y="5378"/>
                  </a:lnTo>
                  <a:cubicBezTo>
                    <a:pt x="1042" y="5387"/>
                    <a:pt x="1025" y="5396"/>
                    <a:pt x="1016" y="5405"/>
                  </a:cubicBezTo>
                  <a:cubicBezTo>
                    <a:pt x="1016" y="5387"/>
                    <a:pt x="1007" y="5360"/>
                    <a:pt x="990" y="5334"/>
                  </a:cubicBezTo>
                  <a:lnTo>
                    <a:pt x="1069" y="5325"/>
                  </a:lnTo>
                  <a:cubicBezTo>
                    <a:pt x="1088" y="5311"/>
                    <a:pt x="1073" y="5304"/>
                    <a:pt x="1045" y="5304"/>
                  </a:cubicBezTo>
                  <a:cubicBezTo>
                    <a:pt x="1022" y="5304"/>
                    <a:pt x="991" y="5308"/>
                    <a:pt x="963" y="5316"/>
                  </a:cubicBezTo>
                  <a:cubicBezTo>
                    <a:pt x="945" y="5299"/>
                    <a:pt x="937" y="5290"/>
                    <a:pt x="910" y="5281"/>
                  </a:cubicBezTo>
                  <a:cubicBezTo>
                    <a:pt x="1051" y="5263"/>
                    <a:pt x="866" y="5210"/>
                    <a:pt x="1016" y="5184"/>
                  </a:cubicBezTo>
                  <a:cubicBezTo>
                    <a:pt x="950" y="5167"/>
                    <a:pt x="961" y="5067"/>
                    <a:pt x="842" y="5039"/>
                  </a:cubicBezTo>
                  <a:lnTo>
                    <a:pt x="842" y="5039"/>
                  </a:lnTo>
                  <a:cubicBezTo>
                    <a:pt x="859" y="5014"/>
                    <a:pt x="873" y="4988"/>
                    <a:pt x="839" y="4963"/>
                  </a:cubicBezTo>
                  <a:lnTo>
                    <a:pt x="945" y="4945"/>
                  </a:lnTo>
                  <a:lnTo>
                    <a:pt x="804" y="4884"/>
                  </a:lnTo>
                  <a:cubicBezTo>
                    <a:pt x="840" y="4863"/>
                    <a:pt x="870" y="4849"/>
                    <a:pt x="904" y="4849"/>
                  </a:cubicBezTo>
                  <a:cubicBezTo>
                    <a:pt x="929" y="4849"/>
                    <a:pt x="956" y="4856"/>
                    <a:pt x="990" y="4875"/>
                  </a:cubicBezTo>
                  <a:cubicBezTo>
                    <a:pt x="866" y="4778"/>
                    <a:pt x="945" y="4795"/>
                    <a:pt x="813" y="4716"/>
                  </a:cubicBezTo>
                  <a:lnTo>
                    <a:pt x="813" y="4716"/>
                  </a:lnTo>
                  <a:lnTo>
                    <a:pt x="884" y="4725"/>
                  </a:lnTo>
                  <a:cubicBezTo>
                    <a:pt x="884" y="4698"/>
                    <a:pt x="786" y="4645"/>
                    <a:pt x="848" y="4636"/>
                  </a:cubicBezTo>
                  <a:cubicBezTo>
                    <a:pt x="981" y="4575"/>
                    <a:pt x="875" y="4327"/>
                    <a:pt x="998" y="4168"/>
                  </a:cubicBezTo>
                  <a:lnTo>
                    <a:pt x="998" y="4168"/>
                  </a:lnTo>
                  <a:cubicBezTo>
                    <a:pt x="973" y="4172"/>
                    <a:pt x="955" y="4173"/>
                    <a:pt x="943" y="4173"/>
                  </a:cubicBezTo>
                  <a:cubicBezTo>
                    <a:pt x="853" y="4173"/>
                    <a:pt x="1075" y="4097"/>
                    <a:pt x="928" y="4089"/>
                  </a:cubicBezTo>
                  <a:cubicBezTo>
                    <a:pt x="960" y="4084"/>
                    <a:pt x="982" y="4075"/>
                    <a:pt x="1005" y="4075"/>
                  </a:cubicBezTo>
                  <a:cubicBezTo>
                    <a:pt x="1019" y="4075"/>
                    <a:pt x="1034" y="4079"/>
                    <a:pt x="1051" y="4089"/>
                  </a:cubicBezTo>
                  <a:cubicBezTo>
                    <a:pt x="1007" y="4001"/>
                    <a:pt x="1131" y="3965"/>
                    <a:pt x="998" y="3904"/>
                  </a:cubicBezTo>
                  <a:cubicBezTo>
                    <a:pt x="1005" y="3902"/>
                    <a:pt x="1011" y="3902"/>
                    <a:pt x="1016" y="3902"/>
                  </a:cubicBezTo>
                  <a:cubicBezTo>
                    <a:pt x="1050" y="3902"/>
                    <a:pt x="1073" y="3921"/>
                    <a:pt x="1095" y="3921"/>
                  </a:cubicBezTo>
                  <a:cubicBezTo>
                    <a:pt x="1087" y="3912"/>
                    <a:pt x="1051" y="3895"/>
                    <a:pt x="1087" y="3886"/>
                  </a:cubicBezTo>
                  <a:cubicBezTo>
                    <a:pt x="1092" y="3884"/>
                    <a:pt x="1096" y="3884"/>
                    <a:pt x="1100" y="3884"/>
                  </a:cubicBezTo>
                  <a:cubicBezTo>
                    <a:pt x="1117" y="3884"/>
                    <a:pt x="1127" y="3898"/>
                    <a:pt x="1148" y="3912"/>
                  </a:cubicBezTo>
                  <a:cubicBezTo>
                    <a:pt x="1140" y="3824"/>
                    <a:pt x="990" y="3815"/>
                    <a:pt x="848" y="3806"/>
                  </a:cubicBezTo>
                  <a:cubicBezTo>
                    <a:pt x="919" y="3762"/>
                    <a:pt x="910" y="3745"/>
                    <a:pt x="813" y="3709"/>
                  </a:cubicBezTo>
                  <a:cubicBezTo>
                    <a:pt x="841" y="3705"/>
                    <a:pt x="867" y="3695"/>
                    <a:pt x="888" y="3695"/>
                  </a:cubicBezTo>
                  <a:cubicBezTo>
                    <a:pt x="905" y="3695"/>
                    <a:pt x="919" y="3702"/>
                    <a:pt x="928" y="3727"/>
                  </a:cubicBezTo>
                  <a:cubicBezTo>
                    <a:pt x="937" y="3700"/>
                    <a:pt x="998" y="3550"/>
                    <a:pt x="884" y="3541"/>
                  </a:cubicBezTo>
                  <a:cubicBezTo>
                    <a:pt x="910" y="3533"/>
                    <a:pt x="892" y="3506"/>
                    <a:pt x="884" y="3497"/>
                  </a:cubicBezTo>
                  <a:cubicBezTo>
                    <a:pt x="892" y="3436"/>
                    <a:pt x="901" y="3427"/>
                    <a:pt x="892" y="3365"/>
                  </a:cubicBezTo>
                  <a:lnTo>
                    <a:pt x="892" y="3365"/>
                  </a:lnTo>
                  <a:lnTo>
                    <a:pt x="875" y="3383"/>
                  </a:lnTo>
                  <a:cubicBezTo>
                    <a:pt x="733" y="3356"/>
                    <a:pt x="839" y="3330"/>
                    <a:pt x="822" y="3277"/>
                  </a:cubicBezTo>
                  <a:lnTo>
                    <a:pt x="839" y="3277"/>
                  </a:lnTo>
                  <a:cubicBezTo>
                    <a:pt x="937" y="3162"/>
                    <a:pt x="795" y="3224"/>
                    <a:pt x="910" y="3109"/>
                  </a:cubicBezTo>
                  <a:lnTo>
                    <a:pt x="910" y="3109"/>
                  </a:lnTo>
                  <a:lnTo>
                    <a:pt x="822" y="3118"/>
                  </a:lnTo>
                  <a:cubicBezTo>
                    <a:pt x="645" y="3100"/>
                    <a:pt x="937" y="3012"/>
                    <a:pt x="866" y="2941"/>
                  </a:cubicBezTo>
                  <a:lnTo>
                    <a:pt x="866" y="2941"/>
                  </a:lnTo>
                  <a:lnTo>
                    <a:pt x="813" y="2968"/>
                  </a:lnTo>
                  <a:cubicBezTo>
                    <a:pt x="751" y="2932"/>
                    <a:pt x="1069" y="2870"/>
                    <a:pt x="1087" y="2835"/>
                  </a:cubicBezTo>
                  <a:cubicBezTo>
                    <a:pt x="1090" y="2833"/>
                    <a:pt x="1093" y="2833"/>
                    <a:pt x="1096" y="2833"/>
                  </a:cubicBezTo>
                  <a:cubicBezTo>
                    <a:pt x="1108" y="2833"/>
                    <a:pt x="1115" y="2846"/>
                    <a:pt x="1122" y="2853"/>
                  </a:cubicBezTo>
                  <a:cubicBezTo>
                    <a:pt x="1179" y="2809"/>
                    <a:pt x="1153" y="2806"/>
                    <a:pt x="1109" y="2806"/>
                  </a:cubicBezTo>
                  <a:cubicBezTo>
                    <a:pt x="1104" y="2806"/>
                    <a:pt x="1099" y="2806"/>
                    <a:pt x="1093" y="2806"/>
                  </a:cubicBezTo>
                  <a:cubicBezTo>
                    <a:pt x="1051" y="2806"/>
                    <a:pt x="1001" y="2805"/>
                    <a:pt x="990" y="2773"/>
                  </a:cubicBezTo>
                  <a:cubicBezTo>
                    <a:pt x="1005" y="2769"/>
                    <a:pt x="1022" y="2768"/>
                    <a:pt x="1039" y="2768"/>
                  </a:cubicBezTo>
                  <a:cubicBezTo>
                    <a:pt x="1057" y="2768"/>
                    <a:pt x="1074" y="2769"/>
                    <a:pt x="1090" y="2769"/>
                  </a:cubicBezTo>
                  <a:cubicBezTo>
                    <a:pt x="1122" y="2769"/>
                    <a:pt x="1148" y="2764"/>
                    <a:pt x="1157" y="2738"/>
                  </a:cubicBezTo>
                  <a:cubicBezTo>
                    <a:pt x="1201" y="2720"/>
                    <a:pt x="963" y="2597"/>
                    <a:pt x="1078" y="2535"/>
                  </a:cubicBezTo>
                  <a:lnTo>
                    <a:pt x="1078" y="2535"/>
                  </a:lnTo>
                  <a:cubicBezTo>
                    <a:pt x="1054" y="2540"/>
                    <a:pt x="1030" y="2547"/>
                    <a:pt x="1007" y="2547"/>
                  </a:cubicBezTo>
                  <a:cubicBezTo>
                    <a:pt x="988" y="2547"/>
                    <a:pt x="970" y="2542"/>
                    <a:pt x="954" y="2526"/>
                  </a:cubicBezTo>
                  <a:cubicBezTo>
                    <a:pt x="937" y="2473"/>
                    <a:pt x="1131" y="2394"/>
                    <a:pt x="981" y="2341"/>
                  </a:cubicBezTo>
                  <a:cubicBezTo>
                    <a:pt x="998" y="2332"/>
                    <a:pt x="1007" y="2332"/>
                    <a:pt x="1016" y="2332"/>
                  </a:cubicBezTo>
                  <a:cubicBezTo>
                    <a:pt x="981" y="2288"/>
                    <a:pt x="963" y="2199"/>
                    <a:pt x="884" y="2173"/>
                  </a:cubicBezTo>
                  <a:cubicBezTo>
                    <a:pt x="1169" y="2147"/>
                    <a:pt x="759" y="1934"/>
                    <a:pt x="1001" y="1934"/>
                  </a:cubicBezTo>
                  <a:cubicBezTo>
                    <a:pt x="1006" y="1934"/>
                    <a:pt x="1011" y="1934"/>
                    <a:pt x="1016" y="1934"/>
                  </a:cubicBezTo>
                  <a:lnTo>
                    <a:pt x="998" y="1811"/>
                  </a:lnTo>
                  <a:lnTo>
                    <a:pt x="1025" y="1820"/>
                  </a:lnTo>
                  <a:cubicBezTo>
                    <a:pt x="1051" y="1740"/>
                    <a:pt x="981" y="1714"/>
                    <a:pt x="919" y="1687"/>
                  </a:cubicBezTo>
                  <a:cubicBezTo>
                    <a:pt x="928" y="1678"/>
                    <a:pt x="939" y="1676"/>
                    <a:pt x="950" y="1676"/>
                  </a:cubicBezTo>
                  <a:cubicBezTo>
                    <a:pt x="961" y="1676"/>
                    <a:pt x="972" y="1678"/>
                    <a:pt x="981" y="1678"/>
                  </a:cubicBezTo>
                  <a:cubicBezTo>
                    <a:pt x="1034" y="1572"/>
                    <a:pt x="1025" y="1555"/>
                    <a:pt x="892" y="1458"/>
                  </a:cubicBezTo>
                  <a:lnTo>
                    <a:pt x="981" y="1449"/>
                  </a:lnTo>
                  <a:cubicBezTo>
                    <a:pt x="928" y="1422"/>
                    <a:pt x="1113" y="1290"/>
                    <a:pt x="1016" y="1175"/>
                  </a:cubicBezTo>
                  <a:cubicBezTo>
                    <a:pt x="1025" y="1175"/>
                    <a:pt x="1042" y="1184"/>
                    <a:pt x="1051" y="1193"/>
                  </a:cubicBezTo>
                  <a:cubicBezTo>
                    <a:pt x="954" y="1060"/>
                    <a:pt x="1307" y="893"/>
                    <a:pt x="990" y="848"/>
                  </a:cubicBezTo>
                  <a:lnTo>
                    <a:pt x="910" y="760"/>
                  </a:lnTo>
                  <a:cubicBezTo>
                    <a:pt x="902" y="794"/>
                    <a:pt x="884" y="804"/>
                    <a:pt x="863" y="804"/>
                  </a:cubicBezTo>
                  <a:cubicBezTo>
                    <a:pt x="828" y="804"/>
                    <a:pt x="782" y="777"/>
                    <a:pt x="746" y="777"/>
                  </a:cubicBezTo>
                  <a:cubicBezTo>
                    <a:pt x="735" y="777"/>
                    <a:pt x="724" y="779"/>
                    <a:pt x="716" y="787"/>
                  </a:cubicBezTo>
                  <a:cubicBezTo>
                    <a:pt x="703" y="755"/>
                    <a:pt x="760" y="713"/>
                    <a:pt x="799" y="713"/>
                  </a:cubicBezTo>
                  <a:cubicBezTo>
                    <a:pt x="814" y="713"/>
                    <a:pt x="826" y="719"/>
                    <a:pt x="831" y="734"/>
                  </a:cubicBezTo>
                  <a:lnTo>
                    <a:pt x="813" y="742"/>
                  </a:lnTo>
                  <a:cubicBezTo>
                    <a:pt x="822" y="743"/>
                    <a:pt x="831" y="744"/>
                    <a:pt x="838" y="744"/>
                  </a:cubicBezTo>
                  <a:cubicBezTo>
                    <a:pt x="970" y="744"/>
                    <a:pt x="881" y="610"/>
                    <a:pt x="990" y="610"/>
                  </a:cubicBezTo>
                  <a:cubicBezTo>
                    <a:pt x="981" y="407"/>
                    <a:pt x="1078" y="204"/>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7"/>
            <p:cNvSpPr/>
            <p:nvPr/>
          </p:nvSpPr>
          <p:spPr>
            <a:xfrm rot="-2551954">
              <a:off x="7275647" y="-316879"/>
              <a:ext cx="37189" cy="27935"/>
            </a:xfrm>
            <a:custGeom>
              <a:avLst/>
              <a:gdLst/>
              <a:ahLst/>
              <a:cxnLst/>
              <a:rect l="l" t="t" r="r" b="b"/>
              <a:pathLst>
                <a:path w="213" h="160" extrusionOk="0">
                  <a:moveTo>
                    <a:pt x="89" y="1"/>
                  </a:moveTo>
                  <a:lnTo>
                    <a:pt x="91" y="2"/>
                  </a:lnTo>
                  <a:lnTo>
                    <a:pt x="91" y="2"/>
                  </a:lnTo>
                  <a:cubicBezTo>
                    <a:pt x="90" y="1"/>
                    <a:pt x="89" y="1"/>
                    <a:pt x="89" y="1"/>
                  </a:cubicBezTo>
                  <a:close/>
                  <a:moveTo>
                    <a:pt x="91" y="2"/>
                  </a:moveTo>
                  <a:cubicBezTo>
                    <a:pt x="174" y="63"/>
                    <a:pt x="1" y="107"/>
                    <a:pt x="53" y="159"/>
                  </a:cubicBezTo>
                  <a:cubicBezTo>
                    <a:pt x="53" y="113"/>
                    <a:pt x="72" y="104"/>
                    <a:pt x="98" y="104"/>
                  </a:cubicBezTo>
                  <a:cubicBezTo>
                    <a:pt x="115" y="104"/>
                    <a:pt x="135" y="107"/>
                    <a:pt x="155" y="107"/>
                  </a:cubicBezTo>
                  <a:cubicBezTo>
                    <a:pt x="175" y="107"/>
                    <a:pt x="195" y="104"/>
                    <a:pt x="212" y="89"/>
                  </a:cubicBezTo>
                  <a:lnTo>
                    <a:pt x="91" y="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7"/>
            <p:cNvSpPr/>
            <p:nvPr/>
          </p:nvSpPr>
          <p:spPr>
            <a:xfrm rot="-2551954">
              <a:off x="7571331" y="7762"/>
              <a:ext cx="26364" cy="9428"/>
            </a:xfrm>
            <a:custGeom>
              <a:avLst/>
              <a:gdLst/>
              <a:ahLst/>
              <a:cxnLst/>
              <a:rect l="l" t="t" r="r" b="b"/>
              <a:pathLst>
                <a:path w="151" h="54" extrusionOk="0">
                  <a:moveTo>
                    <a:pt x="54" y="0"/>
                  </a:moveTo>
                  <a:lnTo>
                    <a:pt x="54" y="0"/>
                  </a:lnTo>
                  <a:cubicBezTo>
                    <a:pt x="1" y="9"/>
                    <a:pt x="54" y="44"/>
                    <a:pt x="71" y="53"/>
                  </a:cubicBezTo>
                  <a:cubicBezTo>
                    <a:pt x="98" y="36"/>
                    <a:pt x="151"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7"/>
            <p:cNvSpPr/>
            <p:nvPr/>
          </p:nvSpPr>
          <p:spPr>
            <a:xfrm rot="-2551954">
              <a:off x="7743308" y="139909"/>
              <a:ext cx="9428" cy="7857"/>
            </a:xfrm>
            <a:custGeom>
              <a:avLst/>
              <a:gdLst/>
              <a:ahLst/>
              <a:cxnLst/>
              <a:rect l="l" t="t" r="r" b="b"/>
              <a:pathLst>
                <a:path w="54" h="45" extrusionOk="0">
                  <a:moveTo>
                    <a:pt x="44" y="0"/>
                  </a:moveTo>
                  <a:cubicBezTo>
                    <a:pt x="9" y="18"/>
                    <a:pt x="0" y="36"/>
                    <a:pt x="27" y="44"/>
                  </a:cubicBezTo>
                  <a:cubicBezTo>
                    <a:pt x="53" y="27"/>
                    <a:pt x="53" y="9"/>
                    <a:pt x="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7"/>
            <p:cNvSpPr/>
            <p:nvPr/>
          </p:nvSpPr>
          <p:spPr>
            <a:xfrm rot="-2551954">
              <a:off x="8205388" y="502799"/>
              <a:ext cx="4539" cy="4190"/>
            </a:xfrm>
            <a:custGeom>
              <a:avLst/>
              <a:gdLst/>
              <a:ahLst/>
              <a:cxnLst/>
              <a:rect l="l" t="t" r="r" b="b"/>
              <a:pathLst>
                <a:path w="26" h="24" extrusionOk="0">
                  <a:moveTo>
                    <a:pt x="25" y="1"/>
                  </a:moveTo>
                  <a:cubicBezTo>
                    <a:pt x="24" y="1"/>
                    <a:pt x="17" y="7"/>
                    <a:pt x="1" y="24"/>
                  </a:cubicBezTo>
                  <a:lnTo>
                    <a:pt x="9" y="24"/>
                  </a:lnTo>
                  <a:cubicBezTo>
                    <a:pt x="19" y="10"/>
                    <a:pt x="26"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7"/>
            <p:cNvSpPr/>
            <p:nvPr/>
          </p:nvSpPr>
          <p:spPr>
            <a:xfrm rot="-2551954">
              <a:off x="8205834" y="514626"/>
              <a:ext cx="9428" cy="6984"/>
            </a:xfrm>
            <a:custGeom>
              <a:avLst/>
              <a:gdLst/>
              <a:ahLst/>
              <a:cxnLst/>
              <a:rect l="l" t="t" r="r" b="b"/>
              <a:pathLst>
                <a:path w="54" h="40" extrusionOk="0">
                  <a:moveTo>
                    <a:pt x="45" y="0"/>
                  </a:moveTo>
                  <a:cubicBezTo>
                    <a:pt x="18" y="0"/>
                    <a:pt x="1" y="9"/>
                    <a:pt x="18" y="36"/>
                  </a:cubicBezTo>
                  <a:cubicBezTo>
                    <a:pt x="24" y="38"/>
                    <a:pt x="29" y="39"/>
                    <a:pt x="33" y="39"/>
                  </a:cubicBezTo>
                  <a:cubicBezTo>
                    <a:pt x="42" y="39"/>
                    <a:pt x="48" y="36"/>
                    <a:pt x="54" y="36"/>
                  </a:cubicBezTo>
                  <a:cubicBezTo>
                    <a:pt x="36" y="36"/>
                    <a:pt x="36" y="18"/>
                    <a:pt x="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7"/>
            <p:cNvSpPr/>
            <p:nvPr/>
          </p:nvSpPr>
          <p:spPr>
            <a:xfrm rot="-2551954">
              <a:off x="7718114" y="138323"/>
              <a:ext cx="8031" cy="2619"/>
            </a:xfrm>
            <a:custGeom>
              <a:avLst/>
              <a:gdLst/>
              <a:ahLst/>
              <a:cxnLst/>
              <a:rect l="l" t="t" r="r" b="b"/>
              <a:pathLst>
                <a:path w="46" h="15" extrusionOk="0">
                  <a:moveTo>
                    <a:pt x="30" y="0"/>
                  </a:moveTo>
                  <a:cubicBezTo>
                    <a:pt x="22" y="0"/>
                    <a:pt x="11" y="5"/>
                    <a:pt x="1" y="15"/>
                  </a:cubicBezTo>
                  <a:cubicBezTo>
                    <a:pt x="19" y="6"/>
                    <a:pt x="36" y="6"/>
                    <a:pt x="45" y="6"/>
                  </a:cubicBezTo>
                  <a:cubicBezTo>
                    <a:pt x="41" y="2"/>
                    <a:pt x="36" y="0"/>
                    <a:pt x="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7"/>
            <p:cNvSpPr/>
            <p:nvPr/>
          </p:nvSpPr>
          <p:spPr>
            <a:xfrm rot="-2551954">
              <a:off x="7426996" y="-136519"/>
              <a:ext cx="1571" cy="1746"/>
            </a:xfrm>
            <a:custGeom>
              <a:avLst/>
              <a:gdLst/>
              <a:ahLst/>
              <a:cxnLst/>
              <a:rect l="l" t="t" r="r" b="b"/>
              <a:pathLst>
                <a:path w="9" h="10" extrusionOk="0">
                  <a:moveTo>
                    <a:pt x="9" y="9"/>
                  </a:moveTo>
                  <a:cubicBezTo>
                    <a:pt x="9" y="9"/>
                    <a:pt x="9" y="9"/>
                    <a:pt x="9" y="9"/>
                  </a:cubicBezTo>
                  <a:cubicBezTo>
                    <a:pt x="9" y="9"/>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7"/>
            <p:cNvSpPr/>
            <p:nvPr/>
          </p:nvSpPr>
          <p:spPr>
            <a:xfrm rot="-2551954">
              <a:off x="7989608" y="455989"/>
              <a:ext cx="7857" cy="4714"/>
            </a:xfrm>
            <a:custGeom>
              <a:avLst/>
              <a:gdLst/>
              <a:ahLst/>
              <a:cxnLst/>
              <a:rect l="l" t="t" r="r" b="b"/>
              <a:pathLst>
                <a:path w="45" h="27" extrusionOk="0">
                  <a:moveTo>
                    <a:pt x="45" y="0"/>
                  </a:moveTo>
                  <a:cubicBezTo>
                    <a:pt x="18" y="0"/>
                    <a:pt x="1" y="9"/>
                    <a:pt x="1" y="27"/>
                  </a:cubicBezTo>
                  <a:cubicBezTo>
                    <a:pt x="9" y="18"/>
                    <a:pt x="27" y="9"/>
                    <a:pt x="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7"/>
            <p:cNvSpPr/>
            <p:nvPr/>
          </p:nvSpPr>
          <p:spPr>
            <a:xfrm rot="-2551954">
              <a:off x="8263857" y="548044"/>
              <a:ext cx="7857" cy="7857"/>
            </a:xfrm>
            <a:custGeom>
              <a:avLst/>
              <a:gdLst/>
              <a:ahLst/>
              <a:cxnLst/>
              <a:rect l="l" t="t" r="r" b="b"/>
              <a:pathLst>
                <a:path w="45" h="45" extrusionOk="0">
                  <a:moveTo>
                    <a:pt x="27" y="0"/>
                  </a:moveTo>
                  <a:cubicBezTo>
                    <a:pt x="27" y="18"/>
                    <a:pt x="9" y="27"/>
                    <a:pt x="0" y="36"/>
                  </a:cubicBezTo>
                  <a:cubicBezTo>
                    <a:pt x="9" y="36"/>
                    <a:pt x="20" y="33"/>
                    <a:pt x="29" y="33"/>
                  </a:cubicBezTo>
                  <a:cubicBezTo>
                    <a:pt x="34" y="33"/>
                    <a:pt x="39" y="34"/>
                    <a:pt x="41" y="36"/>
                  </a:cubicBezTo>
                  <a:lnTo>
                    <a:pt x="41" y="36"/>
                  </a:lnTo>
                  <a:lnTo>
                    <a:pt x="27" y="0"/>
                  </a:lnTo>
                  <a:close/>
                  <a:moveTo>
                    <a:pt x="41" y="36"/>
                  </a:moveTo>
                  <a:lnTo>
                    <a:pt x="44" y="44"/>
                  </a:lnTo>
                  <a:cubicBezTo>
                    <a:pt x="44" y="41"/>
                    <a:pt x="43" y="38"/>
                    <a:pt x="41" y="3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7"/>
            <p:cNvSpPr/>
            <p:nvPr/>
          </p:nvSpPr>
          <p:spPr>
            <a:xfrm rot="-2551954">
              <a:off x="8248599" y="657544"/>
              <a:ext cx="7857" cy="6635"/>
            </a:xfrm>
            <a:custGeom>
              <a:avLst/>
              <a:gdLst/>
              <a:ahLst/>
              <a:cxnLst/>
              <a:rect l="l" t="t" r="r" b="b"/>
              <a:pathLst>
                <a:path w="45" h="38" extrusionOk="0">
                  <a:moveTo>
                    <a:pt x="14" y="0"/>
                  </a:moveTo>
                  <a:cubicBezTo>
                    <a:pt x="8" y="0"/>
                    <a:pt x="3" y="3"/>
                    <a:pt x="1" y="11"/>
                  </a:cubicBezTo>
                  <a:cubicBezTo>
                    <a:pt x="10" y="20"/>
                    <a:pt x="1" y="29"/>
                    <a:pt x="10" y="38"/>
                  </a:cubicBezTo>
                  <a:lnTo>
                    <a:pt x="45" y="38"/>
                  </a:lnTo>
                  <a:cubicBezTo>
                    <a:pt x="45" y="19"/>
                    <a:pt x="27" y="0"/>
                    <a:pt x="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7"/>
            <p:cNvSpPr/>
            <p:nvPr/>
          </p:nvSpPr>
          <p:spPr>
            <a:xfrm rot="-2551954">
              <a:off x="8232628" y="589485"/>
              <a:ext cx="21999" cy="10999"/>
            </a:xfrm>
            <a:custGeom>
              <a:avLst/>
              <a:gdLst/>
              <a:ahLst/>
              <a:cxnLst/>
              <a:rect l="l" t="t" r="r" b="b"/>
              <a:pathLst>
                <a:path w="126" h="63" extrusionOk="0">
                  <a:moveTo>
                    <a:pt x="71" y="1"/>
                  </a:moveTo>
                  <a:cubicBezTo>
                    <a:pt x="0" y="1"/>
                    <a:pt x="18" y="27"/>
                    <a:pt x="36" y="62"/>
                  </a:cubicBezTo>
                  <a:cubicBezTo>
                    <a:pt x="36" y="62"/>
                    <a:pt x="36" y="54"/>
                    <a:pt x="36" y="54"/>
                  </a:cubicBezTo>
                  <a:cubicBezTo>
                    <a:pt x="48" y="55"/>
                    <a:pt x="59" y="55"/>
                    <a:pt x="68" y="55"/>
                  </a:cubicBezTo>
                  <a:cubicBezTo>
                    <a:pt x="126" y="55"/>
                    <a:pt x="102" y="31"/>
                    <a:pt x="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7"/>
            <p:cNvSpPr/>
            <p:nvPr/>
          </p:nvSpPr>
          <p:spPr>
            <a:xfrm rot="-2551954">
              <a:off x="8245384" y="600450"/>
              <a:ext cx="6809" cy="4714"/>
            </a:xfrm>
            <a:custGeom>
              <a:avLst/>
              <a:gdLst/>
              <a:ahLst/>
              <a:cxnLst/>
              <a:rect l="l" t="t" r="r" b="b"/>
              <a:pathLst>
                <a:path w="39" h="27" extrusionOk="0">
                  <a:moveTo>
                    <a:pt x="1" y="0"/>
                  </a:moveTo>
                  <a:cubicBezTo>
                    <a:pt x="2" y="3"/>
                    <a:pt x="4" y="5"/>
                    <a:pt x="6" y="7"/>
                  </a:cubicBezTo>
                  <a:lnTo>
                    <a:pt x="6" y="7"/>
                  </a:lnTo>
                  <a:cubicBezTo>
                    <a:pt x="5" y="5"/>
                    <a:pt x="3" y="3"/>
                    <a:pt x="1" y="0"/>
                  </a:cubicBezTo>
                  <a:close/>
                  <a:moveTo>
                    <a:pt x="6" y="7"/>
                  </a:moveTo>
                  <a:cubicBezTo>
                    <a:pt x="9" y="14"/>
                    <a:pt x="7" y="20"/>
                    <a:pt x="1" y="27"/>
                  </a:cubicBezTo>
                  <a:cubicBezTo>
                    <a:pt x="38" y="27"/>
                    <a:pt x="18" y="20"/>
                    <a:pt x="6" y="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7"/>
            <p:cNvSpPr/>
            <p:nvPr/>
          </p:nvSpPr>
          <p:spPr>
            <a:xfrm rot="-2551954">
              <a:off x="8222697" y="516019"/>
              <a:ext cx="22348" cy="8555"/>
            </a:xfrm>
            <a:custGeom>
              <a:avLst/>
              <a:gdLst/>
              <a:ahLst/>
              <a:cxnLst/>
              <a:rect l="l" t="t" r="r" b="b"/>
              <a:pathLst>
                <a:path w="128" h="49" extrusionOk="0">
                  <a:moveTo>
                    <a:pt x="19" y="0"/>
                  </a:moveTo>
                  <a:cubicBezTo>
                    <a:pt x="8" y="0"/>
                    <a:pt x="4" y="8"/>
                    <a:pt x="18" y="29"/>
                  </a:cubicBezTo>
                  <a:cubicBezTo>
                    <a:pt x="1" y="38"/>
                    <a:pt x="106" y="38"/>
                    <a:pt x="80" y="46"/>
                  </a:cubicBezTo>
                  <a:cubicBezTo>
                    <a:pt x="86" y="48"/>
                    <a:pt x="91" y="48"/>
                    <a:pt x="95" y="48"/>
                  </a:cubicBezTo>
                  <a:cubicBezTo>
                    <a:pt x="127" y="48"/>
                    <a:pt x="49" y="0"/>
                    <a:pt x="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7"/>
            <p:cNvSpPr/>
            <p:nvPr/>
          </p:nvSpPr>
          <p:spPr>
            <a:xfrm rot="-2551954">
              <a:off x="8208735" y="611143"/>
              <a:ext cx="15539" cy="4889"/>
            </a:xfrm>
            <a:custGeom>
              <a:avLst/>
              <a:gdLst/>
              <a:ahLst/>
              <a:cxnLst/>
              <a:rect l="l" t="t" r="r" b="b"/>
              <a:pathLst>
                <a:path w="89" h="28" extrusionOk="0">
                  <a:moveTo>
                    <a:pt x="18" y="1"/>
                  </a:moveTo>
                  <a:lnTo>
                    <a:pt x="1" y="27"/>
                  </a:lnTo>
                  <a:lnTo>
                    <a:pt x="1" y="27"/>
                  </a:lnTo>
                  <a:lnTo>
                    <a:pt x="89" y="19"/>
                  </a:lnTo>
                  <a:lnTo>
                    <a:pt x="1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7"/>
            <p:cNvSpPr/>
            <p:nvPr/>
          </p:nvSpPr>
          <p:spPr>
            <a:xfrm rot="-2551954">
              <a:off x="8191772" y="578722"/>
              <a:ext cx="9428" cy="12396"/>
            </a:xfrm>
            <a:custGeom>
              <a:avLst/>
              <a:gdLst/>
              <a:ahLst/>
              <a:cxnLst/>
              <a:rect l="l" t="t" r="r" b="b"/>
              <a:pathLst>
                <a:path w="54" h="71" extrusionOk="0">
                  <a:moveTo>
                    <a:pt x="27" y="0"/>
                  </a:moveTo>
                  <a:lnTo>
                    <a:pt x="1" y="53"/>
                  </a:lnTo>
                  <a:cubicBezTo>
                    <a:pt x="18" y="53"/>
                    <a:pt x="27" y="62"/>
                    <a:pt x="27" y="71"/>
                  </a:cubicBezTo>
                  <a:cubicBezTo>
                    <a:pt x="36" y="35"/>
                    <a:pt x="54"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7"/>
            <p:cNvSpPr/>
            <p:nvPr/>
          </p:nvSpPr>
          <p:spPr>
            <a:xfrm rot="-2551954">
              <a:off x="8202328" y="587447"/>
              <a:ext cx="3143" cy="6460"/>
            </a:xfrm>
            <a:custGeom>
              <a:avLst/>
              <a:gdLst/>
              <a:ahLst/>
              <a:cxnLst/>
              <a:rect l="l" t="t" r="r" b="b"/>
              <a:pathLst>
                <a:path w="18" h="37" extrusionOk="0">
                  <a:moveTo>
                    <a:pt x="0" y="1"/>
                  </a:moveTo>
                  <a:cubicBezTo>
                    <a:pt x="0" y="10"/>
                    <a:pt x="0" y="27"/>
                    <a:pt x="18" y="36"/>
                  </a:cubicBezTo>
                  <a:cubicBezTo>
                    <a:pt x="18" y="27"/>
                    <a:pt x="18" y="10"/>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7"/>
            <p:cNvSpPr/>
            <p:nvPr/>
          </p:nvSpPr>
          <p:spPr>
            <a:xfrm rot="-2551954">
              <a:off x="8197431" y="606158"/>
              <a:ext cx="4714" cy="7857"/>
            </a:xfrm>
            <a:custGeom>
              <a:avLst/>
              <a:gdLst/>
              <a:ahLst/>
              <a:cxnLst/>
              <a:rect l="l" t="t" r="r" b="b"/>
              <a:pathLst>
                <a:path w="27" h="45" extrusionOk="0">
                  <a:moveTo>
                    <a:pt x="27" y="1"/>
                  </a:moveTo>
                  <a:lnTo>
                    <a:pt x="0" y="45"/>
                  </a:lnTo>
                  <a:lnTo>
                    <a:pt x="18" y="36"/>
                  </a:lnTo>
                  <a:lnTo>
                    <a:pt x="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7"/>
            <p:cNvSpPr/>
            <p:nvPr/>
          </p:nvSpPr>
          <p:spPr>
            <a:xfrm rot="-2551954">
              <a:off x="8119473" y="504547"/>
              <a:ext cx="12222" cy="10301"/>
            </a:xfrm>
            <a:custGeom>
              <a:avLst/>
              <a:gdLst/>
              <a:ahLst/>
              <a:cxnLst/>
              <a:rect l="l" t="t" r="r" b="b"/>
              <a:pathLst>
                <a:path w="70" h="59" extrusionOk="0">
                  <a:moveTo>
                    <a:pt x="30" y="1"/>
                  </a:moveTo>
                  <a:cubicBezTo>
                    <a:pt x="11" y="1"/>
                    <a:pt x="1" y="15"/>
                    <a:pt x="8" y="30"/>
                  </a:cubicBezTo>
                  <a:cubicBezTo>
                    <a:pt x="23" y="37"/>
                    <a:pt x="38" y="58"/>
                    <a:pt x="59" y="58"/>
                  </a:cubicBezTo>
                  <a:cubicBezTo>
                    <a:pt x="62" y="58"/>
                    <a:pt x="66" y="58"/>
                    <a:pt x="70" y="56"/>
                  </a:cubicBezTo>
                  <a:lnTo>
                    <a:pt x="43" y="3"/>
                  </a:lnTo>
                  <a:cubicBezTo>
                    <a:pt x="38" y="2"/>
                    <a:pt x="34" y="1"/>
                    <a:pt x="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7"/>
            <p:cNvSpPr/>
            <p:nvPr/>
          </p:nvSpPr>
          <p:spPr>
            <a:xfrm rot="-2551954">
              <a:off x="8110214" y="552935"/>
              <a:ext cx="20253" cy="4889"/>
            </a:xfrm>
            <a:custGeom>
              <a:avLst/>
              <a:gdLst/>
              <a:ahLst/>
              <a:cxnLst/>
              <a:rect l="l" t="t" r="r" b="b"/>
              <a:pathLst>
                <a:path w="116" h="28" extrusionOk="0">
                  <a:moveTo>
                    <a:pt x="0" y="1"/>
                  </a:moveTo>
                  <a:lnTo>
                    <a:pt x="44" y="27"/>
                  </a:lnTo>
                  <a:cubicBezTo>
                    <a:pt x="62" y="10"/>
                    <a:pt x="80" y="10"/>
                    <a:pt x="1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7"/>
            <p:cNvSpPr/>
            <p:nvPr/>
          </p:nvSpPr>
          <p:spPr>
            <a:xfrm rot="-2551954">
              <a:off x="8084563" y="538935"/>
              <a:ext cx="15539" cy="10825"/>
            </a:xfrm>
            <a:custGeom>
              <a:avLst/>
              <a:gdLst/>
              <a:ahLst/>
              <a:cxnLst/>
              <a:rect l="l" t="t" r="r" b="b"/>
              <a:pathLst>
                <a:path w="89" h="62" extrusionOk="0">
                  <a:moveTo>
                    <a:pt x="15" y="0"/>
                  </a:moveTo>
                  <a:cubicBezTo>
                    <a:pt x="6" y="0"/>
                    <a:pt x="0" y="8"/>
                    <a:pt x="0" y="31"/>
                  </a:cubicBezTo>
                  <a:cubicBezTo>
                    <a:pt x="25" y="31"/>
                    <a:pt x="46" y="62"/>
                    <a:pt x="65" y="62"/>
                  </a:cubicBezTo>
                  <a:cubicBezTo>
                    <a:pt x="73" y="62"/>
                    <a:pt x="81" y="56"/>
                    <a:pt x="89" y="40"/>
                  </a:cubicBezTo>
                  <a:cubicBezTo>
                    <a:pt x="65" y="34"/>
                    <a:pt x="33" y="0"/>
                    <a:pt x="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7"/>
            <p:cNvSpPr/>
            <p:nvPr/>
          </p:nvSpPr>
          <p:spPr>
            <a:xfrm rot="-2551954">
              <a:off x="8018364" y="406120"/>
              <a:ext cx="31078" cy="3143"/>
            </a:xfrm>
            <a:custGeom>
              <a:avLst/>
              <a:gdLst/>
              <a:ahLst/>
              <a:cxnLst/>
              <a:rect l="l" t="t" r="r" b="b"/>
              <a:pathLst>
                <a:path w="178" h="18" extrusionOk="0">
                  <a:moveTo>
                    <a:pt x="1" y="0"/>
                  </a:moveTo>
                  <a:lnTo>
                    <a:pt x="1" y="18"/>
                  </a:lnTo>
                  <a:lnTo>
                    <a:pt x="177" y="18"/>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7"/>
            <p:cNvSpPr/>
            <p:nvPr/>
          </p:nvSpPr>
          <p:spPr>
            <a:xfrm rot="-2551954">
              <a:off x="7876750" y="364797"/>
              <a:ext cx="31078" cy="14142"/>
            </a:xfrm>
            <a:custGeom>
              <a:avLst/>
              <a:gdLst/>
              <a:ahLst/>
              <a:cxnLst/>
              <a:rect l="l" t="t" r="r" b="b"/>
              <a:pathLst>
                <a:path w="178" h="81" extrusionOk="0">
                  <a:moveTo>
                    <a:pt x="109" y="0"/>
                  </a:moveTo>
                  <a:cubicBezTo>
                    <a:pt x="95" y="0"/>
                    <a:pt x="75" y="3"/>
                    <a:pt x="45" y="7"/>
                  </a:cubicBezTo>
                  <a:cubicBezTo>
                    <a:pt x="1" y="69"/>
                    <a:pt x="151" y="25"/>
                    <a:pt x="98" y="78"/>
                  </a:cubicBezTo>
                  <a:cubicBezTo>
                    <a:pt x="103" y="80"/>
                    <a:pt x="108" y="81"/>
                    <a:pt x="113" y="81"/>
                  </a:cubicBezTo>
                  <a:cubicBezTo>
                    <a:pt x="138" y="81"/>
                    <a:pt x="145" y="48"/>
                    <a:pt x="165" y="48"/>
                  </a:cubicBezTo>
                  <a:cubicBezTo>
                    <a:pt x="169" y="48"/>
                    <a:pt x="173" y="49"/>
                    <a:pt x="177" y="51"/>
                  </a:cubicBezTo>
                  <a:cubicBezTo>
                    <a:pt x="145" y="19"/>
                    <a:pt x="151" y="0"/>
                    <a:pt x="1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7"/>
            <p:cNvSpPr/>
            <p:nvPr/>
          </p:nvSpPr>
          <p:spPr>
            <a:xfrm rot="-2551954">
              <a:off x="7905292" y="360826"/>
              <a:ext cx="4714" cy="3143"/>
            </a:xfrm>
            <a:custGeom>
              <a:avLst/>
              <a:gdLst/>
              <a:ahLst/>
              <a:cxnLst/>
              <a:rect l="l" t="t" r="r" b="b"/>
              <a:pathLst>
                <a:path w="27" h="18" extrusionOk="0">
                  <a:moveTo>
                    <a:pt x="0" y="0"/>
                  </a:moveTo>
                  <a:cubicBezTo>
                    <a:pt x="9" y="0"/>
                    <a:pt x="18" y="9"/>
                    <a:pt x="27" y="18"/>
                  </a:cubicBezTo>
                  <a:cubicBezTo>
                    <a:pt x="18" y="9"/>
                    <a:pt x="9"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7"/>
            <p:cNvSpPr/>
            <p:nvPr/>
          </p:nvSpPr>
          <p:spPr>
            <a:xfrm rot="-2551954">
              <a:off x="7567413" y="49118"/>
              <a:ext cx="10999" cy="6285"/>
            </a:xfrm>
            <a:custGeom>
              <a:avLst/>
              <a:gdLst/>
              <a:ahLst/>
              <a:cxnLst/>
              <a:rect l="l" t="t" r="r" b="b"/>
              <a:pathLst>
                <a:path w="63" h="36" extrusionOk="0">
                  <a:moveTo>
                    <a:pt x="63" y="1"/>
                  </a:moveTo>
                  <a:lnTo>
                    <a:pt x="1" y="36"/>
                  </a:lnTo>
                  <a:lnTo>
                    <a:pt x="27" y="36"/>
                  </a:lnTo>
                  <a:cubicBezTo>
                    <a:pt x="54" y="36"/>
                    <a:pt x="54" y="27"/>
                    <a:pt x="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7"/>
            <p:cNvSpPr/>
            <p:nvPr/>
          </p:nvSpPr>
          <p:spPr>
            <a:xfrm rot="-2551954">
              <a:off x="7513787" y="-31516"/>
              <a:ext cx="18507" cy="1746"/>
            </a:xfrm>
            <a:custGeom>
              <a:avLst/>
              <a:gdLst/>
              <a:ahLst/>
              <a:cxnLst/>
              <a:rect l="l" t="t" r="r" b="b"/>
              <a:pathLst>
                <a:path w="106" h="10" extrusionOk="0">
                  <a:moveTo>
                    <a:pt x="9" y="1"/>
                  </a:moveTo>
                  <a:lnTo>
                    <a:pt x="0" y="10"/>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7"/>
            <p:cNvSpPr/>
            <p:nvPr/>
          </p:nvSpPr>
          <p:spPr>
            <a:xfrm rot="-2551954">
              <a:off x="7445918" y="-77813"/>
              <a:ext cx="16586" cy="11174"/>
            </a:xfrm>
            <a:custGeom>
              <a:avLst/>
              <a:gdLst/>
              <a:ahLst/>
              <a:cxnLst/>
              <a:rect l="l" t="t" r="r" b="b"/>
              <a:pathLst>
                <a:path w="95" h="64" extrusionOk="0">
                  <a:moveTo>
                    <a:pt x="39" y="0"/>
                  </a:moveTo>
                  <a:cubicBezTo>
                    <a:pt x="30" y="0"/>
                    <a:pt x="18" y="1"/>
                    <a:pt x="0" y="2"/>
                  </a:cubicBezTo>
                  <a:cubicBezTo>
                    <a:pt x="0" y="17"/>
                    <a:pt x="13" y="31"/>
                    <a:pt x="17" y="51"/>
                  </a:cubicBezTo>
                  <a:lnTo>
                    <a:pt x="17" y="51"/>
                  </a:lnTo>
                  <a:cubicBezTo>
                    <a:pt x="23" y="20"/>
                    <a:pt x="94" y="0"/>
                    <a:pt x="39" y="0"/>
                  </a:cubicBezTo>
                  <a:close/>
                  <a:moveTo>
                    <a:pt x="17" y="51"/>
                  </a:moveTo>
                  <a:cubicBezTo>
                    <a:pt x="16" y="55"/>
                    <a:pt x="16" y="59"/>
                    <a:pt x="18" y="64"/>
                  </a:cubicBezTo>
                  <a:cubicBezTo>
                    <a:pt x="18" y="59"/>
                    <a:pt x="18" y="55"/>
                    <a:pt x="17" y="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7"/>
            <p:cNvSpPr/>
            <p:nvPr/>
          </p:nvSpPr>
          <p:spPr>
            <a:xfrm rot="-2551954">
              <a:off x="6941008" y="33353"/>
              <a:ext cx="12571" cy="7857"/>
            </a:xfrm>
            <a:custGeom>
              <a:avLst/>
              <a:gdLst/>
              <a:ahLst/>
              <a:cxnLst/>
              <a:rect l="l" t="t" r="r" b="b"/>
              <a:pathLst>
                <a:path w="72" h="45" extrusionOk="0">
                  <a:moveTo>
                    <a:pt x="54" y="1"/>
                  </a:moveTo>
                  <a:cubicBezTo>
                    <a:pt x="36" y="18"/>
                    <a:pt x="27" y="45"/>
                    <a:pt x="1" y="45"/>
                  </a:cubicBezTo>
                  <a:cubicBezTo>
                    <a:pt x="18" y="45"/>
                    <a:pt x="45" y="36"/>
                    <a:pt x="71" y="27"/>
                  </a:cubicBezTo>
                  <a:lnTo>
                    <a:pt x="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7"/>
            <p:cNvSpPr/>
            <p:nvPr/>
          </p:nvSpPr>
          <p:spPr>
            <a:xfrm rot="-2551954">
              <a:off x="6954157" y="30571"/>
              <a:ext cx="6285" cy="7857"/>
            </a:xfrm>
            <a:custGeom>
              <a:avLst/>
              <a:gdLst/>
              <a:ahLst/>
              <a:cxnLst/>
              <a:rect l="l" t="t" r="r" b="b"/>
              <a:pathLst>
                <a:path w="36" h="45" extrusionOk="0">
                  <a:moveTo>
                    <a:pt x="0" y="0"/>
                  </a:moveTo>
                  <a:lnTo>
                    <a:pt x="27" y="44"/>
                  </a:lnTo>
                  <a:cubicBezTo>
                    <a:pt x="36" y="9"/>
                    <a:pt x="18"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7"/>
            <p:cNvSpPr/>
            <p:nvPr/>
          </p:nvSpPr>
          <p:spPr>
            <a:xfrm rot="-2551954">
              <a:off x="6955494" y="63443"/>
              <a:ext cx="9428" cy="7857"/>
            </a:xfrm>
            <a:custGeom>
              <a:avLst/>
              <a:gdLst/>
              <a:ahLst/>
              <a:cxnLst/>
              <a:rect l="l" t="t" r="r" b="b"/>
              <a:pathLst>
                <a:path w="54" h="45" extrusionOk="0">
                  <a:moveTo>
                    <a:pt x="1" y="0"/>
                  </a:moveTo>
                  <a:lnTo>
                    <a:pt x="54" y="44"/>
                  </a:lnTo>
                  <a:lnTo>
                    <a:pt x="36" y="27"/>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7"/>
            <p:cNvSpPr/>
            <p:nvPr/>
          </p:nvSpPr>
          <p:spPr>
            <a:xfrm rot="-2551954">
              <a:off x="6967176" y="82468"/>
              <a:ext cx="13968" cy="16237"/>
            </a:xfrm>
            <a:custGeom>
              <a:avLst/>
              <a:gdLst/>
              <a:ahLst/>
              <a:cxnLst/>
              <a:rect l="l" t="t" r="r" b="b"/>
              <a:pathLst>
                <a:path w="80" h="93" extrusionOk="0">
                  <a:moveTo>
                    <a:pt x="62" y="0"/>
                  </a:moveTo>
                  <a:cubicBezTo>
                    <a:pt x="43" y="0"/>
                    <a:pt x="28" y="13"/>
                    <a:pt x="15" y="13"/>
                  </a:cubicBezTo>
                  <a:cubicBezTo>
                    <a:pt x="10" y="13"/>
                    <a:pt x="5" y="11"/>
                    <a:pt x="0" y="5"/>
                  </a:cubicBezTo>
                  <a:lnTo>
                    <a:pt x="0" y="5"/>
                  </a:lnTo>
                  <a:cubicBezTo>
                    <a:pt x="9" y="40"/>
                    <a:pt x="36" y="67"/>
                    <a:pt x="62" y="93"/>
                  </a:cubicBezTo>
                  <a:cubicBezTo>
                    <a:pt x="45" y="67"/>
                    <a:pt x="53" y="40"/>
                    <a:pt x="80" y="5"/>
                  </a:cubicBezTo>
                  <a:cubicBezTo>
                    <a:pt x="74" y="2"/>
                    <a:pt x="68" y="0"/>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7"/>
            <p:cNvSpPr/>
            <p:nvPr/>
          </p:nvSpPr>
          <p:spPr>
            <a:xfrm rot="-2551954">
              <a:off x="6983776" y="91022"/>
              <a:ext cx="6285" cy="6285"/>
            </a:xfrm>
            <a:custGeom>
              <a:avLst/>
              <a:gdLst/>
              <a:ahLst/>
              <a:cxnLst/>
              <a:rect l="l" t="t" r="r" b="b"/>
              <a:pathLst>
                <a:path w="36" h="36" extrusionOk="0">
                  <a:moveTo>
                    <a:pt x="0" y="0"/>
                  </a:moveTo>
                  <a:lnTo>
                    <a:pt x="0" y="0"/>
                  </a:lnTo>
                  <a:cubicBezTo>
                    <a:pt x="9" y="9"/>
                    <a:pt x="18" y="26"/>
                    <a:pt x="36" y="35"/>
                  </a:cubicBezTo>
                  <a:cubicBezTo>
                    <a:pt x="27" y="26"/>
                    <a:pt x="9" y="9"/>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7"/>
            <p:cNvSpPr/>
            <p:nvPr/>
          </p:nvSpPr>
          <p:spPr>
            <a:xfrm rot="-2551954">
              <a:off x="6961596" y="50918"/>
              <a:ext cx="9428" cy="4889"/>
            </a:xfrm>
            <a:custGeom>
              <a:avLst/>
              <a:gdLst/>
              <a:ahLst/>
              <a:cxnLst/>
              <a:rect l="l" t="t" r="r" b="b"/>
              <a:pathLst>
                <a:path w="54" h="28" extrusionOk="0">
                  <a:moveTo>
                    <a:pt x="53" y="1"/>
                  </a:moveTo>
                  <a:cubicBezTo>
                    <a:pt x="44" y="1"/>
                    <a:pt x="18" y="10"/>
                    <a:pt x="0" y="27"/>
                  </a:cubicBezTo>
                  <a:lnTo>
                    <a:pt x="53" y="18"/>
                  </a:lnTo>
                  <a:cubicBezTo>
                    <a:pt x="53" y="10"/>
                    <a:pt x="5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7"/>
            <p:cNvSpPr/>
            <p:nvPr/>
          </p:nvSpPr>
          <p:spPr>
            <a:xfrm rot="-2551954">
              <a:off x="6970865" y="50454"/>
              <a:ext cx="1746" cy="6285"/>
            </a:xfrm>
            <a:custGeom>
              <a:avLst/>
              <a:gdLst/>
              <a:ahLst/>
              <a:cxnLst/>
              <a:rect l="l" t="t" r="r" b="b"/>
              <a:pathLst>
                <a:path w="10" h="36" extrusionOk="0">
                  <a:moveTo>
                    <a:pt x="9" y="0"/>
                  </a:moveTo>
                  <a:lnTo>
                    <a:pt x="9" y="0"/>
                  </a:lnTo>
                  <a:cubicBezTo>
                    <a:pt x="9" y="18"/>
                    <a:pt x="9" y="27"/>
                    <a:pt x="0" y="36"/>
                  </a:cubicBezTo>
                  <a:cubicBezTo>
                    <a:pt x="9" y="27"/>
                    <a:pt x="9" y="18"/>
                    <a:pt x="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7"/>
            <p:cNvSpPr/>
            <p:nvPr/>
          </p:nvSpPr>
          <p:spPr>
            <a:xfrm rot="-2551954">
              <a:off x="6967324" y="46574"/>
              <a:ext cx="1571" cy="1746"/>
            </a:xfrm>
            <a:custGeom>
              <a:avLst/>
              <a:gdLst/>
              <a:ahLst/>
              <a:cxnLst/>
              <a:rect l="l" t="t" r="r" b="b"/>
              <a:pathLst>
                <a:path w="9" h="10" extrusionOk="0">
                  <a:moveTo>
                    <a:pt x="0" y="1"/>
                  </a:moveTo>
                  <a:lnTo>
                    <a:pt x="0" y="10"/>
                  </a:lnTo>
                  <a:cubicBezTo>
                    <a:pt x="9" y="1"/>
                    <a:pt x="9"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7"/>
            <p:cNvSpPr/>
            <p:nvPr/>
          </p:nvSpPr>
          <p:spPr>
            <a:xfrm rot="-2551954">
              <a:off x="6955844" y="8897"/>
              <a:ext cx="18682" cy="9254"/>
            </a:xfrm>
            <a:custGeom>
              <a:avLst/>
              <a:gdLst/>
              <a:ahLst/>
              <a:cxnLst/>
              <a:rect l="l" t="t" r="r" b="b"/>
              <a:pathLst>
                <a:path w="107" h="53" extrusionOk="0">
                  <a:moveTo>
                    <a:pt x="1" y="0"/>
                  </a:moveTo>
                  <a:cubicBezTo>
                    <a:pt x="20" y="20"/>
                    <a:pt x="44" y="53"/>
                    <a:pt x="72" y="53"/>
                  </a:cubicBezTo>
                  <a:cubicBezTo>
                    <a:pt x="83" y="53"/>
                    <a:pt x="94" y="48"/>
                    <a:pt x="107" y="36"/>
                  </a:cubicBezTo>
                  <a:cubicBezTo>
                    <a:pt x="71" y="18"/>
                    <a:pt x="45" y="44"/>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7"/>
            <p:cNvSpPr/>
            <p:nvPr/>
          </p:nvSpPr>
          <p:spPr>
            <a:xfrm rot="-2551954">
              <a:off x="6965335" y="30301"/>
              <a:ext cx="7857" cy="9428"/>
            </a:xfrm>
            <a:custGeom>
              <a:avLst/>
              <a:gdLst/>
              <a:ahLst/>
              <a:cxnLst/>
              <a:rect l="l" t="t" r="r" b="b"/>
              <a:pathLst>
                <a:path w="45" h="54" extrusionOk="0">
                  <a:moveTo>
                    <a:pt x="0" y="0"/>
                  </a:moveTo>
                  <a:lnTo>
                    <a:pt x="36" y="53"/>
                  </a:lnTo>
                  <a:lnTo>
                    <a:pt x="45" y="9"/>
                  </a:lnTo>
                  <a:cubicBezTo>
                    <a:pt x="40" y="9"/>
                    <a:pt x="33" y="11"/>
                    <a:pt x="26" y="11"/>
                  </a:cubicBezTo>
                  <a:cubicBezTo>
                    <a:pt x="18" y="11"/>
                    <a:pt x="9" y="9"/>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7"/>
            <p:cNvSpPr/>
            <p:nvPr/>
          </p:nvSpPr>
          <p:spPr>
            <a:xfrm rot="-2551954">
              <a:off x="6973940" y="36206"/>
              <a:ext cx="3317" cy="4714"/>
            </a:xfrm>
            <a:custGeom>
              <a:avLst/>
              <a:gdLst/>
              <a:ahLst/>
              <a:cxnLst/>
              <a:rect l="l" t="t" r="r" b="b"/>
              <a:pathLst>
                <a:path w="19" h="27" extrusionOk="0">
                  <a:moveTo>
                    <a:pt x="10" y="0"/>
                  </a:moveTo>
                  <a:lnTo>
                    <a:pt x="1" y="18"/>
                  </a:lnTo>
                  <a:lnTo>
                    <a:pt x="19" y="27"/>
                  </a:lnTo>
                  <a:lnTo>
                    <a:pt x="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7"/>
            <p:cNvSpPr/>
            <p:nvPr/>
          </p:nvSpPr>
          <p:spPr>
            <a:xfrm rot="-2551954">
              <a:off x="6991232" y="72275"/>
              <a:ext cx="7857" cy="13968"/>
            </a:xfrm>
            <a:custGeom>
              <a:avLst/>
              <a:gdLst/>
              <a:ahLst/>
              <a:cxnLst/>
              <a:rect l="l" t="t" r="r" b="b"/>
              <a:pathLst>
                <a:path w="45" h="80" extrusionOk="0">
                  <a:moveTo>
                    <a:pt x="16" y="0"/>
                  </a:moveTo>
                  <a:cubicBezTo>
                    <a:pt x="7" y="0"/>
                    <a:pt x="1" y="4"/>
                    <a:pt x="1" y="18"/>
                  </a:cubicBezTo>
                  <a:cubicBezTo>
                    <a:pt x="18" y="35"/>
                    <a:pt x="18" y="62"/>
                    <a:pt x="18" y="79"/>
                  </a:cubicBezTo>
                  <a:cubicBezTo>
                    <a:pt x="36" y="62"/>
                    <a:pt x="36" y="35"/>
                    <a:pt x="45" y="9"/>
                  </a:cubicBezTo>
                  <a:cubicBezTo>
                    <a:pt x="36" y="4"/>
                    <a:pt x="25" y="0"/>
                    <a:pt x="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7"/>
            <p:cNvSpPr/>
            <p:nvPr/>
          </p:nvSpPr>
          <p:spPr>
            <a:xfrm rot="-2551954">
              <a:off x="6980779" y="63531"/>
              <a:ext cx="1746" cy="1746"/>
            </a:xfrm>
            <a:custGeom>
              <a:avLst/>
              <a:gdLst/>
              <a:ahLst/>
              <a:cxnLst/>
              <a:rect l="l" t="t" r="r" b="b"/>
              <a:pathLst>
                <a:path w="10" h="10" extrusionOk="0">
                  <a:moveTo>
                    <a:pt x="0" y="1"/>
                  </a:moveTo>
                  <a:lnTo>
                    <a:pt x="0" y="9"/>
                  </a:lnTo>
                  <a:cubicBezTo>
                    <a:pt x="9" y="1"/>
                    <a:pt x="9"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7"/>
            <p:cNvSpPr/>
            <p:nvPr/>
          </p:nvSpPr>
          <p:spPr>
            <a:xfrm rot="-2551954">
              <a:off x="7024789" y="116940"/>
              <a:ext cx="1746" cy="175"/>
            </a:xfrm>
            <a:custGeom>
              <a:avLst/>
              <a:gdLst/>
              <a:ahLst/>
              <a:cxnLst/>
              <a:rect l="l" t="t" r="r" b="b"/>
              <a:pathLst>
                <a:path w="10" h="1" extrusionOk="0">
                  <a:moveTo>
                    <a:pt x="1" y="1"/>
                  </a:moveTo>
                  <a:lnTo>
                    <a:pt x="9" y="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7"/>
            <p:cNvSpPr/>
            <p:nvPr/>
          </p:nvSpPr>
          <p:spPr>
            <a:xfrm rot="-2551954">
              <a:off x="6989280" y="63954"/>
              <a:ext cx="4889" cy="9428"/>
            </a:xfrm>
            <a:custGeom>
              <a:avLst/>
              <a:gdLst/>
              <a:ahLst/>
              <a:cxnLst/>
              <a:rect l="l" t="t" r="r" b="b"/>
              <a:pathLst>
                <a:path w="28" h="54" extrusionOk="0">
                  <a:moveTo>
                    <a:pt x="1" y="1"/>
                  </a:moveTo>
                  <a:cubicBezTo>
                    <a:pt x="1" y="19"/>
                    <a:pt x="10" y="36"/>
                    <a:pt x="1" y="54"/>
                  </a:cubicBezTo>
                  <a:cubicBezTo>
                    <a:pt x="10" y="54"/>
                    <a:pt x="19" y="54"/>
                    <a:pt x="19" y="45"/>
                  </a:cubicBezTo>
                  <a:cubicBezTo>
                    <a:pt x="27" y="27"/>
                    <a:pt x="19" y="19"/>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7"/>
            <p:cNvSpPr/>
            <p:nvPr/>
          </p:nvSpPr>
          <p:spPr>
            <a:xfrm rot="-2551954">
              <a:off x="6996334" y="95366"/>
              <a:ext cx="7857" cy="6285"/>
            </a:xfrm>
            <a:custGeom>
              <a:avLst/>
              <a:gdLst/>
              <a:ahLst/>
              <a:cxnLst/>
              <a:rect l="l" t="t" r="r" b="b"/>
              <a:pathLst>
                <a:path w="45" h="36" extrusionOk="0">
                  <a:moveTo>
                    <a:pt x="45" y="1"/>
                  </a:moveTo>
                  <a:cubicBezTo>
                    <a:pt x="27" y="9"/>
                    <a:pt x="1" y="27"/>
                    <a:pt x="18" y="36"/>
                  </a:cubicBezTo>
                  <a:cubicBezTo>
                    <a:pt x="27" y="27"/>
                    <a:pt x="36" y="18"/>
                    <a:pt x="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7"/>
            <p:cNvSpPr/>
            <p:nvPr/>
          </p:nvSpPr>
          <p:spPr>
            <a:xfrm rot="-2551954">
              <a:off x="6977629" y="67551"/>
              <a:ext cx="3317" cy="175"/>
            </a:xfrm>
            <a:custGeom>
              <a:avLst/>
              <a:gdLst/>
              <a:ahLst/>
              <a:cxnLst/>
              <a:rect l="l" t="t" r="r" b="b"/>
              <a:pathLst>
                <a:path w="19" h="1" extrusionOk="0">
                  <a:moveTo>
                    <a:pt x="18" y="0"/>
                  </a:moveTo>
                  <a:cubicBezTo>
                    <a:pt x="18" y="0"/>
                    <a:pt x="10" y="0"/>
                    <a:pt x="10" y="0"/>
                  </a:cubicBezTo>
                  <a:cubicBezTo>
                    <a:pt x="1" y="0"/>
                    <a:pt x="10" y="0"/>
                    <a:pt x="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7"/>
            <p:cNvSpPr/>
            <p:nvPr/>
          </p:nvSpPr>
          <p:spPr>
            <a:xfrm rot="-2551954">
              <a:off x="6981296" y="64357"/>
              <a:ext cx="4714" cy="4714"/>
            </a:xfrm>
            <a:custGeom>
              <a:avLst/>
              <a:gdLst/>
              <a:ahLst/>
              <a:cxnLst/>
              <a:rect l="l" t="t" r="r" b="b"/>
              <a:pathLst>
                <a:path w="27" h="27" extrusionOk="0">
                  <a:moveTo>
                    <a:pt x="0" y="0"/>
                  </a:moveTo>
                  <a:cubicBezTo>
                    <a:pt x="0" y="9"/>
                    <a:pt x="18" y="18"/>
                    <a:pt x="27" y="27"/>
                  </a:cubicBezTo>
                  <a:cubicBezTo>
                    <a:pt x="27" y="18"/>
                    <a:pt x="18" y="9"/>
                    <a:pt x="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7"/>
            <p:cNvSpPr/>
            <p:nvPr/>
          </p:nvSpPr>
          <p:spPr>
            <a:xfrm rot="-2551954">
              <a:off x="7025961" y="89724"/>
              <a:ext cx="54124" cy="32125"/>
            </a:xfrm>
            <a:custGeom>
              <a:avLst/>
              <a:gdLst/>
              <a:ahLst/>
              <a:cxnLst/>
              <a:rect l="l" t="t" r="r" b="b"/>
              <a:pathLst>
                <a:path w="310" h="184" extrusionOk="0">
                  <a:moveTo>
                    <a:pt x="177" y="0"/>
                  </a:moveTo>
                  <a:cubicBezTo>
                    <a:pt x="119" y="0"/>
                    <a:pt x="49" y="15"/>
                    <a:pt x="0" y="34"/>
                  </a:cubicBezTo>
                  <a:cubicBezTo>
                    <a:pt x="27" y="34"/>
                    <a:pt x="45" y="34"/>
                    <a:pt x="62" y="87"/>
                  </a:cubicBezTo>
                  <a:cubicBezTo>
                    <a:pt x="83" y="73"/>
                    <a:pt x="115" y="21"/>
                    <a:pt x="145" y="21"/>
                  </a:cubicBezTo>
                  <a:cubicBezTo>
                    <a:pt x="153" y="21"/>
                    <a:pt x="161" y="25"/>
                    <a:pt x="168" y="34"/>
                  </a:cubicBezTo>
                  <a:cubicBezTo>
                    <a:pt x="195" y="96"/>
                    <a:pt x="151" y="78"/>
                    <a:pt x="124" y="105"/>
                  </a:cubicBezTo>
                  <a:cubicBezTo>
                    <a:pt x="129" y="103"/>
                    <a:pt x="134" y="102"/>
                    <a:pt x="139" y="102"/>
                  </a:cubicBezTo>
                  <a:cubicBezTo>
                    <a:pt x="189" y="102"/>
                    <a:pt x="211" y="184"/>
                    <a:pt x="292" y="184"/>
                  </a:cubicBezTo>
                  <a:lnTo>
                    <a:pt x="265" y="122"/>
                  </a:lnTo>
                  <a:lnTo>
                    <a:pt x="265" y="122"/>
                  </a:lnTo>
                  <a:cubicBezTo>
                    <a:pt x="277" y="128"/>
                    <a:pt x="290" y="139"/>
                    <a:pt x="299" y="139"/>
                  </a:cubicBezTo>
                  <a:cubicBezTo>
                    <a:pt x="303" y="139"/>
                    <a:pt x="307" y="136"/>
                    <a:pt x="309" y="131"/>
                  </a:cubicBezTo>
                  <a:cubicBezTo>
                    <a:pt x="265" y="131"/>
                    <a:pt x="230" y="69"/>
                    <a:pt x="283" y="34"/>
                  </a:cubicBezTo>
                  <a:cubicBezTo>
                    <a:pt x="267" y="10"/>
                    <a:pt x="226" y="0"/>
                    <a:pt x="1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7"/>
            <p:cNvSpPr/>
            <p:nvPr/>
          </p:nvSpPr>
          <p:spPr>
            <a:xfrm rot="-2551954">
              <a:off x="7011448" y="102402"/>
              <a:ext cx="12571" cy="18682"/>
            </a:xfrm>
            <a:custGeom>
              <a:avLst/>
              <a:gdLst/>
              <a:ahLst/>
              <a:cxnLst/>
              <a:rect l="l" t="t" r="r" b="b"/>
              <a:pathLst>
                <a:path w="72" h="107" extrusionOk="0">
                  <a:moveTo>
                    <a:pt x="62" y="1"/>
                  </a:moveTo>
                  <a:cubicBezTo>
                    <a:pt x="53" y="27"/>
                    <a:pt x="36" y="36"/>
                    <a:pt x="0" y="63"/>
                  </a:cubicBezTo>
                  <a:cubicBezTo>
                    <a:pt x="18" y="98"/>
                    <a:pt x="36" y="107"/>
                    <a:pt x="53" y="107"/>
                  </a:cubicBezTo>
                  <a:lnTo>
                    <a:pt x="62" y="19"/>
                  </a:lnTo>
                  <a:lnTo>
                    <a:pt x="71" y="19"/>
                  </a:lnTo>
                  <a:lnTo>
                    <a:pt x="6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7"/>
            <p:cNvSpPr/>
            <p:nvPr/>
          </p:nvSpPr>
          <p:spPr>
            <a:xfrm rot="-2551954">
              <a:off x="6999885" y="75497"/>
              <a:ext cx="27935" cy="23221"/>
            </a:xfrm>
            <a:custGeom>
              <a:avLst/>
              <a:gdLst/>
              <a:ahLst/>
              <a:cxnLst/>
              <a:rect l="l" t="t" r="r" b="b"/>
              <a:pathLst>
                <a:path w="160" h="133" extrusionOk="0">
                  <a:moveTo>
                    <a:pt x="98" y="18"/>
                  </a:moveTo>
                  <a:cubicBezTo>
                    <a:pt x="101" y="45"/>
                    <a:pt x="99" y="53"/>
                    <a:pt x="95" y="53"/>
                  </a:cubicBezTo>
                  <a:cubicBezTo>
                    <a:pt x="89" y="53"/>
                    <a:pt x="75" y="34"/>
                    <a:pt x="60" y="34"/>
                  </a:cubicBezTo>
                  <a:cubicBezTo>
                    <a:pt x="53" y="34"/>
                    <a:pt x="44" y="39"/>
                    <a:pt x="36" y="53"/>
                  </a:cubicBezTo>
                  <a:cubicBezTo>
                    <a:pt x="73" y="68"/>
                    <a:pt x="98" y="102"/>
                    <a:pt x="136" y="102"/>
                  </a:cubicBezTo>
                  <a:cubicBezTo>
                    <a:pt x="143" y="102"/>
                    <a:pt x="151" y="100"/>
                    <a:pt x="160" y="98"/>
                  </a:cubicBezTo>
                  <a:cubicBezTo>
                    <a:pt x="160" y="36"/>
                    <a:pt x="116" y="53"/>
                    <a:pt x="98" y="18"/>
                  </a:cubicBezTo>
                  <a:close/>
                  <a:moveTo>
                    <a:pt x="27" y="0"/>
                  </a:moveTo>
                  <a:cubicBezTo>
                    <a:pt x="18" y="18"/>
                    <a:pt x="10" y="36"/>
                    <a:pt x="1" y="45"/>
                  </a:cubicBezTo>
                  <a:lnTo>
                    <a:pt x="10" y="45"/>
                  </a:lnTo>
                  <a:lnTo>
                    <a:pt x="27" y="133"/>
                  </a:lnTo>
                  <a:cubicBezTo>
                    <a:pt x="36" y="115"/>
                    <a:pt x="36" y="98"/>
                    <a:pt x="36" y="53"/>
                  </a:cubicBezTo>
                  <a:lnTo>
                    <a:pt x="36" y="53"/>
                  </a:lnTo>
                  <a:cubicBezTo>
                    <a:pt x="30" y="62"/>
                    <a:pt x="27" y="65"/>
                    <a:pt x="24" y="65"/>
                  </a:cubicBezTo>
                  <a:cubicBezTo>
                    <a:pt x="18" y="65"/>
                    <a:pt x="18" y="51"/>
                    <a:pt x="18" y="45"/>
                  </a:cubicBezTo>
                  <a:lnTo>
                    <a:pt x="18" y="45"/>
                  </a:lnTo>
                  <a:cubicBezTo>
                    <a:pt x="18" y="45"/>
                    <a:pt x="27" y="53"/>
                    <a:pt x="36" y="53"/>
                  </a:cubicBezTo>
                  <a:cubicBezTo>
                    <a:pt x="36" y="36"/>
                    <a:pt x="27" y="18"/>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7"/>
            <p:cNvSpPr/>
            <p:nvPr/>
          </p:nvSpPr>
          <p:spPr>
            <a:xfrm rot="-2551954">
              <a:off x="6990556" y="3548"/>
              <a:ext cx="3317" cy="1397"/>
            </a:xfrm>
            <a:custGeom>
              <a:avLst/>
              <a:gdLst/>
              <a:ahLst/>
              <a:cxnLst/>
              <a:rect l="l" t="t" r="r" b="b"/>
              <a:pathLst>
                <a:path w="19" h="8" extrusionOk="0">
                  <a:moveTo>
                    <a:pt x="1" y="1"/>
                  </a:moveTo>
                  <a:cubicBezTo>
                    <a:pt x="5" y="5"/>
                    <a:pt x="10" y="7"/>
                    <a:pt x="13" y="7"/>
                  </a:cubicBezTo>
                  <a:cubicBezTo>
                    <a:pt x="16" y="7"/>
                    <a:pt x="19" y="5"/>
                    <a:pt x="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7"/>
            <p:cNvSpPr/>
            <p:nvPr/>
          </p:nvSpPr>
          <p:spPr>
            <a:xfrm rot="-2551954">
              <a:off x="6971833" y="7519"/>
              <a:ext cx="24792" cy="17110"/>
            </a:xfrm>
            <a:custGeom>
              <a:avLst/>
              <a:gdLst/>
              <a:ahLst/>
              <a:cxnLst/>
              <a:rect l="l" t="t" r="r" b="b"/>
              <a:pathLst>
                <a:path w="142" h="98" extrusionOk="0">
                  <a:moveTo>
                    <a:pt x="114" y="0"/>
                  </a:moveTo>
                  <a:cubicBezTo>
                    <a:pt x="107" y="0"/>
                    <a:pt x="99" y="5"/>
                    <a:pt x="89" y="18"/>
                  </a:cubicBezTo>
                  <a:lnTo>
                    <a:pt x="89" y="27"/>
                  </a:lnTo>
                  <a:cubicBezTo>
                    <a:pt x="73" y="59"/>
                    <a:pt x="18" y="92"/>
                    <a:pt x="3" y="97"/>
                  </a:cubicBezTo>
                  <a:lnTo>
                    <a:pt x="3" y="97"/>
                  </a:lnTo>
                  <a:cubicBezTo>
                    <a:pt x="46" y="88"/>
                    <a:pt x="81" y="79"/>
                    <a:pt x="124" y="62"/>
                  </a:cubicBezTo>
                  <a:cubicBezTo>
                    <a:pt x="115" y="53"/>
                    <a:pt x="98" y="44"/>
                    <a:pt x="107" y="27"/>
                  </a:cubicBezTo>
                  <a:cubicBezTo>
                    <a:pt x="113" y="21"/>
                    <a:pt x="117" y="19"/>
                    <a:pt x="122" y="19"/>
                  </a:cubicBezTo>
                  <a:cubicBezTo>
                    <a:pt x="130" y="19"/>
                    <a:pt x="136" y="27"/>
                    <a:pt x="142" y="27"/>
                  </a:cubicBezTo>
                  <a:cubicBezTo>
                    <a:pt x="136" y="15"/>
                    <a:pt x="127" y="0"/>
                    <a:pt x="114" y="0"/>
                  </a:cubicBezTo>
                  <a:close/>
                  <a:moveTo>
                    <a:pt x="3" y="97"/>
                  </a:moveTo>
                  <a:cubicBezTo>
                    <a:pt x="3" y="97"/>
                    <a:pt x="2" y="97"/>
                    <a:pt x="1" y="97"/>
                  </a:cubicBezTo>
                  <a:cubicBezTo>
                    <a:pt x="1" y="97"/>
                    <a:pt x="2" y="97"/>
                    <a:pt x="3" y="9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7"/>
            <p:cNvSpPr/>
            <p:nvPr/>
          </p:nvSpPr>
          <p:spPr>
            <a:xfrm rot="-2551954">
              <a:off x="7003751" y="43938"/>
              <a:ext cx="12571" cy="13968"/>
            </a:xfrm>
            <a:custGeom>
              <a:avLst/>
              <a:gdLst/>
              <a:ahLst/>
              <a:cxnLst/>
              <a:rect l="l" t="t" r="r" b="b"/>
              <a:pathLst>
                <a:path w="72" h="80" extrusionOk="0">
                  <a:moveTo>
                    <a:pt x="1" y="0"/>
                  </a:moveTo>
                  <a:lnTo>
                    <a:pt x="27" y="80"/>
                  </a:lnTo>
                  <a:lnTo>
                    <a:pt x="71" y="44"/>
                  </a:lnTo>
                  <a:lnTo>
                    <a:pt x="45" y="44"/>
                  </a:lnTo>
                  <a:cubicBezTo>
                    <a:pt x="53" y="0"/>
                    <a:pt x="27" y="9"/>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7"/>
            <p:cNvSpPr/>
            <p:nvPr/>
          </p:nvSpPr>
          <p:spPr>
            <a:xfrm rot="-2551954">
              <a:off x="7015672" y="121099"/>
              <a:ext cx="13968" cy="8031"/>
            </a:xfrm>
            <a:custGeom>
              <a:avLst/>
              <a:gdLst/>
              <a:ahLst/>
              <a:cxnLst/>
              <a:rect l="l" t="t" r="r" b="b"/>
              <a:pathLst>
                <a:path w="80" h="46" extrusionOk="0">
                  <a:moveTo>
                    <a:pt x="0" y="1"/>
                  </a:moveTo>
                  <a:lnTo>
                    <a:pt x="80" y="45"/>
                  </a:lnTo>
                  <a:lnTo>
                    <a:pt x="80" y="45"/>
                  </a:lnTo>
                  <a:lnTo>
                    <a:pt x="53" y="10"/>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7"/>
            <p:cNvSpPr/>
            <p:nvPr/>
          </p:nvSpPr>
          <p:spPr>
            <a:xfrm rot="-2551954">
              <a:off x="7027928" y="135207"/>
              <a:ext cx="8031" cy="4714"/>
            </a:xfrm>
            <a:custGeom>
              <a:avLst/>
              <a:gdLst/>
              <a:ahLst/>
              <a:cxnLst/>
              <a:rect l="l" t="t" r="r" b="b"/>
              <a:pathLst>
                <a:path w="46" h="27" extrusionOk="0">
                  <a:moveTo>
                    <a:pt x="1" y="0"/>
                  </a:moveTo>
                  <a:lnTo>
                    <a:pt x="27" y="27"/>
                  </a:lnTo>
                  <a:lnTo>
                    <a:pt x="45" y="9"/>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7"/>
            <p:cNvSpPr/>
            <p:nvPr/>
          </p:nvSpPr>
          <p:spPr>
            <a:xfrm rot="-2551954">
              <a:off x="7688921" y="802607"/>
              <a:ext cx="3317" cy="3317"/>
            </a:xfrm>
            <a:custGeom>
              <a:avLst/>
              <a:gdLst/>
              <a:ahLst/>
              <a:cxnLst/>
              <a:rect l="l" t="t" r="r" b="b"/>
              <a:pathLst>
                <a:path w="19" h="19" extrusionOk="0">
                  <a:moveTo>
                    <a:pt x="1" y="1"/>
                  </a:moveTo>
                  <a:lnTo>
                    <a:pt x="19" y="18"/>
                  </a:lnTo>
                  <a:cubicBezTo>
                    <a:pt x="10" y="9"/>
                    <a:pt x="10"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7"/>
            <p:cNvSpPr/>
            <p:nvPr/>
          </p:nvSpPr>
          <p:spPr>
            <a:xfrm rot="-2551954">
              <a:off x="7664796" y="786003"/>
              <a:ext cx="4889" cy="1397"/>
            </a:xfrm>
            <a:custGeom>
              <a:avLst/>
              <a:gdLst/>
              <a:ahLst/>
              <a:cxnLst/>
              <a:rect l="l" t="t" r="r" b="b"/>
              <a:pathLst>
                <a:path w="28" h="8" extrusionOk="0">
                  <a:moveTo>
                    <a:pt x="1" y="1"/>
                  </a:moveTo>
                  <a:cubicBezTo>
                    <a:pt x="5" y="5"/>
                    <a:pt x="12" y="7"/>
                    <a:pt x="17" y="7"/>
                  </a:cubicBezTo>
                  <a:cubicBezTo>
                    <a:pt x="23" y="7"/>
                    <a:pt x="27" y="5"/>
                    <a:pt x="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7"/>
            <p:cNvSpPr/>
            <p:nvPr/>
          </p:nvSpPr>
          <p:spPr>
            <a:xfrm rot="-2551954">
              <a:off x="7268878" y="463671"/>
              <a:ext cx="20078" cy="9428"/>
            </a:xfrm>
            <a:custGeom>
              <a:avLst/>
              <a:gdLst/>
              <a:ahLst/>
              <a:cxnLst/>
              <a:rect l="l" t="t" r="r" b="b"/>
              <a:pathLst>
                <a:path w="115" h="54" extrusionOk="0">
                  <a:moveTo>
                    <a:pt x="115" y="1"/>
                  </a:moveTo>
                  <a:cubicBezTo>
                    <a:pt x="71" y="27"/>
                    <a:pt x="0" y="54"/>
                    <a:pt x="53" y="54"/>
                  </a:cubicBezTo>
                  <a:lnTo>
                    <a:pt x="106" y="54"/>
                  </a:lnTo>
                  <a:cubicBezTo>
                    <a:pt x="97" y="27"/>
                    <a:pt x="106" y="10"/>
                    <a:pt x="1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7"/>
            <p:cNvSpPr/>
            <p:nvPr/>
          </p:nvSpPr>
          <p:spPr>
            <a:xfrm rot="-2551954">
              <a:off x="7479731" y="652011"/>
              <a:ext cx="7857" cy="6285"/>
            </a:xfrm>
            <a:custGeom>
              <a:avLst/>
              <a:gdLst/>
              <a:ahLst/>
              <a:cxnLst/>
              <a:rect l="l" t="t" r="r" b="b"/>
              <a:pathLst>
                <a:path w="45" h="36" extrusionOk="0">
                  <a:moveTo>
                    <a:pt x="1" y="0"/>
                  </a:moveTo>
                  <a:lnTo>
                    <a:pt x="1" y="0"/>
                  </a:lnTo>
                  <a:cubicBezTo>
                    <a:pt x="10" y="9"/>
                    <a:pt x="18" y="18"/>
                    <a:pt x="27" y="36"/>
                  </a:cubicBezTo>
                  <a:lnTo>
                    <a:pt x="45" y="27"/>
                  </a:lnTo>
                  <a:cubicBezTo>
                    <a:pt x="27" y="18"/>
                    <a:pt x="18" y="9"/>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7"/>
            <p:cNvSpPr/>
            <p:nvPr/>
          </p:nvSpPr>
          <p:spPr>
            <a:xfrm rot="-2551954">
              <a:off x="7515944" y="642214"/>
              <a:ext cx="6285" cy="4714"/>
            </a:xfrm>
            <a:custGeom>
              <a:avLst/>
              <a:gdLst/>
              <a:ahLst/>
              <a:cxnLst/>
              <a:rect l="l" t="t" r="r" b="b"/>
              <a:pathLst>
                <a:path w="36" h="27" extrusionOk="0">
                  <a:moveTo>
                    <a:pt x="35" y="0"/>
                  </a:moveTo>
                  <a:lnTo>
                    <a:pt x="0" y="27"/>
                  </a:lnTo>
                  <a:cubicBezTo>
                    <a:pt x="9" y="27"/>
                    <a:pt x="27" y="18"/>
                    <a:pt x="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7"/>
            <p:cNvSpPr/>
            <p:nvPr/>
          </p:nvSpPr>
          <p:spPr>
            <a:xfrm rot="-2551954">
              <a:off x="7804191" y="880745"/>
              <a:ext cx="9428" cy="4539"/>
            </a:xfrm>
            <a:custGeom>
              <a:avLst/>
              <a:gdLst/>
              <a:ahLst/>
              <a:cxnLst/>
              <a:rect l="l" t="t" r="r" b="b"/>
              <a:pathLst>
                <a:path w="54" h="26" extrusionOk="0">
                  <a:moveTo>
                    <a:pt x="36" y="0"/>
                  </a:moveTo>
                  <a:cubicBezTo>
                    <a:pt x="27" y="0"/>
                    <a:pt x="15" y="8"/>
                    <a:pt x="0" y="8"/>
                  </a:cubicBezTo>
                  <a:lnTo>
                    <a:pt x="53" y="26"/>
                  </a:lnTo>
                  <a:cubicBezTo>
                    <a:pt x="49" y="6"/>
                    <a:pt x="44" y="0"/>
                    <a:pt x="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7"/>
            <p:cNvSpPr/>
            <p:nvPr/>
          </p:nvSpPr>
          <p:spPr>
            <a:xfrm rot="-2551954">
              <a:off x="7138037" y="264679"/>
              <a:ext cx="14142" cy="10825"/>
            </a:xfrm>
            <a:custGeom>
              <a:avLst/>
              <a:gdLst/>
              <a:ahLst/>
              <a:cxnLst/>
              <a:rect l="l" t="t" r="r" b="b"/>
              <a:pathLst>
                <a:path w="81" h="62" extrusionOk="0">
                  <a:moveTo>
                    <a:pt x="45" y="0"/>
                  </a:moveTo>
                  <a:cubicBezTo>
                    <a:pt x="19" y="27"/>
                    <a:pt x="10" y="44"/>
                    <a:pt x="1" y="62"/>
                  </a:cubicBezTo>
                  <a:cubicBezTo>
                    <a:pt x="36" y="35"/>
                    <a:pt x="80" y="18"/>
                    <a:pt x="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7"/>
            <p:cNvSpPr/>
            <p:nvPr/>
          </p:nvSpPr>
          <p:spPr>
            <a:xfrm rot="-2551954">
              <a:off x="7617092" y="865007"/>
              <a:ext cx="6285" cy="3317"/>
            </a:xfrm>
            <a:custGeom>
              <a:avLst/>
              <a:gdLst/>
              <a:ahLst/>
              <a:cxnLst/>
              <a:rect l="l" t="t" r="r" b="b"/>
              <a:pathLst>
                <a:path w="36" h="19" extrusionOk="0">
                  <a:moveTo>
                    <a:pt x="0" y="1"/>
                  </a:moveTo>
                  <a:cubicBezTo>
                    <a:pt x="9" y="10"/>
                    <a:pt x="27" y="18"/>
                    <a:pt x="36" y="18"/>
                  </a:cubicBezTo>
                  <a:cubicBezTo>
                    <a:pt x="27" y="1"/>
                    <a:pt x="9"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7"/>
            <p:cNvSpPr/>
            <p:nvPr/>
          </p:nvSpPr>
          <p:spPr>
            <a:xfrm rot="-2551954">
              <a:off x="7142682" y="278346"/>
              <a:ext cx="7857" cy="14142"/>
            </a:xfrm>
            <a:custGeom>
              <a:avLst/>
              <a:gdLst/>
              <a:ahLst/>
              <a:cxnLst/>
              <a:rect l="l" t="t" r="r" b="b"/>
              <a:pathLst>
                <a:path w="45" h="81" extrusionOk="0">
                  <a:moveTo>
                    <a:pt x="36" y="1"/>
                  </a:moveTo>
                  <a:cubicBezTo>
                    <a:pt x="18" y="27"/>
                    <a:pt x="1" y="54"/>
                    <a:pt x="36" y="80"/>
                  </a:cubicBezTo>
                  <a:cubicBezTo>
                    <a:pt x="36" y="80"/>
                    <a:pt x="45" y="72"/>
                    <a:pt x="45" y="72"/>
                  </a:cubicBezTo>
                  <a:cubicBezTo>
                    <a:pt x="36" y="45"/>
                    <a:pt x="36" y="27"/>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7"/>
            <p:cNvSpPr/>
            <p:nvPr/>
          </p:nvSpPr>
          <p:spPr>
            <a:xfrm rot="-2551954">
              <a:off x="8232338" y="1227156"/>
              <a:ext cx="1746" cy="1746"/>
            </a:xfrm>
            <a:custGeom>
              <a:avLst/>
              <a:gdLst/>
              <a:ahLst/>
              <a:cxnLst/>
              <a:rect l="l" t="t" r="r" b="b"/>
              <a:pathLst>
                <a:path w="10" h="10" extrusionOk="0">
                  <a:moveTo>
                    <a:pt x="9" y="0"/>
                  </a:moveTo>
                  <a:lnTo>
                    <a:pt x="9" y="0"/>
                  </a:lnTo>
                  <a:cubicBezTo>
                    <a:pt x="9" y="0"/>
                    <a:pt x="0" y="0"/>
                    <a:pt x="0" y="9"/>
                  </a:cubicBezTo>
                  <a:cubicBezTo>
                    <a:pt x="9" y="9"/>
                    <a:pt x="9" y="0"/>
                    <a:pt x="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7"/>
            <p:cNvSpPr/>
            <p:nvPr/>
          </p:nvSpPr>
          <p:spPr>
            <a:xfrm rot="-2551954">
              <a:off x="8281127" y="1394554"/>
              <a:ext cx="1746" cy="6285"/>
            </a:xfrm>
            <a:custGeom>
              <a:avLst/>
              <a:gdLst/>
              <a:ahLst/>
              <a:cxnLst/>
              <a:rect l="l" t="t" r="r" b="b"/>
              <a:pathLst>
                <a:path w="10" h="36" extrusionOk="0">
                  <a:moveTo>
                    <a:pt x="1" y="1"/>
                  </a:moveTo>
                  <a:cubicBezTo>
                    <a:pt x="1" y="18"/>
                    <a:pt x="1" y="27"/>
                    <a:pt x="10" y="36"/>
                  </a:cubicBezTo>
                  <a:cubicBezTo>
                    <a:pt x="1" y="18"/>
                    <a:pt x="1" y="9"/>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7"/>
            <p:cNvSpPr/>
            <p:nvPr/>
          </p:nvSpPr>
          <p:spPr>
            <a:xfrm rot="-2551954">
              <a:off x="7071688" y="187579"/>
              <a:ext cx="1397" cy="1571"/>
            </a:xfrm>
            <a:custGeom>
              <a:avLst/>
              <a:gdLst/>
              <a:ahLst/>
              <a:cxnLst/>
              <a:rect l="l" t="t" r="r" b="b"/>
              <a:pathLst>
                <a:path w="8" h="9" extrusionOk="0">
                  <a:moveTo>
                    <a:pt x="2" y="1"/>
                  </a:moveTo>
                  <a:cubicBezTo>
                    <a:pt x="0" y="1"/>
                    <a:pt x="2" y="9"/>
                    <a:pt x="8" y="9"/>
                  </a:cubicBezTo>
                  <a:cubicBezTo>
                    <a:pt x="5" y="3"/>
                    <a:pt x="3" y="1"/>
                    <a:pt x="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7"/>
            <p:cNvSpPr/>
            <p:nvPr/>
          </p:nvSpPr>
          <p:spPr>
            <a:xfrm rot="-2551954">
              <a:off x="7090019" y="152420"/>
              <a:ext cx="4714" cy="1571"/>
            </a:xfrm>
            <a:custGeom>
              <a:avLst/>
              <a:gdLst/>
              <a:ahLst/>
              <a:cxnLst/>
              <a:rect l="l" t="t" r="r" b="b"/>
              <a:pathLst>
                <a:path w="27" h="9" extrusionOk="0">
                  <a:moveTo>
                    <a:pt x="0" y="0"/>
                  </a:moveTo>
                  <a:cubicBezTo>
                    <a:pt x="9" y="0"/>
                    <a:pt x="18" y="9"/>
                    <a:pt x="27" y="9"/>
                  </a:cubicBezTo>
                  <a:cubicBezTo>
                    <a:pt x="18" y="9"/>
                    <a:pt x="9"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7"/>
            <p:cNvSpPr/>
            <p:nvPr/>
          </p:nvSpPr>
          <p:spPr>
            <a:xfrm rot="-2551954">
              <a:off x="7219019" y="282201"/>
              <a:ext cx="1571" cy="1746"/>
            </a:xfrm>
            <a:custGeom>
              <a:avLst/>
              <a:gdLst/>
              <a:ahLst/>
              <a:cxnLst/>
              <a:rect l="l" t="t" r="r" b="b"/>
              <a:pathLst>
                <a:path w="9" h="10" extrusionOk="0">
                  <a:moveTo>
                    <a:pt x="0" y="1"/>
                  </a:moveTo>
                  <a:lnTo>
                    <a:pt x="0" y="10"/>
                  </a:lnTo>
                  <a:cubicBezTo>
                    <a:pt x="9"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7"/>
            <p:cNvSpPr/>
            <p:nvPr/>
          </p:nvSpPr>
          <p:spPr>
            <a:xfrm rot="-2551954">
              <a:off x="7071274" y="183375"/>
              <a:ext cx="3317" cy="4714"/>
            </a:xfrm>
            <a:custGeom>
              <a:avLst/>
              <a:gdLst/>
              <a:ahLst/>
              <a:cxnLst/>
              <a:rect l="l" t="t" r="r" b="b"/>
              <a:pathLst>
                <a:path w="19" h="27" extrusionOk="0">
                  <a:moveTo>
                    <a:pt x="19" y="0"/>
                  </a:moveTo>
                  <a:cubicBezTo>
                    <a:pt x="19" y="9"/>
                    <a:pt x="10" y="18"/>
                    <a:pt x="1" y="27"/>
                  </a:cubicBezTo>
                  <a:cubicBezTo>
                    <a:pt x="10" y="18"/>
                    <a:pt x="19" y="9"/>
                    <a:pt x="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7"/>
            <p:cNvSpPr/>
            <p:nvPr/>
          </p:nvSpPr>
          <p:spPr>
            <a:xfrm rot="-2551954">
              <a:off x="7067878" y="182777"/>
              <a:ext cx="1571" cy="3317"/>
            </a:xfrm>
            <a:custGeom>
              <a:avLst/>
              <a:gdLst/>
              <a:ahLst/>
              <a:cxnLst/>
              <a:rect l="l" t="t" r="r" b="b"/>
              <a:pathLst>
                <a:path w="9" h="19" extrusionOk="0">
                  <a:moveTo>
                    <a:pt x="9" y="0"/>
                  </a:moveTo>
                  <a:cubicBezTo>
                    <a:pt x="0" y="0"/>
                    <a:pt x="0" y="0"/>
                    <a:pt x="9" y="18"/>
                  </a:cubicBezTo>
                  <a:cubicBezTo>
                    <a:pt x="9" y="9"/>
                    <a:pt x="9" y="9"/>
                    <a:pt x="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7"/>
            <p:cNvSpPr/>
            <p:nvPr/>
          </p:nvSpPr>
          <p:spPr>
            <a:xfrm rot="-2551954">
              <a:off x="7073602" y="188231"/>
              <a:ext cx="1571" cy="4889"/>
            </a:xfrm>
            <a:custGeom>
              <a:avLst/>
              <a:gdLst/>
              <a:ahLst/>
              <a:cxnLst/>
              <a:rect l="l" t="t" r="r" b="b"/>
              <a:pathLst>
                <a:path w="9" h="28" extrusionOk="0">
                  <a:moveTo>
                    <a:pt x="0" y="1"/>
                  </a:moveTo>
                  <a:cubicBezTo>
                    <a:pt x="9" y="9"/>
                    <a:pt x="9" y="18"/>
                    <a:pt x="9" y="27"/>
                  </a:cubicBezTo>
                  <a:cubicBezTo>
                    <a:pt x="9" y="18"/>
                    <a:pt x="9" y="9"/>
                    <a:pt x="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7"/>
            <p:cNvSpPr/>
            <p:nvPr/>
          </p:nvSpPr>
          <p:spPr>
            <a:xfrm rot="-2551954">
              <a:off x="7990502" y="1061199"/>
              <a:ext cx="3317" cy="2095"/>
            </a:xfrm>
            <a:custGeom>
              <a:avLst/>
              <a:gdLst/>
              <a:ahLst/>
              <a:cxnLst/>
              <a:rect l="l" t="t" r="r" b="b"/>
              <a:pathLst>
                <a:path w="19" h="12" extrusionOk="0">
                  <a:moveTo>
                    <a:pt x="1" y="1"/>
                  </a:moveTo>
                  <a:cubicBezTo>
                    <a:pt x="12" y="8"/>
                    <a:pt x="17" y="11"/>
                    <a:pt x="17" y="11"/>
                  </a:cubicBezTo>
                  <a:cubicBezTo>
                    <a:pt x="18" y="11"/>
                    <a:pt x="11" y="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7"/>
            <p:cNvSpPr/>
            <p:nvPr/>
          </p:nvSpPr>
          <p:spPr>
            <a:xfrm rot="-2551954">
              <a:off x="7411851" y="477402"/>
              <a:ext cx="1746" cy="175"/>
            </a:xfrm>
            <a:custGeom>
              <a:avLst/>
              <a:gdLst/>
              <a:ahLst/>
              <a:cxnLst/>
              <a:rect l="l" t="t" r="r" b="b"/>
              <a:pathLst>
                <a:path w="10" h="1" extrusionOk="0">
                  <a:moveTo>
                    <a:pt x="10" y="1"/>
                  </a:moveTo>
                  <a:lnTo>
                    <a:pt x="1" y="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7"/>
            <p:cNvSpPr/>
            <p:nvPr/>
          </p:nvSpPr>
          <p:spPr>
            <a:xfrm rot="-2551954">
              <a:off x="7393208" y="482823"/>
              <a:ext cx="32649" cy="14142"/>
            </a:xfrm>
            <a:custGeom>
              <a:avLst/>
              <a:gdLst/>
              <a:ahLst/>
              <a:cxnLst/>
              <a:rect l="l" t="t" r="r" b="b"/>
              <a:pathLst>
                <a:path w="187" h="81" extrusionOk="0">
                  <a:moveTo>
                    <a:pt x="151" y="1"/>
                  </a:moveTo>
                  <a:lnTo>
                    <a:pt x="1" y="9"/>
                  </a:lnTo>
                  <a:lnTo>
                    <a:pt x="186" y="80"/>
                  </a:lnTo>
                  <a:cubicBezTo>
                    <a:pt x="124" y="36"/>
                    <a:pt x="133" y="18"/>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7"/>
            <p:cNvSpPr/>
            <p:nvPr/>
          </p:nvSpPr>
          <p:spPr>
            <a:xfrm rot="-2551954">
              <a:off x="7547330" y="-120424"/>
              <a:ext cx="245305" cy="1793086"/>
            </a:xfrm>
            <a:custGeom>
              <a:avLst/>
              <a:gdLst/>
              <a:ahLst/>
              <a:cxnLst/>
              <a:rect l="l" t="t" r="r" b="b"/>
              <a:pathLst>
                <a:path w="1405" h="10270" extrusionOk="0">
                  <a:moveTo>
                    <a:pt x="425" y="2627"/>
                  </a:moveTo>
                  <a:cubicBezTo>
                    <a:pt x="430" y="2629"/>
                    <a:pt x="436" y="2630"/>
                    <a:pt x="442" y="2631"/>
                  </a:cubicBezTo>
                  <a:cubicBezTo>
                    <a:pt x="433" y="2631"/>
                    <a:pt x="429" y="2634"/>
                    <a:pt x="427" y="2634"/>
                  </a:cubicBezTo>
                  <a:cubicBezTo>
                    <a:pt x="425" y="2634"/>
                    <a:pt x="425" y="2632"/>
                    <a:pt x="425" y="2627"/>
                  </a:cubicBezTo>
                  <a:close/>
                  <a:moveTo>
                    <a:pt x="786" y="2657"/>
                  </a:moveTo>
                  <a:lnTo>
                    <a:pt x="787" y="2658"/>
                  </a:lnTo>
                  <a:cubicBezTo>
                    <a:pt x="786" y="2658"/>
                    <a:pt x="786" y="2658"/>
                    <a:pt x="786" y="2657"/>
                  </a:cubicBezTo>
                  <a:close/>
                  <a:moveTo>
                    <a:pt x="787" y="2684"/>
                  </a:moveTo>
                  <a:cubicBezTo>
                    <a:pt x="786" y="2685"/>
                    <a:pt x="785" y="2686"/>
                    <a:pt x="784" y="2686"/>
                  </a:cubicBezTo>
                  <a:lnTo>
                    <a:pt x="784" y="2686"/>
                  </a:lnTo>
                  <a:cubicBezTo>
                    <a:pt x="785" y="2686"/>
                    <a:pt x="786" y="2685"/>
                    <a:pt x="787" y="2684"/>
                  </a:cubicBezTo>
                  <a:close/>
                  <a:moveTo>
                    <a:pt x="652" y="5255"/>
                  </a:moveTo>
                  <a:lnTo>
                    <a:pt x="654" y="5263"/>
                  </a:lnTo>
                  <a:cubicBezTo>
                    <a:pt x="654" y="5260"/>
                    <a:pt x="653" y="5257"/>
                    <a:pt x="652" y="5255"/>
                  </a:cubicBezTo>
                  <a:close/>
                  <a:moveTo>
                    <a:pt x="929" y="6438"/>
                  </a:moveTo>
                  <a:lnTo>
                    <a:pt x="937" y="6446"/>
                  </a:lnTo>
                  <a:cubicBezTo>
                    <a:pt x="934" y="6443"/>
                    <a:pt x="932" y="6440"/>
                    <a:pt x="929" y="6438"/>
                  </a:cubicBezTo>
                  <a:close/>
                  <a:moveTo>
                    <a:pt x="1043" y="7090"/>
                  </a:moveTo>
                  <a:lnTo>
                    <a:pt x="1043" y="7090"/>
                  </a:lnTo>
                  <a:cubicBezTo>
                    <a:pt x="1043" y="7091"/>
                    <a:pt x="1043" y="7092"/>
                    <a:pt x="1044" y="7093"/>
                  </a:cubicBezTo>
                  <a:lnTo>
                    <a:pt x="1044" y="7093"/>
                  </a:lnTo>
                  <a:cubicBezTo>
                    <a:pt x="1043" y="7092"/>
                    <a:pt x="1043" y="7091"/>
                    <a:pt x="1043" y="7090"/>
                  </a:cubicBezTo>
                  <a:close/>
                  <a:moveTo>
                    <a:pt x="1072" y="7567"/>
                  </a:moveTo>
                  <a:lnTo>
                    <a:pt x="1072" y="7567"/>
                  </a:lnTo>
                  <a:cubicBezTo>
                    <a:pt x="1074" y="7567"/>
                    <a:pt x="1076" y="7567"/>
                    <a:pt x="1078" y="7567"/>
                  </a:cubicBezTo>
                  <a:cubicBezTo>
                    <a:pt x="1076" y="7567"/>
                    <a:pt x="1074" y="7567"/>
                    <a:pt x="1072" y="7567"/>
                  </a:cubicBezTo>
                  <a:close/>
                  <a:moveTo>
                    <a:pt x="727" y="8637"/>
                  </a:moveTo>
                  <a:cubicBezTo>
                    <a:pt x="724" y="8638"/>
                    <a:pt x="720" y="8641"/>
                    <a:pt x="716" y="8644"/>
                  </a:cubicBezTo>
                  <a:cubicBezTo>
                    <a:pt x="720" y="8642"/>
                    <a:pt x="724" y="8640"/>
                    <a:pt x="727" y="8637"/>
                  </a:cubicBezTo>
                  <a:close/>
                  <a:moveTo>
                    <a:pt x="1316" y="9077"/>
                  </a:moveTo>
                  <a:cubicBezTo>
                    <a:pt x="1314" y="9079"/>
                    <a:pt x="1313" y="9082"/>
                    <a:pt x="1314" y="9086"/>
                  </a:cubicBezTo>
                  <a:lnTo>
                    <a:pt x="1314" y="9086"/>
                  </a:lnTo>
                  <a:lnTo>
                    <a:pt x="1316" y="9077"/>
                  </a:lnTo>
                  <a:close/>
                  <a:moveTo>
                    <a:pt x="548" y="0"/>
                  </a:moveTo>
                  <a:cubicBezTo>
                    <a:pt x="478" y="27"/>
                    <a:pt x="557" y="18"/>
                    <a:pt x="469" y="53"/>
                  </a:cubicBezTo>
                  <a:cubicBezTo>
                    <a:pt x="477" y="51"/>
                    <a:pt x="483" y="50"/>
                    <a:pt x="489" y="50"/>
                  </a:cubicBezTo>
                  <a:cubicBezTo>
                    <a:pt x="550" y="50"/>
                    <a:pt x="488" y="158"/>
                    <a:pt x="537" y="158"/>
                  </a:cubicBezTo>
                  <a:cubicBezTo>
                    <a:pt x="539" y="158"/>
                    <a:pt x="542" y="157"/>
                    <a:pt x="545" y="157"/>
                  </a:cubicBezTo>
                  <a:lnTo>
                    <a:pt x="545" y="157"/>
                  </a:lnTo>
                  <a:cubicBezTo>
                    <a:pt x="476" y="183"/>
                    <a:pt x="515" y="216"/>
                    <a:pt x="433" y="265"/>
                  </a:cubicBezTo>
                  <a:cubicBezTo>
                    <a:pt x="445" y="265"/>
                    <a:pt x="457" y="262"/>
                    <a:pt x="465" y="262"/>
                  </a:cubicBezTo>
                  <a:cubicBezTo>
                    <a:pt x="475" y="262"/>
                    <a:pt x="479" y="267"/>
                    <a:pt x="469" y="292"/>
                  </a:cubicBezTo>
                  <a:cubicBezTo>
                    <a:pt x="478" y="292"/>
                    <a:pt x="486" y="300"/>
                    <a:pt x="486" y="309"/>
                  </a:cubicBezTo>
                  <a:cubicBezTo>
                    <a:pt x="504" y="292"/>
                    <a:pt x="513" y="283"/>
                    <a:pt x="531" y="283"/>
                  </a:cubicBezTo>
                  <a:cubicBezTo>
                    <a:pt x="584" y="309"/>
                    <a:pt x="575" y="389"/>
                    <a:pt x="601" y="415"/>
                  </a:cubicBezTo>
                  <a:cubicBezTo>
                    <a:pt x="597" y="422"/>
                    <a:pt x="593" y="424"/>
                    <a:pt x="590" y="424"/>
                  </a:cubicBezTo>
                  <a:cubicBezTo>
                    <a:pt x="581" y="424"/>
                    <a:pt x="573" y="411"/>
                    <a:pt x="561" y="411"/>
                  </a:cubicBezTo>
                  <a:cubicBezTo>
                    <a:pt x="557" y="411"/>
                    <a:pt x="553" y="412"/>
                    <a:pt x="548" y="415"/>
                  </a:cubicBezTo>
                  <a:lnTo>
                    <a:pt x="584" y="450"/>
                  </a:lnTo>
                  <a:cubicBezTo>
                    <a:pt x="548" y="450"/>
                    <a:pt x="521" y="482"/>
                    <a:pt x="499" y="482"/>
                  </a:cubicBezTo>
                  <a:cubicBezTo>
                    <a:pt x="487" y="482"/>
                    <a:pt x="478" y="474"/>
                    <a:pt x="469" y="450"/>
                  </a:cubicBezTo>
                  <a:lnTo>
                    <a:pt x="460" y="512"/>
                  </a:lnTo>
                  <a:cubicBezTo>
                    <a:pt x="425" y="548"/>
                    <a:pt x="416" y="592"/>
                    <a:pt x="433" y="627"/>
                  </a:cubicBezTo>
                  <a:cubicBezTo>
                    <a:pt x="420" y="648"/>
                    <a:pt x="460" y="679"/>
                    <a:pt x="457" y="679"/>
                  </a:cubicBezTo>
                  <a:cubicBezTo>
                    <a:pt x="456" y="679"/>
                    <a:pt x="452" y="677"/>
                    <a:pt x="442" y="671"/>
                  </a:cubicBezTo>
                  <a:lnTo>
                    <a:pt x="442" y="671"/>
                  </a:lnTo>
                  <a:lnTo>
                    <a:pt x="469" y="768"/>
                  </a:lnTo>
                  <a:lnTo>
                    <a:pt x="460" y="768"/>
                  </a:lnTo>
                  <a:cubicBezTo>
                    <a:pt x="442" y="857"/>
                    <a:pt x="531" y="963"/>
                    <a:pt x="425" y="1060"/>
                  </a:cubicBezTo>
                  <a:cubicBezTo>
                    <a:pt x="433" y="1095"/>
                    <a:pt x="451" y="1122"/>
                    <a:pt x="425" y="1175"/>
                  </a:cubicBezTo>
                  <a:lnTo>
                    <a:pt x="380" y="1183"/>
                  </a:lnTo>
                  <a:cubicBezTo>
                    <a:pt x="398" y="1219"/>
                    <a:pt x="327" y="1298"/>
                    <a:pt x="372" y="1316"/>
                  </a:cubicBezTo>
                  <a:cubicBezTo>
                    <a:pt x="248" y="1351"/>
                    <a:pt x="327" y="1510"/>
                    <a:pt x="301" y="1572"/>
                  </a:cubicBezTo>
                  <a:lnTo>
                    <a:pt x="354" y="1581"/>
                  </a:lnTo>
                  <a:cubicBezTo>
                    <a:pt x="354" y="1634"/>
                    <a:pt x="363" y="1678"/>
                    <a:pt x="380" y="1740"/>
                  </a:cubicBezTo>
                  <a:lnTo>
                    <a:pt x="433" y="1740"/>
                  </a:lnTo>
                  <a:cubicBezTo>
                    <a:pt x="469" y="1793"/>
                    <a:pt x="380" y="1872"/>
                    <a:pt x="380" y="1952"/>
                  </a:cubicBezTo>
                  <a:cubicBezTo>
                    <a:pt x="363" y="1943"/>
                    <a:pt x="372" y="1925"/>
                    <a:pt x="380" y="1907"/>
                  </a:cubicBezTo>
                  <a:lnTo>
                    <a:pt x="380" y="1907"/>
                  </a:lnTo>
                  <a:cubicBezTo>
                    <a:pt x="248" y="1996"/>
                    <a:pt x="442" y="2119"/>
                    <a:pt x="354" y="2199"/>
                  </a:cubicBezTo>
                  <a:cubicBezTo>
                    <a:pt x="372" y="2225"/>
                    <a:pt x="363" y="2243"/>
                    <a:pt x="345" y="2252"/>
                  </a:cubicBezTo>
                  <a:cubicBezTo>
                    <a:pt x="345" y="2252"/>
                    <a:pt x="345" y="2252"/>
                    <a:pt x="345" y="2261"/>
                  </a:cubicBezTo>
                  <a:cubicBezTo>
                    <a:pt x="345" y="2261"/>
                    <a:pt x="345" y="2261"/>
                    <a:pt x="345" y="2261"/>
                  </a:cubicBezTo>
                  <a:lnTo>
                    <a:pt x="345" y="2261"/>
                  </a:lnTo>
                  <a:cubicBezTo>
                    <a:pt x="327" y="2269"/>
                    <a:pt x="319" y="2278"/>
                    <a:pt x="310" y="2287"/>
                  </a:cubicBezTo>
                  <a:cubicBezTo>
                    <a:pt x="327" y="2278"/>
                    <a:pt x="336" y="2269"/>
                    <a:pt x="345" y="2261"/>
                  </a:cubicBezTo>
                  <a:lnTo>
                    <a:pt x="345" y="2261"/>
                  </a:lnTo>
                  <a:cubicBezTo>
                    <a:pt x="336" y="2278"/>
                    <a:pt x="345" y="2305"/>
                    <a:pt x="354" y="2331"/>
                  </a:cubicBezTo>
                  <a:lnTo>
                    <a:pt x="301" y="2340"/>
                  </a:lnTo>
                  <a:cubicBezTo>
                    <a:pt x="284" y="2357"/>
                    <a:pt x="299" y="2363"/>
                    <a:pt x="324" y="2363"/>
                  </a:cubicBezTo>
                  <a:cubicBezTo>
                    <a:pt x="338" y="2363"/>
                    <a:pt x="355" y="2361"/>
                    <a:pt x="372" y="2358"/>
                  </a:cubicBezTo>
                  <a:cubicBezTo>
                    <a:pt x="372" y="2367"/>
                    <a:pt x="389" y="2384"/>
                    <a:pt x="398" y="2393"/>
                  </a:cubicBezTo>
                  <a:cubicBezTo>
                    <a:pt x="301" y="2402"/>
                    <a:pt x="425" y="2464"/>
                    <a:pt x="319" y="2481"/>
                  </a:cubicBezTo>
                  <a:cubicBezTo>
                    <a:pt x="360" y="2498"/>
                    <a:pt x="347" y="2597"/>
                    <a:pt x="422" y="2626"/>
                  </a:cubicBezTo>
                  <a:lnTo>
                    <a:pt x="422" y="2626"/>
                  </a:lnTo>
                  <a:cubicBezTo>
                    <a:pt x="406" y="2651"/>
                    <a:pt x="390" y="2677"/>
                    <a:pt x="416" y="2711"/>
                  </a:cubicBezTo>
                  <a:lnTo>
                    <a:pt x="345" y="2711"/>
                  </a:lnTo>
                  <a:lnTo>
                    <a:pt x="433" y="2782"/>
                  </a:lnTo>
                  <a:cubicBezTo>
                    <a:pt x="410" y="2800"/>
                    <a:pt x="392" y="2811"/>
                    <a:pt x="372" y="2811"/>
                  </a:cubicBezTo>
                  <a:cubicBezTo>
                    <a:pt x="354" y="2811"/>
                    <a:pt x="335" y="2802"/>
                    <a:pt x="310" y="2782"/>
                  </a:cubicBezTo>
                  <a:lnTo>
                    <a:pt x="310" y="2782"/>
                  </a:lnTo>
                  <a:cubicBezTo>
                    <a:pt x="380" y="2879"/>
                    <a:pt x="336" y="2861"/>
                    <a:pt x="407" y="2949"/>
                  </a:cubicBezTo>
                  <a:lnTo>
                    <a:pt x="363" y="2940"/>
                  </a:lnTo>
                  <a:lnTo>
                    <a:pt x="363" y="2940"/>
                  </a:lnTo>
                  <a:cubicBezTo>
                    <a:pt x="363" y="2967"/>
                    <a:pt x="416" y="3011"/>
                    <a:pt x="380" y="3029"/>
                  </a:cubicBezTo>
                  <a:cubicBezTo>
                    <a:pt x="283" y="3073"/>
                    <a:pt x="327" y="3320"/>
                    <a:pt x="222" y="3461"/>
                  </a:cubicBezTo>
                  <a:cubicBezTo>
                    <a:pt x="230" y="3461"/>
                    <a:pt x="237" y="3461"/>
                    <a:pt x="243" y="3461"/>
                  </a:cubicBezTo>
                  <a:cubicBezTo>
                    <a:pt x="339" y="3461"/>
                    <a:pt x="157" y="3525"/>
                    <a:pt x="257" y="3550"/>
                  </a:cubicBezTo>
                  <a:cubicBezTo>
                    <a:pt x="237" y="3550"/>
                    <a:pt x="222" y="3555"/>
                    <a:pt x="209" y="3555"/>
                  </a:cubicBezTo>
                  <a:cubicBezTo>
                    <a:pt x="198" y="3555"/>
                    <a:pt x="189" y="3552"/>
                    <a:pt x="177" y="3541"/>
                  </a:cubicBezTo>
                  <a:lnTo>
                    <a:pt x="177" y="3541"/>
                  </a:lnTo>
                  <a:cubicBezTo>
                    <a:pt x="195" y="3620"/>
                    <a:pt x="107" y="3647"/>
                    <a:pt x="186" y="3709"/>
                  </a:cubicBezTo>
                  <a:cubicBezTo>
                    <a:pt x="156" y="3709"/>
                    <a:pt x="145" y="3689"/>
                    <a:pt x="132" y="3689"/>
                  </a:cubicBezTo>
                  <a:cubicBezTo>
                    <a:pt x="129" y="3689"/>
                    <a:pt x="127" y="3690"/>
                    <a:pt x="124" y="3691"/>
                  </a:cubicBezTo>
                  <a:cubicBezTo>
                    <a:pt x="124" y="3691"/>
                    <a:pt x="142" y="3717"/>
                    <a:pt x="124" y="3717"/>
                  </a:cubicBezTo>
                  <a:cubicBezTo>
                    <a:pt x="107" y="3717"/>
                    <a:pt x="98" y="3700"/>
                    <a:pt x="89" y="3691"/>
                  </a:cubicBezTo>
                  <a:lnTo>
                    <a:pt x="89" y="3691"/>
                  </a:lnTo>
                  <a:cubicBezTo>
                    <a:pt x="80" y="3753"/>
                    <a:pt x="177" y="3797"/>
                    <a:pt x="266" y="3823"/>
                  </a:cubicBezTo>
                  <a:cubicBezTo>
                    <a:pt x="213" y="3850"/>
                    <a:pt x="213" y="3876"/>
                    <a:pt x="275" y="3921"/>
                  </a:cubicBezTo>
                  <a:cubicBezTo>
                    <a:pt x="258" y="3925"/>
                    <a:pt x="242" y="3931"/>
                    <a:pt x="229" y="3931"/>
                  </a:cubicBezTo>
                  <a:cubicBezTo>
                    <a:pt x="214" y="3931"/>
                    <a:pt x="204" y="3923"/>
                    <a:pt x="204" y="3894"/>
                  </a:cubicBezTo>
                  <a:cubicBezTo>
                    <a:pt x="186" y="3921"/>
                    <a:pt x="124" y="4071"/>
                    <a:pt x="204" y="4088"/>
                  </a:cubicBezTo>
                  <a:cubicBezTo>
                    <a:pt x="177" y="4097"/>
                    <a:pt x="195" y="4124"/>
                    <a:pt x="195" y="4132"/>
                  </a:cubicBezTo>
                  <a:cubicBezTo>
                    <a:pt x="186" y="4203"/>
                    <a:pt x="177" y="4212"/>
                    <a:pt x="186" y="4274"/>
                  </a:cubicBezTo>
                  <a:lnTo>
                    <a:pt x="195" y="4256"/>
                  </a:lnTo>
                  <a:cubicBezTo>
                    <a:pt x="292" y="4291"/>
                    <a:pt x="213" y="4309"/>
                    <a:pt x="222" y="4362"/>
                  </a:cubicBezTo>
                  <a:lnTo>
                    <a:pt x="213" y="4362"/>
                  </a:lnTo>
                  <a:cubicBezTo>
                    <a:pt x="151" y="4486"/>
                    <a:pt x="248" y="4415"/>
                    <a:pt x="169" y="4539"/>
                  </a:cubicBezTo>
                  <a:lnTo>
                    <a:pt x="230" y="4530"/>
                  </a:lnTo>
                  <a:lnTo>
                    <a:pt x="230" y="4530"/>
                  </a:lnTo>
                  <a:cubicBezTo>
                    <a:pt x="354" y="4539"/>
                    <a:pt x="160" y="4636"/>
                    <a:pt x="213" y="4698"/>
                  </a:cubicBezTo>
                  <a:lnTo>
                    <a:pt x="239" y="4671"/>
                  </a:lnTo>
                  <a:lnTo>
                    <a:pt x="239" y="4671"/>
                  </a:lnTo>
                  <a:cubicBezTo>
                    <a:pt x="283" y="4706"/>
                    <a:pt x="80" y="4786"/>
                    <a:pt x="71" y="4830"/>
                  </a:cubicBezTo>
                  <a:cubicBezTo>
                    <a:pt x="69" y="4831"/>
                    <a:pt x="67" y="4832"/>
                    <a:pt x="65" y="4832"/>
                  </a:cubicBezTo>
                  <a:cubicBezTo>
                    <a:pt x="54" y="4832"/>
                    <a:pt x="53" y="4811"/>
                    <a:pt x="45" y="4804"/>
                  </a:cubicBezTo>
                  <a:lnTo>
                    <a:pt x="45" y="4804"/>
                  </a:lnTo>
                  <a:cubicBezTo>
                    <a:pt x="15" y="4849"/>
                    <a:pt x="23" y="4857"/>
                    <a:pt x="45" y="4857"/>
                  </a:cubicBezTo>
                  <a:cubicBezTo>
                    <a:pt x="57" y="4857"/>
                    <a:pt x="74" y="4855"/>
                    <a:pt x="89" y="4855"/>
                  </a:cubicBezTo>
                  <a:cubicBezTo>
                    <a:pt x="112" y="4855"/>
                    <a:pt x="133" y="4859"/>
                    <a:pt x="142" y="4883"/>
                  </a:cubicBezTo>
                  <a:cubicBezTo>
                    <a:pt x="98" y="4901"/>
                    <a:pt x="36" y="4874"/>
                    <a:pt x="36" y="4927"/>
                  </a:cubicBezTo>
                  <a:cubicBezTo>
                    <a:pt x="1" y="4954"/>
                    <a:pt x="177" y="5060"/>
                    <a:pt x="107" y="5130"/>
                  </a:cubicBezTo>
                  <a:cubicBezTo>
                    <a:pt x="124" y="5119"/>
                    <a:pt x="140" y="5108"/>
                    <a:pt x="157" y="5108"/>
                  </a:cubicBezTo>
                  <a:cubicBezTo>
                    <a:pt x="167" y="5108"/>
                    <a:pt x="176" y="5112"/>
                    <a:pt x="186" y="5121"/>
                  </a:cubicBezTo>
                  <a:cubicBezTo>
                    <a:pt x="204" y="5174"/>
                    <a:pt x="89" y="5272"/>
                    <a:pt x="186" y="5307"/>
                  </a:cubicBezTo>
                  <a:cubicBezTo>
                    <a:pt x="177" y="5316"/>
                    <a:pt x="169" y="5325"/>
                    <a:pt x="169" y="5325"/>
                  </a:cubicBezTo>
                  <a:cubicBezTo>
                    <a:pt x="195" y="5360"/>
                    <a:pt x="222" y="5448"/>
                    <a:pt x="275" y="5466"/>
                  </a:cubicBezTo>
                  <a:cubicBezTo>
                    <a:pt x="80" y="5519"/>
                    <a:pt x="398" y="5695"/>
                    <a:pt x="222" y="5713"/>
                  </a:cubicBezTo>
                  <a:lnTo>
                    <a:pt x="248" y="5837"/>
                  </a:lnTo>
                  <a:lnTo>
                    <a:pt x="222" y="5837"/>
                  </a:lnTo>
                  <a:cubicBezTo>
                    <a:pt x="222" y="5916"/>
                    <a:pt x="275" y="5934"/>
                    <a:pt x="319" y="5960"/>
                  </a:cubicBezTo>
                  <a:cubicBezTo>
                    <a:pt x="314" y="5969"/>
                    <a:pt x="308" y="5971"/>
                    <a:pt x="301" y="5971"/>
                  </a:cubicBezTo>
                  <a:cubicBezTo>
                    <a:pt x="294" y="5971"/>
                    <a:pt x="288" y="5969"/>
                    <a:pt x="283" y="5969"/>
                  </a:cubicBezTo>
                  <a:cubicBezTo>
                    <a:pt x="266" y="6084"/>
                    <a:pt x="275" y="6102"/>
                    <a:pt x="389" y="6172"/>
                  </a:cubicBezTo>
                  <a:lnTo>
                    <a:pt x="327" y="6199"/>
                  </a:lnTo>
                  <a:cubicBezTo>
                    <a:pt x="372" y="6216"/>
                    <a:pt x="275" y="6366"/>
                    <a:pt x="363" y="6464"/>
                  </a:cubicBezTo>
                  <a:cubicBezTo>
                    <a:pt x="354" y="6464"/>
                    <a:pt x="345" y="6464"/>
                    <a:pt x="336" y="6455"/>
                  </a:cubicBezTo>
                  <a:lnTo>
                    <a:pt x="336" y="6455"/>
                  </a:lnTo>
                  <a:cubicBezTo>
                    <a:pt x="433" y="6561"/>
                    <a:pt x="239" y="6773"/>
                    <a:pt x="451" y="6773"/>
                  </a:cubicBezTo>
                  <a:lnTo>
                    <a:pt x="522" y="6843"/>
                  </a:lnTo>
                  <a:cubicBezTo>
                    <a:pt x="522" y="6804"/>
                    <a:pt x="535" y="6794"/>
                    <a:pt x="553" y="6794"/>
                  </a:cubicBezTo>
                  <a:cubicBezTo>
                    <a:pt x="573" y="6794"/>
                    <a:pt x="598" y="6806"/>
                    <a:pt x="618" y="6806"/>
                  </a:cubicBezTo>
                  <a:cubicBezTo>
                    <a:pt x="630" y="6806"/>
                    <a:pt x="639" y="6802"/>
                    <a:pt x="645" y="6790"/>
                  </a:cubicBezTo>
                  <a:lnTo>
                    <a:pt x="645" y="6790"/>
                  </a:lnTo>
                  <a:cubicBezTo>
                    <a:pt x="659" y="6824"/>
                    <a:pt x="626" y="6878"/>
                    <a:pt x="598" y="6878"/>
                  </a:cubicBezTo>
                  <a:cubicBezTo>
                    <a:pt x="589" y="6878"/>
                    <a:pt x="581" y="6873"/>
                    <a:pt x="575" y="6861"/>
                  </a:cubicBezTo>
                  <a:lnTo>
                    <a:pt x="584" y="6852"/>
                  </a:lnTo>
                  <a:lnTo>
                    <a:pt x="584" y="6852"/>
                  </a:lnTo>
                  <a:cubicBezTo>
                    <a:pt x="478" y="6861"/>
                    <a:pt x="575" y="6993"/>
                    <a:pt x="495" y="7002"/>
                  </a:cubicBezTo>
                  <a:cubicBezTo>
                    <a:pt x="539" y="7205"/>
                    <a:pt x="522" y="7408"/>
                    <a:pt x="548" y="7603"/>
                  </a:cubicBezTo>
                  <a:lnTo>
                    <a:pt x="628" y="7567"/>
                  </a:lnTo>
                  <a:lnTo>
                    <a:pt x="637" y="7629"/>
                  </a:lnTo>
                  <a:cubicBezTo>
                    <a:pt x="628" y="7642"/>
                    <a:pt x="612" y="7651"/>
                    <a:pt x="598" y="7651"/>
                  </a:cubicBezTo>
                  <a:cubicBezTo>
                    <a:pt x="584" y="7651"/>
                    <a:pt x="570" y="7642"/>
                    <a:pt x="566" y="7620"/>
                  </a:cubicBezTo>
                  <a:lnTo>
                    <a:pt x="566" y="7620"/>
                  </a:lnTo>
                  <a:cubicBezTo>
                    <a:pt x="522" y="7647"/>
                    <a:pt x="619" y="7691"/>
                    <a:pt x="637" y="7691"/>
                  </a:cubicBezTo>
                  <a:cubicBezTo>
                    <a:pt x="631" y="7721"/>
                    <a:pt x="620" y="7731"/>
                    <a:pt x="607" y="7731"/>
                  </a:cubicBezTo>
                  <a:cubicBezTo>
                    <a:pt x="582" y="7731"/>
                    <a:pt x="551" y="7696"/>
                    <a:pt x="542" y="7696"/>
                  </a:cubicBezTo>
                  <a:cubicBezTo>
                    <a:pt x="540" y="7696"/>
                    <a:pt x="539" y="7697"/>
                    <a:pt x="539" y="7700"/>
                  </a:cubicBezTo>
                  <a:lnTo>
                    <a:pt x="548" y="7735"/>
                  </a:lnTo>
                  <a:lnTo>
                    <a:pt x="557" y="7726"/>
                  </a:lnTo>
                  <a:cubicBezTo>
                    <a:pt x="601" y="7753"/>
                    <a:pt x="637" y="7744"/>
                    <a:pt x="645" y="7806"/>
                  </a:cubicBezTo>
                  <a:cubicBezTo>
                    <a:pt x="628" y="7841"/>
                    <a:pt x="592" y="7832"/>
                    <a:pt x="592" y="7850"/>
                  </a:cubicBezTo>
                  <a:cubicBezTo>
                    <a:pt x="584" y="7850"/>
                    <a:pt x="584" y="7850"/>
                    <a:pt x="592" y="7867"/>
                  </a:cubicBezTo>
                  <a:lnTo>
                    <a:pt x="601" y="7956"/>
                  </a:lnTo>
                  <a:lnTo>
                    <a:pt x="663" y="7912"/>
                  </a:lnTo>
                  <a:cubicBezTo>
                    <a:pt x="687" y="7930"/>
                    <a:pt x="682" y="7961"/>
                    <a:pt x="700" y="7961"/>
                  </a:cubicBezTo>
                  <a:cubicBezTo>
                    <a:pt x="708" y="7961"/>
                    <a:pt x="721" y="7955"/>
                    <a:pt x="742" y="7938"/>
                  </a:cubicBezTo>
                  <a:lnTo>
                    <a:pt x="742" y="7938"/>
                  </a:lnTo>
                  <a:cubicBezTo>
                    <a:pt x="637" y="8018"/>
                    <a:pt x="751" y="8256"/>
                    <a:pt x="716" y="8300"/>
                  </a:cubicBezTo>
                  <a:cubicBezTo>
                    <a:pt x="778" y="8344"/>
                    <a:pt x="787" y="8397"/>
                    <a:pt x="787" y="8459"/>
                  </a:cubicBezTo>
                  <a:cubicBezTo>
                    <a:pt x="791" y="8450"/>
                    <a:pt x="816" y="8438"/>
                    <a:pt x="837" y="8438"/>
                  </a:cubicBezTo>
                  <a:cubicBezTo>
                    <a:pt x="857" y="8438"/>
                    <a:pt x="875" y="8447"/>
                    <a:pt x="875" y="8477"/>
                  </a:cubicBezTo>
                  <a:cubicBezTo>
                    <a:pt x="722" y="8477"/>
                    <a:pt x="814" y="8575"/>
                    <a:pt x="727" y="8637"/>
                  </a:cubicBezTo>
                  <a:lnTo>
                    <a:pt x="727" y="8637"/>
                  </a:lnTo>
                  <a:cubicBezTo>
                    <a:pt x="730" y="8636"/>
                    <a:pt x="732" y="8636"/>
                    <a:pt x="735" y="8636"/>
                  </a:cubicBezTo>
                  <a:cubicBezTo>
                    <a:pt x="767" y="8636"/>
                    <a:pt x="765" y="8739"/>
                    <a:pt x="812" y="8739"/>
                  </a:cubicBezTo>
                  <a:cubicBezTo>
                    <a:pt x="822" y="8739"/>
                    <a:pt x="834" y="8735"/>
                    <a:pt x="848" y="8724"/>
                  </a:cubicBezTo>
                  <a:lnTo>
                    <a:pt x="848" y="8724"/>
                  </a:lnTo>
                  <a:cubicBezTo>
                    <a:pt x="840" y="8768"/>
                    <a:pt x="795" y="8733"/>
                    <a:pt x="760" y="8777"/>
                  </a:cubicBezTo>
                  <a:cubicBezTo>
                    <a:pt x="840" y="8874"/>
                    <a:pt x="751" y="9015"/>
                    <a:pt x="787" y="9148"/>
                  </a:cubicBezTo>
                  <a:cubicBezTo>
                    <a:pt x="804" y="9148"/>
                    <a:pt x="822" y="9136"/>
                    <a:pt x="842" y="9136"/>
                  </a:cubicBezTo>
                  <a:cubicBezTo>
                    <a:pt x="852" y="9136"/>
                    <a:pt x="863" y="9139"/>
                    <a:pt x="875" y="9148"/>
                  </a:cubicBezTo>
                  <a:lnTo>
                    <a:pt x="778" y="9227"/>
                  </a:lnTo>
                  <a:cubicBezTo>
                    <a:pt x="795" y="9254"/>
                    <a:pt x="901" y="9236"/>
                    <a:pt x="840" y="9298"/>
                  </a:cubicBezTo>
                  <a:cubicBezTo>
                    <a:pt x="846" y="9292"/>
                    <a:pt x="860" y="9282"/>
                    <a:pt x="872" y="9282"/>
                  </a:cubicBezTo>
                  <a:cubicBezTo>
                    <a:pt x="877" y="9282"/>
                    <a:pt x="881" y="9284"/>
                    <a:pt x="884" y="9289"/>
                  </a:cubicBezTo>
                  <a:cubicBezTo>
                    <a:pt x="813" y="9563"/>
                    <a:pt x="1025" y="9828"/>
                    <a:pt x="840" y="10093"/>
                  </a:cubicBezTo>
                  <a:cubicBezTo>
                    <a:pt x="852" y="10080"/>
                    <a:pt x="861" y="10076"/>
                    <a:pt x="867" y="10076"/>
                  </a:cubicBezTo>
                  <a:cubicBezTo>
                    <a:pt x="880" y="10076"/>
                    <a:pt x="884" y="10093"/>
                    <a:pt x="884" y="10110"/>
                  </a:cubicBezTo>
                  <a:cubicBezTo>
                    <a:pt x="887" y="10104"/>
                    <a:pt x="895" y="10102"/>
                    <a:pt x="905" y="10102"/>
                  </a:cubicBezTo>
                  <a:cubicBezTo>
                    <a:pt x="917" y="10102"/>
                    <a:pt x="930" y="10104"/>
                    <a:pt x="943" y="10104"/>
                  </a:cubicBezTo>
                  <a:cubicBezTo>
                    <a:pt x="950" y="10104"/>
                    <a:pt x="957" y="10103"/>
                    <a:pt x="963" y="10101"/>
                  </a:cubicBezTo>
                  <a:lnTo>
                    <a:pt x="963" y="10101"/>
                  </a:lnTo>
                  <a:lnTo>
                    <a:pt x="884" y="10207"/>
                  </a:lnTo>
                  <a:lnTo>
                    <a:pt x="1255" y="10269"/>
                  </a:lnTo>
                  <a:cubicBezTo>
                    <a:pt x="1149" y="10207"/>
                    <a:pt x="1405" y="10119"/>
                    <a:pt x="1255" y="10031"/>
                  </a:cubicBezTo>
                  <a:cubicBezTo>
                    <a:pt x="1261" y="10024"/>
                    <a:pt x="1267" y="10022"/>
                    <a:pt x="1272" y="10022"/>
                  </a:cubicBezTo>
                  <a:cubicBezTo>
                    <a:pt x="1286" y="10022"/>
                    <a:pt x="1297" y="10035"/>
                    <a:pt x="1307" y="10035"/>
                  </a:cubicBezTo>
                  <a:cubicBezTo>
                    <a:pt x="1310" y="10035"/>
                    <a:pt x="1313" y="10034"/>
                    <a:pt x="1316" y="10031"/>
                  </a:cubicBezTo>
                  <a:cubicBezTo>
                    <a:pt x="1272" y="10013"/>
                    <a:pt x="1263" y="9987"/>
                    <a:pt x="1281" y="9934"/>
                  </a:cubicBezTo>
                  <a:lnTo>
                    <a:pt x="1290" y="9934"/>
                  </a:lnTo>
                  <a:cubicBezTo>
                    <a:pt x="1272" y="9792"/>
                    <a:pt x="1316" y="9731"/>
                    <a:pt x="1334" y="9563"/>
                  </a:cubicBezTo>
                  <a:lnTo>
                    <a:pt x="1334" y="9563"/>
                  </a:lnTo>
                  <a:lnTo>
                    <a:pt x="1281" y="9580"/>
                  </a:lnTo>
                  <a:cubicBezTo>
                    <a:pt x="1281" y="9545"/>
                    <a:pt x="1299" y="9536"/>
                    <a:pt x="1316" y="9519"/>
                  </a:cubicBezTo>
                  <a:cubicBezTo>
                    <a:pt x="1306" y="9514"/>
                    <a:pt x="1298" y="9513"/>
                    <a:pt x="1292" y="9513"/>
                  </a:cubicBezTo>
                  <a:cubicBezTo>
                    <a:pt x="1251" y="9513"/>
                    <a:pt x="1294" y="9593"/>
                    <a:pt x="1242" y="9593"/>
                  </a:cubicBezTo>
                  <a:cubicBezTo>
                    <a:pt x="1236" y="9593"/>
                    <a:pt x="1228" y="9592"/>
                    <a:pt x="1219" y="9589"/>
                  </a:cubicBezTo>
                  <a:cubicBezTo>
                    <a:pt x="1334" y="9527"/>
                    <a:pt x="1193" y="9351"/>
                    <a:pt x="1325" y="9298"/>
                  </a:cubicBezTo>
                  <a:cubicBezTo>
                    <a:pt x="1323" y="9283"/>
                    <a:pt x="1317" y="9279"/>
                    <a:pt x="1310" y="9279"/>
                  </a:cubicBezTo>
                  <a:cubicBezTo>
                    <a:pt x="1298" y="9279"/>
                    <a:pt x="1282" y="9291"/>
                    <a:pt x="1270" y="9291"/>
                  </a:cubicBezTo>
                  <a:cubicBezTo>
                    <a:pt x="1263" y="9291"/>
                    <a:pt x="1257" y="9286"/>
                    <a:pt x="1255" y="9271"/>
                  </a:cubicBezTo>
                  <a:lnTo>
                    <a:pt x="1290" y="9254"/>
                  </a:lnTo>
                  <a:lnTo>
                    <a:pt x="1246" y="9245"/>
                  </a:lnTo>
                  <a:cubicBezTo>
                    <a:pt x="1246" y="9210"/>
                    <a:pt x="1290" y="9192"/>
                    <a:pt x="1316" y="9183"/>
                  </a:cubicBezTo>
                  <a:cubicBezTo>
                    <a:pt x="1316" y="9192"/>
                    <a:pt x="1325" y="9210"/>
                    <a:pt x="1334" y="9218"/>
                  </a:cubicBezTo>
                  <a:cubicBezTo>
                    <a:pt x="1365" y="9172"/>
                    <a:pt x="1314" y="9112"/>
                    <a:pt x="1314" y="9086"/>
                  </a:cubicBezTo>
                  <a:lnTo>
                    <a:pt x="1314" y="9086"/>
                  </a:lnTo>
                  <a:lnTo>
                    <a:pt x="1299" y="9130"/>
                  </a:lnTo>
                  <a:cubicBezTo>
                    <a:pt x="1246" y="8989"/>
                    <a:pt x="1272" y="8803"/>
                    <a:pt x="1184" y="8680"/>
                  </a:cubicBezTo>
                  <a:lnTo>
                    <a:pt x="1157" y="8697"/>
                  </a:lnTo>
                  <a:cubicBezTo>
                    <a:pt x="1096" y="8600"/>
                    <a:pt x="1175" y="8609"/>
                    <a:pt x="1131" y="8494"/>
                  </a:cubicBezTo>
                  <a:lnTo>
                    <a:pt x="1140" y="8494"/>
                  </a:lnTo>
                  <a:cubicBezTo>
                    <a:pt x="1113" y="8477"/>
                    <a:pt x="1096" y="8450"/>
                    <a:pt x="1096" y="8415"/>
                  </a:cubicBezTo>
                  <a:lnTo>
                    <a:pt x="1096" y="8415"/>
                  </a:lnTo>
                  <a:cubicBezTo>
                    <a:pt x="1100" y="8418"/>
                    <a:pt x="1105" y="8420"/>
                    <a:pt x="1109" y="8420"/>
                  </a:cubicBezTo>
                  <a:cubicBezTo>
                    <a:pt x="1129" y="8420"/>
                    <a:pt x="1141" y="8380"/>
                    <a:pt x="1164" y="8380"/>
                  </a:cubicBezTo>
                  <a:cubicBezTo>
                    <a:pt x="1170" y="8380"/>
                    <a:pt x="1176" y="8382"/>
                    <a:pt x="1184" y="8388"/>
                  </a:cubicBezTo>
                  <a:cubicBezTo>
                    <a:pt x="1113" y="8282"/>
                    <a:pt x="1131" y="8335"/>
                    <a:pt x="1025" y="8274"/>
                  </a:cubicBezTo>
                  <a:lnTo>
                    <a:pt x="1069" y="8256"/>
                  </a:lnTo>
                  <a:cubicBezTo>
                    <a:pt x="1025" y="8238"/>
                    <a:pt x="999" y="8238"/>
                    <a:pt x="981" y="8177"/>
                  </a:cubicBezTo>
                  <a:lnTo>
                    <a:pt x="981" y="8177"/>
                  </a:lnTo>
                  <a:cubicBezTo>
                    <a:pt x="990" y="8186"/>
                    <a:pt x="998" y="8189"/>
                    <a:pt x="1006" y="8189"/>
                  </a:cubicBezTo>
                  <a:cubicBezTo>
                    <a:pt x="1027" y="8189"/>
                    <a:pt x="1043" y="8164"/>
                    <a:pt x="1066" y="8164"/>
                  </a:cubicBezTo>
                  <a:cubicBezTo>
                    <a:pt x="1075" y="8164"/>
                    <a:pt x="1084" y="8167"/>
                    <a:pt x="1096" y="8177"/>
                  </a:cubicBezTo>
                  <a:cubicBezTo>
                    <a:pt x="1175" y="8044"/>
                    <a:pt x="972" y="8018"/>
                    <a:pt x="1105" y="7938"/>
                  </a:cubicBezTo>
                  <a:cubicBezTo>
                    <a:pt x="1090" y="7934"/>
                    <a:pt x="1079" y="7933"/>
                    <a:pt x="1069" y="7933"/>
                  </a:cubicBezTo>
                  <a:cubicBezTo>
                    <a:pt x="995" y="7933"/>
                    <a:pt x="1039" y="8030"/>
                    <a:pt x="1030" y="8030"/>
                  </a:cubicBezTo>
                  <a:cubicBezTo>
                    <a:pt x="1029" y="8030"/>
                    <a:pt x="1027" y="8029"/>
                    <a:pt x="1025" y="8026"/>
                  </a:cubicBezTo>
                  <a:cubicBezTo>
                    <a:pt x="1018" y="8033"/>
                    <a:pt x="1011" y="8036"/>
                    <a:pt x="1003" y="8036"/>
                  </a:cubicBezTo>
                  <a:cubicBezTo>
                    <a:pt x="968" y="8036"/>
                    <a:pt x="928" y="7984"/>
                    <a:pt x="928" y="7956"/>
                  </a:cubicBezTo>
                  <a:cubicBezTo>
                    <a:pt x="928" y="7920"/>
                    <a:pt x="1078" y="7867"/>
                    <a:pt x="1052" y="7770"/>
                  </a:cubicBezTo>
                  <a:lnTo>
                    <a:pt x="1052" y="7770"/>
                  </a:lnTo>
                  <a:cubicBezTo>
                    <a:pt x="1060" y="7779"/>
                    <a:pt x="1069" y="7779"/>
                    <a:pt x="1069" y="7788"/>
                  </a:cubicBezTo>
                  <a:cubicBezTo>
                    <a:pt x="1087" y="7744"/>
                    <a:pt x="1016" y="7726"/>
                    <a:pt x="1052" y="7673"/>
                  </a:cubicBezTo>
                  <a:cubicBezTo>
                    <a:pt x="987" y="7657"/>
                    <a:pt x="1040" y="7619"/>
                    <a:pt x="977" y="7619"/>
                  </a:cubicBezTo>
                  <a:cubicBezTo>
                    <a:pt x="970" y="7619"/>
                    <a:pt x="963" y="7619"/>
                    <a:pt x="954" y="7620"/>
                  </a:cubicBezTo>
                  <a:lnTo>
                    <a:pt x="990" y="7709"/>
                  </a:lnTo>
                  <a:cubicBezTo>
                    <a:pt x="963" y="7664"/>
                    <a:pt x="848" y="7638"/>
                    <a:pt x="884" y="7541"/>
                  </a:cubicBezTo>
                  <a:cubicBezTo>
                    <a:pt x="901" y="7541"/>
                    <a:pt x="928" y="7567"/>
                    <a:pt x="946" y="7576"/>
                  </a:cubicBezTo>
                  <a:cubicBezTo>
                    <a:pt x="972" y="7550"/>
                    <a:pt x="919" y="7541"/>
                    <a:pt x="946" y="7505"/>
                  </a:cubicBezTo>
                  <a:cubicBezTo>
                    <a:pt x="949" y="7505"/>
                    <a:pt x="953" y="7505"/>
                    <a:pt x="956" y="7505"/>
                  </a:cubicBezTo>
                  <a:cubicBezTo>
                    <a:pt x="1038" y="7505"/>
                    <a:pt x="984" y="7613"/>
                    <a:pt x="1060" y="7656"/>
                  </a:cubicBezTo>
                  <a:cubicBezTo>
                    <a:pt x="1093" y="7623"/>
                    <a:pt x="995" y="7566"/>
                    <a:pt x="1062" y="7566"/>
                  </a:cubicBezTo>
                  <a:cubicBezTo>
                    <a:pt x="1065" y="7566"/>
                    <a:pt x="1068" y="7567"/>
                    <a:pt x="1072" y="7567"/>
                  </a:cubicBezTo>
                  <a:lnTo>
                    <a:pt x="1072" y="7567"/>
                  </a:lnTo>
                  <a:cubicBezTo>
                    <a:pt x="950" y="7556"/>
                    <a:pt x="1076" y="7469"/>
                    <a:pt x="972" y="7426"/>
                  </a:cubicBezTo>
                  <a:lnTo>
                    <a:pt x="1025" y="7417"/>
                  </a:lnTo>
                  <a:cubicBezTo>
                    <a:pt x="1016" y="7408"/>
                    <a:pt x="990" y="7391"/>
                    <a:pt x="990" y="7373"/>
                  </a:cubicBezTo>
                  <a:lnTo>
                    <a:pt x="990" y="7373"/>
                  </a:lnTo>
                  <a:lnTo>
                    <a:pt x="1069" y="7399"/>
                  </a:lnTo>
                  <a:cubicBezTo>
                    <a:pt x="999" y="7355"/>
                    <a:pt x="1105" y="7285"/>
                    <a:pt x="1060" y="7241"/>
                  </a:cubicBezTo>
                  <a:lnTo>
                    <a:pt x="1060" y="7241"/>
                  </a:lnTo>
                  <a:cubicBezTo>
                    <a:pt x="1078" y="7347"/>
                    <a:pt x="999" y="7276"/>
                    <a:pt x="963" y="7329"/>
                  </a:cubicBezTo>
                  <a:cubicBezTo>
                    <a:pt x="867" y="7215"/>
                    <a:pt x="1093" y="7232"/>
                    <a:pt x="1044" y="7093"/>
                  </a:cubicBezTo>
                  <a:lnTo>
                    <a:pt x="1044" y="7093"/>
                  </a:lnTo>
                  <a:cubicBezTo>
                    <a:pt x="1048" y="7110"/>
                    <a:pt x="1032" y="7150"/>
                    <a:pt x="1007" y="7150"/>
                  </a:cubicBezTo>
                  <a:cubicBezTo>
                    <a:pt x="1002" y="7150"/>
                    <a:pt x="996" y="7148"/>
                    <a:pt x="990" y="7143"/>
                  </a:cubicBezTo>
                  <a:cubicBezTo>
                    <a:pt x="999" y="7108"/>
                    <a:pt x="1007" y="7073"/>
                    <a:pt x="1034" y="7046"/>
                  </a:cubicBezTo>
                  <a:cubicBezTo>
                    <a:pt x="1026" y="7018"/>
                    <a:pt x="1018" y="7008"/>
                    <a:pt x="1010" y="7008"/>
                  </a:cubicBezTo>
                  <a:cubicBezTo>
                    <a:pt x="994" y="7008"/>
                    <a:pt x="976" y="7044"/>
                    <a:pt x="953" y="7044"/>
                  </a:cubicBezTo>
                  <a:cubicBezTo>
                    <a:pt x="948" y="7044"/>
                    <a:pt x="943" y="7042"/>
                    <a:pt x="937" y="7037"/>
                  </a:cubicBezTo>
                  <a:cubicBezTo>
                    <a:pt x="999" y="6993"/>
                    <a:pt x="901" y="6993"/>
                    <a:pt x="875" y="6958"/>
                  </a:cubicBezTo>
                  <a:lnTo>
                    <a:pt x="928" y="6949"/>
                  </a:lnTo>
                  <a:cubicBezTo>
                    <a:pt x="946" y="6834"/>
                    <a:pt x="804" y="6940"/>
                    <a:pt x="831" y="6834"/>
                  </a:cubicBezTo>
                  <a:lnTo>
                    <a:pt x="831" y="6834"/>
                  </a:lnTo>
                  <a:lnTo>
                    <a:pt x="919" y="6861"/>
                  </a:lnTo>
                  <a:lnTo>
                    <a:pt x="893" y="6817"/>
                  </a:lnTo>
                  <a:lnTo>
                    <a:pt x="954" y="6808"/>
                  </a:lnTo>
                  <a:cubicBezTo>
                    <a:pt x="893" y="6764"/>
                    <a:pt x="910" y="6746"/>
                    <a:pt x="910" y="6684"/>
                  </a:cubicBezTo>
                  <a:lnTo>
                    <a:pt x="910" y="6684"/>
                  </a:lnTo>
                  <a:cubicBezTo>
                    <a:pt x="897" y="6691"/>
                    <a:pt x="881" y="6695"/>
                    <a:pt x="864" y="6695"/>
                  </a:cubicBezTo>
                  <a:cubicBezTo>
                    <a:pt x="836" y="6695"/>
                    <a:pt x="807" y="6683"/>
                    <a:pt x="795" y="6649"/>
                  </a:cubicBezTo>
                  <a:cubicBezTo>
                    <a:pt x="822" y="6614"/>
                    <a:pt x="857" y="6658"/>
                    <a:pt x="831" y="6587"/>
                  </a:cubicBezTo>
                  <a:lnTo>
                    <a:pt x="831" y="6587"/>
                  </a:lnTo>
                  <a:cubicBezTo>
                    <a:pt x="875" y="6596"/>
                    <a:pt x="919" y="6605"/>
                    <a:pt x="875" y="6649"/>
                  </a:cubicBezTo>
                  <a:cubicBezTo>
                    <a:pt x="893" y="6649"/>
                    <a:pt x="910" y="6658"/>
                    <a:pt x="928" y="6658"/>
                  </a:cubicBezTo>
                  <a:cubicBezTo>
                    <a:pt x="963" y="6614"/>
                    <a:pt x="919" y="6561"/>
                    <a:pt x="919" y="6534"/>
                  </a:cubicBezTo>
                  <a:cubicBezTo>
                    <a:pt x="919" y="6552"/>
                    <a:pt x="919" y="6561"/>
                    <a:pt x="910" y="6570"/>
                  </a:cubicBezTo>
                  <a:lnTo>
                    <a:pt x="813" y="6481"/>
                  </a:lnTo>
                  <a:cubicBezTo>
                    <a:pt x="821" y="6474"/>
                    <a:pt x="828" y="6471"/>
                    <a:pt x="836" y="6471"/>
                  </a:cubicBezTo>
                  <a:cubicBezTo>
                    <a:pt x="846" y="6471"/>
                    <a:pt x="856" y="6476"/>
                    <a:pt x="866" y="6481"/>
                  </a:cubicBezTo>
                  <a:cubicBezTo>
                    <a:pt x="857" y="6464"/>
                    <a:pt x="831" y="6455"/>
                    <a:pt x="813" y="6428"/>
                  </a:cubicBezTo>
                  <a:cubicBezTo>
                    <a:pt x="837" y="6424"/>
                    <a:pt x="859" y="6420"/>
                    <a:pt x="878" y="6420"/>
                  </a:cubicBezTo>
                  <a:cubicBezTo>
                    <a:pt x="898" y="6420"/>
                    <a:pt x="916" y="6425"/>
                    <a:pt x="929" y="6438"/>
                  </a:cubicBezTo>
                  <a:lnTo>
                    <a:pt x="929" y="6438"/>
                  </a:lnTo>
                  <a:lnTo>
                    <a:pt x="866" y="6366"/>
                  </a:lnTo>
                  <a:cubicBezTo>
                    <a:pt x="890" y="6350"/>
                    <a:pt x="907" y="6312"/>
                    <a:pt x="930" y="6312"/>
                  </a:cubicBezTo>
                  <a:cubicBezTo>
                    <a:pt x="932" y="6312"/>
                    <a:pt x="934" y="6313"/>
                    <a:pt x="937" y="6313"/>
                  </a:cubicBezTo>
                  <a:cubicBezTo>
                    <a:pt x="946" y="6252"/>
                    <a:pt x="822" y="6199"/>
                    <a:pt x="840" y="6119"/>
                  </a:cubicBezTo>
                  <a:cubicBezTo>
                    <a:pt x="822" y="6119"/>
                    <a:pt x="813" y="6110"/>
                    <a:pt x="804" y="6102"/>
                  </a:cubicBezTo>
                  <a:cubicBezTo>
                    <a:pt x="804" y="6040"/>
                    <a:pt x="848" y="5978"/>
                    <a:pt x="769" y="5916"/>
                  </a:cubicBezTo>
                  <a:lnTo>
                    <a:pt x="848" y="5854"/>
                  </a:lnTo>
                  <a:cubicBezTo>
                    <a:pt x="844" y="5845"/>
                    <a:pt x="838" y="5841"/>
                    <a:pt x="830" y="5841"/>
                  </a:cubicBezTo>
                  <a:cubicBezTo>
                    <a:pt x="809" y="5841"/>
                    <a:pt x="778" y="5873"/>
                    <a:pt x="750" y="5873"/>
                  </a:cubicBezTo>
                  <a:cubicBezTo>
                    <a:pt x="734" y="5873"/>
                    <a:pt x="720" y="5864"/>
                    <a:pt x="707" y="5837"/>
                  </a:cubicBezTo>
                  <a:cubicBezTo>
                    <a:pt x="672" y="5775"/>
                    <a:pt x="778" y="5801"/>
                    <a:pt x="795" y="5775"/>
                  </a:cubicBezTo>
                  <a:cubicBezTo>
                    <a:pt x="742" y="5748"/>
                    <a:pt x="654" y="5695"/>
                    <a:pt x="707" y="5625"/>
                  </a:cubicBezTo>
                  <a:lnTo>
                    <a:pt x="707" y="5625"/>
                  </a:lnTo>
                  <a:cubicBezTo>
                    <a:pt x="734" y="5642"/>
                    <a:pt x="716" y="5660"/>
                    <a:pt x="725" y="5687"/>
                  </a:cubicBezTo>
                  <a:lnTo>
                    <a:pt x="769" y="5625"/>
                  </a:lnTo>
                  <a:cubicBezTo>
                    <a:pt x="823" y="5661"/>
                    <a:pt x="832" y="5693"/>
                    <a:pt x="849" y="5693"/>
                  </a:cubicBezTo>
                  <a:cubicBezTo>
                    <a:pt x="857" y="5693"/>
                    <a:pt x="867" y="5686"/>
                    <a:pt x="884" y="5669"/>
                  </a:cubicBezTo>
                  <a:lnTo>
                    <a:pt x="884" y="5669"/>
                  </a:lnTo>
                  <a:cubicBezTo>
                    <a:pt x="877" y="5670"/>
                    <a:pt x="871" y="5670"/>
                    <a:pt x="865" y="5670"/>
                  </a:cubicBezTo>
                  <a:cubicBezTo>
                    <a:pt x="738" y="5670"/>
                    <a:pt x="837" y="5492"/>
                    <a:pt x="699" y="5492"/>
                  </a:cubicBezTo>
                  <a:cubicBezTo>
                    <a:pt x="696" y="5492"/>
                    <a:pt x="693" y="5492"/>
                    <a:pt x="690" y="5492"/>
                  </a:cubicBezTo>
                  <a:lnTo>
                    <a:pt x="716" y="5457"/>
                  </a:lnTo>
                  <a:cubicBezTo>
                    <a:pt x="716" y="5466"/>
                    <a:pt x="725" y="5466"/>
                    <a:pt x="725" y="5475"/>
                  </a:cubicBezTo>
                  <a:cubicBezTo>
                    <a:pt x="795" y="5404"/>
                    <a:pt x="610" y="5439"/>
                    <a:pt x="619" y="5360"/>
                  </a:cubicBezTo>
                  <a:cubicBezTo>
                    <a:pt x="625" y="5334"/>
                    <a:pt x="641" y="5318"/>
                    <a:pt x="656" y="5318"/>
                  </a:cubicBezTo>
                  <a:cubicBezTo>
                    <a:pt x="662" y="5318"/>
                    <a:pt x="667" y="5320"/>
                    <a:pt x="672" y="5325"/>
                  </a:cubicBezTo>
                  <a:lnTo>
                    <a:pt x="628" y="5263"/>
                  </a:lnTo>
                  <a:cubicBezTo>
                    <a:pt x="628" y="5254"/>
                    <a:pt x="634" y="5249"/>
                    <a:pt x="641" y="5249"/>
                  </a:cubicBezTo>
                  <a:cubicBezTo>
                    <a:pt x="645" y="5249"/>
                    <a:pt x="650" y="5251"/>
                    <a:pt x="652" y="5255"/>
                  </a:cubicBezTo>
                  <a:lnTo>
                    <a:pt x="652" y="5255"/>
                  </a:lnTo>
                  <a:lnTo>
                    <a:pt x="628" y="5166"/>
                  </a:lnTo>
                  <a:lnTo>
                    <a:pt x="637" y="5166"/>
                  </a:lnTo>
                  <a:cubicBezTo>
                    <a:pt x="610" y="5148"/>
                    <a:pt x="566" y="5121"/>
                    <a:pt x="548" y="5113"/>
                  </a:cubicBezTo>
                  <a:cubicBezTo>
                    <a:pt x="553" y="5105"/>
                    <a:pt x="557" y="5103"/>
                    <a:pt x="560" y="5103"/>
                  </a:cubicBezTo>
                  <a:cubicBezTo>
                    <a:pt x="566" y="5103"/>
                    <a:pt x="570" y="5114"/>
                    <a:pt x="578" y="5114"/>
                  </a:cubicBezTo>
                  <a:cubicBezTo>
                    <a:pt x="580" y="5114"/>
                    <a:pt x="582" y="5114"/>
                    <a:pt x="584" y="5113"/>
                  </a:cubicBezTo>
                  <a:lnTo>
                    <a:pt x="539" y="5060"/>
                  </a:lnTo>
                  <a:cubicBezTo>
                    <a:pt x="549" y="5054"/>
                    <a:pt x="558" y="5052"/>
                    <a:pt x="567" y="5052"/>
                  </a:cubicBezTo>
                  <a:cubicBezTo>
                    <a:pt x="600" y="5052"/>
                    <a:pt x="628" y="5085"/>
                    <a:pt x="628" y="5113"/>
                  </a:cubicBezTo>
                  <a:cubicBezTo>
                    <a:pt x="778" y="5051"/>
                    <a:pt x="575" y="5068"/>
                    <a:pt x="663" y="4954"/>
                  </a:cubicBezTo>
                  <a:lnTo>
                    <a:pt x="663" y="4954"/>
                  </a:lnTo>
                  <a:lnTo>
                    <a:pt x="690" y="5007"/>
                  </a:lnTo>
                  <a:cubicBezTo>
                    <a:pt x="778" y="4962"/>
                    <a:pt x="742" y="4927"/>
                    <a:pt x="787" y="4865"/>
                  </a:cubicBezTo>
                  <a:lnTo>
                    <a:pt x="787" y="4865"/>
                  </a:lnTo>
                  <a:cubicBezTo>
                    <a:pt x="765" y="4880"/>
                    <a:pt x="693" y="4951"/>
                    <a:pt x="642" y="4951"/>
                  </a:cubicBezTo>
                  <a:cubicBezTo>
                    <a:pt x="630" y="4951"/>
                    <a:pt x="619" y="4946"/>
                    <a:pt x="610" y="4936"/>
                  </a:cubicBezTo>
                  <a:cubicBezTo>
                    <a:pt x="628" y="4918"/>
                    <a:pt x="628" y="4901"/>
                    <a:pt x="592" y="4865"/>
                  </a:cubicBezTo>
                  <a:cubicBezTo>
                    <a:pt x="645" y="4865"/>
                    <a:pt x="637" y="4839"/>
                    <a:pt x="628" y="4795"/>
                  </a:cubicBezTo>
                  <a:lnTo>
                    <a:pt x="698" y="4795"/>
                  </a:lnTo>
                  <a:cubicBezTo>
                    <a:pt x="681" y="4759"/>
                    <a:pt x="637" y="4759"/>
                    <a:pt x="601" y="4742"/>
                  </a:cubicBezTo>
                  <a:cubicBezTo>
                    <a:pt x="610" y="4698"/>
                    <a:pt x="663" y="4680"/>
                    <a:pt x="716" y="4671"/>
                  </a:cubicBezTo>
                  <a:cubicBezTo>
                    <a:pt x="718" y="4654"/>
                    <a:pt x="714" y="4648"/>
                    <a:pt x="706" y="4648"/>
                  </a:cubicBezTo>
                  <a:cubicBezTo>
                    <a:pt x="691" y="4648"/>
                    <a:pt x="663" y="4669"/>
                    <a:pt x="641" y="4669"/>
                  </a:cubicBezTo>
                  <a:cubicBezTo>
                    <a:pt x="627" y="4669"/>
                    <a:pt x="615" y="4661"/>
                    <a:pt x="610" y="4636"/>
                  </a:cubicBezTo>
                  <a:cubicBezTo>
                    <a:pt x="637" y="4574"/>
                    <a:pt x="601" y="4539"/>
                    <a:pt x="557" y="4468"/>
                  </a:cubicBezTo>
                  <a:cubicBezTo>
                    <a:pt x="566" y="4453"/>
                    <a:pt x="574" y="4448"/>
                    <a:pt x="582" y="4448"/>
                  </a:cubicBezTo>
                  <a:cubicBezTo>
                    <a:pt x="594" y="4448"/>
                    <a:pt x="604" y="4460"/>
                    <a:pt x="614" y="4460"/>
                  </a:cubicBezTo>
                  <a:cubicBezTo>
                    <a:pt x="616" y="4460"/>
                    <a:pt x="617" y="4460"/>
                    <a:pt x="619" y="4459"/>
                  </a:cubicBezTo>
                  <a:lnTo>
                    <a:pt x="566" y="4415"/>
                  </a:lnTo>
                  <a:cubicBezTo>
                    <a:pt x="566" y="4412"/>
                    <a:pt x="568" y="4411"/>
                    <a:pt x="571" y="4411"/>
                  </a:cubicBezTo>
                  <a:cubicBezTo>
                    <a:pt x="577" y="4411"/>
                    <a:pt x="587" y="4415"/>
                    <a:pt x="592" y="4415"/>
                  </a:cubicBezTo>
                  <a:cubicBezTo>
                    <a:pt x="566" y="4380"/>
                    <a:pt x="522" y="4415"/>
                    <a:pt x="495" y="4362"/>
                  </a:cubicBezTo>
                  <a:cubicBezTo>
                    <a:pt x="416" y="4344"/>
                    <a:pt x="628" y="4265"/>
                    <a:pt x="531" y="4203"/>
                  </a:cubicBezTo>
                  <a:cubicBezTo>
                    <a:pt x="537" y="4199"/>
                    <a:pt x="544" y="4197"/>
                    <a:pt x="550" y="4197"/>
                  </a:cubicBezTo>
                  <a:cubicBezTo>
                    <a:pt x="570" y="4197"/>
                    <a:pt x="590" y="4212"/>
                    <a:pt x="610" y="4212"/>
                  </a:cubicBezTo>
                  <a:cubicBezTo>
                    <a:pt x="557" y="4124"/>
                    <a:pt x="566" y="4132"/>
                    <a:pt x="495" y="4062"/>
                  </a:cubicBezTo>
                  <a:cubicBezTo>
                    <a:pt x="513" y="4044"/>
                    <a:pt x="539" y="4027"/>
                    <a:pt x="557" y="4009"/>
                  </a:cubicBezTo>
                  <a:lnTo>
                    <a:pt x="557" y="4009"/>
                  </a:lnTo>
                  <a:cubicBezTo>
                    <a:pt x="546" y="4015"/>
                    <a:pt x="534" y="4018"/>
                    <a:pt x="523" y="4018"/>
                  </a:cubicBezTo>
                  <a:cubicBezTo>
                    <a:pt x="473" y="4018"/>
                    <a:pt x="425" y="3962"/>
                    <a:pt x="389" y="3912"/>
                  </a:cubicBezTo>
                  <a:cubicBezTo>
                    <a:pt x="363" y="3929"/>
                    <a:pt x="336" y="3938"/>
                    <a:pt x="319" y="3947"/>
                  </a:cubicBezTo>
                  <a:cubicBezTo>
                    <a:pt x="310" y="3912"/>
                    <a:pt x="310" y="3885"/>
                    <a:pt x="301" y="3850"/>
                  </a:cubicBezTo>
                  <a:cubicBezTo>
                    <a:pt x="303" y="3848"/>
                    <a:pt x="305" y="3848"/>
                    <a:pt x="308" y="3848"/>
                  </a:cubicBezTo>
                  <a:cubicBezTo>
                    <a:pt x="320" y="3848"/>
                    <a:pt x="341" y="3862"/>
                    <a:pt x="363" y="3876"/>
                  </a:cubicBezTo>
                  <a:cubicBezTo>
                    <a:pt x="363" y="3876"/>
                    <a:pt x="354" y="3868"/>
                    <a:pt x="354" y="3859"/>
                  </a:cubicBezTo>
                  <a:cubicBezTo>
                    <a:pt x="361" y="3854"/>
                    <a:pt x="369" y="3852"/>
                    <a:pt x="379" y="3852"/>
                  </a:cubicBezTo>
                  <a:cubicBezTo>
                    <a:pt x="403" y="3852"/>
                    <a:pt x="434" y="3868"/>
                    <a:pt x="460" y="3894"/>
                  </a:cubicBezTo>
                  <a:cubicBezTo>
                    <a:pt x="442" y="3894"/>
                    <a:pt x="425" y="3903"/>
                    <a:pt x="407" y="3912"/>
                  </a:cubicBezTo>
                  <a:cubicBezTo>
                    <a:pt x="451" y="3938"/>
                    <a:pt x="495" y="3965"/>
                    <a:pt x="539" y="3974"/>
                  </a:cubicBezTo>
                  <a:cubicBezTo>
                    <a:pt x="531" y="3965"/>
                    <a:pt x="531" y="3956"/>
                    <a:pt x="522" y="3938"/>
                  </a:cubicBezTo>
                  <a:lnTo>
                    <a:pt x="522" y="3938"/>
                  </a:lnTo>
                  <a:cubicBezTo>
                    <a:pt x="539" y="3947"/>
                    <a:pt x="548" y="3956"/>
                    <a:pt x="557" y="3956"/>
                  </a:cubicBezTo>
                  <a:cubicBezTo>
                    <a:pt x="566" y="3956"/>
                    <a:pt x="548" y="3938"/>
                    <a:pt x="531" y="3929"/>
                  </a:cubicBezTo>
                  <a:lnTo>
                    <a:pt x="619" y="3929"/>
                  </a:lnTo>
                  <a:lnTo>
                    <a:pt x="584" y="3912"/>
                  </a:lnTo>
                  <a:cubicBezTo>
                    <a:pt x="610" y="3894"/>
                    <a:pt x="637" y="3859"/>
                    <a:pt x="663" y="3823"/>
                  </a:cubicBezTo>
                  <a:cubicBezTo>
                    <a:pt x="592" y="3717"/>
                    <a:pt x="478" y="3638"/>
                    <a:pt x="460" y="3506"/>
                  </a:cubicBezTo>
                  <a:lnTo>
                    <a:pt x="460" y="3506"/>
                  </a:lnTo>
                  <a:cubicBezTo>
                    <a:pt x="522" y="3550"/>
                    <a:pt x="566" y="3532"/>
                    <a:pt x="637" y="3541"/>
                  </a:cubicBezTo>
                  <a:cubicBezTo>
                    <a:pt x="557" y="3567"/>
                    <a:pt x="654" y="3638"/>
                    <a:pt x="628" y="3700"/>
                  </a:cubicBezTo>
                  <a:cubicBezTo>
                    <a:pt x="637" y="3687"/>
                    <a:pt x="648" y="3682"/>
                    <a:pt x="659" y="3682"/>
                  </a:cubicBezTo>
                  <a:cubicBezTo>
                    <a:pt x="670" y="3682"/>
                    <a:pt x="681" y="3687"/>
                    <a:pt x="690" y="3691"/>
                  </a:cubicBezTo>
                  <a:lnTo>
                    <a:pt x="637" y="3567"/>
                  </a:lnTo>
                  <a:lnTo>
                    <a:pt x="637" y="3567"/>
                  </a:lnTo>
                  <a:cubicBezTo>
                    <a:pt x="644" y="3569"/>
                    <a:pt x="650" y="3569"/>
                    <a:pt x="655" y="3569"/>
                  </a:cubicBezTo>
                  <a:cubicBezTo>
                    <a:pt x="688" y="3569"/>
                    <a:pt x="684" y="3546"/>
                    <a:pt x="707" y="3523"/>
                  </a:cubicBezTo>
                  <a:lnTo>
                    <a:pt x="707" y="3523"/>
                  </a:lnTo>
                  <a:cubicBezTo>
                    <a:pt x="702" y="3524"/>
                    <a:pt x="698" y="3524"/>
                    <a:pt x="693" y="3524"/>
                  </a:cubicBezTo>
                  <a:cubicBezTo>
                    <a:pt x="597" y="3524"/>
                    <a:pt x="644" y="3433"/>
                    <a:pt x="610" y="3382"/>
                  </a:cubicBezTo>
                  <a:cubicBezTo>
                    <a:pt x="654" y="3382"/>
                    <a:pt x="690" y="3400"/>
                    <a:pt x="672" y="3453"/>
                  </a:cubicBezTo>
                  <a:cubicBezTo>
                    <a:pt x="769" y="3400"/>
                    <a:pt x="548" y="3355"/>
                    <a:pt x="628" y="3302"/>
                  </a:cubicBezTo>
                  <a:lnTo>
                    <a:pt x="628" y="3302"/>
                  </a:lnTo>
                  <a:cubicBezTo>
                    <a:pt x="628" y="3320"/>
                    <a:pt x="628" y="3329"/>
                    <a:pt x="645" y="3338"/>
                  </a:cubicBezTo>
                  <a:cubicBezTo>
                    <a:pt x="615" y="3300"/>
                    <a:pt x="636" y="3244"/>
                    <a:pt x="665" y="3244"/>
                  </a:cubicBezTo>
                  <a:cubicBezTo>
                    <a:pt x="670" y="3244"/>
                    <a:pt x="675" y="3246"/>
                    <a:pt x="681" y="3250"/>
                  </a:cubicBezTo>
                  <a:lnTo>
                    <a:pt x="681" y="3258"/>
                  </a:lnTo>
                  <a:cubicBezTo>
                    <a:pt x="707" y="3170"/>
                    <a:pt x="716" y="2985"/>
                    <a:pt x="619" y="2958"/>
                  </a:cubicBezTo>
                  <a:lnTo>
                    <a:pt x="619" y="2958"/>
                  </a:lnTo>
                  <a:cubicBezTo>
                    <a:pt x="628" y="2958"/>
                    <a:pt x="734" y="2985"/>
                    <a:pt x="751" y="2993"/>
                  </a:cubicBezTo>
                  <a:lnTo>
                    <a:pt x="433" y="2799"/>
                  </a:lnTo>
                  <a:lnTo>
                    <a:pt x="433" y="2799"/>
                  </a:lnTo>
                  <a:cubicBezTo>
                    <a:pt x="522" y="2817"/>
                    <a:pt x="734" y="2790"/>
                    <a:pt x="769" y="2870"/>
                  </a:cubicBezTo>
                  <a:cubicBezTo>
                    <a:pt x="787" y="2852"/>
                    <a:pt x="804" y="2826"/>
                    <a:pt x="778" y="2773"/>
                  </a:cubicBezTo>
                  <a:lnTo>
                    <a:pt x="778" y="2773"/>
                  </a:lnTo>
                  <a:cubicBezTo>
                    <a:pt x="768" y="2782"/>
                    <a:pt x="732" y="2789"/>
                    <a:pt x="700" y="2789"/>
                  </a:cubicBezTo>
                  <a:cubicBezTo>
                    <a:pt x="673" y="2789"/>
                    <a:pt x="649" y="2785"/>
                    <a:pt x="645" y="2773"/>
                  </a:cubicBezTo>
                  <a:cubicBezTo>
                    <a:pt x="741" y="2729"/>
                    <a:pt x="699" y="2746"/>
                    <a:pt x="784" y="2686"/>
                  </a:cubicBezTo>
                  <a:lnTo>
                    <a:pt x="784" y="2686"/>
                  </a:lnTo>
                  <a:cubicBezTo>
                    <a:pt x="780" y="2688"/>
                    <a:pt x="774" y="2689"/>
                    <a:pt x="767" y="2689"/>
                  </a:cubicBezTo>
                  <a:cubicBezTo>
                    <a:pt x="725" y="2689"/>
                    <a:pt x="638" y="2660"/>
                    <a:pt x="645" y="2631"/>
                  </a:cubicBezTo>
                  <a:lnTo>
                    <a:pt x="645" y="2631"/>
                  </a:lnTo>
                  <a:cubicBezTo>
                    <a:pt x="663" y="2640"/>
                    <a:pt x="773" y="2649"/>
                    <a:pt x="786" y="2657"/>
                  </a:cubicBezTo>
                  <a:lnTo>
                    <a:pt x="786" y="2657"/>
                  </a:lnTo>
                  <a:lnTo>
                    <a:pt x="669" y="2566"/>
                  </a:lnTo>
                  <a:lnTo>
                    <a:pt x="669" y="2566"/>
                  </a:lnTo>
                  <a:cubicBezTo>
                    <a:pt x="683" y="2574"/>
                    <a:pt x="704" y="2578"/>
                    <a:pt x="727" y="2578"/>
                  </a:cubicBezTo>
                  <a:cubicBezTo>
                    <a:pt x="760" y="2578"/>
                    <a:pt x="798" y="2570"/>
                    <a:pt x="822" y="2561"/>
                  </a:cubicBezTo>
                  <a:lnTo>
                    <a:pt x="822" y="2561"/>
                  </a:lnTo>
                  <a:cubicBezTo>
                    <a:pt x="821" y="2561"/>
                    <a:pt x="819" y="2561"/>
                    <a:pt x="818" y="2561"/>
                  </a:cubicBezTo>
                  <a:cubicBezTo>
                    <a:pt x="799" y="2561"/>
                    <a:pt x="830" y="2489"/>
                    <a:pt x="822" y="2464"/>
                  </a:cubicBezTo>
                  <a:lnTo>
                    <a:pt x="822" y="2464"/>
                  </a:lnTo>
                  <a:lnTo>
                    <a:pt x="787" y="2499"/>
                  </a:lnTo>
                  <a:cubicBezTo>
                    <a:pt x="813" y="2402"/>
                    <a:pt x="610" y="2375"/>
                    <a:pt x="628" y="2287"/>
                  </a:cubicBezTo>
                  <a:lnTo>
                    <a:pt x="628" y="2287"/>
                  </a:lnTo>
                  <a:cubicBezTo>
                    <a:pt x="644" y="2293"/>
                    <a:pt x="703" y="2309"/>
                    <a:pt x="751" y="2309"/>
                  </a:cubicBezTo>
                  <a:cubicBezTo>
                    <a:pt x="779" y="2309"/>
                    <a:pt x="803" y="2303"/>
                    <a:pt x="813" y="2287"/>
                  </a:cubicBezTo>
                  <a:cubicBezTo>
                    <a:pt x="751" y="2252"/>
                    <a:pt x="495" y="2146"/>
                    <a:pt x="451" y="2057"/>
                  </a:cubicBezTo>
                  <a:lnTo>
                    <a:pt x="495" y="2049"/>
                  </a:lnTo>
                  <a:lnTo>
                    <a:pt x="460" y="1978"/>
                  </a:lnTo>
                  <a:lnTo>
                    <a:pt x="460" y="1978"/>
                  </a:lnTo>
                  <a:cubicBezTo>
                    <a:pt x="557" y="2031"/>
                    <a:pt x="760" y="2163"/>
                    <a:pt x="831" y="2234"/>
                  </a:cubicBezTo>
                  <a:cubicBezTo>
                    <a:pt x="866" y="2208"/>
                    <a:pt x="884" y="2234"/>
                    <a:pt x="884" y="2172"/>
                  </a:cubicBezTo>
                  <a:cubicBezTo>
                    <a:pt x="887" y="2171"/>
                    <a:pt x="890" y="2171"/>
                    <a:pt x="893" y="2171"/>
                  </a:cubicBezTo>
                  <a:cubicBezTo>
                    <a:pt x="922" y="2171"/>
                    <a:pt x="937" y="2209"/>
                    <a:pt x="937" y="2225"/>
                  </a:cubicBezTo>
                  <a:lnTo>
                    <a:pt x="972" y="2102"/>
                  </a:lnTo>
                  <a:cubicBezTo>
                    <a:pt x="893" y="2102"/>
                    <a:pt x="901" y="1996"/>
                    <a:pt x="840" y="1996"/>
                  </a:cubicBezTo>
                  <a:lnTo>
                    <a:pt x="901" y="2146"/>
                  </a:lnTo>
                  <a:cubicBezTo>
                    <a:pt x="822" y="2137"/>
                    <a:pt x="690" y="2040"/>
                    <a:pt x="707" y="1952"/>
                  </a:cubicBezTo>
                  <a:cubicBezTo>
                    <a:pt x="713" y="1949"/>
                    <a:pt x="721" y="1947"/>
                    <a:pt x="730" y="1947"/>
                  </a:cubicBezTo>
                  <a:cubicBezTo>
                    <a:pt x="775" y="1947"/>
                    <a:pt x="853" y="1979"/>
                    <a:pt x="875" y="1987"/>
                  </a:cubicBezTo>
                  <a:cubicBezTo>
                    <a:pt x="848" y="1969"/>
                    <a:pt x="831" y="1890"/>
                    <a:pt x="857" y="1890"/>
                  </a:cubicBezTo>
                  <a:lnTo>
                    <a:pt x="893" y="1925"/>
                  </a:lnTo>
                  <a:cubicBezTo>
                    <a:pt x="928" y="1881"/>
                    <a:pt x="795" y="1837"/>
                    <a:pt x="875" y="1784"/>
                  </a:cubicBezTo>
                  <a:cubicBezTo>
                    <a:pt x="884" y="1766"/>
                    <a:pt x="981" y="1731"/>
                    <a:pt x="937" y="1722"/>
                  </a:cubicBezTo>
                  <a:lnTo>
                    <a:pt x="937" y="1722"/>
                  </a:lnTo>
                  <a:cubicBezTo>
                    <a:pt x="907" y="1731"/>
                    <a:pt x="856" y="1735"/>
                    <a:pt x="799" y="1735"/>
                  </a:cubicBezTo>
                  <a:cubicBezTo>
                    <a:pt x="685" y="1735"/>
                    <a:pt x="545" y="1719"/>
                    <a:pt x="504" y="1695"/>
                  </a:cubicBezTo>
                  <a:cubicBezTo>
                    <a:pt x="504" y="1695"/>
                    <a:pt x="601" y="1598"/>
                    <a:pt x="645" y="1581"/>
                  </a:cubicBezTo>
                  <a:cubicBezTo>
                    <a:pt x="655" y="1577"/>
                    <a:pt x="664" y="1576"/>
                    <a:pt x="674" y="1576"/>
                  </a:cubicBezTo>
                  <a:cubicBezTo>
                    <a:pt x="732" y="1576"/>
                    <a:pt x="797" y="1627"/>
                    <a:pt x="848" y="1627"/>
                  </a:cubicBezTo>
                  <a:cubicBezTo>
                    <a:pt x="854" y="1627"/>
                    <a:pt x="860" y="1626"/>
                    <a:pt x="866" y="1625"/>
                  </a:cubicBezTo>
                  <a:cubicBezTo>
                    <a:pt x="848" y="1616"/>
                    <a:pt x="822" y="1598"/>
                    <a:pt x="813" y="1590"/>
                  </a:cubicBezTo>
                  <a:cubicBezTo>
                    <a:pt x="820" y="1585"/>
                    <a:pt x="827" y="1584"/>
                    <a:pt x="835" y="1584"/>
                  </a:cubicBezTo>
                  <a:cubicBezTo>
                    <a:pt x="843" y="1584"/>
                    <a:pt x="851" y="1585"/>
                    <a:pt x="857" y="1585"/>
                  </a:cubicBezTo>
                  <a:cubicBezTo>
                    <a:pt x="871" y="1585"/>
                    <a:pt x="879" y="1581"/>
                    <a:pt x="875" y="1554"/>
                  </a:cubicBezTo>
                  <a:cubicBezTo>
                    <a:pt x="818" y="1548"/>
                    <a:pt x="852" y="1501"/>
                    <a:pt x="846" y="1501"/>
                  </a:cubicBezTo>
                  <a:lnTo>
                    <a:pt x="846" y="1501"/>
                  </a:lnTo>
                  <a:cubicBezTo>
                    <a:pt x="844" y="1501"/>
                    <a:pt x="836" y="1508"/>
                    <a:pt x="813" y="1528"/>
                  </a:cubicBezTo>
                  <a:cubicBezTo>
                    <a:pt x="795" y="1484"/>
                    <a:pt x="831" y="1484"/>
                    <a:pt x="831" y="1422"/>
                  </a:cubicBezTo>
                  <a:lnTo>
                    <a:pt x="831" y="1422"/>
                  </a:lnTo>
                  <a:cubicBezTo>
                    <a:pt x="826" y="1423"/>
                    <a:pt x="820" y="1424"/>
                    <a:pt x="814" y="1424"/>
                  </a:cubicBezTo>
                  <a:cubicBezTo>
                    <a:pt x="756" y="1424"/>
                    <a:pt x="661" y="1356"/>
                    <a:pt x="645" y="1316"/>
                  </a:cubicBezTo>
                  <a:cubicBezTo>
                    <a:pt x="663" y="1316"/>
                    <a:pt x="690" y="1307"/>
                    <a:pt x="707" y="1307"/>
                  </a:cubicBezTo>
                  <a:cubicBezTo>
                    <a:pt x="716" y="1210"/>
                    <a:pt x="760" y="1166"/>
                    <a:pt x="769" y="1077"/>
                  </a:cubicBezTo>
                  <a:cubicBezTo>
                    <a:pt x="783" y="1071"/>
                    <a:pt x="807" y="1043"/>
                    <a:pt x="829" y="1043"/>
                  </a:cubicBezTo>
                  <a:cubicBezTo>
                    <a:pt x="836" y="1043"/>
                    <a:pt x="842" y="1045"/>
                    <a:pt x="848" y="1051"/>
                  </a:cubicBezTo>
                  <a:cubicBezTo>
                    <a:pt x="840" y="1033"/>
                    <a:pt x="813" y="1024"/>
                    <a:pt x="813" y="998"/>
                  </a:cubicBezTo>
                  <a:cubicBezTo>
                    <a:pt x="827" y="988"/>
                    <a:pt x="835" y="984"/>
                    <a:pt x="841" y="984"/>
                  </a:cubicBezTo>
                  <a:cubicBezTo>
                    <a:pt x="861" y="984"/>
                    <a:pt x="845" y="1031"/>
                    <a:pt x="876" y="1031"/>
                  </a:cubicBezTo>
                  <a:cubicBezTo>
                    <a:pt x="882" y="1031"/>
                    <a:pt x="890" y="1029"/>
                    <a:pt x="901" y="1024"/>
                  </a:cubicBezTo>
                  <a:cubicBezTo>
                    <a:pt x="857" y="1016"/>
                    <a:pt x="848" y="945"/>
                    <a:pt x="822" y="901"/>
                  </a:cubicBezTo>
                  <a:cubicBezTo>
                    <a:pt x="751" y="910"/>
                    <a:pt x="804" y="989"/>
                    <a:pt x="822" y="1033"/>
                  </a:cubicBezTo>
                  <a:cubicBezTo>
                    <a:pt x="725" y="1024"/>
                    <a:pt x="628" y="954"/>
                    <a:pt x="592" y="857"/>
                  </a:cubicBezTo>
                  <a:cubicBezTo>
                    <a:pt x="584" y="819"/>
                    <a:pt x="597" y="811"/>
                    <a:pt x="612" y="811"/>
                  </a:cubicBezTo>
                  <a:cubicBezTo>
                    <a:pt x="624" y="811"/>
                    <a:pt x="638" y="816"/>
                    <a:pt x="643" y="816"/>
                  </a:cubicBezTo>
                  <a:cubicBezTo>
                    <a:pt x="646" y="816"/>
                    <a:pt x="647" y="815"/>
                    <a:pt x="645" y="812"/>
                  </a:cubicBezTo>
                  <a:cubicBezTo>
                    <a:pt x="672" y="680"/>
                    <a:pt x="478" y="680"/>
                    <a:pt x="566" y="574"/>
                  </a:cubicBezTo>
                  <a:cubicBezTo>
                    <a:pt x="585" y="561"/>
                    <a:pt x="603" y="556"/>
                    <a:pt x="621" y="556"/>
                  </a:cubicBezTo>
                  <a:cubicBezTo>
                    <a:pt x="659" y="556"/>
                    <a:pt x="694" y="575"/>
                    <a:pt x="723" y="575"/>
                  </a:cubicBezTo>
                  <a:cubicBezTo>
                    <a:pt x="727" y="575"/>
                    <a:pt x="730" y="575"/>
                    <a:pt x="734" y="574"/>
                  </a:cubicBezTo>
                  <a:lnTo>
                    <a:pt x="734" y="574"/>
                  </a:lnTo>
                  <a:cubicBezTo>
                    <a:pt x="751" y="636"/>
                    <a:pt x="690" y="662"/>
                    <a:pt x="690" y="707"/>
                  </a:cubicBezTo>
                  <a:lnTo>
                    <a:pt x="725" y="654"/>
                  </a:lnTo>
                  <a:cubicBezTo>
                    <a:pt x="742" y="680"/>
                    <a:pt x="751" y="715"/>
                    <a:pt x="734" y="742"/>
                  </a:cubicBezTo>
                  <a:cubicBezTo>
                    <a:pt x="795" y="707"/>
                    <a:pt x="760" y="503"/>
                    <a:pt x="822" y="406"/>
                  </a:cubicBezTo>
                  <a:cubicBezTo>
                    <a:pt x="808" y="385"/>
                    <a:pt x="793" y="357"/>
                    <a:pt x="774" y="357"/>
                  </a:cubicBezTo>
                  <a:cubicBezTo>
                    <a:pt x="770" y="357"/>
                    <a:pt x="765" y="359"/>
                    <a:pt x="760" y="362"/>
                  </a:cubicBezTo>
                  <a:lnTo>
                    <a:pt x="769" y="398"/>
                  </a:lnTo>
                  <a:cubicBezTo>
                    <a:pt x="762" y="401"/>
                    <a:pt x="756" y="402"/>
                    <a:pt x="751" y="402"/>
                  </a:cubicBezTo>
                  <a:cubicBezTo>
                    <a:pt x="720" y="402"/>
                    <a:pt x="703" y="359"/>
                    <a:pt x="686" y="359"/>
                  </a:cubicBezTo>
                  <a:cubicBezTo>
                    <a:pt x="682" y="359"/>
                    <a:pt x="677" y="363"/>
                    <a:pt x="672" y="371"/>
                  </a:cubicBezTo>
                  <a:cubicBezTo>
                    <a:pt x="637" y="318"/>
                    <a:pt x="584" y="265"/>
                    <a:pt x="619" y="203"/>
                  </a:cubicBezTo>
                  <a:lnTo>
                    <a:pt x="693" y="195"/>
                  </a:lnTo>
                  <a:lnTo>
                    <a:pt x="693" y="195"/>
                  </a:lnTo>
                  <a:cubicBezTo>
                    <a:pt x="668" y="200"/>
                    <a:pt x="647" y="240"/>
                    <a:pt x="672" y="256"/>
                  </a:cubicBezTo>
                  <a:cubicBezTo>
                    <a:pt x="637" y="221"/>
                    <a:pt x="778" y="168"/>
                    <a:pt x="681" y="124"/>
                  </a:cubicBezTo>
                  <a:lnTo>
                    <a:pt x="681" y="124"/>
                  </a:lnTo>
                  <a:lnTo>
                    <a:pt x="628" y="168"/>
                  </a:lnTo>
                  <a:cubicBezTo>
                    <a:pt x="592" y="124"/>
                    <a:pt x="522" y="62"/>
                    <a:pt x="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7"/>
            <p:cNvSpPr/>
            <p:nvPr/>
          </p:nvSpPr>
          <p:spPr>
            <a:xfrm rot="-2551954">
              <a:off x="7630130" y="760909"/>
              <a:ext cx="17285" cy="7857"/>
            </a:xfrm>
            <a:custGeom>
              <a:avLst/>
              <a:gdLst/>
              <a:ahLst/>
              <a:cxnLst/>
              <a:rect l="l" t="t" r="r" b="b"/>
              <a:pathLst>
                <a:path w="99" h="45" extrusionOk="0">
                  <a:moveTo>
                    <a:pt x="45" y="1"/>
                  </a:moveTo>
                  <a:lnTo>
                    <a:pt x="45" y="1"/>
                  </a:lnTo>
                  <a:cubicBezTo>
                    <a:pt x="27" y="18"/>
                    <a:pt x="1" y="36"/>
                    <a:pt x="63" y="45"/>
                  </a:cubicBezTo>
                  <a:cubicBezTo>
                    <a:pt x="98" y="36"/>
                    <a:pt x="63" y="10"/>
                    <a:pt x="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7"/>
            <p:cNvSpPr/>
            <p:nvPr/>
          </p:nvSpPr>
          <p:spPr>
            <a:xfrm rot="-2551954">
              <a:off x="7491118" y="629288"/>
              <a:ext cx="7857" cy="7857"/>
            </a:xfrm>
            <a:custGeom>
              <a:avLst/>
              <a:gdLst/>
              <a:ahLst/>
              <a:cxnLst/>
              <a:rect l="l" t="t" r="r" b="b"/>
              <a:pathLst>
                <a:path w="45" h="45" extrusionOk="0">
                  <a:moveTo>
                    <a:pt x="27" y="0"/>
                  </a:moveTo>
                  <a:lnTo>
                    <a:pt x="27" y="0"/>
                  </a:lnTo>
                  <a:cubicBezTo>
                    <a:pt x="9" y="18"/>
                    <a:pt x="0" y="36"/>
                    <a:pt x="9" y="44"/>
                  </a:cubicBezTo>
                  <a:cubicBezTo>
                    <a:pt x="27" y="36"/>
                    <a:pt x="44" y="18"/>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7"/>
            <p:cNvSpPr/>
            <p:nvPr/>
          </p:nvSpPr>
          <p:spPr>
            <a:xfrm rot="-2551954">
              <a:off x="7101526" y="214114"/>
              <a:ext cx="3317" cy="4539"/>
            </a:xfrm>
            <a:custGeom>
              <a:avLst/>
              <a:gdLst/>
              <a:ahLst/>
              <a:cxnLst/>
              <a:rect l="l" t="t" r="r" b="b"/>
              <a:pathLst>
                <a:path w="19" h="26" extrusionOk="0">
                  <a:moveTo>
                    <a:pt x="18" y="0"/>
                  </a:moveTo>
                  <a:cubicBezTo>
                    <a:pt x="8" y="16"/>
                    <a:pt x="1" y="25"/>
                    <a:pt x="2" y="25"/>
                  </a:cubicBezTo>
                  <a:cubicBezTo>
                    <a:pt x="2" y="25"/>
                    <a:pt x="7" y="20"/>
                    <a:pt x="18" y="9"/>
                  </a:cubicBezTo>
                  <a:lnTo>
                    <a:pt x="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7"/>
            <p:cNvSpPr/>
            <p:nvPr/>
          </p:nvSpPr>
          <p:spPr>
            <a:xfrm rot="-2551954">
              <a:off x="7097557" y="200884"/>
              <a:ext cx="4714" cy="7857"/>
            </a:xfrm>
            <a:custGeom>
              <a:avLst/>
              <a:gdLst/>
              <a:ahLst/>
              <a:cxnLst/>
              <a:rect l="l" t="t" r="r" b="b"/>
              <a:pathLst>
                <a:path w="27" h="45" extrusionOk="0">
                  <a:moveTo>
                    <a:pt x="0" y="1"/>
                  </a:moveTo>
                  <a:lnTo>
                    <a:pt x="0" y="1"/>
                  </a:lnTo>
                  <a:cubicBezTo>
                    <a:pt x="9" y="9"/>
                    <a:pt x="9" y="27"/>
                    <a:pt x="0" y="45"/>
                  </a:cubicBezTo>
                  <a:cubicBezTo>
                    <a:pt x="18" y="36"/>
                    <a:pt x="27" y="27"/>
                    <a:pt x="18" y="9"/>
                  </a:cubicBezTo>
                  <a:cubicBezTo>
                    <a:pt x="9"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7"/>
            <p:cNvSpPr/>
            <p:nvPr/>
          </p:nvSpPr>
          <p:spPr>
            <a:xfrm rot="-2551954">
              <a:off x="7978279" y="1133282"/>
              <a:ext cx="3666" cy="4190"/>
            </a:xfrm>
            <a:custGeom>
              <a:avLst/>
              <a:gdLst/>
              <a:ahLst/>
              <a:cxnLst/>
              <a:rect l="l" t="t" r="r" b="b"/>
              <a:pathLst>
                <a:path w="21" h="24" extrusionOk="0">
                  <a:moveTo>
                    <a:pt x="9" y="1"/>
                  </a:moveTo>
                  <a:lnTo>
                    <a:pt x="0" y="19"/>
                  </a:lnTo>
                  <a:cubicBezTo>
                    <a:pt x="7" y="22"/>
                    <a:pt x="12" y="24"/>
                    <a:pt x="15" y="24"/>
                  </a:cubicBezTo>
                  <a:cubicBezTo>
                    <a:pt x="21" y="24"/>
                    <a:pt x="20" y="18"/>
                    <a:pt x="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7"/>
            <p:cNvSpPr/>
            <p:nvPr/>
          </p:nvSpPr>
          <p:spPr>
            <a:xfrm rot="-2551954">
              <a:off x="7511444" y="643617"/>
              <a:ext cx="6285" cy="1397"/>
            </a:xfrm>
            <a:custGeom>
              <a:avLst/>
              <a:gdLst/>
              <a:ahLst/>
              <a:cxnLst/>
              <a:rect l="l" t="t" r="r" b="b"/>
              <a:pathLst>
                <a:path w="36" h="8" extrusionOk="0">
                  <a:moveTo>
                    <a:pt x="0" y="1"/>
                  </a:moveTo>
                  <a:cubicBezTo>
                    <a:pt x="5" y="5"/>
                    <a:pt x="9" y="7"/>
                    <a:pt x="15" y="7"/>
                  </a:cubicBezTo>
                  <a:cubicBezTo>
                    <a:pt x="20" y="7"/>
                    <a:pt x="27" y="5"/>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7"/>
            <p:cNvSpPr/>
            <p:nvPr/>
          </p:nvSpPr>
          <p:spPr>
            <a:xfrm rot="-2551954">
              <a:off x="7803512" y="886008"/>
              <a:ext cx="1746" cy="175"/>
            </a:xfrm>
            <a:custGeom>
              <a:avLst/>
              <a:gdLst/>
              <a:ahLst/>
              <a:cxnLst/>
              <a:rect l="l" t="t" r="r" b="b"/>
              <a:pathLst>
                <a:path w="10" h="1" extrusionOk="0">
                  <a:moveTo>
                    <a:pt x="1" y="0"/>
                  </a:moveTo>
                  <a:lnTo>
                    <a:pt x="1" y="0"/>
                  </a:lnTo>
                  <a:lnTo>
                    <a:pt x="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7"/>
            <p:cNvSpPr/>
            <p:nvPr/>
          </p:nvSpPr>
          <p:spPr>
            <a:xfrm rot="-2551954">
              <a:off x="7275090" y="300292"/>
              <a:ext cx="6285" cy="3841"/>
            </a:xfrm>
            <a:custGeom>
              <a:avLst/>
              <a:gdLst/>
              <a:ahLst/>
              <a:cxnLst/>
              <a:rect l="l" t="t" r="r" b="b"/>
              <a:pathLst>
                <a:path w="36" h="22" extrusionOk="0">
                  <a:moveTo>
                    <a:pt x="35" y="0"/>
                  </a:moveTo>
                  <a:lnTo>
                    <a:pt x="35" y="0"/>
                  </a:lnTo>
                  <a:cubicBezTo>
                    <a:pt x="27" y="9"/>
                    <a:pt x="18" y="18"/>
                    <a:pt x="0" y="18"/>
                  </a:cubicBezTo>
                  <a:cubicBezTo>
                    <a:pt x="5" y="20"/>
                    <a:pt x="9" y="21"/>
                    <a:pt x="13" y="21"/>
                  </a:cubicBezTo>
                  <a:cubicBezTo>
                    <a:pt x="23" y="21"/>
                    <a:pt x="29" y="13"/>
                    <a:pt x="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7"/>
            <p:cNvSpPr/>
            <p:nvPr/>
          </p:nvSpPr>
          <p:spPr>
            <a:xfrm rot="-2551954">
              <a:off x="7047805" y="160034"/>
              <a:ext cx="6285" cy="7857"/>
            </a:xfrm>
            <a:custGeom>
              <a:avLst/>
              <a:gdLst/>
              <a:ahLst/>
              <a:cxnLst/>
              <a:rect l="l" t="t" r="r" b="b"/>
              <a:pathLst>
                <a:path w="36" h="45" extrusionOk="0">
                  <a:moveTo>
                    <a:pt x="0" y="1"/>
                  </a:moveTo>
                  <a:cubicBezTo>
                    <a:pt x="0" y="4"/>
                    <a:pt x="2" y="7"/>
                    <a:pt x="4" y="9"/>
                  </a:cubicBezTo>
                  <a:lnTo>
                    <a:pt x="4" y="9"/>
                  </a:lnTo>
                  <a:lnTo>
                    <a:pt x="0" y="1"/>
                  </a:lnTo>
                  <a:close/>
                  <a:moveTo>
                    <a:pt x="4" y="9"/>
                  </a:moveTo>
                  <a:lnTo>
                    <a:pt x="18" y="45"/>
                  </a:lnTo>
                  <a:cubicBezTo>
                    <a:pt x="18" y="27"/>
                    <a:pt x="27" y="18"/>
                    <a:pt x="36" y="9"/>
                  </a:cubicBezTo>
                  <a:cubicBezTo>
                    <a:pt x="31" y="9"/>
                    <a:pt x="22" y="12"/>
                    <a:pt x="15" y="12"/>
                  </a:cubicBezTo>
                  <a:cubicBezTo>
                    <a:pt x="10" y="12"/>
                    <a:pt x="6" y="11"/>
                    <a:pt x="4" y="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7"/>
            <p:cNvSpPr/>
            <p:nvPr/>
          </p:nvSpPr>
          <p:spPr>
            <a:xfrm rot="-2551954">
              <a:off x="7048874" y="71467"/>
              <a:ext cx="4714" cy="5587"/>
            </a:xfrm>
            <a:custGeom>
              <a:avLst/>
              <a:gdLst/>
              <a:ahLst/>
              <a:cxnLst/>
              <a:rect l="l" t="t" r="r" b="b"/>
              <a:pathLst>
                <a:path w="27" h="32" extrusionOk="0">
                  <a:moveTo>
                    <a:pt x="0" y="1"/>
                  </a:moveTo>
                  <a:cubicBezTo>
                    <a:pt x="0" y="18"/>
                    <a:pt x="8" y="32"/>
                    <a:pt x="16" y="32"/>
                  </a:cubicBezTo>
                  <a:cubicBezTo>
                    <a:pt x="20" y="32"/>
                    <a:pt x="24" y="28"/>
                    <a:pt x="27" y="18"/>
                  </a:cubicBezTo>
                  <a:cubicBezTo>
                    <a:pt x="27" y="10"/>
                    <a:pt x="27" y="10"/>
                    <a:pt x="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7"/>
            <p:cNvSpPr/>
            <p:nvPr/>
          </p:nvSpPr>
          <p:spPr>
            <a:xfrm rot="-2551954">
              <a:off x="7058740" y="127230"/>
              <a:ext cx="14841" cy="9777"/>
            </a:xfrm>
            <a:custGeom>
              <a:avLst/>
              <a:gdLst/>
              <a:ahLst/>
              <a:cxnLst/>
              <a:rect l="l" t="t" r="r" b="b"/>
              <a:pathLst>
                <a:path w="85" h="56" extrusionOk="0">
                  <a:moveTo>
                    <a:pt x="38" y="0"/>
                  </a:moveTo>
                  <a:cubicBezTo>
                    <a:pt x="1" y="0"/>
                    <a:pt x="16" y="24"/>
                    <a:pt x="32" y="55"/>
                  </a:cubicBezTo>
                  <a:cubicBezTo>
                    <a:pt x="85" y="55"/>
                    <a:pt x="67" y="29"/>
                    <a:pt x="58" y="2"/>
                  </a:cubicBezTo>
                  <a:cubicBezTo>
                    <a:pt x="50" y="1"/>
                    <a:pt x="43" y="0"/>
                    <a:pt x="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7"/>
            <p:cNvSpPr/>
            <p:nvPr/>
          </p:nvSpPr>
          <p:spPr>
            <a:xfrm rot="-2551954">
              <a:off x="7057842" y="121839"/>
              <a:ext cx="4889" cy="6460"/>
            </a:xfrm>
            <a:custGeom>
              <a:avLst/>
              <a:gdLst/>
              <a:ahLst/>
              <a:cxnLst/>
              <a:rect l="l" t="t" r="r" b="b"/>
              <a:pathLst>
                <a:path w="28" h="37" extrusionOk="0">
                  <a:moveTo>
                    <a:pt x="27" y="1"/>
                  </a:moveTo>
                  <a:cubicBezTo>
                    <a:pt x="1" y="1"/>
                    <a:pt x="27" y="19"/>
                    <a:pt x="27" y="36"/>
                  </a:cubicBezTo>
                  <a:cubicBezTo>
                    <a:pt x="27" y="27"/>
                    <a:pt x="27" y="10"/>
                    <a:pt x="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7"/>
            <p:cNvSpPr/>
            <p:nvPr/>
          </p:nvSpPr>
          <p:spPr>
            <a:xfrm rot="-2551954">
              <a:off x="7074798" y="193263"/>
              <a:ext cx="15015" cy="8730"/>
            </a:xfrm>
            <a:custGeom>
              <a:avLst/>
              <a:gdLst/>
              <a:ahLst/>
              <a:cxnLst/>
              <a:rect l="l" t="t" r="r" b="b"/>
              <a:pathLst>
                <a:path w="86" h="50" extrusionOk="0">
                  <a:moveTo>
                    <a:pt x="19" y="1"/>
                  </a:moveTo>
                  <a:cubicBezTo>
                    <a:pt x="1" y="1"/>
                    <a:pt x="46" y="49"/>
                    <a:pt x="64" y="49"/>
                  </a:cubicBezTo>
                  <a:cubicBezTo>
                    <a:pt x="71" y="49"/>
                    <a:pt x="74" y="42"/>
                    <a:pt x="67" y="22"/>
                  </a:cubicBezTo>
                  <a:cubicBezTo>
                    <a:pt x="85" y="5"/>
                    <a:pt x="6" y="5"/>
                    <a:pt x="32" y="5"/>
                  </a:cubicBezTo>
                  <a:cubicBezTo>
                    <a:pt x="26" y="2"/>
                    <a:pt x="22" y="1"/>
                    <a:pt x="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7"/>
            <p:cNvSpPr/>
            <p:nvPr/>
          </p:nvSpPr>
          <p:spPr>
            <a:xfrm rot="-2551954">
              <a:off x="7079432" y="120005"/>
              <a:ext cx="10999" cy="4714"/>
            </a:xfrm>
            <a:custGeom>
              <a:avLst/>
              <a:gdLst/>
              <a:ahLst/>
              <a:cxnLst/>
              <a:rect l="l" t="t" r="r" b="b"/>
              <a:pathLst>
                <a:path w="63" h="27" extrusionOk="0">
                  <a:moveTo>
                    <a:pt x="62" y="0"/>
                  </a:moveTo>
                  <a:lnTo>
                    <a:pt x="1" y="9"/>
                  </a:lnTo>
                  <a:lnTo>
                    <a:pt x="54" y="27"/>
                  </a:lnTo>
                  <a:lnTo>
                    <a:pt x="6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7"/>
            <p:cNvSpPr/>
            <p:nvPr/>
          </p:nvSpPr>
          <p:spPr>
            <a:xfrm rot="-2551954">
              <a:off x="7100762" y="145422"/>
              <a:ext cx="6285" cy="10999"/>
            </a:xfrm>
            <a:custGeom>
              <a:avLst/>
              <a:gdLst/>
              <a:ahLst/>
              <a:cxnLst/>
              <a:rect l="l" t="t" r="r" b="b"/>
              <a:pathLst>
                <a:path w="36" h="63" extrusionOk="0">
                  <a:moveTo>
                    <a:pt x="18" y="1"/>
                  </a:moveTo>
                  <a:cubicBezTo>
                    <a:pt x="18" y="27"/>
                    <a:pt x="0" y="63"/>
                    <a:pt x="18" y="63"/>
                  </a:cubicBezTo>
                  <a:lnTo>
                    <a:pt x="35" y="10"/>
                  </a:lnTo>
                  <a:cubicBezTo>
                    <a:pt x="26" y="10"/>
                    <a:pt x="26" y="10"/>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7"/>
            <p:cNvSpPr/>
            <p:nvPr/>
          </p:nvSpPr>
          <p:spPr>
            <a:xfrm rot="-2551954">
              <a:off x="7097291" y="139702"/>
              <a:ext cx="1746" cy="7857"/>
            </a:xfrm>
            <a:custGeom>
              <a:avLst/>
              <a:gdLst/>
              <a:ahLst/>
              <a:cxnLst/>
              <a:rect l="l" t="t" r="r" b="b"/>
              <a:pathLst>
                <a:path w="10" h="45" extrusionOk="0">
                  <a:moveTo>
                    <a:pt x="1" y="1"/>
                  </a:moveTo>
                  <a:cubicBezTo>
                    <a:pt x="1" y="10"/>
                    <a:pt x="1" y="27"/>
                    <a:pt x="1" y="45"/>
                  </a:cubicBezTo>
                  <a:cubicBezTo>
                    <a:pt x="9" y="27"/>
                    <a:pt x="9" y="10"/>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7"/>
            <p:cNvSpPr/>
            <p:nvPr/>
          </p:nvSpPr>
          <p:spPr>
            <a:xfrm rot="-2551954">
              <a:off x="7096438" y="124385"/>
              <a:ext cx="4889" cy="8031"/>
            </a:xfrm>
            <a:custGeom>
              <a:avLst/>
              <a:gdLst/>
              <a:ahLst/>
              <a:cxnLst/>
              <a:rect l="l" t="t" r="r" b="b"/>
              <a:pathLst>
                <a:path w="28" h="46" extrusionOk="0">
                  <a:moveTo>
                    <a:pt x="27" y="1"/>
                  </a:moveTo>
                  <a:lnTo>
                    <a:pt x="9" y="10"/>
                  </a:lnTo>
                  <a:lnTo>
                    <a:pt x="1" y="45"/>
                  </a:lnTo>
                  <a:lnTo>
                    <a:pt x="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7"/>
            <p:cNvSpPr/>
            <p:nvPr/>
          </p:nvSpPr>
          <p:spPr>
            <a:xfrm rot="-2551954">
              <a:off x="7164734" y="224149"/>
              <a:ext cx="7857" cy="10999"/>
            </a:xfrm>
            <a:custGeom>
              <a:avLst/>
              <a:gdLst/>
              <a:ahLst/>
              <a:cxnLst/>
              <a:rect l="l" t="t" r="r" b="b"/>
              <a:pathLst>
                <a:path w="45" h="63" extrusionOk="0">
                  <a:moveTo>
                    <a:pt x="1" y="1"/>
                  </a:moveTo>
                  <a:lnTo>
                    <a:pt x="10" y="62"/>
                  </a:lnTo>
                  <a:cubicBezTo>
                    <a:pt x="36" y="62"/>
                    <a:pt x="45" y="54"/>
                    <a:pt x="36" y="36"/>
                  </a:cubicBezTo>
                  <a:cubicBezTo>
                    <a:pt x="27" y="18"/>
                    <a:pt x="18"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7"/>
            <p:cNvSpPr/>
            <p:nvPr/>
          </p:nvSpPr>
          <p:spPr>
            <a:xfrm rot="-2551954">
              <a:off x="7162482" y="189603"/>
              <a:ext cx="12396" cy="4714"/>
            </a:xfrm>
            <a:custGeom>
              <a:avLst/>
              <a:gdLst/>
              <a:ahLst/>
              <a:cxnLst/>
              <a:rect l="l" t="t" r="r" b="b"/>
              <a:pathLst>
                <a:path w="71" h="27" extrusionOk="0">
                  <a:moveTo>
                    <a:pt x="44" y="0"/>
                  </a:moveTo>
                  <a:cubicBezTo>
                    <a:pt x="27" y="9"/>
                    <a:pt x="18" y="9"/>
                    <a:pt x="0" y="18"/>
                  </a:cubicBezTo>
                  <a:lnTo>
                    <a:pt x="71" y="27"/>
                  </a:lnTo>
                  <a:lnTo>
                    <a:pt x="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7"/>
            <p:cNvSpPr/>
            <p:nvPr/>
          </p:nvSpPr>
          <p:spPr>
            <a:xfrm rot="-2551954">
              <a:off x="7186473" y="201651"/>
              <a:ext cx="9428" cy="11349"/>
            </a:xfrm>
            <a:custGeom>
              <a:avLst/>
              <a:gdLst/>
              <a:ahLst/>
              <a:cxnLst/>
              <a:rect l="l" t="t" r="r" b="b"/>
              <a:pathLst>
                <a:path w="54" h="65" extrusionOk="0">
                  <a:moveTo>
                    <a:pt x="19" y="0"/>
                  </a:moveTo>
                  <a:cubicBezTo>
                    <a:pt x="14" y="0"/>
                    <a:pt x="8" y="5"/>
                    <a:pt x="0" y="17"/>
                  </a:cubicBezTo>
                  <a:cubicBezTo>
                    <a:pt x="13" y="24"/>
                    <a:pt x="34" y="64"/>
                    <a:pt x="45" y="64"/>
                  </a:cubicBezTo>
                  <a:cubicBezTo>
                    <a:pt x="50" y="64"/>
                    <a:pt x="53" y="57"/>
                    <a:pt x="53" y="35"/>
                  </a:cubicBezTo>
                  <a:cubicBezTo>
                    <a:pt x="41" y="29"/>
                    <a:pt x="33" y="0"/>
                    <a:pt x="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7"/>
            <p:cNvSpPr/>
            <p:nvPr/>
          </p:nvSpPr>
          <p:spPr>
            <a:xfrm rot="-2551954">
              <a:off x="7240110" y="334423"/>
              <a:ext cx="20253" cy="4714"/>
            </a:xfrm>
            <a:custGeom>
              <a:avLst/>
              <a:gdLst/>
              <a:ahLst/>
              <a:cxnLst/>
              <a:rect l="l" t="t" r="r" b="b"/>
              <a:pathLst>
                <a:path w="116" h="27" extrusionOk="0">
                  <a:moveTo>
                    <a:pt x="1" y="0"/>
                  </a:moveTo>
                  <a:lnTo>
                    <a:pt x="116" y="27"/>
                  </a:lnTo>
                  <a:lnTo>
                    <a:pt x="116" y="9"/>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7"/>
            <p:cNvSpPr/>
            <p:nvPr/>
          </p:nvSpPr>
          <p:spPr>
            <a:xfrm rot="-2551954">
              <a:off x="7356071" y="391667"/>
              <a:ext cx="21824" cy="14841"/>
            </a:xfrm>
            <a:custGeom>
              <a:avLst/>
              <a:gdLst/>
              <a:ahLst/>
              <a:cxnLst/>
              <a:rect l="l" t="t" r="r" b="b"/>
              <a:pathLst>
                <a:path w="125" h="85" extrusionOk="0">
                  <a:moveTo>
                    <a:pt x="45" y="0"/>
                  </a:moveTo>
                  <a:cubicBezTo>
                    <a:pt x="28" y="0"/>
                    <a:pt x="19" y="33"/>
                    <a:pt x="7" y="33"/>
                  </a:cubicBezTo>
                  <a:cubicBezTo>
                    <a:pt x="5" y="33"/>
                    <a:pt x="3" y="32"/>
                    <a:pt x="1" y="30"/>
                  </a:cubicBezTo>
                  <a:lnTo>
                    <a:pt x="1" y="30"/>
                  </a:lnTo>
                  <a:cubicBezTo>
                    <a:pt x="23" y="66"/>
                    <a:pt x="14" y="85"/>
                    <a:pt x="57" y="85"/>
                  </a:cubicBezTo>
                  <a:cubicBezTo>
                    <a:pt x="65" y="85"/>
                    <a:pt x="76" y="84"/>
                    <a:pt x="89" y="83"/>
                  </a:cubicBezTo>
                  <a:cubicBezTo>
                    <a:pt x="125" y="21"/>
                    <a:pt x="19" y="56"/>
                    <a:pt x="54" y="3"/>
                  </a:cubicBezTo>
                  <a:cubicBezTo>
                    <a:pt x="51" y="1"/>
                    <a:pt x="47" y="0"/>
                    <a:pt x="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7"/>
            <p:cNvSpPr/>
            <p:nvPr/>
          </p:nvSpPr>
          <p:spPr>
            <a:xfrm rot="-2551954">
              <a:off x="7353804" y="403071"/>
              <a:ext cx="3143" cy="3143"/>
            </a:xfrm>
            <a:custGeom>
              <a:avLst/>
              <a:gdLst/>
              <a:ahLst/>
              <a:cxnLst/>
              <a:rect l="l" t="t" r="r" b="b"/>
              <a:pathLst>
                <a:path w="18" h="18" extrusionOk="0">
                  <a:moveTo>
                    <a:pt x="0" y="0"/>
                  </a:moveTo>
                  <a:cubicBezTo>
                    <a:pt x="9" y="9"/>
                    <a:pt x="9" y="9"/>
                    <a:pt x="18" y="18"/>
                  </a:cubicBezTo>
                  <a:cubicBezTo>
                    <a:pt x="9" y="9"/>
                    <a:pt x="9"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7"/>
            <p:cNvSpPr/>
            <p:nvPr/>
          </p:nvSpPr>
          <p:spPr>
            <a:xfrm rot="-2551954">
              <a:off x="7635750" y="730655"/>
              <a:ext cx="7857" cy="6285"/>
            </a:xfrm>
            <a:custGeom>
              <a:avLst/>
              <a:gdLst/>
              <a:ahLst/>
              <a:cxnLst/>
              <a:rect l="l" t="t" r="r" b="b"/>
              <a:pathLst>
                <a:path w="45" h="36" extrusionOk="0">
                  <a:moveTo>
                    <a:pt x="26" y="0"/>
                  </a:moveTo>
                  <a:cubicBezTo>
                    <a:pt x="0" y="9"/>
                    <a:pt x="0" y="18"/>
                    <a:pt x="0" y="36"/>
                  </a:cubicBezTo>
                  <a:lnTo>
                    <a:pt x="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7"/>
            <p:cNvSpPr/>
            <p:nvPr/>
          </p:nvSpPr>
          <p:spPr>
            <a:xfrm rot="-2551954">
              <a:off x="7693827" y="801025"/>
              <a:ext cx="10999" cy="4889"/>
            </a:xfrm>
            <a:custGeom>
              <a:avLst/>
              <a:gdLst/>
              <a:ahLst/>
              <a:cxnLst/>
              <a:rect l="l" t="t" r="r" b="b"/>
              <a:pathLst>
                <a:path w="63" h="28" extrusionOk="0">
                  <a:moveTo>
                    <a:pt x="62" y="1"/>
                  </a:moveTo>
                  <a:lnTo>
                    <a:pt x="1" y="27"/>
                  </a:lnTo>
                  <a:lnTo>
                    <a:pt x="1" y="27"/>
                  </a:lnTo>
                  <a:lnTo>
                    <a:pt x="62" y="19"/>
                  </a:lnTo>
                  <a:lnTo>
                    <a:pt x="6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7"/>
            <p:cNvSpPr/>
            <p:nvPr/>
          </p:nvSpPr>
          <p:spPr>
            <a:xfrm rot="-2551954">
              <a:off x="7761529" y="833011"/>
              <a:ext cx="8904" cy="10301"/>
            </a:xfrm>
            <a:custGeom>
              <a:avLst/>
              <a:gdLst/>
              <a:ahLst/>
              <a:cxnLst/>
              <a:rect l="l" t="t" r="r" b="b"/>
              <a:pathLst>
                <a:path w="51" h="59" extrusionOk="0">
                  <a:moveTo>
                    <a:pt x="33" y="1"/>
                  </a:moveTo>
                  <a:lnTo>
                    <a:pt x="33" y="1"/>
                  </a:lnTo>
                  <a:cubicBezTo>
                    <a:pt x="33" y="5"/>
                    <a:pt x="34" y="9"/>
                    <a:pt x="36" y="13"/>
                  </a:cubicBezTo>
                  <a:lnTo>
                    <a:pt x="36" y="13"/>
                  </a:lnTo>
                  <a:cubicBezTo>
                    <a:pt x="36" y="9"/>
                    <a:pt x="35" y="5"/>
                    <a:pt x="33" y="1"/>
                  </a:cubicBezTo>
                  <a:close/>
                  <a:moveTo>
                    <a:pt x="36" y="13"/>
                  </a:moveTo>
                  <a:lnTo>
                    <a:pt x="36" y="13"/>
                  </a:lnTo>
                  <a:cubicBezTo>
                    <a:pt x="34" y="37"/>
                    <a:pt x="1" y="58"/>
                    <a:pt x="21" y="58"/>
                  </a:cubicBezTo>
                  <a:cubicBezTo>
                    <a:pt x="27" y="58"/>
                    <a:pt x="36" y="57"/>
                    <a:pt x="51" y="53"/>
                  </a:cubicBezTo>
                  <a:cubicBezTo>
                    <a:pt x="51" y="40"/>
                    <a:pt x="40" y="27"/>
                    <a:pt x="36" y="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7"/>
            <p:cNvSpPr/>
            <p:nvPr/>
          </p:nvSpPr>
          <p:spPr>
            <a:xfrm rot="-2551954">
              <a:off x="8166695" y="-8782"/>
              <a:ext cx="4714" cy="3317"/>
            </a:xfrm>
            <a:custGeom>
              <a:avLst/>
              <a:gdLst/>
              <a:ahLst/>
              <a:cxnLst/>
              <a:rect l="l" t="t" r="r" b="b"/>
              <a:pathLst>
                <a:path w="27" h="19" extrusionOk="0">
                  <a:moveTo>
                    <a:pt x="0" y="1"/>
                  </a:moveTo>
                  <a:lnTo>
                    <a:pt x="27" y="18"/>
                  </a:lnTo>
                  <a:cubicBezTo>
                    <a:pt x="18" y="10"/>
                    <a:pt x="9"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7"/>
            <p:cNvSpPr/>
            <p:nvPr/>
          </p:nvSpPr>
          <p:spPr>
            <a:xfrm rot="-2551954">
              <a:off x="8144638" y="-25232"/>
              <a:ext cx="6460" cy="1397"/>
            </a:xfrm>
            <a:custGeom>
              <a:avLst/>
              <a:gdLst/>
              <a:ahLst/>
              <a:cxnLst/>
              <a:rect l="l" t="t" r="r" b="b"/>
              <a:pathLst>
                <a:path w="37" h="8" extrusionOk="0">
                  <a:moveTo>
                    <a:pt x="1" y="1"/>
                  </a:moveTo>
                  <a:cubicBezTo>
                    <a:pt x="10" y="5"/>
                    <a:pt x="19" y="7"/>
                    <a:pt x="25" y="7"/>
                  </a:cubicBezTo>
                  <a:cubicBezTo>
                    <a:pt x="32" y="7"/>
                    <a:pt x="36" y="5"/>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7"/>
            <p:cNvSpPr/>
            <p:nvPr/>
          </p:nvSpPr>
          <p:spPr>
            <a:xfrm rot="-2551954">
              <a:off x="7700975" y="-262938"/>
              <a:ext cx="29332" cy="10999"/>
            </a:xfrm>
            <a:custGeom>
              <a:avLst/>
              <a:gdLst/>
              <a:ahLst/>
              <a:cxnLst/>
              <a:rect l="l" t="t" r="r" b="b"/>
              <a:pathLst>
                <a:path w="168" h="63" extrusionOk="0">
                  <a:moveTo>
                    <a:pt x="168" y="0"/>
                  </a:moveTo>
                  <a:cubicBezTo>
                    <a:pt x="97" y="36"/>
                    <a:pt x="0" y="62"/>
                    <a:pt x="80" y="62"/>
                  </a:cubicBezTo>
                  <a:lnTo>
                    <a:pt x="159" y="53"/>
                  </a:lnTo>
                  <a:cubicBezTo>
                    <a:pt x="141" y="27"/>
                    <a:pt x="150" y="18"/>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7"/>
            <p:cNvSpPr/>
            <p:nvPr/>
          </p:nvSpPr>
          <p:spPr>
            <a:xfrm rot="-2551954">
              <a:off x="7947805" y="-135460"/>
              <a:ext cx="12571" cy="4714"/>
            </a:xfrm>
            <a:custGeom>
              <a:avLst/>
              <a:gdLst/>
              <a:ahLst/>
              <a:cxnLst/>
              <a:rect l="l" t="t" r="r" b="b"/>
              <a:pathLst>
                <a:path w="72" h="27" extrusionOk="0">
                  <a:moveTo>
                    <a:pt x="1" y="0"/>
                  </a:moveTo>
                  <a:cubicBezTo>
                    <a:pt x="19" y="9"/>
                    <a:pt x="36" y="18"/>
                    <a:pt x="54" y="27"/>
                  </a:cubicBezTo>
                  <a:lnTo>
                    <a:pt x="72" y="18"/>
                  </a:lnTo>
                  <a:cubicBezTo>
                    <a:pt x="45" y="9"/>
                    <a:pt x="27"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7"/>
            <p:cNvSpPr/>
            <p:nvPr/>
          </p:nvSpPr>
          <p:spPr>
            <a:xfrm rot="-2551954">
              <a:off x="7995918" y="-165318"/>
              <a:ext cx="9428" cy="6285"/>
            </a:xfrm>
            <a:custGeom>
              <a:avLst/>
              <a:gdLst/>
              <a:ahLst/>
              <a:cxnLst/>
              <a:rect l="l" t="t" r="r" b="b"/>
              <a:pathLst>
                <a:path w="54" h="36" extrusionOk="0">
                  <a:moveTo>
                    <a:pt x="54" y="0"/>
                  </a:moveTo>
                  <a:lnTo>
                    <a:pt x="1" y="35"/>
                  </a:lnTo>
                  <a:cubicBezTo>
                    <a:pt x="19" y="27"/>
                    <a:pt x="36"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7"/>
            <p:cNvSpPr/>
            <p:nvPr/>
          </p:nvSpPr>
          <p:spPr>
            <a:xfrm rot="-2551954">
              <a:off x="8269863" y="80656"/>
              <a:ext cx="14142" cy="4889"/>
            </a:xfrm>
            <a:custGeom>
              <a:avLst/>
              <a:gdLst/>
              <a:ahLst/>
              <a:cxnLst/>
              <a:rect l="l" t="t" r="r" b="b"/>
              <a:pathLst>
                <a:path w="81" h="28" extrusionOk="0">
                  <a:moveTo>
                    <a:pt x="35" y="1"/>
                  </a:moveTo>
                  <a:cubicBezTo>
                    <a:pt x="24" y="1"/>
                    <a:pt x="13" y="1"/>
                    <a:pt x="1" y="1"/>
                  </a:cubicBezTo>
                  <a:lnTo>
                    <a:pt x="80" y="28"/>
                  </a:lnTo>
                  <a:cubicBezTo>
                    <a:pt x="75" y="4"/>
                    <a:pt x="57"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7"/>
            <p:cNvSpPr/>
            <p:nvPr/>
          </p:nvSpPr>
          <p:spPr>
            <a:xfrm rot="-2551954">
              <a:off x="7570291" y="-437415"/>
              <a:ext cx="18682" cy="10999"/>
            </a:xfrm>
            <a:custGeom>
              <a:avLst/>
              <a:gdLst/>
              <a:ahLst/>
              <a:cxnLst/>
              <a:rect l="l" t="t" r="r" b="b"/>
              <a:pathLst>
                <a:path w="107" h="63" extrusionOk="0">
                  <a:moveTo>
                    <a:pt x="45" y="1"/>
                  </a:moveTo>
                  <a:lnTo>
                    <a:pt x="45" y="1"/>
                  </a:lnTo>
                  <a:cubicBezTo>
                    <a:pt x="18" y="18"/>
                    <a:pt x="0" y="45"/>
                    <a:pt x="0" y="63"/>
                  </a:cubicBezTo>
                  <a:cubicBezTo>
                    <a:pt x="45" y="27"/>
                    <a:pt x="106" y="10"/>
                    <a:pt x="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7"/>
            <p:cNvSpPr/>
            <p:nvPr/>
          </p:nvSpPr>
          <p:spPr>
            <a:xfrm rot="-2551954">
              <a:off x="8054315" y="77562"/>
              <a:ext cx="7857" cy="3841"/>
            </a:xfrm>
            <a:custGeom>
              <a:avLst/>
              <a:gdLst/>
              <a:ahLst/>
              <a:cxnLst/>
              <a:rect l="l" t="t" r="r" b="b"/>
              <a:pathLst>
                <a:path w="45" h="22" extrusionOk="0">
                  <a:moveTo>
                    <a:pt x="14" y="1"/>
                  </a:moveTo>
                  <a:cubicBezTo>
                    <a:pt x="10" y="1"/>
                    <a:pt x="5" y="2"/>
                    <a:pt x="0" y="4"/>
                  </a:cubicBezTo>
                  <a:cubicBezTo>
                    <a:pt x="18" y="13"/>
                    <a:pt x="27" y="22"/>
                    <a:pt x="44" y="22"/>
                  </a:cubicBezTo>
                  <a:cubicBezTo>
                    <a:pt x="38" y="9"/>
                    <a:pt x="27" y="1"/>
                    <a:pt x="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7"/>
            <p:cNvSpPr/>
            <p:nvPr/>
          </p:nvSpPr>
          <p:spPr>
            <a:xfrm rot="-2551954">
              <a:off x="7572124" y="-421324"/>
              <a:ext cx="12571" cy="12571"/>
            </a:xfrm>
            <a:custGeom>
              <a:avLst/>
              <a:gdLst/>
              <a:ahLst/>
              <a:cxnLst/>
              <a:rect l="l" t="t" r="r" b="b"/>
              <a:pathLst>
                <a:path w="72" h="72" extrusionOk="0">
                  <a:moveTo>
                    <a:pt x="53" y="1"/>
                  </a:moveTo>
                  <a:cubicBezTo>
                    <a:pt x="18" y="18"/>
                    <a:pt x="1" y="45"/>
                    <a:pt x="53" y="71"/>
                  </a:cubicBezTo>
                  <a:cubicBezTo>
                    <a:pt x="62" y="71"/>
                    <a:pt x="62" y="62"/>
                    <a:pt x="71" y="62"/>
                  </a:cubicBezTo>
                  <a:cubicBezTo>
                    <a:pt x="53" y="36"/>
                    <a:pt x="45" y="18"/>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7"/>
            <p:cNvSpPr/>
            <p:nvPr/>
          </p:nvSpPr>
          <p:spPr>
            <a:xfrm rot="-2551954">
              <a:off x="8594248" y="461761"/>
              <a:ext cx="1746" cy="175"/>
            </a:xfrm>
            <a:custGeom>
              <a:avLst/>
              <a:gdLst/>
              <a:ahLst/>
              <a:cxnLst/>
              <a:rect l="l" t="t" r="r" b="b"/>
              <a:pathLst>
                <a:path w="10" h="1" extrusionOk="0">
                  <a:moveTo>
                    <a:pt x="9" y="1"/>
                  </a:moveTo>
                  <a:cubicBezTo>
                    <a:pt x="9" y="1"/>
                    <a:pt x="9" y="1"/>
                    <a:pt x="1" y="1"/>
                  </a:cubicBezTo>
                  <a:cubicBezTo>
                    <a:pt x="9" y="1"/>
                    <a:pt x="9" y="1"/>
                    <a:pt x="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7"/>
            <p:cNvSpPr/>
            <p:nvPr/>
          </p:nvSpPr>
          <p:spPr>
            <a:xfrm rot="-2551954">
              <a:off x="8607372" y="655109"/>
              <a:ext cx="2619" cy="4889"/>
            </a:xfrm>
            <a:custGeom>
              <a:avLst/>
              <a:gdLst/>
              <a:ahLst/>
              <a:cxnLst/>
              <a:rect l="l" t="t" r="r" b="b"/>
              <a:pathLst>
                <a:path w="15" h="28" extrusionOk="0">
                  <a:moveTo>
                    <a:pt x="6" y="1"/>
                  </a:moveTo>
                  <a:cubicBezTo>
                    <a:pt x="0" y="1"/>
                    <a:pt x="2" y="5"/>
                    <a:pt x="6" y="12"/>
                  </a:cubicBezTo>
                  <a:lnTo>
                    <a:pt x="6" y="12"/>
                  </a:lnTo>
                  <a:cubicBezTo>
                    <a:pt x="6" y="8"/>
                    <a:pt x="6" y="4"/>
                    <a:pt x="6" y="1"/>
                  </a:cubicBezTo>
                  <a:close/>
                  <a:moveTo>
                    <a:pt x="6" y="12"/>
                  </a:moveTo>
                  <a:cubicBezTo>
                    <a:pt x="7" y="20"/>
                    <a:pt x="9" y="27"/>
                    <a:pt x="15" y="27"/>
                  </a:cubicBezTo>
                  <a:cubicBezTo>
                    <a:pt x="12" y="21"/>
                    <a:pt x="9" y="16"/>
                    <a:pt x="6"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7"/>
            <p:cNvSpPr/>
            <p:nvPr/>
          </p:nvSpPr>
          <p:spPr>
            <a:xfrm rot="-2551954">
              <a:off x="7667048" y="-447488"/>
              <a:ext cx="3143" cy="1746"/>
            </a:xfrm>
            <a:custGeom>
              <a:avLst/>
              <a:gdLst/>
              <a:ahLst/>
              <a:cxnLst/>
              <a:rect l="l" t="t" r="r" b="b"/>
              <a:pathLst>
                <a:path w="18" h="10" extrusionOk="0">
                  <a:moveTo>
                    <a:pt x="0" y="10"/>
                  </a:moveTo>
                  <a:lnTo>
                    <a:pt x="0" y="10"/>
                  </a:lnTo>
                  <a:cubicBezTo>
                    <a:pt x="18" y="1"/>
                    <a:pt x="18" y="1"/>
                    <a:pt x="0" y="1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7"/>
            <p:cNvSpPr/>
            <p:nvPr/>
          </p:nvSpPr>
          <p:spPr>
            <a:xfrm rot="-2551954">
              <a:off x="8389268" y="293333"/>
              <a:ext cx="4714" cy="3143"/>
            </a:xfrm>
            <a:custGeom>
              <a:avLst/>
              <a:gdLst/>
              <a:ahLst/>
              <a:cxnLst/>
              <a:rect l="l" t="t" r="r" b="b"/>
              <a:pathLst>
                <a:path w="27" h="18" extrusionOk="0">
                  <a:moveTo>
                    <a:pt x="1" y="1"/>
                  </a:moveTo>
                  <a:cubicBezTo>
                    <a:pt x="17" y="13"/>
                    <a:pt x="24" y="17"/>
                    <a:pt x="25" y="17"/>
                  </a:cubicBezTo>
                  <a:cubicBezTo>
                    <a:pt x="26" y="17"/>
                    <a:pt x="19" y="10"/>
                    <a:pt x="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7"/>
            <p:cNvSpPr/>
            <p:nvPr/>
          </p:nvSpPr>
          <p:spPr>
            <a:xfrm rot="-2551954">
              <a:off x="7882755" y="-302855"/>
              <a:ext cx="175" cy="1571"/>
            </a:xfrm>
            <a:custGeom>
              <a:avLst/>
              <a:gdLst/>
              <a:ahLst/>
              <a:cxnLst/>
              <a:rect l="l" t="t" r="r" b="b"/>
              <a:pathLst>
                <a:path w="1" h="9" extrusionOk="0">
                  <a:moveTo>
                    <a:pt x="0" y="9"/>
                  </a:moveTo>
                  <a:cubicBezTo>
                    <a:pt x="0" y="9"/>
                    <a:pt x="0" y="0"/>
                    <a:pt x="0" y="0"/>
                  </a:cubicBezTo>
                  <a:lnTo>
                    <a:pt x="0" y="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7"/>
            <p:cNvSpPr/>
            <p:nvPr/>
          </p:nvSpPr>
          <p:spPr>
            <a:xfrm rot="-2551954">
              <a:off x="7850116" y="-294365"/>
              <a:ext cx="51156" cy="12396"/>
            </a:xfrm>
            <a:custGeom>
              <a:avLst/>
              <a:gdLst/>
              <a:ahLst/>
              <a:cxnLst/>
              <a:rect l="l" t="t" r="r" b="b"/>
              <a:pathLst>
                <a:path w="293" h="71" extrusionOk="0">
                  <a:moveTo>
                    <a:pt x="230" y="0"/>
                  </a:moveTo>
                  <a:lnTo>
                    <a:pt x="1" y="27"/>
                  </a:lnTo>
                  <a:lnTo>
                    <a:pt x="292" y="71"/>
                  </a:lnTo>
                  <a:cubicBezTo>
                    <a:pt x="195" y="44"/>
                    <a:pt x="204" y="27"/>
                    <a:pt x="2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7"/>
            <p:cNvSpPr/>
            <p:nvPr/>
          </p:nvSpPr>
          <p:spPr>
            <a:xfrm rot="-2551954">
              <a:off x="7999099" y="-766867"/>
              <a:ext cx="236052" cy="1629665"/>
            </a:xfrm>
            <a:custGeom>
              <a:avLst/>
              <a:gdLst/>
              <a:ahLst/>
              <a:cxnLst/>
              <a:rect l="l" t="t" r="r" b="b"/>
              <a:pathLst>
                <a:path w="1352" h="9334" extrusionOk="0">
                  <a:moveTo>
                    <a:pt x="292" y="1757"/>
                  </a:moveTo>
                  <a:cubicBezTo>
                    <a:pt x="283" y="1757"/>
                    <a:pt x="283" y="1766"/>
                    <a:pt x="283" y="1766"/>
                  </a:cubicBezTo>
                  <a:cubicBezTo>
                    <a:pt x="274" y="1775"/>
                    <a:pt x="257" y="1784"/>
                    <a:pt x="248" y="1792"/>
                  </a:cubicBezTo>
                  <a:cubicBezTo>
                    <a:pt x="265" y="1784"/>
                    <a:pt x="283" y="1775"/>
                    <a:pt x="292" y="1766"/>
                  </a:cubicBezTo>
                  <a:cubicBezTo>
                    <a:pt x="292" y="1757"/>
                    <a:pt x="292" y="1757"/>
                    <a:pt x="292" y="1757"/>
                  </a:cubicBezTo>
                  <a:close/>
                  <a:moveTo>
                    <a:pt x="1023" y="2080"/>
                  </a:moveTo>
                  <a:lnTo>
                    <a:pt x="1034" y="2084"/>
                  </a:lnTo>
                  <a:cubicBezTo>
                    <a:pt x="1031" y="2082"/>
                    <a:pt x="1027" y="2081"/>
                    <a:pt x="1023" y="2080"/>
                  </a:cubicBezTo>
                  <a:close/>
                  <a:moveTo>
                    <a:pt x="1034" y="2101"/>
                  </a:moveTo>
                  <a:cubicBezTo>
                    <a:pt x="1031" y="2103"/>
                    <a:pt x="1028" y="2105"/>
                    <a:pt x="1025" y="2107"/>
                  </a:cubicBezTo>
                  <a:lnTo>
                    <a:pt x="1025" y="2107"/>
                  </a:lnTo>
                  <a:cubicBezTo>
                    <a:pt x="1029" y="2105"/>
                    <a:pt x="1032" y="2104"/>
                    <a:pt x="1034" y="2101"/>
                  </a:cubicBezTo>
                  <a:close/>
                  <a:moveTo>
                    <a:pt x="649" y="3249"/>
                  </a:moveTo>
                  <a:lnTo>
                    <a:pt x="649" y="3249"/>
                  </a:lnTo>
                  <a:cubicBezTo>
                    <a:pt x="651" y="3249"/>
                    <a:pt x="652" y="3249"/>
                    <a:pt x="654" y="3249"/>
                  </a:cubicBezTo>
                  <a:cubicBezTo>
                    <a:pt x="652" y="3249"/>
                    <a:pt x="651" y="3249"/>
                    <a:pt x="649" y="3249"/>
                  </a:cubicBezTo>
                  <a:close/>
                  <a:moveTo>
                    <a:pt x="1076" y="4554"/>
                  </a:moveTo>
                  <a:lnTo>
                    <a:pt x="1078" y="4565"/>
                  </a:lnTo>
                  <a:cubicBezTo>
                    <a:pt x="1080" y="4561"/>
                    <a:pt x="1079" y="4557"/>
                    <a:pt x="1076" y="4554"/>
                  </a:cubicBezTo>
                  <a:close/>
                  <a:moveTo>
                    <a:pt x="1200" y="5729"/>
                  </a:moveTo>
                  <a:lnTo>
                    <a:pt x="1201" y="5731"/>
                  </a:lnTo>
                  <a:cubicBezTo>
                    <a:pt x="1201" y="5730"/>
                    <a:pt x="1201" y="5730"/>
                    <a:pt x="1200" y="5729"/>
                  </a:cubicBezTo>
                  <a:close/>
                  <a:moveTo>
                    <a:pt x="1157" y="6322"/>
                  </a:moveTo>
                  <a:cubicBezTo>
                    <a:pt x="1158" y="6323"/>
                    <a:pt x="1158" y="6325"/>
                    <a:pt x="1158" y="6326"/>
                  </a:cubicBezTo>
                  <a:lnTo>
                    <a:pt x="1158" y="6326"/>
                  </a:lnTo>
                  <a:cubicBezTo>
                    <a:pt x="1158" y="6324"/>
                    <a:pt x="1158" y="6323"/>
                    <a:pt x="1157" y="6322"/>
                  </a:cubicBezTo>
                  <a:close/>
                  <a:moveTo>
                    <a:pt x="1073" y="6780"/>
                  </a:moveTo>
                  <a:cubicBezTo>
                    <a:pt x="1075" y="6781"/>
                    <a:pt x="1076" y="6781"/>
                    <a:pt x="1078" y="6781"/>
                  </a:cubicBezTo>
                  <a:cubicBezTo>
                    <a:pt x="1076" y="6781"/>
                    <a:pt x="1075" y="6781"/>
                    <a:pt x="1073" y="6780"/>
                  </a:cubicBezTo>
                  <a:close/>
                  <a:moveTo>
                    <a:pt x="255" y="7698"/>
                  </a:moveTo>
                  <a:cubicBezTo>
                    <a:pt x="253" y="7698"/>
                    <a:pt x="250" y="7699"/>
                    <a:pt x="248" y="7700"/>
                  </a:cubicBezTo>
                  <a:cubicBezTo>
                    <a:pt x="250" y="7699"/>
                    <a:pt x="253" y="7698"/>
                    <a:pt x="255" y="7698"/>
                  </a:cubicBezTo>
                  <a:close/>
                  <a:moveTo>
                    <a:pt x="1087" y="8132"/>
                  </a:moveTo>
                  <a:cubicBezTo>
                    <a:pt x="1085" y="8133"/>
                    <a:pt x="1084" y="8134"/>
                    <a:pt x="1084" y="8136"/>
                  </a:cubicBezTo>
                  <a:lnTo>
                    <a:pt x="1084" y="8136"/>
                  </a:lnTo>
                  <a:lnTo>
                    <a:pt x="1087" y="8132"/>
                  </a:lnTo>
                  <a:close/>
                  <a:moveTo>
                    <a:pt x="733" y="0"/>
                  </a:moveTo>
                  <a:lnTo>
                    <a:pt x="327" y="44"/>
                  </a:lnTo>
                  <a:lnTo>
                    <a:pt x="389" y="79"/>
                  </a:lnTo>
                  <a:cubicBezTo>
                    <a:pt x="334" y="79"/>
                    <a:pt x="291" y="114"/>
                    <a:pt x="256" y="114"/>
                  </a:cubicBezTo>
                  <a:cubicBezTo>
                    <a:pt x="240" y="114"/>
                    <a:pt x="226" y="107"/>
                    <a:pt x="212" y="88"/>
                  </a:cubicBezTo>
                  <a:lnTo>
                    <a:pt x="212" y="141"/>
                  </a:lnTo>
                  <a:cubicBezTo>
                    <a:pt x="168" y="177"/>
                    <a:pt x="151" y="221"/>
                    <a:pt x="177" y="247"/>
                  </a:cubicBezTo>
                  <a:cubicBezTo>
                    <a:pt x="170" y="269"/>
                    <a:pt x="239" y="296"/>
                    <a:pt x="227" y="296"/>
                  </a:cubicBezTo>
                  <a:cubicBezTo>
                    <a:pt x="224" y="296"/>
                    <a:pt x="217" y="295"/>
                    <a:pt x="204" y="291"/>
                  </a:cubicBezTo>
                  <a:lnTo>
                    <a:pt x="204" y="291"/>
                  </a:lnTo>
                  <a:lnTo>
                    <a:pt x="257" y="371"/>
                  </a:lnTo>
                  <a:lnTo>
                    <a:pt x="239" y="380"/>
                  </a:lnTo>
                  <a:cubicBezTo>
                    <a:pt x="230" y="459"/>
                    <a:pt x="371" y="547"/>
                    <a:pt x="230" y="653"/>
                  </a:cubicBezTo>
                  <a:cubicBezTo>
                    <a:pt x="248" y="680"/>
                    <a:pt x="274" y="706"/>
                    <a:pt x="257" y="759"/>
                  </a:cubicBezTo>
                  <a:lnTo>
                    <a:pt x="186" y="768"/>
                  </a:lnTo>
                  <a:cubicBezTo>
                    <a:pt x="212" y="804"/>
                    <a:pt x="115" y="874"/>
                    <a:pt x="186" y="892"/>
                  </a:cubicBezTo>
                  <a:cubicBezTo>
                    <a:pt x="1" y="936"/>
                    <a:pt x="151" y="1068"/>
                    <a:pt x="115" y="1139"/>
                  </a:cubicBezTo>
                  <a:lnTo>
                    <a:pt x="204" y="1139"/>
                  </a:lnTo>
                  <a:cubicBezTo>
                    <a:pt x="204" y="1183"/>
                    <a:pt x="230" y="1227"/>
                    <a:pt x="265" y="1280"/>
                  </a:cubicBezTo>
                  <a:lnTo>
                    <a:pt x="345" y="1280"/>
                  </a:lnTo>
                  <a:cubicBezTo>
                    <a:pt x="407" y="1324"/>
                    <a:pt x="292" y="1404"/>
                    <a:pt x="301" y="1475"/>
                  </a:cubicBezTo>
                  <a:cubicBezTo>
                    <a:pt x="265" y="1475"/>
                    <a:pt x="274" y="1457"/>
                    <a:pt x="292" y="1439"/>
                  </a:cubicBezTo>
                  <a:lnTo>
                    <a:pt x="292" y="1439"/>
                  </a:lnTo>
                  <a:cubicBezTo>
                    <a:pt x="115" y="1536"/>
                    <a:pt x="424" y="1634"/>
                    <a:pt x="292" y="1713"/>
                  </a:cubicBezTo>
                  <a:cubicBezTo>
                    <a:pt x="318" y="1731"/>
                    <a:pt x="310" y="1748"/>
                    <a:pt x="292" y="1766"/>
                  </a:cubicBezTo>
                  <a:cubicBezTo>
                    <a:pt x="292" y="1784"/>
                    <a:pt x="301" y="1810"/>
                    <a:pt x="318" y="1837"/>
                  </a:cubicBezTo>
                  <a:lnTo>
                    <a:pt x="239" y="1845"/>
                  </a:lnTo>
                  <a:cubicBezTo>
                    <a:pt x="221" y="1859"/>
                    <a:pt x="230" y="1863"/>
                    <a:pt x="252" y="1863"/>
                  </a:cubicBezTo>
                  <a:cubicBezTo>
                    <a:pt x="274" y="1863"/>
                    <a:pt x="310" y="1859"/>
                    <a:pt x="345" y="1854"/>
                  </a:cubicBezTo>
                  <a:cubicBezTo>
                    <a:pt x="354" y="1863"/>
                    <a:pt x="371" y="1872"/>
                    <a:pt x="398" y="1890"/>
                  </a:cubicBezTo>
                  <a:cubicBezTo>
                    <a:pt x="257" y="1907"/>
                    <a:pt x="442" y="1951"/>
                    <a:pt x="292" y="1969"/>
                  </a:cubicBezTo>
                  <a:cubicBezTo>
                    <a:pt x="363" y="1987"/>
                    <a:pt x="345" y="2093"/>
                    <a:pt x="495" y="2101"/>
                  </a:cubicBezTo>
                  <a:cubicBezTo>
                    <a:pt x="483" y="2101"/>
                    <a:pt x="475" y="2105"/>
                    <a:pt x="471" y="2105"/>
                  </a:cubicBezTo>
                  <a:cubicBezTo>
                    <a:pt x="470" y="2105"/>
                    <a:pt x="469" y="2104"/>
                    <a:pt x="469" y="2101"/>
                  </a:cubicBezTo>
                  <a:lnTo>
                    <a:pt x="469" y="2101"/>
                  </a:lnTo>
                  <a:cubicBezTo>
                    <a:pt x="451" y="2128"/>
                    <a:pt x="433" y="2154"/>
                    <a:pt x="477" y="2172"/>
                  </a:cubicBezTo>
                  <a:lnTo>
                    <a:pt x="371" y="2181"/>
                  </a:lnTo>
                  <a:lnTo>
                    <a:pt x="513" y="2243"/>
                  </a:lnTo>
                  <a:cubicBezTo>
                    <a:pt x="474" y="2265"/>
                    <a:pt x="443" y="2280"/>
                    <a:pt x="406" y="2280"/>
                  </a:cubicBezTo>
                  <a:cubicBezTo>
                    <a:pt x="383" y="2280"/>
                    <a:pt x="358" y="2274"/>
                    <a:pt x="327" y="2260"/>
                  </a:cubicBezTo>
                  <a:lnTo>
                    <a:pt x="327" y="2260"/>
                  </a:lnTo>
                  <a:cubicBezTo>
                    <a:pt x="460" y="2340"/>
                    <a:pt x="380" y="2322"/>
                    <a:pt x="504" y="2393"/>
                  </a:cubicBezTo>
                  <a:lnTo>
                    <a:pt x="433" y="2393"/>
                  </a:lnTo>
                  <a:cubicBezTo>
                    <a:pt x="433" y="2419"/>
                    <a:pt x="530" y="2455"/>
                    <a:pt x="469" y="2472"/>
                  </a:cubicBezTo>
                  <a:cubicBezTo>
                    <a:pt x="336" y="2525"/>
                    <a:pt x="451" y="2755"/>
                    <a:pt x="327" y="2896"/>
                  </a:cubicBezTo>
                  <a:cubicBezTo>
                    <a:pt x="353" y="2893"/>
                    <a:pt x="371" y="2892"/>
                    <a:pt x="383" y="2892"/>
                  </a:cubicBezTo>
                  <a:cubicBezTo>
                    <a:pt x="474" y="2892"/>
                    <a:pt x="258" y="2967"/>
                    <a:pt x="398" y="2967"/>
                  </a:cubicBezTo>
                  <a:cubicBezTo>
                    <a:pt x="362" y="2973"/>
                    <a:pt x="338" y="2987"/>
                    <a:pt x="312" y="2987"/>
                  </a:cubicBezTo>
                  <a:cubicBezTo>
                    <a:pt x="301" y="2987"/>
                    <a:pt x="288" y="2984"/>
                    <a:pt x="274" y="2976"/>
                  </a:cubicBezTo>
                  <a:lnTo>
                    <a:pt x="274" y="2976"/>
                  </a:lnTo>
                  <a:cubicBezTo>
                    <a:pt x="327" y="3046"/>
                    <a:pt x="204" y="3090"/>
                    <a:pt x="336" y="3135"/>
                  </a:cubicBezTo>
                  <a:cubicBezTo>
                    <a:pt x="326" y="3136"/>
                    <a:pt x="316" y="3137"/>
                    <a:pt x="308" y="3137"/>
                  </a:cubicBezTo>
                  <a:cubicBezTo>
                    <a:pt x="275" y="3137"/>
                    <a:pt x="258" y="3126"/>
                    <a:pt x="230" y="3126"/>
                  </a:cubicBezTo>
                  <a:cubicBezTo>
                    <a:pt x="248" y="3135"/>
                    <a:pt x="274" y="3152"/>
                    <a:pt x="248" y="3161"/>
                  </a:cubicBezTo>
                  <a:cubicBezTo>
                    <a:pt x="243" y="3163"/>
                    <a:pt x="238" y="3163"/>
                    <a:pt x="234" y="3163"/>
                  </a:cubicBezTo>
                  <a:cubicBezTo>
                    <a:pt x="215" y="3163"/>
                    <a:pt x="200" y="3149"/>
                    <a:pt x="186" y="3135"/>
                  </a:cubicBezTo>
                  <a:lnTo>
                    <a:pt x="186" y="3135"/>
                  </a:lnTo>
                  <a:cubicBezTo>
                    <a:pt x="195" y="3214"/>
                    <a:pt x="345" y="3223"/>
                    <a:pt x="486" y="3223"/>
                  </a:cubicBezTo>
                  <a:cubicBezTo>
                    <a:pt x="416" y="3267"/>
                    <a:pt x="424" y="3285"/>
                    <a:pt x="522" y="3311"/>
                  </a:cubicBezTo>
                  <a:cubicBezTo>
                    <a:pt x="498" y="3321"/>
                    <a:pt x="472" y="3330"/>
                    <a:pt x="450" y="3330"/>
                  </a:cubicBezTo>
                  <a:cubicBezTo>
                    <a:pt x="431" y="3330"/>
                    <a:pt x="415" y="3323"/>
                    <a:pt x="407" y="3302"/>
                  </a:cubicBezTo>
                  <a:lnTo>
                    <a:pt x="407" y="3302"/>
                  </a:lnTo>
                  <a:cubicBezTo>
                    <a:pt x="398" y="3329"/>
                    <a:pt x="336" y="3461"/>
                    <a:pt x="451" y="3461"/>
                  </a:cubicBezTo>
                  <a:cubicBezTo>
                    <a:pt x="424" y="3470"/>
                    <a:pt x="442" y="3505"/>
                    <a:pt x="460" y="3505"/>
                  </a:cubicBezTo>
                  <a:cubicBezTo>
                    <a:pt x="451" y="3567"/>
                    <a:pt x="442" y="3576"/>
                    <a:pt x="451" y="3629"/>
                  </a:cubicBezTo>
                  <a:lnTo>
                    <a:pt x="469" y="3611"/>
                  </a:lnTo>
                  <a:cubicBezTo>
                    <a:pt x="610" y="3638"/>
                    <a:pt x="504" y="3664"/>
                    <a:pt x="513" y="3709"/>
                  </a:cubicBezTo>
                  <a:lnTo>
                    <a:pt x="504" y="3709"/>
                  </a:lnTo>
                  <a:cubicBezTo>
                    <a:pt x="407" y="3814"/>
                    <a:pt x="548" y="3753"/>
                    <a:pt x="433" y="3859"/>
                  </a:cubicBezTo>
                  <a:lnTo>
                    <a:pt x="522" y="3859"/>
                  </a:lnTo>
                  <a:cubicBezTo>
                    <a:pt x="707" y="3867"/>
                    <a:pt x="416" y="3947"/>
                    <a:pt x="486" y="4009"/>
                  </a:cubicBezTo>
                  <a:lnTo>
                    <a:pt x="530" y="3991"/>
                  </a:lnTo>
                  <a:lnTo>
                    <a:pt x="530" y="3991"/>
                  </a:lnTo>
                  <a:cubicBezTo>
                    <a:pt x="592" y="4026"/>
                    <a:pt x="283" y="4079"/>
                    <a:pt x="257" y="4115"/>
                  </a:cubicBezTo>
                  <a:cubicBezTo>
                    <a:pt x="253" y="4116"/>
                    <a:pt x="250" y="4117"/>
                    <a:pt x="247" y="4117"/>
                  </a:cubicBezTo>
                  <a:cubicBezTo>
                    <a:pt x="236" y="4117"/>
                    <a:pt x="228" y="4104"/>
                    <a:pt x="221" y="4097"/>
                  </a:cubicBezTo>
                  <a:lnTo>
                    <a:pt x="221" y="4097"/>
                  </a:lnTo>
                  <a:cubicBezTo>
                    <a:pt x="168" y="4141"/>
                    <a:pt x="197" y="4143"/>
                    <a:pt x="241" y="4143"/>
                  </a:cubicBezTo>
                  <a:cubicBezTo>
                    <a:pt x="246" y="4143"/>
                    <a:pt x="251" y="4143"/>
                    <a:pt x="256" y="4143"/>
                  </a:cubicBezTo>
                  <a:cubicBezTo>
                    <a:pt x="298" y="4143"/>
                    <a:pt x="346" y="4145"/>
                    <a:pt x="354" y="4176"/>
                  </a:cubicBezTo>
                  <a:cubicBezTo>
                    <a:pt x="345" y="4178"/>
                    <a:pt x="335" y="4178"/>
                    <a:pt x="324" y="4178"/>
                  </a:cubicBezTo>
                  <a:cubicBezTo>
                    <a:pt x="303" y="4178"/>
                    <a:pt x="279" y="4176"/>
                    <a:pt x="258" y="4176"/>
                  </a:cubicBezTo>
                  <a:cubicBezTo>
                    <a:pt x="226" y="4176"/>
                    <a:pt x="199" y="4181"/>
                    <a:pt x="195" y="4203"/>
                  </a:cubicBezTo>
                  <a:cubicBezTo>
                    <a:pt x="142" y="4221"/>
                    <a:pt x="389" y="4335"/>
                    <a:pt x="274" y="4388"/>
                  </a:cubicBezTo>
                  <a:cubicBezTo>
                    <a:pt x="298" y="4384"/>
                    <a:pt x="323" y="4376"/>
                    <a:pt x="345" y="4376"/>
                  </a:cubicBezTo>
                  <a:cubicBezTo>
                    <a:pt x="364" y="4376"/>
                    <a:pt x="382" y="4381"/>
                    <a:pt x="398" y="4397"/>
                  </a:cubicBezTo>
                  <a:cubicBezTo>
                    <a:pt x="416" y="4441"/>
                    <a:pt x="221" y="4521"/>
                    <a:pt x="371" y="4565"/>
                  </a:cubicBezTo>
                  <a:cubicBezTo>
                    <a:pt x="354" y="4574"/>
                    <a:pt x="345" y="4574"/>
                    <a:pt x="336" y="4574"/>
                  </a:cubicBezTo>
                  <a:cubicBezTo>
                    <a:pt x="371" y="4609"/>
                    <a:pt x="398" y="4689"/>
                    <a:pt x="469" y="4715"/>
                  </a:cubicBezTo>
                  <a:cubicBezTo>
                    <a:pt x="177" y="4742"/>
                    <a:pt x="610" y="4936"/>
                    <a:pt x="345" y="4936"/>
                  </a:cubicBezTo>
                  <a:lnTo>
                    <a:pt x="354" y="5051"/>
                  </a:lnTo>
                  <a:lnTo>
                    <a:pt x="327" y="5042"/>
                  </a:lnTo>
                  <a:lnTo>
                    <a:pt x="327" y="5042"/>
                  </a:lnTo>
                  <a:cubicBezTo>
                    <a:pt x="310" y="5112"/>
                    <a:pt x="371" y="5139"/>
                    <a:pt x="442" y="5165"/>
                  </a:cubicBezTo>
                  <a:cubicBezTo>
                    <a:pt x="433" y="5171"/>
                    <a:pt x="425" y="5173"/>
                    <a:pt x="418" y="5173"/>
                  </a:cubicBezTo>
                  <a:cubicBezTo>
                    <a:pt x="404" y="5173"/>
                    <a:pt x="392" y="5165"/>
                    <a:pt x="380" y="5165"/>
                  </a:cubicBezTo>
                  <a:cubicBezTo>
                    <a:pt x="327" y="5271"/>
                    <a:pt x="336" y="5280"/>
                    <a:pt x="469" y="5369"/>
                  </a:cubicBezTo>
                  <a:lnTo>
                    <a:pt x="380" y="5377"/>
                  </a:lnTo>
                  <a:cubicBezTo>
                    <a:pt x="433" y="5404"/>
                    <a:pt x="239" y="5527"/>
                    <a:pt x="345" y="5625"/>
                  </a:cubicBezTo>
                  <a:cubicBezTo>
                    <a:pt x="336" y="5625"/>
                    <a:pt x="318" y="5625"/>
                    <a:pt x="301" y="5616"/>
                  </a:cubicBezTo>
                  <a:lnTo>
                    <a:pt x="301" y="5616"/>
                  </a:lnTo>
                  <a:cubicBezTo>
                    <a:pt x="407" y="5731"/>
                    <a:pt x="54" y="5881"/>
                    <a:pt x="371" y="5934"/>
                  </a:cubicBezTo>
                  <a:lnTo>
                    <a:pt x="451" y="6004"/>
                  </a:lnTo>
                  <a:cubicBezTo>
                    <a:pt x="459" y="5974"/>
                    <a:pt x="476" y="5964"/>
                    <a:pt x="497" y="5964"/>
                  </a:cubicBezTo>
                  <a:cubicBezTo>
                    <a:pt x="534" y="5964"/>
                    <a:pt x="582" y="5994"/>
                    <a:pt x="619" y="5994"/>
                  </a:cubicBezTo>
                  <a:cubicBezTo>
                    <a:pt x="629" y="5994"/>
                    <a:pt x="638" y="5992"/>
                    <a:pt x="645" y="5987"/>
                  </a:cubicBezTo>
                  <a:lnTo>
                    <a:pt x="645" y="5987"/>
                  </a:lnTo>
                  <a:cubicBezTo>
                    <a:pt x="658" y="6012"/>
                    <a:pt x="602" y="6051"/>
                    <a:pt x="563" y="6051"/>
                  </a:cubicBezTo>
                  <a:cubicBezTo>
                    <a:pt x="548" y="6051"/>
                    <a:pt x="535" y="6045"/>
                    <a:pt x="530" y="6031"/>
                  </a:cubicBezTo>
                  <a:lnTo>
                    <a:pt x="548" y="6031"/>
                  </a:lnTo>
                  <a:cubicBezTo>
                    <a:pt x="534" y="6028"/>
                    <a:pt x="521" y="6027"/>
                    <a:pt x="511" y="6027"/>
                  </a:cubicBezTo>
                  <a:cubicBezTo>
                    <a:pt x="397" y="6027"/>
                    <a:pt x="476" y="6146"/>
                    <a:pt x="371" y="6146"/>
                  </a:cubicBezTo>
                  <a:cubicBezTo>
                    <a:pt x="380" y="6331"/>
                    <a:pt x="283" y="6525"/>
                    <a:pt x="265" y="6684"/>
                  </a:cubicBezTo>
                  <a:lnTo>
                    <a:pt x="398" y="6675"/>
                  </a:lnTo>
                  <a:lnTo>
                    <a:pt x="389" y="6737"/>
                  </a:lnTo>
                  <a:cubicBezTo>
                    <a:pt x="380" y="6740"/>
                    <a:pt x="367" y="6742"/>
                    <a:pt x="352" y="6742"/>
                  </a:cubicBezTo>
                  <a:cubicBezTo>
                    <a:pt x="323" y="6742"/>
                    <a:pt x="292" y="6734"/>
                    <a:pt x="292" y="6711"/>
                  </a:cubicBezTo>
                  <a:lnTo>
                    <a:pt x="292" y="6711"/>
                  </a:lnTo>
                  <a:cubicBezTo>
                    <a:pt x="221" y="6728"/>
                    <a:pt x="354" y="6781"/>
                    <a:pt x="380" y="6781"/>
                  </a:cubicBezTo>
                  <a:cubicBezTo>
                    <a:pt x="367" y="6804"/>
                    <a:pt x="350" y="6812"/>
                    <a:pt x="333" y="6812"/>
                  </a:cubicBezTo>
                  <a:cubicBezTo>
                    <a:pt x="290" y="6812"/>
                    <a:pt x="244" y="6760"/>
                    <a:pt x="233" y="6760"/>
                  </a:cubicBezTo>
                  <a:cubicBezTo>
                    <a:pt x="231" y="6760"/>
                    <a:pt x="230" y="6761"/>
                    <a:pt x="230" y="6764"/>
                  </a:cubicBezTo>
                  <a:lnTo>
                    <a:pt x="239" y="6808"/>
                  </a:lnTo>
                  <a:lnTo>
                    <a:pt x="248" y="6799"/>
                  </a:lnTo>
                  <a:cubicBezTo>
                    <a:pt x="301" y="6834"/>
                    <a:pt x="363" y="6834"/>
                    <a:pt x="345" y="6896"/>
                  </a:cubicBezTo>
                  <a:cubicBezTo>
                    <a:pt x="318" y="6923"/>
                    <a:pt x="265" y="6905"/>
                    <a:pt x="265" y="6923"/>
                  </a:cubicBezTo>
                  <a:cubicBezTo>
                    <a:pt x="257" y="6923"/>
                    <a:pt x="248" y="6923"/>
                    <a:pt x="257" y="6940"/>
                  </a:cubicBezTo>
                  <a:lnTo>
                    <a:pt x="248" y="7020"/>
                  </a:lnTo>
                  <a:lnTo>
                    <a:pt x="248" y="7020"/>
                  </a:lnTo>
                  <a:lnTo>
                    <a:pt x="345" y="6993"/>
                  </a:lnTo>
                  <a:cubicBezTo>
                    <a:pt x="384" y="7019"/>
                    <a:pt x="360" y="7050"/>
                    <a:pt x="396" y="7050"/>
                  </a:cubicBezTo>
                  <a:cubicBezTo>
                    <a:pt x="406" y="7050"/>
                    <a:pt x="422" y="7048"/>
                    <a:pt x="446" y="7041"/>
                  </a:cubicBezTo>
                  <a:lnTo>
                    <a:pt x="446" y="7041"/>
                  </a:lnTo>
                  <a:cubicBezTo>
                    <a:pt x="280" y="7094"/>
                    <a:pt x="388" y="7338"/>
                    <a:pt x="327" y="7373"/>
                  </a:cubicBezTo>
                  <a:cubicBezTo>
                    <a:pt x="407" y="7417"/>
                    <a:pt x="407" y="7470"/>
                    <a:pt x="398" y="7532"/>
                  </a:cubicBezTo>
                  <a:cubicBezTo>
                    <a:pt x="406" y="7524"/>
                    <a:pt x="432" y="7518"/>
                    <a:pt x="458" y="7518"/>
                  </a:cubicBezTo>
                  <a:cubicBezTo>
                    <a:pt x="492" y="7518"/>
                    <a:pt x="527" y="7528"/>
                    <a:pt x="522" y="7558"/>
                  </a:cubicBezTo>
                  <a:cubicBezTo>
                    <a:pt x="505" y="7557"/>
                    <a:pt x="490" y="7556"/>
                    <a:pt x="476" y="7556"/>
                  </a:cubicBezTo>
                  <a:cubicBezTo>
                    <a:pt x="303" y="7556"/>
                    <a:pt x="401" y="7655"/>
                    <a:pt x="255" y="7698"/>
                  </a:cubicBezTo>
                  <a:lnTo>
                    <a:pt x="255" y="7698"/>
                  </a:lnTo>
                  <a:cubicBezTo>
                    <a:pt x="262" y="7696"/>
                    <a:pt x="268" y="7695"/>
                    <a:pt x="274" y="7695"/>
                  </a:cubicBezTo>
                  <a:cubicBezTo>
                    <a:pt x="338" y="7695"/>
                    <a:pt x="311" y="7801"/>
                    <a:pt x="387" y="7801"/>
                  </a:cubicBezTo>
                  <a:cubicBezTo>
                    <a:pt x="401" y="7801"/>
                    <a:pt x="419" y="7797"/>
                    <a:pt x="442" y="7788"/>
                  </a:cubicBezTo>
                  <a:lnTo>
                    <a:pt x="442" y="7788"/>
                  </a:lnTo>
                  <a:cubicBezTo>
                    <a:pt x="424" y="7832"/>
                    <a:pt x="354" y="7797"/>
                    <a:pt x="292" y="7832"/>
                  </a:cubicBezTo>
                  <a:cubicBezTo>
                    <a:pt x="389" y="7929"/>
                    <a:pt x="248" y="8062"/>
                    <a:pt x="283" y="8194"/>
                  </a:cubicBezTo>
                  <a:cubicBezTo>
                    <a:pt x="307" y="8194"/>
                    <a:pt x="334" y="8182"/>
                    <a:pt x="366" y="8182"/>
                  </a:cubicBezTo>
                  <a:cubicBezTo>
                    <a:pt x="381" y="8182"/>
                    <a:pt x="398" y="8185"/>
                    <a:pt x="416" y="8194"/>
                  </a:cubicBezTo>
                  <a:lnTo>
                    <a:pt x="257" y="8273"/>
                  </a:lnTo>
                  <a:cubicBezTo>
                    <a:pt x="274" y="8291"/>
                    <a:pt x="442" y="8282"/>
                    <a:pt x="336" y="8335"/>
                  </a:cubicBezTo>
                  <a:cubicBezTo>
                    <a:pt x="351" y="8330"/>
                    <a:pt x="370" y="8325"/>
                    <a:pt x="386" y="8325"/>
                  </a:cubicBezTo>
                  <a:cubicBezTo>
                    <a:pt x="397" y="8325"/>
                    <a:pt x="408" y="8328"/>
                    <a:pt x="416" y="8335"/>
                  </a:cubicBezTo>
                  <a:cubicBezTo>
                    <a:pt x="274" y="8600"/>
                    <a:pt x="575" y="8830"/>
                    <a:pt x="318" y="9112"/>
                  </a:cubicBezTo>
                  <a:cubicBezTo>
                    <a:pt x="339" y="9095"/>
                    <a:pt x="353" y="9089"/>
                    <a:pt x="363" y="9089"/>
                  </a:cubicBezTo>
                  <a:cubicBezTo>
                    <a:pt x="378" y="9089"/>
                    <a:pt x="384" y="9105"/>
                    <a:pt x="389" y="9121"/>
                  </a:cubicBezTo>
                  <a:cubicBezTo>
                    <a:pt x="398" y="9103"/>
                    <a:pt x="469" y="9112"/>
                    <a:pt x="504" y="9103"/>
                  </a:cubicBezTo>
                  <a:lnTo>
                    <a:pt x="504" y="9103"/>
                  </a:lnTo>
                  <a:lnTo>
                    <a:pt x="398" y="9218"/>
                  </a:lnTo>
                  <a:cubicBezTo>
                    <a:pt x="522" y="9227"/>
                    <a:pt x="416" y="9333"/>
                    <a:pt x="530" y="9333"/>
                  </a:cubicBezTo>
                  <a:lnTo>
                    <a:pt x="513" y="9307"/>
                  </a:lnTo>
                  <a:lnTo>
                    <a:pt x="513" y="9307"/>
                  </a:lnTo>
                  <a:cubicBezTo>
                    <a:pt x="525" y="9309"/>
                    <a:pt x="538" y="9310"/>
                    <a:pt x="552" y="9310"/>
                  </a:cubicBezTo>
                  <a:cubicBezTo>
                    <a:pt x="674" y="9310"/>
                    <a:pt x="811" y="9209"/>
                    <a:pt x="963" y="9201"/>
                  </a:cubicBezTo>
                  <a:cubicBezTo>
                    <a:pt x="813" y="9165"/>
                    <a:pt x="1175" y="9051"/>
                    <a:pt x="954" y="8989"/>
                  </a:cubicBezTo>
                  <a:cubicBezTo>
                    <a:pt x="961" y="8984"/>
                    <a:pt x="968" y="8982"/>
                    <a:pt x="975" y="8982"/>
                  </a:cubicBezTo>
                  <a:cubicBezTo>
                    <a:pt x="991" y="8982"/>
                    <a:pt x="1008" y="8991"/>
                    <a:pt x="1027" y="8991"/>
                  </a:cubicBezTo>
                  <a:cubicBezTo>
                    <a:pt x="1032" y="8991"/>
                    <a:pt x="1037" y="8990"/>
                    <a:pt x="1042" y="8989"/>
                  </a:cubicBezTo>
                  <a:cubicBezTo>
                    <a:pt x="972" y="8971"/>
                    <a:pt x="954" y="8953"/>
                    <a:pt x="981" y="8900"/>
                  </a:cubicBezTo>
                  <a:lnTo>
                    <a:pt x="998" y="8900"/>
                  </a:lnTo>
                  <a:cubicBezTo>
                    <a:pt x="972" y="8777"/>
                    <a:pt x="1034" y="8715"/>
                    <a:pt x="1069" y="8565"/>
                  </a:cubicBezTo>
                  <a:lnTo>
                    <a:pt x="1069" y="8565"/>
                  </a:lnTo>
                  <a:lnTo>
                    <a:pt x="990" y="8583"/>
                  </a:lnTo>
                  <a:cubicBezTo>
                    <a:pt x="998" y="8556"/>
                    <a:pt x="1025" y="8547"/>
                    <a:pt x="1042" y="8530"/>
                  </a:cubicBezTo>
                  <a:cubicBezTo>
                    <a:pt x="1029" y="8527"/>
                    <a:pt x="1018" y="8526"/>
                    <a:pt x="1009" y="8526"/>
                  </a:cubicBezTo>
                  <a:cubicBezTo>
                    <a:pt x="943" y="8526"/>
                    <a:pt x="1008" y="8595"/>
                    <a:pt x="937" y="8595"/>
                  </a:cubicBezTo>
                  <a:cubicBezTo>
                    <a:pt x="928" y="8595"/>
                    <a:pt x="916" y="8594"/>
                    <a:pt x="901" y="8591"/>
                  </a:cubicBezTo>
                  <a:cubicBezTo>
                    <a:pt x="1069" y="8538"/>
                    <a:pt x="884" y="8371"/>
                    <a:pt x="1078" y="8335"/>
                  </a:cubicBezTo>
                  <a:cubicBezTo>
                    <a:pt x="1078" y="8319"/>
                    <a:pt x="1069" y="8315"/>
                    <a:pt x="1057" y="8315"/>
                  </a:cubicBezTo>
                  <a:cubicBezTo>
                    <a:pt x="1039" y="8315"/>
                    <a:pt x="1014" y="8324"/>
                    <a:pt x="998" y="8324"/>
                  </a:cubicBezTo>
                  <a:cubicBezTo>
                    <a:pt x="988" y="8324"/>
                    <a:pt x="981" y="8321"/>
                    <a:pt x="981" y="8309"/>
                  </a:cubicBezTo>
                  <a:lnTo>
                    <a:pt x="1034" y="8291"/>
                  </a:lnTo>
                  <a:lnTo>
                    <a:pt x="963" y="8282"/>
                  </a:lnTo>
                  <a:cubicBezTo>
                    <a:pt x="972" y="8247"/>
                    <a:pt x="1034" y="8229"/>
                    <a:pt x="1078" y="8229"/>
                  </a:cubicBezTo>
                  <a:cubicBezTo>
                    <a:pt x="1078" y="8238"/>
                    <a:pt x="1095" y="8247"/>
                    <a:pt x="1095" y="8256"/>
                  </a:cubicBezTo>
                  <a:cubicBezTo>
                    <a:pt x="1152" y="8216"/>
                    <a:pt x="1084" y="8154"/>
                    <a:pt x="1084" y="8136"/>
                  </a:cubicBezTo>
                  <a:lnTo>
                    <a:pt x="1084" y="8136"/>
                  </a:lnTo>
                  <a:lnTo>
                    <a:pt x="1060" y="8176"/>
                  </a:lnTo>
                  <a:cubicBezTo>
                    <a:pt x="998" y="8053"/>
                    <a:pt x="1060" y="7894"/>
                    <a:pt x="954" y="7770"/>
                  </a:cubicBezTo>
                  <a:lnTo>
                    <a:pt x="910" y="7779"/>
                  </a:lnTo>
                  <a:cubicBezTo>
                    <a:pt x="831" y="7691"/>
                    <a:pt x="954" y="7708"/>
                    <a:pt x="919" y="7602"/>
                  </a:cubicBezTo>
                  <a:lnTo>
                    <a:pt x="928" y="7602"/>
                  </a:lnTo>
                  <a:cubicBezTo>
                    <a:pt x="884" y="7585"/>
                    <a:pt x="866" y="7558"/>
                    <a:pt x="866" y="7532"/>
                  </a:cubicBezTo>
                  <a:lnTo>
                    <a:pt x="866" y="7532"/>
                  </a:lnTo>
                  <a:cubicBezTo>
                    <a:pt x="872" y="7534"/>
                    <a:pt x="878" y="7535"/>
                    <a:pt x="883" y="7535"/>
                  </a:cubicBezTo>
                  <a:cubicBezTo>
                    <a:pt x="917" y="7535"/>
                    <a:pt x="944" y="7504"/>
                    <a:pt x="976" y="7504"/>
                  </a:cubicBezTo>
                  <a:cubicBezTo>
                    <a:pt x="986" y="7504"/>
                    <a:pt x="996" y="7507"/>
                    <a:pt x="1007" y="7514"/>
                  </a:cubicBezTo>
                  <a:cubicBezTo>
                    <a:pt x="928" y="7408"/>
                    <a:pt x="945" y="7461"/>
                    <a:pt x="804" y="7391"/>
                  </a:cubicBezTo>
                  <a:lnTo>
                    <a:pt x="866" y="7382"/>
                  </a:lnTo>
                  <a:cubicBezTo>
                    <a:pt x="804" y="7355"/>
                    <a:pt x="778" y="7355"/>
                    <a:pt x="760" y="7302"/>
                  </a:cubicBezTo>
                  <a:lnTo>
                    <a:pt x="760" y="7302"/>
                  </a:lnTo>
                  <a:cubicBezTo>
                    <a:pt x="772" y="7313"/>
                    <a:pt x="784" y="7316"/>
                    <a:pt x="797" y="7316"/>
                  </a:cubicBezTo>
                  <a:cubicBezTo>
                    <a:pt x="822" y="7316"/>
                    <a:pt x="848" y="7301"/>
                    <a:pt x="879" y="7301"/>
                  </a:cubicBezTo>
                  <a:cubicBezTo>
                    <a:pt x="896" y="7301"/>
                    <a:pt x="915" y="7306"/>
                    <a:pt x="937" y="7320"/>
                  </a:cubicBezTo>
                  <a:cubicBezTo>
                    <a:pt x="1078" y="7214"/>
                    <a:pt x="786" y="7152"/>
                    <a:pt x="998" y="7108"/>
                  </a:cubicBezTo>
                  <a:cubicBezTo>
                    <a:pt x="970" y="7099"/>
                    <a:pt x="948" y="7096"/>
                    <a:pt x="932" y="7096"/>
                  </a:cubicBezTo>
                  <a:cubicBezTo>
                    <a:pt x="853" y="7096"/>
                    <a:pt x="885" y="7173"/>
                    <a:pt x="866" y="7173"/>
                  </a:cubicBezTo>
                  <a:cubicBezTo>
                    <a:pt x="864" y="7173"/>
                    <a:pt x="861" y="7172"/>
                    <a:pt x="857" y="7170"/>
                  </a:cubicBezTo>
                  <a:cubicBezTo>
                    <a:pt x="851" y="7172"/>
                    <a:pt x="844" y="7173"/>
                    <a:pt x="837" y="7173"/>
                  </a:cubicBezTo>
                  <a:cubicBezTo>
                    <a:pt x="786" y="7173"/>
                    <a:pt x="727" y="7121"/>
                    <a:pt x="742" y="7090"/>
                  </a:cubicBezTo>
                  <a:cubicBezTo>
                    <a:pt x="751" y="7055"/>
                    <a:pt x="981" y="7037"/>
                    <a:pt x="981" y="6949"/>
                  </a:cubicBezTo>
                  <a:cubicBezTo>
                    <a:pt x="981" y="6958"/>
                    <a:pt x="990" y="6958"/>
                    <a:pt x="990" y="6967"/>
                  </a:cubicBezTo>
                  <a:cubicBezTo>
                    <a:pt x="1042" y="6940"/>
                    <a:pt x="928" y="6905"/>
                    <a:pt x="1007" y="6870"/>
                  </a:cubicBezTo>
                  <a:cubicBezTo>
                    <a:pt x="901" y="6843"/>
                    <a:pt x="1016" y="6817"/>
                    <a:pt x="875" y="6799"/>
                  </a:cubicBezTo>
                  <a:lnTo>
                    <a:pt x="875" y="6799"/>
                  </a:lnTo>
                  <a:lnTo>
                    <a:pt x="910" y="6887"/>
                  </a:lnTo>
                  <a:cubicBezTo>
                    <a:pt x="875" y="6834"/>
                    <a:pt x="707" y="6781"/>
                    <a:pt x="795" y="6711"/>
                  </a:cubicBezTo>
                  <a:lnTo>
                    <a:pt x="795" y="6711"/>
                  </a:lnTo>
                  <a:cubicBezTo>
                    <a:pt x="822" y="6719"/>
                    <a:pt x="857" y="6737"/>
                    <a:pt x="875" y="6755"/>
                  </a:cubicBezTo>
                  <a:cubicBezTo>
                    <a:pt x="919" y="6737"/>
                    <a:pt x="848" y="6711"/>
                    <a:pt x="892" y="6693"/>
                  </a:cubicBezTo>
                  <a:lnTo>
                    <a:pt x="892" y="6693"/>
                  </a:lnTo>
                  <a:cubicBezTo>
                    <a:pt x="1034" y="6702"/>
                    <a:pt x="919" y="6799"/>
                    <a:pt x="1025" y="6852"/>
                  </a:cubicBezTo>
                  <a:cubicBezTo>
                    <a:pt x="1076" y="6837"/>
                    <a:pt x="974" y="6773"/>
                    <a:pt x="1027" y="6773"/>
                  </a:cubicBezTo>
                  <a:cubicBezTo>
                    <a:pt x="1036" y="6773"/>
                    <a:pt x="1051" y="6775"/>
                    <a:pt x="1073" y="6780"/>
                  </a:cubicBezTo>
                  <a:lnTo>
                    <a:pt x="1073" y="6780"/>
                  </a:lnTo>
                  <a:cubicBezTo>
                    <a:pt x="887" y="6736"/>
                    <a:pt x="1103" y="6684"/>
                    <a:pt x="963" y="6622"/>
                  </a:cubicBezTo>
                  <a:lnTo>
                    <a:pt x="1042" y="6622"/>
                  </a:lnTo>
                  <a:cubicBezTo>
                    <a:pt x="1034" y="6614"/>
                    <a:pt x="990" y="6596"/>
                    <a:pt x="998" y="6578"/>
                  </a:cubicBezTo>
                  <a:lnTo>
                    <a:pt x="998" y="6578"/>
                  </a:lnTo>
                  <a:lnTo>
                    <a:pt x="1104" y="6614"/>
                  </a:lnTo>
                  <a:cubicBezTo>
                    <a:pt x="1007" y="6561"/>
                    <a:pt x="1184" y="6516"/>
                    <a:pt x="1140" y="6463"/>
                  </a:cubicBezTo>
                  <a:lnTo>
                    <a:pt x="1140" y="6463"/>
                  </a:lnTo>
                  <a:cubicBezTo>
                    <a:pt x="1140" y="6511"/>
                    <a:pt x="1118" y="6521"/>
                    <a:pt x="1089" y="6521"/>
                  </a:cubicBezTo>
                  <a:cubicBezTo>
                    <a:pt x="1067" y="6521"/>
                    <a:pt x="1041" y="6515"/>
                    <a:pt x="1016" y="6515"/>
                  </a:cubicBezTo>
                  <a:cubicBezTo>
                    <a:pt x="1000" y="6515"/>
                    <a:pt x="985" y="6518"/>
                    <a:pt x="972" y="6525"/>
                  </a:cubicBezTo>
                  <a:cubicBezTo>
                    <a:pt x="867" y="6403"/>
                    <a:pt x="1187" y="6462"/>
                    <a:pt x="1158" y="6326"/>
                  </a:cubicBezTo>
                  <a:lnTo>
                    <a:pt x="1158" y="6326"/>
                  </a:lnTo>
                  <a:cubicBezTo>
                    <a:pt x="1158" y="6342"/>
                    <a:pt x="1123" y="6374"/>
                    <a:pt x="1092" y="6374"/>
                  </a:cubicBezTo>
                  <a:cubicBezTo>
                    <a:pt x="1084" y="6374"/>
                    <a:pt x="1076" y="6371"/>
                    <a:pt x="1069" y="6366"/>
                  </a:cubicBezTo>
                  <a:cubicBezTo>
                    <a:pt x="1087" y="6340"/>
                    <a:pt x="1113" y="6304"/>
                    <a:pt x="1157" y="6287"/>
                  </a:cubicBezTo>
                  <a:cubicBezTo>
                    <a:pt x="1154" y="6259"/>
                    <a:pt x="1146" y="6250"/>
                    <a:pt x="1133" y="6250"/>
                  </a:cubicBezTo>
                  <a:cubicBezTo>
                    <a:pt x="1113" y="6250"/>
                    <a:pt x="1084" y="6272"/>
                    <a:pt x="1056" y="6272"/>
                  </a:cubicBezTo>
                  <a:cubicBezTo>
                    <a:pt x="1045" y="6272"/>
                    <a:pt x="1035" y="6269"/>
                    <a:pt x="1025" y="6260"/>
                  </a:cubicBezTo>
                  <a:cubicBezTo>
                    <a:pt x="1122" y="6234"/>
                    <a:pt x="981" y="6216"/>
                    <a:pt x="954" y="6172"/>
                  </a:cubicBezTo>
                  <a:lnTo>
                    <a:pt x="1034" y="6172"/>
                  </a:lnTo>
                  <a:cubicBezTo>
                    <a:pt x="1095" y="6075"/>
                    <a:pt x="857" y="6146"/>
                    <a:pt x="928" y="6048"/>
                  </a:cubicBezTo>
                  <a:lnTo>
                    <a:pt x="928" y="6048"/>
                  </a:lnTo>
                  <a:lnTo>
                    <a:pt x="1042" y="6093"/>
                  </a:lnTo>
                  <a:lnTo>
                    <a:pt x="1042" y="6093"/>
                  </a:lnTo>
                  <a:lnTo>
                    <a:pt x="1016" y="6048"/>
                  </a:lnTo>
                  <a:lnTo>
                    <a:pt x="1113" y="6057"/>
                  </a:lnTo>
                  <a:cubicBezTo>
                    <a:pt x="1042" y="6004"/>
                    <a:pt x="1060" y="5987"/>
                    <a:pt x="1087" y="5934"/>
                  </a:cubicBezTo>
                  <a:lnTo>
                    <a:pt x="1087" y="5934"/>
                  </a:lnTo>
                  <a:cubicBezTo>
                    <a:pt x="1076" y="5935"/>
                    <a:pt x="1065" y="5936"/>
                    <a:pt x="1054" y="5936"/>
                  </a:cubicBezTo>
                  <a:cubicBezTo>
                    <a:pt x="998" y="5936"/>
                    <a:pt x="935" y="5917"/>
                    <a:pt x="928" y="5881"/>
                  </a:cubicBezTo>
                  <a:cubicBezTo>
                    <a:pt x="944" y="5870"/>
                    <a:pt x="958" y="5867"/>
                    <a:pt x="969" y="5867"/>
                  </a:cubicBezTo>
                  <a:cubicBezTo>
                    <a:pt x="978" y="5867"/>
                    <a:pt x="985" y="5869"/>
                    <a:pt x="990" y="5869"/>
                  </a:cubicBezTo>
                  <a:cubicBezTo>
                    <a:pt x="999" y="5869"/>
                    <a:pt x="1002" y="5864"/>
                    <a:pt x="998" y="5836"/>
                  </a:cubicBezTo>
                  <a:lnTo>
                    <a:pt x="998" y="5836"/>
                  </a:lnTo>
                  <a:cubicBezTo>
                    <a:pt x="1051" y="5845"/>
                    <a:pt x="1122" y="5863"/>
                    <a:pt x="1042" y="5889"/>
                  </a:cubicBezTo>
                  <a:cubicBezTo>
                    <a:pt x="1069" y="5898"/>
                    <a:pt x="1095" y="5907"/>
                    <a:pt x="1122" y="5907"/>
                  </a:cubicBezTo>
                  <a:cubicBezTo>
                    <a:pt x="1184" y="5881"/>
                    <a:pt x="1140" y="5828"/>
                    <a:pt x="1140" y="5801"/>
                  </a:cubicBezTo>
                  <a:lnTo>
                    <a:pt x="1140" y="5801"/>
                  </a:lnTo>
                  <a:cubicBezTo>
                    <a:pt x="1131" y="5810"/>
                    <a:pt x="1131" y="5819"/>
                    <a:pt x="1113" y="5828"/>
                  </a:cubicBezTo>
                  <a:lnTo>
                    <a:pt x="998" y="5731"/>
                  </a:lnTo>
                  <a:cubicBezTo>
                    <a:pt x="1009" y="5728"/>
                    <a:pt x="1018" y="5727"/>
                    <a:pt x="1027" y="5727"/>
                  </a:cubicBezTo>
                  <a:cubicBezTo>
                    <a:pt x="1048" y="5727"/>
                    <a:pt x="1065" y="5733"/>
                    <a:pt x="1078" y="5739"/>
                  </a:cubicBezTo>
                  <a:cubicBezTo>
                    <a:pt x="1069" y="5722"/>
                    <a:pt x="1034" y="5713"/>
                    <a:pt x="1025" y="5678"/>
                  </a:cubicBezTo>
                  <a:lnTo>
                    <a:pt x="1025" y="5678"/>
                  </a:lnTo>
                  <a:cubicBezTo>
                    <a:pt x="1095" y="5686"/>
                    <a:pt x="1165" y="5686"/>
                    <a:pt x="1200" y="5729"/>
                  </a:cubicBezTo>
                  <a:lnTo>
                    <a:pt x="1200" y="5729"/>
                  </a:lnTo>
                  <a:lnTo>
                    <a:pt x="1122" y="5633"/>
                  </a:lnTo>
                  <a:cubicBezTo>
                    <a:pt x="1151" y="5633"/>
                    <a:pt x="1193" y="5603"/>
                    <a:pt x="1221" y="5603"/>
                  </a:cubicBezTo>
                  <a:cubicBezTo>
                    <a:pt x="1227" y="5603"/>
                    <a:pt x="1232" y="5604"/>
                    <a:pt x="1237" y="5607"/>
                  </a:cubicBezTo>
                  <a:cubicBezTo>
                    <a:pt x="1272" y="5554"/>
                    <a:pt x="1095" y="5483"/>
                    <a:pt x="1157" y="5413"/>
                  </a:cubicBezTo>
                  <a:cubicBezTo>
                    <a:pt x="1140" y="5413"/>
                    <a:pt x="1131" y="5404"/>
                    <a:pt x="1122" y="5386"/>
                  </a:cubicBezTo>
                  <a:cubicBezTo>
                    <a:pt x="1131" y="5324"/>
                    <a:pt x="1219" y="5271"/>
                    <a:pt x="1122" y="5201"/>
                  </a:cubicBezTo>
                  <a:lnTo>
                    <a:pt x="1254" y="5157"/>
                  </a:lnTo>
                  <a:cubicBezTo>
                    <a:pt x="1246" y="5145"/>
                    <a:pt x="1234" y="5141"/>
                    <a:pt x="1219" y="5141"/>
                  </a:cubicBezTo>
                  <a:cubicBezTo>
                    <a:pt x="1191" y="5141"/>
                    <a:pt x="1153" y="5155"/>
                    <a:pt x="1119" y="5155"/>
                  </a:cubicBezTo>
                  <a:cubicBezTo>
                    <a:pt x="1091" y="5155"/>
                    <a:pt x="1067" y="5146"/>
                    <a:pt x="1051" y="5112"/>
                  </a:cubicBezTo>
                  <a:cubicBezTo>
                    <a:pt x="1029" y="5082"/>
                    <a:pt x="1056" y="5077"/>
                    <a:pt x="1092" y="5077"/>
                  </a:cubicBezTo>
                  <a:cubicBezTo>
                    <a:pt x="1107" y="5077"/>
                    <a:pt x="1123" y="5078"/>
                    <a:pt x="1138" y="5078"/>
                  </a:cubicBezTo>
                  <a:cubicBezTo>
                    <a:pt x="1161" y="5078"/>
                    <a:pt x="1182" y="5076"/>
                    <a:pt x="1193" y="5068"/>
                  </a:cubicBezTo>
                  <a:cubicBezTo>
                    <a:pt x="1131" y="5033"/>
                    <a:pt x="998" y="4971"/>
                    <a:pt x="1104" y="4909"/>
                  </a:cubicBezTo>
                  <a:lnTo>
                    <a:pt x="1104" y="4909"/>
                  </a:lnTo>
                  <a:cubicBezTo>
                    <a:pt x="1122" y="4936"/>
                    <a:pt x="1104" y="4954"/>
                    <a:pt x="1113" y="4971"/>
                  </a:cubicBezTo>
                  <a:lnTo>
                    <a:pt x="1184" y="4927"/>
                  </a:lnTo>
                  <a:cubicBezTo>
                    <a:pt x="1266" y="4965"/>
                    <a:pt x="1267" y="4998"/>
                    <a:pt x="1296" y="4998"/>
                  </a:cubicBezTo>
                  <a:cubicBezTo>
                    <a:pt x="1307" y="4998"/>
                    <a:pt x="1324" y="4993"/>
                    <a:pt x="1352" y="4980"/>
                  </a:cubicBezTo>
                  <a:cubicBezTo>
                    <a:pt x="1113" y="4971"/>
                    <a:pt x="1334" y="4795"/>
                    <a:pt x="1095" y="4786"/>
                  </a:cubicBezTo>
                  <a:lnTo>
                    <a:pt x="1140" y="4750"/>
                  </a:lnTo>
                  <a:cubicBezTo>
                    <a:pt x="1140" y="4759"/>
                    <a:pt x="1157" y="4768"/>
                    <a:pt x="1148" y="4777"/>
                  </a:cubicBezTo>
                  <a:cubicBezTo>
                    <a:pt x="1272" y="4715"/>
                    <a:pt x="981" y="4724"/>
                    <a:pt x="1016" y="4653"/>
                  </a:cubicBezTo>
                  <a:cubicBezTo>
                    <a:pt x="1029" y="4627"/>
                    <a:pt x="1051" y="4611"/>
                    <a:pt x="1073" y="4611"/>
                  </a:cubicBezTo>
                  <a:cubicBezTo>
                    <a:pt x="1081" y="4611"/>
                    <a:pt x="1088" y="4613"/>
                    <a:pt x="1095" y="4618"/>
                  </a:cubicBezTo>
                  <a:lnTo>
                    <a:pt x="1034" y="4556"/>
                  </a:lnTo>
                  <a:cubicBezTo>
                    <a:pt x="1037" y="4549"/>
                    <a:pt x="1046" y="4547"/>
                    <a:pt x="1054" y="4547"/>
                  </a:cubicBezTo>
                  <a:cubicBezTo>
                    <a:pt x="1063" y="4547"/>
                    <a:pt x="1071" y="4549"/>
                    <a:pt x="1076" y="4554"/>
                  </a:cubicBezTo>
                  <a:lnTo>
                    <a:pt x="1076" y="4554"/>
                  </a:lnTo>
                  <a:lnTo>
                    <a:pt x="1061" y="4473"/>
                  </a:lnTo>
                  <a:lnTo>
                    <a:pt x="1061" y="4473"/>
                  </a:lnTo>
                  <a:cubicBezTo>
                    <a:pt x="1064" y="4474"/>
                    <a:pt x="1066" y="4475"/>
                    <a:pt x="1069" y="4477"/>
                  </a:cubicBezTo>
                  <a:lnTo>
                    <a:pt x="1060" y="4468"/>
                  </a:lnTo>
                  <a:lnTo>
                    <a:pt x="1061" y="4473"/>
                  </a:lnTo>
                  <a:lnTo>
                    <a:pt x="1061" y="4473"/>
                  </a:lnTo>
                  <a:cubicBezTo>
                    <a:pt x="1025" y="4455"/>
                    <a:pt x="970" y="4431"/>
                    <a:pt x="945" y="4415"/>
                  </a:cubicBezTo>
                  <a:cubicBezTo>
                    <a:pt x="955" y="4408"/>
                    <a:pt x="961" y="4405"/>
                    <a:pt x="966" y="4405"/>
                  </a:cubicBezTo>
                  <a:cubicBezTo>
                    <a:pt x="978" y="4405"/>
                    <a:pt x="979" y="4424"/>
                    <a:pt x="998" y="4424"/>
                  </a:cubicBezTo>
                  <a:lnTo>
                    <a:pt x="945" y="4371"/>
                  </a:lnTo>
                  <a:cubicBezTo>
                    <a:pt x="959" y="4365"/>
                    <a:pt x="972" y="4363"/>
                    <a:pt x="984" y="4363"/>
                  </a:cubicBezTo>
                  <a:cubicBezTo>
                    <a:pt x="1030" y="4363"/>
                    <a:pt x="1067" y="4396"/>
                    <a:pt x="1060" y="4424"/>
                  </a:cubicBezTo>
                  <a:cubicBezTo>
                    <a:pt x="1299" y="4380"/>
                    <a:pt x="998" y="4388"/>
                    <a:pt x="1140" y="4282"/>
                  </a:cubicBezTo>
                  <a:lnTo>
                    <a:pt x="1140" y="4282"/>
                  </a:lnTo>
                  <a:lnTo>
                    <a:pt x="1166" y="4327"/>
                  </a:lnTo>
                  <a:cubicBezTo>
                    <a:pt x="1307" y="4300"/>
                    <a:pt x="1254" y="4265"/>
                    <a:pt x="1343" y="4203"/>
                  </a:cubicBezTo>
                  <a:lnTo>
                    <a:pt x="1343" y="4203"/>
                  </a:lnTo>
                  <a:cubicBezTo>
                    <a:pt x="1309" y="4216"/>
                    <a:pt x="1203" y="4276"/>
                    <a:pt x="1128" y="4276"/>
                  </a:cubicBezTo>
                  <a:cubicBezTo>
                    <a:pt x="1104" y="4276"/>
                    <a:pt x="1084" y="4271"/>
                    <a:pt x="1069" y="4256"/>
                  </a:cubicBezTo>
                  <a:cubicBezTo>
                    <a:pt x="1087" y="4247"/>
                    <a:pt x="1095" y="4221"/>
                    <a:pt x="1042" y="4194"/>
                  </a:cubicBezTo>
                  <a:cubicBezTo>
                    <a:pt x="1131" y="4194"/>
                    <a:pt x="1113" y="4159"/>
                    <a:pt x="1104" y="4124"/>
                  </a:cubicBezTo>
                  <a:lnTo>
                    <a:pt x="1104" y="4124"/>
                  </a:lnTo>
                  <a:lnTo>
                    <a:pt x="1219" y="4132"/>
                  </a:lnTo>
                  <a:cubicBezTo>
                    <a:pt x="1184" y="4088"/>
                    <a:pt x="1131" y="4088"/>
                    <a:pt x="1078" y="4071"/>
                  </a:cubicBezTo>
                  <a:cubicBezTo>
                    <a:pt x="1087" y="4026"/>
                    <a:pt x="1175" y="4018"/>
                    <a:pt x="1254" y="4009"/>
                  </a:cubicBezTo>
                  <a:cubicBezTo>
                    <a:pt x="1259" y="3990"/>
                    <a:pt x="1251" y="3984"/>
                    <a:pt x="1237" y="3984"/>
                  </a:cubicBezTo>
                  <a:cubicBezTo>
                    <a:pt x="1214" y="3984"/>
                    <a:pt x="1174" y="4000"/>
                    <a:pt x="1140" y="4000"/>
                  </a:cubicBezTo>
                  <a:cubicBezTo>
                    <a:pt x="1116" y="4000"/>
                    <a:pt x="1095" y="3992"/>
                    <a:pt x="1087" y="3965"/>
                  </a:cubicBezTo>
                  <a:cubicBezTo>
                    <a:pt x="1131" y="3912"/>
                    <a:pt x="1087" y="3867"/>
                    <a:pt x="1016" y="3797"/>
                  </a:cubicBezTo>
                  <a:cubicBezTo>
                    <a:pt x="1030" y="3783"/>
                    <a:pt x="1042" y="3779"/>
                    <a:pt x="1053" y="3779"/>
                  </a:cubicBezTo>
                  <a:cubicBezTo>
                    <a:pt x="1072" y="3779"/>
                    <a:pt x="1088" y="3792"/>
                    <a:pt x="1106" y="3792"/>
                  </a:cubicBezTo>
                  <a:cubicBezTo>
                    <a:pt x="1111" y="3792"/>
                    <a:pt x="1117" y="3791"/>
                    <a:pt x="1122" y="3788"/>
                  </a:cubicBezTo>
                  <a:lnTo>
                    <a:pt x="1034" y="3753"/>
                  </a:lnTo>
                  <a:cubicBezTo>
                    <a:pt x="1034" y="3744"/>
                    <a:pt x="1060" y="3744"/>
                    <a:pt x="1078" y="3744"/>
                  </a:cubicBezTo>
                  <a:cubicBezTo>
                    <a:pt x="1042" y="3717"/>
                    <a:pt x="963" y="3744"/>
                    <a:pt x="928" y="3700"/>
                  </a:cubicBezTo>
                  <a:cubicBezTo>
                    <a:pt x="804" y="3682"/>
                    <a:pt x="1113" y="3594"/>
                    <a:pt x="972" y="3532"/>
                  </a:cubicBezTo>
                  <a:cubicBezTo>
                    <a:pt x="979" y="3530"/>
                    <a:pt x="986" y="3529"/>
                    <a:pt x="993" y="3529"/>
                  </a:cubicBezTo>
                  <a:cubicBezTo>
                    <a:pt x="1022" y="3529"/>
                    <a:pt x="1051" y="3541"/>
                    <a:pt x="1087" y="3541"/>
                  </a:cubicBezTo>
                  <a:cubicBezTo>
                    <a:pt x="998" y="3452"/>
                    <a:pt x="1016" y="3470"/>
                    <a:pt x="892" y="3399"/>
                  </a:cubicBezTo>
                  <a:lnTo>
                    <a:pt x="972" y="3346"/>
                  </a:lnTo>
                  <a:lnTo>
                    <a:pt x="972" y="3346"/>
                  </a:lnTo>
                  <a:cubicBezTo>
                    <a:pt x="952" y="3355"/>
                    <a:pt x="931" y="3358"/>
                    <a:pt x="910" y="3358"/>
                  </a:cubicBezTo>
                  <a:cubicBezTo>
                    <a:pt x="840" y="3358"/>
                    <a:pt x="766" y="3319"/>
                    <a:pt x="698" y="3285"/>
                  </a:cubicBezTo>
                  <a:cubicBezTo>
                    <a:pt x="663" y="3294"/>
                    <a:pt x="627" y="3311"/>
                    <a:pt x="610" y="3320"/>
                  </a:cubicBezTo>
                  <a:lnTo>
                    <a:pt x="548" y="3241"/>
                  </a:lnTo>
                  <a:cubicBezTo>
                    <a:pt x="553" y="3238"/>
                    <a:pt x="560" y="3237"/>
                    <a:pt x="568" y="3237"/>
                  </a:cubicBezTo>
                  <a:cubicBezTo>
                    <a:pt x="587" y="3237"/>
                    <a:pt x="614" y="3243"/>
                    <a:pt x="649" y="3249"/>
                  </a:cubicBezTo>
                  <a:lnTo>
                    <a:pt x="649" y="3249"/>
                  </a:lnTo>
                  <a:cubicBezTo>
                    <a:pt x="642" y="3246"/>
                    <a:pt x="635" y="3241"/>
                    <a:pt x="627" y="3241"/>
                  </a:cubicBezTo>
                  <a:cubicBezTo>
                    <a:pt x="642" y="3229"/>
                    <a:pt x="663" y="3225"/>
                    <a:pt x="687" y="3225"/>
                  </a:cubicBezTo>
                  <a:cubicBezTo>
                    <a:pt x="720" y="3225"/>
                    <a:pt x="759" y="3234"/>
                    <a:pt x="795" y="3249"/>
                  </a:cubicBezTo>
                  <a:cubicBezTo>
                    <a:pt x="769" y="3258"/>
                    <a:pt x="751" y="3267"/>
                    <a:pt x="725" y="3276"/>
                  </a:cubicBezTo>
                  <a:cubicBezTo>
                    <a:pt x="782" y="3290"/>
                    <a:pt x="840" y="3305"/>
                    <a:pt x="898" y="3305"/>
                  </a:cubicBezTo>
                  <a:cubicBezTo>
                    <a:pt x="911" y="3305"/>
                    <a:pt x="924" y="3304"/>
                    <a:pt x="937" y="3302"/>
                  </a:cubicBezTo>
                  <a:cubicBezTo>
                    <a:pt x="919" y="3302"/>
                    <a:pt x="910" y="3294"/>
                    <a:pt x="901" y="3276"/>
                  </a:cubicBezTo>
                  <a:lnTo>
                    <a:pt x="901" y="3276"/>
                  </a:lnTo>
                  <a:cubicBezTo>
                    <a:pt x="928" y="3285"/>
                    <a:pt x="937" y="3285"/>
                    <a:pt x="954" y="3285"/>
                  </a:cubicBezTo>
                  <a:cubicBezTo>
                    <a:pt x="963" y="3285"/>
                    <a:pt x="937" y="3276"/>
                    <a:pt x="910" y="3258"/>
                  </a:cubicBezTo>
                  <a:lnTo>
                    <a:pt x="1034" y="3249"/>
                  </a:lnTo>
                  <a:lnTo>
                    <a:pt x="990" y="3241"/>
                  </a:lnTo>
                  <a:lnTo>
                    <a:pt x="1069" y="3143"/>
                  </a:lnTo>
                  <a:cubicBezTo>
                    <a:pt x="937" y="3073"/>
                    <a:pt x="751" y="3011"/>
                    <a:pt x="698" y="2896"/>
                  </a:cubicBezTo>
                  <a:lnTo>
                    <a:pt x="698" y="2896"/>
                  </a:lnTo>
                  <a:cubicBezTo>
                    <a:pt x="740" y="2908"/>
                    <a:pt x="773" y="2911"/>
                    <a:pt x="807" y="2911"/>
                  </a:cubicBezTo>
                  <a:cubicBezTo>
                    <a:pt x="852" y="2911"/>
                    <a:pt x="897" y="2905"/>
                    <a:pt x="963" y="2905"/>
                  </a:cubicBezTo>
                  <a:cubicBezTo>
                    <a:pt x="839" y="2931"/>
                    <a:pt x="1007" y="2993"/>
                    <a:pt x="981" y="3046"/>
                  </a:cubicBezTo>
                  <a:cubicBezTo>
                    <a:pt x="990" y="3033"/>
                    <a:pt x="1007" y="3029"/>
                    <a:pt x="1025" y="3029"/>
                  </a:cubicBezTo>
                  <a:cubicBezTo>
                    <a:pt x="1042" y="3029"/>
                    <a:pt x="1060" y="3033"/>
                    <a:pt x="1069" y="3037"/>
                  </a:cubicBezTo>
                  <a:lnTo>
                    <a:pt x="963" y="2931"/>
                  </a:lnTo>
                  <a:cubicBezTo>
                    <a:pt x="1051" y="2931"/>
                    <a:pt x="1025" y="2905"/>
                    <a:pt x="1069" y="2879"/>
                  </a:cubicBezTo>
                  <a:lnTo>
                    <a:pt x="1069" y="2879"/>
                  </a:lnTo>
                  <a:cubicBezTo>
                    <a:pt x="1048" y="2882"/>
                    <a:pt x="1031" y="2883"/>
                    <a:pt x="1016" y="2883"/>
                  </a:cubicBezTo>
                  <a:cubicBezTo>
                    <a:pt x="903" y="2883"/>
                    <a:pt x="939" y="2803"/>
                    <a:pt x="892" y="2764"/>
                  </a:cubicBezTo>
                  <a:cubicBezTo>
                    <a:pt x="903" y="2762"/>
                    <a:pt x="913" y="2762"/>
                    <a:pt x="923" y="2762"/>
                  </a:cubicBezTo>
                  <a:cubicBezTo>
                    <a:pt x="973" y="2762"/>
                    <a:pt x="1013" y="2780"/>
                    <a:pt x="998" y="2817"/>
                  </a:cubicBezTo>
                  <a:cubicBezTo>
                    <a:pt x="1131" y="2764"/>
                    <a:pt x="795" y="2746"/>
                    <a:pt x="901" y="2693"/>
                  </a:cubicBezTo>
                  <a:lnTo>
                    <a:pt x="901" y="2693"/>
                  </a:lnTo>
                  <a:cubicBezTo>
                    <a:pt x="910" y="2702"/>
                    <a:pt x="901" y="2711"/>
                    <a:pt x="928" y="2720"/>
                  </a:cubicBezTo>
                  <a:cubicBezTo>
                    <a:pt x="880" y="2688"/>
                    <a:pt x="910" y="2628"/>
                    <a:pt x="955" y="2628"/>
                  </a:cubicBezTo>
                  <a:cubicBezTo>
                    <a:pt x="960" y="2628"/>
                    <a:pt x="966" y="2629"/>
                    <a:pt x="972" y="2631"/>
                  </a:cubicBezTo>
                  <a:lnTo>
                    <a:pt x="972" y="2640"/>
                  </a:lnTo>
                  <a:cubicBezTo>
                    <a:pt x="990" y="2561"/>
                    <a:pt x="972" y="2384"/>
                    <a:pt x="822" y="2375"/>
                  </a:cubicBezTo>
                  <a:cubicBezTo>
                    <a:pt x="839" y="2375"/>
                    <a:pt x="998" y="2384"/>
                    <a:pt x="1034" y="2393"/>
                  </a:cubicBezTo>
                  <a:lnTo>
                    <a:pt x="522" y="2243"/>
                  </a:lnTo>
                  <a:lnTo>
                    <a:pt x="522" y="2243"/>
                  </a:lnTo>
                  <a:cubicBezTo>
                    <a:pt x="535" y="2244"/>
                    <a:pt x="549" y="2244"/>
                    <a:pt x="566" y="2244"/>
                  </a:cubicBezTo>
                  <a:cubicBezTo>
                    <a:pt x="636" y="2244"/>
                    <a:pt x="733" y="2237"/>
                    <a:pt x="821" y="2237"/>
                  </a:cubicBezTo>
                  <a:cubicBezTo>
                    <a:pt x="916" y="2237"/>
                    <a:pt x="1001" y="2245"/>
                    <a:pt x="1034" y="2278"/>
                  </a:cubicBezTo>
                  <a:cubicBezTo>
                    <a:pt x="1051" y="2252"/>
                    <a:pt x="1078" y="2234"/>
                    <a:pt x="1034" y="2190"/>
                  </a:cubicBezTo>
                  <a:cubicBezTo>
                    <a:pt x="1020" y="2197"/>
                    <a:pt x="915" y="2213"/>
                    <a:pt x="861" y="2213"/>
                  </a:cubicBezTo>
                  <a:cubicBezTo>
                    <a:pt x="845" y="2213"/>
                    <a:pt x="833" y="2212"/>
                    <a:pt x="831" y="2207"/>
                  </a:cubicBezTo>
                  <a:cubicBezTo>
                    <a:pt x="968" y="2156"/>
                    <a:pt x="913" y="2171"/>
                    <a:pt x="1025" y="2107"/>
                  </a:cubicBezTo>
                  <a:lnTo>
                    <a:pt x="1025" y="2107"/>
                  </a:lnTo>
                  <a:cubicBezTo>
                    <a:pt x="1014" y="2111"/>
                    <a:pt x="996" y="2112"/>
                    <a:pt x="974" y="2112"/>
                  </a:cubicBezTo>
                  <a:cubicBezTo>
                    <a:pt x="906" y="2112"/>
                    <a:pt x="804" y="2094"/>
                    <a:pt x="804" y="2075"/>
                  </a:cubicBezTo>
                  <a:cubicBezTo>
                    <a:pt x="822" y="2075"/>
                    <a:pt x="873" y="2073"/>
                    <a:pt x="922" y="2073"/>
                  </a:cubicBezTo>
                  <a:cubicBezTo>
                    <a:pt x="962" y="2073"/>
                    <a:pt x="1002" y="2074"/>
                    <a:pt x="1023" y="2080"/>
                  </a:cubicBezTo>
                  <a:lnTo>
                    <a:pt x="1023" y="2080"/>
                  </a:lnTo>
                  <a:lnTo>
                    <a:pt x="837" y="2007"/>
                  </a:lnTo>
                  <a:lnTo>
                    <a:pt x="837" y="2007"/>
                  </a:lnTo>
                  <a:cubicBezTo>
                    <a:pt x="848" y="2010"/>
                    <a:pt x="864" y="2012"/>
                    <a:pt x="882" y="2012"/>
                  </a:cubicBezTo>
                  <a:cubicBezTo>
                    <a:pt x="937" y="2012"/>
                    <a:pt x="1014" y="1999"/>
                    <a:pt x="1051" y="1987"/>
                  </a:cubicBezTo>
                  <a:lnTo>
                    <a:pt x="1051" y="1987"/>
                  </a:lnTo>
                  <a:cubicBezTo>
                    <a:pt x="1049" y="1987"/>
                    <a:pt x="1048" y="1987"/>
                    <a:pt x="1046" y="1987"/>
                  </a:cubicBezTo>
                  <a:cubicBezTo>
                    <a:pt x="1020" y="1987"/>
                    <a:pt x="1059" y="1915"/>
                    <a:pt x="1042" y="1898"/>
                  </a:cubicBezTo>
                  <a:lnTo>
                    <a:pt x="1042" y="1898"/>
                  </a:lnTo>
                  <a:lnTo>
                    <a:pt x="990" y="1934"/>
                  </a:lnTo>
                  <a:cubicBezTo>
                    <a:pt x="1025" y="1837"/>
                    <a:pt x="716" y="1837"/>
                    <a:pt x="725" y="1748"/>
                  </a:cubicBezTo>
                  <a:lnTo>
                    <a:pt x="725" y="1748"/>
                  </a:lnTo>
                  <a:cubicBezTo>
                    <a:pt x="742" y="1753"/>
                    <a:pt x="804" y="1759"/>
                    <a:pt x="865" y="1759"/>
                  </a:cubicBezTo>
                  <a:cubicBezTo>
                    <a:pt x="925" y="1759"/>
                    <a:pt x="985" y="1753"/>
                    <a:pt x="998" y="1731"/>
                  </a:cubicBezTo>
                  <a:cubicBezTo>
                    <a:pt x="901" y="1713"/>
                    <a:pt x="513" y="1642"/>
                    <a:pt x="433" y="1563"/>
                  </a:cubicBezTo>
                  <a:lnTo>
                    <a:pt x="486" y="1545"/>
                  </a:lnTo>
                  <a:lnTo>
                    <a:pt x="424" y="1483"/>
                  </a:lnTo>
                  <a:lnTo>
                    <a:pt x="424" y="1483"/>
                  </a:lnTo>
                  <a:cubicBezTo>
                    <a:pt x="575" y="1519"/>
                    <a:pt x="901" y="1625"/>
                    <a:pt x="1025" y="1686"/>
                  </a:cubicBezTo>
                  <a:cubicBezTo>
                    <a:pt x="1069" y="1651"/>
                    <a:pt x="1095" y="1678"/>
                    <a:pt x="1087" y="1625"/>
                  </a:cubicBezTo>
                  <a:cubicBezTo>
                    <a:pt x="1095" y="1622"/>
                    <a:pt x="1103" y="1621"/>
                    <a:pt x="1110" y="1621"/>
                  </a:cubicBezTo>
                  <a:cubicBezTo>
                    <a:pt x="1148" y="1621"/>
                    <a:pt x="1168" y="1654"/>
                    <a:pt x="1175" y="1669"/>
                  </a:cubicBezTo>
                  <a:lnTo>
                    <a:pt x="1210" y="1545"/>
                  </a:lnTo>
                  <a:lnTo>
                    <a:pt x="1210" y="1545"/>
                  </a:lnTo>
                  <a:cubicBezTo>
                    <a:pt x="1205" y="1546"/>
                    <a:pt x="1200" y="1546"/>
                    <a:pt x="1195" y="1546"/>
                  </a:cubicBezTo>
                  <a:cubicBezTo>
                    <a:pt x="1091" y="1546"/>
                    <a:pt x="1083" y="1465"/>
                    <a:pt x="1002" y="1465"/>
                  </a:cubicBezTo>
                  <a:cubicBezTo>
                    <a:pt x="998" y="1465"/>
                    <a:pt x="994" y="1465"/>
                    <a:pt x="990" y="1466"/>
                  </a:cubicBezTo>
                  <a:lnTo>
                    <a:pt x="1113" y="1589"/>
                  </a:lnTo>
                  <a:cubicBezTo>
                    <a:pt x="1107" y="1590"/>
                    <a:pt x="1100" y="1590"/>
                    <a:pt x="1093" y="1590"/>
                  </a:cubicBezTo>
                  <a:cubicBezTo>
                    <a:pt x="968" y="1590"/>
                    <a:pt x="778" y="1514"/>
                    <a:pt x="795" y="1430"/>
                  </a:cubicBezTo>
                  <a:cubicBezTo>
                    <a:pt x="804" y="1427"/>
                    <a:pt x="818" y="1425"/>
                    <a:pt x="835" y="1425"/>
                  </a:cubicBezTo>
                  <a:cubicBezTo>
                    <a:pt x="901" y="1425"/>
                    <a:pt x="1014" y="1448"/>
                    <a:pt x="1042" y="1448"/>
                  </a:cubicBezTo>
                  <a:cubicBezTo>
                    <a:pt x="1007" y="1439"/>
                    <a:pt x="972" y="1369"/>
                    <a:pt x="998" y="1360"/>
                  </a:cubicBezTo>
                  <a:lnTo>
                    <a:pt x="998" y="1360"/>
                  </a:lnTo>
                  <a:lnTo>
                    <a:pt x="1060" y="1395"/>
                  </a:lnTo>
                  <a:cubicBezTo>
                    <a:pt x="1104" y="1351"/>
                    <a:pt x="901" y="1316"/>
                    <a:pt x="1016" y="1263"/>
                  </a:cubicBezTo>
                  <a:cubicBezTo>
                    <a:pt x="1025" y="1245"/>
                    <a:pt x="1166" y="1210"/>
                    <a:pt x="1095" y="1201"/>
                  </a:cubicBezTo>
                  <a:lnTo>
                    <a:pt x="1095" y="1201"/>
                  </a:lnTo>
                  <a:cubicBezTo>
                    <a:pt x="1007" y="1224"/>
                    <a:pt x="789" y="1236"/>
                    <a:pt x="625" y="1236"/>
                  </a:cubicBezTo>
                  <a:cubicBezTo>
                    <a:pt x="543" y="1236"/>
                    <a:pt x="474" y="1233"/>
                    <a:pt x="442" y="1227"/>
                  </a:cubicBezTo>
                  <a:cubicBezTo>
                    <a:pt x="451" y="1219"/>
                    <a:pt x="566" y="1121"/>
                    <a:pt x="636" y="1095"/>
                  </a:cubicBezTo>
                  <a:cubicBezTo>
                    <a:pt x="652" y="1091"/>
                    <a:pt x="669" y="1089"/>
                    <a:pt x="686" y="1089"/>
                  </a:cubicBezTo>
                  <a:cubicBezTo>
                    <a:pt x="763" y="1089"/>
                    <a:pt x="853" y="1122"/>
                    <a:pt x="925" y="1122"/>
                  </a:cubicBezTo>
                  <a:cubicBezTo>
                    <a:pt x="945" y="1122"/>
                    <a:pt x="964" y="1119"/>
                    <a:pt x="981" y="1113"/>
                  </a:cubicBezTo>
                  <a:cubicBezTo>
                    <a:pt x="954" y="1113"/>
                    <a:pt x="910" y="1095"/>
                    <a:pt x="892" y="1095"/>
                  </a:cubicBezTo>
                  <a:cubicBezTo>
                    <a:pt x="928" y="1068"/>
                    <a:pt x="998" y="1095"/>
                    <a:pt x="981" y="1051"/>
                  </a:cubicBezTo>
                  <a:cubicBezTo>
                    <a:pt x="899" y="1051"/>
                    <a:pt x="938" y="1006"/>
                    <a:pt x="929" y="1006"/>
                  </a:cubicBezTo>
                  <a:cubicBezTo>
                    <a:pt x="925" y="1006"/>
                    <a:pt x="914" y="1013"/>
                    <a:pt x="884" y="1033"/>
                  </a:cubicBezTo>
                  <a:cubicBezTo>
                    <a:pt x="848" y="989"/>
                    <a:pt x="901" y="989"/>
                    <a:pt x="901" y="936"/>
                  </a:cubicBezTo>
                  <a:lnTo>
                    <a:pt x="901" y="936"/>
                  </a:lnTo>
                  <a:cubicBezTo>
                    <a:pt x="892" y="938"/>
                    <a:pt x="881" y="939"/>
                    <a:pt x="868" y="939"/>
                  </a:cubicBezTo>
                  <a:cubicBezTo>
                    <a:pt x="779" y="939"/>
                    <a:pt x="632" y="887"/>
                    <a:pt x="601" y="848"/>
                  </a:cubicBezTo>
                  <a:lnTo>
                    <a:pt x="601" y="848"/>
                  </a:lnTo>
                  <a:cubicBezTo>
                    <a:pt x="609" y="850"/>
                    <a:pt x="618" y="851"/>
                    <a:pt x="628" y="851"/>
                  </a:cubicBezTo>
                  <a:cubicBezTo>
                    <a:pt x="651" y="851"/>
                    <a:pt x="677" y="845"/>
                    <a:pt x="689" y="839"/>
                  </a:cubicBezTo>
                  <a:cubicBezTo>
                    <a:pt x="698" y="751"/>
                    <a:pt x="751" y="698"/>
                    <a:pt x="751" y="618"/>
                  </a:cubicBezTo>
                  <a:cubicBezTo>
                    <a:pt x="772" y="611"/>
                    <a:pt x="799" y="587"/>
                    <a:pt x="837" y="587"/>
                  </a:cubicBezTo>
                  <a:cubicBezTo>
                    <a:pt x="846" y="587"/>
                    <a:pt x="856" y="588"/>
                    <a:pt x="866" y="592"/>
                  </a:cubicBezTo>
                  <a:cubicBezTo>
                    <a:pt x="848" y="574"/>
                    <a:pt x="804" y="565"/>
                    <a:pt x="804" y="539"/>
                  </a:cubicBezTo>
                  <a:cubicBezTo>
                    <a:pt x="823" y="528"/>
                    <a:pt x="835" y="524"/>
                    <a:pt x="843" y="524"/>
                  </a:cubicBezTo>
                  <a:cubicBezTo>
                    <a:pt x="868" y="524"/>
                    <a:pt x="851" y="567"/>
                    <a:pt x="895" y="567"/>
                  </a:cubicBezTo>
                  <a:cubicBezTo>
                    <a:pt x="907" y="567"/>
                    <a:pt x="923" y="564"/>
                    <a:pt x="945" y="556"/>
                  </a:cubicBezTo>
                  <a:cubicBezTo>
                    <a:pt x="875" y="556"/>
                    <a:pt x="848" y="494"/>
                    <a:pt x="804" y="459"/>
                  </a:cubicBezTo>
                  <a:lnTo>
                    <a:pt x="804" y="459"/>
                  </a:lnTo>
                  <a:cubicBezTo>
                    <a:pt x="689" y="468"/>
                    <a:pt x="778" y="539"/>
                    <a:pt x="822" y="574"/>
                  </a:cubicBezTo>
                  <a:cubicBezTo>
                    <a:pt x="812" y="575"/>
                    <a:pt x="803" y="575"/>
                    <a:pt x="793" y="575"/>
                  </a:cubicBezTo>
                  <a:cubicBezTo>
                    <a:pt x="653" y="575"/>
                    <a:pt x="517" y="515"/>
                    <a:pt x="451" y="433"/>
                  </a:cubicBezTo>
                  <a:cubicBezTo>
                    <a:pt x="429" y="397"/>
                    <a:pt x="451" y="391"/>
                    <a:pt x="476" y="391"/>
                  </a:cubicBezTo>
                  <a:cubicBezTo>
                    <a:pt x="492" y="391"/>
                    <a:pt x="508" y="393"/>
                    <a:pt x="517" y="393"/>
                  </a:cubicBezTo>
                  <a:cubicBezTo>
                    <a:pt x="523" y="393"/>
                    <a:pt x="525" y="392"/>
                    <a:pt x="522" y="389"/>
                  </a:cubicBezTo>
                  <a:cubicBezTo>
                    <a:pt x="548" y="265"/>
                    <a:pt x="257" y="283"/>
                    <a:pt x="363" y="177"/>
                  </a:cubicBezTo>
                  <a:cubicBezTo>
                    <a:pt x="398" y="161"/>
                    <a:pt x="433" y="156"/>
                    <a:pt x="466" y="156"/>
                  </a:cubicBezTo>
                  <a:cubicBezTo>
                    <a:pt x="509" y="156"/>
                    <a:pt x="550" y="163"/>
                    <a:pt x="586" y="163"/>
                  </a:cubicBezTo>
                  <a:cubicBezTo>
                    <a:pt x="601" y="163"/>
                    <a:pt x="614" y="162"/>
                    <a:pt x="627" y="159"/>
                  </a:cubicBezTo>
                  <a:lnTo>
                    <a:pt x="627" y="159"/>
                  </a:lnTo>
                  <a:cubicBezTo>
                    <a:pt x="663" y="221"/>
                    <a:pt x="566" y="247"/>
                    <a:pt x="566" y="283"/>
                  </a:cubicBezTo>
                  <a:lnTo>
                    <a:pt x="610" y="238"/>
                  </a:lnTo>
                  <a:cubicBezTo>
                    <a:pt x="645" y="256"/>
                    <a:pt x="672" y="291"/>
                    <a:pt x="645" y="318"/>
                  </a:cubicBezTo>
                  <a:cubicBezTo>
                    <a:pt x="725" y="274"/>
                    <a:pt x="654" y="97"/>
                    <a:pt x="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7"/>
            <p:cNvSpPr/>
            <p:nvPr/>
          </p:nvSpPr>
          <p:spPr>
            <a:xfrm rot="-2551954">
              <a:off x="7524332" y="-511758"/>
              <a:ext cx="13968" cy="1921"/>
            </a:xfrm>
            <a:custGeom>
              <a:avLst/>
              <a:gdLst/>
              <a:ahLst/>
              <a:cxnLst/>
              <a:rect l="l" t="t" r="r" b="b"/>
              <a:pathLst>
                <a:path w="80" h="11" extrusionOk="0">
                  <a:moveTo>
                    <a:pt x="80" y="0"/>
                  </a:moveTo>
                  <a:lnTo>
                    <a:pt x="35" y="5"/>
                  </a:lnTo>
                  <a:lnTo>
                    <a:pt x="35" y="5"/>
                  </a:lnTo>
                  <a:cubicBezTo>
                    <a:pt x="31" y="5"/>
                    <a:pt x="27" y="4"/>
                    <a:pt x="22" y="4"/>
                  </a:cubicBezTo>
                  <a:cubicBezTo>
                    <a:pt x="15" y="4"/>
                    <a:pt x="8" y="5"/>
                    <a:pt x="0" y="9"/>
                  </a:cubicBezTo>
                  <a:lnTo>
                    <a:pt x="35" y="5"/>
                  </a:lnTo>
                  <a:lnTo>
                    <a:pt x="35" y="5"/>
                  </a:lnTo>
                  <a:cubicBezTo>
                    <a:pt x="45" y="7"/>
                    <a:pt x="54" y="11"/>
                    <a:pt x="62" y="11"/>
                  </a:cubicBezTo>
                  <a:cubicBezTo>
                    <a:pt x="69" y="11"/>
                    <a:pt x="75" y="8"/>
                    <a:pt x="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7"/>
            <p:cNvSpPr/>
            <p:nvPr/>
          </p:nvSpPr>
          <p:spPr>
            <a:xfrm rot="-2551954">
              <a:off x="8109548" y="-50968"/>
              <a:ext cx="26364" cy="9428"/>
            </a:xfrm>
            <a:custGeom>
              <a:avLst/>
              <a:gdLst/>
              <a:ahLst/>
              <a:cxnLst/>
              <a:rect l="l" t="t" r="r" b="b"/>
              <a:pathLst>
                <a:path w="151" h="54" extrusionOk="0">
                  <a:moveTo>
                    <a:pt x="80" y="1"/>
                  </a:moveTo>
                  <a:lnTo>
                    <a:pt x="80" y="1"/>
                  </a:lnTo>
                  <a:cubicBezTo>
                    <a:pt x="53" y="18"/>
                    <a:pt x="1" y="36"/>
                    <a:pt x="98" y="54"/>
                  </a:cubicBezTo>
                  <a:cubicBezTo>
                    <a:pt x="151" y="45"/>
                    <a:pt x="98" y="10"/>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7"/>
            <p:cNvSpPr/>
            <p:nvPr/>
          </p:nvSpPr>
          <p:spPr>
            <a:xfrm rot="-2551954">
              <a:off x="7963562" y="-167588"/>
              <a:ext cx="10999" cy="7857"/>
            </a:xfrm>
            <a:custGeom>
              <a:avLst/>
              <a:gdLst/>
              <a:ahLst/>
              <a:cxnLst/>
              <a:rect l="l" t="t" r="r" b="b"/>
              <a:pathLst>
                <a:path w="63" h="45" extrusionOk="0">
                  <a:moveTo>
                    <a:pt x="27" y="1"/>
                  </a:moveTo>
                  <a:lnTo>
                    <a:pt x="27" y="1"/>
                  </a:lnTo>
                  <a:cubicBezTo>
                    <a:pt x="9" y="18"/>
                    <a:pt x="0" y="36"/>
                    <a:pt x="9" y="45"/>
                  </a:cubicBezTo>
                  <a:cubicBezTo>
                    <a:pt x="45" y="27"/>
                    <a:pt x="62" y="10"/>
                    <a:pt x="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7"/>
            <p:cNvSpPr/>
            <p:nvPr/>
          </p:nvSpPr>
          <p:spPr>
            <a:xfrm rot="-2551954">
              <a:off x="7533103" y="-479401"/>
              <a:ext cx="3841" cy="3143"/>
            </a:xfrm>
            <a:custGeom>
              <a:avLst/>
              <a:gdLst/>
              <a:ahLst/>
              <a:cxnLst/>
              <a:rect l="l" t="t" r="r" b="b"/>
              <a:pathLst>
                <a:path w="22" h="18" extrusionOk="0">
                  <a:moveTo>
                    <a:pt x="13" y="0"/>
                  </a:moveTo>
                  <a:cubicBezTo>
                    <a:pt x="8" y="10"/>
                    <a:pt x="0" y="17"/>
                    <a:pt x="0" y="17"/>
                  </a:cubicBezTo>
                  <a:cubicBezTo>
                    <a:pt x="0" y="17"/>
                    <a:pt x="6" y="12"/>
                    <a:pt x="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7"/>
            <p:cNvSpPr/>
            <p:nvPr/>
          </p:nvSpPr>
          <p:spPr>
            <a:xfrm rot="-2551954">
              <a:off x="7526447" y="-492808"/>
              <a:ext cx="10999" cy="6460"/>
            </a:xfrm>
            <a:custGeom>
              <a:avLst/>
              <a:gdLst/>
              <a:ahLst/>
              <a:cxnLst/>
              <a:rect l="l" t="t" r="r" b="b"/>
              <a:pathLst>
                <a:path w="63" h="37" extrusionOk="0">
                  <a:moveTo>
                    <a:pt x="1" y="1"/>
                  </a:moveTo>
                  <a:cubicBezTo>
                    <a:pt x="27" y="10"/>
                    <a:pt x="27" y="18"/>
                    <a:pt x="18" y="36"/>
                  </a:cubicBezTo>
                  <a:cubicBezTo>
                    <a:pt x="45" y="36"/>
                    <a:pt x="62" y="18"/>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7"/>
            <p:cNvSpPr/>
            <p:nvPr/>
          </p:nvSpPr>
          <p:spPr>
            <a:xfrm rot="-2551954">
              <a:off x="8334190" y="380855"/>
              <a:ext cx="6460" cy="3841"/>
            </a:xfrm>
            <a:custGeom>
              <a:avLst/>
              <a:gdLst/>
              <a:ahLst/>
              <a:cxnLst/>
              <a:rect l="l" t="t" r="r" b="b"/>
              <a:pathLst>
                <a:path w="37" h="22" extrusionOk="0">
                  <a:moveTo>
                    <a:pt x="27" y="1"/>
                  </a:moveTo>
                  <a:lnTo>
                    <a:pt x="1" y="9"/>
                  </a:lnTo>
                  <a:cubicBezTo>
                    <a:pt x="15" y="14"/>
                    <a:pt x="27" y="22"/>
                    <a:pt x="32" y="22"/>
                  </a:cubicBezTo>
                  <a:cubicBezTo>
                    <a:pt x="36" y="22"/>
                    <a:pt x="35" y="17"/>
                    <a:pt x="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7"/>
            <p:cNvSpPr/>
            <p:nvPr/>
          </p:nvSpPr>
          <p:spPr>
            <a:xfrm rot="-2551954">
              <a:off x="7989114" y="-161863"/>
              <a:ext cx="9428" cy="2619"/>
            </a:xfrm>
            <a:custGeom>
              <a:avLst/>
              <a:gdLst/>
              <a:ahLst/>
              <a:cxnLst/>
              <a:rect l="l" t="t" r="r" b="b"/>
              <a:pathLst>
                <a:path w="54" h="15" extrusionOk="0">
                  <a:moveTo>
                    <a:pt x="54" y="0"/>
                  </a:moveTo>
                  <a:cubicBezTo>
                    <a:pt x="36" y="9"/>
                    <a:pt x="18" y="9"/>
                    <a:pt x="1" y="9"/>
                  </a:cubicBezTo>
                  <a:cubicBezTo>
                    <a:pt x="8" y="13"/>
                    <a:pt x="15" y="15"/>
                    <a:pt x="22" y="15"/>
                  </a:cubicBezTo>
                  <a:cubicBezTo>
                    <a:pt x="33" y="15"/>
                    <a:pt x="43" y="11"/>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7"/>
            <p:cNvSpPr/>
            <p:nvPr/>
          </p:nvSpPr>
          <p:spPr>
            <a:xfrm rot="-2551954">
              <a:off x="8267117" y="85765"/>
              <a:ext cx="3143" cy="1746"/>
            </a:xfrm>
            <a:custGeom>
              <a:avLst/>
              <a:gdLst/>
              <a:ahLst/>
              <a:cxnLst/>
              <a:rect l="l" t="t" r="r" b="b"/>
              <a:pathLst>
                <a:path w="18" h="10" extrusionOk="0">
                  <a:moveTo>
                    <a:pt x="0" y="1"/>
                  </a:moveTo>
                  <a:lnTo>
                    <a:pt x="0" y="9"/>
                  </a:lnTo>
                  <a:lnTo>
                    <a:pt x="18" y="9"/>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7"/>
            <p:cNvSpPr/>
            <p:nvPr/>
          </p:nvSpPr>
          <p:spPr>
            <a:xfrm rot="-2551954">
              <a:off x="7736303" y="-451966"/>
              <a:ext cx="7857" cy="4889"/>
            </a:xfrm>
            <a:custGeom>
              <a:avLst/>
              <a:gdLst/>
              <a:ahLst/>
              <a:cxnLst/>
              <a:rect l="l" t="t" r="r" b="b"/>
              <a:pathLst>
                <a:path w="45" h="28" extrusionOk="0">
                  <a:moveTo>
                    <a:pt x="45" y="1"/>
                  </a:moveTo>
                  <a:cubicBezTo>
                    <a:pt x="27" y="19"/>
                    <a:pt x="18" y="27"/>
                    <a:pt x="1" y="27"/>
                  </a:cubicBezTo>
                  <a:cubicBezTo>
                    <a:pt x="18" y="27"/>
                    <a:pt x="36" y="19"/>
                    <a:pt x="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7"/>
            <p:cNvSpPr/>
            <p:nvPr/>
          </p:nvSpPr>
          <p:spPr>
            <a:xfrm rot="-2551954">
              <a:off x="7498955" y="-493949"/>
              <a:ext cx="22523" cy="7857"/>
            </a:xfrm>
            <a:custGeom>
              <a:avLst/>
              <a:gdLst/>
              <a:ahLst/>
              <a:cxnLst/>
              <a:rect l="l" t="t" r="r" b="b"/>
              <a:pathLst>
                <a:path w="129" h="45" extrusionOk="0">
                  <a:moveTo>
                    <a:pt x="35" y="0"/>
                  </a:moveTo>
                  <a:cubicBezTo>
                    <a:pt x="1" y="0"/>
                    <a:pt x="83" y="45"/>
                    <a:pt x="113" y="45"/>
                  </a:cubicBezTo>
                  <a:cubicBezTo>
                    <a:pt x="125" y="45"/>
                    <a:pt x="128" y="38"/>
                    <a:pt x="115" y="20"/>
                  </a:cubicBezTo>
                  <a:lnTo>
                    <a:pt x="53" y="3"/>
                  </a:lnTo>
                  <a:cubicBezTo>
                    <a:pt x="45" y="1"/>
                    <a:pt x="40" y="0"/>
                    <a:pt x="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7"/>
            <p:cNvSpPr/>
            <p:nvPr/>
          </p:nvSpPr>
          <p:spPr>
            <a:xfrm rot="-2551954">
              <a:off x="7607703" y="-493248"/>
              <a:ext cx="13968" cy="9777"/>
            </a:xfrm>
            <a:custGeom>
              <a:avLst/>
              <a:gdLst/>
              <a:ahLst/>
              <a:cxnLst/>
              <a:rect l="l" t="t" r="r" b="b"/>
              <a:pathLst>
                <a:path w="80" h="56" extrusionOk="0">
                  <a:moveTo>
                    <a:pt x="14" y="0"/>
                  </a:moveTo>
                  <a:cubicBezTo>
                    <a:pt x="10" y="0"/>
                    <a:pt x="5" y="1"/>
                    <a:pt x="0" y="3"/>
                  </a:cubicBezTo>
                  <a:lnTo>
                    <a:pt x="27" y="56"/>
                  </a:lnTo>
                  <a:cubicBezTo>
                    <a:pt x="62" y="56"/>
                    <a:pt x="80" y="38"/>
                    <a:pt x="62" y="20"/>
                  </a:cubicBezTo>
                  <a:cubicBezTo>
                    <a:pt x="48" y="13"/>
                    <a:pt x="33" y="0"/>
                    <a:pt x="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7"/>
            <p:cNvSpPr/>
            <p:nvPr/>
          </p:nvSpPr>
          <p:spPr>
            <a:xfrm rot="-2551954">
              <a:off x="7609545" y="-535171"/>
              <a:ext cx="18682" cy="4889"/>
            </a:xfrm>
            <a:custGeom>
              <a:avLst/>
              <a:gdLst/>
              <a:ahLst/>
              <a:cxnLst/>
              <a:rect l="l" t="t" r="r" b="b"/>
              <a:pathLst>
                <a:path w="107" h="28" extrusionOk="0">
                  <a:moveTo>
                    <a:pt x="63" y="1"/>
                  </a:moveTo>
                  <a:cubicBezTo>
                    <a:pt x="45" y="18"/>
                    <a:pt x="27" y="18"/>
                    <a:pt x="1" y="27"/>
                  </a:cubicBezTo>
                  <a:lnTo>
                    <a:pt x="107" y="27"/>
                  </a:lnTo>
                  <a:lnTo>
                    <a:pt x="6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7"/>
            <p:cNvSpPr/>
            <p:nvPr/>
          </p:nvSpPr>
          <p:spPr>
            <a:xfrm rot="-2551954">
              <a:off x="7639608" y="-529028"/>
              <a:ext cx="14666" cy="9603"/>
            </a:xfrm>
            <a:custGeom>
              <a:avLst/>
              <a:gdLst/>
              <a:ahLst/>
              <a:cxnLst/>
              <a:rect l="l" t="t" r="r" b="b"/>
              <a:pathLst>
                <a:path w="84" h="55" extrusionOk="0">
                  <a:moveTo>
                    <a:pt x="21" y="1"/>
                  </a:moveTo>
                  <a:cubicBezTo>
                    <a:pt x="13" y="1"/>
                    <a:pt x="7" y="6"/>
                    <a:pt x="1" y="20"/>
                  </a:cubicBezTo>
                  <a:cubicBezTo>
                    <a:pt x="19" y="20"/>
                    <a:pt x="55" y="54"/>
                    <a:pt x="72" y="54"/>
                  </a:cubicBezTo>
                  <a:cubicBezTo>
                    <a:pt x="79" y="54"/>
                    <a:pt x="83" y="47"/>
                    <a:pt x="80" y="29"/>
                  </a:cubicBezTo>
                  <a:cubicBezTo>
                    <a:pt x="56" y="23"/>
                    <a:pt x="37" y="1"/>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7"/>
            <p:cNvSpPr/>
            <p:nvPr/>
          </p:nvSpPr>
          <p:spPr>
            <a:xfrm rot="-2551954">
              <a:off x="7683643" y="-398689"/>
              <a:ext cx="32475" cy="1746"/>
            </a:xfrm>
            <a:custGeom>
              <a:avLst/>
              <a:gdLst/>
              <a:ahLst/>
              <a:cxnLst/>
              <a:rect l="l" t="t" r="r" b="b"/>
              <a:pathLst>
                <a:path w="186" h="10" extrusionOk="0">
                  <a:moveTo>
                    <a:pt x="0" y="1"/>
                  </a:moveTo>
                  <a:lnTo>
                    <a:pt x="185" y="9"/>
                  </a:lnTo>
                  <a:lnTo>
                    <a:pt x="1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7"/>
            <p:cNvSpPr/>
            <p:nvPr/>
          </p:nvSpPr>
          <p:spPr>
            <a:xfrm rot="-2551954">
              <a:off x="7819691" y="-379469"/>
              <a:ext cx="32649" cy="13968"/>
            </a:xfrm>
            <a:custGeom>
              <a:avLst/>
              <a:gdLst/>
              <a:ahLst/>
              <a:cxnLst/>
              <a:rect l="l" t="t" r="r" b="b"/>
              <a:pathLst>
                <a:path w="187" h="80" extrusionOk="0">
                  <a:moveTo>
                    <a:pt x="73" y="1"/>
                  </a:moveTo>
                  <a:cubicBezTo>
                    <a:pt x="46" y="1"/>
                    <a:pt x="35" y="38"/>
                    <a:pt x="9" y="38"/>
                  </a:cubicBezTo>
                  <a:cubicBezTo>
                    <a:pt x="6" y="38"/>
                    <a:pt x="4" y="38"/>
                    <a:pt x="1" y="37"/>
                  </a:cubicBezTo>
                  <a:lnTo>
                    <a:pt x="1" y="37"/>
                  </a:lnTo>
                  <a:cubicBezTo>
                    <a:pt x="33" y="63"/>
                    <a:pt x="28" y="80"/>
                    <a:pt x="71" y="80"/>
                  </a:cubicBezTo>
                  <a:cubicBezTo>
                    <a:pt x="87" y="80"/>
                    <a:pt x="109" y="77"/>
                    <a:pt x="142" y="73"/>
                  </a:cubicBezTo>
                  <a:cubicBezTo>
                    <a:pt x="186" y="11"/>
                    <a:pt x="27" y="55"/>
                    <a:pt x="80" y="2"/>
                  </a:cubicBezTo>
                  <a:cubicBezTo>
                    <a:pt x="78" y="1"/>
                    <a:pt x="75"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7"/>
            <p:cNvSpPr/>
            <p:nvPr/>
          </p:nvSpPr>
          <p:spPr>
            <a:xfrm rot="-2551954">
              <a:off x="7818664" y="-363113"/>
              <a:ext cx="4714" cy="3317"/>
            </a:xfrm>
            <a:custGeom>
              <a:avLst/>
              <a:gdLst/>
              <a:ahLst/>
              <a:cxnLst/>
              <a:rect l="l" t="t" r="r" b="b"/>
              <a:pathLst>
                <a:path w="27" h="19" extrusionOk="0">
                  <a:moveTo>
                    <a:pt x="0" y="1"/>
                  </a:moveTo>
                  <a:cubicBezTo>
                    <a:pt x="9" y="9"/>
                    <a:pt x="18" y="9"/>
                    <a:pt x="27" y="18"/>
                  </a:cubicBezTo>
                  <a:cubicBezTo>
                    <a:pt x="27" y="9"/>
                    <a:pt x="18"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7"/>
            <p:cNvSpPr/>
            <p:nvPr/>
          </p:nvSpPr>
          <p:spPr>
            <a:xfrm rot="-2551954">
              <a:off x="8615505" y="686992"/>
              <a:ext cx="9428" cy="7857"/>
            </a:xfrm>
            <a:custGeom>
              <a:avLst/>
              <a:gdLst/>
              <a:ahLst/>
              <a:cxnLst/>
              <a:rect l="l" t="t" r="r" b="b"/>
              <a:pathLst>
                <a:path w="54" h="45" extrusionOk="0">
                  <a:moveTo>
                    <a:pt x="35" y="1"/>
                  </a:moveTo>
                  <a:lnTo>
                    <a:pt x="0" y="45"/>
                  </a:lnTo>
                  <a:lnTo>
                    <a:pt x="0" y="45"/>
                  </a:lnTo>
                  <a:lnTo>
                    <a:pt x="53" y="9"/>
                  </a:lnTo>
                  <a:lnTo>
                    <a:pt x="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7"/>
            <p:cNvSpPr/>
            <p:nvPr/>
          </p:nvSpPr>
          <p:spPr>
            <a:xfrm rot="-2551954">
              <a:off x="8628715" y="684318"/>
              <a:ext cx="20253" cy="6285"/>
            </a:xfrm>
            <a:custGeom>
              <a:avLst/>
              <a:gdLst/>
              <a:ahLst/>
              <a:cxnLst/>
              <a:rect l="l" t="t" r="r" b="b"/>
              <a:pathLst>
                <a:path w="116" h="36" extrusionOk="0">
                  <a:moveTo>
                    <a:pt x="116" y="0"/>
                  </a:moveTo>
                  <a:lnTo>
                    <a:pt x="1" y="18"/>
                  </a:lnTo>
                  <a:lnTo>
                    <a:pt x="107" y="36"/>
                  </a:lnTo>
                  <a:cubicBezTo>
                    <a:pt x="98" y="27"/>
                    <a:pt x="89" y="9"/>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7"/>
            <p:cNvSpPr/>
            <p:nvPr/>
          </p:nvSpPr>
          <p:spPr>
            <a:xfrm rot="-2551954">
              <a:off x="8129303" y="-87968"/>
              <a:ext cx="10999" cy="4889"/>
            </a:xfrm>
            <a:custGeom>
              <a:avLst/>
              <a:gdLst/>
              <a:ahLst/>
              <a:cxnLst/>
              <a:rect l="l" t="t" r="r" b="b"/>
              <a:pathLst>
                <a:path w="63" h="28" extrusionOk="0">
                  <a:moveTo>
                    <a:pt x="36" y="1"/>
                  </a:moveTo>
                  <a:cubicBezTo>
                    <a:pt x="10" y="1"/>
                    <a:pt x="10" y="10"/>
                    <a:pt x="1" y="27"/>
                  </a:cubicBezTo>
                  <a:lnTo>
                    <a:pt x="6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7"/>
            <p:cNvSpPr/>
            <p:nvPr/>
          </p:nvSpPr>
          <p:spPr>
            <a:xfrm rot="-2551954">
              <a:off x="8171570" y="-10442"/>
              <a:ext cx="17110" cy="3143"/>
            </a:xfrm>
            <a:custGeom>
              <a:avLst/>
              <a:gdLst/>
              <a:ahLst/>
              <a:cxnLst/>
              <a:rect l="l" t="t" r="r" b="b"/>
              <a:pathLst>
                <a:path w="98" h="18" extrusionOk="0">
                  <a:moveTo>
                    <a:pt x="97" y="0"/>
                  </a:moveTo>
                  <a:lnTo>
                    <a:pt x="0" y="18"/>
                  </a:lnTo>
                  <a:lnTo>
                    <a:pt x="97" y="9"/>
                  </a:lnTo>
                  <a:lnTo>
                    <a:pt x="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7"/>
            <p:cNvSpPr/>
            <p:nvPr/>
          </p:nvSpPr>
          <p:spPr>
            <a:xfrm rot="-2551954">
              <a:off x="8234425" y="23868"/>
              <a:ext cx="20078" cy="10999"/>
            </a:xfrm>
            <a:custGeom>
              <a:avLst/>
              <a:gdLst/>
              <a:ahLst/>
              <a:cxnLst/>
              <a:rect l="l" t="t" r="r" b="b"/>
              <a:pathLst>
                <a:path w="115" h="63" extrusionOk="0">
                  <a:moveTo>
                    <a:pt x="97" y="1"/>
                  </a:moveTo>
                  <a:cubicBezTo>
                    <a:pt x="94" y="6"/>
                    <a:pt x="95" y="12"/>
                    <a:pt x="97" y="18"/>
                  </a:cubicBezTo>
                  <a:lnTo>
                    <a:pt x="97" y="18"/>
                  </a:lnTo>
                  <a:cubicBezTo>
                    <a:pt x="99" y="13"/>
                    <a:pt x="100" y="7"/>
                    <a:pt x="97" y="1"/>
                  </a:cubicBezTo>
                  <a:close/>
                  <a:moveTo>
                    <a:pt x="97" y="18"/>
                  </a:moveTo>
                  <a:cubicBezTo>
                    <a:pt x="83" y="49"/>
                    <a:pt x="1" y="62"/>
                    <a:pt x="115" y="62"/>
                  </a:cubicBezTo>
                  <a:cubicBezTo>
                    <a:pt x="115" y="50"/>
                    <a:pt x="101" y="33"/>
                    <a:pt x="97" y="1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5" name="Google Shape;2485;p7"/>
          <p:cNvGrpSpPr/>
          <p:nvPr/>
        </p:nvGrpSpPr>
        <p:grpSpPr>
          <a:xfrm>
            <a:off x="5659125" y="4568875"/>
            <a:ext cx="1719808" cy="1247314"/>
            <a:chOff x="5659125" y="4568875"/>
            <a:chExt cx="1719808" cy="1247314"/>
          </a:xfrm>
        </p:grpSpPr>
        <p:sp>
          <p:nvSpPr>
            <p:cNvPr id="2486" name="Google Shape;2486;p7"/>
            <p:cNvSpPr/>
            <p:nvPr/>
          </p:nvSpPr>
          <p:spPr>
            <a:xfrm>
              <a:off x="5724426" y="4654771"/>
              <a:ext cx="1621231" cy="1114638"/>
            </a:xfrm>
            <a:custGeom>
              <a:avLst/>
              <a:gdLst/>
              <a:ahLst/>
              <a:cxnLst/>
              <a:rect l="l" t="t" r="r" b="b"/>
              <a:pathLst>
                <a:path w="14226" h="11056" extrusionOk="0">
                  <a:moveTo>
                    <a:pt x="5925" y="1"/>
                  </a:moveTo>
                  <a:cubicBezTo>
                    <a:pt x="4566" y="1"/>
                    <a:pt x="3388" y="462"/>
                    <a:pt x="2341" y="1630"/>
                  </a:cubicBezTo>
                  <a:cubicBezTo>
                    <a:pt x="1237" y="2848"/>
                    <a:pt x="98" y="4482"/>
                    <a:pt x="36" y="6186"/>
                  </a:cubicBezTo>
                  <a:cubicBezTo>
                    <a:pt x="1" y="7113"/>
                    <a:pt x="345" y="8093"/>
                    <a:pt x="1096" y="8641"/>
                  </a:cubicBezTo>
                  <a:cubicBezTo>
                    <a:pt x="1705" y="9100"/>
                    <a:pt x="2500" y="9214"/>
                    <a:pt x="3241" y="9382"/>
                  </a:cubicBezTo>
                  <a:cubicBezTo>
                    <a:pt x="5027" y="9779"/>
                    <a:pt x="7602" y="11056"/>
                    <a:pt x="9796" y="11056"/>
                  </a:cubicBezTo>
                  <a:cubicBezTo>
                    <a:pt x="10726" y="11056"/>
                    <a:pt x="11588" y="10826"/>
                    <a:pt x="12292" y="10203"/>
                  </a:cubicBezTo>
                  <a:cubicBezTo>
                    <a:pt x="12557" y="9974"/>
                    <a:pt x="12795" y="9674"/>
                    <a:pt x="12981" y="9303"/>
                  </a:cubicBezTo>
                  <a:cubicBezTo>
                    <a:pt x="14208" y="6919"/>
                    <a:pt x="14226" y="2354"/>
                    <a:pt x="11330" y="1118"/>
                  </a:cubicBezTo>
                  <a:cubicBezTo>
                    <a:pt x="10102" y="597"/>
                    <a:pt x="8610" y="376"/>
                    <a:pt x="7303" y="137"/>
                  </a:cubicBezTo>
                  <a:cubicBezTo>
                    <a:pt x="6824" y="49"/>
                    <a:pt x="6365" y="1"/>
                    <a:pt x="5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7"/>
            <p:cNvSpPr/>
            <p:nvPr/>
          </p:nvSpPr>
          <p:spPr>
            <a:xfrm>
              <a:off x="5659125" y="4568875"/>
              <a:ext cx="1719808" cy="1247314"/>
            </a:xfrm>
            <a:custGeom>
              <a:avLst/>
              <a:gdLst/>
              <a:ahLst/>
              <a:cxnLst/>
              <a:rect l="l" t="t" r="r" b="b"/>
              <a:pathLst>
                <a:path w="15091" h="12372" extrusionOk="0">
                  <a:moveTo>
                    <a:pt x="918" y="4018"/>
                  </a:moveTo>
                  <a:cubicBezTo>
                    <a:pt x="892" y="4000"/>
                    <a:pt x="927" y="3965"/>
                    <a:pt x="883" y="3956"/>
                  </a:cubicBezTo>
                  <a:lnTo>
                    <a:pt x="909" y="3903"/>
                  </a:lnTo>
                  <a:cubicBezTo>
                    <a:pt x="936" y="3903"/>
                    <a:pt x="909" y="3992"/>
                    <a:pt x="945" y="3947"/>
                  </a:cubicBezTo>
                  <a:cubicBezTo>
                    <a:pt x="954" y="3965"/>
                    <a:pt x="927" y="3992"/>
                    <a:pt x="918" y="4018"/>
                  </a:cubicBezTo>
                  <a:close/>
                  <a:moveTo>
                    <a:pt x="883" y="4283"/>
                  </a:moveTo>
                  <a:cubicBezTo>
                    <a:pt x="865" y="4274"/>
                    <a:pt x="892" y="4248"/>
                    <a:pt x="874" y="4239"/>
                  </a:cubicBezTo>
                  <a:cubicBezTo>
                    <a:pt x="874" y="4195"/>
                    <a:pt x="909" y="4230"/>
                    <a:pt x="918" y="4221"/>
                  </a:cubicBezTo>
                  <a:cubicBezTo>
                    <a:pt x="945" y="4204"/>
                    <a:pt x="954" y="4115"/>
                    <a:pt x="989" y="4159"/>
                  </a:cubicBezTo>
                  <a:cubicBezTo>
                    <a:pt x="962" y="4230"/>
                    <a:pt x="918" y="4265"/>
                    <a:pt x="883" y="4283"/>
                  </a:cubicBezTo>
                  <a:close/>
                  <a:moveTo>
                    <a:pt x="892" y="4000"/>
                  </a:moveTo>
                  <a:lnTo>
                    <a:pt x="839" y="4089"/>
                  </a:lnTo>
                  <a:cubicBezTo>
                    <a:pt x="804" y="4062"/>
                    <a:pt x="848" y="3956"/>
                    <a:pt x="892" y="4000"/>
                  </a:cubicBezTo>
                  <a:close/>
                  <a:moveTo>
                    <a:pt x="592" y="5051"/>
                  </a:moveTo>
                  <a:cubicBezTo>
                    <a:pt x="583" y="5007"/>
                    <a:pt x="574" y="5007"/>
                    <a:pt x="609" y="4963"/>
                  </a:cubicBezTo>
                  <a:cubicBezTo>
                    <a:pt x="627" y="4928"/>
                    <a:pt x="574" y="4928"/>
                    <a:pt x="574" y="4901"/>
                  </a:cubicBezTo>
                  <a:lnTo>
                    <a:pt x="662" y="4733"/>
                  </a:lnTo>
                  <a:cubicBezTo>
                    <a:pt x="698" y="4680"/>
                    <a:pt x="662" y="4769"/>
                    <a:pt x="645" y="4786"/>
                  </a:cubicBezTo>
                  <a:cubicBezTo>
                    <a:pt x="680" y="4795"/>
                    <a:pt x="698" y="4742"/>
                    <a:pt x="742" y="4769"/>
                  </a:cubicBezTo>
                  <a:cubicBezTo>
                    <a:pt x="751" y="4742"/>
                    <a:pt x="698" y="4733"/>
                    <a:pt x="698" y="4707"/>
                  </a:cubicBezTo>
                  <a:cubicBezTo>
                    <a:pt x="742" y="4601"/>
                    <a:pt x="804" y="4619"/>
                    <a:pt x="857" y="4601"/>
                  </a:cubicBezTo>
                  <a:cubicBezTo>
                    <a:pt x="865" y="4539"/>
                    <a:pt x="901" y="4495"/>
                    <a:pt x="945" y="4477"/>
                  </a:cubicBezTo>
                  <a:cubicBezTo>
                    <a:pt x="936" y="4566"/>
                    <a:pt x="812" y="4654"/>
                    <a:pt x="768" y="4724"/>
                  </a:cubicBezTo>
                  <a:cubicBezTo>
                    <a:pt x="786" y="4716"/>
                    <a:pt x="795" y="4689"/>
                    <a:pt x="821" y="4707"/>
                  </a:cubicBezTo>
                  <a:cubicBezTo>
                    <a:pt x="786" y="4769"/>
                    <a:pt x="751" y="4839"/>
                    <a:pt x="698" y="4813"/>
                  </a:cubicBezTo>
                  <a:cubicBezTo>
                    <a:pt x="618" y="4892"/>
                    <a:pt x="671" y="4998"/>
                    <a:pt x="627" y="5078"/>
                  </a:cubicBezTo>
                  <a:cubicBezTo>
                    <a:pt x="636" y="5069"/>
                    <a:pt x="583" y="5069"/>
                    <a:pt x="583" y="5095"/>
                  </a:cubicBezTo>
                  <a:cubicBezTo>
                    <a:pt x="627" y="5122"/>
                    <a:pt x="636" y="5051"/>
                    <a:pt x="689" y="5104"/>
                  </a:cubicBezTo>
                  <a:cubicBezTo>
                    <a:pt x="636" y="5139"/>
                    <a:pt x="662" y="5184"/>
                    <a:pt x="645" y="5228"/>
                  </a:cubicBezTo>
                  <a:cubicBezTo>
                    <a:pt x="636" y="5254"/>
                    <a:pt x="592" y="5272"/>
                    <a:pt x="592" y="5325"/>
                  </a:cubicBezTo>
                  <a:cubicBezTo>
                    <a:pt x="574" y="5316"/>
                    <a:pt x="583" y="5298"/>
                    <a:pt x="592" y="5281"/>
                  </a:cubicBezTo>
                  <a:cubicBezTo>
                    <a:pt x="574" y="5210"/>
                    <a:pt x="477" y="5184"/>
                    <a:pt x="512" y="5086"/>
                  </a:cubicBezTo>
                  <a:cubicBezTo>
                    <a:pt x="512" y="5131"/>
                    <a:pt x="574" y="5148"/>
                    <a:pt x="574" y="5192"/>
                  </a:cubicBezTo>
                  <a:cubicBezTo>
                    <a:pt x="592" y="5201"/>
                    <a:pt x="600" y="5166"/>
                    <a:pt x="618" y="5148"/>
                  </a:cubicBezTo>
                  <a:cubicBezTo>
                    <a:pt x="583" y="5122"/>
                    <a:pt x="583" y="5113"/>
                    <a:pt x="530" y="5069"/>
                  </a:cubicBezTo>
                  <a:cubicBezTo>
                    <a:pt x="539" y="5034"/>
                    <a:pt x="565" y="5051"/>
                    <a:pt x="592" y="5051"/>
                  </a:cubicBezTo>
                  <a:close/>
                  <a:moveTo>
                    <a:pt x="706" y="4345"/>
                  </a:moveTo>
                  <a:cubicBezTo>
                    <a:pt x="653" y="4327"/>
                    <a:pt x="698" y="4256"/>
                    <a:pt x="733" y="4248"/>
                  </a:cubicBezTo>
                  <a:cubicBezTo>
                    <a:pt x="759" y="4265"/>
                    <a:pt x="733" y="4301"/>
                    <a:pt x="706" y="4345"/>
                  </a:cubicBezTo>
                  <a:close/>
                  <a:moveTo>
                    <a:pt x="512" y="4716"/>
                  </a:moveTo>
                  <a:lnTo>
                    <a:pt x="530" y="4680"/>
                  </a:lnTo>
                  <a:cubicBezTo>
                    <a:pt x="547" y="4619"/>
                    <a:pt x="574" y="4645"/>
                    <a:pt x="600" y="4610"/>
                  </a:cubicBezTo>
                  <a:cubicBezTo>
                    <a:pt x="689" y="4468"/>
                    <a:pt x="592" y="4636"/>
                    <a:pt x="600" y="4680"/>
                  </a:cubicBezTo>
                  <a:cubicBezTo>
                    <a:pt x="574" y="4689"/>
                    <a:pt x="547" y="4742"/>
                    <a:pt x="512" y="4716"/>
                  </a:cubicBezTo>
                  <a:close/>
                  <a:moveTo>
                    <a:pt x="618" y="4451"/>
                  </a:moveTo>
                  <a:cubicBezTo>
                    <a:pt x="636" y="4407"/>
                    <a:pt x="653" y="4407"/>
                    <a:pt x="671" y="4389"/>
                  </a:cubicBezTo>
                  <a:cubicBezTo>
                    <a:pt x="680" y="4415"/>
                    <a:pt x="627" y="4477"/>
                    <a:pt x="698" y="4486"/>
                  </a:cubicBezTo>
                  <a:cubicBezTo>
                    <a:pt x="671" y="4521"/>
                    <a:pt x="618" y="4468"/>
                    <a:pt x="618" y="4451"/>
                  </a:cubicBezTo>
                  <a:close/>
                  <a:moveTo>
                    <a:pt x="857" y="4318"/>
                  </a:moveTo>
                  <a:cubicBezTo>
                    <a:pt x="892" y="4274"/>
                    <a:pt x="901" y="4345"/>
                    <a:pt x="865" y="4371"/>
                  </a:cubicBezTo>
                  <a:cubicBezTo>
                    <a:pt x="909" y="4371"/>
                    <a:pt x="927" y="4256"/>
                    <a:pt x="971" y="4256"/>
                  </a:cubicBezTo>
                  <a:cubicBezTo>
                    <a:pt x="971" y="4309"/>
                    <a:pt x="927" y="4309"/>
                    <a:pt x="918" y="4371"/>
                  </a:cubicBezTo>
                  <a:cubicBezTo>
                    <a:pt x="883" y="4362"/>
                    <a:pt x="857" y="4415"/>
                    <a:pt x="821" y="4389"/>
                  </a:cubicBezTo>
                  <a:cubicBezTo>
                    <a:pt x="830" y="4345"/>
                    <a:pt x="892" y="4354"/>
                    <a:pt x="857" y="4318"/>
                  </a:cubicBezTo>
                  <a:close/>
                  <a:moveTo>
                    <a:pt x="1042" y="3965"/>
                  </a:moveTo>
                  <a:cubicBezTo>
                    <a:pt x="1104" y="3983"/>
                    <a:pt x="1015" y="4133"/>
                    <a:pt x="971" y="4080"/>
                  </a:cubicBezTo>
                  <a:cubicBezTo>
                    <a:pt x="1007" y="4036"/>
                    <a:pt x="1024" y="4018"/>
                    <a:pt x="1042" y="3965"/>
                  </a:cubicBezTo>
                  <a:close/>
                  <a:moveTo>
                    <a:pt x="11329" y="1581"/>
                  </a:moveTo>
                  <a:cubicBezTo>
                    <a:pt x="11293" y="1625"/>
                    <a:pt x="11373" y="1616"/>
                    <a:pt x="11408" y="1634"/>
                  </a:cubicBezTo>
                  <a:cubicBezTo>
                    <a:pt x="11382" y="1661"/>
                    <a:pt x="11311" y="1652"/>
                    <a:pt x="11320" y="1608"/>
                  </a:cubicBezTo>
                  <a:cubicBezTo>
                    <a:pt x="11285" y="1599"/>
                    <a:pt x="11293" y="1652"/>
                    <a:pt x="11267" y="1652"/>
                  </a:cubicBezTo>
                  <a:cubicBezTo>
                    <a:pt x="11232" y="1616"/>
                    <a:pt x="11170" y="1625"/>
                    <a:pt x="11134" y="1590"/>
                  </a:cubicBezTo>
                  <a:cubicBezTo>
                    <a:pt x="11134" y="1590"/>
                    <a:pt x="11152" y="1555"/>
                    <a:pt x="11152" y="1555"/>
                  </a:cubicBezTo>
                  <a:cubicBezTo>
                    <a:pt x="11143" y="1537"/>
                    <a:pt x="11028" y="1519"/>
                    <a:pt x="11090" y="1502"/>
                  </a:cubicBezTo>
                  <a:cubicBezTo>
                    <a:pt x="11170" y="1510"/>
                    <a:pt x="11161" y="1546"/>
                    <a:pt x="11179" y="1572"/>
                  </a:cubicBezTo>
                  <a:cubicBezTo>
                    <a:pt x="11223" y="1590"/>
                    <a:pt x="11267" y="1599"/>
                    <a:pt x="11293" y="1581"/>
                  </a:cubicBezTo>
                  <a:cubicBezTo>
                    <a:pt x="11293" y="1510"/>
                    <a:pt x="11232" y="1563"/>
                    <a:pt x="11187" y="1546"/>
                  </a:cubicBezTo>
                  <a:cubicBezTo>
                    <a:pt x="11170" y="1502"/>
                    <a:pt x="11090" y="1475"/>
                    <a:pt x="11011" y="1457"/>
                  </a:cubicBezTo>
                  <a:cubicBezTo>
                    <a:pt x="10922" y="1431"/>
                    <a:pt x="10825" y="1413"/>
                    <a:pt x="10772" y="1369"/>
                  </a:cubicBezTo>
                  <a:cubicBezTo>
                    <a:pt x="11028" y="1422"/>
                    <a:pt x="11346" y="1537"/>
                    <a:pt x="11576" y="1634"/>
                  </a:cubicBezTo>
                  <a:cubicBezTo>
                    <a:pt x="11523" y="1661"/>
                    <a:pt x="11382" y="1555"/>
                    <a:pt x="11329" y="1581"/>
                  </a:cubicBezTo>
                  <a:close/>
                  <a:moveTo>
                    <a:pt x="11947" y="1608"/>
                  </a:moveTo>
                  <a:cubicBezTo>
                    <a:pt x="12000" y="1555"/>
                    <a:pt x="12044" y="1625"/>
                    <a:pt x="12106" y="1625"/>
                  </a:cubicBezTo>
                  <a:cubicBezTo>
                    <a:pt x="12141" y="1625"/>
                    <a:pt x="12123" y="1625"/>
                    <a:pt x="12176" y="1661"/>
                  </a:cubicBezTo>
                  <a:cubicBezTo>
                    <a:pt x="12167" y="1722"/>
                    <a:pt x="12115" y="1705"/>
                    <a:pt x="12062" y="1678"/>
                  </a:cubicBezTo>
                  <a:cubicBezTo>
                    <a:pt x="12009" y="1652"/>
                    <a:pt x="11956" y="1608"/>
                    <a:pt x="11947" y="1608"/>
                  </a:cubicBezTo>
                  <a:close/>
                  <a:moveTo>
                    <a:pt x="11814" y="1502"/>
                  </a:moveTo>
                  <a:cubicBezTo>
                    <a:pt x="11797" y="1510"/>
                    <a:pt x="11770" y="1528"/>
                    <a:pt x="11797" y="1546"/>
                  </a:cubicBezTo>
                  <a:cubicBezTo>
                    <a:pt x="11823" y="1563"/>
                    <a:pt x="11850" y="1528"/>
                    <a:pt x="11823" y="1519"/>
                  </a:cubicBezTo>
                  <a:cubicBezTo>
                    <a:pt x="11876" y="1493"/>
                    <a:pt x="11894" y="1572"/>
                    <a:pt x="11956" y="1581"/>
                  </a:cubicBezTo>
                  <a:lnTo>
                    <a:pt x="11947" y="1608"/>
                  </a:lnTo>
                  <a:cubicBezTo>
                    <a:pt x="11814" y="1563"/>
                    <a:pt x="11673" y="1563"/>
                    <a:pt x="11567" y="1519"/>
                  </a:cubicBezTo>
                  <a:cubicBezTo>
                    <a:pt x="11505" y="1493"/>
                    <a:pt x="11514" y="1449"/>
                    <a:pt x="11435" y="1457"/>
                  </a:cubicBezTo>
                  <a:cubicBezTo>
                    <a:pt x="11417" y="1431"/>
                    <a:pt x="11435" y="1431"/>
                    <a:pt x="11452" y="1413"/>
                  </a:cubicBezTo>
                  <a:cubicBezTo>
                    <a:pt x="11443" y="1369"/>
                    <a:pt x="11373" y="1352"/>
                    <a:pt x="11329" y="1316"/>
                  </a:cubicBezTo>
                  <a:cubicBezTo>
                    <a:pt x="11329" y="1254"/>
                    <a:pt x="11461" y="1387"/>
                    <a:pt x="11443" y="1325"/>
                  </a:cubicBezTo>
                  <a:cubicBezTo>
                    <a:pt x="11488" y="1299"/>
                    <a:pt x="11479" y="1387"/>
                    <a:pt x="11488" y="1413"/>
                  </a:cubicBezTo>
                  <a:cubicBezTo>
                    <a:pt x="11541" y="1404"/>
                    <a:pt x="11523" y="1449"/>
                    <a:pt x="11532" y="1457"/>
                  </a:cubicBezTo>
                  <a:cubicBezTo>
                    <a:pt x="11549" y="1466"/>
                    <a:pt x="11585" y="1466"/>
                    <a:pt x="11602" y="1484"/>
                  </a:cubicBezTo>
                  <a:cubicBezTo>
                    <a:pt x="11602" y="1484"/>
                    <a:pt x="11585" y="1528"/>
                    <a:pt x="11620" y="1528"/>
                  </a:cubicBezTo>
                  <a:cubicBezTo>
                    <a:pt x="11638" y="1528"/>
                    <a:pt x="11638" y="1510"/>
                    <a:pt x="11629" y="1493"/>
                  </a:cubicBezTo>
                  <a:cubicBezTo>
                    <a:pt x="11620" y="1449"/>
                    <a:pt x="11594" y="1484"/>
                    <a:pt x="11558" y="1431"/>
                  </a:cubicBezTo>
                  <a:cubicBezTo>
                    <a:pt x="11558" y="1431"/>
                    <a:pt x="11594" y="1422"/>
                    <a:pt x="11585" y="1413"/>
                  </a:cubicBezTo>
                  <a:cubicBezTo>
                    <a:pt x="11558" y="1387"/>
                    <a:pt x="11479" y="1396"/>
                    <a:pt x="11505" y="1352"/>
                  </a:cubicBezTo>
                  <a:cubicBezTo>
                    <a:pt x="11647" y="1404"/>
                    <a:pt x="11717" y="1457"/>
                    <a:pt x="11814" y="1502"/>
                  </a:cubicBezTo>
                  <a:close/>
                  <a:moveTo>
                    <a:pt x="11761" y="1528"/>
                  </a:moveTo>
                  <a:cubicBezTo>
                    <a:pt x="11726" y="1510"/>
                    <a:pt x="11744" y="1475"/>
                    <a:pt x="11682" y="1466"/>
                  </a:cubicBezTo>
                  <a:cubicBezTo>
                    <a:pt x="11647" y="1502"/>
                    <a:pt x="11735" y="1555"/>
                    <a:pt x="11761" y="1528"/>
                  </a:cubicBezTo>
                  <a:close/>
                  <a:moveTo>
                    <a:pt x="989" y="4221"/>
                  </a:moveTo>
                  <a:cubicBezTo>
                    <a:pt x="1024" y="4151"/>
                    <a:pt x="1077" y="4186"/>
                    <a:pt x="1113" y="4098"/>
                  </a:cubicBezTo>
                  <a:cubicBezTo>
                    <a:pt x="1130" y="4168"/>
                    <a:pt x="1104" y="4212"/>
                    <a:pt x="1033" y="4230"/>
                  </a:cubicBezTo>
                  <a:cubicBezTo>
                    <a:pt x="1051" y="4283"/>
                    <a:pt x="1033" y="4362"/>
                    <a:pt x="962" y="4380"/>
                  </a:cubicBezTo>
                  <a:cubicBezTo>
                    <a:pt x="909" y="4398"/>
                    <a:pt x="998" y="4345"/>
                    <a:pt x="1007" y="4301"/>
                  </a:cubicBezTo>
                  <a:cubicBezTo>
                    <a:pt x="1024" y="4265"/>
                    <a:pt x="998" y="4248"/>
                    <a:pt x="989" y="4221"/>
                  </a:cubicBezTo>
                  <a:close/>
                  <a:moveTo>
                    <a:pt x="12335" y="1696"/>
                  </a:moveTo>
                  <a:cubicBezTo>
                    <a:pt x="12415" y="1714"/>
                    <a:pt x="12459" y="1846"/>
                    <a:pt x="12353" y="1784"/>
                  </a:cubicBezTo>
                  <a:cubicBezTo>
                    <a:pt x="12397" y="1784"/>
                    <a:pt x="12388" y="1767"/>
                    <a:pt x="12362" y="1749"/>
                  </a:cubicBezTo>
                  <a:cubicBezTo>
                    <a:pt x="12344" y="1731"/>
                    <a:pt x="12318" y="1714"/>
                    <a:pt x="12335" y="1696"/>
                  </a:cubicBezTo>
                  <a:close/>
                  <a:moveTo>
                    <a:pt x="12150" y="1714"/>
                  </a:moveTo>
                  <a:lnTo>
                    <a:pt x="12238" y="1758"/>
                  </a:lnTo>
                  <a:cubicBezTo>
                    <a:pt x="12238" y="1811"/>
                    <a:pt x="12097" y="1749"/>
                    <a:pt x="12150" y="1714"/>
                  </a:cubicBezTo>
                  <a:close/>
                  <a:moveTo>
                    <a:pt x="989" y="3868"/>
                  </a:moveTo>
                  <a:lnTo>
                    <a:pt x="962" y="3912"/>
                  </a:lnTo>
                  <a:lnTo>
                    <a:pt x="909" y="3886"/>
                  </a:lnTo>
                  <a:lnTo>
                    <a:pt x="945" y="3833"/>
                  </a:lnTo>
                  <a:cubicBezTo>
                    <a:pt x="954" y="3877"/>
                    <a:pt x="962" y="3842"/>
                    <a:pt x="989" y="3868"/>
                  </a:cubicBezTo>
                  <a:close/>
                  <a:moveTo>
                    <a:pt x="11285" y="1263"/>
                  </a:moveTo>
                  <a:cubicBezTo>
                    <a:pt x="11311" y="1228"/>
                    <a:pt x="11382" y="1254"/>
                    <a:pt x="11399" y="1219"/>
                  </a:cubicBezTo>
                  <a:cubicBezTo>
                    <a:pt x="11461" y="1246"/>
                    <a:pt x="11532" y="1263"/>
                    <a:pt x="11594" y="1290"/>
                  </a:cubicBezTo>
                  <a:cubicBezTo>
                    <a:pt x="11664" y="1307"/>
                    <a:pt x="11726" y="1334"/>
                    <a:pt x="11761" y="1369"/>
                  </a:cubicBezTo>
                  <a:cubicBezTo>
                    <a:pt x="11708" y="1369"/>
                    <a:pt x="11647" y="1343"/>
                    <a:pt x="11594" y="1316"/>
                  </a:cubicBezTo>
                  <a:cubicBezTo>
                    <a:pt x="11532" y="1290"/>
                    <a:pt x="11479" y="1263"/>
                    <a:pt x="11426" y="1263"/>
                  </a:cubicBezTo>
                  <a:cubicBezTo>
                    <a:pt x="11364" y="1254"/>
                    <a:pt x="11337" y="1272"/>
                    <a:pt x="11285" y="1263"/>
                  </a:cubicBezTo>
                  <a:close/>
                  <a:moveTo>
                    <a:pt x="5395" y="107"/>
                  </a:moveTo>
                  <a:cubicBezTo>
                    <a:pt x="5448" y="18"/>
                    <a:pt x="5572" y="27"/>
                    <a:pt x="5722" y="9"/>
                  </a:cubicBezTo>
                  <a:cubicBezTo>
                    <a:pt x="5704" y="62"/>
                    <a:pt x="5616" y="36"/>
                    <a:pt x="5554" y="54"/>
                  </a:cubicBezTo>
                  <a:cubicBezTo>
                    <a:pt x="5492" y="62"/>
                    <a:pt x="5448" y="98"/>
                    <a:pt x="5395" y="107"/>
                  </a:cubicBezTo>
                  <a:close/>
                  <a:moveTo>
                    <a:pt x="433" y="5219"/>
                  </a:moveTo>
                  <a:cubicBezTo>
                    <a:pt x="468" y="5139"/>
                    <a:pt x="362" y="5219"/>
                    <a:pt x="406" y="5139"/>
                  </a:cubicBezTo>
                  <a:cubicBezTo>
                    <a:pt x="380" y="5148"/>
                    <a:pt x="371" y="5175"/>
                    <a:pt x="344" y="5157"/>
                  </a:cubicBezTo>
                  <a:cubicBezTo>
                    <a:pt x="344" y="5122"/>
                    <a:pt x="380" y="5104"/>
                    <a:pt x="397" y="5078"/>
                  </a:cubicBezTo>
                  <a:cubicBezTo>
                    <a:pt x="415" y="5042"/>
                    <a:pt x="424" y="4963"/>
                    <a:pt x="468" y="4998"/>
                  </a:cubicBezTo>
                  <a:cubicBezTo>
                    <a:pt x="450" y="5042"/>
                    <a:pt x="433" y="5060"/>
                    <a:pt x="415" y="5078"/>
                  </a:cubicBezTo>
                  <a:cubicBezTo>
                    <a:pt x="397" y="5122"/>
                    <a:pt x="459" y="5104"/>
                    <a:pt x="450" y="5095"/>
                  </a:cubicBezTo>
                  <a:cubicBezTo>
                    <a:pt x="477" y="5122"/>
                    <a:pt x="424" y="5175"/>
                    <a:pt x="486" y="5175"/>
                  </a:cubicBezTo>
                  <a:cubicBezTo>
                    <a:pt x="415" y="5245"/>
                    <a:pt x="477" y="5290"/>
                    <a:pt x="424" y="5334"/>
                  </a:cubicBezTo>
                  <a:cubicBezTo>
                    <a:pt x="415" y="5325"/>
                    <a:pt x="406" y="5307"/>
                    <a:pt x="389" y="5298"/>
                  </a:cubicBezTo>
                  <a:cubicBezTo>
                    <a:pt x="397" y="5281"/>
                    <a:pt x="406" y="5201"/>
                    <a:pt x="433" y="5219"/>
                  </a:cubicBezTo>
                  <a:close/>
                  <a:moveTo>
                    <a:pt x="10967" y="1095"/>
                  </a:moveTo>
                  <a:cubicBezTo>
                    <a:pt x="11011" y="1069"/>
                    <a:pt x="11055" y="1095"/>
                    <a:pt x="11073" y="1131"/>
                  </a:cubicBezTo>
                  <a:cubicBezTo>
                    <a:pt x="11090" y="1131"/>
                    <a:pt x="11099" y="1113"/>
                    <a:pt x="11099" y="1104"/>
                  </a:cubicBezTo>
                  <a:cubicBezTo>
                    <a:pt x="11134" y="1148"/>
                    <a:pt x="11187" y="1122"/>
                    <a:pt x="11232" y="1131"/>
                  </a:cubicBezTo>
                  <a:cubicBezTo>
                    <a:pt x="11249" y="1140"/>
                    <a:pt x="11320" y="1140"/>
                    <a:pt x="11293" y="1184"/>
                  </a:cubicBezTo>
                  <a:cubicBezTo>
                    <a:pt x="11223" y="1140"/>
                    <a:pt x="11161" y="1184"/>
                    <a:pt x="11117" y="1175"/>
                  </a:cubicBezTo>
                  <a:cubicBezTo>
                    <a:pt x="11064" y="1157"/>
                    <a:pt x="11046" y="1113"/>
                    <a:pt x="10967" y="1095"/>
                  </a:cubicBezTo>
                  <a:close/>
                  <a:moveTo>
                    <a:pt x="14251" y="8124"/>
                  </a:moveTo>
                  <a:cubicBezTo>
                    <a:pt x="14225" y="8133"/>
                    <a:pt x="14207" y="8089"/>
                    <a:pt x="14207" y="8044"/>
                  </a:cubicBezTo>
                  <a:cubicBezTo>
                    <a:pt x="14207" y="8009"/>
                    <a:pt x="14225" y="7965"/>
                    <a:pt x="14260" y="7983"/>
                  </a:cubicBezTo>
                  <a:cubicBezTo>
                    <a:pt x="14260" y="8018"/>
                    <a:pt x="14216" y="8000"/>
                    <a:pt x="14225" y="8044"/>
                  </a:cubicBezTo>
                  <a:cubicBezTo>
                    <a:pt x="14225" y="8089"/>
                    <a:pt x="14269" y="8036"/>
                    <a:pt x="14278" y="8018"/>
                  </a:cubicBezTo>
                  <a:cubicBezTo>
                    <a:pt x="14295" y="7947"/>
                    <a:pt x="14198" y="7965"/>
                    <a:pt x="14216" y="7886"/>
                  </a:cubicBezTo>
                  <a:cubicBezTo>
                    <a:pt x="14269" y="7903"/>
                    <a:pt x="14313" y="7974"/>
                    <a:pt x="14304" y="8044"/>
                  </a:cubicBezTo>
                  <a:cubicBezTo>
                    <a:pt x="14295" y="8089"/>
                    <a:pt x="14260" y="8080"/>
                    <a:pt x="14251" y="8124"/>
                  </a:cubicBezTo>
                  <a:close/>
                  <a:moveTo>
                    <a:pt x="14454" y="6658"/>
                  </a:moveTo>
                  <a:cubicBezTo>
                    <a:pt x="14446" y="6614"/>
                    <a:pt x="14419" y="6543"/>
                    <a:pt x="14481" y="6552"/>
                  </a:cubicBezTo>
                  <a:cubicBezTo>
                    <a:pt x="14481" y="6579"/>
                    <a:pt x="14437" y="6579"/>
                    <a:pt x="14454" y="6641"/>
                  </a:cubicBezTo>
                  <a:cubicBezTo>
                    <a:pt x="14507" y="6649"/>
                    <a:pt x="14472" y="6561"/>
                    <a:pt x="14534" y="6588"/>
                  </a:cubicBezTo>
                  <a:cubicBezTo>
                    <a:pt x="14525" y="6632"/>
                    <a:pt x="14463" y="6755"/>
                    <a:pt x="14525" y="6729"/>
                  </a:cubicBezTo>
                  <a:cubicBezTo>
                    <a:pt x="14569" y="6755"/>
                    <a:pt x="14516" y="6826"/>
                    <a:pt x="14481" y="6817"/>
                  </a:cubicBezTo>
                  <a:cubicBezTo>
                    <a:pt x="14472" y="6799"/>
                    <a:pt x="14490" y="6764"/>
                    <a:pt x="14481" y="6746"/>
                  </a:cubicBezTo>
                  <a:cubicBezTo>
                    <a:pt x="14481" y="6738"/>
                    <a:pt x="14454" y="6729"/>
                    <a:pt x="14454" y="6729"/>
                  </a:cubicBezTo>
                  <a:cubicBezTo>
                    <a:pt x="14446" y="6702"/>
                    <a:pt x="14454" y="6676"/>
                    <a:pt x="14454" y="6658"/>
                  </a:cubicBezTo>
                  <a:close/>
                  <a:moveTo>
                    <a:pt x="14242" y="6914"/>
                  </a:moveTo>
                  <a:cubicBezTo>
                    <a:pt x="14216" y="6861"/>
                    <a:pt x="14251" y="6729"/>
                    <a:pt x="14242" y="6649"/>
                  </a:cubicBezTo>
                  <a:cubicBezTo>
                    <a:pt x="14260" y="6676"/>
                    <a:pt x="14287" y="6702"/>
                    <a:pt x="14348" y="6685"/>
                  </a:cubicBezTo>
                  <a:cubicBezTo>
                    <a:pt x="14357" y="6746"/>
                    <a:pt x="14295" y="6711"/>
                    <a:pt x="14269" y="6720"/>
                  </a:cubicBezTo>
                  <a:cubicBezTo>
                    <a:pt x="14251" y="6764"/>
                    <a:pt x="14295" y="6746"/>
                    <a:pt x="14313" y="6755"/>
                  </a:cubicBezTo>
                  <a:cubicBezTo>
                    <a:pt x="14322" y="6764"/>
                    <a:pt x="14331" y="6799"/>
                    <a:pt x="14313" y="6791"/>
                  </a:cubicBezTo>
                  <a:cubicBezTo>
                    <a:pt x="14331" y="6799"/>
                    <a:pt x="14348" y="6799"/>
                    <a:pt x="14375" y="6782"/>
                  </a:cubicBezTo>
                  <a:cubicBezTo>
                    <a:pt x="14384" y="6764"/>
                    <a:pt x="14357" y="6755"/>
                    <a:pt x="14357" y="6755"/>
                  </a:cubicBezTo>
                  <a:cubicBezTo>
                    <a:pt x="14366" y="6738"/>
                    <a:pt x="14428" y="6694"/>
                    <a:pt x="14401" y="6658"/>
                  </a:cubicBezTo>
                  <a:cubicBezTo>
                    <a:pt x="14446" y="6676"/>
                    <a:pt x="14446" y="6746"/>
                    <a:pt x="14401" y="6764"/>
                  </a:cubicBezTo>
                  <a:cubicBezTo>
                    <a:pt x="14401" y="6852"/>
                    <a:pt x="14446" y="6852"/>
                    <a:pt x="14410" y="6941"/>
                  </a:cubicBezTo>
                  <a:cubicBezTo>
                    <a:pt x="14375" y="6932"/>
                    <a:pt x="14384" y="6879"/>
                    <a:pt x="14384" y="6835"/>
                  </a:cubicBezTo>
                  <a:lnTo>
                    <a:pt x="14340" y="6826"/>
                  </a:lnTo>
                  <a:cubicBezTo>
                    <a:pt x="14340" y="6897"/>
                    <a:pt x="14393" y="6905"/>
                    <a:pt x="14348" y="6976"/>
                  </a:cubicBezTo>
                  <a:cubicBezTo>
                    <a:pt x="14348" y="6994"/>
                    <a:pt x="14375" y="6985"/>
                    <a:pt x="14393" y="6994"/>
                  </a:cubicBezTo>
                  <a:cubicBezTo>
                    <a:pt x="14401" y="7047"/>
                    <a:pt x="14357" y="7029"/>
                    <a:pt x="14357" y="7064"/>
                  </a:cubicBezTo>
                  <a:cubicBezTo>
                    <a:pt x="14357" y="7109"/>
                    <a:pt x="14410" y="7100"/>
                    <a:pt x="14384" y="7170"/>
                  </a:cubicBezTo>
                  <a:cubicBezTo>
                    <a:pt x="14331" y="7170"/>
                    <a:pt x="14331" y="7117"/>
                    <a:pt x="14331" y="7064"/>
                  </a:cubicBezTo>
                  <a:cubicBezTo>
                    <a:pt x="14295" y="6994"/>
                    <a:pt x="14278" y="7003"/>
                    <a:pt x="14225" y="6985"/>
                  </a:cubicBezTo>
                  <a:cubicBezTo>
                    <a:pt x="14207" y="6914"/>
                    <a:pt x="14295" y="6985"/>
                    <a:pt x="14278" y="6914"/>
                  </a:cubicBezTo>
                  <a:cubicBezTo>
                    <a:pt x="14278" y="6897"/>
                    <a:pt x="14251" y="6897"/>
                    <a:pt x="14242" y="6914"/>
                  </a:cubicBezTo>
                  <a:close/>
                  <a:moveTo>
                    <a:pt x="14454" y="7921"/>
                  </a:moveTo>
                  <a:cubicBezTo>
                    <a:pt x="14481" y="7956"/>
                    <a:pt x="14437" y="7956"/>
                    <a:pt x="14428" y="7991"/>
                  </a:cubicBezTo>
                  <a:cubicBezTo>
                    <a:pt x="14428" y="8027"/>
                    <a:pt x="14446" y="8053"/>
                    <a:pt x="14437" y="8062"/>
                  </a:cubicBezTo>
                  <a:cubicBezTo>
                    <a:pt x="14419" y="8115"/>
                    <a:pt x="14375" y="8133"/>
                    <a:pt x="14366" y="8186"/>
                  </a:cubicBezTo>
                  <a:cubicBezTo>
                    <a:pt x="14295" y="8124"/>
                    <a:pt x="14428" y="8062"/>
                    <a:pt x="14384" y="7983"/>
                  </a:cubicBezTo>
                  <a:cubicBezTo>
                    <a:pt x="14419" y="7974"/>
                    <a:pt x="14437" y="7956"/>
                    <a:pt x="14454" y="7921"/>
                  </a:cubicBezTo>
                  <a:close/>
                  <a:moveTo>
                    <a:pt x="14454" y="7665"/>
                  </a:moveTo>
                  <a:cubicBezTo>
                    <a:pt x="14481" y="7665"/>
                    <a:pt x="14490" y="7753"/>
                    <a:pt x="14454" y="7762"/>
                  </a:cubicBezTo>
                  <a:cubicBezTo>
                    <a:pt x="14463" y="7806"/>
                    <a:pt x="14499" y="7833"/>
                    <a:pt x="14472" y="7912"/>
                  </a:cubicBezTo>
                  <a:cubicBezTo>
                    <a:pt x="14463" y="7815"/>
                    <a:pt x="14419" y="7868"/>
                    <a:pt x="14393" y="7930"/>
                  </a:cubicBezTo>
                  <a:cubicBezTo>
                    <a:pt x="14331" y="7841"/>
                    <a:pt x="14446" y="7788"/>
                    <a:pt x="14419" y="7682"/>
                  </a:cubicBezTo>
                  <a:cubicBezTo>
                    <a:pt x="14437" y="7682"/>
                    <a:pt x="14446" y="7682"/>
                    <a:pt x="14454" y="7665"/>
                  </a:cubicBezTo>
                  <a:close/>
                  <a:moveTo>
                    <a:pt x="14437" y="6067"/>
                  </a:moveTo>
                  <a:lnTo>
                    <a:pt x="14446" y="6120"/>
                  </a:lnTo>
                  <a:cubicBezTo>
                    <a:pt x="14410" y="6111"/>
                    <a:pt x="14366" y="6102"/>
                    <a:pt x="14366" y="6049"/>
                  </a:cubicBezTo>
                  <a:cubicBezTo>
                    <a:pt x="14410" y="6031"/>
                    <a:pt x="14401" y="6075"/>
                    <a:pt x="14437" y="6067"/>
                  </a:cubicBezTo>
                  <a:close/>
                  <a:moveTo>
                    <a:pt x="14242" y="6093"/>
                  </a:moveTo>
                  <a:cubicBezTo>
                    <a:pt x="14242" y="6120"/>
                    <a:pt x="14198" y="6120"/>
                    <a:pt x="14216" y="6181"/>
                  </a:cubicBezTo>
                  <a:cubicBezTo>
                    <a:pt x="14234" y="6199"/>
                    <a:pt x="14251" y="6190"/>
                    <a:pt x="14251" y="6234"/>
                  </a:cubicBezTo>
                  <a:cubicBezTo>
                    <a:pt x="14234" y="6226"/>
                    <a:pt x="14207" y="6226"/>
                    <a:pt x="14207" y="6252"/>
                  </a:cubicBezTo>
                  <a:cubicBezTo>
                    <a:pt x="14190" y="6208"/>
                    <a:pt x="14163" y="6102"/>
                    <a:pt x="14242" y="6093"/>
                  </a:cubicBezTo>
                  <a:close/>
                  <a:moveTo>
                    <a:pt x="14225" y="6270"/>
                  </a:moveTo>
                  <a:cubicBezTo>
                    <a:pt x="14287" y="6287"/>
                    <a:pt x="14216" y="6349"/>
                    <a:pt x="14242" y="6420"/>
                  </a:cubicBezTo>
                  <a:cubicBezTo>
                    <a:pt x="14304" y="6393"/>
                    <a:pt x="14234" y="6543"/>
                    <a:pt x="14269" y="6596"/>
                  </a:cubicBezTo>
                  <a:cubicBezTo>
                    <a:pt x="14207" y="6614"/>
                    <a:pt x="14234" y="6508"/>
                    <a:pt x="14225" y="6455"/>
                  </a:cubicBezTo>
                  <a:cubicBezTo>
                    <a:pt x="14216" y="6384"/>
                    <a:pt x="14190" y="6314"/>
                    <a:pt x="14225" y="6270"/>
                  </a:cubicBezTo>
                  <a:close/>
                  <a:moveTo>
                    <a:pt x="14295" y="6226"/>
                  </a:moveTo>
                  <a:cubicBezTo>
                    <a:pt x="14313" y="6226"/>
                    <a:pt x="14304" y="6252"/>
                    <a:pt x="14313" y="6261"/>
                  </a:cubicBezTo>
                  <a:cubicBezTo>
                    <a:pt x="14340" y="6261"/>
                    <a:pt x="14348" y="6252"/>
                    <a:pt x="14357" y="6226"/>
                  </a:cubicBezTo>
                  <a:cubicBezTo>
                    <a:pt x="14375" y="6226"/>
                    <a:pt x="14375" y="6331"/>
                    <a:pt x="14401" y="6261"/>
                  </a:cubicBezTo>
                  <a:cubicBezTo>
                    <a:pt x="14454" y="6270"/>
                    <a:pt x="14393" y="6323"/>
                    <a:pt x="14393" y="6331"/>
                  </a:cubicBezTo>
                  <a:cubicBezTo>
                    <a:pt x="14384" y="6358"/>
                    <a:pt x="14393" y="6384"/>
                    <a:pt x="14393" y="6402"/>
                  </a:cubicBezTo>
                  <a:cubicBezTo>
                    <a:pt x="14384" y="6411"/>
                    <a:pt x="14366" y="6420"/>
                    <a:pt x="14357" y="6420"/>
                  </a:cubicBezTo>
                  <a:cubicBezTo>
                    <a:pt x="14348" y="6446"/>
                    <a:pt x="14366" y="6482"/>
                    <a:pt x="14331" y="6473"/>
                  </a:cubicBezTo>
                  <a:cubicBezTo>
                    <a:pt x="14331" y="6508"/>
                    <a:pt x="14348" y="6561"/>
                    <a:pt x="14304" y="6543"/>
                  </a:cubicBezTo>
                  <a:cubicBezTo>
                    <a:pt x="14322" y="6499"/>
                    <a:pt x="14313" y="6437"/>
                    <a:pt x="14331" y="6384"/>
                  </a:cubicBezTo>
                  <a:cubicBezTo>
                    <a:pt x="14340" y="6358"/>
                    <a:pt x="14419" y="6323"/>
                    <a:pt x="14357" y="6279"/>
                  </a:cubicBezTo>
                  <a:cubicBezTo>
                    <a:pt x="14331" y="6314"/>
                    <a:pt x="14348" y="6393"/>
                    <a:pt x="14287" y="6384"/>
                  </a:cubicBezTo>
                  <a:cubicBezTo>
                    <a:pt x="14269" y="6296"/>
                    <a:pt x="14340" y="6305"/>
                    <a:pt x="14295" y="6226"/>
                  </a:cubicBezTo>
                  <a:close/>
                  <a:moveTo>
                    <a:pt x="14393" y="8150"/>
                  </a:moveTo>
                  <a:cubicBezTo>
                    <a:pt x="14401" y="8142"/>
                    <a:pt x="14419" y="8133"/>
                    <a:pt x="14419" y="8159"/>
                  </a:cubicBezTo>
                  <a:cubicBezTo>
                    <a:pt x="14419" y="8230"/>
                    <a:pt x="14366" y="8398"/>
                    <a:pt x="14340" y="8530"/>
                  </a:cubicBezTo>
                  <a:cubicBezTo>
                    <a:pt x="14331" y="8592"/>
                    <a:pt x="14295" y="8583"/>
                    <a:pt x="14322" y="8530"/>
                  </a:cubicBezTo>
                  <a:cubicBezTo>
                    <a:pt x="14340" y="8398"/>
                    <a:pt x="14348" y="8265"/>
                    <a:pt x="14393" y="8150"/>
                  </a:cubicBezTo>
                  <a:close/>
                  <a:moveTo>
                    <a:pt x="14499" y="6331"/>
                  </a:moveTo>
                  <a:cubicBezTo>
                    <a:pt x="14516" y="6367"/>
                    <a:pt x="14578" y="6349"/>
                    <a:pt x="14569" y="6420"/>
                  </a:cubicBezTo>
                  <a:cubicBezTo>
                    <a:pt x="14552" y="6367"/>
                    <a:pt x="14499" y="6473"/>
                    <a:pt x="14499" y="6384"/>
                  </a:cubicBezTo>
                  <a:cubicBezTo>
                    <a:pt x="14463" y="6402"/>
                    <a:pt x="14490" y="6482"/>
                    <a:pt x="14437" y="6455"/>
                  </a:cubicBezTo>
                  <a:cubicBezTo>
                    <a:pt x="14481" y="6393"/>
                    <a:pt x="14437" y="6305"/>
                    <a:pt x="14463" y="6208"/>
                  </a:cubicBezTo>
                  <a:cubicBezTo>
                    <a:pt x="14507" y="6252"/>
                    <a:pt x="14472" y="6173"/>
                    <a:pt x="14525" y="6190"/>
                  </a:cubicBezTo>
                  <a:cubicBezTo>
                    <a:pt x="14543" y="6270"/>
                    <a:pt x="14481" y="6261"/>
                    <a:pt x="14499" y="6331"/>
                  </a:cubicBezTo>
                  <a:close/>
                  <a:moveTo>
                    <a:pt x="14649" y="6367"/>
                  </a:moveTo>
                  <a:cubicBezTo>
                    <a:pt x="14684" y="6305"/>
                    <a:pt x="14640" y="6499"/>
                    <a:pt x="14684" y="6499"/>
                  </a:cubicBezTo>
                  <a:cubicBezTo>
                    <a:pt x="14657" y="6552"/>
                    <a:pt x="14693" y="6579"/>
                    <a:pt x="14666" y="6623"/>
                  </a:cubicBezTo>
                  <a:cubicBezTo>
                    <a:pt x="14657" y="6552"/>
                    <a:pt x="14605" y="6464"/>
                    <a:pt x="14613" y="6420"/>
                  </a:cubicBezTo>
                  <a:cubicBezTo>
                    <a:pt x="14649" y="6482"/>
                    <a:pt x="14649" y="6437"/>
                    <a:pt x="14649" y="6367"/>
                  </a:cubicBezTo>
                  <a:close/>
                  <a:moveTo>
                    <a:pt x="14331" y="7612"/>
                  </a:moveTo>
                  <a:cubicBezTo>
                    <a:pt x="14322" y="7647"/>
                    <a:pt x="14357" y="7656"/>
                    <a:pt x="14357" y="7674"/>
                  </a:cubicBezTo>
                  <a:cubicBezTo>
                    <a:pt x="14357" y="7718"/>
                    <a:pt x="14313" y="7691"/>
                    <a:pt x="14304" y="7735"/>
                  </a:cubicBezTo>
                  <a:cubicBezTo>
                    <a:pt x="14260" y="7691"/>
                    <a:pt x="14225" y="7727"/>
                    <a:pt x="14225" y="7656"/>
                  </a:cubicBezTo>
                  <a:cubicBezTo>
                    <a:pt x="14269" y="7647"/>
                    <a:pt x="14260" y="7691"/>
                    <a:pt x="14313" y="7682"/>
                  </a:cubicBezTo>
                  <a:cubicBezTo>
                    <a:pt x="14322" y="7638"/>
                    <a:pt x="14269" y="7576"/>
                    <a:pt x="14242" y="7621"/>
                  </a:cubicBezTo>
                  <a:cubicBezTo>
                    <a:pt x="14225" y="7612"/>
                    <a:pt x="14234" y="7603"/>
                    <a:pt x="14242" y="7603"/>
                  </a:cubicBezTo>
                  <a:lnTo>
                    <a:pt x="14251" y="7568"/>
                  </a:lnTo>
                  <a:cubicBezTo>
                    <a:pt x="14295" y="7559"/>
                    <a:pt x="14269" y="7621"/>
                    <a:pt x="14322" y="7612"/>
                  </a:cubicBezTo>
                  <a:cubicBezTo>
                    <a:pt x="14313" y="7532"/>
                    <a:pt x="14287" y="7515"/>
                    <a:pt x="14322" y="7453"/>
                  </a:cubicBezTo>
                  <a:cubicBezTo>
                    <a:pt x="14366" y="7462"/>
                    <a:pt x="14375" y="7497"/>
                    <a:pt x="14393" y="7532"/>
                  </a:cubicBezTo>
                  <a:cubicBezTo>
                    <a:pt x="14384" y="7594"/>
                    <a:pt x="14348" y="7576"/>
                    <a:pt x="14331" y="7612"/>
                  </a:cubicBezTo>
                  <a:close/>
                  <a:moveTo>
                    <a:pt x="13942" y="9713"/>
                  </a:moveTo>
                  <a:cubicBezTo>
                    <a:pt x="13986" y="9696"/>
                    <a:pt x="13898" y="9855"/>
                    <a:pt x="13880" y="9908"/>
                  </a:cubicBezTo>
                  <a:cubicBezTo>
                    <a:pt x="13827" y="9846"/>
                    <a:pt x="13933" y="9793"/>
                    <a:pt x="13942" y="9713"/>
                  </a:cubicBezTo>
                  <a:close/>
                  <a:moveTo>
                    <a:pt x="13889" y="8963"/>
                  </a:moveTo>
                  <a:cubicBezTo>
                    <a:pt x="13863" y="8980"/>
                    <a:pt x="13836" y="9016"/>
                    <a:pt x="13819" y="9086"/>
                  </a:cubicBezTo>
                  <a:cubicBezTo>
                    <a:pt x="13775" y="9060"/>
                    <a:pt x="13810" y="8954"/>
                    <a:pt x="13845" y="8963"/>
                  </a:cubicBezTo>
                  <a:cubicBezTo>
                    <a:pt x="13810" y="8945"/>
                    <a:pt x="13845" y="8892"/>
                    <a:pt x="13827" y="8866"/>
                  </a:cubicBezTo>
                  <a:cubicBezTo>
                    <a:pt x="13766" y="8901"/>
                    <a:pt x="13783" y="9025"/>
                    <a:pt x="13783" y="9051"/>
                  </a:cubicBezTo>
                  <a:cubicBezTo>
                    <a:pt x="13783" y="9051"/>
                    <a:pt x="13757" y="9042"/>
                    <a:pt x="13757" y="9042"/>
                  </a:cubicBezTo>
                  <a:cubicBezTo>
                    <a:pt x="13757" y="9078"/>
                    <a:pt x="13775" y="9104"/>
                    <a:pt x="13792" y="9131"/>
                  </a:cubicBezTo>
                  <a:cubicBezTo>
                    <a:pt x="13783" y="9157"/>
                    <a:pt x="13766" y="9166"/>
                    <a:pt x="13748" y="9166"/>
                  </a:cubicBezTo>
                  <a:cubicBezTo>
                    <a:pt x="13739" y="9210"/>
                    <a:pt x="13739" y="9263"/>
                    <a:pt x="13722" y="9281"/>
                  </a:cubicBezTo>
                  <a:cubicBezTo>
                    <a:pt x="13722" y="9351"/>
                    <a:pt x="13651" y="9263"/>
                    <a:pt x="13651" y="9334"/>
                  </a:cubicBezTo>
                  <a:cubicBezTo>
                    <a:pt x="13651" y="9360"/>
                    <a:pt x="13677" y="9342"/>
                    <a:pt x="13686" y="9325"/>
                  </a:cubicBezTo>
                  <a:cubicBezTo>
                    <a:pt x="13722" y="9351"/>
                    <a:pt x="13660" y="9422"/>
                    <a:pt x="13651" y="9466"/>
                  </a:cubicBezTo>
                  <a:cubicBezTo>
                    <a:pt x="13642" y="9431"/>
                    <a:pt x="13660" y="9395"/>
                    <a:pt x="13642" y="9369"/>
                  </a:cubicBezTo>
                  <a:cubicBezTo>
                    <a:pt x="13633" y="9369"/>
                    <a:pt x="13624" y="9378"/>
                    <a:pt x="13607" y="9369"/>
                  </a:cubicBezTo>
                  <a:cubicBezTo>
                    <a:pt x="13598" y="9404"/>
                    <a:pt x="13616" y="9431"/>
                    <a:pt x="13624" y="9466"/>
                  </a:cubicBezTo>
                  <a:cubicBezTo>
                    <a:pt x="13580" y="9431"/>
                    <a:pt x="13536" y="9572"/>
                    <a:pt x="13518" y="9607"/>
                  </a:cubicBezTo>
                  <a:cubicBezTo>
                    <a:pt x="13510" y="9572"/>
                    <a:pt x="13501" y="9537"/>
                    <a:pt x="13510" y="9493"/>
                  </a:cubicBezTo>
                  <a:cubicBezTo>
                    <a:pt x="13492" y="9493"/>
                    <a:pt x="13483" y="9528"/>
                    <a:pt x="13474" y="9554"/>
                  </a:cubicBezTo>
                  <a:cubicBezTo>
                    <a:pt x="13448" y="9484"/>
                    <a:pt x="13510" y="9298"/>
                    <a:pt x="13545" y="9201"/>
                  </a:cubicBezTo>
                  <a:cubicBezTo>
                    <a:pt x="13554" y="9175"/>
                    <a:pt x="13563" y="9175"/>
                    <a:pt x="13580" y="9184"/>
                  </a:cubicBezTo>
                  <a:cubicBezTo>
                    <a:pt x="13580" y="9157"/>
                    <a:pt x="13563" y="9157"/>
                    <a:pt x="13563" y="9139"/>
                  </a:cubicBezTo>
                  <a:cubicBezTo>
                    <a:pt x="13571" y="9104"/>
                    <a:pt x="13607" y="9122"/>
                    <a:pt x="13607" y="9113"/>
                  </a:cubicBezTo>
                  <a:cubicBezTo>
                    <a:pt x="13616" y="9095"/>
                    <a:pt x="13589" y="9078"/>
                    <a:pt x="13589" y="9060"/>
                  </a:cubicBezTo>
                  <a:cubicBezTo>
                    <a:pt x="13598" y="9025"/>
                    <a:pt x="13651" y="8980"/>
                    <a:pt x="13660" y="8936"/>
                  </a:cubicBezTo>
                  <a:cubicBezTo>
                    <a:pt x="13686" y="8866"/>
                    <a:pt x="13686" y="8795"/>
                    <a:pt x="13713" y="8724"/>
                  </a:cubicBezTo>
                  <a:cubicBezTo>
                    <a:pt x="13730" y="8663"/>
                    <a:pt x="13783" y="8610"/>
                    <a:pt x="13810" y="8539"/>
                  </a:cubicBezTo>
                  <a:cubicBezTo>
                    <a:pt x="13819" y="8512"/>
                    <a:pt x="13801" y="8495"/>
                    <a:pt x="13801" y="8486"/>
                  </a:cubicBezTo>
                  <a:cubicBezTo>
                    <a:pt x="13827" y="8371"/>
                    <a:pt x="13907" y="8274"/>
                    <a:pt x="13872" y="8168"/>
                  </a:cubicBezTo>
                  <a:cubicBezTo>
                    <a:pt x="13889" y="8159"/>
                    <a:pt x="13907" y="8142"/>
                    <a:pt x="13916" y="8124"/>
                  </a:cubicBezTo>
                  <a:cubicBezTo>
                    <a:pt x="13942" y="8142"/>
                    <a:pt x="13889" y="8230"/>
                    <a:pt x="13960" y="8221"/>
                  </a:cubicBezTo>
                  <a:cubicBezTo>
                    <a:pt x="13942" y="8168"/>
                    <a:pt x="13933" y="8115"/>
                    <a:pt x="13907" y="8071"/>
                  </a:cubicBezTo>
                  <a:cubicBezTo>
                    <a:pt x="13978" y="8000"/>
                    <a:pt x="13960" y="7850"/>
                    <a:pt x="13995" y="7735"/>
                  </a:cubicBezTo>
                  <a:cubicBezTo>
                    <a:pt x="14013" y="7700"/>
                    <a:pt x="14031" y="7709"/>
                    <a:pt x="14048" y="7682"/>
                  </a:cubicBezTo>
                  <a:cubicBezTo>
                    <a:pt x="14075" y="7638"/>
                    <a:pt x="14075" y="7576"/>
                    <a:pt x="14110" y="7568"/>
                  </a:cubicBezTo>
                  <a:cubicBezTo>
                    <a:pt x="14181" y="7585"/>
                    <a:pt x="14119" y="7665"/>
                    <a:pt x="14110" y="7709"/>
                  </a:cubicBezTo>
                  <a:cubicBezTo>
                    <a:pt x="14101" y="7762"/>
                    <a:pt x="14101" y="7824"/>
                    <a:pt x="14084" y="7859"/>
                  </a:cubicBezTo>
                  <a:cubicBezTo>
                    <a:pt x="14084" y="7877"/>
                    <a:pt x="14092" y="7894"/>
                    <a:pt x="14092" y="7894"/>
                  </a:cubicBezTo>
                  <a:cubicBezTo>
                    <a:pt x="14092" y="7912"/>
                    <a:pt x="14057" y="7939"/>
                    <a:pt x="14057" y="7939"/>
                  </a:cubicBezTo>
                  <a:cubicBezTo>
                    <a:pt x="14048" y="7965"/>
                    <a:pt x="14066" y="8009"/>
                    <a:pt x="14057" y="8027"/>
                  </a:cubicBezTo>
                  <a:cubicBezTo>
                    <a:pt x="14039" y="8089"/>
                    <a:pt x="14022" y="8106"/>
                    <a:pt x="14048" y="8168"/>
                  </a:cubicBezTo>
                  <a:cubicBezTo>
                    <a:pt x="14004" y="8168"/>
                    <a:pt x="14004" y="8089"/>
                    <a:pt x="13969" y="8150"/>
                  </a:cubicBezTo>
                  <a:cubicBezTo>
                    <a:pt x="13969" y="8177"/>
                    <a:pt x="13995" y="8150"/>
                    <a:pt x="14013" y="8159"/>
                  </a:cubicBezTo>
                  <a:cubicBezTo>
                    <a:pt x="14022" y="8203"/>
                    <a:pt x="14013" y="8256"/>
                    <a:pt x="14057" y="8274"/>
                  </a:cubicBezTo>
                  <a:cubicBezTo>
                    <a:pt x="14004" y="8406"/>
                    <a:pt x="13995" y="8495"/>
                    <a:pt x="13933" y="8592"/>
                  </a:cubicBezTo>
                  <a:cubicBezTo>
                    <a:pt x="13933" y="8654"/>
                    <a:pt x="13942" y="8707"/>
                    <a:pt x="13986" y="8742"/>
                  </a:cubicBezTo>
                  <a:cubicBezTo>
                    <a:pt x="13960" y="8786"/>
                    <a:pt x="13942" y="8830"/>
                    <a:pt x="13933" y="8892"/>
                  </a:cubicBezTo>
                  <a:lnTo>
                    <a:pt x="13872" y="8874"/>
                  </a:lnTo>
                  <a:cubicBezTo>
                    <a:pt x="13854" y="8919"/>
                    <a:pt x="13854" y="8954"/>
                    <a:pt x="13889" y="8963"/>
                  </a:cubicBezTo>
                  <a:close/>
                  <a:moveTo>
                    <a:pt x="14013" y="8345"/>
                  </a:moveTo>
                  <a:cubicBezTo>
                    <a:pt x="13995" y="8345"/>
                    <a:pt x="13986" y="8354"/>
                    <a:pt x="13969" y="8371"/>
                  </a:cubicBezTo>
                  <a:cubicBezTo>
                    <a:pt x="14039" y="8389"/>
                    <a:pt x="14013" y="8327"/>
                    <a:pt x="14022" y="8274"/>
                  </a:cubicBezTo>
                  <a:cubicBezTo>
                    <a:pt x="13995" y="8283"/>
                    <a:pt x="13951" y="8265"/>
                    <a:pt x="13925" y="8292"/>
                  </a:cubicBezTo>
                  <a:cubicBezTo>
                    <a:pt x="13951" y="8336"/>
                    <a:pt x="13995" y="8283"/>
                    <a:pt x="14013" y="8345"/>
                  </a:cubicBezTo>
                  <a:close/>
                  <a:moveTo>
                    <a:pt x="13951" y="8451"/>
                  </a:moveTo>
                  <a:cubicBezTo>
                    <a:pt x="13969" y="8398"/>
                    <a:pt x="13925" y="8398"/>
                    <a:pt x="13925" y="8362"/>
                  </a:cubicBezTo>
                  <a:cubicBezTo>
                    <a:pt x="13942" y="8362"/>
                    <a:pt x="13951" y="8336"/>
                    <a:pt x="13933" y="8327"/>
                  </a:cubicBezTo>
                  <a:cubicBezTo>
                    <a:pt x="13933" y="8389"/>
                    <a:pt x="13872" y="8336"/>
                    <a:pt x="13872" y="8398"/>
                  </a:cubicBezTo>
                  <a:cubicBezTo>
                    <a:pt x="13933" y="8398"/>
                    <a:pt x="13907" y="8451"/>
                    <a:pt x="13951" y="8451"/>
                  </a:cubicBezTo>
                  <a:close/>
                  <a:moveTo>
                    <a:pt x="13898" y="8565"/>
                  </a:moveTo>
                  <a:cubicBezTo>
                    <a:pt x="13942" y="8565"/>
                    <a:pt x="13951" y="8512"/>
                    <a:pt x="13978" y="8477"/>
                  </a:cubicBezTo>
                  <a:cubicBezTo>
                    <a:pt x="13942" y="8451"/>
                    <a:pt x="13933" y="8495"/>
                    <a:pt x="13898" y="8477"/>
                  </a:cubicBezTo>
                  <a:cubicBezTo>
                    <a:pt x="13889" y="8512"/>
                    <a:pt x="13916" y="8521"/>
                    <a:pt x="13898" y="8565"/>
                  </a:cubicBezTo>
                  <a:close/>
                  <a:moveTo>
                    <a:pt x="13589" y="9236"/>
                  </a:moveTo>
                  <a:cubicBezTo>
                    <a:pt x="13589" y="9254"/>
                    <a:pt x="13571" y="9254"/>
                    <a:pt x="13563" y="9245"/>
                  </a:cubicBezTo>
                  <a:cubicBezTo>
                    <a:pt x="13554" y="9289"/>
                    <a:pt x="13545" y="9334"/>
                    <a:pt x="13589" y="9342"/>
                  </a:cubicBezTo>
                  <a:cubicBezTo>
                    <a:pt x="13607" y="9298"/>
                    <a:pt x="13616" y="9263"/>
                    <a:pt x="13589" y="9236"/>
                  </a:cubicBezTo>
                  <a:close/>
                  <a:moveTo>
                    <a:pt x="13792" y="8769"/>
                  </a:moveTo>
                  <a:cubicBezTo>
                    <a:pt x="13792" y="8707"/>
                    <a:pt x="13872" y="8610"/>
                    <a:pt x="13827" y="8636"/>
                  </a:cubicBezTo>
                  <a:cubicBezTo>
                    <a:pt x="13810" y="8654"/>
                    <a:pt x="13757" y="8795"/>
                    <a:pt x="13792" y="8769"/>
                  </a:cubicBezTo>
                  <a:close/>
                  <a:moveTo>
                    <a:pt x="13880" y="8848"/>
                  </a:moveTo>
                  <a:cubicBezTo>
                    <a:pt x="13969" y="8857"/>
                    <a:pt x="13933" y="8680"/>
                    <a:pt x="13889" y="8654"/>
                  </a:cubicBezTo>
                  <a:cubicBezTo>
                    <a:pt x="13845" y="8742"/>
                    <a:pt x="13933" y="8751"/>
                    <a:pt x="13880" y="8848"/>
                  </a:cubicBezTo>
                  <a:close/>
                  <a:moveTo>
                    <a:pt x="12441" y="1784"/>
                  </a:moveTo>
                  <a:cubicBezTo>
                    <a:pt x="12494" y="1828"/>
                    <a:pt x="12494" y="1749"/>
                    <a:pt x="12556" y="1802"/>
                  </a:cubicBezTo>
                  <a:cubicBezTo>
                    <a:pt x="12521" y="1837"/>
                    <a:pt x="12468" y="1793"/>
                    <a:pt x="12450" y="1855"/>
                  </a:cubicBezTo>
                  <a:cubicBezTo>
                    <a:pt x="12424" y="1837"/>
                    <a:pt x="12424" y="1811"/>
                    <a:pt x="12441" y="1784"/>
                  </a:cubicBezTo>
                  <a:close/>
                  <a:moveTo>
                    <a:pt x="12865" y="11055"/>
                  </a:moveTo>
                  <a:cubicBezTo>
                    <a:pt x="12839" y="10994"/>
                    <a:pt x="12927" y="11002"/>
                    <a:pt x="12971" y="10941"/>
                  </a:cubicBezTo>
                  <a:cubicBezTo>
                    <a:pt x="13024" y="10932"/>
                    <a:pt x="12892" y="11029"/>
                    <a:pt x="12865" y="11055"/>
                  </a:cubicBezTo>
                  <a:close/>
                  <a:moveTo>
                    <a:pt x="14234" y="8159"/>
                  </a:moveTo>
                  <a:cubicBezTo>
                    <a:pt x="14242" y="8230"/>
                    <a:pt x="14190" y="8186"/>
                    <a:pt x="14190" y="8239"/>
                  </a:cubicBezTo>
                  <a:cubicBezTo>
                    <a:pt x="14145" y="8203"/>
                    <a:pt x="14225" y="8159"/>
                    <a:pt x="14190" y="8133"/>
                  </a:cubicBezTo>
                  <a:cubicBezTo>
                    <a:pt x="14216" y="8071"/>
                    <a:pt x="14190" y="8177"/>
                    <a:pt x="14234" y="8159"/>
                  </a:cubicBezTo>
                  <a:close/>
                  <a:moveTo>
                    <a:pt x="14075" y="8248"/>
                  </a:moveTo>
                  <a:cubicBezTo>
                    <a:pt x="14039" y="8256"/>
                    <a:pt x="14057" y="8212"/>
                    <a:pt x="14039" y="8203"/>
                  </a:cubicBezTo>
                  <a:cubicBezTo>
                    <a:pt x="14066" y="8159"/>
                    <a:pt x="14066" y="8142"/>
                    <a:pt x="14057" y="8089"/>
                  </a:cubicBezTo>
                  <a:cubicBezTo>
                    <a:pt x="14128" y="8124"/>
                    <a:pt x="14075" y="8168"/>
                    <a:pt x="14075" y="8248"/>
                  </a:cubicBezTo>
                  <a:close/>
                  <a:moveTo>
                    <a:pt x="14295" y="8707"/>
                  </a:moveTo>
                  <a:lnTo>
                    <a:pt x="14278" y="8777"/>
                  </a:lnTo>
                  <a:cubicBezTo>
                    <a:pt x="14269" y="8760"/>
                    <a:pt x="14260" y="8751"/>
                    <a:pt x="14242" y="8742"/>
                  </a:cubicBezTo>
                  <a:lnTo>
                    <a:pt x="14234" y="8777"/>
                  </a:lnTo>
                  <a:cubicBezTo>
                    <a:pt x="14225" y="8804"/>
                    <a:pt x="14251" y="8804"/>
                    <a:pt x="14260" y="8786"/>
                  </a:cubicBezTo>
                  <a:cubicBezTo>
                    <a:pt x="14295" y="8821"/>
                    <a:pt x="14234" y="8857"/>
                    <a:pt x="14216" y="8874"/>
                  </a:cubicBezTo>
                  <a:cubicBezTo>
                    <a:pt x="14242" y="8883"/>
                    <a:pt x="14260" y="8857"/>
                    <a:pt x="14287" y="8874"/>
                  </a:cubicBezTo>
                  <a:cubicBezTo>
                    <a:pt x="14225" y="8901"/>
                    <a:pt x="14225" y="8954"/>
                    <a:pt x="14207" y="9033"/>
                  </a:cubicBezTo>
                  <a:cubicBezTo>
                    <a:pt x="14172" y="9025"/>
                    <a:pt x="14216" y="8954"/>
                    <a:pt x="14163" y="8945"/>
                  </a:cubicBezTo>
                  <a:cubicBezTo>
                    <a:pt x="14172" y="8936"/>
                    <a:pt x="14207" y="8910"/>
                    <a:pt x="14207" y="8910"/>
                  </a:cubicBezTo>
                  <a:cubicBezTo>
                    <a:pt x="14216" y="8892"/>
                    <a:pt x="14190" y="8883"/>
                    <a:pt x="14190" y="8883"/>
                  </a:cubicBezTo>
                  <a:cubicBezTo>
                    <a:pt x="14198" y="8839"/>
                    <a:pt x="14225" y="8813"/>
                    <a:pt x="14234" y="8724"/>
                  </a:cubicBezTo>
                  <a:cubicBezTo>
                    <a:pt x="14260" y="8733"/>
                    <a:pt x="14260" y="8680"/>
                    <a:pt x="14295" y="8707"/>
                  </a:cubicBezTo>
                  <a:close/>
                  <a:moveTo>
                    <a:pt x="265" y="5528"/>
                  </a:moveTo>
                  <a:cubicBezTo>
                    <a:pt x="221" y="5519"/>
                    <a:pt x="247" y="5449"/>
                    <a:pt x="274" y="5431"/>
                  </a:cubicBezTo>
                  <a:cubicBezTo>
                    <a:pt x="300" y="5440"/>
                    <a:pt x="291" y="5484"/>
                    <a:pt x="265" y="5528"/>
                  </a:cubicBezTo>
                  <a:close/>
                  <a:moveTo>
                    <a:pt x="14198" y="8548"/>
                  </a:moveTo>
                  <a:cubicBezTo>
                    <a:pt x="14181" y="8618"/>
                    <a:pt x="14101" y="8663"/>
                    <a:pt x="14172" y="8707"/>
                  </a:cubicBezTo>
                  <a:cubicBezTo>
                    <a:pt x="14172" y="8777"/>
                    <a:pt x="14119" y="8751"/>
                    <a:pt x="14110" y="8804"/>
                  </a:cubicBezTo>
                  <a:cubicBezTo>
                    <a:pt x="14084" y="8866"/>
                    <a:pt x="14145" y="8910"/>
                    <a:pt x="14084" y="8945"/>
                  </a:cubicBezTo>
                  <a:cubicBezTo>
                    <a:pt x="14066" y="8919"/>
                    <a:pt x="14066" y="8866"/>
                    <a:pt x="14084" y="8795"/>
                  </a:cubicBezTo>
                  <a:cubicBezTo>
                    <a:pt x="14092" y="8751"/>
                    <a:pt x="14101" y="8689"/>
                    <a:pt x="14119" y="8636"/>
                  </a:cubicBezTo>
                  <a:cubicBezTo>
                    <a:pt x="14137" y="8592"/>
                    <a:pt x="14154" y="8548"/>
                    <a:pt x="14198" y="8548"/>
                  </a:cubicBezTo>
                  <a:close/>
                  <a:moveTo>
                    <a:pt x="14190" y="8512"/>
                  </a:moveTo>
                  <a:cubicBezTo>
                    <a:pt x="14075" y="8468"/>
                    <a:pt x="14216" y="8362"/>
                    <a:pt x="14181" y="8274"/>
                  </a:cubicBezTo>
                  <a:cubicBezTo>
                    <a:pt x="14242" y="8309"/>
                    <a:pt x="14198" y="8283"/>
                    <a:pt x="14234" y="8248"/>
                  </a:cubicBezTo>
                  <a:cubicBezTo>
                    <a:pt x="14295" y="8327"/>
                    <a:pt x="14154" y="8406"/>
                    <a:pt x="14190" y="8512"/>
                  </a:cubicBezTo>
                  <a:close/>
                  <a:moveTo>
                    <a:pt x="14022" y="8618"/>
                  </a:moveTo>
                  <a:cubicBezTo>
                    <a:pt x="14013" y="8645"/>
                    <a:pt x="14031" y="8654"/>
                    <a:pt x="14022" y="8689"/>
                  </a:cubicBezTo>
                  <a:cubicBezTo>
                    <a:pt x="13951" y="8698"/>
                    <a:pt x="14031" y="8610"/>
                    <a:pt x="13995" y="8610"/>
                  </a:cubicBezTo>
                  <a:cubicBezTo>
                    <a:pt x="14031" y="8530"/>
                    <a:pt x="14066" y="8459"/>
                    <a:pt x="14084" y="8354"/>
                  </a:cubicBezTo>
                  <a:cubicBezTo>
                    <a:pt x="14128" y="8336"/>
                    <a:pt x="14031" y="8565"/>
                    <a:pt x="14022" y="8618"/>
                  </a:cubicBezTo>
                  <a:close/>
                  <a:moveTo>
                    <a:pt x="13695" y="11824"/>
                  </a:moveTo>
                  <a:cubicBezTo>
                    <a:pt x="13695" y="11726"/>
                    <a:pt x="13651" y="11647"/>
                    <a:pt x="13695" y="11541"/>
                  </a:cubicBezTo>
                  <a:cubicBezTo>
                    <a:pt x="13704" y="11523"/>
                    <a:pt x="13748" y="11479"/>
                    <a:pt x="13766" y="11444"/>
                  </a:cubicBezTo>
                  <a:cubicBezTo>
                    <a:pt x="13783" y="11409"/>
                    <a:pt x="13810" y="11311"/>
                    <a:pt x="13880" y="11267"/>
                  </a:cubicBezTo>
                  <a:cubicBezTo>
                    <a:pt x="13907" y="11223"/>
                    <a:pt x="13907" y="11188"/>
                    <a:pt x="13916" y="11153"/>
                  </a:cubicBezTo>
                  <a:cubicBezTo>
                    <a:pt x="14128" y="10896"/>
                    <a:pt x="14190" y="10702"/>
                    <a:pt x="14313" y="10534"/>
                  </a:cubicBezTo>
                  <a:cubicBezTo>
                    <a:pt x="14322" y="10552"/>
                    <a:pt x="14313" y="10579"/>
                    <a:pt x="14304" y="10605"/>
                  </a:cubicBezTo>
                  <a:cubicBezTo>
                    <a:pt x="14357" y="10614"/>
                    <a:pt x="14357" y="10561"/>
                    <a:pt x="14375" y="10517"/>
                  </a:cubicBezTo>
                  <a:cubicBezTo>
                    <a:pt x="14419" y="10526"/>
                    <a:pt x="14499" y="10446"/>
                    <a:pt x="14499" y="10402"/>
                  </a:cubicBezTo>
                  <a:cubicBezTo>
                    <a:pt x="14437" y="10437"/>
                    <a:pt x="14366" y="10464"/>
                    <a:pt x="14340" y="10526"/>
                  </a:cubicBezTo>
                  <a:cubicBezTo>
                    <a:pt x="14340" y="10437"/>
                    <a:pt x="14419" y="10393"/>
                    <a:pt x="14428" y="10296"/>
                  </a:cubicBezTo>
                  <a:cubicBezTo>
                    <a:pt x="14463" y="10349"/>
                    <a:pt x="14507" y="10261"/>
                    <a:pt x="14472" y="10358"/>
                  </a:cubicBezTo>
                  <a:cubicBezTo>
                    <a:pt x="14499" y="10340"/>
                    <a:pt x="14543" y="10287"/>
                    <a:pt x="14534" y="10252"/>
                  </a:cubicBezTo>
                  <a:cubicBezTo>
                    <a:pt x="14490" y="10243"/>
                    <a:pt x="14463" y="10314"/>
                    <a:pt x="14410" y="10270"/>
                  </a:cubicBezTo>
                  <a:lnTo>
                    <a:pt x="14454" y="10172"/>
                  </a:lnTo>
                  <a:cubicBezTo>
                    <a:pt x="14419" y="10305"/>
                    <a:pt x="14552" y="10190"/>
                    <a:pt x="14543" y="10128"/>
                  </a:cubicBezTo>
                  <a:cubicBezTo>
                    <a:pt x="14525" y="10111"/>
                    <a:pt x="14516" y="10164"/>
                    <a:pt x="14507" y="10172"/>
                  </a:cubicBezTo>
                  <a:cubicBezTo>
                    <a:pt x="14463" y="10208"/>
                    <a:pt x="14543" y="10066"/>
                    <a:pt x="14543" y="10014"/>
                  </a:cubicBezTo>
                  <a:cubicBezTo>
                    <a:pt x="14560" y="10005"/>
                    <a:pt x="14578" y="9978"/>
                    <a:pt x="14596" y="9996"/>
                  </a:cubicBezTo>
                  <a:cubicBezTo>
                    <a:pt x="14587" y="9925"/>
                    <a:pt x="14675" y="9863"/>
                    <a:pt x="14719" y="9810"/>
                  </a:cubicBezTo>
                  <a:cubicBezTo>
                    <a:pt x="14710" y="9908"/>
                    <a:pt x="14666" y="10031"/>
                    <a:pt x="14746" y="10084"/>
                  </a:cubicBezTo>
                  <a:cubicBezTo>
                    <a:pt x="14737" y="10102"/>
                    <a:pt x="14710" y="10084"/>
                    <a:pt x="14702" y="10102"/>
                  </a:cubicBezTo>
                  <a:cubicBezTo>
                    <a:pt x="14684" y="10164"/>
                    <a:pt x="14737" y="10102"/>
                    <a:pt x="14755" y="10128"/>
                  </a:cubicBezTo>
                  <a:cubicBezTo>
                    <a:pt x="14710" y="10199"/>
                    <a:pt x="14737" y="10225"/>
                    <a:pt x="14702" y="10287"/>
                  </a:cubicBezTo>
                  <a:cubicBezTo>
                    <a:pt x="14649" y="10287"/>
                    <a:pt x="14693" y="10234"/>
                    <a:pt x="14710" y="10199"/>
                  </a:cubicBezTo>
                  <a:cubicBezTo>
                    <a:pt x="14649" y="10155"/>
                    <a:pt x="14622" y="10323"/>
                    <a:pt x="14640" y="10349"/>
                  </a:cubicBezTo>
                  <a:cubicBezTo>
                    <a:pt x="14622" y="10411"/>
                    <a:pt x="14578" y="10376"/>
                    <a:pt x="14560" y="10455"/>
                  </a:cubicBezTo>
                  <a:cubicBezTo>
                    <a:pt x="14560" y="10481"/>
                    <a:pt x="14569" y="10499"/>
                    <a:pt x="14569" y="10526"/>
                  </a:cubicBezTo>
                  <a:cubicBezTo>
                    <a:pt x="14605" y="10543"/>
                    <a:pt x="14605" y="10464"/>
                    <a:pt x="14596" y="10473"/>
                  </a:cubicBezTo>
                  <a:cubicBezTo>
                    <a:pt x="14613" y="10446"/>
                    <a:pt x="14640" y="10455"/>
                    <a:pt x="14657" y="10429"/>
                  </a:cubicBezTo>
                  <a:cubicBezTo>
                    <a:pt x="14675" y="10402"/>
                    <a:pt x="14675" y="10331"/>
                    <a:pt x="14728" y="10278"/>
                  </a:cubicBezTo>
                  <a:cubicBezTo>
                    <a:pt x="14702" y="10367"/>
                    <a:pt x="14666" y="10455"/>
                    <a:pt x="14622" y="10543"/>
                  </a:cubicBezTo>
                  <a:lnTo>
                    <a:pt x="14569" y="10676"/>
                  </a:lnTo>
                  <a:cubicBezTo>
                    <a:pt x="14543" y="10729"/>
                    <a:pt x="14525" y="10773"/>
                    <a:pt x="14499" y="10826"/>
                  </a:cubicBezTo>
                  <a:cubicBezTo>
                    <a:pt x="14463" y="10764"/>
                    <a:pt x="14419" y="10746"/>
                    <a:pt x="14375" y="10746"/>
                  </a:cubicBezTo>
                  <a:cubicBezTo>
                    <a:pt x="14331" y="10799"/>
                    <a:pt x="14357" y="10817"/>
                    <a:pt x="14313" y="10870"/>
                  </a:cubicBezTo>
                  <a:cubicBezTo>
                    <a:pt x="14295" y="10932"/>
                    <a:pt x="14366" y="10835"/>
                    <a:pt x="14393" y="10888"/>
                  </a:cubicBezTo>
                  <a:cubicBezTo>
                    <a:pt x="14375" y="10923"/>
                    <a:pt x="14348" y="10958"/>
                    <a:pt x="14331" y="10994"/>
                  </a:cubicBezTo>
                  <a:cubicBezTo>
                    <a:pt x="14393" y="11020"/>
                    <a:pt x="14419" y="10958"/>
                    <a:pt x="14454" y="10879"/>
                  </a:cubicBezTo>
                  <a:cubicBezTo>
                    <a:pt x="14472" y="10958"/>
                    <a:pt x="14357" y="11100"/>
                    <a:pt x="14304" y="11214"/>
                  </a:cubicBezTo>
                  <a:cubicBezTo>
                    <a:pt x="14304" y="11197"/>
                    <a:pt x="14304" y="11179"/>
                    <a:pt x="14287" y="11161"/>
                  </a:cubicBezTo>
                  <a:cubicBezTo>
                    <a:pt x="14251" y="11214"/>
                    <a:pt x="14260" y="11241"/>
                    <a:pt x="14242" y="11285"/>
                  </a:cubicBezTo>
                  <a:cubicBezTo>
                    <a:pt x="14260" y="11285"/>
                    <a:pt x="14269" y="11276"/>
                    <a:pt x="14295" y="11259"/>
                  </a:cubicBezTo>
                  <a:cubicBezTo>
                    <a:pt x="14269" y="11373"/>
                    <a:pt x="14145" y="11523"/>
                    <a:pt x="14057" y="11647"/>
                  </a:cubicBezTo>
                  <a:cubicBezTo>
                    <a:pt x="14057" y="11612"/>
                    <a:pt x="14048" y="11603"/>
                    <a:pt x="14004" y="11638"/>
                  </a:cubicBezTo>
                  <a:cubicBezTo>
                    <a:pt x="13960" y="11674"/>
                    <a:pt x="13969" y="11753"/>
                    <a:pt x="14013" y="11718"/>
                  </a:cubicBezTo>
                  <a:cubicBezTo>
                    <a:pt x="14039" y="11744"/>
                    <a:pt x="13942" y="11797"/>
                    <a:pt x="13916" y="11841"/>
                  </a:cubicBezTo>
                  <a:cubicBezTo>
                    <a:pt x="13836" y="11850"/>
                    <a:pt x="13775" y="11797"/>
                    <a:pt x="13695" y="11824"/>
                  </a:cubicBezTo>
                  <a:close/>
                  <a:moveTo>
                    <a:pt x="14525" y="10384"/>
                  </a:moveTo>
                  <a:cubicBezTo>
                    <a:pt x="14569" y="10411"/>
                    <a:pt x="14649" y="10278"/>
                    <a:pt x="14605" y="10243"/>
                  </a:cubicBezTo>
                  <a:cubicBezTo>
                    <a:pt x="14560" y="10287"/>
                    <a:pt x="14578" y="10323"/>
                    <a:pt x="14525" y="10384"/>
                  </a:cubicBezTo>
                  <a:close/>
                  <a:moveTo>
                    <a:pt x="14357" y="10738"/>
                  </a:moveTo>
                  <a:cubicBezTo>
                    <a:pt x="14428" y="10693"/>
                    <a:pt x="14437" y="10676"/>
                    <a:pt x="14499" y="10738"/>
                  </a:cubicBezTo>
                  <a:cubicBezTo>
                    <a:pt x="14569" y="10640"/>
                    <a:pt x="14437" y="10667"/>
                    <a:pt x="14446" y="10632"/>
                  </a:cubicBezTo>
                  <a:cubicBezTo>
                    <a:pt x="14499" y="10623"/>
                    <a:pt x="14578" y="10481"/>
                    <a:pt x="14507" y="10446"/>
                  </a:cubicBezTo>
                  <a:cubicBezTo>
                    <a:pt x="14463" y="10499"/>
                    <a:pt x="14507" y="10508"/>
                    <a:pt x="14499" y="10534"/>
                  </a:cubicBezTo>
                  <a:cubicBezTo>
                    <a:pt x="14446" y="10605"/>
                    <a:pt x="14348" y="10640"/>
                    <a:pt x="14357" y="10738"/>
                  </a:cubicBezTo>
                  <a:close/>
                  <a:moveTo>
                    <a:pt x="14172" y="11197"/>
                  </a:moveTo>
                  <a:cubicBezTo>
                    <a:pt x="14242" y="11135"/>
                    <a:pt x="14234" y="11100"/>
                    <a:pt x="14251" y="11055"/>
                  </a:cubicBezTo>
                  <a:cubicBezTo>
                    <a:pt x="14260" y="11020"/>
                    <a:pt x="14348" y="10932"/>
                    <a:pt x="14287" y="10941"/>
                  </a:cubicBezTo>
                  <a:cubicBezTo>
                    <a:pt x="14260" y="10923"/>
                    <a:pt x="14234" y="11020"/>
                    <a:pt x="14198" y="11020"/>
                  </a:cubicBezTo>
                  <a:cubicBezTo>
                    <a:pt x="14242" y="11091"/>
                    <a:pt x="14172" y="11126"/>
                    <a:pt x="14172" y="11197"/>
                  </a:cubicBezTo>
                  <a:close/>
                  <a:moveTo>
                    <a:pt x="14119" y="11108"/>
                  </a:moveTo>
                  <a:cubicBezTo>
                    <a:pt x="14092" y="11073"/>
                    <a:pt x="14066" y="11117"/>
                    <a:pt x="14031" y="11153"/>
                  </a:cubicBezTo>
                  <a:cubicBezTo>
                    <a:pt x="14057" y="11197"/>
                    <a:pt x="14092" y="11161"/>
                    <a:pt x="14119" y="11108"/>
                  </a:cubicBezTo>
                  <a:close/>
                  <a:moveTo>
                    <a:pt x="14119" y="11311"/>
                  </a:moveTo>
                  <a:cubicBezTo>
                    <a:pt x="14154" y="11267"/>
                    <a:pt x="14145" y="11241"/>
                    <a:pt x="14145" y="11206"/>
                  </a:cubicBezTo>
                  <a:cubicBezTo>
                    <a:pt x="14119" y="11232"/>
                    <a:pt x="14101" y="11232"/>
                    <a:pt x="14075" y="11276"/>
                  </a:cubicBezTo>
                  <a:close/>
                  <a:moveTo>
                    <a:pt x="14110" y="11400"/>
                  </a:moveTo>
                  <a:cubicBezTo>
                    <a:pt x="14110" y="11373"/>
                    <a:pt x="14066" y="11285"/>
                    <a:pt x="14022" y="11356"/>
                  </a:cubicBezTo>
                  <a:cubicBezTo>
                    <a:pt x="14004" y="11391"/>
                    <a:pt x="14075" y="11470"/>
                    <a:pt x="14110" y="11400"/>
                  </a:cubicBezTo>
                  <a:close/>
                  <a:moveTo>
                    <a:pt x="13925" y="11700"/>
                  </a:moveTo>
                  <a:cubicBezTo>
                    <a:pt x="13907" y="11718"/>
                    <a:pt x="13925" y="11726"/>
                    <a:pt x="13951" y="11691"/>
                  </a:cubicBezTo>
                  <a:cubicBezTo>
                    <a:pt x="13925" y="11656"/>
                    <a:pt x="13880" y="11665"/>
                    <a:pt x="13827" y="11709"/>
                  </a:cubicBezTo>
                  <a:cubicBezTo>
                    <a:pt x="13845" y="11762"/>
                    <a:pt x="13898" y="11665"/>
                    <a:pt x="13925" y="11700"/>
                  </a:cubicBezTo>
                  <a:close/>
                  <a:moveTo>
                    <a:pt x="13554" y="2755"/>
                  </a:moveTo>
                  <a:cubicBezTo>
                    <a:pt x="13536" y="2702"/>
                    <a:pt x="13448" y="2641"/>
                    <a:pt x="13483" y="2605"/>
                  </a:cubicBezTo>
                  <a:cubicBezTo>
                    <a:pt x="13545" y="2667"/>
                    <a:pt x="13536" y="2702"/>
                    <a:pt x="13598" y="2764"/>
                  </a:cubicBezTo>
                  <a:cubicBezTo>
                    <a:pt x="13580" y="2773"/>
                    <a:pt x="13571" y="2738"/>
                    <a:pt x="13554" y="2755"/>
                  </a:cubicBezTo>
                  <a:close/>
                  <a:moveTo>
                    <a:pt x="13563" y="2667"/>
                  </a:moveTo>
                  <a:cubicBezTo>
                    <a:pt x="13554" y="2632"/>
                    <a:pt x="13580" y="2641"/>
                    <a:pt x="13607" y="2667"/>
                  </a:cubicBezTo>
                  <a:cubicBezTo>
                    <a:pt x="13642" y="2685"/>
                    <a:pt x="13669" y="2729"/>
                    <a:pt x="13660" y="2747"/>
                  </a:cubicBezTo>
                  <a:cubicBezTo>
                    <a:pt x="13616" y="2747"/>
                    <a:pt x="13616" y="2649"/>
                    <a:pt x="13563" y="2667"/>
                  </a:cubicBezTo>
                  <a:close/>
                  <a:moveTo>
                    <a:pt x="13960" y="3188"/>
                  </a:moveTo>
                  <a:cubicBezTo>
                    <a:pt x="13925" y="3197"/>
                    <a:pt x="13775" y="3100"/>
                    <a:pt x="13810" y="3003"/>
                  </a:cubicBezTo>
                  <a:cubicBezTo>
                    <a:pt x="13775" y="2985"/>
                    <a:pt x="13748" y="2959"/>
                    <a:pt x="13713" y="2923"/>
                  </a:cubicBezTo>
                  <a:cubicBezTo>
                    <a:pt x="13722" y="2914"/>
                    <a:pt x="13730" y="2923"/>
                    <a:pt x="13739" y="2932"/>
                  </a:cubicBezTo>
                  <a:cubicBezTo>
                    <a:pt x="13757" y="2932"/>
                    <a:pt x="13748" y="2914"/>
                    <a:pt x="13739" y="2906"/>
                  </a:cubicBezTo>
                  <a:cubicBezTo>
                    <a:pt x="13836" y="2914"/>
                    <a:pt x="13827" y="3162"/>
                    <a:pt x="13916" y="3100"/>
                  </a:cubicBezTo>
                  <a:cubicBezTo>
                    <a:pt x="13960" y="3135"/>
                    <a:pt x="13925" y="3153"/>
                    <a:pt x="13960" y="3188"/>
                  </a:cubicBezTo>
                  <a:close/>
                  <a:moveTo>
                    <a:pt x="13439" y="2570"/>
                  </a:moveTo>
                  <a:cubicBezTo>
                    <a:pt x="13386" y="2491"/>
                    <a:pt x="13342" y="2517"/>
                    <a:pt x="13280" y="2446"/>
                  </a:cubicBezTo>
                  <a:cubicBezTo>
                    <a:pt x="13307" y="2420"/>
                    <a:pt x="13333" y="2438"/>
                    <a:pt x="13360" y="2455"/>
                  </a:cubicBezTo>
                  <a:cubicBezTo>
                    <a:pt x="13395" y="2482"/>
                    <a:pt x="13421" y="2508"/>
                    <a:pt x="13448" y="2508"/>
                  </a:cubicBezTo>
                  <a:cubicBezTo>
                    <a:pt x="13457" y="2544"/>
                    <a:pt x="13474" y="2641"/>
                    <a:pt x="13412" y="2614"/>
                  </a:cubicBezTo>
                  <a:cubicBezTo>
                    <a:pt x="13377" y="2641"/>
                    <a:pt x="13501" y="2641"/>
                    <a:pt x="13465" y="2676"/>
                  </a:cubicBezTo>
                  <a:cubicBezTo>
                    <a:pt x="13412" y="2711"/>
                    <a:pt x="13377" y="2632"/>
                    <a:pt x="13351" y="2588"/>
                  </a:cubicBezTo>
                  <a:cubicBezTo>
                    <a:pt x="13377" y="2544"/>
                    <a:pt x="13412" y="2579"/>
                    <a:pt x="13439" y="2570"/>
                  </a:cubicBezTo>
                  <a:close/>
                  <a:moveTo>
                    <a:pt x="13686" y="3038"/>
                  </a:moveTo>
                  <a:cubicBezTo>
                    <a:pt x="13624" y="2932"/>
                    <a:pt x="13580" y="2897"/>
                    <a:pt x="13518" y="2782"/>
                  </a:cubicBezTo>
                  <a:cubicBezTo>
                    <a:pt x="13580" y="2755"/>
                    <a:pt x="13642" y="2800"/>
                    <a:pt x="13704" y="2888"/>
                  </a:cubicBezTo>
                  <a:cubicBezTo>
                    <a:pt x="13677" y="2941"/>
                    <a:pt x="13651" y="2817"/>
                    <a:pt x="13624" y="2853"/>
                  </a:cubicBezTo>
                  <a:cubicBezTo>
                    <a:pt x="13616" y="2923"/>
                    <a:pt x="13730" y="2967"/>
                    <a:pt x="13686" y="3038"/>
                  </a:cubicBezTo>
                  <a:close/>
                  <a:moveTo>
                    <a:pt x="14631" y="6844"/>
                  </a:moveTo>
                  <a:cubicBezTo>
                    <a:pt x="14657" y="6844"/>
                    <a:pt x="14666" y="6879"/>
                    <a:pt x="14675" y="6844"/>
                  </a:cubicBezTo>
                  <a:cubicBezTo>
                    <a:pt x="14719" y="6879"/>
                    <a:pt x="14657" y="6923"/>
                    <a:pt x="14622" y="6914"/>
                  </a:cubicBezTo>
                  <a:close/>
                  <a:moveTo>
                    <a:pt x="13165" y="2367"/>
                  </a:moveTo>
                  <a:cubicBezTo>
                    <a:pt x="13209" y="2393"/>
                    <a:pt x="13209" y="2455"/>
                    <a:pt x="13298" y="2508"/>
                  </a:cubicBezTo>
                  <a:cubicBezTo>
                    <a:pt x="13271" y="2526"/>
                    <a:pt x="13227" y="2446"/>
                    <a:pt x="13201" y="2491"/>
                  </a:cubicBezTo>
                  <a:cubicBezTo>
                    <a:pt x="13183" y="2446"/>
                    <a:pt x="13121" y="2402"/>
                    <a:pt x="13165" y="2367"/>
                  </a:cubicBezTo>
                  <a:close/>
                  <a:moveTo>
                    <a:pt x="12653" y="1758"/>
                  </a:moveTo>
                  <a:cubicBezTo>
                    <a:pt x="12688" y="1731"/>
                    <a:pt x="12856" y="1837"/>
                    <a:pt x="12874" y="1908"/>
                  </a:cubicBezTo>
                  <a:cubicBezTo>
                    <a:pt x="12856" y="1961"/>
                    <a:pt x="12847" y="1890"/>
                    <a:pt x="12821" y="1872"/>
                  </a:cubicBezTo>
                  <a:cubicBezTo>
                    <a:pt x="12777" y="1828"/>
                    <a:pt x="12688" y="1793"/>
                    <a:pt x="12653" y="1758"/>
                  </a:cubicBezTo>
                  <a:close/>
                  <a:moveTo>
                    <a:pt x="13810" y="3206"/>
                  </a:moveTo>
                  <a:cubicBezTo>
                    <a:pt x="13872" y="3312"/>
                    <a:pt x="13898" y="3170"/>
                    <a:pt x="13951" y="3285"/>
                  </a:cubicBezTo>
                  <a:cubicBezTo>
                    <a:pt x="13916" y="3294"/>
                    <a:pt x="13880" y="3250"/>
                    <a:pt x="13836" y="3285"/>
                  </a:cubicBezTo>
                  <a:cubicBezTo>
                    <a:pt x="13792" y="3215"/>
                    <a:pt x="13713" y="3162"/>
                    <a:pt x="13757" y="3109"/>
                  </a:cubicBezTo>
                  <a:cubicBezTo>
                    <a:pt x="13783" y="3162"/>
                    <a:pt x="13889" y="3215"/>
                    <a:pt x="13810" y="3206"/>
                  </a:cubicBezTo>
                  <a:close/>
                  <a:moveTo>
                    <a:pt x="12980" y="1943"/>
                  </a:moveTo>
                  <a:cubicBezTo>
                    <a:pt x="13033" y="1943"/>
                    <a:pt x="13121" y="2058"/>
                    <a:pt x="13192" y="2102"/>
                  </a:cubicBezTo>
                  <a:cubicBezTo>
                    <a:pt x="13103" y="2067"/>
                    <a:pt x="13024" y="2014"/>
                    <a:pt x="12980" y="1943"/>
                  </a:cubicBezTo>
                  <a:close/>
                  <a:moveTo>
                    <a:pt x="13059" y="2190"/>
                  </a:moveTo>
                  <a:cubicBezTo>
                    <a:pt x="13077" y="2243"/>
                    <a:pt x="13112" y="2226"/>
                    <a:pt x="13139" y="2279"/>
                  </a:cubicBezTo>
                  <a:cubicBezTo>
                    <a:pt x="13112" y="2296"/>
                    <a:pt x="13077" y="2243"/>
                    <a:pt x="13050" y="2261"/>
                  </a:cubicBezTo>
                  <a:cubicBezTo>
                    <a:pt x="13033" y="2234"/>
                    <a:pt x="13042" y="2217"/>
                    <a:pt x="13059" y="2190"/>
                  </a:cubicBezTo>
                  <a:close/>
                  <a:moveTo>
                    <a:pt x="12627" y="1908"/>
                  </a:moveTo>
                  <a:cubicBezTo>
                    <a:pt x="12653" y="1881"/>
                    <a:pt x="12627" y="1855"/>
                    <a:pt x="12582" y="1828"/>
                  </a:cubicBezTo>
                  <a:cubicBezTo>
                    <a:pt x="12618" y="1819"/>
                    <a:pt x="12653" y="1837"/>
                    <a:pt x="12688" y="1864"/>
                  </a:cubicBezTo>
                  <a:cubicBezTo>
                    <a:pt x="12715" y="1899"/>
                    <a:pt x="12750" y="1934"/>
                    <a:pt x="12794" y="1943"/>
                  </a:cubicBezTo>
                  <a:cubicBezTo>
                    <a:pt x="12803" y="1970"/>
                    <a:pt x="12777" y="1996"/>
                    <a:pt x="12803" y="2023"/>
                  </a:cubicBezTo>
                  <a:cubicBezTo>
                    <a:pt x="12865" y="2049"/>
                    <a:pt x="12812" y="1987"/>
                    <a:pt x="12847" y="1978"/>
                  </a:cubicBezTo>
                  <a:cubicBezTo>
                    <a:pt x="12847" y="1996"/>
                    <a:pt x="12874" y="2014"/>
                    <a:pt x="12900" y="2040"/>
                  </a:cubicBezTo>
                  <a:cubicBezTo>
                    <a:pt x="12900" y="2067"/>
                    <a:pt x="12821" y="2040"/>
                    <a:pt x="12865" y="2084"/>
                  </a:cubicBezTo>
                  <a:cubicBezTo>
                    <a:pt x="12839" y="2093"/>
                    <a:pt x="12750" y="2067"/>
                    <a:pt x="12759" y="2023"/>
                  </a:cubicBezTo>
                  <a:cubicBezTo>
                    <a:pt x="12724" y="2005"/>
                    <a:pt x="12715" y="2049"/>
                    <a:pt x="12671" y="2005"/>
                  </a:cubicBezTo>
                  <a:cubicBezTo>
                    <a:pt x="12688" y="1970"/>
                    <a:pt x="12715" y="1996"/>
                    <a:pt x="12741" y="2014"/>
                  </a:cubicBezTo>
                  <a:cubicBezTo>
                    <a:pt x="12759" y="1996"/>
                    <a:pt x="12741" y="1987"/>
                    <a:pt x="12750" y="1970"/>
                  </a:cubicBezTo>
                  <a:cubicBezTo>
                    <a:pt x="12715" y="1952"/>
                    <a:pt x="12680" y="1961"/>
                    <a:pt x="12644" y="1961"/>
                  </a:cubicBezTo>
                  <a:cubicBezTo>
                    <a:pt x="12618" y="1961"/>
                    <a:pt x="12582" y="1952"/>
                    <a:pt x="12538" y="1934"/>
                  </a:cubicBezTo>
                  <a:cubicBezTo>
                    <a:pt x="12618" y="1899"/>
                    <a:pt x="12530" y="1890"/>
                    <a:pt x="12477" y="1881"/>
                  </a:cubicBezTo>
                  <a:cubicBezTo>
                    <a:pt x="12494" y="1855"/>
                    <a:pt x="12512" y="1864"/>
                    <a:pt x="12530" y="1837"/>
                  </a:cubicBezTo>
                  <a:cubicBezTo>
                    <a:pt x="12591" y="1864"/>
                    <a:pt x="12565" y="1890"/>
                    <a:pt x="12627" y="1908"/>
                  </a:cubicBezTo>
                  <a:close/>
                  <a:moveTo>
                    <a:pt x="13360" y="2226"/>
                  </a:moveTo>
                  <a:cubicBezTo>
                    <a:pt x="13368" y="2279"/>
                    <a:pt x="13448" y="2314"/>
                    <a:pt x="13510" y="2376"/>
                  </a:cubicBezTo>
                  <a:cubicBezTo>
                    <a:pt x="13536" y="2402"/>
                    <a:pt x="13527" y="2420"/>
                    <a:pt x="13545" y="2446"/>
                  </a:cubicBezTo>
                  <a:cubicBezTo>
                    <a:pt x="13571" y="2473"/>
                    <a:pt x="13589" y="2464"/>
                    <a:pt x="13616" y="2499"/>
                  </a:cubicBezTo>
                  <a:cubicBezTo>
                    <a:pt x="13642" y="2526"/>
                    <a:pt x="13669" y="2561"/>
                    <a:pt x="13695" y="2597"/>
                  </a:cubicBezTo>
                  <a:cubicBezTo>
                    <a:pt x="13722" y="2632"/>
                    <a:pt x="13748" y="2676"/>
                    <a:pt x="13775" y="2711"/>
                  </a:cubicBezTo>
                  <a:cubicBezTo>
                    <a:pt x="13836" y="2791"/>
                    <a:pt x="13898" y="2879"/>
                    <a:pt x="13951" y="2959"/>
                  </a:cubicBezTo>
                  <a:cubicBezTo>
                    <a:pt x="13880" y="3003"/>
                    <a:pt x="13863" y="2861"/>
                    <a:pt x="13827" y="2826"/>
                  </a:cubicBezTo>
                  <a:cubicBezTo>
                    <a:pt x="13792" y="2782"/>
                    <a:pt x="13739" y="2773"/>
                    <a:pt x="13730" y="2720"/>
                  </a:cubicBezTo>
                  <a:cubicBezTo>
                    <a:pt x="13713" y="2702"/>
                    <a:pt x="13695" y="2720"/>
                    <a:pt x="13704" y="2738"/>
                  </a:cubicBezTo>
                  <a:cubicBezTo>
                    <a:pt x="13660" y="2738"/>
                    <a:pt x="13660" y="2658"/>
                    <a:pt x="13695" y="2641"/>
                  </a:cubicBezTo>
                  <a:cubicBezTo>
                    <a:pt x="13633" y="2579"/>
                    <a:pt x="13589" y="2526"/>
                    <a:pt x="13536" y="2473"/>
                  </a:cubicBezTo>
                  <a:cubicBezTo>
                    <a:pt x="13518" y="2446"/>
                    <a:pt x="13492" y="2420"/>
                    <a:pt x="13474" y="2393"/>
                  </a:cubicBezTo>
                  <a:cubicBezTo>
                    <a:pt x="13448" y="2376"/>
                    <a:pt x="13421" y="2358"/>
                    <a:pt x="13395" y="2340"/>
                  </a:cubicBezTo>
                  <a:cubicBezTo>
                    <a:pt x="13377" y="2305"/>
                    <a:pt x="13342" y="2261"/>
                    <a:pt x="13360" y="2226"/>
                  </a:cubicBezTo>
                  <a:close/>
                  <a:moveTo>
                    <a:pt x="14649" y="7011"/>
                  </a:moveTo>
                  <a:cubicBezTo>
                    <a:pt x="14693" y="6967"/>
                    <a:pt x="14702" y="7126"/>
                    <a:pt x="14675" y="7161"/>
                  </a:cubicBezTo>
                  <a:cubicBezTo>
                    <a:pt x="14631" y="7144"/>
                    <a:pt x="14693" y="7020"/>
                    <a:pt x="14649" y="7011"/>
                  </a:cubicBezTo>
                  <a:close/>
                  <a:moveTo>
                    <a:pt x="14260" y="7197"/>
                  </a:moveTo>
                  <a:cubicBezTo>
                    <a:pt x="14269" y="7161"/>
                    <a:pt x="14304" y="7126"/>
                    <a:pt x="14295" y="7091"/>
                  </a:cubicBezTo>
                  <a:cubicBezTo>
                    <a:pt x="14357" y="7091"/>
                    <a:pt x="14269" y="7214"/>
                    <a:pt x="14278" y="7197"/>
                  </a:cubicBezTo>
                  <a:cubicBezTo>
                    <a:pt x="14269" y="7214"/>
                    <a:pt x="14278" y="7285"/>
                    <a:pt x="14278" y="7338"/>
                  </a:cubicBezTo>
                  <a:cubicBezTo>
                    <a:pt x="14269" y="7391"/>
                    <a:pt x="14251" y="7435"/>
                    <a:pt x="14260" y="7479"/>
                  </a:cubicBezTo>
                  <a:cubicBezTo>
                    <a:pt x="14234" y="7479"/>
                    <a:pt x="14225" y="7506"/>
                    <a:pt x="14225" y="7550"/>
                  </a:cubicBezTo>
                  <a:cubicBezTo>
                    <a:pt x="14190" y="7488"/>
                    <a:pt x="14251" y="7426"/>
                    <a:pt x="14260" y="7338"/>
                  </a:cubicBezTo>
                  <a:cubicBezTo>
                    <a:pt x="14269" y="7285"/>
                    <a:pt x="14251" y="7241"/>
                    <a:pt x="14260" y="7197"/>
                  </a:cubicBezTo>
                  <a:close/>
                  <a:moveTo>
                    <a:pt x="14552" y="7056"/>
                  </a:moveTo>
                  <a:cubicBezTo>
                    <a:pt x="14507" y="7064"/>
                    <a:pt x="14543" y="6994"/>
                    <a:pt x="14481" y="7020"/>
                  </a:cubicBezTo>
                  <a:cubicBezTo>
                    <a:pt x="14481" y="6985"/>
                    <a:pt x="14499" y="6976"/>
                    <a:pt x="14516" y="6967"/>
                  </a:cubicBezTo>
                  <a:cubicBezTo>
                    <a:pt x="14525" y="6994"/>
                    <a:pt x="14578" y="6994"/>
                    <a:pt x="14552" y="7056"/>
                  </a:cubicBezTo>
                  <a:close/>
                  <a:moveTo>
                    <a:pt x="14516" y="6967"/>
                  </a:moveTo>
                  <a:cubicBezTo>
                    <a:pt x="14525" y="6914"/>
                    <a:pt x="14419" y="6985"/>
                    <a:pt x="14446" y="6905"/>
                  </a:cubicBezTo>
                  <a:cubicBezTo>
                    <a:pt x="14481" y="6888"/>
                    <a:pt x="14499" y="6967"/>
                    <a:pt x="14516" y="6914"/>
                  </a:cubicBezTo>
                  <a:cubicBezTo>
                    <a:pt x="14552" y="6914"/>
                    <a:pt x="14552" y="6958"/>
                    <a:pt x="14516" y="6967"/>
                  </a:cubicBezTo>
                  <a:close/>
                  <a:moveTo>
                    <a:pt x="14269" y="7020"/>
                  </a:moveTo>
                  <a:cubicBezTo>
                    <a:pt x="14269" y="7073"/>
                    <a:pt x="14216" y="7082"/>
                    <a:pt x="14251" y="7126"/>
                  </a:cubicBezTo>
                  <a:cubicBezTo>
                    <a:pt x="14234" y="7179"/>
                    <a:pt x="14181" y="6976"/>
                    <a:pt x="14269" y="7020"/>
                  </a:cubicBezTo>
                  <a:close/>
                  <a:moveTo>
                    <a:pt x="14578" y="3956"/>
                  </a:moveTo>
                  <a:cubicBezTo>
                    <a:pt x="14613" y="4027"/>
                    <a:pt x="14587" y="4036"/>
                    <a:pt x="14622" y="4089"/>
                  </a:cubicBezTo>
                  <a:cubicBezTo>
                    <a:pt x="14543" y="4115"/>
                    <a:pt x="14605" y="3965"/>
                    <a:pt x="14516" y="4018"/>
                  </a:cubicBezTo>
                  <a:cubicBezTo>
                    <a:pt x="14490" y="3956"/>
                    <a:pt x="14552" y="3974"/>
                    <a:pt x="14578" y="3956"/>
                  </a:cubicBezTo>
                  <a:close/>
                  <a:moveTo>
                    <a:pt x="15020" y="6058"/>
                  </a:moveTo>
                  <a:cubicBezTo>
                    <a:pt x="15046" y="6102"/>
                    <a:pt x="15046" y="6164"/>
                    <a:pt x="15037" y="6226"/>
                  </a:cubicBezTo>
                  <a:cubicBezTo>
                    <a:pt x="15037" y="6287"/>
                    <a:pt x="15028" y="6349"/>
                    <a:pt x="15028" y="6402"/>
                  </a:cubicBezTo>
                  <a:cubicBezTo>
                    <a:pt x="15037" y="6482"/>
                    <a:pt x="15090" y="6535"/>
                    <a:pt x="15055" y="6596"/>
                  </a:cubicBezTo>
                  <a:cubicBezTo>
                    <a:pt x="15020" y="6596"/>
                    <a:pt x="15037" y="6517"/>
                    <a:pt x="15028" y="6482"/>
                  </a:cubicBezTo>
                  <a:cubicBezTo>
                    <a:pt x="15020" y="6437"/>
                    <a:pt x="15002" y="6411"/>
                    <a:pt x="14993" y="6384"/>
                  </a:cubicBezTo>
                  <a:cubicBezTo>
                    <a:pt x="14993" y="6358"/>
                    <a:pt x="15011" y="6349"/>
                    <a:pt x="15011" y="6340"/>
                  </a:cubicBezTo>
                  <a:cubicBezTo>
                    <a:pt x="15011" y="6323"/>
                    <a:pt x="14975" y="6270"/>
                    <a:pt x="15028" y="6243"/>
                  </a:cubicBezTo>
                  <a:cubicBezTo>
                    <a:pt x="14993" y="6155"/>
                    <a:pt x="14993" y="6155"/>
                    <a:pt x="15020" y="6058"/>
                  </a:cubicBezTo>
                  <a:close/>
                  <a:moveTo>
                    <a:pt x="14340" y="7294"/>
                  </a:moveTo>
                  <a:cubicBezTo>
                    <a:pt x="14322" y="7276"/>
                    <a:pt x="14322" y="7232"/>
                    <a:pt x="14322" y="7197"/>
                  </a:cubicBezTo>
                  <a:cubicBezTo>
                    <a:pt x="14375" y="7197"/>
                    <a:pt x="14366" y="7267"/>
                    <a:pt x="14340" y="7294"/>
                  </a:cubicBezTo>
                  <a:close/>
                  <a:moveTo>
                    <a:pt x="14534" y="7497"/>
                  </a:moveTo>
                  <a:cubicBezTo>
                    <a:pt x="14507" y="7524"/>
                    <a:pt x="14490" y="7559"/>
                    <a:pt x="14472" y="7594"/>
                  </a:cubicBezTo>
                  <a:cubicBezTo>
                    <a:pt x="14419" y="7559"/>
                    <a:pt x="14419" y="7506"/>
                    <a:pt x="14419" y="7444"/>
                  </a:cubicBezTo>
                  <a:cubicBezTo>
                    <a:pt x="14428" y="7382"/>
                    <a:pt x="14446" y="7312"/>
                    <a:pt x="14454" y="7250"/>
                  </a:cubicBezTo>
                  <a:cubicBezTo>
                    <a:pt x="14454" y="7223"/>
                    <a:pt x="14428" y="7232"/>
                    <a:pt x="14410" y="7223"/>
                  </a:cubicBezTo>
                  <a:cubicBezTo>
                    <a:pt x="14472" y="7179"/>
                    <a:pt x="14410" y="7126"/>
                    <a:pt x="14401" y="7064"/>
                  </a:cubicBezTo>
                  <a:cubicBezTo>
                    <a:pt x="14401" y="7011"/>
                    <a:pt x="14446" y="7020"/>
                    <a:pt x="14454" y="6976"/>
                  </a:cubicBezTo>
                  <a:cubicBezTo>
                    <a:pt x="14490" y="7038"/>
                    <a:pt x="14428" y="7100"/>
                    <a:pt x="14454" y="7179"/>
                  </a:cubicBezTo>
                  <a:cubicBezTo>
                    <a:pt x="14481" y="7214"/>
                    <a:pt x="14525" y="7214"/>
                    <a:pt x="14525" y="7276"/>
                  </a:cubicBezTo>
                  <a:cubicBezTo>
                    <a:pt x="14499" y="7276"/>
                    <a:pt x="14499" y="7259"/>
                    <a:pt x="14481" y="7250"/>
                  </a:cubicBezTo>
                  <a:cubicBezTo>
                    <a:pt x="14499" y="7365"/>
                    <a:pt x="14410" y="7479"/>
                    <a:pt x="14534" y="7497"/>
                  </a:cubicBezTo>
                  <a:close/>
                  <a:moveTo>
                    <a:pt x="14896" y="7197"/>
                  </a:moveTo>
                  <a:cubicBezTo>
                    <a:pt x="14958" y="7223"/>
                    <a:pt x="14949" y="7294"/>
                    <a:pt x="14922" y="7373"/>
                  </a:cubicBezTo>
                  <a:cubicBezTo>
                    <a:pt x="14958" y="7391"/>
                    <a:pt x="14967" y="7541"/>
                    <a:pt x="14896" y="7515"/>
                  </a:cubicBezTo>
                  <a:cubicBezTo>
                    <a:pt x="14905" y="7409"/>
                    <a:pt x="14878" y="7259"/>
                    <a:pt x="14896" y="7197"/>
                  </a:cubicBezTo>
                  <a:close/>
                  <a:moveTo>
                    <a:pt x="5722" y="11329"/>
                  </a:moveTo>
                  <a:cubicBezTo>
                    <a:pt x="5633" y="11329"/>
                    <a:pt x="5501" y="11267"/>
                    <a:pt x="5413" y="11250"/>
                  </a:cubicBezTo>
                  <a:cubicBezTo>
                    <a:pt x="5501" y="11250"/>
                    <a:pt x="5633" y="11285"/>
                    <a:pt x="5722" y="11329"/>
                  </a:cubicBezTo>
                  <a:close/>
                  <a:moveTo>
                    <a:pt x="11055" y="2252"/>
                  </a:moveTo>
                  <a:cubicBezTo>
                    <a:pt x="11081" y="2208"/>
                    <a:pt x="11126" y="2252"/>
                    <a:pt x="11152" y="2270"/>
                  </a:cubicBezTo>
                  <a:cubicBezTo>
                    <a:pt x="11134" y="2314"/>
                    <a:pt x="11090" y="2270"/>
                    <a:pt x="11055" y="2252"/>
                  </a:cubicBezTo>
                  <a:close/>
                  <a:moveTo>
                    <a:pt x="11187" y="2226"/>
                  </a:moveTo>
                  <a:lnTo>
                    <a:pt x="11046" y="2173"/>
                  </a:lnTo>
                  <a:cubicBezTo>
                    <a:pt x="11055" y="2129"/>
                    <a:pt x="11214" y="2173"/>
                    <a:pt x="11187" y="2226"/>
                  </a:cubicBezTo>
                  <a:close/>
                  <a:moveTo>
                    <a:pt x="11126" y="2358"/>
                  </a:moveTo>
                  <a:cubicBezTo>
                    <a:pt x="11099" y="2402"/>
                    <a:pt x="11073" y="2367"/>
                    <a:pt x="11046" y="2349"/>
                  </a:cubicBezTo>
                  <a:cubicBezTo>
                    <a:pt x="11055" y="2305"/>
                    <a:pt x="11117" y="2332"/>
                    <a:pt x="11126" y="2358"/>
                  </a:cubicBezTo>
                  <a:close/>
                  <a:moveTo>
                    <a:pt x="10190" y="1899"/>
                  </a:moveTo>
                  <a:cubicBezTo>
                    <a:pt x="10172" y="1934"/>
                    <a:pt x="10101" y="1890"/>
                    <a:pt x="10066" y="1890"/>
                  </a:cubicBezTo>
                  <a:cubicBezTo>
                    <a:pt x="10101" y="1837"/>
                    <a:pt x="10137" y="1890"/>
                    <a:pt x="10190" y="1899"/>
                  </a:cubicBezTo>
                  <a:close/>
                  <a:moveTo>
                    <a:pt x="11108" y="2499"/>
                  </a:moveTo>
                  <a:cubicBezTo>
                    <a:pt x="11223" y="2517"/>
                    <a:pt x="11267" y="2570"/>
                    <a:pt x="11346" y="2588"/>
                  </a:cubicBezTo>
                  <a:cubicBezTo>
                    <a:pt x="11302" y="2632"/>
                    <a:pt x="11417" y="2614"/>
                    <a:pt x="11373" y="2667"/>
                  </a:cubicBezTo>
                  <a:cubicBezTo>
                    <a:pt x="11329" y="2623"/>
                    <a:pt x="11276" y="2623"/>
                    <a:pt x="11240" y="2597"/>
                  </a:cubicBezTo>
                  <a:cubicBezTo>
                    <a:pt x="11240" y="2597"/>
                    <a:pt x="11258" y="2570"/>
                    <a:pt x="11258" y="2570"/>
                  </a:cubicBezTo>
                  <a:cubicBezTo>
                    <a:pt x="11249" y="2552"/>
                    <a:pt x="11196" y="2552"/>
                    <a:pt x="11179" y="2544"/>
                  </a:cubicBezTo>
                  <a:cubicBezTo>
                    <a:pt x="11152" y="2544"/>
                    <a:pt x="11179" y="2561"/>
                    <a:pt x="11143" y="2588"/>
                  </a:cubicBezTo>
                  <a:cubicBezTo>
                    <a:pt x="11126" y="2535"/>
                    <a:pt x="11064" y="2561"/>
                    <a:pt x="11020" y="2517"/>
                  </a:cubicBezTo>
                  <a:cubicBezTo>
                    <a:pt x="11002" y="2508"/>
                    <a:pt x="11002" y="2526"/>
                    <a:pt x="11011" y="2526"/>
                  </a:cubicBezTo>
                  <a:cubicBezTo>
                    <a:pt x="10984" y="2570"/>
                    <a:pt x="10975" y="2499"/>
                    <a:pt x="10958" y="2491"/>
                  </a:cubicBezTo>
                  <a:cubicBezTo>
                    <a:pt x="10958" y="2455"/>
                    <a:pt x="11055" y="2491"/>
                    <a:pt x="11020" y="2455"/>
                  </a:cubicBezTo>
                  <a:cubicBezTo>
                    <a:pt x="11064" y="2429"/>
                    <a:pt x="11090" y="2499"/>
                    <a:pt x="11046" y="2526"/>
                  </a:cubicBezTo>
                  <a:cubicBezTo>
                    <a:pt x="11064" y="2517"/>
                    <a:pt x="11108" y="2544"/>
                    <a:pt x="11108" y="2499"/>
                  </a:cubicBezTo>
                  <a:close/>
                  <a:moveTo>
                    <a:pt x="11532" y="2314"/>
                  </a:moveTo>
                  <a:cubicBezTo>
                    <a:pt x="11496" y="2367"/>
                    <a:pt x="11408" y="2296"/>
                    <a:pt x="11346" y="2279"/>
                  </a:cubicBezTo>
                  <a:cubicBezTo>
                    <a:pt x="11408" y="2234"/>
                    <a:pt x="11461" y="2332"/>
                    <a:pt x="11532" y="2314"/>
                  </a:cubicBezTo>
                  <a:close/>
                  <a:moveTo>
                    <a:pt x="9872" y="2040"/>
                  </a:moveTo>
                  <a:cubicBezTo>
                    <a:pt x="9881" y="2005"/>
                    <a:pt x="9854" y="1987"/>
                    <a:pt x="9836" y="1970"/>
                  </a:cubicBezTo>
                  <a:cubicBezTo>
                    <a:pt x="9819" y="1978"/>
                    <a:pt x="9801" y="1996"/>
                    <a:pt x="9792" y="2005"/>
                  </a:cubicBezTo>
                  <a:cubicBezTo>
                    <a:pt x="9757" y="1996"/>
                    <a:pt x="9730" y="1970"/>
                    <a:pt x="9677" y="1970"/>
                  </a:cubicBezTo>
                  <a:cubicBezTo>
                    <a:pt x="9722" y="1934"/>
                    <a:pt x="9695" y="1917"/>
                    <a:pt x="9748" y="1908"/>
                  </a:cubicBezTo>
                  <a:cubicBezTo>
                    <a:pt x="9801" y="1943"/>
                    <a:pt x="9739" y="1917"/>
                    <a:pt x="9730" y="1961"/>
                  </a:cubicBezTo>
                  <a:cubicBezTo>
                    <a:pt x="9792" y="1970"/>
                    <a:pt x="9801" y="1908"/>
                    <a:pt x="9889" y="1952"/>
                  </a:cubicBezTo>
                  <a:cubicBezTo>
                    <a:pt x="9863" y="2031"/>
                    <a:pt x="9916" y="2005"/>
                    <a:pt x="9978" y="2023"/>
                  </a:cubicBezTo>
                  <a:cubicBezTo>
                    <a:pt x="9960" y="2084"/>
                    <a:pt x="9898" y="2084"/>
                    <a:pt x="9828" y="2067"/>
                  </a:cubicBezTo>
                  <a:cubicBezTo>
                    <a:pt x="9828" y="2040"/>
                    <a:pt x="9854" y="2040"/>
                    <a:pt x="9872" y="2040"/>
                  </a:cubicBezTo>
                  <a:close/>
                  <a:moveTo>
                    <a:pt x="11399" y="2508"/>
                  </a:moveTo>
                  <a:cubicBezTo>
                    <a:pt x="11426" y="2491"/>
                    <a:pt x="11470" y="2561"/>
                    <a:pt x="11532" y="2570"/>
                  </a:cubicBezTo>
                  <a:cubicBezTo>
                    <a:pt x="11514" y="2605"/>
                    <a:pt x="11435" y="2535"/>
                    <a:pt x="11399" y="2508"/>
                  </a:cubicBezTo>
                  <a:close/>
                  <a:moveTo>
                    <a:pt x="11170" y="2649"/>
                  </a:moveTo>
                  <a:cubicBezTo>
                    <a:pt x="11161" y="2685"/>
                    <a:pt x="11117" y="2632"/>
                    <a:pt x="11090" y="2632"/>
                  </a:cubicBezTo>
                  <a:cubicBezTo>
                    <a:pt x="11117" y="2579"/>
                    <a:pt x="11161" y="2614"/>
                    <a:pt x="11170" y="2649"/>
                  </a:cubicBezTo>
                  <a:close/>
                  <a:moveTo>
                    <a:pt x="9545" y="1996"/>
                  </a:moveTo>
                  <a:cubicBezTo>
                    <a:pt x="9510" y="2014"/>
                    <a:pt x="9492" y="2040"/>
                    <a:pt x="9439" y="2023"/>
                  </a:cubicBezTo>
                  <a:cubicBezTo>
                    <a:pt x="9448" y="1978"/>
                    <a:pt x="9501" y="1996"/>
                    <a:pt x="9545" y="1996"/>
                  </a:cubicBezTo>
                  <a:close/>
                  <a:moveTo>
                    <a:pt x="9077" y="1881"/>
                  </a:moveTo>
                  <a:cubicBezTo>
                    <a:pt x="9086" y="1890"/>
                    <a:pt x="9104" y="1908"/>
                    <a:pt x="9121" y="1908"/>
                  </a:cubicBezTo>
                  <a:cubicBezTo>
                    <a:pt x="9086" y="1925"/>
                    <a:pt x="9068" y="1952"/>
                    <a:pt x="9015" y="1934"/>
                  </a:cubicBezTo>
                  <a:cubicBezTo>
                    <a:pt x="9024" y="1899"/>
                    <a:pt x="9068" y="1908"/>
                    <a:pt x="9077" y="1881"/>
                  </a:cubicBezTo>
                  <a:close/>
                  <a:moveTo>
                    <a:pt x="11594" y="2340"/>
                  </a:moveTo>
                  <a:cubicBezTo>
                    <a:pt x="11647" y="2367"/>
                    <a:pt x="11682" y="2385"/>
                    <a:pt x="11726" y="2402"/>
                  </a:cubicBezTo>
                  <a:cubicBezTo>
                    <a:pt x="11761" y="2420"/>
                    <a:pt x="11788" y="2438"/>
                    <a:pt x="11814" y="2455"/>
                  </a:cubicBezTo>
                  <a:cubicBezTo>
                    <a:pt x="11876" y="2482"/>
                    <a:pt x="11938" y="2508"/>
                    <a:pt x="12017" y="2570"/>
                  </a:cubicBezTo>
                  <a:cubicBezTo>
                    <a:pt x="12044" y="2614"/>
                    <a:pt x="11964" y="2561"/>
                    <a:pt x="11938" y="2544"/>
                  </a:cubicBezTo>
                  <a:cubicBezTo>
                    <a:pt x="11885" y="2517"/>
                    <a:pt x="11823" y="2482"/>
                    <a:pt x="11752" y="2446"/>
                  </a:cubicBezTo>
                  <a:cubicBezTo>
                    <a:pt x="11726" y="2429"/>
                    <a:pt x="11682" y="2420"/>
                    <a:pt x="11647" y="2402"/>
                  </a:cubicBezTo>
                  <a:cubicBezTo>
                    <a:pt x="11611" y="2385"/>
                    <a:pt x="11576" y="2376"/>
                    <a:pt x="11549" y="2358"/>
                  </a:cubicBezTo>
                  <a:cubicBezTo>
                    <a:pt x="11558" y="2332"/>
                    <a:pt x="11576" y="2340"/>
                    <a:pt x="11594" y="2340"/>
                  </a:cubicBezTo>
                  <a:close/>
                  <a:moveTo>
                    <a:pt x="8362" y="1784"/>
                  </a:moveTo>
                  <a:cubicBezTo>
                    <a:pt x="8282" y="1775"/>
                    <a:pt x="8300" y="1740"/>
                    <a:pt x="8327" y="1705"/>
                  </a:cubicBezTo>
                  <a:cubicBezTo>
                    <a:pt x="8379" y="1705"/>
                    <a:pt x="8353" y="1758"/>
                    <a:pt x="8362" y="1784"/>
                  </a:cubicBezTo>
                  <a:close/>
                  <a:moveTo>
                    <a:pt x="7558" y="1819"/>
                  </a:moveTo>
                  <a:cubicBezTo>
                    <a:pt x="7514" y="1811"/>
                    <a:pt x="7488" y="1802"/>
                    <a:pt x="7497" y="1758"/>
                  </a:cubicBezTo>
                  <a:cubicBezTo>
                    <a:pt x="7541" y="1767"/>
                    <a:pt x="7567" y="1784"/>
                    <a:pt x="7558" y="1819"/>
                  </a:cubicBezTo>
                  <a:close/>
                  <a:moveTo>
                    <a:pt x="8229" y="1934"/>
                  </a:moveTo>
                  <a:cubicBezTo>
                    <a:pt x="8115" y="1934"/>
                    <a:pt x="7991" y="1899"/>
                    <a:pt x="7876" y="1846"/>
                  </a:cubicBezTo>
                  <a:cubicBezTo>
                    <a:pt x="7823" y="1828"/>
                    <a:pt x="7832" y="1881"/>
                    <a:pt x="7770" y="1855"/>
                  </a:cubicBezTo>
                  <a:cubicBezTo>
                    <a:pt x="7770" y="1846"/>
                    <a:pt x="7788" y="1846"/>
                    <a:pt x="7788" y="1828"/>
                  </a:cubicBezTo>
                  <a:cubicBezTo>
                    <a:pt x="7744" y="1811"/>
                    <a:pt x="7708" y="1811"/>
                    <a:pt x="7682" y="1811"/>
                  </a:cubicBezTo>
                  <a:cubicBezTo>
                    <a:pt x="7655" y="1819"/>
                    <a:pt x="7629" y="1828"/>
                    <a:pt x="7602" y="1828"/>
                  </a:cubicBezTo>
                  <a:cubicBezTo>
                    <a:pt x="7638" y="1758"/>
                    <a:pt x="7576" y="1749"/>
                    <a:pt x="7541" y="1722"/>
                  </a:cubicBezTo>
                  <a:cubicBezTo>
                    <a:pt x="7594" y="1661"/>
                    <a:pt x="7682" y="1749"/>
                    <a:pt x="7708" y="1784"/>
                  </a:cubicBezTo>
                  <a:cubicBezTo>
                    <a:pt x="7726" y="1731"/>
                    <a:pt x="7823" y="1687"/>
                    <a:pt x="7867" y="1722"/>
                  </a:cubicBezTo>
                  <a:cubicBezTo>
                    <a:pt x="7867" y="1767"/>
                    <a:pt x="7797" y="1722"/>
                    <a:pt x="7788" y="1749"/>
                  </a:cubicBezTo>
                  <a:cubicBezTo>
                    <a:pt x="7797" y="1802"/>
                    <a:pt x="7850" y="1758"/>
                    <a:pt x="7859" y="1749"/>
                  </a:cubicBezTo>
                  <a:cubicBezTo>
                    <a:pt x="7876" y="1767"/>
                    <a:pt x="7947" y="1749"/>
                    <a:pt x="7964" y="1775"/>
                  </a:cubicBezTo>
                  <a:cubicBezTo>
                    <a:pt x="7964" y="1775"/>
                    <a:pt x="7956" y="1802"/>
                    <a:pt x="7956" y="1802"/>
                  </a:cubicBezTo>
                  <a:cubicBezTo>
                    <a:pt x="7982" y="1811"/>
                    <a:pt x="8009" y="1784"/>
                    <a:pt x="8035" y="1784"/>
                  </a:cubicBezTo>
                  <a:cubicBezTo>
                    <a:pt x="8062" y="1784"/>
                    <a:pt x="8062" y="1802"/>
                    <a:pt x="8070" y="1811"/>
                  </a:cubicBezTo>
                  <a:cubicBezTo>
                    <a:pt x="8088" y="1811"/>
                    <a:pt x="8123" y="1784"/>
                    <a:pt x="8159" y="1828"/>
                  </a:cubicBezTo>
                  <a:cubicBezTo>
                    <a:pt x="8159" y="1828"/>
                    <a:pt x="8185" y="1837"/>
                    <a:pt x="8185" y="1846"/>
                  </a:cubicBezTo>
                  <a:cubicBezTo>
                    <a:pt x="8203" y="1872"/>
                    <a:pt x="8132" y="1917"/>
                    <a:pt x="8229" y="1934"/>
                  </a:cubicBezTo>
                  <a:close/>
                  <a:moveTo>
                    <a:pt x="8168" y="1872"/>
                  </a:moveTo>
                  <a:cubicBezTo>
                    <a:pt x="8088" y="1872"/>
                    <a:pt x="8044" y="1767"/>
                    <a:pt x="8017" y="1872"/>
                  </a:cubicBezTo>
                  <a:cubicBezTo>
                    <a:pt x="8070" y="1881"/>
                    <a:pt x="8150" y="1917"/>
                    <a:pt x="8168" y="1872"/>
                  </a:cubicBezTo>
                  <a:close/>
                  <a:moveTo>
                    <a:pt x="9669" y="1793"/>
                  </a:moveTo>
                  <a:cubicBezTo>
                    <a:pt x="9686" y="1740"/>
                    <a:pt x="9748" y="1784"/>
                    <a:pt x="9783" y="1802"/>
                  </a:cubicBezTo>
                  <a:cubicBezTo>
                    <a:pt x="9775" y="1837"/>
                    <a:pt x="9704" y="1793"/>
                    <a:pt x="9669" y="1793"/>
                  </a:cubicBezTo>
                  <a:close/>
                  <a:moveTo>
                    <a:pt x="9616" y="1855"/>
                  </a:moveTo>
                  <a:cubicBezTo>
                    <a:pt x="9660" y="1837"/>
                    <a:pt x="9757" y="1881"/>
                    <a:pt x="9819" y="1890"/>
                  </a:cubicBezTo>
                  <a:cubicBezTo>
                    <a:pt x="9775" y="1917"/>
                    <a:pt x="9677" y="1864"/>
                    <a:pt x="9616" y="1855"/>
                  </a:cubicBezTo>
                  <a:close/>
                  <a:moveTo>
                    <a:pt x="7302" y="1334"/>
                  </a:moveTo>
                  <a:cubicBezTo>
                    <a:pt x="7267" y="1378"/>
                    <a:pt x="7232" y="1334"/>
                    <a:pt x="7170" y="1334"/>
                  </a:cubicBezTo>
                  <a:cubicBezTo>
                    <a:pt x="7126" y="1299"/>
                    <a:pt x="7267" y="1334"/>
                    <a:pt x="7302" y="1334"/>
                  </a:cubicBezTo>
                  <a:close/>
                  <a:moveTo>
                    <a:pt x="7876" y="1431"/>
                  </a:moveTo>
                  <a:cubicBezTo>
                    <a:pt x="7806" y="1440"/>
                    <a:pt x="7726" y="1413"/>
                    <a:pt x="7629" y="1404"/>
                  </a:cubicBezTo>
                  <a:cubicBezTo>
                    <a:pt x="7594" y="1396"/>
                    <a:pt x="7505" y="1378"/>
                    <a:pt x="7452" y="1369"/>
                  </a:cubicBezTo>
                  <a:cubicBezTo>
                    <a:pt x="7391" y="1352"/>
                    <a:pt x="7364" y="1343"/>
                    <a:pt x="7435" y="1352"/>
                  </a:cubicBezTo>
                  <a:cubicBezTo>
                    <a:pt x="7488" y="1360"/>
                    <a:pt x="7567" y="1369"/>
                    <a:pt x="7647" y="1387"/>
                  </a:cubicBezTo>
                  <a:cubicBezTo>
                    <a:pt x="7726" y="1404"/>
                    <a:pt x="7806" y="1422"/>
                    <a:pt x="7876" y="1431"/>
                  </a:cubicBezTo>
                  <a:close/>
                  <a:moveTo>
                    <a:pt x="2596" y="2579"/>
                  </a:moveTo>
                  <a:cubicBezTo>
                    <a:pt x="2508" y="2570"/>
                    <a:pt x="2684" y="2473"/>
                    <a:pt x="2702" y="2411"/>
                  </a:cubicBezTo>
                  <a:cubicBezTo>
                    <a:pt x="2702" y="2464"/>
                    <a:pt x="2675" y="2526"/>
                    <a:pt x="2622" y="2526"/>
                  </a:cubicBezTo>
                  <a:cubicBezTo>
                    <a:pt x="2596" y="2544"/>
                    <a:pt x="2578" y="2561"/>
                    <a:pt x="2596" y="2579"/>
                  </a:cubicBezTo>
                  <a:close/>
                  <a:moveTo>
                    <a:pt x="2384" y="2747"/>
                  </a:moveTo>
                  <a:cubicBezTo>
                    <a:pt x="2428" y="2711"/>
                    <a:pt x="2481" y="2667"/>
                    <a:pt x="2534" y="2597"/>
                  </a:cubicBezTo>
                  <a:cubicBezTo>
                    <a:pt x="2534" y="2658"/>
                    <a:pt x="2437" y="2791"/>
                    <a:pt x="2384" y="2747"/>
                  </a:cubicBezTo>
                  <a:close/>
                  <a:moveTo>
                    <a:pt x="2207" y="2764"/>
                  </a:moveTo>
                  <a:cubicBezTo>
                    <a:pt x="2181" y="2800"/>
                    <a:pt x="2163" y="2738"/>
                    <a:pt x="2163" y="2729"/>
                  </a:cubicBezTo>
                  <a:cubicBezTo>
                    <a:pt x="2190" y="2694"/>
                    <a:pt x="2216" y="2702"/>
                    <a:pt x="2243" y="2676"/>
                  </a:cubicBezTo>
                  <a:cubicBezTo>
                    <a:pt x="2260" y="2711"/>
                    <a:pt x="2163" y="2720"/>
                    <a:pt x="2207" y="2764"/>
                  </a:cubicBezTo>
                  <a:close/>
                  <a:moveTo>
                    <a:pt x="12115" y="2649"/>
                  </a:moveTo>
                  <a:cubicBezTo>
                    <a:pt x="12167" y="2649"/>
                    <a:pt x="12273" y="2738"/>
                    <a:pt x="12300" y="2782"/>
                  </a:cubicBezTo>
                  <a:cubicBezTo>
                    <a:pt x="12220" y="2773"/>
                    <a:pt x="12159" y="2667"/>
                    <a:pt x="12115" y="2649"/>
                  </a:cubicBezTo>
                  <a:close/>
                  <a:moveTo>
                    <a:pt x="7532" y="1678"/>
                  </a:moveTo>
                  <a:cubicBezTo>
                    <a:pt x="7505" y="1802"/>
                    <a:pt x="7373" y="1775"/>
                    <a:pt x="7285" y="1714"/>
                  </a:cubicBezTo>
                  <a:cubicBezTo>
                    <a:pt x="7258" y="1714"/>
                    <a:pt x="7276" y="1740"/>
                    <a:pt x="7293" y="1740"/>
                  </a:cubicBezTo>
                  <a:cubicBezTo>
                    <a:pt x="7240" y="1784"/>
                    <a:pt x="7187" y="1705"/>
                    <a:pt x="7152" y="1696"/>
                  </a:cubicBezTo>
                  <a:cubicBezTo>
                    <a:pt x="7134" y="1696"/>
                    <a:pt x="7143" y="1714"/>
                    <a:pt x="7152" y="1705"/>
                  </a:cubicBezTo>
                  <a:cubicBezTo>
                    <a:pt x="7134" y="1714"/>
                    <a:pt x="7099" y="1714"/>
                    <a:pt x="7064" y="1705"/>
                  </a:cubicBezTo>
                  <a:cubicBezTo>
                    <a:pt x="7029" y="1705"/>
                    <a:pt x="6993" y="1696"/>
                    <a:pt x="6984" y="1678"/>
                  </a:cubicBezTo>
                  <a:cubicBezTo>
                    <a:pt x="6958" y="1696"/>
                    <a:pt x="6887" y="1669"/>
                    <a:pt x="6896" y="1731"/>
                  </a:cubicBezTo>
                  <a:cubicBezTo>
                    <a:pt x="6843" y="1678"/>
                    <a:pt x="6764" y="1696"/>
                    <a:pt x="6684" y="1696"/>
                  </a:cubicBezTo>
                  <a:cubicBezTo>
                    <a:pt x="6649" y="1678"/>
                    <a:pt x="6649" y="1616"/>
                    <a:pt x="6596" y="1616"/>
                  </a:cubicBezTo>
                  <a:cubicBezTo>
                    <a:pt x="6552" y="1652"/>
                    <a:pt x="6675" y="1652"/>
                    <a:pt x="6622" y="1714"/>
                  </a:cubicBezTo>
                  <a:cubicBezTo>
                    <a:pt x="6587" y="1714"/>
                    <a:pt x="6569" y="1705"/>
                    <a:pt x="6578" y="1678"/>
                  </a:cubicBezTo>
                  <a:cubicBezTo>
                    <a:pt x="6472" y="1678"/>
                    <a:pt x="6331" y="1661"/>
                    <a:pt x="6252" y="1696"/>
                  </a:cubicBezTo>
                  <a:cubicBezTo>
                    <a:pt x="6225" y="1696"/>
                    <a:pt x="6207" y="1678"/>
                    <a:pt x="6207" y="1652"/>
                  </a:cubicBezTo>
                  <a:cubicBezTo>
                    <a:pt x="6190" y="1705"/>
                    <a:pt x="6101" y="1714"/>
                    <a:pt x="6031" y="1687"/>
                  </a:cubicBezTo>
                  <a:cubicBezTo>
                    <a:pt x="6022" y="1731"/>
                    <a:pt x="5951" y="1722"/>
                    <a:pt x="5916" y="1740"/>
                  </a:cubicBezTo>
                  <a:cubicBezTo>
                    <a:pt x="5907" y="1714"/>
                    <a:pt x="5934" y="1714"/>
                    <a:pt x="5960" y="1714"/>
                  </a:cubicBezTo>
                  <a:cubicBezTo>
                    <a:pt x="5916" y="1669"/>
                    <a:pt x="5863" y="1740"/>
                    <a:pt x="5819" y="1714"/>
                  </a:cubicBezTo>
                  <a:cubicBezTo>
                    <a:pt x="5810" y="1714"/>
                    <a:pt x="5819" y="1731"/>
                    <a:pt x="5828" y="1731"/>
                  </a:cubicBezTo>
                  <a:cubicBezTo>
                    <a:pt x="5819" y="1784"/>
                    <a:pt x="5801" y="1722"/>
                    <a:pt x="5784" y="1722"/>
                  </a:cubicBezTo>
                  <a:cubicBezTo>
                    <a:pt x="5784" y="1722"/>
                    <a:pt x="5713" y="1731"/>
                    <a:pt x="5704" y="1731"/>
                  </a:cubicBezTo>
                  <a:cubicBezTo>
                    <a:pt x="5686" y="1731"/>
                    <a:pt x="5660" y="1740"/>
                    <a:pt x="5633" y="1740"/>
                  </a:cubicBezTo>
                  <a:cubicBezTo>
                    <a:pt x="5616" y="1740"/>
                    <a:pt x="5589" y="1722"/>
                    <a:pt x="5589" y="1722"/>
                  </a:cubicBezTo>
                  <a:cubicBezTo>
                    <a:pt x="5572" y="1722"/>
                    <a:pt x="5554" y="1767"/>
                    <a:pt x="5536" y="1775"/>
                  </a:cubicBezTo>
                  <a:cubicBezTo>
                    <a:pt x="5519" y="1784"/>
                    <a:pt x="5510" y="1767"/>
                    <a:pt x="5492" y="1775"/>
                  </a:cubicBezTo>
                  <a:cubicBezTo>
                    <a:pt x="5483" y="1775"/>
                    <a:pt x="5483" y="1793"/>
                    <a:pt x="5466" y="1793"/>
                  </a:cubicBezTo>
                  <a:cubicBezTo>
                    <a:pt x="5439" y="1793"/>
                    <a:pt x="5413" y="1793"/>
                    <a:pt x="5395" y="1793"/>
                  </a:cubicBezTo>
                  <a:cubicBezTo>
                    <a:pt x="5369" y="1793"/>
                    <a:pt x="5351" y="1793"/>
                    <a:pt x="5333" y="1811"/>
                  </a:cubicBezTo>
                  <a:cubicBezTo>
                    <a:pt x="5333" y="1811"/>
                    <a:pt x="5360" y="1819"/>
                    <a:pt x="5377" y="1819"/>
                  </a:cubicBezTo>
                  <a:cubicBezTo>
                    <a:pt x="5324" y="1855"/>
                    <a:pt x="5245" y="1837"/>
                    <a:pt x="5183" y="1855"/>
                  </a:cubicBezTo>
                  <a:cubicBezTo>
                    <a:pt x="5165" y="1864"/>
                    <a:pt x="5148" y="1881"/>
                    <a:pt x="5121" y="1890"/>
                  </a:cubicBezTo>
                  <a:cubicBezTo>
                    <a:pt x="5112" y="1890"/>
                    <a:pt x="5086" y="1881"/>
                    <a:pt x="5059" y="1899"/>
                  </a:cubicBezTo>
                  <a:cubicBezTo>
                    <a:pt x="5042" y="1908"/>
                    <a:pt x="5068" y="1917"/>
                    <a:pt x="5059" y="1934"/>
                  </a:cubicBezTo>
                  <a:cubicBezTo>
                    <a:pt x="5042" y="1952"/>
                    <a:pt x="4989" y="1943"/>
                    <a:pt x="4962" y="1970"/>
                  </a:cubicBezTo>
                  <a:cubicBezTo>
                    <a:pt x="4962" y="1943"/>
                    <a:pt x="4980" y="1925"/>
                    <a:pt x="5007" y="1917"/>
                  </a:cubicBezTo>
                  <a:cubicBezTo>
                    <a:pt x="4945" y="1917"/>
                    <a:pt x="5007" y="1855"/>
                    <a:pt x="4962" y="1837"/>
                  </a:cubicBezTo>
                  <a:cubicBezTo>
                    <a:pt x="4954" y="1846"/>
                    <a:pt x="4954" y="1855"/>
                    <a:pt x="4936" y="1864"/>
                  </a:cubicBezTo>
                  <a:cubicBezTo>
                    <a:pt x="4901" y="1890"/>
                    <a:pt x="4962" y="1890"/>
                    <a:pt x="4962" y="1917"/>
                  </a:cubicBezTo>
                  <a:cubicBezTo>
                    <a:pt x="4962" y="1943"/>
                    <a:pt x="4927" y="1925"/>
                    <a:pt x="4909" y="1934"/>
                  </a:cubicBezTo>
                  <a:cubicBezTo>
                    <a:pt x="4901" y="1943"/>
                    <a:pt x="4883" y="1978"/>
                    <a:pt x="4883" y="1978"/>
                  </a:cubicBezTo>
                  <a:cubicBezTo>
                    <a:pt x="4874" y="1987"/>
                    <a:pt x="4803" y="1970"/>
                    <a:pt x="4830" y="2023"/>
                  </a:cubicBezTo>
                  <a:cubicBezTo>
                    <a:pt x="4803" y="2040"/>
                    <a:pt x="4803" y="2005"/>
                    <a:pt x="4777" y="2014"/>
                  </a:cubicBezTo>
                  <a:cubicBezTo>
                    <a:pt x="4759" y="2014"/>
                    <a:pt x="4759" y="2031"/>
                    <a:pt x="4768" y="2049"/>
                  </a:cubicBezTo>
                  <a:cubicBezTo>
                    <a:pt x="4697" y="2049"/>
                    <a:pt x="4644" y="2058"/>
                    <a:pt x="4609" y="2129"/>
                  </a:cubicBezTo>
                  <a:cubicBezTo>
                    <a:pt x="4574" y="2129"/>
                    <a:pt x="4539" y="2120"/>
                    <a:pt x="4486" y="2146"/>
                  </a:cubicBezTo>
                  <a:cubicBezTo>
                    <a:pt x="4494" y="2173"/>
                    <a:pt x="4512" y="2164"/>
                    <a:pt x="4530" y="2155"/>
                  </a:cubicBezTo>
                  <a:cubicBezTo>
                    <a:pt x="4521" y="2190"/>
                    <a:pt x="4486" y="2182"/>
                    <a:pt x="4450" y="2217"/>
                  </a:cubicBezTo>
                  <a:cubicBezTo>
                    <a:pt x="4424" y="2234"/>
                    <a:pt x="4468" y="2270"/>
                    <a:pt x="4459" y="2287"/>
                  </a:cubicBezTo>
                  <a:cubicBezTo>
                    <a:pt x="4406" y="2296"/>
                    <a:pt x="4424" y="2349"/>
                    <a:pt x="4406" y="2376"/>
                  </a:cubicBezTo>
                  <a:cubicBezTo>
                    <a:pt x="4397" y="2385"/>
                    <a:pt x="4362" y="2393"/>
                    <a:pt x="4353" y="2411"/>
                  </a:cubicBezTo>
                  <a:cubicBezTo>
                    <a:pt x="4335" y="2429"/>
                    <a:pt x="4309" y="2455"/>
                    <a:pt x="4282" y="2473"/>
                  </a:cubicBezTo>
                  <a:cubicBezTo>
                    <a:pt x="4247" y="2491"/>
                    <a:pt x="4221" y="2517"/>
                    <a:pt x="4185" y="2544"/>
                  </a:cubicBezTo>
                  <a:cubicBezTo>
                    <a:pt x="4150" y="2570"/>
                    <a:pt x="4115" y="2588"/>
                    <a:pt x="4079" y="2614"/>
                  </a:cubicBezTo>
                  <a:lnTo>
                    <a:pt x="4026" y="2649"/>
                  </a:lnTo>
                  <a:cubicBezTo>
                    <a:pt x="4009" y="2667"/>
                    <a:pt x="4000" y="2676"/>
                    <a:pt x="3982" y="2694"/>
                  </a:cubicBezTo>
                  <a:cubicBezTo>
                    <a:pt x="3956" y="2711"/>
                    <a:pt x="3947" y="2773"/>
                    <a:pt x="3894" y="2747"/>
                  </a:cubicBezTo>
                  <a:cubicBezTo>
                    <a:pt x="3867" y="2764"/>
                    <a:pt x="3894" y="2782"/>
                    <a:pt x="3876" y="2800"/>
                  </a:cubicBezTo>
                  <a:cubicBezTo>
                    <a:pt x="3814" y="2853"/>
                    <a:pt x="3762" y="2906"/>
                    <a:pt x="3717" y="2959"/>
                  </a:cubicBezTo>
                  <a:cubicBezTo>
                    <a:pt x="3664" y="3003"/>
                    <a:pt x="3620" y="3047"/>
                    <a:pt x="3558" y="3073"/>
                  </a:cubicBezTo>
                  <a:cubicBezTo>
                    <a:pt x="3567" y="3003"/>
                    <a:pt x="3656" y="3003"/>
                    <a:pt x="3673" y="2932"/>
                  </a:cubicBezTo>
                  <a:cubicBezTo>
                    <a:pt x="3656" y="2879"/>
                    <a:pt x="3611" y="2950"/>
                    <a:pt x="3594" y="2976"/>
                  </a:cubicBezTo>
                  <a:cubicBezTo>
                    <a:pt x="3576" y="2994"/>
                    <a:pt x="3541" y="3003"/>
                    <a:pt x="3550" y="3003"/>
                  </a:cubicBezTo>
                  <a:cubicBezTo>
                    <a:pt x="3523" y="3029"/>
                    <a:pt x="3541" y="3064"/>
                    <a:pt x="3514" y="3082"/>
                  </a:cubicBezTo>
                  <a:cubicBezTo>
                    <a:pt x="3426" y="3126"/>
                    <a:pt x="3347" y="3197"/>
                    <a:pt x="3355" y="3276"/>
                  </a:cubicBezTo>
                  <a:cubicBezTo>
                    <a:pt x="3241" y="3374"/>
                    <a:pt x="3196" y="3497"/>
                    <a:pt x="3090" y="3532"/>
                  </a:cubicBezTo>
                  <a:cubicBezTo>
                    <a:pt x="3073" y="3638"/>
                    <a:pt x="2923" y="3753"/>
                    <a:pt x="2843" y="3842"/>
                  </a:cubicBezTo>
                  <a:cubicBezTo>
                    <a:pt x="2870" y="3912"/>
                    <a:pt x="2746" y="3974"/>
                    <a:pt x="2675" y="4071"/>
                  </a:cubicBezTo>
                  <a:cubicBezTo>
                    <a:pt x="2631" y="4142"/>
                    <a:pt x="2596" y="4230"/>
                    <a:pt x="2561" y="4283"/>
                  </a:cubicBezTo>
                  <a:cubicBezTo>
                    <a:pt x="2499" y="4371"/>
                    <a:pt x="2437" y="4451"/>
                    <a:pt x="2393" y="4530"/>
                  </a:cubicBezTo>
                  <a:cubicBezTo>
                    <a:pt x="2349" y="4601"/>
                    <a:pt x="2260" y="4654"/>
                    <a:pt x="2269" y="4733"/>
                  </a:cubicBezTo>
                  <a:cubicBezTo>
                    <a:pt x="2207" y="4751"/>
                    <a:pt x="2234" y="4804"/>
                    <a:pt x="2207" y="4848"/>
                  </a:cubicBezTo>
                  <a:cubicBezTo>
                    <a:pt x="2190" y="4866"/>
                    <a:pt x="2181" y="4866"/>
                    <a:pt x="2163" y="4883"/>
                  </a:cubicBezTo>
                  <a:cubicBezTo>
                    <a:pt x="2146" y="4919"/>
                    <a:pt x="2119" y="4963"/>
                    <a:pt x="2102" y="5007"/>
                  </a:cubicBezTo>
                  <a:cubicBezTo>
                    <a:pt x="2084" y="5060"/>
                    <a:pt x="2066" y="5113"/>
                    <a:pt x="2040" y="5157"/>
                  </a:cubicBezTo>
                  <a:cubicBezTo>
                    <a:pt x="2022" y="5210"/>
                    <a:pt x="1978" y="5245"/>
                    <a:pt x="1951" y="5290"/>
                  </a:cubicBezTo>
                  <a:cubicBezTo>
                    <a:pt x="1943" y="5316"/>
                    <a:pt x="1951" y="5351"/>
                    <a:pt x="1943" y="5387"/>
                  </a:cubicBezTo>
                  <a:cubicBezTo>
                    <a:pt x="1925" y="5422"/>
                    <a:pt x="1890" y="5440"/>
                    <a:pt x="1881" y="5475"/>
                  </a:cubicBezTo>
                  <a:cubicBezTo>
                    <a:pt x="1854" y="5528"/>
                    <a:pt x="1872" y="5590"/>
                    <a:pt x="1828" y="5625"/>
                  </a:cubicBezTo>
                  <a:cubicBezTo>
                    <a:pt x="1819" y="5634"/>
                    <a:pt x="1837" y="5643"/>
                    <a:pt x="1854" y="5652"/>
                  </a:cubicBezTo>
                  <a:cubicBezTo>
                    <a:pt x="1828" y="5678"/>
                    <a:pt x="1801" y="5705"/>
                    <a:pt x="1784" y="5758"/>
                  </a:cubicBezTo>
                  <a:cubicBezTo>
                    <a:pt x="1739" y="5784"/>
                    <a:pt x="1678" y="5793"/>
                    <a:pt x="1660" y="5881"/>
                  </a:cubicBezTo>
                  <a:cubicBezTo>
                    <a:pt x="1607" y="5899"/>
                    <a:pt x="1607" y="5802"/>
                    <a:pt x="1528" y="5784"/>
                  </a:cubicBezTo>
                  <a:cubicBezTo>
                    <a:pt x="1483" y="5784"/>
                    <a:pt x="1501" y="5864"/>
                    <a:pt x="1492" y="5890"/>
                  </a:cubicBezTo>
                  <a:cubicBezTo>
                    <a:pt x="1501" y="5916"/>
                    <a:pt x="1519" y="5890"/>
                    <a:pt x="1545" y="5925"/>
                  </a:cubicBezTo>
                  <a:cubicBezTo>
                    <a:pt x="1536" y="5978"/>
                    <a:pt x="1475" y="5934"/>
                    <a:pt x="1457" y="5978"/>
                  </a:cubicBezTo>
                  <a:cubicBezTo>
                    <a:pt x="1422" y="6022"/>
                    <a:pt x="1483" y="6031"/>
                    <a:pt x="1457" y="6075"/>
                  </a:cubicBezTo>
                  <a:cubicBezTo>
                    <a:pt x="1439" y="6067"/>
                    <a:pt x="1422" y="6084"/>
                    <a:pt x="1395" y="6067"/>
                  </a:cubicBezTo>
                  <a:cubicBezTo>
                    <a:pt x="1369" y="6120"/>
                    <a:pt x="1404" y="6137"/>
                    <a:pt x="1377" y="6181"/>
                  </a:cubicBezTo>
                  <a:cubicBezTo>
                    <a:pt x="1360" y="6181"/>
                    <a:pt x="1360" y="6155"/>
                    <a:pt x="1342" y="6155"/>
                  </a:cubicBezTo>
                  <a:cubicBezTo>
                    <a:pt x="1333" y="6208"/>
                    <a:pt x="1333" y="6261"/>
                    <a:pt x="1289" y="6287"/>
                  </a:cubicBezTo>
                  <a:cubicBezTo>
                    <a:pt x="1289" y="6305"/>
                    <a:pt x="1307" y="6296"/>
                    <a:pt x="1307" y="6287"/>
                  </a:cubicBezTo>
                  <a:cubicBezTo>
                    <a:pt x="1307" y="6340"/>
                    <a:pt x="1280" y="6437"/>
                    <a:pt x="1245" y="6464"/>
                  </a:cubicBezTo>
                  <a:cubicBezTo>
                    <a:pt x="1245" y="6499"/>
                    <a:pt x="1289" y="6490"/>
                    <a:pt x="1245" y="6517"/>
                  </a:cubicBezTo>
                  <a:cubicBezTo>
                    <a:pt x="1254" y="6561"/>
                    <a:pt x="1263" y="6596"/>
                    <a:pt x="1289" y="6614"/>
                  </a:cubicBezTo>
                  <a:cubicBezTo>
                    <a:pt x="1272" y="6632"/>
                    <a:pt x="1236" y="6632"/>
                    <a:pt x="1227" y="6649"/>
                  </a:cubicBezTo>
                  <a:cubicBezTo>
                    <a:pt x="1227" y="6667"/>
                    <a:pt x="1236" y="6676"/>
                    <a:pt x="1236" y="6702"/>
                  </a:cubicBezTo>
                  <a:cubicBezTo>
                    <a:pt x="1272" y="6702"/>
                    <a:pt x="1280" y="6685"/>
                    <a:pt x="1324" y="6702"/>
                  </a:cubicBezTo>
                  <a:cubicBezTo>
                    <a:pt x="1316" y="6738"/>
                    <a:pt x="1307" y="6720"/>
                    <a:pt x="1289" y="6711"/>
                  </a:cubicBezTo>
                  <a:cubicBezTo>
                    <a:pt x="1272" y="6746"/>
                    <a:pt x="1307" y="6755"/>
                    <a:pt x="1298" y="6791"/>
                  </a:cubicBezTo>
                  <a:cubicBezTo>
                    <a:pt x="1280" y="6826"/>
                    <a:pt x="1166" y="6844"/>
                    <a:pt x="1254" y="6888"/>
                  </a:cubicBezTo>
                  <a:cubicBezTo>
                    <a:pt x="1272" y="6888"/>
                    <a:pt x="1280" y="6844"/>
                    <a:pt x="1263" y="6844"/>
                  </a:cubicBezTo>
                  <a:cubicBezTo>
                    <a:pt x="1280" y="6817"/>
                    <a:pt x="1324" y="6835"/>
                    <a:pt x="1351" y="6826"/>
                  </a:cubicBezTo>
                  <a:cubicBezTo>
                    <a:pt x="1360" y="6861"/>
                    <a:pt x="1369" y="6888"/>
                    <a:pt x="1360" y="6941"/>
                  </a:cubicBezTo>
                  <a:cubicBezTo>
                    <a:pt x="1324" y="6932"/>
                    <a:pt x="1369" y="6861"/>
                    <a:pt x="1316" y="6861"/>
                  </a:cubicBezTo>
                  <a:cubicBezTo>
                    <a:pt x="1280" y="6914"/>
                    <a:pt x="1298" y="7029"/>
                    <a:pt x="1342" y="7056"/>
                  </a:cubicBezTo>
                  <a:cubicBezTo>
                    <a:pt x="1324" y="7109"/>
                    <a:pt x="1351" y="7188"/>
                    <a:pt x="1280" y="7179"/>
                  </a:cubicBezTo>
                  <a:cubicBezTo>
                    <a:pt x="1263" y="7232"/>
                    <a:pt x="1316" y="7223"/>
                    <a:pt x="1307" y="7267"/>
                  </a:cubicBezTo>
                  <a:cubicBezTo>
                    <a:pt x="1298" y="7294"/>
                    <a:pt x="1289" y="7259"/>
                    <a:pt x="1289" y="7241"/>
                  </a:cubicBezTo>
                  <a:cubicBezTo>
                    <a:pt x="1245" y="7250"/>
                    <a:pt x="1236" y="7329"/>
                    <a:pt x="1174" y="7285"/>
                  </a:cubicBezTo>
                  <a:cubicBezTo>
                    <a:pt x="1148" y="7303"/>
                    <a:pt x="1148" y="7373"/>
                    <a:pt x="1174" y="7391"/>
                  </a:cubicBezTo>
                  <a:cubicBezTo>
                    <a:pt x="1201" y="7373"/>
                    <a:pt x="1192" y="7338"/>
                    <a:pt x="1201" y="7312"/>
                  </a:cubicBezTo>
                  <a:cubicBezTo>
                    <a:pt x="1227" y="7338"/>
                    <a:pt x="1289" y="7285"/>
                    <a:pt x="1298" y="7356"/>
                  </a:cubicBezTo>
                  <a:cubicBezTo>
                    <a:pt x="1298" y="7418"/>
                    <a:pt x="1272" y="7338"/>
                    <a:pt x="1236" y="7356"/>
                  </a:cubicBezTo>
                  <a:cubicBezTo>
                    <a:pt x="1245" y="7409"/>
                    <a:pt x="1289" y="7418"/>
                    <a:pt x="1245" y="7444"/>
                  </a:cubicBezTo>
                  <a:cubicBezTo>
                    <a:pt x="1254" y="7488"/>
                    <a:pt x="1272" y="7426"/>
                    <a:pt x="1298" y="7435"/>
                  </a:cubicBezTo>
                  <a:cubicBezTo>
                    <a:pt x="1289" y="7453"/>
                    <a:pt x="1289" y="7479"/>
                    <a:pt x="1289" y="7506"/>
                  </a:cubicBezTo>
                  <a:cubicBezTo>
                    <a:pt x="1298" y="7524"/>
                    <a:pt x="1298" y="7559"/>
                    <a:pt x="1298" y="7576"/>
                  </a:cubicBezTo>
                  <a:cubicBezTo>
                    <a:pt x="1280" y="7612"/>
                    <a:pt x="1236" y="7568"/>
                    <a:pt x="1227" y="7621"/>
                  </a:cubicBezTo>
                  <a:cubicBezTo>
                    <a:pt x="1236" y="7647"/>
                    <a:pt x="1245" y="7656"/>
                    <a:pt x="1263" y="7656"/>
                  </a:cubicBezTo>
                  <a:cubicBezTo>
                    <a:pt x="1289" y="7647"/>
                    <a:pt x="1263" y="7612"/>
                    <a:pt x="1289" y="7612"/>
                  </a:cubicBezTo>
                  <a:cubicBezTo>
                    <a:pt x="1342" y="7585"/>
                    <a:pt x="1316" y="7647"/>
                    <a:pt x="1333" y="7674"/>
                  </a:cubicBezTo>
                  <a:cubicBezTo>
                    <a:pt x="1386" y="7656"/>
                    <a:pt x="1333" y="7621"/>
                    <a:pt x="1333" y="7576"/>
                  </a:cubicBezTo>
                  <a:cubicBezTo>
                    <a:pt x="1413" y="7585"/>
                    <a:pt x="1360" y="7665"/>
                    <a:pt x="1386" y="7735"/>
                  </a:cubicBezTo>
                  <a:cubicBezTo>
                    <a:pt x="1369" y="7735"/>
                    <a:pt x="1360" y="7718"/>
                    <a:pt x="1342" y="7718"/>
                  </a:cubicBezTo>
                  <a:cubicBezTo>
                    <a:pt x="1377" y="7806"/>
                    <a:pt x="1316" y="7815"/>
                    <a:pt x="1289" y="7859"/>
                  </a:cubicBezTo>
                  <a:cubicBezTo>
                    <a:pt x="1298" y="7868"/>
                    <a:pt x="1307" y="7868"/>
                    <a:pt x="1316" y="7886"/>
                  </a:cubicBezTo>
                  <a:cubicBezTo>
                    <a:pt x="1351" y="7850"/>
                    <a:pt x="1369" y="7806"/>
                    <a:pt x="1430" y="7780"/>
                  </a:cubicBezTo>
                  <a:cubicBezTo>
                    <a:pt x="1422" y="7815"/>
                    <a:pt x="1413" y="7841"/>
                    <a:pt x="1369" y="7850"/>
                  </a:cubicBezTo>
                  <a:cubicBezTo>
                    <a:pt x="1369" y="7903"/>
                    <a:pt x="1395" y="7903"/>
                    <a:pt x="1430" y="7912"/>
                  </a:cubicBezTo>
                  <a:cubicBezTo>
                    <a:pt x="1422" y="7930"/>
                    <a:pt x="1404" y="7947"/>
                    <a:pt x="1377" y="7956"/>
                  </a:cubicBezTo>
                  <a:cubicBezTo>
                    <a:pt x="1395" y="7991"/>
                    <a:pt x="1413" y="7956"/>
                    <a:pt x="1413" y="8027"/>
                  </a:cubicBezTo>
                  <a:cubicBezTo>
                    <a:pt x="1413" y="8053"/>
                    <a:pt x="1430" y="8089"/>
                    <a:pt x="1404" y="8089"/>
                  </a:cubicBezTo>
                  <a:cubicBezTo>
                    <a:pt x="1430" y="8133"/>
                    <a:pt x="1448" y="8071"/>
                    <a:pt x="1483" y="8089"/>
                  </a:cubicBezTo>
                  <a:lnTo>
                    <a:pt x="1475" y="8053"/>
                  </a:lnTo>
                  <a:cubicBezTo>
                    <a:pt x="1501" y="8053"/>
                    <a:pt x="1519" y="8142"/>
                    <a:pt x="1457" y="8142"/>
                  </a:cubicBezTo>
                  <a:cubicBezTo>
                    <a:pt x="1492" y="8195"/>
                    <a:pt x="1475" y="8230"/>
                    <a:pt x="1492" y="8274"/>
                  </a:cubicBezTo>
                  <a:cubicBezTo>
                    <a:pt x="1510" y="8239"/>
                    <a:pt x="1466" y="8133"/>
                    <a:pt x="1536" y="8142"/>
                  </a:cubicBezTo>
                  <a:cubicBezTo>
                    <a:pt x="1554" y="8177"/>
                    <a:pt x="1510" y="8186"/>
                    <a:pt x="1519" y="8221"/>
                  </a:cubicBezTo>
                  <a:cubicBezTo>
                    <a:pt x="1528" y="8230"/>
                    <a:pt x="1545" y="8230"/>
                    <a:pt x="1545" y="8239"/>
                  </a:cubicBezTo>
                  <a:cubicBezTo>
                    <a:pt x="1572" y="8230"/>
                    <a:pt x="1572" y="8212"/>
                    <a:pt x="1598" y="8203"/>
                  </a:cubicBezTo>
                  <a:cubicBezTo>
                    <a:pt x="1589" y="8177"/>
                    <a:pt x="1572" y="8177"/>
                    <a:pt x="1563" y="8159"/>
                  </a:cubicBezTo>
                  <a:cubicBezTo>
                    <a:pt x="1589" y="8124"/>
                    <a:pt x="1625" y="8221"/>
                    <a:pt x="1607" y="8256"/>
                  </a:cubicBezTo>
                  <a:cubicBezTo>
                    <a:pt x="1581" y="8274"/>
                    <a:pt x="1572" y="8256"/>
                    <a:pt x="1545" y="8274"/>
                  </a:cubicBezTo>
                  <a:cubicBezTo>
                    <a:pt x="1589" y="8309"/>
                    <a:pt x="1625" y="8389"/>
                    <a:pt x="1589" y="8433"/>
                  </a:cubicBezTo>
                  <a:cubicBezTo>
                    <a:pt x="1625" y="8442"/>
                    <a:pt x="1625" y="8398"/>
                    <a:pt x="1642" y="8371"/>
                  </a:cubicBezTo>
                  <a:cubicBezTo>
                    <a:pt x="1678" y="8389"/>
                    <a:pt x="1678" y="8424"/>
                    <a:pt x="1678" y="8468"/>
                  </a:cubicBezTo>
                  <a:cubicBezTo>
                    <a:pt x="1678" y="8512"/>
                    <a:pt x="1687" y="8548"/>
                    <a:pt x="1731" y="8574"/>
                  </a:cubicBezTo>
                  <a:cubicBezTo>
                    <a:pt x="1766" y="8601"/>
                    <a:pt x="1695" y="8618"/>
                    <a:pt x="1748" y="8645"/>
                  </a:cubicBezTo>
                  <a:cubicBezTo>
                    <a:pt x="1757" y="8680"/>
                    <a:pt x="1792" y="8636"/>
                    <a:pt x="1810" y="8654"/>
                  </a:cubicBezTo>
                  <a:cubicBezTo>
                    <a:pt x="1828" y="8724"/>
                    <a:pt x="1872" y="8733"/>
                    <a:pt x="1863" y="8786"/>
                  </a:cubicBezTo>
                  <a:cubicBezTo>
                    <a:pt x="1881" y="8795"/>
                    <a:pt x="1898" y="8777"/>
                    <a:pt x="1916" y="8795"/>
                  </a:cubicBezTo>
                  <a:cubicBezTo>
                    <a:pt x="1934" y="8795"/>
                    <a:pt x="1960" y="8769"/>
                    <a:pt x="1987" y="8777"/>
                  </a:cubicBezTo>
                  <a:cubicBezTo>
                    <a:pt x="1987" y="8760"/>
                    <a:pt x="1996" y="8751"/>
                    <a:pt x="2013" y="8769"/>
                  </a:cubicBezTo>
                  <a:cubicBezTo>
                    <a:pt x="1987" y="8804"/>
                    <a:pt x="1925" y="8804"/>
                    <a:pt x="1951" y="8848"/>
                  </a:cubicBezTo>
                  <a:cubicBezTo>
                    <a:pt x="1978" y="8874"/>
                    <a:pt x="1951" y="8821"/>
                    <a:pt x="1987" y="8804"/>
                  </a:cubicBezTo>
                  <a:cubicBezTo>
                    <a:pt x="2013" y="8848"/>
                    <a:pt x="2066" y="8830"/>
                    <a:pt x="2093" y="8857"/>
                  </a:cubicBezTo>
                  <a:cubicBezTo>
                    <a:pt x="2119" y="8883"/>
                    <a:pt x="2119" y="8945"/>
                    <a:pt x="2172" y="8972"/>
                  </a:cubicBezTo>
                  <a:cubicBezTo>
                    <a:pt x="2190" y="8989"/>
                    <a:pt x="2199" y="8910"/>
                    <a:pt x="2225" y="8954"/>
                  </a:cubicBezTo>
                  <a:cubicBezTo>
                    <a:pt x="2260" y="8972"/>
                    <a:pt x="2216" y="8972"/>
                    <a:pt x="2216" y="8989"/>
                  </a:cubicBezTo>
                  <a:cubicBezTo>
                    <a:pt x="2216" y="9007"/>
                    <a:pt x="2252" y="9016"/>
                    <a:pt x="2225" y="9042"/>
                  </a:cubicBezTo>
                  <a:cubicBezTo>
                    <a:pt x="2278" y="9060"/>
                    <a:pt x="2269" y="9007"/>
                    <a:pt x="2305" y="8989"/>
                  </a:cubicBezTo>
                  <a:cubicBezTo>
                    <a:pt x="2331" y="9025"/>
                    <a:pt x="2384" y="9060"/>
                    <a:pt x="2428" y="9060"/>
                  </a:cubicBezTo>
                  <a:cubicBezTo>
                    <a:pt x="2446" y="9095"/>
                    <a:pt x="2411" y="9095"/>
                    <a:pt x="2384" y="9122"/>
                  </a:cubicBezTo>
                  <a:cubicBezTo>
                    <a:pt x="2393" y="9157"/>
                    <a:pt x="2464" y="9157"/>
                    <a:pt x="2517" y="9166"/>
                  </a:cubicBezTo>
                  <a:cubicBezTo>
                    <a:pt x="2481" y="9210"/>
                    <a:pt x="2499" y="9228"/>
                    <a:pt x="2437" y="9228"/>
                  </a:cubicBezTo>
                  <a:cubicBezTo>
                    <a:pt x="2437" y="9245"/>
                    <a:pt x="2464" y="9254"/>
                    <a:pt x="2481" y="9263"/>
                  </a:cubicBezTo>
                  <a:cubicBezTo>
                    <a:pt x="2517" y="9281"/>
                    <a:pt x="2517" y="9210"/>
                    <a:pt x="2534" y="9192"/>
                  </a:cubicBezTo>
                  <a:cubicBezTo>
                    <a:pt x="2569" y="9210"/>
                    <a:pt x="2587" y="9148"/>
                    <a:pt x="2631" y="9175"/>
                  </a:cubicBezTo>
                  <a:cubicBezTo>
                    <a:pt x="2649" y="9184"/>
                    <a:pt x="2649" y="9157"/>
                    <a:pt x="2658" y="9139"/>
                  </a:cubicBezTo>
                  <a:cubicBezTo>
                    <a:pt x="2737" y="9192"/>
                    <a:pt x="2834" y="9201"/>
                    <a:pt x="2905" y="9245"/>
                  </a:cubicBezTo>
                  <a:cubicBezTo>
                    <a:pt x="2923" y="9245"/>
                    <a:pt x="2923" y="9228"/>
                    <a:pt x="2932" y="9219"/>
                  </a:cubicBezTo>
                  <a:cubicBezTo>
                    <a:pt x="2984" y="9245"/>
                    <a:pt x="3037" y="9245"/>
                    <a:pt x="3073" y="9263"/>
                  </a:cubicBezTo>
                  <a:cubicBezTo>
                    <a:pt x="3082" y="9263"/>
                    <a:pt x="3064" y="9289"/>
                    <a:pt x="3073" y="9289"/>
                  </a:cubicBezTo>
                  <a:cubicBezTo>
                    <a:pt x="3082" y="9307"/>
                    <a:pt x="3135" y="9298"/>
                    <a:pt x="3143" y="9316"/>
                  </a:cubicBezTo>
                  <a:cubicBezTo>
                    <a:pt x="3161" y="9316"/>
                    <a:pt x="3161" y="9289"/>
                    <a:pt x="3188" y="9289"/>
                  </a:cubicBezTo>
                  <a:cubicBezTo>
                    <a:pt x="3214" y="9245"/>
                    <a:pt x="3135" y="9263"/>
                    <a:pt x="3170" y="9228"/>
                  </a:cubicBezTo>
                  <a:cubicBezTo>
                    <a:pt x="3249" y="9201"/>
                    <a:pt x="3188" y="9325"/>
                    <a:pt x="3285" y="9289"/>
                  </a:cubicBezTo>
                  <a:cubicBezTo>
                    <a:pt x="3285" y="9316"/>
                    <a:pt x="3267" y="9307"/>
                    <a:pt x="3258" y="9325"/>
                  </a:cubicBezTo>
                  <a:cubicBezTo>
                    <a:pt x="3302" y="9360"/>
                    <a:pt x="3364" y="9307"/>
                    <a:pt x="3373" y="9351"/>
                  </a:cubicBezTo>
                  <a:cubicBezTo>
                    <a:pt x="3399" y="9360"/>
                    <a:pt x="3399" y="9334"/>
                    <a:pt x="3399" y="9316"/>
                  </a:cubicBezTo>
                  <a:cubicBezTo>
                    <a:pt x="3497" y="9360"/>
                    <a:pt x="3558" y="9351"/>
                    <a:pt x="3656" y="9360"/>
                  </a:cubicBezTo>
                  <a:cubicBezTo>
                    <a:pt x="3647" y="9378"/>
                    <a:pt x="3603" y="9351"/>
                    <a:pt x="3603" y="9378"/>
                  </a:cubicBezTo>
                  <a:cubicBezTo>
                    <a:pt x="3611" y="9431"/>
                    <a:pt x="3797" y="9360"/>
                    <a:pt x="3673" y="9351"/>
                  </a:cubicBezTo>
                  <a:cubicBezTo>
                    <a:pt x="3691" y="9316"/>
                    <a:pt x="3762" y="9360"/>
                    <a:pt x="3806" y="9360"/>
                  </a:cubicBezTo>
                  <a:cubicBezTo>
                    <a:pt x="3788" y="9387"/>
                    <a:pt x="3806" y="9404"/>
                    <a:pt x="3806" y="9422"/>
                  </a:cubicBezTo>
                  <a:cubicBezTo>
                    <a:pt x="3823" y="9422"/>
                    <a:pt x="3823" y="9413"/>
                    <a:pt x="3806" y="9413"/>
                  </a:cubicBezTo>
                  <a:cubicBezTo>
                    <a:pt x="3867" y="9369"/>
                    <a:pt x="3973" y="9501"/>
                    <a:pt x="4018" y="9422"/>
                  </a:cubicBezTo>
                  <a:cubicBezTo>
                    <a:pt x="4079" y="9431"/>
                    <a:pt x="4044" y="9484"/>
                    <a:pt x="4124" y="9484"/>
                  </a:cubicBezTo>
                  <a:cubicBezTo>
                    <a:pt x="4132" y="9457"/>
                    <a:pt x="4097" y="9448"/>
                    <a:pt x="4071" y="9440"/>
                  </a:cubicBezTo>
                  <a:cubicBezTo>
                    <a:pt x="4097" y="9413"/>
                    <a:pt x="4177" y="9466"/>
                    <a:pt x="4203" y="9493"/>
                  </a:cubicBezTo>
                  <a:cubicBezTo>
                    <a:pt x="4229" y="9493"/>
                    <a:pt x="4185" y="9431"/>
                    <a:pt x="4265" y="9457"/>
                  </a:cubicBezTo>
                  <a:cubicBezTo>
                    <a:pt x="4309" y="9466"/>
                    <a:pt x="4300" y="9493"/>
                    <a:pt x="4291" y="9510"/>
                  </a:cubicBezTo>
                  <a:cubicBezTo>
                    <a:pt x="4353" y="9537"/>
                    <a:pt x="4415" y="9510"/>
                    <a:pt x="4486" y="9519"/>
                  </a:cubicBezTo>
                  <a:cubicBezTo>
                    <a:pt x="4503" y="9528"/>
                    <a:pt x="4503" y="9546"/>
                    <a:pt x="4521" y="9546"/>
                  </a:cubicBezTo>
                  <a:cubicBezTo>
                    <a:pt x="4547" y="9554"/>
                    <a:pt x="4556" y="9546"/>
                    <a:pt x="4565" y="9546"/>
                  </a:cubicBezTo>
                  <a:cubicBezTo>
                    <a:pt x="4609" y="9554"/>
                    <a:pt x="4680" y="9590"/>
                    <a:pt x="4759" y="9607"/>
                  </a:cubicBezTo>
                  <a:cubicBezTo>
                    <a:pt x="4795" y="9607"/>
                    <a:pt x="4848" y="9634"/>
                    <a:pt x="4883" y="9643"/>
                  </a:cubicBezTo>
                  <a:cubicBezTo>
                    <a:pt x="4927" y="9660"/>
                    <a:pt x="4980" y="9634"/>
                    <a:pt x="5007" y="9687"/>
                  </a:cubicBezTo>
                  <a:cubicBezTo>
                    <a:pt x="5015" y="9696"/>
                    <a:pt x="5042" y="9722"/>
                    <a:pt x="5068" y="9722"/>
                  </a:cubicBezTo>
                  <a:cubicBezTo>
                    <a:pt x="5077" y="9722"/>
                    <a:pt x="5095" y="9696"/>
                    <a:pt x="5095" y="9696"/>
                  </a:cubicBezTo>
                  <a:cubicBezTo>
                    <a:pt x="5104" y="9696"/>
                    <a:pt x="5201" y="9802"/>
                    <a:pt x="5245" y="9731"/>
                  </a:cubicBezTo>
                  <a:cubicBezTo>
                    <a:pt x="5316" y="9749"/>
                    <a:pt x="5351" y="9757"/>
                    <a:pt x="5457" y="9784"/>
                  </a:cubicBezTo>
                  <a:cubicBezTo>
                    <a:pt x="5474" y="9793"/>
                    <a:pt x="5536" y="9802"/>
                    <a:pt x="5527" y="9793"/>
                  </a:cubicBezTo>
                  <a:cubicBezTo>
                    <a:pt x="5545" y="9810"/>
                    <a:pt x="5545" y="9837"/>
                    <a:pt x="5572" y="9846"/>
                  </a:cubicBezTo>
                  <a:cubicBezTo>
                    <a:pt x="5625" y="9863"/>
                    <a:pt x="5633" y="9810"/>
                    <a:pt x="5651" y="9872"/>
                  </a:cubicBezTo>
                  <a:cubicBezTo>
                    <a:pt x="5678" y="9863"/>
                    <a:pt x="5695" y="9855"/>
                    <a:pt x="5722" y="9846"/>
                  </a:cubicBezTo>
                  <a:cubicBezTo>
                    <a:pt x="5969" y="9925"/>
                    <a:pt x="6216" y="10005"/>
                    <a:pt x="6446" y="10040"/>
                  </a:cubicBezTo>
                  <a:cubicBezTo>
                    <a:pt x="6455" y="10058"/>
                    <a:pt x="6455" y="10075"/>
                    <a:pt x="6463" y="10093"/>
                  </a:cubicBezTo>
                  <a:cubicBezTo>
                    <a:pt x="6649" y="10084"/>
                    <a:pt x="6808" y="10146"/>
                    <a:pt x="6967" y="10181"/>
                  </a:cubicBezTo>
                  <a:cubicBezTo>
                    <a:pt x="7011" y="10199"/>
                    <a:pt x="7002" y="10128"/>
                    <a:pt x="7046" y="10164"/>
                  </a:cubicBezTo>
                  <a:cubicBezTo>
                    <a:pt x="7029" y="10199"/>
                    <a:pt x="7046" y="10225"/>
                    <a:pt x="7073" y="10252"/>
                  </a:cubicBezTo>
                  <a:cubicBezTo>
                    <a:pt x="7099" y="10208"/>
                    <a:pt x="7037" y="10208"/>
                    <a:pt x="7064" y="10164"/>
                  </a:cubicBezTo>
                  <a:cubicBezTo>
                    <a:pt x="7108" y="10181"/>
                    <a:pt x="7143" y="10190"/>
                    <a:pt x="7134" y="10225"/>
                  </a:cubicBezTo>
                  <a:cubicBezTo>
                    <a:pt x="7161" y="10225"/>
                    <a:pt x="7179" y="10208"/>
                    <a:pt x="7187" y="10181"/>
                  </a:cubicBezTo>
                  <a:cubicBezTo>
                    <a:pt x="7302" y="10208"/>
                    <a:pt x="7338" y="10234"/>
                    <a:pt x="7470" y="10270"/>
                  </a:cubicBezTo>
                  <a:cubicBezTo>
                    <a:pt x="7399" y="10323"/>
                    <a:pt x="7399" y="10331"/>
                    <a:pt x="7364" y="10411"/>
                  </a:cubicBezTo>
                  <a:cubicBezTo>
                    <a:pt x="7399" y="10429"/>
                    <a:pt x="7399" y="10402"/>
                    <a:pt x="7408" y="10384"/>
                  </a:cubicBezTo>
                  <a:cubicBezTo>
                    <a:pt x="7452" y="10402"/>
                    <a:pt x="7435" y="10455"/>
                    <a:pt x="7444" y="10490"/>
                  </a:cubicBezTo>
                  <a:cubicBezTo>
                    <a:pt x="7532" y="10490"/>
                    <a:pt x="7594" y="10561"/>
                    <a:pt x="7655" y="10526"/>
                  </a:cubicBezTo>
                  <a:cubicBezTo>
                    <a:pt x="7691" y="10526"/>
                    <a:pt x="7664" y="10561"/>
                    <a:pt x="7691" y="10570"/>
                  </a:cubicBezTo>
                  <a:cubicBezTo>
                    <a:pt x="7708" y="10570"/>
                    <a:pt x="7708" y="10543"/>
                    <a:pt x="7735" y="10552"/>
                  </a:cubicBezTo>
                  <a:cubicBezTo>
                    <a:pt x="7797" y="10552"/>
                    <a:pt x="7788" y="10587"/>
                    <a:pt x="7841" y="10596"/>
                  </a:cubicBezTo>
                  <a:cubicBezTo>
                    <a:pt x="7841" y="10632"/>
                    <a:pt x="7850" y="10667"/>
                    <a:pt x="7912" y="10667"/>
                  </a:cubicBezTo>
                  <a:cubicBezTo>
                    <a:pt x="7964" y="10632"/>
                    <a:pt x="7779" y="10614"/>
                    <a:pt x="7894" y="10614"/>
                  </a:cubicBezTo>
                  <a:cubicBezTo>
                    <a:pt x="7920" y="10614"/>
                    <a:pt x="7947" y="10632"/>
                    <a:pt x="7956" y="10632"/>
                  </a:cubicBezTo>
                  <a:cubicBezTo>
                    <a:pt x="8000" y="10640"/>
                    <a:pt x="8009" y="10623"/>
                    <a:pt x="8026" y="10623"/>
                  </a:cubicBezTo>
                  <a:cubicBezTo>
                    <a:pt x="8062" y="10632"/>
                    <a:pt x="8062" y="10649"/>
                    <a:pt x="8088" y="10658"/>
                  </a:cubicBezTo>
                  <a:cubicBezTo>
                    <a:pt x="8212" y="10693"/>
                    <a:pt x="8379" y="10711"/>
                    <a:pt x="8450" y="10746"/>
                  </a:cubicBezTo>
                  <a:cubicBezTo>
                    <a:pt x="8468" y="10746"/>
                    <a:pt x="8468" y="10720"/>
                    <a:pt x="8477" y="10702"/>
                  </a:cubicBezTo>
                  <a:cubicBezTo>
                    <a:pt x="8512" y="10729"/>
                    <a:pt x="8565" y="10746"/>
                    <a:pt x="8618" y="10755"/>
                  </a:cubicBezTo>
                  <a:cubicBezTo>
                    <a:pt x="8671" y="10755"/>
                    <a:pt x="8733" y="10755"/>
                    <a:pt x="8777" y="10738"/>
                  </a:cubicBezTo>
                  <a:cubicBezTo>
                    <a:pt x="8803" y="10738"/>
                    <a:pt x="8821" y="10764"/>
                    <a:pt x="8847" y="10773"/>
                  </a:cubicBezTo>
                  <a:cubicBezTo>
                    <a:pt x="8883" y="10782"/>
                    <a:pt x="8892" y="10755"/>
                    <a:pt x="8900" y="10755"/>
                  </a:cubicBezTo>
                  <a:cubicBezTo>
                    <a:pt x="8927" y="10755"/>
                    <a:pt x="8918" y="10782"/>
                    <a:pt x="8927" y="10791"/>
                  </a:cubicBezTo>
                  <a:cubicBezTo>
                    <a:pt x="8936" y="10799"/>
                    <a:pt x="9006" y="10791"/>
                    <a:pt x="9006" y="10791"/>
                  </a:cubicBezTo>
                  <a:cubicBezTo>
                    <a:pt x="9042" y="10799"/>
                    <a:pt x="9059" y="10782"/>
                    <a:pt x="9104" y="10799"/>
                  </a:cubicBezTo>
                  <a:cubicBezTo>
                    <a:pt x="9104" y="10782"/>
                    <a:pt x="9068" y="10782"/>
                    <a:pt x="9051" y="10773"/>
                  </a:cubicBezTo>
                  <a:cubicBezTo>
                    <a:pt x="9015" y="10738"/>
                    <a:pt x="9157" y="10782"/>
                    <a:pt x="9192" y="10791"/>
                  </a:cubicBezTo>
                  <a:cubicBezTo>
                    <a:pt x="9148" y="10817"/>
                    <a:pt x="9227" y="10844"/>
                    <a:pt x="9165" y="10861"/>
                  </a:cubicBezTo>
                  <a:cubicBezTo>
                    <a:pt x="9165" y="10896"/>
                    <a:pt x="9201" y="10826"/>
                    <a:pt x="9245" y="10861"/>
                  </a:cubicBezTo>
                  <a:cubicBezTo>
                    <a:pt x="9271" y="10826"/>
                    <a:pt x="9218" y="10799"/>
                    <a:pt x="9254" y="10799"/>
                  </a:cubicBezTo>
                  <a:cubicBezTo>
                    <a:pt x="9315" y="10808"/>
                    <a:pt x="9245" y="10817"/>
                    <a:pt x="9280" y="10852"/>
                  </a:cubicBezTo>
                  <a:cubicBezTo>
                    <a:pt x="9307" y="10861"/>
                    <a:pt x="9307" y="10817"/>
                    <a:pt x="9315" y="10808"/>
                  </a:cubicBezTo>
                  <a:cubicBezTo>
                    <a:pt x="9333" y="10808"/>
                    <a:pt x="9395" y="10844"/>
                    <a:pt x="9386" y="10791"/>
                  </a:cubicBezTo>
                  <a:cubicBezTo>
                    <a:pt x="9474" y="10799"/>
                    <a:pt x="9527" y="10826"/>
                    <a:pt x="9598" y="10844"/>
                  </a:cubicBezTo>
                  <a:cubicBezTo>
                    <a:pt x="9580" y="10888"/>
                    <a:pt x="9624" y="10905"/>
                    <a:pt x="9580" y="10932"/>
                  </a:cubicBezTo>
                  <a:cubicBezTo>
                    <a:pt x="9616" y="10949"/>
                    <a:pt x="9669" y="10967"/>
                    <a:pt x="9722" y="10976"/>
                  </a:cubicBezTo>
                  <a:cubicBezTo>
                    <a:pt x="9775" y="10976"/>
                    <a:pt x="9828" y="10976"/>
                    <a:pt x="9863" y="10967"/>
                  </a:cubicBezTo>
                  <a:cubicBezTo>
                    <a:pt x="9872" y="10967"/>
                    <a:pt x="9872" y="10958"/>
                    <a:pt x="9881" y="10941"/>
                  </a:cubicBezTo>
                  <a:cubicBezTo>
                    <a:pt x="10013" y="10941"/>
                    <a:pt x="10145" y="11002"/>
                    <a:pt x="10216" y="10958"/>
                  </a:cubicBezTo>
                  <a:cubicBezTo>
                    <a:pt x="10278" y="10976"/>
                    <a:pt x="10375" y="11002"/>
                    <a:pt x="10375" y="10932"/>
                  </a:cubicBezTo>
                  <a:cubicBezTo>
                    <a:pt x="10419" y="10949"/>
                    <a:pt x="10454" y="10914"/>
                    <a:pt x="10490" y="10914"/>
                  </a:cubicBezTo>
                  <a:cubicBezTo>
                    <a:pt x="10525" y="10914"/>
                    <a:pt x="10560" y="10932"/>
                    <a:pt x="10578" y="10932"/>
                  </a:cubicBezTo>
                  <a:cubicBezTo>
                    <a:pt x="10596" y="10923"/>
                    <a:pt x="10613" y="10896"/>
                    <a:pt x="10622" y="10896"/>
                  </a:cubicBezTo>
                  <a:cubicBezTo>
                    <a:pt x="10675" y="10879"/>
                    <a:pt x="10746" y="10888"/>
                    <a:pt x="10799" y="10870"/>
                  </a:cubicBezTo>
                  <a:cubicBezTo>
                    <a:pt x="10825" y="10870"/>
                    <a:pt x="10852" y="10861"/>
                    <a:pt x="10887" y="10861"/>
                  </a:cubicBezTo>
                  <a:cubicBezTo>
                    <a:pt x="10905" y="10861"/>
                    <a:pt x="10931" y="10852"/>
                    <a:pt x="10949" y="10852"/>
                  </a:cubicBezTo>
                  <a:cubicBezTo>
                    <a:pt x="10967" y="10844"/>
                    <a:pt x="10984" y="10844"/>
                    <a:pt x="11002" y="10835"/>
                  </a:cubicBezTo>
                  <a:cubicBezTo>
                    <a:pt x="11037" y="10817"/>
                    <a:pt x="11064" y="10782"/>
                    <a:pt x="11108" y="10773"/>
                  </a:cubicBezTo>
                  <a:cubicBezTo>
                    <a:pt x="11152" y="10764"/>
                    <a:pt x="11196" y="10755"/>
                    <a:pt x="11240" y="10729"/>
                  </a:cubicBezTo>
                  <a:cubicBezTo>
                    <a:pt x="11240" y="10773"/>
                    <a:pt x="11267" y="10773"/>
                    <a:pt x="11276" y="10808"/>
                  </a:cubicBezTo>
                  <a:cubicBezTo>
                    <a:pt x="11223" y="10808"/>
                    <a:pt x="11258" y="10870"/>
                    <a:pt x="11223" y="10888"/>
                  </a:cubicBezTo>
                  <a:cubicBezTo>
                    <a:pt x="11240" y="10923"/>
                    <a:pt x="11258" y="10852"/>
                    <a:pt x="11302" y="10861"/>
                  </a:cubicBezTo>
                  <a:cubicBezTo>
                    <a:pt x="11285" y="10923"/>
                    <a:pt x="11293" y="11002"/>
                    <a:pt x="11355" y="11020"/>
                  </a:cubicBezTo>
                  <a:cubicBezTo>
                    <a:pt x="11364" y="11029"/>
                    <a:pt x="11382" y="10985"/>
                    <a:pt x="11390" y="10985"/>
                  </a:cubicBezTo>
                  <a:cubicBezTo>
                    <a:pt x="11417" y="10976"/>
                    <a:pt x="11479" y="10967"/>
                    <a:pt x="11532" y="10941"/>
                  </a:cubicBezTo>
                  <a:cubicBezTo>
                    <a:pt x="11576" y="10914"/>
                    <a:pt x="11585" y="10879"/>
                    <a:pt x="11638" y="10888"/>
                  </a:cubicBezTo>
                  <a:cubicBezTo>
                    <a:pt x="11647" y="10852"/>
                    <a:pt x="11682" y="10826"/>
                    <a:pt x="11726" y="10808"/>
                  </a:cubicBezTo>
                  <a:cubicBezTo>
                    <a:pt x="11744" y="10791"/>
                    <a:pt x="11770" y="10782"/>
                    <a:pt x="11788" y="10773"/>
                  </a:cubicBezTo>
                  <a:cubicBezTo>
                    <a:pt x="11805" y="10755"/>
                    <a:pt x="11832" y="10738"/>
                    <a:pt x="11841" y="10729"/>
                  </a:cubicBezTo>
                  <a:cubicBezTo>
                    <a:pt x="11867" y="10711"/>
                    <a:pt x="11858" y="10676"/>
                    <a:pt x="11876" y="10658"/>
                  </a:cubicBezTo>
                  <a:cubicBezTo>
                    <a:pt x="11894" y="10640"/>
                    <a:pt x="11911" y="10632"/>
                    <a:pt x="11920" y="10623"/>
                  </a:cubicBezTo>
                  <a:cubicBezTo>
                    <a:pt x="11938" y="10614"/>
                    <a:pt x="11956" y="10605"/>
                    <a:pt x="11973" y="10596"/>
                  </a:cubicBezTo>
                  <a:cubicBezTo>
                    <a:pt x="12009" y="10587"/>
                    <a:pt x="12044" y="10579"/>
                    <a:pt x="12070" y="10561"/>
                  </a:cubicBezTo>
                  <a:cubicBezTo>
                    <a:pt x="12097" y="10614"/>
                    <a:pt x="12132" y="10596"/>
                    <a:pt x="12167" y="10623"/>
                  </a:cubicBezTo>
                  <a:cubicBezTo>
                    <a:pt x="12238" y="10605"/>
                    <a:pt x="12300" y="10676"/>
                    <a:pt x="12379" y="10658"/>
                  </a:cubicBezTo>
                  <a:cubicBezTo>
                    <a:pt x="12388" y="10720"/>
                    <a:pt x="12415" y="10702"/>
                    <a:pt x="12459" y="10685"/>
                  </a:cubicBezTo>
                  <a:cubicBezTo>
                    <a:pt x="12459" y="10782"/>
                    <a:pt x="12556" y="10746"/>
                    <a:pt x="12600" y="10791"/>
                  </a:cubicBezTo>
                  <a:cubicBezTo>
                    <a:pt x="12574" y="10799"/>
                    <a:pt x="12591" y="10817"/>
                    <a:pt x="12574" y="10826"/>
                  </a:cubicBezTo>
                  <a:cubicBezTo>
                    <a:pt x="12591" y="10844"/>
                    <a:pt x="12609" y="10817"/>
                    <a:pt x="12635" y="10799"/>
                  </a:cubicBezTo>
                  <a:cubicBezTo>
                    <a:pt x="12627" y="10852"/>
                    <a:pt x="12662" y="10844"/>
                    <a:pt x="12644" y="10888"/>
                  </a:cubicBezTo>
                  <a:cubicBezTo>
                    <a:pt x="12653" y="10914"/>
                    <a:pt x="12671" y="10905"/>
                    <a:pt x="12688" y="10896"/>
                  </a:cubicBezTo>
                  <a:cubicBezTo>
                    <a:pt x="12680" y="10914"/>
                    <a:pt x="12706" y="10932"/>
                    <a:pt x="12697" y="10958"/>
                  </a:cubicBezTo>
                  <a:cubicBezTo>
                    <a:pt x="12697" y="10967"/>
                    <a:pt x="12671" y="10976"/>
                    <a:pt x="12671" y="10985"/>
                  </a:cubicBezTo>
                  <a:cubicBezTo>
                    <a:pt x="12680" y="11011"/>
                    <a:pt x="12724" y="11029"/>
                    <a:pt x="12706" y="11047"/>
                  </a:cubicBezTo>
                  <a:cubicBezTo>
                    <a:pt x="12697" y="11055"/>
                    <a:pt x="12680" y="11047"/>
                    <a:pt x="12671" y="11055"/>
                  </a:cubicBezTo>
                  <a:cubicBezTo>
                    <a:pt x="12653" y="11091"/>
                    <a:pt x="12653" y="11108"/>
                    <a:pt x="12662" y="11161"/>
                  </a:cubicBezTo>
                  <a:cubicBezTo>
                    <a:pt x="12609" y="11188"/>
                    <a:pt x="12627" y="11223"/>
                    <a:pt x="12574" y="11250"/>
                  </a:cubicBezTo>
                  <a:cubicBezTo>
                    <a:pt x="12556" y="11259"/>
                    <a:pt x="12574" y="11276"/>
                    <a:pt x="12582" y="11294"/>
                  </a:cubicBezTo>
                  <a:cubicBezTo>
                    <a:pt x="12530" y="11294"/>
                    <a:pt x="12477" y="11320"/>
                    <a:pt x="12415" y="11338"/>
                  </a:cubicBezTo>
                  <a:cubicBezTo>
                    <a:pt x="12362" y="11364"/>
                    <a:pt x="12300" y="11364"/>
                    <a:pt x="12256" y="11347"/>
                  </a:cubicBezTo>
                  <a:lnTo>
                    <a:pt x="12132" y="11417"/>
                  </a:lnTo>
                  <a:cubicBezTo>
                    <a:pt x="12167" y="11497"/>
                    <a:pt x="12238" y="11497"/>
                    <a:pt x="12282" y="11559"/>
                  </a:cubicBezTo>
                  <a:cubicBezTo>
                    <a:pt x="12185" y="11621"/>
                    <a:pt x="12335" y="11638"/>
                    <a:pt x="12309" y="11700"/>
                  </a:cubicBezTo>
                  <a:lnTo>
                    <a:pt x="12247" y="11726"/>
                  </a:lnTo>
                  <a:cubicBezTo>
                    <a:pt x="12265" y="11762"/>
                    <a:pt x="12291" y="11753"/>
                    <a:pt x="12300" y="11806"/>
                  </a:cubicBezTo>
                  <a:cubicBezTo>
                    <a:pt x="12203" y="11841"/>
                    <a:pt x="12185" y="11841"/>
                    <a:pt x="12097" y="11877"/>
                  </a:cubicBezTo>
                  <a:cubicBezTo>
                    <a:pt x="12079" y="11850"/>
                    <a:pt x="12044" y="11841"/>
                    <a:pt x="12009" y="11850"/>
                  </a:cubicBezTo>
                  <a:cubicBezTo>
                    <a:pt x="11947" y="11877"/>
                    <a:pt x="12026" y="11885"/>
                    <a:pt x="11991" y="11903"/>
                  </a:cubicBezTo>
                  <a:lnTo>
                    <a:pt x="11920" y="11930"/>
                  </a:lnTo>
                  <a:lnTo>
                    <a:pt x="11894" y="11868"/>
                  </a:lnTo>
                  <a:cubicBezTo>
                    <a:pt x="11832" y="11912"/>
                    <a:pt x="11761" y="11868"/>
                    <a:pt x="11761" y="11930"/>
                  </a:cubicBezTo>
                  <a:cubicBezTo>
                    <a:pt x="11770" y="11956"/>
                    <a:pt x="11858" y="11868"/>
                    <a:pt x="11858" y="11947"/>
                  </a:cubicBezTo>
                  <a:lnTo>
                    <a:pt x="11726" y="11991"/>
                  </a:lnTo>
                  <a:lnTo>
                    <a:pt x="11576" y="12027"/>
                  </a:lnTo>
                  <a:lnTo>
                    <a:pt x="11435" y="12062"/>
                  </a:lnTo>
                  <a:cubicBezTo>
                    <a:pt x="11390" y="12071"/>
                    <a:pt x="11337" y="12080"/>
                    <a:pt x="11293" y="12088"/>
                  </a:cubicBezTo>
                  <a:cubicBezTo>
                    <a:pt x="11267" y="12097"/>
                    <a:pt x="11267" y="12115"/>
                    <a:pt x="11240" y="12124"/>
                  </a:cubicBezTo>
                  <a:cubicBezTo>
                    <a:pt x="11249" y="12159"/>
                    <a:pt x="11285" y="12168"/>
                    <a:pt x="11276" y="12212"/>
                  </a:cubicBezTo>
                  <a:cubicBezTo>
                    <a:pt x="11187" y="12239"/>
                    <a:pt x="11205" y="12283"/>
                    <a:pt x="11090" y="12274"/>
                  </a:cubicBezTo>
                  <a:cubicBezTo>
                    <a:pt x="11073" y="12318"/>
                    <a:pt x="11134" y="12292"/>
                    <a:pt x="11170" y="12292"/>
                  </a:cubicBezTo>
                  <a:cubicBezTo>
                    <a:pt x="11232" y="12292"/>
                    <a:pt x="11134" y="12318"/>
                    <a:pt x="11117" y="12318"/>
                  </a:cubicBezTo>
                  <a:cubicBezTo>
                    <a:pt x="11046" y="12309"/>
                    <a:pt x="10958" y="12336"/>
                    <a:pt x="10878" y="12345"/>
                  </a:cubicBezTo>
                  <a:cubicBezTo>
                    <a:pt x="10799" y="12353"/>
                    <a:pt x="10728" y="12345"/>
                    <a:pt x="10711" y="12300"/>
                  </a:cubicBezTo>
                  <a:cubicBezTo>
                    <a:pt x="10666" y="12327"/>
                    <a:pt x="10649" y="12371"/>
                    <a:pt x="10552" y="12353"/>
                  </a:cubicBezTo>
                  <a:cubicBezTo>
                    <a:pt x="10560" y="12336"/>
                    <a:pt x="10613" y="12345"/>
                    <a:pt x="10613" y="12318"/>
                  </a:cubicBezTo>
                  <a:cubicBezTo>
                    <a:pt x="10605" y="12309"/>
                    <a:pt x="10596" y="12309"/>
                    <a:pt x="10596" y="12292"/>
                  </a:cubicBezTo>
                  <a:cubicBezTo>
                    <a:pt x="10543" y="12300"/>
                    <a:pt x="10507" y="12309"/>
                    <a:pt x="10499" y="12353"/>
                  </a:cubicBezTo>
                  <a:cubicBezTo>
                    <a:pt x="10366" y="12362"/>
                    <a:pt x="10260" y="12318"/>
                    <a:pt x="10154" y="12345"/>
                  </a:cubicBezTo>
                  <a:cubicBezTo>
                    <a:pt x="10251" y="12309"/>
                    <a:pt x="10075" y="12300"/>
                    <a:pt x="10057" y="12336"/>
                  </a:cubicBezTo>
                  <a:cubicBezTo>
                    <a:pt x="10004" y="12336"/>
                    <a:pt x="9934" y="12327"/>
                    <a:pt x="9881" y="12327"/>
                  </a:cubicBezTo>
                  <a:cubicBezTo>
                    <a:pt x="9819" y="12318"/>
                    <a:pt x="9757" y="12309"/>
                    <a:pt x="9704" y="12309"/>
                  </a:cubicBezTo>
                  <a:cubicBezTo>
                    <a:pt x="9572" y="12309"/>
                    <a:pt x="9413" y="12274"/>
                    <a:pt x="9271" y="12247"/>
                  </a:cubicBezTo>
                  <a:cubicBezTo>
                    <a:pt x="9130" y="12212"/>
                    <a:pt x="8998" y="12194"/>
                    <a:pt x="8892" y="12212"/>
                  </a:cubicBezTo>
                  <a:cubicBezTo>
                    <a:pt x="8865" y="12194"/>
                    <a:pt x="8900" y="12177"/>
                    <a:pt x="8900" y="12168"/>
                  </a:cubicBezTo>
                  <a:cubicBezTo>
                    <a:pt x="8883" y="12159"/>
                    <a:pt x="8874" y="12150"/>
                    <a:pt x="8874" y="12141"/>
                  </a:cubicBezTo>
                  <a:cubicBezTo>
                    <a:pt x="8821" y="12133"/>
                    <a:pt x="8821" y="12159"/>
                    <a:pt x="8777" y="12150"/>
                  </a:cubicBezTo>
                  <a:cubicBezTo>
                    <a:pt x="8742" y="12141"/>
                    <a:pt x="8706" y="12106"/>
                    <a:pt x="8671" y="12097"/>
                  </a:cubicBezTo>
                  <a:cubicBezTo>
                    <a:pt x="8636" y="12088"/>
                    <a:pt x="8618" y="12124"/>
                    <a:pt x="8574" y="12106"/>
                  </a:cubicBezTo>
                  <a:cubicBezTo>
                    <a:pt x="8538" y="12097"/>
                    <a:pt x="8521" y="12080"/>
                    <a:pt x="8538" y="12053"/>
                  </a:cubicBezTo>
                  <a:cubicBezTo>
                    <a:pt x="8494" y="12053"/>
                    <a:pt x="8477" y="12097"/>
                    <a:pt x="8397" y="12062"/>
                  </a:cubicBezTo>
                  <a:cubicBezTo>
                    <a:pt x="8406" y="12044"/>
                    <a:pt x="8441" y="12062"/>
                    <a:pt x="8441" y="12044"/>
                  </a:cubicBezTo>
                  <a:cubicBezTo>
                    <a:pt x="8432" y="12009"/>
                    <a:pt x="8371" y="12027"/>
                    <a:pt x="8327" y="12000"/>
                  </a:cubicBezTo>
                  <a:cubicBezTo>
                    <a:pt x="8318" y="11991"/>
                    <a:pt x="8300" y="11956"/>
                    <a:pt x="8300" y="11956"/>
                  </a:cubicBezTo>
                  <a:cubicBezTo>
                    <a:pt x="8176" y="11912"/>
                    <a:pt x="8017" y="11912"/>
                    <a:pt x="7947" y="11877"/>
                  </a:cubicBezTo>
                  <a:cubicBezTo>
                    <a:pt x="7920" y="11885"/>
                    <a:pt x="7912" y="11894"/>
                    <a:pt x="7894" y="11912"/>
                  </a:cubicBezTo>
                  <a:cubicBezTo>
                    <a:pt x="7841" y="11841"/>
                    <a:pt x="7708" y="11841"/>
                    <a:pt x="7620" y="11832"/>
                  </a:cubicBezTo>
                  <a:lnTo>
                    <a:pt x="7629" y="11788"/>
                  </a:lnTo>
                  <a:cubicBezTo>
                    <a:pt x="7594" y="11788"/>
                    <a:pt x="7532" y="11762"/>
                    <a:pt x="7514" y="11797"/>
                  </a:cubicBezTo>
                  <a:cubicBezTo>
                    <a:pt x="7470" y="11762"/>
                    <a:pt x="7549" y="11762"/>
                    <a:pt x="7549" y="11744"/>
                  </a:cubicBezTo>
                  <a:cubicBezTo>
                    <a:pt x="7488" y="11726"/>
                    <a:pt x="7461" y="11744"/>
                    <a:pt x="7417" y="11753"/>
                  </a:cubicBezTo>
                  <a:cubicBezTo>
                    <a:pt x="7346" y="11709"/>
                    <a:pt x="7240" y="11682"/>
                    <a:pt x="7170" y="11700"/>
                  </a:cubicBezTo>
                  <a:cubicBezTo>
                    <a:pt x="7143" y="11682"/>
                    <a:pt x="7134" y="11665"/>
                    <a:pt x="7108" y="11647"/>
                  </a:cubicBezTo>
                  <a:cubicBezTo>
                    <a:pt x="6843" y="11638"/>
                    <a:pt x="6561" y="11559"/>
                    <a:pt x="6296" y="11435"/>
                  </a:cubicBezTo>
                  <a:cubicBezTo>
                    <a:pt x="6252" y="11435"/>
                    <a:pt x="6207" y="11426"/>
                    <a:pt x="6163" y="11435"/>
                  </a:cubicBezTo>
                  <a:cubicBezTo>
                    <a:pt x="6101" y="11400"/>
                    <a:pt x="6057" y="11364"/>
                    <a:pt x="5969" y="11338"/>
                  </a:cubicBezTo>
                  <a:lnTo>
                    <a:pt x="5995" y="11276"/>
                  </a:lnTo>
                  <a:cubicBezTo>
                    <a:pt x="5925" y="11276"/>
                    <a:pt x="5801" y="11303"/>
                    <a:pt x="5766" y="11223"/>
                  </a:cubicBezTo>
                  <a:cubicBezTo>
                    <a:pt x="5801" y="11197"/>
                    <a:pt x="5854" y="11259"/>
                    <a:pt x="5881" y="11267"/>
                  </a:cubicBezTo>
                  <a:cubicBezTo>
                    <a:pt x="5925" y="11267"/>
                    <a:pt x="5942" y="11223"/>
                    <a:pt x="6004" y="11250"/>
                  </a:cubicBezTo>
                  <a:cubicBezTo>
                    <a:pt x="6004" y="11223"/>
                    <a:pt x="5978" y="11206"/>
                    <a:pt x="5951" y="11197"/>
                  </a:cubicBezTo>
                  <a:cubicBezTo>
                    <a:pt x="6013" y="11188"/>
                    <a:pt x="6004" y="11117"/>
                    <a:pt x="6040" y="11100"/>
                  </a:cubicBezTo>
                  <a:cubicBezTo>
                    <a:pt x="6119" y="11064"/>
                    <a:pt x="6199" y="11135"/>
                    <a:pt x="6296" y="11126"/>
                  </a:cubicBezTo>
                  <a:cubicBezTo>
                    <a:pt x="6322" y="11144"/>
                    <a:pt x="6366" y="11161"/>
                    <a:pt x="6349" y="11197"/>
                  </a:cubicBezTo>
                  <a:cubicBezTo>
                    <a:pt x="6375" y="11197"/>
                    <a:pt x="6393" y="11188"/>
                    <a:pt x="6419" y="11188"/>
                  </a:cubicBezTo>
                  <a:cubicBezTo>
                    <a:pt x="6428" y="11161"/>
                    <a:pt x="6410" y="11144"/>
                    <a:pt x="6366" y="11135"/>
                  </a:cubicBezTo>
                  <a:cubicBezTo>
                    <a:pt x="6419" y="11117"/>
                    <a:pt x="6525" y="11179"/>
                    <a:pt x="6569" y="11206"/>
                  </a:cubicBezTo>
                  <a:cubicBezTo>
                    <a:pt x="6534" y="11250"/>
                    <a:pt x="6543" y="11241"/>
                    <a:pt x="6561" y="11285"/>
                  </a:cubicBezTo>
                  <a:cubicBezTo>
                    <a:pt x="6605" y="11294"/>
                    <a:pt x="6631" y="11250"/>
                    <a:pt x="6667" y="11303"/>
                  </a:cubicBezTo>
                  <a:cubicBezTo>
                    <a:pt x="6667" y="11285"/>
                    <a:pt x="6675" y="11285"/>
                    <a:pt x="6693" y="11285"/>
                  </a:cubicBezTo>
                  <a:cubicBezTo>
                    <a:pt x="6702" y="11241"/>
                    <a:pt x="6543" y="11259"/>
                    <a:pt x="6587" y="11197"/>
                  </a:cubicBezTo>
                  <a:cubicBezTo>
                    <a:pt x="6667" y="11223"/>
                    <a:pt x="6746" y="11250"/>
                    <a:pt x="6790" y="11285"/>
                  </a:cubicBezTo>
                  <a:cubicBezTo>
                    <a:pt x="6852" y="11294"/>
                    <a:pt x="6808" y="11232"/>
                    <a:pt x="6843" y="11223"/>
                  </a:cubicBezTo>
                  <a:cubicBezTo>
                    <a:pt x="6790" y="11206"/>
                    <a:pt x="6737" y="11223"/>
                    <a:pt x="6711" y="11179"/>
                  </a:cubicBezTo>
                  <a:cubicBezTo>
                    <a:pt x="6719" y="11153"/>
                    <a:pt x="6737" y="11135"/>
                    <a:pt x="6764" y="11135"/>
                  </a:cubicBezTo>
                  <a:cubicBezTo>
                    <a:pt x="6764" y="11108"/>
                    <a:pt x="6755" y="11091"/>
                    <a:pt x="6728" y="11073"/>
                  </a:cubicBezTo>
                  <a:cubicBezTo>
                    <a:pt x="6658" y="11073"/>
                    <a:pt x="6746" y="11117"/>
                    <a:pt x="6719" y="11144"/>
                  </a:cubicBezTo>
                  <a:cubicBezTo>
                    <a:pt x="6684" y="11126"/>
                    <a:pt x="6684" y="11153"/>
                    <a:pt x="6675" y="11179"/>
                  </a:cubicBezTo>
                  <a:cubicBezTo>
                    <a:pt x="6614" y="11170"/>
                    <a:pt x="6614" y="11144"/>
                    <a:pt x="6578" y="11126"/>
                  </a:cubicBezTo>
                  <a:cubicBezTo>
                    <a:pt x="6587" y="11108"/>
                    <a:pt x="6622" y="11135"/>
                    <a:pt x="6649" y="11135"/>
                  </a:cubicBezTo>
                  <a:cubicBezTo>
                    <a:pt x="6649" y="11064"/>
                    <a:pt x="6561" y="11117"/>
                    <a:pt x="6525" y="11126"/>
                  </a:cubicBezTo>
                  <a:cubicBezTo>
                    <a:pt x="6463" y="11108"/>
                    <a:pt x="6455" y="11064"/>
                    <a:pt x="6428" y="11029"/>
                  </a:cubicBezTo>
                  <a:cubicBezTo>
                    <a:pt x="6393" y="11020"/>
                    <a:pt x="6393" y="11100"/>
                    <a:pt x="6340" y="11064"/>
                  </a:cubicBezTo>
                  <a:cubicBezTo>
                    <a:pt x="6313" y="11038"/>
                    <a:pt x="6322" y="11002"/>
                    <a:pt x="6313" y="10967"/>
                  </a:cubicBezTo>
                  <a:cubicBezTo>
                    <a:pt x="6287" y="10976"/>
                    <a:pt x="6278" y="11011"/>
                    <a:pt x="6243" y="11011"/>
                  </a:cubicBezTo>
                  <a:cubicBezTo>
                    <a:pt x="6084" y="10967"/>
                    <a:pt x="5881" y="10870"/>
                    <a:pt x="5678" y="10808"/>
                  </a:cubicBezTo>
                  <a:cubicBezTo>
                    <a:pt x="5642" y="10791"/>
                    <a:pt x="5642" y="10844"/>
                    <a:pt x="5616" y="10835"/>
                  </a:cubicBezTo>
                  <a:cubicBezTo>
                    <a:pt x="5616" y="10852"/>
                    <a:pt x="5642" y="10870"/>
                    <a:pt x="5669" y="10888"/>
                  </a:cubicBezTo>
                  <a:cubicBezTo>
                    <a:pt x="5607" y="10914"/>
                    <a:pt x="5660" y="10976"/>
                    <a:pt x="5660" y="11020"/>
                  </a:cubicBezTo>
                  <a:lnTo>
                    <a:pt x="5625" y="11011"/>
                  </a:lnTo>
                  <a:lnTo>
                    <a:pt x="5589" y="11002"/>
                  </a:lnTo>
                  <a:cubicBezTo>
                    <a:pt x="5633" y="10967"/>
                    <a:pt x="5633" y="10923"/>
                    <a:pt x="5572" y="10896"/>
                  </a:cubicBezTo>
                  <a:cubicBezTo>
                    <a:pt x="5545" y="10941"/>
                    <a:pt x="5625" y="10932"/>
                    <a:pt x="5580" y="10976"/>
                  </a:cubicBezTo>
                  <a:cubicBezTo>
                    <a:pt x="5527" y="10914"/>
                    <a:pt x="5474" y="10923"/>
                    <a:pt x="5404" y="10932"/>
                  </a:cubicBezTo>
                  <a:cubicBezTo>
                    <a:pt x="5430" y="10976"/>
                    <a:pt x="5474" y="10958"/>
                    <a:pt x="5510" y="10967"/>
                  </a:cubicBezTo>
                  <a:cubicBezTo>
                    <a:pt x="5572" y="11002"/>
                    <a:pt x="5589" y="11047"/>
                    <a:pt x="5633" y="11082"/>
                  </a:cubicBezTo>
                  <a:cubicBezTo>
                    <a:pt x="5607" y="11091"/>
                    <a:pt x="5545" y="11135"/>
                    <a:pt x="5607" y="11161"/>
                  </a:cubicBezTo>
                  <a:cubicBezTo>
                    <a:pt x="5545" y="11161"/>
                    <a:pt x="5483" y="11170"/>
                    <a:pt x="5430" y="11179"/>
                  </a:cubicBezTo>
                  <a:cubicBezTo>
                    <a:pt x="5377" y="11179"/>
                    <a:pt x="5404" y="11144"/>
                    <a:pt x="5377" y="11135"/>
                  </a:cubicBezTo>
                  <a:cubicBezTo>
                    <a:pt x="5333" y="11100"/>
                    <a:pt x="5289" y="11108"/>
                    <a:pt x="5236" y="11100"/>
                  </a:cubicBezTo>
                  <a:cubicBezTo>
                    <a:pt x="5210" y="11091"/>
                    <a:pt x="5210" y="11073"/>
                    <a:pt x="5192" y="11064"/>
                  </a:cubicBezTo>
                  <a:cubicBezTo>
                    <a:pt x="5130" y="11047"/>
                    <a:pt x="5086" y="11055"/>
                    <a:pt x="5042" y="11029"/>
                  </a:cubicBezTo>
                  <a:cubicBezTo>
                    <a:pt x="4945" y="10985"/>
                    <a:pt x="4733" y="10923"/>
                    <a:pt x="4627" y="10888"/>
                  </a:cubicBezTo>
                  <a:cubicBezTo>
                    <a:pt x="4592" y="10879"/>
                    <a:pt x="4556" y="10826"/>
                    <a:pt x="4521" y="10870"/>
                  </a:cubicBezTo>
                  <a:cubicBezTo>
                    <a:pt x="4477" y="10870"/>
                    <a:pt x="4494" y="10835"/>
                    <a:pt x="4468" y="10817"/>
                  </a:cubicBezTo>
                  <a:cubicBezTo>
                    <a:pt x="4441" y="10808"/>
                    <a:pt x="4433" y="10826"/>
                    <a:pt x="4424" y="10844"/>
                  </a:cubicBezTo>
                  <a:cubicBezTo>
                    <a:pt x="4371" y="10835"/>
                    <a:pt x="4415" y="10782"/>
                    <a:pt x="4371" y="10773"/>
                  </a:cubicBezTo>
                  <a:cubicBezTo>
                    <a:pt x="4318" y="10746"/>
                    <a:pt x="4265" y="10782"/>
                    <a:pt x="4238" y="10738"/>
                  </a:cubicBezTo>
                  <a:cubicBezTo>
                    <a:pt x="4221" y="10729"/>
                    <a:pt x="4221" y="10755"/>
                    <a:pt x="4212" y="10773"/>
                  </a:cubicBezTo>
                  <a:cubicBezTo>
                    <a:pt x="4168" y="10729"/>
                    <a:pt x="4097" y="10702"/>
                    <a:pt x="4009" y="10685"/>
                  </a:cubicBezTo>
                  <a:cubicBezTo>
                    <a:pt x="3991" y="10693"/>
                    <a:pt x="3973" y="10702"/>
                    <a:pt x="3965" y="10720"/>
                  </a:cubicBezTo>
                  <a:cubicBezTo>
                    <a:pt x="3867" y="10693"/>
                    <a:pt x="3717" y="10649"/>
                    <a:pt x="3541" y="10614"/>
                  </a:cubicBezTo>
                  <a:cubicBezTo>
                    <a:pt x="3355" y="10570"/>
                    <a:pt x="3152" y="10534"/>
                    <a:pt x="2984" y="10499"/>
                  </a:cubicBezTo>
                  <a:cubicBezTo>
                    <a:pt x="2932" y="10490"/>
                    <a:pt x="2887" y="10499"/>
                    <a:pt x="2834" y="10490"/>
                  </a:cubicBezTo>
                  <a:cubicBezTo>
                    <a:pt x="2711" y="10473"/>
                    <a:pt x="2605" y="10411"/>
                    <a:pt x="2499" y="10411"/>
                  </a:cubicBezTo>
                  <a:cubicBezTo>
                    <a:pt x="2587" y="10455"/>
                    <a:pt x="2552" y="10473"/>
                    <a:pt x="2446" y="10446"/>
                  </a:cubicBezTo>
                  <a:cubicBezTo>
                    <a:pt x="2481" y="10455"/>
                    <a:pt x="2384" y="10420"/>
                    <a:pt x="2260" y="10376"/>
                  </a:cubicBezTo>
                  <a:cubicBezTo>
                    <a:pt x="2137" y="10323"/>
                    <a:pt x="1987" y="10261"/>
                    <a:pt x="1907" y="10225"/>
                  </a:cubicBezTo>
                  <a:cubicBezTo>
                    <a:pt x="1872" y="10217"/>
                    <a:pt x="1881" y="10199"/>
                    <a:pt x="1854" y="10181"/>
                  </a:cubicBezTo>
                  <a:cubicBezTo>
                    <a:pt x="1828" y="10172"/>
                    <a:pt x="1766" y="10155"/>
                    <a:pt x="1722" y="10128"/>
                  </a:cubicBezTo>
                  <a:cubicBezTo>
                    <a:pt x="1687" y="10102"/>
                    <a:pt x="1660" y="10075"/>
                    <a:pt x="1642" y="10066"/>
                  </a:cubicBezTo>
                  <a:cubicBezTo>
                    <a:pt x="1598" y="10040"/>
                    <a:pt x="1545" y="10058"/>
                    <a:pt x="1466" y="9987"/>
                  </a:cubicBezTo>
                  <a:cubicBezTo>
                    <a:pt x="1448" y="9969"/>
                    <a:pt x="1422" y="9916"/>
                    <a:pt x="1430" y="9925"/>
                  </a:cubicBezTo>
                  <a:cubicBezTo>
                    <a:pt x="1404" y="9908"/>
                    <a:pt x="1351" y="9916"/>
                    <a:pt x="1316" y="9890"/>
                  </a:cubicBezTo>
                  <a:cubicBezTo>
                    <a:pt x="1307" y="9890"/>
                    <a:pt x="1298" y="9855"/>
                    <a:pt x="1272" y="9837"/>
                  </a:cubicBezTo>
                  <a:cubicBezTo>
                    <a:pt x="1254" y="9819"/>
                    <a:pt x="1227" y="9810"/>
                    <a:pt x="1201" y="9793"/>
                  </a:cubicBezTo>
                  <a:cubicBezTo>
                    <a:pt x="1174" y="9784"/>
                    <a:pt x="1148" y="9766"/>
                    <a:pt x="1121" y="9749"/>
                  </a:cubicBezTo>
                  <a:cubicBezTo>
                    <a:pt x="1104" y="9722"/>
                    <a:pt x="1051" y="9678"/>
                    <a:pt x="998" y="9616"/>
                  </a:cubicBezTo>
                  <a:cubicBezTo>
                    <a:pt x="954" y="9563"/>
                    <a:pt x="901" y="9501"/>
                    <a:pt x="865" y="9475"/>
                  </a:cubicBezTo>
                  <a:cubicBezTo>
                    <a:pt x="848" y="9457"/>
                    <a:pt x="821" y="9484"/>
                    <a:pt x="804" y="9440"/>
                  </a:cubicBezTo>
                  <a:cubicBezTo>
                    <a:pt x="821" y="9422"/>
                    <a:pt x="839" y="9440"/>
                    <a:pt x="857" y="9431"/>
                  </a:cubicBezTo>
                  <a:cubicBezTo>
                    <a:pt x="830" y="9404"/>
                    <a:pt x="812" y="9404"/>
                    <a:pt x="786" y="9378"/>
                  </a:cubicBezTo>
                  <a:cubicBezTo>
                    <a:pt x="777" y="9378"/>
                    <a:pt x="768" y="9395"/>
                    <a:pt x="777" y="9413"/>
                  </a:cubicBezTo>
                  <a:cubicBezTo>
                    <a:pt x="742" y="9431"/>
                    <a:pt x="733" y="9351"/>
                    <a:pt x="777" y="9360"/>
                  </a:cubicBezTo>
                  <a:cubicBezTo>
                    <a:pt x="724" y="9334"/>
                    <a:pt x="715" y="9307"/>
                    <a:pt x="689" y="9263"/>
                  </a:cubicBezTo>
                  <a:cubicBezTo>
                    <a:pt x="680" y="9245"/>
                    <a:pt x="600" y="9175"/>
                    <a:pt x="583" y="9148"/>
                  </a:cubicBezTo>
                  <a:cubicBezTo>
                    <a:pt x="565" y="9113"/>
                    <a:pt x="556" y="9069"/>
                    <a:pt x="530" y="9033"/>
                  </a:cubicBezTo>
                  <a:cubicBezTo>
                    <a:pt x="494" y="8980"/>
                    <a:pt x="459" y="8910"/>
                    <a:pt x="424" y="8848"/>
                  </a:cubicBezTo>
                  <a:cubicBezTo>
                    <a:pt x="389" y="8786"/>
                    <a:pt x="362" y="8724"/>
                    <a:pt x="344" y="8671"/>
                  </a:cubicBezTo>
                  <a:cubicBezTo>
                    <a:pt x="318" y="8618"/>
                    <a:pt x="274" y="8574"/>
                    <a:pt x="256" y="8521"/>
                  </a:cubicBezTo>
                  <a:cubicBezTo>
                    <a:pt x="238" y="8495"/>
                    <a:pt x="256" y="8486"/>
                    <a:pt x="247" y="8459"/>
                  </a:cubicBezTo>
                  <a:cubicBezTo>
                    <a:pt x="238" y="8398"/>
                    <a:pt x="194" y="8354"/>
                    <a:pt x="185" y="8301"/>
                  </a:cubicBezTo>
                  <a:cubicBezTo>
                    <a:pt x="177" y="8265"/>
                    <a:pt x="185" y="8221"/>
                    <a:pt x="185" y="8195"/>
                  </a:cubicBezTo>
                  <a:cubicBezTo>
                    <a:pt x="177" y="8159"/>
                    <a:pt x="177" y="8097"/>
                    <a:pt x="168" y="8071"/>
                  </a:cubicBezTo>
                  <a:cubicBezTo>
                    <a:pt x="168" y="8053"/>
                    <a:pt x="124" y="8027"/>
                    <a:pt x="124" y="8018"/>
                  </a:cubicBezTo>
                  <a:cubicBezTo>
                    <a:pt x="115" y="7983"/>
                    <a:pt x="132" y="7983"/>
                    <a:pt x="132" y="7956"/>
                  </a:cubicBezTo>
                  <a:cubicBezTo>
                    <a:pt x="124" y="7912"/>
                    <a:pt x="106" y="7912"/>
                    <a:pt x="97" y="7877"/>
                  </a:cubicBezTo>
                  <a:cubicBezTo>
                    <a:pt x="88" y="7833"/>
                    <a:pt x="106" y="7788"/>
                    <a:pt x="97" y="7744"/>
                  </a:cubicBezTo>
                  <a:cubicBezTo>
                    <a:pt x="88" y="7718"/>
                    <a:pt x="71" y="7665"/>
                    <a:pt x="53" y="7603"/>
                  </a:cubicBezTo>
                  <a:cubicBezTo>
                    <a:pt x="35" y="7541"/>
                    <a:pt x="27" y="7479"/>
                    <a:pt x="53" y="7418"/>
                  </a:cubicBezTo>
                  <a:cubicBezTo>
                    <a:pt x="27" y="7409"/>
                    <a:pt x="0" y="7250"/>
                    <a:pt x="0" y="7126"/>
                  </a:cubicBezTo>
                  <a:cubicBezTo>
                    <a:pt x="0" y="7100"/>
                    <a:pt x="18" y="7056"/>
                    <a:pt x="18" y="7029"/>
                  </a:cubicBezTo>
                  <a:cubicBezTo>
                    <a:pt x="27" y="6914"/>
                    <a:pt x="18" y="6808"/>
                    <a:pt x="18" y="6702"/>
                  </a:cubicBezTo>
                  <a:cubicBezTo>
                    <a:pt x="27" y="6588"/>
                    <a:pt x="35" y="6490"/>
                    <a:pt x="62" y="6402"/>
                  </a:cubicBezTo>
                  <a:cubicBezTo>
                    <a:pt x="79" y="6367"/>
                    <a:pt x="124" y="6331"/>
                    <a:pt x="97" y="6287"/>
                  </a:cubicBezTo>
                  <a:cubicBezTo>
                    <a:pt x="79" y="6287"/>
                    <a:pt x="79" y="6314"/>
                    <a:pt x="71" y="6340"/>
                  </a:cubicBezTo>
                  <a:cubicBezTo>
                    <a:pt x="53" y="6287"/>
                    <a:pt x="97" y="6111"/>
                    <a:pt x="150" y="6137"/>
                  </a:cubicBezTo>
                  <a:cubicBezTo>
                    <a:pt x="115" y="6111"/>
                    <a:pt x="150" y="6084"/>
                    <a:pt x="150" y="6014"/>
                  </a:cubicBezTo>
                  <a:cubicBezTo>
                    <a:pt x="150" y="5996"/>
                    <a:pt x="141" y="5969"/>
                    <a:pt x="141" y="5934"/>
                  </a:cubicBezTo>
                  <a:cubicBezTo>
                    <a:pt x="141" y="5908"/>
                    <a:pt x="141" y="5872"/>
                    <a:pt x="168" y="5828"/>
                  </a:cubicBezTo>
                  <a:cubicBezTo>
                    <a:pt x="203" y="5828"/>
                    <a:pt x="185" y="5864"/>
                    <a:pt x="177" y="5890"/>
                  </a:cubicBezTo>
                  <a:cubicBezTo>
                    <a:pt x="194" y="5890"/>
                    <a:pt x="247" y="5864"/>
                    <a:pt x="221" y="5925"/>
                  </a:cubicBezTo>
                  <a:cubicBezTo>
                    <a:pt x="265" y="5925"/>
                    <a:pt x="212" y="5881"/>
                    <a:pt x="238" y="5846"/>
                  </a:cubicBezTo>
                  <a:cubicBezTo>
                    <a:pt x="247" y="5872"/>
                    <a:pt x="265" y="5881"/>
                    <a:pt x="291" y="5890"/>
                  </a:cubicBezTo>
                  <a:cubicBezTo>
                    <a:pt x="318" y="5837"/>
                    <a:pt x="291" y="5828"/>
                    <a:pt x="309" y="5793"/>
                  </a:cubicBezTo>
                  <a:cubicBezTo>
                    <a:pt x="362" y="5828"/>
                    <a:pt x="397" y="5758"/>
                    <a:pt x="380" y="5713"/>
                  </a:cubicBezTo>
                  <a:cubicBezTo>
                    <a:pt x="327" y="5713"/>
                    <a:pt x="291" y="5793"/>
                    <a:pt x="230" y="5784"/>
                  </a:cubicBezTo>
                  <a:cubicBezTo>
                    <a:pt x="221" y="5749"/>
                    <a:pt x="230" y="5696"/>
                    <a:pt x="203" y="5669"/>
                  </a:cubicBezTo>
                  <a:cubicBezTo>
                    <a:pt x="230" y="5652"/>
                    <a:pt x="265" y="5660"/>
                    <a:pt x="291" y="5643"/>
                  </a:cubicBezTo>
                  <a:cubicBezTo>
                    <a:pt x="309" y="5581"/>
                    <a:pt x="238" y="5572"/>
                    <a:pt x="230" y="5643"/>
                  </a:cubicBezTo>
                  <a:cubicBezTo>
                    <a:pt x="194" y="5554"/>
                    <a:pt x="300" y="5528"/>
                    <a:pt x="344" y="5537"/>
                  </a:cubicBezTo>
                  <a:cubicBezTo>
                    <a:pt x="327" y="5493"/>
                    <a:pt x="353" y="5413"/>
                    <a:pt x="283" y="5404"/>
                  </a:cubicBezTo>
                  <a:cubicBezTo>
                    <a:pt x="291" y="5378"/>
                    <a:pt x="300" y="5351"/>
                    <a:pt x="283" y="5343"/>
                  </a:cubicBezTo>
                  <a:cubicBezTo>
                    <a:pt x="327" y="5316"/>
                    <a:pt x="353" y="5228"/>
                    <a:pt x="406" y="5245"/>
                  </a:cubicBezTo>
                  <a:cubicBezTo>
                    <a:pt x="389" y="5290"/>
                    <a:pt x="371" y="5334"/>
                    <a:pt x="336" y="5298"/>
                  </a:cubicBezTo>
                  <a:lnTo>
                    <a:pt x="300" y="5396"/>
                  </a:lnTo>
                  <a:cubicBezTo>
                    <a:pt x="344" y="5431"/>
                    <a:pt x="353" y="5307"/>
                    <a:pt x="397" y="5343"/>
                  </a:cubicBezTo>
                  <a:cubicBezTo>
                    <a:pt x="389" y="5413"/>
                    <a:pt x="389" y="5396"/>
                    <a:pt x="353" y="5431"/>
                  </a:cubicBezTo>
                  <a:cubicBezTo>
                    <a:pt x="397" y="5449"/>
                    <a:pt x="424" y="5369"/>
                    <a:pt x="468" y="5378"/>
                  </a:cubicBezTo>
                  <a:cubicBezTo>
                    <a:pt x="494" y="5325"/>
                    <a:pt x="450" y="5272"/>
                    <a:pt x="503" y="5245"/>
                  </a:cubicBezTo>
                  <a:cubicBezTo>
                    <a:pt x="565" y="5272"/>
                    <a:pt x="556" y="5413"/>
                    <a:pt x="600" y="5404"/>
                  </a:cubicBezTo>
                  <a:cubicBezTo>
                    <a:pt x="618" y="5457"/>
                    <a:pt x="556" y="5501"/>
                    <a:pt x="556" y="5572"/>
                  </a:cubicBezTo>
                  <a:cubicBezTo>
                    <a:pt x="539" y="5528"/>
                    <a:pt x="539" y="5563"/>
                    <a:pt x="503" y="5554"/>
                  </a:cubicBezTo>
                  <a:cubicBezTo>
                    <a:pt x="468" y="5634"/>
                    <a:pt x="583" y="5616"/>
                    <a:pt x="539" y="5705"/>
                  </a:cubicBezTo>
                  <a:cubicBezTo>
                    <a:pt x="530" y="5749"/>
                    <a:pt x="521" y="5722"/>
                    <a:pt x="503" y="5713"/>
                  </a:cubicBezTo>
                  <a:cubicBezTo>
                    <a:pt x="486" y="5749"/>
                    <a:pt x="530" y="5749"/>
                    <a:pt x="521" y="5775"/>
                  </a:cubicBezTo>
                  <a:cubicBezTo>
                    <a:pt x="512" y="5864"/>
                    <a:pt x="459" y="5837"/>
                    <a:pt x="450" y="5908"/>
                  </a:cubicBezTo>
                  <a:cubicBezTo>
                    <a:pt x="450" y="5978"/>
                    <a:pt x="494" y="5881"/>
                    <a:pt x="521" y="5916"/>
                  </a:cubicBezTo>
                  <a:cubicBezTo>
                    <a:pt x="494" y="5916"/>
                    <a:pt x="503" y="6005"/>
                    <a:pt x="468" y="5996"/>
                  </a:cubicBezTo>
                  <a:cubicBezTo>
                    <a:pt x="459" y="6040"/>
                    <a:pt x="512" y="5987"/>
                    <a:pt x="521" y="5969"/>
                  </a:cubicBezTo>
                  <a:cubicBezTo>
                    <a:pt x="530" y="6022"/>
                    <a:pt x="477" y="6102"/>
                    <a:pt x="503" y="6164"/>
                  </a:cubicBezTo>
                  <a:cubicBezTo>
                    <a:pt x="565" y="6137"/>
                    <a:pt x="494" y="6093"/>
                    <a:pt x="512" y="6049"/>
                  </a:cubicBezTo>
                  <a:cubicBezTo>
                    <a:pt x="547" y="6049"/>
                    <a:pt x="574" y="5978"/>
                    <a:pt x="600" y="6031"/>
                  </a:cubicBezTo>
                  <a:cubicBezTo>
                    <a:pt x="645" y="5961"/>
                    <a:pt x="583" y="5952"/>
                    <a:pt x="609" y="5881"/>
                  </a:cubicBezTo>
                  <a:cubicBezTo>
                    <a:pt x="636" y="5828"/>
                    <a:pt x="653" y="5881"/>
                    <a:pt x="653" y="5802"/>
                  </a:cubicBezTo>
                  <a:cubicBezTo>
                    <a:pt x="653" y="5766"/>
                    <a:pt x="645" y="5740"/>
                    <a:pt x="653" y="5705"/>
                  </a:cubicBezTo>
                  <a:cubicBezTo>
                    <a:pt x="689" y="5678"/>
                    <a:pt x="715" y="5643"/>
                    <a:pt x="742" y="5599"/>
                  </a:cubicBezTo>
                  <a:cubicBezTo>
                    <a:pt x="751" y="5537"/>
                    <a:pt x="715" y="5643"/>
                    <a:pt x="689" y="5599"/>
                  </a:cubicBezTo>
                  <a:cubicBezTo>
                    <a:pt x="671" y="5519"/>
                    <a:pt x="795" y="5396"/>
                    <a:pt x="759" y="5351"/>
                  </a:cubicBezTo>
                  <a:cubicBezTo>
                    <a:pt x="786" y="5325"/>
                    <a:pt x="812" y="5307"/>
                    <a:pt x="830" y="5245"/>
                  </a:cubicBezTo>
                  <a:cubicBezTo>
                    <a:pt x="892" y="5307"/>
                    <a:pt x="759" y="5325"/>
                    <a:pt x="786" y="5387"/>
                  </a:cubicBezTo>
                  <a:cubicBezTo>
                    <a:pt x="865" y="5351"/>
                    <a:pt x="936" y="5281"/>
                    <a:pt x="1015" y="5245"/>
                  </a:cubicBezTo>
                  <a:cubicBezTo>
                    <a:pt x="998" y="5166"/>
                    <a:pt x="927" y="5254"/>
                    <a:pt x="892" y="5290"/>
                  </a:cubicBezTo>
                  <a:cubicBezTo>
                    <a:pt x="848" y="5263"/>
                    <a:pt x="945" y="5157"/>
                    <a:pt x="857" y="5157"/>
                  </a:cubicBezTo>
                  <a:cubicBezTo>
                    <a:pt x="865" y="5122"/>
                    <a:pt x="883" y="5113"/>
                    <a:pt x="909" y="5113"/>
                  </a:cubicBezTo>
                  <a:cubicBezTo>
                    <a:pt x="883" y="5069"/>
                    <a:pt x="927" y="4989"/>
                    <a:pt x="962" y="4919"/>
                  </a:cubicBezTo>
                  <a:cubicBezTo>
                    <a:pt x="989" y="4945"/>
                    <a:pt x="936" y="4998"/>
                    <a:pt x="971" y="5007"/>
                  </a:cubicBezTo>
                  <a:cubicBezTo>
                    <a:pt x="1007" y="4981"/>
                    <a:pt x="1042" y="4945"/>
                    <a:pt x="1068" y="4919"/>
                  </a:cubicBezTo>
                  <a:cubicBezTo>
                    <a:pt x="1086" y="4875"/>
                    <a:pt x="1042" y="4857"/>
                    <a:pt x="1007" y="4839"/>
                  </a:cubicBezTo>
                  <a:cubicBezTo>
                    <a:pt x="1033" y="4804"/>
                    <a:pt x="1051" y="4716"/>
                    <a:pt x="1086" y="4716"/>
                  </a:cubicBezTo>
                  <a:cubicBezTo>
                    <a:pt x="1148" y="4751"/>
                    <a:pt x="1033" y="4777"/>
                    <a:pt x="1060" y="4830"/>
                  </a:cubicBezTo>
                  <a:cubicBezTo>
                    <a:pt x="1148" y="4813"/>
                    <a:pt x="1095" y="4733"/>
                    <a:pt x="1157" y="4698"/>
                  </a:cubicBezTo>
                  <a:cubicBezTo>
                    <a:pt x="1130" y="4680"/>
                    <a:pt x="1113" y="4698"/>
                    <a:pt x="1095" y="4680"/>
                  </a:cubicBezTo>
                  <a:lnTo>
                    <a:pt x="1166" y="4539"/>
                  </a:lnTo>
                  <a:cubicBezTo>
                    <a:pt x="1227" y="4504"/>
                    <a:pt x="1095" y="4645"/>
                    <a:pt x="1157" y="4654"/>
                  </a:cubicBezTo>
                  <a:cubicBezTo>
                    <a:pt x="1210" y="4636"/>
                    <a:pt x="1201" y="4530"/>
                    <a:pt x="1245" y="4477"/>
                  </a:cubicBezTo>
                  <a:cubicBezTo>
                    <a:pt x="1148" y="4530"/>
                    <a:pt x="1272" y="4380"/>
                    <a:pt x="1298" y="4318"/>
                  </a:cubicBezTo>
                  <a:cubicBezTo>
                    <a:pt x="1351" y="4292"/>
                    <a:pt x="1263" y="4407"/>
                    <a:pt x="1245" y="4433"/>
                  </a:cubicBezTo>
                  <a:cubicBezTo>
                    <a:pt x="1316" y="4442"/>
                    <a:pt x="1333" y="4327"/>
                    <a:pt x="1342" y="4283"/>
                  </a:cubicBezTo>
                  <a:cubicBezTo>
                    <a:pt x="1395" y="4256"/>
                    <a:pt x="1492" y="4159"/>
                    <a:pt x="1475" y="4089"/>
                  </a:cubicBezTo>
                  <a:cubicBezTo>
                    <a:pt x="1439" y="4089"/>
                    <a:pt x="1404" y="4195"/>
                    <a:pt x="1369" y="4230"/>
                  </a:cubicBezTo>
                  <a:cubicBezTo>
                    <a:pt x="1342" y="4221"/>
                    <a:pt x="1395" y="4177"/>
                    <a:pt x="1404" y="4151"/>
                  </a:cubicBezTo>
                  <a:cubicBezTo>
                    <a:pt x="1439" y="4098"/>
                    <a:pt x="1492" y="4036"/>
                    <a:pt x="1466" y="3992"/>
                  </a:cubicBezTo>
                  <a:cubicBezTo>
                    <a:pt x="1563" y="3930"/>
                    <a:pt x="1581" y="3859"/>
                    <a:pt x="1669" y="3762"/>
                  </a:cubicBezTo>
                  <a:cubicBezTo>
                    <a:pt x="1669" y="3744"/>
                    <a:pt x="1651" y="3736"/>
                    <a:pt x="1660" y="3709"/>
                  </a:cubicBezTo>
                  <a:cubicBezTo>
                    <a:pt x="1687" y="3674"/>
                    <a:pt x="1713" y="3674"/>
                    <a:pt x="1739" y="3700"/>
                  </a:cubicBezTo>
                  <a:cubicBezTo>
                    <a:pt x="1775" y="3577"/>
                    <a:pt x="1881" y="3559"/>
                    <a:pt x="1925" y="3453"/>
                  </a:cubicBezTo>
                  <a:cubicBezTo>
                    <a:pt x="1969" y="3444"/>
                    <a:pt x="1943" y="3479"/>
                    <a:pt x="1960" y="3506"/>
                  </a:cubicBezTo>
                  <a:cubicBezTo>
                    <a:pt x="1978" y="3479"/>
                    <a:pt x="1987" y="3488"/>
                    <a:pt x="2004" y="3471"/>
                  </a:cubicBezTo>
                  <a:cubicBezTo>
                    <a:pt x="2013" y="3453"/>
                    <a:pt x="1978" y="3427"/>
                    <a:pt x="1969" y="3444"/>
                  </a:cubicBezTo>
                  <a:cubicBezTo>
                    <a:pt x="1951" y="3374"/>
                    <a:pt x="2022" y="3329"/>
                    <a:pt x="2049" y="3268"/>
                  </a:cubicBezTo>
                  <a:cubicBezTo>
                    <a:pt x="2040" y="3250"/>
                    <a:pt x="2022" y="3232"/>
                    <a:pt x="2004" y="3250"/>
                  </a:cubicBezTo>
                  <a:cubicBezTo>
                    <a:pt x="2013" y="3197"/>
                    <a:pt x="2075" y="3179"/>
                    <a:pt x="2093" y="3109"/>
                  </a:cubicBezTo>
                  <a:cubicBezTo>
                    <a:pt x="2093" y="3162"/>
                    <a:pt x="2154" y="3170"/>
                    <a:pt x="2190" y="3144"/>
                  </a:cubicBezTo>
                  <a:cubicBezTo>
                    <a:pt x="2216" y="3179"/>
                    <a:pt x="2154" y="3162"/>
                    <a:pt x="2146" y="3197"/>
                  </a:cubicBezTo>
                  <a:cubicBezTo>
                    <a:pt x="2163" y="3223"/>
                    <a:pt x="2190" y="3215"/>
                    <a:pt x="2216" y="3188"/>
                  </a:cubicBezTo>
                  <a:cubicBezTo>
                    <a:pt x="2252" y="3117"/>
                    <a:pt x="2146" y="3144"/>
                    <a:pt x="2154" y="3091"/>
                  </a:cubicBezTo>
                  <a:cubicBezTo>
                    <a:pt x="2225" y="3047"/>
                    <a:pt x="2225" y="3038"/>
                    <a:pt x="2305" y="2959"/>
                  </a:cubicBezTo>
                  <a:lnTo>
                    <a:pt x="2340" y="2985"/>
                  </a:lnTo>
                  <a:cubicBezTo>
                    <a:pt x="2393" y="2923"/>
                    <a:pt x="2366" y="2861"/>
                    <a:pt x="2437" y="2791"/>
                  </a:cubicBezTo>
                  <a:cubicBezTo>
                    <a:pt x="2455" y="2844"/>
                    <a:pt x="2490" y="2800"/>
                    <a:pt x="2499" y="2800"/>
                  </a:cubicBezTo>
                  <a:cubicBezTo>
                    <a:pt x="2517" y="2800"/>
                    <a:pt x="2534" y="2853"/>
                    <a:pt x="2569" y="2808"/>
                  </a:cubicBezTo>
                  <a:cubicBezTo>
                    <a:pt x="2578" y="2747"/>
                    <a:pt x="2490" y="2826"/>
                    <a:pt x="2464" y="2764"/>
                  </a:cubicBezTo>
                  <a:cubicBezTo>
                    <a:pt x="2508" y="2711"/>
                    <a:pt x="2543" y="2764"/>
                    <a:pt x="2578" y="2702"/>
                  </a:cubicBezTo>
                  <a:cubicBezTo>
                    <a:pt x="2596" y="2685"/>
                    <a:pt x="2561" y="2685"/>
                    <a:pt x="2543" y="2694"/>
                  </a:cubicBezTo>
                  <a:cubicBezTo>
                    <a:pt x="2543" y="2641"/>
                    <a:pt x="2605" y="2649"/>
                    <a:pt x="2640" y="2614"/>
                  </a:cubicBezTo>
                  <a:cubicBezTo>
                    <a:pt x="2667" y="2579"/>
                    <a:pt x="2684" y="2526"/>
                    <a:pt x="2711" y="2491"/>
                  </a:cubicBezTo>
                  <a:cubicBezTo>
                    <a:pt x="2746" y="2455"/>
                    <a:pt x="2790" y="2438"/>
                    <a:pt x="2799" y="2393"/>
                  </a:cubicBezTo>
                  <a:cubicBezTo>
                    <a:pt x="2817" y="2411"/>
                    <a:pt x="2808" y="2429"/>
                    <a:pt x="2817" y="2438"/>
                  </a:cubicBezTo>
                  <a:cubicBezTo>
                    <a:pt x="2861" y="2402"/>
                    <a:pt x="2834" y="2358"/>
                    <a:pt x="2879" y="2349"/>
                  </a:cubicBezTo>
                  <a:cubicBezTo>
                    <a:pt x="2914" y="2367"/>
                    <a:pt x="2861" y="2402"/>
                    <a:pt x="2879" y="2420"/>
                  </a:cubicBezTo>
                  <a:cubicBezTo>
                    <a:pt x="2932" y="2385"/>
                    <a:pt x="2887" y="2358"/>
                    <a:pt x="2932" y="2323"/>
                  </a:cubicBezTo>
                  <a:cubicBezTo>
                    <a:pt x="2896" y="2305"/>
                    <a:pt x="2852" y="2349"/>
                    <a:pt x="2817" y="2314"/>
                  </a:cubicBezTo>
                  <a:cubicBezTo>
                    <a:pt x="2834" y="2305"/>
                    <a:pt x="2852" y="2261"/>
                    <a:pt x="2870" y="2261"/>
                  </a:cubicBezTo>
                  <a:cubicBezTo>
                    <a:pt x="2870" y="2261"/>
                    <a:pt x="2861" y="2296"/>
                    <a:pt x="2879" y="2296"/>
                  </a:cubicBezTo>
                  <a:cubicBezTo>
                    <a:pt x="2932" y="2287"/>
                    <a:pt x="2976" y="2279"/>
                    <a:pt x="3055" y="2217"/>
                  </a:cubicBezTo>
                  <a:cubicBezTo>
                    <a:pt x="3082" y="2173"/>
                    <a:pt x="2993" y="2234"/>
                    <a:pt x="3011" y="2173"/>
                  </a:cubicBezTo>
                  <a:cubicBezTo>
                    <a:pt x="3055" y="2146"/>
                    <a:pt x="3090" y="2120"/>
                    <a:pt x="3135" y="2093"/>
                  </a:cubicBezTo>
                  <a:lnTo>
                    <a:pt x="3170" y="2129"/>
                  </a:lnTo>
                  <a:cubicBezTo>
                    <a:pt x="3214" y="2120"/>
                    <a:pt x="3196" y="2102"/>
                    <a:pt x="3223" y="2084"/>
                  </a:cubicBezTo>
                  <a:cubicBezTo>
                    <a:pt x="3276" y="2049"/>
                    <a:pt x="3311" y="2076"/>
                    <a:pt x="3294" y="1996"/>
                  </a:cubicBezTo>
                  <a:cubicBezTo>
                    <a:pt x="3258" y="2014"/>
                    <a:pt x="3170" y="2040"/>
                    <a:pt x="3241" y="1970"/>
                  </a:cubicBezTo>
                  <a:cubicBezTo>
                    <a:pt x="3196" y="1961"/>
                    <a:pt x="3135" y="2058"/>
                    <a:pt x="3082" y="2084"/>
                  </a:cubicBezTo>
                  <a:cubicBezTo>
                    <a:pt x="3037" y="2058"/>
                    <a:pt x="3126" y="2014"/>
                    <a:pt x="3152" y="1978"/>
                  </a:cubicBezTo>
                  <a:cubicBezTo>
                    <a:pt x="3196" y="1943"/>
                    <a:pt x="3249" y="1899"/>
                    <a:pt x="3276" y="1872"/>
                  </a:cubicBezTo>
                  <a:lnTo>
                    <a:pt x="3329" y="1925"/>
                  </a:lnTo>
                  <a:cubicBezTo>
                    <a:pt x="3382" y="1881"/>
                    <a:pt x="3382" y="1846"/>
                    <a:pt x="3329" y="1819"/>
                  </a:cubicBezTo>
                  <a:cubicBezTo>
                    <a:pt x="3364" y="1802"/>
                    <a:pt x="3391" y="1775"/>
                    <a:pt x="3417" y="1758"/>
                  </a:cubicBezTo>
                  <a:cubicBezTo>
                    <a:pt x="3426" y="1775"/>
                    <a:pt x="3408" y="1793"/>
                    <a:pt x="3417" y="1811"/>
                  </a:cubicBezTo>
                  <a:cubicBezTo>
                    <a:pt x="3479" y="1758"/>
                    <a:pt x="3523" y="1767"/>
                    <a:pt x="3585" y="1705"/>
                  </a:cubicBezTo>
                  <a:cubicBezTo>
                    <a:pt x="3594" y="1714"/>
                    <a:pt x="3576" y="1731"/>
                    <a:pt x="3585" y="1740"/>
                  </a:cubicBezTo>
                  <a:cubicBezTo>
                    <a:pt x="3709" y="1669"/>
                    <a:pt x="3762" y="1616"/>
                    <a:pt x="3876" y="1555"/>
                  </a:cubicBezTo>
                  <a:cubicBezTo>
                    <a:pt x="3859" y="1502"/>
                    <a:pt x="3894" y="1449"/>
                    <a:pt x="3982" y="1413"/>
                  </a:cubicBezTo>
                  <a:cubicBezTo>
                    <a:pt x="3965" y="1396"/>
                    <a:pt x="3947" y="1404"/>
                    <a:pt x="3920" y="1431"/>
                  </a:cubicBezTo>
                  <a:cubicBezTo>
                    <a:pt x="3903" y="1449"/>
                    <a:pt x="3876" y="1475"/>
                    <a:pt x="3841" y="1466"/>
                  </a:cubicBezTo>
                  <a:cubicBezTo>
                    <a:pt x="3850" y="1449"/>
                    <a:pt x="3876" y="1422"/>
                    <a:pt x="3912" y="1404"/>
                  </a:cubicBezTo>
                  <a:cubicBezTo>
                    <a:pt x="3947" y="1387"/>
                    <a:pt x="3982" y="1369"/>
                    <a:pt x="4009" y="1352"/>
                  </a:cubicBezTo>
                  <a:cubicBezTo>
                    <a:pt x="4026" y="1369"/>
                    <a:pt x="4009" y="1378"/>
                    <a:pt x="3991" y="1396"/>
                  </a:cubicBezTo>
                  <a:cubicBezTo>
                    <a:pt x="4053" y="1378"/>
                    <a:pt x="4018" y="1440"/>
                    <a:pt x="4062" y="1440"/>
                  </a:cubicBezTo>
                  <a:cubicBezTo>
                    <a:pt x="4141" y="1413"/>
                    <a:pt x="4018" y="1422"/>
                    <a:pt x="4071" y="1387"/>
                  </a:cubicBezTo>
                  <a:cubicBezTo>
                    <a:pt x="4132" y="1325"/>
                    <a:pt x="4141" y="1422"/>
                    <a:pt x="4203" y="1360"/>
                  </a:cubicBezTo>
                  <a:cubicBezTo>
                    <a:pt x="4229" y="1343"/>
                    <a:pt x="4150" y="1325"/>
                    <a:pt x="4185" y="1290"/>
                  </a:cubicBezTo>
                  <a:cubicBezTo>
                    <a:pt x="4238" y="1299"/>
                    <a:pt x="4309" y="1193"/>
                    <a:pt x="4291" y="1263"/>
                  </a:cubicBezTo>
                  <a:cubicBezTo>
                    <a:pt x="4362" y="1201"/>
                    <a:pt x="4441" y="1166"/>
                    <a:pt x="4521" y="1140"/>
                  </a:cubicBezTo>
                  <a:cubicBezTo>
                    <a:pt x="4512" y="1060"/>
                    <a:pt x="4433" y="1140"/>
                    <a:pt x="4380" y="1157"/>
                  </a:cubicBezTo>
                  <a:cubicBezTo>
                    <a:pt x="4371" y="1095"/>
                    <a:pt x="4450" y="1113"/>
                    <a:pt x="4494" y="1087"/>
                  </a:cubicBezTo>
                  <a:cubicBezTo>
                    <a:pt x="4530" y="1060"/>
                    <a:pt x="4539" y="1025"/>
                    <a:pt x="4583" y="1016"/>
                  </a:cubicBezTo>
                  <a:cubicBezTo>
                    <a:pt x="4618" y="1060"/>
                    <a:pt x="4583" y="1069"/>
                    <a:pt x="4530" y="1087"/>
                  </a:cubicBezTo>
                  <a:cubicBezTo>
                    <a:pt x="4547" y="1113"/>
                    <a:pt x="4592" y="1095"/>
                    <a:pt x="4627" y="1078"/>
                  </a:cubicBezTo>
                  <a:cubicBezTo>
                    <a:pt x="4636" y="1122"/>
                    <a:pt x="4627" y="1140"/>
                    <a:pt x="4671" y="1148"/>
                  </a:cubicBezTo>
                  <a:cubicBezTo>
                    <a:pt x="4697" y="1131"/>
                    <a:pt x="4627" y="1095"/>
                    <a:pt x="4680" y="1060"/>
                  </a:cubicBezTo>
                  <a:cubicBezTo>
                    <a:pt x="4689" y="1016"/>
                    <a:pt x="4592" y="1042"/>
                    <a:pt x="4636" y="998"/>
                  </a:cubicBezTo>
                  <a:cubicBezTo>
                    <a:pt x="4680" y="981"/>
                    <a:pt x="4662" y="998"/>
                    <a:pt x="4662" y="1016"/>
                  </a:cubicBezTo>
                  <a:cubicBezTo>
                    <a:pt x="4750" y="972"/>
                    <a:pt x="4777" y="972"/>
                    <a:pt x="4874" y="945"/>
                  </a:cubicBezTo>
                  <a:cubicBezTo>
                    <a:pt x="4883" y="981"/>
                    <a:pt x="4865" y="981"/>
                    <a:pt x="4839" y="981"/>
                  </a:cubicBezTo>
                  <a:cubicBezTo>
                    <a:pt x="4812" y="981"/>
                    <a:pt x="4786" y="981"/>
                    <a:pt x="4803" y="1016"/>
                  </a:cubicBezTo>
                  <a:cubicBezTo>
                    <a:pt x="4848" y="1042"/>
                    <a:pt x="4856" y="1007"/>
                    <a:pt x="4909" y="1007"/>
                  </a:cubicBezTo>
                  <a:cubicBezTo>
                    <a:pt x="4954" y="998"/>
                    <a:pt x="4901" y="963"/>
                    <a:pt x="4901" y="963"/>
                  </a:cubicBezTo>
                  <a:cubicBezTo>
                    <a:pt x="4901" y="910"/>
                    <a:pt x="4962" y="963"/>
                    <a:pt x="4936" y="892"/>
                  </a:cubicBezTo>
                  <a:cubicBezTo>
                    <a:pt x="5007" y="884"/>
                    <a:pt x="5033" y="822"/>
                    <a:pt x="5095" y="848"/>
                  </a:cubicBezTo>
                  <a:cubicBezTo>
                    <a:pt x="5121" y="786"/>
                    <a:pt x="5298" y="778"/>
                    <a:pt x="5430" y="733"/>
                  </a:cubicBezTo>
                  <a:cubicBezTo>
                    <a:pt x="5510" y="716"/>
                    <a:pt x="5510" y="707"/>
                    <a:pt x="5580" y="725"/>
                  </a:cubicBezTo>
                  <a:cubicBezTo>
                    <a:pt x="5598" y="725"/>
                    <a:pt x="5589" y="698"/>
                    <a:pt x="5616" y="689"/>
                  </a:cubicBezTo>
                  <a:cubicBezTo>
                    <a:pt x="5669" y="689"/>
                    <a:pt x="5722" y="680"/>
                    <a:pt x="5775" y="672"/>
                  </a:cubicBezTo>
                  <a:cubicBezTo>
                    <a:pt x="5819" y="663"/>
                    <a:pt x="5872" y="654"/>
                    <a:pt x="5916" y="645"/>
                  </a:cubicBezTo>
                  <a:cubicBezTo>
                    <a:pt x="6004" y="636"/>
                    <a:pt x="6084" y="619"/>
                    <a:pt x="6181" y="636"/>
                  </a:cubicBezTo>
                  <a:cubicBezTo>
                    <a:pt x="6207" y="636"/>
                    <a:pt x="6199" y="610"/>
                    <a:pt x="6225" y="610"/>
                  </a:cubicBezTo>
                  <a:cubicBezTo>
                    <a:pt x="6269" y="601"/>
                    <a:pt x="6260" y="636"/>
                    <a:pt x="6313" y="619"/>
                  </a:cubicBezTo>
                  <a:cubicBezTo>
                    <a:pt x="6331" y="680"/>
                    <a:pt x="6278" y="672"/>
                    <a:pt x="6260" y="698"/>
                  </a:cubicBezTo>
                  <a:cubicBezTo>
                    <a:pt x="6225" y="672"/>
                    <a:pt x="6154" y="627"/>
                    <a:pt x="6093" y="672"/>
                  </a:cubicBezTo>
                  <a:cubicBezTo>
                    <a:pt x="6110" y="716"/>
                    <a:pt x="6163" y="672"/>
                    <a:pt x="6207" y="698"/>
                  </a:cubicBezTo>
                  <a:cubicBezTo>
                    <a:pt x="6216" y="707"/>
                    <a:pt x="6216" y="742"/>
                    <a:pt x="6225" y="742"/>
                  </a:cubicBezTo>
                  <a:cubicBezTo>
                    <a:pt x="6252" y="760"/>
                    <a:pt x="6296" y="751"/>
                    <a:pt x="6331" y="760"/>
                  </a:cubicBezTo>
                  <a:cubicBezTo>
                    <a:pt x="6357" y="707"/>
                    <a:pt x="6278" y="742"/>
                    <a:pt x="6296" y="698"/>
                  </a:cubicBezTo>
                  <a:cubicBezTo>
                    <a:pt x="6322" y="672"/>
                    <a:pt x="6437" y="645"/>
                    <a:pt x="6349" y="619"/>
                  </a:cubicBezTo>
                  <a:cubicBezTo>
                    <a:pt x="6357" y="601"/>
                    <a:pt x="6516" y="583"/>
                    <a:pt x="6499" y="636"/>
                  </a:cubicBezTo>
                  <a:cubicBezTo>
                    <a:pt x="6587" y="583"/>
                    <a:pt x="6728" y="627"/>
                    <a:pt x="6878" y="636"/>
                  </a:cubicBezTo>
                  <a:cubicBezTo>
                    <a:pt x="6967" y="645"/>
                    <a:pt x="7064" y="645"/>
                    <a:pt x="7152" y="645"/>
                  </a:cubicBezTo>
                  <a:cubicBezTo>
                    <a:pt x="7240" y="654"/>
                    <a:pt x="7329" y="654"/>
                    <a:pt x="7391" y="663"/>
                  </a:cubicBezTo>
                  <a:cubicBezTo>
                    <a:pt x="7444" y="654"/>
                    <a:pt x="7426" y="698"/>
                    <a:pt x="7461" y="698"/>
                  </a:cubicBezTo>
                  <a:cubicBezTo>
                    <a:pt x="7505" y="689"/>
                    <a:pt x="7549" y="716"/>
                    <a:pt x="7549" y="716"/>
                  </a:cubicBezTo>
                  <a:cubicBezTo>
                    <a:pt x="7585" y="716"/>
                    <a:pt x="7585" y="663"/>
                    <a:pt x="7647" y="698"/>
                  </a:cubicBezTo>
                  <a:cubicBezTo>
                    <a:pt x="7673" y="751"/>
                    <a:pt x="7611" y="725"/>
                    <a:pt x="7585" y="733"/>
                  </a:cubicBezTo>
                  <a:cubicBezTo>
                    <a:pt x="7576" y="742"/>
                    <a:pt x="7558" y="769"/>
                    <a:pt x="7541" y="769"/>
                  </a:cubicBezTo>
                  <a:cubicBezTo>
                    <a:pt x="7514" y="778"/>
                    <a:pt x="7452" y="716"/>
                    <a:pt x="7452" y="778"/>
                  </a:cubicBezTo>
                  <a:cubicBezTo>
                    <a:pt x="7452" y="804"/>
                    <a:pt x="7479" y="769"/>
                    <a:pt x="7505" y="786"/>
                  </a:cubicBezTo>
                  <a:cubicBezTo>
                    <a:pt x="7514" y="786"/>
                    <a:pt x="7505" y="857"/>
                    <a:pt x="7567" y="839"/>
                  </a:cubicBezTo>
                  <a:cubicBezTo>
                    <a:pt x="7585" y="804"/>
                    <a:pt x="7488" y="831"/>
                    <a:pt x="7523" y="786"/>
                  </a:cubicBezTo>
                  <a:cubicBezTo>
                    <a:pt x="7611" y="778"/>
                    <a:pt x="7708" y="857"/>
                    <a:pt x="7779" y="866"/>
                  </a:cubicBezTo>
                  <a:cubicBezTo>
                    <a:pt x="7788" y="804"/>
                    <a:pt x="7673" y="831"/>
                    <a:pt x="7647" y="795"/>
                  </a:cubicBezTo>
                  <a:cubicBezTo>
                    <a:pt x="7638" y="725"/>
                    <a:pt x="7700" y="751"/>
                    <a:pt x="7700" y="707"/>
                  </a:cubicBezTo>
                  <a:cubicBezTo>
                    <a:pt x="7797" y="716"/>
                    <a:pt x="7876" y="725"/>
                    <a:pt x="7947" y="751"/>
                  </a:cubicBezTo>
                  <a:cubicBezTo>
                    <a:pt x="8026" y="769"/>
                    <a:pt x="8088" y="804"/>
                    <a:pt x="8150" y="822"/>
                  </a:cubicBezTo>
                  <a:cubicBezTo>
                    <a:pt x="8265" y="804"/>
                    <a:pt x="8379" y="813"/>
                    <a:pt x="8485" y="857"/>
                  </a:cubicBezTo>
                  <a:cubicBezTo>
                    <a:pt x="8512" y="804"/>
                    <a:pt x="8485" y="786"/>
                    <a:pt x="8432" y="769"/>
                  </a:cubicBezTo>
                  <a:cubicBezTo>
                    <a:pt x="8441" y="742"/>
                    <a:pt x="8512" y="769"/>
                    <a:pt x="8530" y="742"/>
                  </a:cubicBezTo>
                  <a:cubicBezTo>
                    <a:pt x="8538" y="689"/>
                    <a:pt x="8477" y="733"/>
                    <a:pt x="8459" y="733"/>
                  </a:cubicBezTo>
                  <a:cubicBezTo>
                    <a:pt x="8406" y="725"/>
                    <a:pt x="8344" y="689"/>
                    <a:pt x="8274" y="680"/>
                  </a:cubicBezTo>
                  <a:cubicBezTo>
                    <a:pt x="8256" y="680"/>
                    <a:pt x="8256" y="707"/>
                    <a:pt x="8229" y="707"/>
                  </a:cubicBezTo>
                  <a:cubicBezTo>
                    <a:pt x="8168" y="698"/>
                    <a:pt x="8150" y="672"/>
                    <a:pt x="8115" y="654"/>
                  </a:cubicBezTo>
                  <a:cubicBezTo>
                    <a:pt x="8079" y="654"/>
                    <a:pt x="8132" y="680"/>
                    <a:pt x="8088" y="689"/>
                  </a:cubicBezTo>
                  <a:cubicBezTo>
                    <a:pt x="7982" y="636"/>
                    <a:pt x="7832" y="663"/>
                    <a:pt x="7717" y="610"/>
                  </a:cubicBezTo>
                  <a:cubicBezTo>
                    <a:pt x="7779" y="566"/>
                    <a:pt x="7629" y="548"/>
                    <a:pt x="7629" y="495"/>
                  </a:cubicBezTo>
                  <a:cubicBezTo>
                    <a:pt x="7576" y="486"/>
                    <a:pt x="7629" y="583"/>
                    <a:pt x="7558" y="548"/>
                  </a:cubicBezTo>
                  <a:cubicBezTo>
                    <a:pt x="7558" y="566"/>
                    <a:pt x="7594" y="566"/>
                    <a:pt x="7611" y="574"/>
                  </a:cubicBezTo>
                  <a:cubicBezTo>
                    <a:pt x="7664" y="592"/>
                    <a:pt x="7576" y="583"/>
                    <a:pt x="7558" y="574"/>
                  </a:cubicBezTo>
                  <a:cubicBezTo>
                    <a:pt x="7514" y="557"/>
                    <a:pt x="7497" y="522"/>
                    <a:pt x="7435" y="513"/>
                  </a:cubicBezTo>
                  <a:cubicBezTo>
                    <a:pt x="7408" y="557"/>
                    <a:pt x="7470" y="548"/>
                    <a:pt x="7505" y="557"/>
                  </a:cubicBezTo>
                  <a:cubicBezTo>
                    <a:pt x="7497" y="601"/>
                    <a:pt x="7452" y="557"/>
                    <a:pt x="7408" y="557"/>
                  </a:cubicBezTo>
                  <a:cubicBezTo>
                    <a:pt x="7329" y="557"/>
                    <a:pt x="7214" y="557"/>
                    <a:pt x="7117" y="539"/>
                  </a:cubicBezTo>
                  <a:cubicBezTo>
                    <a:pt x="7108" y="504"/>
                    <a:pt x="7143" y="513"/>
                    <a:pt x="7170" y="513"/>
                  </a:cubicBezTo>
                  <a:cubicBezTo>
                    <a:pt x="7143" y="433"/>
                    <a:pt x="7064" y="504"/>
                    <a:pt x="7037" y="530"/>
                  </a:cubicBezTo>
                  <a:cubicBezTo>
                    <a:pt x="6887" y="513"/>
                    <a:pt x="6887" y="442"/>
                    <a:pt x="6746" y="451"/>
                  </a:cubicBezTo>
                  <a:cubicBezTo>
                    <a:pt x="6728" y="504"/>
                    <a:pt x="6834" y="469"/>
                    <a:pt x="6878" y="486"/>
                  </a:cubicBezTo>
                  <a:cubicBezTo>
                    <a:pt x="6799" y="513"/>
                    <a:pt x="6719" y="513"/>
                    <a:pt x="6640" y="504"/>
                  </a:cubicBezTo>
                  <a:cubicBezTo>
                    <a:pt x="6561" y="495"/>
                    <a:pt x="6481" y="469"/>
                    <a:pt x="6428" y="486"/>
                  </a:cubicBezTo>
                  <a:cubicBezTo>
                    <a:pt x="6410" y="486"/>
                    <a:pt x="6393" y="513"/>
                    <a:pt x="6384" y="513"/>
                  </a:cubicBezTo>
                  <a:cubicBezTo>
                    <a:pt x="6357" y="513"/>
                    <a:pt x="6393" y="486"/>
                    <a:pt x="6384" y="486"/>
                  </a:cubicBezTo>
                  <a:cubicBezTo>
                    <a:pt x="6349" y="486"/>
                    <a:pt x="6304" y="513"/>
                    <a:pt x="6278" y="513"/>
                  </a:cubicBezTo>
                  <a:cubicBezTo>
                    <a:pt x="6199" y="522"/>
                    <a:pt x="6181" y="469"/>
                    <a:pt x="6119" y="477"/>
                  </a:cubicBezTo>
                  <a:cubicBezTo>
                    <a:pt x="6101" y="477"/>
                    <a:pt x="6110" y="504"/>
                    <a:pt x="6101" y="522"/>
                  </a:cubicBezTo>
                  <a:cubicBezTo>
                    <a:pt x="5925" y="522"/>
                    <a:pt x="5775" y="583"/>
                    <a:pt x="5651" y="548"/>
                  </a:cubicBezTo>
                  <a:cubicBezTo>
                    <a:pt x="5625" y="548"/>
                    <a:pt x="5642" y="566"/>
                    <a:pt x="5651" y="566"/>
                  </a:cubicBezTo>
                  <a:cubicBezTo>
                    <a:pt x="5589" y="601"/>
                    <a:pt x="5422" y="619"/>
                    <a:pt x="5369" y="592"/>
                  </a:cubicBezTo>
                  <a:cubicBezTo>
                    <a:pt x="5333" y="619"/>
                    <a:pt x="5289" y="636"/>
                    <a:pt x="5263" y="663"/>
                  </a:cubicBezTo>
                  <a:cubicBezTo>
                    <a:pt x="5112" y="680"/>
                    <a:pt x="4901" y="716"/>
                    <a:pt x="4724" y="733"/>
                  </a:cubicBezTo>
                  <a:cubicBezTo>
                    <a:pt x="4680" y="672"/>
                    <a:pt x="4618" y="672"/>
                    <a:pt x="4600" y="619"/>
                  </a:cubicBezTo>
                  <a:cubicBezTo>
                    <a:pt x="4450" y="698"/>
                    <a:pt x="4362" y="707"/>
                    <a:pt x="4212" y="778"/>
                  </a:cubicBezTo>
                  <a:cubicBezTo>
                    <a:pt x="4203" y="795"/>
                    <a:pt x="4194" y="813"/>
                    <a:pt x="4194" y="839"/>
                  </a:cubicBezTo>
                  <a:cubicBezTo>
                    <a:pt x="4159" y="857"/>
                    <a:pt x="4124" y="866"/>
                    <a:pt x="4097" y="866"/>
                  </a:cubicBezTo>
                  <a:cubicBezTo>
                    <a:pt x="4062" y="892"/>
                    <a:pt x="4141" y="892"/>
                    <a:pt x="4159" y="892"/>
                  </a:cubicBezTo>
                  <a:cubicBezTo>
                    <a:pt x="4247" y="866"/>
                    <a:pt x="4229" y="786"/>
                    <a:pt x="4309" y="804"/>
                  </a:cubicBezTo>
                  <a:cubicBezTo>
                    <a:pt x="4291" y="848"/>
                    <a:pt x="4238" y="884"/>
                    <a:pt x="4168" y="919"/>
                  </a:cubicBezTo>
                  <a:cubicBezTo>
                    <a:pt x="4185" y="928"/>
                    <a:pt x="4194" y="937"/>
                    <a:pt x="4221" y="928"/>
                  </a:cubicBezTo>
                  <a:cubicBezTo>
                    <a:pt x="4221" y="954"/>
                    <a:pt x="4194" y="945"/>
                    <a:pt x="4185" y="945"/>
                  </a:cubicBezTo>
                  <a:cubicBezTo>
                    <a:pt x="4168" y="945"/>
                    <a:pt x="4124" y="954"/>
                    <a:pt x="4124" y="910"/>
                  </a:cubicBezTo>
                  <a:cubicBezTo>
                    <a:pt x="4097" y="919"/>
                    <a:pt x="4071" y="937"/>
                    <a:pt x="4053" y="945"/>
                  </a:cubicBezTo>
                  <a:cubicBezTo>
                    <a:pt x="4026" y="954"/>
                    <a:pt x="3982" y="945"/>
                    <a:pt x="3982" y="945"/>
                  </a:cubicBezTo>
                  <a:cubicBezTo>
                    <a:pt x="3956" y="963"/>
                    <a:pt x="3973" y="1007"/>
                    <a:pt x="3912" y="1016"/>
                  </a:cubicBezTo>
                  <a:cubicBezTo>
                    <a:pt x="3876" y="972"/>
                    <a:pt x="3797" y="1042"/>
                    <a:pt x="3762" y="998"/>
                  </a:cubicBezTo>
                  <a:cubicBezTo>
                    <a:pt x="3717" y="1042"/>
                    <a:pt x="3814" y="1034"/>
                    <a:pt x="3788" y="1078"/>
                  </a:cubicBezTo>
                  <a:cubicBezTo>
                    <a:pt x="3735" y="1113"/>
                    <a:pt x="3691" y="1104"/>
                    <a:pt x="3709" y="1060"/>
                  </a:cubicBezTo>
                  <a:cubicBezTo>
                    <a:pt x="3691" y="1131"/>
                    <a:pt x="3567" y="1113"/>
                    <a:pt x="3620" y="1175"/>
                  </a:cubicBezTo>
                  <a:cubicBezTo>
                    <a:pt x="3656" y="1219"/>
                    <a:pt x="3673" y="1087"/>
                    <a:pt x="3700" y="1122"/>
                  </a:cubicBezTo>
                  <a:cubicBezTo>
                    <a:pt x="3744" y="1157"/>
                    <a:pt x="3638" y="1193"/>
                    <a:pt x="3620" y="1219"/>
                  </a:cubicBezTo>
                  <a:cubicBezTo>
                    <a:pt x="3603" y="1228"/>
                    <a:pt x="3594" y="1263"/>
                    <a:pt x="3585" y="1272"/>
                  </a:cubicBezTo>
                  <a:cubicBezTo>
                    <a:pt x="3550" y="1307"/>
                    <a:pt x="3497" y="1343"/>
                    <a:pt x="3444" y="1378"/>
                  </a:cubicBezTo>
                  <a:cubicBezTo>
                    <a:pt x="3399" y="1413"/>
                    <a:pt x="3347" y="1431"/>
                    <a:pt x="3311" y="1431"/>
                  </a:cubicBezTo>
                  <a:cubicBezTo>
                    <a:pt x="3285" y="1484"/>
                    <a:pt x="3196" y="1510"/>
                    <a:pt x="3143" y="1563"/>
                  </a:cubicBezTo>
                  <a:cubicBezTo>
                    <a:pt x="3117" y="1599"/>
                    <a:pt x="3099" y="1643"/>
                    <a:pt x="3090" y="1669"/>
                  </a:cubicBezTo>
                  <a:cubicBezTo>
                    <a:pt x="3179" y="1652"/>
                    <a:pt x="3188" y="1555"/>
                    <a:pt x="3267" y="1528"/>
                  </a:cubicBezTo>
                  <a:cubicBezTo>
                    <a:pt x="3276" y="1590"/>
                    <a:pt x="3205" y="1625"/>
                    <a:pt x="3161" y="1669"/>
                  </a:cubicBezTo>
                  <a:cubicBezTo>
                    <a:pt x="3117" y="1714"/>
                    <a:pt x="3037" y="1740"/>
                    <a:pt x="2976" y="1811"/>
                  </a:cubicBezTo>
                  <a:cubicBezTo>
                    <a:pt x="2932" y="1784"/>
                    <a:pt x="2993" y="1758"/>
                    <a:pt x="2984" y="1722"/>
                  </a:cubicBezTo>
                  <a:cubicBezTo>
                    <a:pt x="2949" y="1775"/>
                    <a:pt x="2940" y="1828"/>
                    <a:pt x="2905" y="1872"/>
                  </a:cubicBezTo>
                  <a:cubicBezTo>
                    <a:pt x="2843" y="1864"/>
                    <a:pt x="2843" y="1925"/>
                    <a:pt x="2764" y="1970"/>
                  </a:cubicBezTo>
                  <a:cubicBezTo>
                    <a:pt x="2790" y="2005"/>
                    <a:pt x="2834" y="1890"/>
                    <a:pt x="2852" y="1952"/>
                  </a:cubicBezTo>
                  <a:cubicBezTo>
                    <a:pt x="2817" y="1996"/>
                    <a:pt x="2737" y="2040"/>
                    <a:pt x="2764" y="2084"/>
                  </a:cubicBezTo>
                  <a:cubicBezTo>
                    <a:pt x="2720" y="2093"/>
                    <a:pt x="2667" y="2137"/>
                    <a:pt x="2622" y="2120"/>
                  </a:cubicBezTo>
                  <a:cubicBezTo>
                    <a:pt x="2605" y="2155"/>
                    <a:pt x="2578" y="2182"/>
                    <a:pt x="2622" y="2208"/>
                  </a:cubicBezTo>
                  <a:cubicBezTo>
                    <a:pt x="2605" y="2252"/>
                    <a:pt x="2534" y="2234"/>
                    <a:pt x="2587" y="2270"/>
                  </a:cubicBezTo>
                  <a:cubicBezTo>
                    <a:pt x="2543" y="2323"/>
                    <a:pt x="2499" y="2287"/>
                    <a:pt x="2455" y="2296"/>
                  </a:cubicBezTo>
                  <a:cubicBezTo>
                    <a:pt x="2437" y="2349"/>
                    <a:pt x="2508" y="2279"/>
                    <a:pt x="2525" y="2340"/>
                  </a:cubicBezTo>
                  <a:cubicBezTo>
                    <a:pt x="2402" y="2393"/>
                    <a:pt x="2375" y="2517"/>
                    <a:pt x="2287" y="2588"/>
                  </a:cubicBezTo>
                  <a:cubicBezTo>
                    <a:pt x="2278" y="2605"/>
                    <a:pt x="2296" y="2623"/>
                    <a:pt x="2269" y="2649"/>
                  </a:cubicBezTo>
                  <a:cubicBezTo>
                    <a:pt x="2252" y="2570"/>
                    <a:pt x="2225" y="2658"/>
                    <a:pt x="2181" y="2641"/>
                  </a:cubicBezTo>
                  <a:cubicBezTo>
                    <a:pt x="2181" y="2667"/>
                    <a:pt x="2119" y="2782"/>
                    <a:pt x="2163" y="2773"/>
                  </a:cubicBezTo>
                  <a:cubicBezTo>
                    <a:pt x="2190" y="2817"/>
                    <a:pt x="2128" y="2791"/>
                    <a:pt x="2119" y="2800"/>
                  </a:cubicBezTo>
                  <a:cubicBezTo>
                    <a:pt x="2102" y="2853"/>
                    <a:pt x="2163" y="2808"/>
                    <a:pt x="2154" y="2853"/>
                  </a:cubicBezTo>
                  <a:cubicBezTo>
                    <a:pt x="2031" y="2985"/>
                    <a:pt x="1951" y="3117"/>
                    <a:pt x="1872" y="3232"/>
                  </a:cubicBezTo>
                  <a:cubicBezTo>
                    <a:pt x="1854" y="3259"/>
                    <a:pt x="1837" y="3250"/>
                    <a:pt x="1819" y="3268"/>
                  </a:cubicBezTo>
                  <a:cubicBezTo>
                    <a:pt x="1792" y="3303"/>
                    <a:pt x="1801" y="3356"/>
                    <a:pt x="1757" y="3400"/>
                  </a:cubicBezTo>
                  <a:cubicBezTo>
                    <a:pt x="1748" y="3418"/>
                    <a:pt x="1722" y="3444"/>
                    <a:pt x="1695" y="3444"/>
                  </a:cubicBezTo>
                  <a:cubicBezTo>
                    <a:pt x="1660" y="3497"/>
                    <a:pt x="1607" y="3568"/>
                    <a:pt x="1572" y="3630"/>
                  </a:cubicBezTo>
                  <a:cubicBezTo>
                    <a:pt x="1528" y="3718"/>
                    <a:pt x="1475" y="3789"/>
                    <a:pt x="1422" y="3842"/>
                  </a:cubicBezTo>
                  <a:cubicBezTo>
                    <a:pt x="1369" y="3903"/>
                    <a:pt x="1307" y="3939"/>
                    <a:pt x="1227" y="3947"/>
                  </a:cubicBezTo>
                  <a:cubicBezTo>
                    <a:pt x="1183" y="3912"/>
                    <a:pt x="1139" y="3886"/>
                    <a:pt x="1095" y="3930"/>
                  </a:cubicBezTo>
                  <a:cubicBezTo>
                    <a:pt x="1077" y="3912"/>
                    <a:pt x="1086" y="3886"/>
                    <a:pt x="1113" y="3850"/>
                  </a:cubicBezTo>
                  <a:cubicBezTo>
                    <a:pt x="1068" y="3868"/>
                    <a:pt x="1042" y="3744"/>
                    <a:pt x="980" y="3833"/>
                  </a:cubicBezTo>
                  <a:cubicBezTo>
                    <a:pt x="1007" y="3771"/>
                    <a:pt x="954" y="3736"/>
                    <a:pt x="945" y="3691"/>
                  </a:cubicBezTo>
                  <a:cubicBezTo>
                    <a:pt x="945" y="3674"/>
                    <a:pt x="998" y="3630"/>
                    <a:pt x="954" y="3630"/>
                  </a:cubicBezTo>
                  <a:cubicBezTo>
                    <a:pt x="1015" y="3550"/>
                    <a:pt x="1086" y="3471"/>
                    <a:pt x="1148" y="3391"/>
                  </a:cubicBezTo>
                  <a:cubicBezTo>
                    <a:pt x="1174" y="3347"/>
                    <a:pt x="1210" y="3303"/>
                    <a:pt x="1245" y="3268"/>
                  </a:cubicBezTo>
                  <a:cubicBezTo>
                    <a:pt x="1272" y="3223"/>
                    <a:pt x="1307" y="3188"/>
                    <a:pt x="1342" y="3153"/>
                  </a:cubicBezTo>
                  <a:cubicBezTo>
                    <a:pt x="1360" y="3126"/>
                    <a:pt x="1395" y="3117"/>
                    <a:pt x="1422" y="3091"/>
                  </a:cubicBezTo>
                  <a:cubicBezTo>
                    <a:pt x="1448" y="3056"/>
                    <a:pt x="1466" y="3003"/>
                    <a:pt x="1501" y="2967"/>
                  </a:cubicBezTo>
                  <a:cubicBezTo>
                    <a:pt x="1519" y="2941"/>
                    <a:pt x="1536" y="2941"/>
                    <a:pt x="1554" y="2914"/>
                  </a:cubicBezTo>
                  <a:cubicBezTo>
                    <a:pt x="1598" y="2861"/>
                    <a:pt x="1581" y="2800"/>
                    <a:pt x="1651" y="2800"/>
                  </a:cubicBezTo>
                  <a:cubicBezTo>
                    <a:pt x="1660" y="2782"/>
                    <a:pt x="1634" y="2773"/>
                    <a:pt x="1651" y="2747"/>
                  </a:cubicBezTo>
                  <a:cubicBezTo>
                    <a:pt x="1687" y="2711"/>
                    <a:pt x="1713" y="2667"/>
                    <a:pt x="1748" y="2632"/>
                  </a:cubicBezTo>
                  <a:cubicBezTo>
                    <a:pt x="1757" y="2623"/>
                    <a:pt x="1766" y="2623"/>
                    <a:pt x="1784" y="2614"/>
                  </a:cubicBezTo>
                  <a:cubicBezTo>
                    <a:pt x="1792" y="2614"/>
                    <a:pt x="1801" y="2614"/>
                    <a:pt x="1801" y="2614"/>
                  </a:cubicBezTo>
                  <a:cubicBezTo>
                    <a:pt x="1819" y="2597"/>
                    <a:pt x="1810" y="2570"/>
                    <a:pt x="1819" y="2544"/>
                  </a:cubicBezTo>
                  <a:cubicBezTo>
                    <a:pt x="1837" y="2508"/>
                    <a:pt x="1890" y="2491"/>
                    <a:pt x="1916" y="2455"/>
                  </a:cubicBezTo>
                  <a:cubicBezTo>
                    <a:pt x="1934" y="2429"/>
                    <a:pt x="1925" y="2411"/>
                    <a:pt x="1943" y="2385"/>
                  </a:cubicBezTo>
                  <a:cubicBezTo>
                    <a:pt x="1969" y="2332"/>
                    <a:pt x="2013" y="2287"/>
                    <a:pt x="2075" y="2252"/>
                  </a:cubicBezTo>
                  <a:cubicBezTo>
                    <a:pt x="2102" y="2234"/>
                    <a:pt x="2084" y="2217"/>
                    <a:pt x="2075" y="2199"/>
                  </a:cubicBezTo>
                  <a:cubicBezTo>
                    <a:pt x="2119" y="2173"/>
                    <a:pt x="2163" y="2120"/>
                    <a:pt x="2216" y="2067"/>
                  </a:cubicBezTo>
                  <a:cubicBezTo>
                    <a:pt x="2260" y="2014"/>
                    <a:pt x="2305" y="1952"/>
                    <a:pt x="2366" y="1881"/>
                  </a:cubicBezTo>
                  <a:cubicBezTo>
                    <a:pt x="2411" y="1872"/>
                    <a:pt x="2393" y="1952"/>
                    <a:pt x="2455" y="1908"/>
                  </a:cubicBezTo>
                  <a:cubicBezTo>
                    <a:pt x="2481" y="1855"/>
                    <a:pt x="2393" y="1890"/>
                    <a:pt x="2411" y="1837"/>
                  </a:cubicBezTo>
                  <a:cubicBezTo>
                    <a:pt x="2464" y="1784"/>
                    <a:pt x="2508" y="1749"/>
                    <a:pt x="2543" y="1714"/>
                  </a:cubicBezTo>
                  <a:cubicBezTo>
                    <a:pt x="2578" y="1678"/>
                    <a:pt x="2614" y="1643"/>
                    <a:pt x="2667" y="1581"/>
                  </a:cubicBezTo>
                  <a:cubicBezTo>
                    <a:pt x="2675" y="1608"/>
                    <a:pt x="2667" y="1625"/>
                    <a:pt x="2640" y="1652"/>
                  </a:cubicBezTo>
                  <a:cubicBezTo>
                    <a:pt x="2728" y="1643"/>
                    <a:pt x="2693" y="1555"/>
                    <a:pt x="2684" y="1546"/>
                  </a:cubicBezTo>
                  <a:cubicBezTo>
                    <a:pt x="2746" y="1475"/>
                    <a:pt x="2693" y="1590"/>
                    <a:pt x="2746" y="1555"/>
                  </a:cubicBezTo>
                  <a:cubicBezTo>
                    <a:pt x="2781" y="1528"/>
                    <a:pt x="2764" y="1510"/>
                    <a:pt x="2746" y="1493"/>
                  </a:cubicBezTo>
                  <a:lnTo>
                    <a:pt x="2852" y="1396"/>
                  </a:lnTo>
                  <a:cubicBezTo>
                    <a:pt x="2896" y="1396"/>
                    <a:pt x="2861" y="1413"/>
                    <a:pt x="2896" y="1440"/>
                  </a:cubicBezTo>
                  <a:lnTo>
                    <a:pt x="2940" y="1404"/>
                  </a:lnTo>
                  <a:cubicBezTo>
                    <a:pt x="2967" y="1369"/>
                    <a:pt x="2843" y="1404"/>
                    <a:pt x="2932" y="1334"/>
                  </a:cubicBezTo>
                  <a:cubicBezTo>
                    <a:pt x="2993" y="1272"/>
                    <a:pt x="2940" y="1352"/>
                    <a:pt x="2984" y="1369"/>
                  </a:cubicBezTo>
                  <a:cubicBezTo>
                    <a:pt x="3029" y="1334"/>
                    <a:pt x="3029" y="1360"/>
                    <a:pt x="3046" y="1316"/>
                  </a:cubicBezTo>
                  <a:cubicBezTo>
                    <a:pt x="3082" y="1281"/>
                    <a:pt x="3011" y="1254"/>
                    <a:pt x="3011" y="1228"/>
                  </a:cubicBezTo>
                  <a:lnTo>
                    <a:pt x="3126" y="1140"/>
                  </a:lnTo>
                  <a:cubicBezTo>
                    <a:pt x="3117" y="1166"/>
                    <a:pt x="3126" y="1184"/>
                    <a:pt x="3143" y="1201"/>
                  </a:cubicBezTo>
                  <a:cubicBezTo>
                    <a:pt x="3152" y="1166"/>
                    <a:pt x="3232" y="1131"/>
                    <a:pt x="3170" y="1104"/>
                  </a:cubicBezTo>
                  <a:cubicBezTo>
                    <a:pt x="3214" y="1060"/>
                    <a:pt x="3249" y="1042"/>
                    <a:pt x="3285" y="1034"/>
                  </a:cubicBezTo>
                  <a:cubicBezTo>
                    <a:pt x="3320" y="1016"/>
                    <a:pt x="3347" y="1025"/>
                    <a:pt x="3373" y="1034"/>
                  </a:cubicBezTo>
                  <a:cubicBezTo>
                    <a:pt x="3408" y="1016"/>
                    <a:pt x="3417" y="919"/>
                    <a:pt x="3461" y="972"/>
                  </a:cubicBezTo>
                  <a:cubicBezTo>
                    <a:pt x="3505" y="937"/>
                    <a:pt x="3391" y="954"/>
                    <a:pt x="3488" y="901"/>
                  </a:cubicBezTo>
                  <a:cubicBezTo>
                    <a:pt x="3479" y="892"/>
                    <a:pt x="3461" y="892"/>
                    <a:pt x="3435" y="901"/>
                  </a:cubicBezTo>
                  <a:cubicBezTo>
                    <a:pt x="3444" y="892"/>
                    <a:pt x="3576" y="751"/>
                    <a:pt x="3576" y="848"/>
                  </a:cubicBezTo>
                  <a:cubicBezTo>
                    <a:pt x="3629" y="813"/>
                    <a:pt x="3594" y="778"/>
                    <a:pt x="3664" y="742"/>
                  </a:cubicBezTo>
                  <a:lnTo>
                    <a:pt x="3682" y="786"/>
                  </a:lnTo>
                  <a:cubicBezTo>
                    <a:pt x="3682" y="751"/>
                    <a:pt x="3726" y="733"/>
                    <a:pt x="3735" y="698"/>
                  </a:cubicBezTo>
                  <a:cubicBezTo>
                    <a:pt x="3788" y="672"/>
                    <a:pt x="3823" y="698"/>
                    <a:pt x="3859" y="707"/>
                  </a:cubicBezTo>
                  <a:cubicBezTo>
                    <a:pt x="3841" y="672"/>
                    <a:pt x="3876" y="645"/>
                    <a:pt x="3912" y="627"/>
                  </a:cubicBezTo>
                  <a:cubicBezTo>
                    <a:pt x="3947" y="601"/>
                    <a:pt x="3991" y="592"/>
                    <a:pt x="4009" y="574"/>
                  </a:cubicBezTo>
                  <a:cubicBezTo>
                    <a:pt x="4009" y="574"/>
                    <a:pt x="3956" y="574"/>
                    <a:pt x="3947" y="592"/>
                  </a:cubicBezTo>
                  <a:cubicBezTo>
                    <a:pt x="3982" y="548"/>
                    <a:pt x="4044" y="522"/>
                    <a:pt x="4115" y="495"/>
                  </a:cubicBezTo>
                  <a:cubicBezTo>
                    <a:pt x="4177" y="477"/>
                    <a:pt x="4247" y="451"/>
                    <a:pt x="4309" y="424"/>
                  </a:cubicBezTo>
                  <a:cubicBezTo>
                    <a:pt x="4362" y="460"/>
                    <a:pt x="4397" y="486"/>
                    <a:pt x="4494" y="495"/>
                  </a:cubicBezTo>
                  <a:cubicBezTo>
                    <a:pt x="4556" y="486"/>
                    <a:pt x="4521" y="442"/>
                    <a:pt x="4583" y="433"/>
                  </a:cubicBezTo>
                  <a:cubicBezTo>
                    <a:pt x="4503" y="407"/>
                    <a:pt x="4627" y="345"/>
                    <a:pt x="4539" y="354"/>
                  </a:cubicBezTo>
                  <a:cubicBezTo>
                    <a:pt x="4539" y="336"/>
                    <a:pt x="4574" y="327"/>
                    <a:pt x="4600" y="310"/>
                  </a:cubicBezTo>
                  <a:cubicBezTo>
                    <a:pt x="4627" y="301"/>
                    <a:pt x="4644" y="283"/>
                    <a:pt x="4609" y="248"/>
                  </a:cubicBezTo>
                  <a:cubicBezTo>
                    <a:pt x="4724" y="195"/>
                    <a:pt x="4865" y="151"/>
                    <a:pt x="5007" y="115"/>
                  </a:cubicBezTo>
                  <a:cubicBezTo>
                    <a:pt x="5077" y="107"/>
                    <a:pt x="5148" y="89"/>
                    <a:pt x="5210" y="80"/>
                  </a:cubicBezTo>
                  <a:cubicBezTo>
                    <a:pt x="5280" y="62"/>
                    <a:pt x="5342" y="54"/>
                    <a:pt x="5395" y="36"/>
                  </a:cubicBezTo>
                  <a:cubicBezTo>
                    <a:pt x="5395" y="71"/>
                    <a:pt x="5360" y="80"/>
                    <a:pt x="5324" y="89"/>
                  </a:cubicBezTo>
                  <a:cubicBezTo>
                    <a:pt x="5280" y="98"/>
                    <a:pt x="5236" y="98"/>
                    <a:pt x="5192" y="107"/>
                  </a:cubicBezTo>
                  <a:cubicBezTo>
                    <a:pt x="5121" y="124"/>
                    <a:pt x="5033" y="142"/>
                    <a:pt x="4989" y="168"/>
                  </a:cubicBezTo>
                  <a:cubicBezTo>
                    <a:pt x="5033" y="177"/>
                    <a:pt x="5095" y="168"/>
                    <a:pt x="5121" y="204"/>
                  </a:cubicBezTo>
                  <a:cubicBezTo>
                    <a:pt x="5210" y="195"/>
                    <a:pt x="5165" y="124"/>
                    <a:pt x="5236" y="115"/>
                  </a:cubicBezTo>
                  <a:lnTo>
                    <a:pt x="5245" y="142"/>
                  </a:lnTo>
                  <a:cubicBezTo>
                    <a:pt x="5342" y="115"/>
                    <a:pt x="5395" y="133"/>
                    <a:pt x="5457" y="151"/>
                  </a:cubicBezTo>
                  <a:cubicBezTo>
                    <a:pt x="5474" y="142"/>
                    <a:pt x="5466" y="124"/>
                    <a:pt x="5492" y="115"/>
                  </a:cubicBezTo>
                  <a:lnTo>
                    <a:pt x="5633" y="98"/>
                  </a:lnTo>
                  <a:cubicBezTo>
                    <a:pt x="5686" y="107"/>
                    <a:pt x="5651" y="124"/>
                    <a:pt x="5678" y="133"/>
                  </a:cubicBezTo>
                  <a:cubicBezTo>
                    <a:pt x="5766" y="124"/>
                    <a:pt x="5669" y="115"/>
                    <a:pt x="5722" y="80"/>
                  </a:cubicBezTo>
                  <a:cubicBezTo>
                    <a:pt x="5775" y="80"/>
                    <a:pt x="5845" y="89"/>
                    <a:pt x="5819" y="27"/>
                  </a:cubicBezTo>
                  <a:cubicBezTo>
                    <a:pt x="5942" y="54"/>
                    <a:pt x="6128" y="1"/>
                    <a:pt x="6225" y="18"/>
                  </a:cubicBezTo>
                  <a:cubicBezTo>
                    <a:pt x="6190" y="36"/>
                    <a:pt x="6137" y="36"/>
                    <a:pt x="6075" y="45"/>
                  </a:cubicBezTo>
                  <a:cubicBezTo>
                    <a:pt x="6013" y="45"/>
                    <a:pt x="5951" y="45"/>
                    <a:pt x="5898" y="54"/>
                  </a:cubicBezTo>
                  <a:cubicBezTo>
                    <a:pt x="5881" y="80"/>
                    <a:pt x="5845" y="98"/>
                    <a:pt x="5845" y="133"/>
                  </a:cubicBezTo>
                  <a:cubicBezTo>
                    <a:pt x="5898" y="133"/>
                    <a:pt x="5934" y="124"/>
                    <a:pt x="5925" y="80"/>
                  </a:cubicBezTo>
                  <a:cubicBezTo>
                    <a:pt x="5960" y="98"/>
                    <a:pt x="5995" y="89"/>
                    <a:pt x="6031" y="80"/>
                  </a:cubicBezTo>
                  <a:cubicBezTo>
                    <a:pt x="6075" y="71"/>
                    <a:pt x="6110" y="62"/>
                    <a:pt x="6172" y="62"/>
                  </a:cubicBezTo>
                  <a:cubicBezTo>
                    <a:pt x="6146" y="89"/>
                    <a:pt x="6163" y="89"/>
                    <a:pt x="6172" y="115"/>
                  </a:cubicBezTo>
                  <a:cubicBezTo>
                    <a:pt x="6252" y="98"/>
                    <a:pt x="6340" y="98"/>
                    <a:pt x="6428" y="89"/>
                  </a:cubicBezTo>
                  <a:cubicBezTo>
                    <a:pt x="6525" y="80"/>
                    <a:pt x="6614" y="80"/>
                    <a:pt x="6728" y="89"/>
                  </a:cubicBezTo>
                  <a:cubicBezTo>
                    <a:pt x="6772" y="107"/>
                    <a:pt x="6693" y="133"/>
                    <a:pt x="6746" y="142"/>
                  </a:cubicBezTo>
                  <a:cubicBezTo>
                    <a:pt x="6834" y="151"/>
                    <a:pt x="6719" y="62"/>
                    <a:pt x="6852" y="89"/>
                  </a:cubicBezTo>
                  <a:cubicBezTo>
                    <a:pt x="6887" y="124"/>
                    <a:pt x="6817" y="168"/>
                    <a:pt x="6764" y="177"/>
                  </a:cubicBezTo>
                  <a:cubicBezTo>
                    <a:pt x="6772" y="230"/>
                    <a:pt x="6887" y="204"/>
                    <a:pt x="6861" y="133"/>
                  </a:cubicBezTo>
                  <a:cubicBezTo>
                    <a:pt x="6905" y="142"/>
                    <a:pt x="6931" y="133"/>
                    <a:pt x="6905" y="124"/>
                  </a:cubicBezTo>
                  <a:cubicBezTo>
                    <a:pt x="7002" y="133"/>
                    <a:pt x="7108" y="142"/>
                    <a:pt x="7214" y="151"/>
                  </a:cubicBezTo>
                  <a:cubicBezTo>
                    <a:pt x="7329" y="159"/>
                    <a:pt x="7444" y="177"/>
                    <a:pt x="7558" y="195"/>
                  </a:cubicBezTo>
                  <a:cubicBezTo>
                    <a:pt x="7673" y="212"/>
                    <a:pt x="7779" y="239"/>
                    <a:pt x="7885" y="257"/>
                  </a:cubicBezTo>
                  <a:cubicBezTo>
                    <a:pt x="7938" y="257"/>
                    <a:pt x="7991" y="265"/>
                    <a:pt x="8035" y="274"/>
                  </a:cubicBezTo>
                  <a:cubicBezTo>
                    <a:pt x="8088" y="283"/>
                    <a:pt x="8132" y="283"/>
                    <a:pt x="8168" y="292"/>
                  </a:cubicBezTo>
                  <a:cubicBezTo>
                    <a:pt x="8194" y="292"/>
                    <a:pt x="8185" y="274"/>
                    <a:pt x="8176" y="274"/>
                  </a:cubicBezTo>
                  <a:cubicBezTo>
                    <a:pt x="8212" y="274"/>
                    <a:pt x="8282" y="292"/>
                    <a:pt x="8362" y="301"/>
                  </a:cubicBezTo>
                  <a:cubicBezTo>
                    <a:pt x="8371" y="345"/>
                    <a:pt x="8300" y="310"/>
                    <a:pt x="8335" y="354"/>
                  </a:cubicBezTo>
                  <a:cubicBezTo>
                    <a:pt x="8379" y="398"/>
                    <a:pt x="8406" y="380"/>
                    <a:pt x="8424" y="389"/>
                  </a:cubicBezTo>
                  <a:cubicBezTo>
                    <a:pt x="8459" y="416"/>
                    <a:pt x="8362" y="380"/>
                    <a:pt x="8327" y="398"/>
                  </a:cubicBezTo>
                  <a:cubicBezTo>
                    <a:pt x="8388" y="433"/>
                    <a:pt x="8441" y="469"/>
                    <a:pt x="8503" y="495"/>
                  </a:cubicBezTo>
                  <a:cubicBezTo>
                    <a:pt x="8538" y="433"/>
                    <a:pt x="8609" y="416"/>
                    <a:pt x="8671" y="389"/>
                  </a:cubicBezTo>
                  <a:cubicBezTo>
                    <a:pt x="8715" y="407"/>
                    <a:pt x="8759" y="416"/>
                    <a:pt x="8750" y="469"/>
                  </a:cubicBezTo>
                  <a:cubicBezTo>
                    <a:pt x="8839" y="433"/>
                    <a:pt x="8927" y="495"/>
                    <a:pt x="9104" y="522"/>
                  </a:cubicBezTo>
                  <a:cubicBezTo>
                    <a:pt x="9112" y="530"/>
                    <a:pt x="9112" y="557"/>
                    <a:pt x="9104" y="583"/>
                  </a:cubicBezTo>
                  <a:cubicBezTo>
                    <a:pt x="9139" y="592"/>
                    <a:pt x="9148" y="566"/>
                    <a:pt x="9148" y="548"/>
                  </a:cubicBezTo>
                  <a:cubicBezTo>
                    <a:pt x="9227" y="574"/>
                    <a:pt x="9324" y="583"/>
                    <a:pt x="9430" y="601"/>
                  </a:cubicBezTo>
                  <a:cubicBezTo>
                    <a:pt x="9589" y="636"/>
                    <a:pt x="9739" y="698"/>
                    <a:pt x="9863" y="742"/>
                  </a:cubicBezTo>
                  <a:cubicBezTo>
                    <a:pt x="9925" y="760"/>
                    <a:pt x="9995" y="742"/>
                    <a:pt x="10022" y="795"/>
                  </a:cubicBezTo>
                  <a:cubicBezTo>
                    <a:pt x="10048" y="795"/>
                    <a:pt x="10057" y="769"/>
                    <a:pt x="10084" y="778"/>
                  </a:cubicBezTo>
                  <a:cubicBezTo>
                    <a:pt x="10128" y="786"/>
                    <a:pt x="10137" y="813"/>
                    <a:pt x="10163" y="839"/>
                  </a:cubicBezTo>
                  <a:cubicBezTo>
                    <a:pt x="10313" y="813"/>
                    <a:pt x="10481" y="919"/>
                    <a:pt x="10719" y="963"/>
                  </a:cubicBezTo>
                  <a:cubicBezTo>
                    <a:pt x="10746" y="1007"/>
                    <a:pt x="10684" y="981"/>
                    <a:pt x="10675" y="1034"/>
                  </a:cubicBezTo>
                  <a:cubicBezTo>
                    <a:pt x="10764" y="1051"/>
                    <a:pt x="10772" y="963"/>
                    <a:pt x="10878" y="1007"/>
                  </a:cubicBezTo>
                  <a:cubicBezTo>
                    <a:pt x="10852" y="1034"/>
                    <a:pt x="10817" y="1034"/>
                    <a:pt x="10817" y="1087"/>
                  </a:cubicBezTo>
                  <a:cubicBezTo>
                    <a:pt x="10878" y="1113"/>
                    <a:pt x="10905" y="1051"/>
                    <a:pt x="10940" y="1113"/>
                  </a:cubicBezTo>
                  <a:cubicBezTo>
                    <a:pt x="10922" y="1140"/>
                    <a:pt x="10861" y="1095"/>
                    <a:pt x="10843" y="1131"/>
                  </a:cubicBezTo>
                  <a:cubicBezTo>
                    <a:pt x="10870" y="1175"/>
                    <a:pt x="10949" y="1104"/>
                    <a:pt x="11028" y="1148"/>
                  </a:cubicBezTo>
                  <a:cubicBezTo>
                    <a:pt x="11020" y="1193"/>
                    <a:pt x="10984" y="1193"/>
                    <a:pt x="10940" y="1175"/>
                  </a:cubicBezTo>
                  <a:cubicBezTo>
                    <a:pt x="10958" y="1228"/>
                    <a:pt x="11011" y="1166"/>
                    <a:pt x="11055" y="1193"/>
                  </a:cubicBezTo>
                  <a:cubicBezTo>
                    <a:pt x="11046" y="1219"/>
                    <a:pt x="11126" y="1219"/>
                    <a:pt x="11134" y="1246"/>
                  </a:cubicBezTo>
                  <a:cubicBezTo>
                    <a:pt x="11187" y="1237"/>
                    <a:pt x="11276" y="1184"/>
                    <a:pt x="11311" y="1228"/>
                  </a:cubicBezTo>
                  <a:cubicBezTo>
                    <a:pt x="11293" y="1237"/>
                    <a:pt x="11276" y="1272"/>
                    <a:pt x="11258" y="1281"/>
                  </a:cubicBezTo>
                  <a:cubicBezTo>
                    <a:pt x="11223" y="1272"/>
                    <a:pt x="11223" y="1254"/>
                    <a:pt x="11187" y="1246"/>
                  </a:cubicBezTo>
                  <a:cubicBezTo>
                    <a:pt x="11161" y="1316"/>
                    <a:pt x="11276" y="1316"/>
                    <a:pt x="11320" y="1325"/>
                  </a:cubicBezTo>
                  <a:cubicBezTo>
                    <a:pt x="11311" y="1360"/>
                    <a:pt x="11267" y="1352"/>
                    <a:pt x="11258" y="1396"/>
                  </a:cubicBezTo>
                  <a:cubicBezTo>
                    <a:pt x="11285" y="1387"/>
                    <a:pt x="11311" y="1369"/>
                    <a:pt x="11346" y="1360"/>
                  </a:cubicBezTo>
                  <a:cubicBezTo>
                    <a:pt x="11408" y="1378"/>
                    <a:pt x="11390" y="1422"/>
                    <a:pt x="11408" y="1449"/>
                  </a:cubicBezTo>
                  <a:cubicBezTo>
                    <a:pt x="11329" y="1422"/>
                    <a:pt x="11117" y="1413"/>
                    <a:pt x="11073" y="1316"/>
                  </a:cubicBezTo>
                  <a:cubicBezTo>
                    <a:pt x="11028" y="1316"/>
                    <a:pt x="11081" y="1352"/>
                    <a:pt x="11037" y="1360"/>
                  </a:cubicBezTo>
                  <a:cubicBezTo>
                    <a:pt x="10967" y="1334"/>
                    <a:pt x="10852" y="1316"/>
                    <a:pt x="10817" y="1272"/>
                  </a:cubicBezTo>
                  <a:cubicBezTo>
                    <a:pt x="10799" y="1272"/>
                    <a:pt x="10799" y="1290"/>
                    <a:pt x="10790" y="1299"/>
                  </a:cubicBezTo>
                  <a:cubicBezTo>
                    <a:pt x="10693" y="1272"/>
                    <a:pt x="10631" y="1210"/>
                    <a:pt x="10543" y="1246"/>
                  </a:cubicBezTo>
                  <a:cubicBezTo>
                    <a:pt x="10507" y="1193"/>
                    <a:pt x="10322" y="1175"/>
                    <a:pt x="10243" y="1184"/>
                  </a:cubicBezTo>
                  <a:cubicBezTo>
                    <a:pt x="10225" y="1140"/>
                    <a:pt x="10154" y="1131"/>
                    <a:pt x="10092" y="1104"/>
                  </a:cubicBezTo>
                  <a:cubicBezTo>
                    <a:pt x="10084" y="1157"/>
                    <a:pt x="10154" y="1166"/>
                    <a:pt x="10181" y="1201"/>
                  </a:cubicBezTo>
                  <a:cubicBezTo>
                    <a:pt x="10145" y="1254"/>
                    <a:pt x="10145" y="1193"/>
                    <a:pt x="10092" y="1184"/>
                  </a:cubicBezTo>
                  <a:cubicBezTo>
                    <a:pt x="10057" y="1166"/>
                    <a:pt x="10075" y="1228"/>
                    <a:pt x="10057" y="1254"/>
                  </a:cubicBezTo>
                  <a:cubicBezTo>
                    <a:pt x="10163" y="1290"/>
                    <a:pt x="10207" y="1246"/>
                    <a:pt x="10269" y="1219"/>
                  </a:cubicBezTo>
                  <a:cubicBezTo>
                    <a:pt x="10481" y="1290"/>
                    <a:pt x="10613" y="1307"/>
                    <a:pt x="10772" y="1369"/>
                  </a:cubicBezTo>
                  <a:cubicBezTo>
                    <a:pt x="10719" y="1378"/>
                    <a:pt x="10711" y="1440"/>
                    <a:pt x="10658" y="1431"/>
                  </a:cubicBezTo>
                  <a:cubicBezTo>
                    <a:pt x="10658" y="1466"/>
                    <a:pt x="10746" y="1457"/>
                    <a:pt x="10755" y="1493"/>
                  </a:cubicBezTo>
                  <a:cubicBezTo>
                    <a:pt x="10764" y="1466"/>
                    <a:pt x="10764" y="1449"/>
                    <a:pt x="10728" y="1440"/>
                  </a:cubicBezTo>
                  <a:cubicBezTo>
                    <a:pt x="10746" y="1396"/>
                    <a:pt x="10825" y="1440"/>
                    <a:pt x="10878" y="1449"/>
                  </a:cubicBezTo>
                  <a:cubicBezTo>
                    <a:pt x="10870" y="1475"/>
                    <a:pt x="10852" y="1502"/>
                    <a:pt x="10878" y="1510"/>
                  </a:cubicBezTo>
                  <a:cubicBezTo>
                    <a:pt x="10931" y="1546"/>
                    <a:pt x="10905" y="1449"/>
                    <a:pt x="10975" y="1493"/>
                  </a:cubicBezTo>
                  <a:cubicBezTo>
                    <a:pt x="10931" y="1537"/>
                    <a:pt x="10931" y="1519"/>
                    <a:pt x="10967" y="1572"/>
                  </a:cubicBezTo>
                  <a:cubicBezTo>
                    <a:pt x="11002" y="1572"/>
                    <a:pt x="10993" y="1546"/>
                    <a:pt x="10958" y="1537"/>
                  </a:cubicBezTo>
                  <a:cubicBezTo>
                    <a:pt x="10975" y="1519"/>
                    <a:pt x="11011" y="1555"/>
                    <a:pt x="11020" y="1528"/>
                  </a:cubicBezTo>
                  <a:cubicBezTo>
                    <a:pt x="11055" y="1563"/>
                    <a:pt x="11090" y="1590"/>
                    <a:pt x="11046" y="1625"/>
                  </a:cubicBezTo>
                  <a:cubicBezTo>
                    <a:pt x="11117" y="1661"/>
                    <a:pt x="11126" y="1608"/>
                    <a:pt x="11205" y="1652"/>
                  </a:cubicBezTo>
                  <a:cubicBezTo>
                    <a:pt x="11276" y="1669"/>
                    <a:pt x="11240" y="1731"/>
                    <a:pt x="11302" y="1749"/>
                  </a:cubicBezTo>
                  <a:cubicBezTo>
                    <a:pt x="11355" y="1749"/>
                    <a:pt x="11417" y="1749"/>
                    <a:pt x="11399" y="1687"/>
                  </a:cubicBezTo>
                  <a:cubicBezTo>
                    <a:pt x="11496" y="1722"/>
                    <a:pt x="11549" y="1714"/>
                    <a:pt x="11567" y="1669"/>
                  </a:cubicBezTo>
                  <a:cubicBezTo>
                    <a:pt x="11620" y="1669"/>
                    <a:pt x="11602" y="1705"/>
                    <a:pt x="11647" y="1714"/>
                  </a:cubicBezTo>
                  <a:cubicBezTo>
                    <a:pt x="11638" y="1749"/>
                    <a:pt x="11611" y="1731"/>
                    <a:pt x="11585" y="1722"/>
                  </a:cubicBezTo>
                  <a:cubicBezTo>
                    <a:pt x="11567" y="1767"/>
                    <a:pt x="11602" y="1784"/>
                    <a:pt x="11620" y="1819"/>
                  </a:cubicBezTo>
                  <a:cubicBezTo>
                    <a:pt x="11691" y="1819"/>
                    <a:pt x="11682" y="1811"/>
                    <a:pt x="11735" y="1864"/>
                  </a:cubicBezTo>
                  <a:cubicBezTo>
                    <a:pt x="11735" y="1917"/>
                    <a:pt x="11682" y="1855"/>
                    <a:pt x="11682" y="1908"/>
                  </a:cubicBezTo>
                  <a:cubicBezTo>
                    <a:pt x="11664" y="1934"/>
                    <a:pt x="11726" y="1917"/>
                    <a:pt x="11726" y="1890"/>
                  </a:cubicBezTo>
                  <a:cubicBezTo>
                    <a:pt x="11779" y="1917"/>
                    <a:pt x="11814" y="1899"/>
                    <a:pt x="11876" y="1943"/>
                  </a:cubicBezTo>
                  <a:cubicBezTo>
                    <a:pt x="11894" y="1908"/>
                    <a:pt x="11894" y="1881"/>
                    <a:pt x="11894" y="1864"/>
                  </a:cubicBezTo>
                  <a:cubicBezTo>
                    <a:pt x="11858" y="1872"/>
                    <a:pt x="11814" y="1846"/>
                    <a:pt x="11770" y="1828"/>
                  </a:cubicBezTo>
                  <a:cubicBezTo>
                    <a:pt x="11805" y="1767"/>
                    <a:pt x="11700" y="1740"/>
                    <a:pt x="11735" y="1678"/>
                  </a:cubicBezTo>
                  <a:cubicBezTo>
                    <a:pt x="11779" y="1705"/>
                    <a:pt x="11832" y="1731"/>
                    <a:pt x="11894" y="1758"/>
                  </a:cubicBezTo>
                  <a:cubicBezTo>
                    <a:pt x="11929" y="1767"/>
                    <a:pt x="11964" y="1775"/>
                    <a:pt x="11991" y="1793"/>
                  </a:cubicBezTo>
                  <a:cubicBezTo>
                    <a:pt x="12026" y="1811"/>
                    <a:pt x="12062" y="1819"/>
                    <a:pt x="12088" y="1837"/>
                  </a:cubicBezTo>
                  <a:cubicBezTo>
                    <a:pt x="12159" y="1872"/>
                    <a:pt x="12220" y="1899"/>
                    <a:pt x="12282" y="1934"/>
                  </a:cubicBezTo>
                  <a:cubicBezTo>
                    <a:pt x="12335" y="1970"/>
                    <a:pt x="12388" y="2005"/>
                    <a:pt x="12424" y="2040"/>
                  </a:cubicBezTo>
                  <a:cubicBezTo>
                    <a:pt x="12379" y="2093"/>
                    <a:pt x="12379" y="2031"/>
                    <a:pt x="12353" y="2014"/>
                  </a:cubicBezTo>
                  <a:cubicBezTo>
                    <a:pt x="12318" y="1987"/>
                    <a:pt x="12282" y="1970"/>
                    <a:pt x="12238" y="1943"/>
                  </a:cubicBezTo>
                  <a:cubicBezTo>
                    <a:pt x="12194" y="1925"/>
                    <a:pt x="12150" y="1908"/>
                    <a:pt x="12106" y="1881"/>
                  </a:cubicBezTo>
                  <a:cubicBezTo>
                    <a:pt x="12062" y="1864"/>
                    <a:pt x="12017" y="1837"/>
                    <a:pt x="11973" y="1819"/>
                  </a:cubicBezTo>
                  <a:cubicBezTo>
                    <a:pt x="11929" y="1802"/>
                    <a:pt x="11894" y="1784"/>
                    <a:pt x="11858" y="1767"/>
                  </a:cubicBezTo>
                  <a:cubicBezTo>
                    <a:pt x="11894" y="1811"/>
                    <a:pt x="11982" y="1837"/>
                    <a:pt x="11973" y="1899"/>
                  </a:cubicBezTo>
                  <a:cubicBezTo>
                    <a:pt x="12026" y="1934"/>
                    <a:pt x="12017" y="1855"/>
                    <a:pt x="12079" y="1899"/>
                  </a:cubicBezTo>
                  <a:cubicBezTo>
                    <a:pt x="12115" y="1908"/>
                    <a:pt x="12088" y="1934"/>
                    <a:pt x="12115" y="1952"/>
                  </a:cubicBezTo>
                  <a:cubicBezTo>
                    <a:pt x="12141" y="1987"/>
                    <a:pt x="12167" y="1943"/>
                    <a:pt x="12176" y="1952"/>
                  </a:cubicBezTo>
                  <a:cubicBezTo>
                    <a:pt x="12185" y="1952"/>
                    <a:pt x="12185" y="1970"/>
                    <a:pt x="12203" y="1978"/>
                  </a:cubicBezTo>
                  <a:cubicBezTo>
                    <a:pt x="12220" y="1987"/>
                    <a:pt x="12238" y="1978"/>
                    <a:pt x="12238" y="1978"/>
                  </a:cubicBezTo>
                  <a:cubicBezTo>
                    <a:pt x="12309" y="2023"/>
                    <a:pt x="12344" y="2084"/>
                    <a:pt x="12441" y="2102"/>
                  </a:cubicBezTo>
                  <a:cubicBezTo>
                    <a:pt x="12477" y="2120"/>
                    <a:pt x="12468" y="2129"/>
                    <a:pt x="12459" y="2146"/>
                  </a:cubicBezTo>
                  <a:cubicBezTo>
                    <a:pt x="12512" y="2173"/>
                    <a:pt x="12459" y="2111"/>
                    <a:pt x="12494" y="2102"/>
                  </a:cubicBezTo>
                  <a:cubicBezTo>
                    <a:pt x="12530" y="2120"/>
                    <a:pt x="12512" y="2155"/>
                    <a:pt x="12530" y="2182"/>
                  </a:cubicBezTo>
                  <a:cubicBezTo>
                    <a:pt x="12556" y="2199"/>
                    <a:pt x="12565" y="2137"/>
                    <a:pt x="12582" y="2129"/>
                  </a:cubicBezTo>
                  <a:cubicBezTo>
                    <a:pt x="12653" y="2164"/>
                    <a:pt x="12715" y="2199"/>
                    <a:pt x="12768" y="2234"/>
                  </a:cubicBezTo>
                  <a:cubicBezTo>
                    <a:pt x="12830" y="2270"/>
                    <a:pt x="12883" y="2314"/>
                    <a:pt x="12927" y="2358"/>
                  </a:cubicBezTo>
                  <a:cubicBezTo>
                    <a:pt x="12945" y="2367"/>
                    <a:pt x="12927" y="2393"/>
                    <a:pt x="12936" y="2402"/>
                  </a:cubicBezTo>
                  <a:cubicBezTo>
                    <a:pt x="12953" y="2420"/>
                    <a:pt x="13006" y="2446"/>
                    <a:pt x="13033" y="2464"/>
                  </a:cubicBezTo>
                  <a:cubicBezTo>
                    <a:pt x="13059" y="2491"/>
                    <a:pt x="13086" y="2544"/>
                    <a:pt x="13121" y="2535"/>
                  </a:cubicBezTo>
                  <a:cubicBezTo>
                    <a:pt x="13121" y="2561"/>
                    <a:pt x="13148" y="2579"/>
                    <a:pt x="13139" y="2597"/>
                  </a:cubicBezTo>
                  <a:cubicBezTo>
                    <a:pt x="13165" y="2605"/>
                    <a:pt x="13183" y="2623"/>
                    <a:pt x="13209" y="2649"/>
                  </a:cubicBezTo>
                  <a:cubicBezTo>
                    <a:pt x="13236" y="2676"/>
                    <a:pt x="13262" y="2702"/>
                    <a:pt x="13289" y="2738"/>
                  </a:cubicBezTo>
                  <a:cubicBezTo>
                    <a:pt x="13342" y="2800"/>
                    <a:pt x="13395" y="2870"/>
                    <a:pt x="13448" y="2914"/>
                  </a:cubicBezTo>
                  <a:cubicBezTo>
                    <a:pt x="13421" y="2959"/>
                    <a:pt x="13395" y="2897"/>
                    <a:pt x="13368" y="2914"/>
                  </a:cubicBezTo>
                  <a:cubicBezTo>
                    <a:pt x="13333" y="2844"/>
                    <a:pt x="13307" y="2817"/>
                    <a:pt x="13254" y="2773"/>
                  </a:cubicBezTo>
                  <a:cubicBezTo>
                    <a:pt x="13227" y="2747"/>
                    <a:pt x="13201" y="2800"/>
                    <a:pt x="13174" y="2747"/>
                  </a:cubicBezTo>
                  <a:cubicBezTo>
                    <a:pt x="13165" y="2817"/>
                    <a:pt x="13262" y="2808"/>
                    <a:pt x="13298" y="2853"/>
                  </a:cubicBezTo>
                  <a:cubicBezTo>
                    <a:pt x="13289" y="2870"/>
                    <a:pt x="13315" y="2888"/>
                    <a:pt x="13324" y="2914"/>
                  </a:cubicBezTo>
                  <a:cubicBezTo>
                    <a:pt x="13342" y="2932"/>
                    <a:pt x="13351" y="2959"/>
                    <a:pt x="13324" y="2967"/>
                  </a:cubicBezTo>
                  <a:cubicBezTo>
                    <a:pt x="13360" y="2985"/>
                    <a:pt x="13360" y="2914"/>
                    <a:pt x="13412" y="2950"/>
                  </a:cubicBezTo>
                  <a:cubicBezTo>
                    <a:pt x="13457" y="2976"/>
                    <a:pt x="13430" y="2994"/>
                    <a:pt x="13457" y="3029"/>
                  </a:cubicBezTo>
                  <a:cubicBezTo>
                    <a:pt x="13510" y="3020"/>
                    <a:pt x="13457" y="2976"/>
                    <a:pt x="13439" y="2950"/>
                  </a:cubicBezTo>
                  <a:cubicBezTo>
                    <a:pt x="13483" y="2950"/>
                    <a:pt x="13545" y="3029"/>
                    <a:pt x="13589" y="3073"/>
                  </a:cubicBezTo>
                  <a:cubicBezTo>
                    <a:pt x="13616" y="3117"/>
                    <a:pt x="13651" y="3162"/>
                    <a:pt x="13669" y="3197"/>
                  </a:cubicBezTo>
                  <a:cubicBezTo>
                    <a:pt x="13677" y="3223"/>
                    <a:pt x="13669" y="3268"/>
                    <a:pt x="13669" y="3268"/>
                  </a:cubicBezTo>
                  <a:cubicBezTo>
                    <a:pt x="13686" y="3285"/>
                    <a:pt x="13704" y="3268"/>
                    <a:pt x="13713" y="3276"/>
                  </a:cubicBezTo>
                  <a:cubicBezTo>
                    <a:pt x="13748" y="3312"/>
                    <a:pt x="13722" y="3356"/>
                    <a:pt x="13783" y="3365"/>
                  </a:cubicBezTo>
                  <a:cubicBezTo>
                    <a:pt x="13810" y="3391"/>
                    <a:pt x="13792" y="3400"/>
                    <a:pt x="13775" y="3418"/>
                  </a:cubicBezTo>
                  <a:cubicBezTo>
                    <a:pt x="13801" y="3462"/>
                    <a:pt x="13836" y="3453"/>
                    <a:pt x="13854" y="3497"/>
                  </a:cubicBezTo>
                  <a:cubicBezTo>
                    <a:pt x="13827" y="3506"/>
                    <a:pt x="13810" y="3488"/>
                    <a:pt x="13792" y="3444"/>
                  </a:cubicBezTo>
                  <a:cubicBezTo>
                    <a:pt x="13775" y="3471"/>
                    <a:pt x="13792" y="3515"/>
                    <a:pt x="13775" y="3541"/>
                  </a:cubicBezTo>
                  <a:cubicBezTo>
                    <a:pt x="13801" y="3577"/>
                    <a:pt x="13827" y="3612"/>
                    <a:pt x="13863" y="3577"/>
                  </a:cubicBezTo>
                  <a:cubicBezTo>
                    <a:pt x="13863" y="3594"/>
                    <a:pt x="13880" y="3691"/>
                    <a:pt x="13916" y="3656"/>
                  </a:cubicBezTo>
                  <a:cubicBezTo>
                    <a:pt x="13942" y="3621"/>
                    <a:pt x="13872" y="3603"/>
                    <a:pt x="13863" y="3541"/>
                  </a:cubicBezTo>
                  <a:cubicBezTo>
                    <a:pt x="13889" y="3541"/>
                    <a:pt x="13907" y="3577"/>
                    <a:pt x="13933" y="3612"/>
                  </a:cubicBezTo>
                  <a:cubicBezTo>
                    <a:pt x="13969" y="3577"/>
                    <a:pt x="13907" y="3506"/>
                    <a:pt x="13942" y="3471"/>
                  </a:cubicBezTo>
                  <a:cubicBezTo>
                    <a:pt x="13889" y="3409"/>
                    <a:pt x="13898" y="3391"/>
                    <a:pt x="13898" y="3329"/>
                  </a:cubicBezTo>
                  <a:cubicBezTo>
                    <a:pt x="13933" y="3321"/>
                    <a:pt x="13889" y="3427"/>
                    <a:pt x="13960" y="3400"/>
                  </a:cubicBezTo>
                  <a:cubicBezTo>
                    <a:pt x="13969" y="3391"/>
                    <a:pt x="13951" y="3365"/>
                    <a:pt x="13942" y="3374"/>
                  </a:cubicBezTo>
                  <a:cubicBezTo>
                    <a:pt x="13942" y="3303"/>
                    <a:pt x="14066" y="3400"/>
                    <a:pt x="13995" y="3276"/>
                  </a:cubicBezTo>
                  <a:cubicBezTo>
                    <a:pt x="14057" y="3250"/>
                    <a:pt x="14039" y="3427"/>
                    <a:pt x="14119" y="3409"/>
                  </a:cubicBezTo>
                  <a:cubicBezTo>
                    <a:pt x="14092" y="3338"/>
                    <a:pt x="14101" y="3285"/>
                    <a:pt x="14048" y="3197"/>
                  </a:cubicBezTo>
                  <a:cubicBezTo>
                    <a:pt x="14013" y="3153"/>
                    <a:pt x="14031" y="3241"/>
                    <a:pt x="13986" y="3232"/>
                  </a:cubicBezTo>
                  <a:cubicBezTo>
                    <a:pt x="13978" y="3188"/>
                    <a:pt x="14013" y="3162"/>
                    <a:pt x="14022" y="3117"/>
                  </a:cubicBezTo>
                  <a:cubicBezTo>
                    <a:pt x="13995" y="3082"/>
                    <a:pt x="13951" y="3064"/>
                    <a:pt x="13960" y="3020"/>
                  </a:cubicBezTo>
                  <a:cubicBezTo>
                    <a:pt x="14013" y="3029"/>
                    <a:pt x="14048" y="3073"/>
                    <a:pt x="14075" y="3126"/>
                  </a:cubicBezTo>
                  <a:cubicBezTo>
                    <a:pt x="14101" y="3179"/>
                    <a:pt x="14128" y="3241"/>
                    <a:pt x="14172" y="3294"/>
                  </a:cubicBezTo>
                  <a:cubicBezTo>
                    <a:pt x="14145" y="3294"/>
                    <a:pt x="14128" y="3241"/>
                    <a:pt x="14101" y="3285"/>
                  </a:cubicBezTo>
                  <a:cubicBezTo>
                    <a:pt x="14128" y="3356"/>
                    <a:pt x="14172" y="3285"/>
                    <a:pt x="14198" y="3365"/>
                  </a:cubicBezTo>
                  <a:cubicBezTo>
                    <a:pt x="14216" y="3365"/>
                    <a:pt x="14216" y="3347"/>
                    <a:pt x="14216" y="3338"/>
                  </a:cubicBezTo>
                  <a:cubicBezTo>
                    <a:pt x="14278" y="3382"/>
                    <a:pt x="14322" y="3444"/>
                    <a:pt x="14393" y="3427"/>
                  </a:cubicBezTo>
                  <a:cubicBezTo>
                    <a:pt x="14437" y="3479"/>
                    <a:pt x="14401" y="3497"/>
                    <a:pt x="14410" y="3532"/>
                  </a:cubicBezTo>
                  <a:cubicBezTo>
                    <a:pt x="14437" y="3621"/>
                    <a:pt x="14481" y="3638"/>
                    <a:pt x="14507" y="3709"/>
                  </a:cubicBezTo>
                  <a:cubicBezTo>
                    <a:pt x="14481" y="3727"/>
                    <a:pt x="14454" y="3718"/>
                    <a:pt x="14446" y="3674"/>
                  </a:cubicBezTo>
                  <a:cubicBezTo>
                    <a:pt x="14401" y="3753"/>
                    <a:pt x="14525" y="3868"/>
                    <a:pt x="14437" y="3912"/>
                  </a:cubicBezTo>
                  <a:cubicBezTo>
                    <a:pt x="14490" y="3983"/>
                    <a:pt x="14525" y="3877"/>
                    <a:pt x="14525" y="3833"/>
                  </a:cubicBezTo>
                  <a:cubicBezTo>
                    <a:pt x="14552" y="3824"/>
                    <a:pt x="14560" y="3903"/>
                    <a:pt x="14578" y="3921"/>
                  </a:cubicBezTo>
                  <a:cubicBezTo>
                    <a:pt x="14507" y="3886"/>
                    <a:pt x="14525" y="3974"/>
                    <a:pt x="14490" y="4000"/>
                  </a:cubicBezTo>
                  <a:cubicBezTo>
                    <a:pt x="14552" y="4080"/>
                    <a:pt x="14622" y="4098"/>
                    <a:pt x="14666" y="4230"/>
                  </a:cubicBezTo>
                  <a:cubicBezTo>
                    <a:pt x="14693" y="4274"/>
                    <a:pt x="14649" y="4274"/>
                    <a:pt x="14640" y="4301"/>
                  </a:cubicBezTo>
                  <a:cubicBezTo>
                    <a:pt x="14649" y="4318"/>
                    <a:pt x="14657" y="4318"/>
                    <a:pt x="14666" y="4336"/>
                  </a:cubicBezTo>
                  <a:cubicBezTo>
                    <a:pt x="14693" y="4371"/>
                    <a:pt x="14684" y="4265"/>
                    <a:pt x="14728" y="4336"/>
                  </a:cubicBezTo>
                  <a:cubicBezTo>
                    <a:pt x="14746" y="4371"/>
                    <a:pt x="14719" y="4380"/>
                    <a:pt x="14693" y="4389"/>
                  </a:cubicBezTo>
                  <a:cubicBezTo>
                    <a:pt x="14728" y="4442"/>
                    <a:pt x="14772" y="4477"/>
                    <a:pt x="14790" y="4566"/>
                  </a:cubicBezTo>
                  <a:cubicBezTo>
                    <a:pt x="14799" y="4619"/>
                    <a:pt x="14763" y="4627"/>
                    <a:pt x="14799" y="4707"/>
                  </a:cubicBezTo>
                  <a:cubicBezTo>
                    <a:pt x="14816" y="4698"/>
                    <a:pt x="14799" y="4671"/>
                    <a:pt x="14799" y="4645"/>
                  </a:cubicBezTo>
                  <a:cubicBezTo>
                    <a:pt x="14852" y="4689"/>
                    <a:pt x="14852" y="4919"/>
                    <a:pt x="14914" y="5025"/>
                  </a:cubicBezTo>
                  <a:cubicBezTo>
                    <a:pt x="14905" y="5069"/>
                    <a:pt x="14834" y="5051"/>
                    <a:pt x="14852" y="5113"/>
                  </a:cubicBezTo>
                  <a:cubicBezTo>
                    <a:pt x="14861" y="5139"/>
                    <a:pt x="14869" y="5104"/>
                    <a:pt x="14896" y="5104"/>
                  </a:cubicBezTo>
                  <a:cubicBezTo>
                    <a:pt x="14914" y="5219"/>
                    <a:pt x="14922" y="5325"/>
                    <a:pt x="14958" y="5413"/>
                  </a:cubicBezTo>
                  <a:cubicBezTo>
                    <a:pt x="14914" y="5422"/>
                    <a:pt x="14887" y="5449"/>
                    <a:pt x="14905" y="5510"/>
                  </a:cubicBezTo>
                  <a:cubicBezTo>
                    <a:pt x="14922" y="5501"/>
                    <a:pt x="14922" y="5466"/>
                    <a:pt x="14949" y="5475"/>
                  </a:cubicBezTo>
                  <a:cubicBezTo>
                    <a:pt x="14975" y="5510"/>
                    <a:pt x="14922" y="5501"/>
                    <a:pt x="14922" y="5510"/>
                  </a:cubicBezTo>
                  <a:cubicBezTo>
                    <a:pt x="14922" y="5554"/>
                    <a:pt x="14975" y="5599"/>
                    <a:pt x="14940" y="5643"/>
                  </a:cubicBezTo>
                  <a:cubicBezTo>
                    <a:pt x="14878" y="5590"/>
                    <a:pt x="14914" y="5519"/>
                    <a:pt x="14878" y="5422"/>
                  </a:cubicBezTo>
                  <a:cubicBezTo>
                    <a:pt x="14869" y="5378"/>
                    <a:pt x="14825" y="5396"/>
                    <a:pt x="14825" y="5334"/>
                  </a:cubicBezTo>
                  <a:cubicBezTo>
                    <a:pt x="14887" y="5378"/>
                    <a:pt x="14816" y="5192"/>
                    <a:pt x="14843" y="5157"/>
                  </a:cubicBezTo>
                  <a:cubicBezTo>
                    <a:pt x="14825" y="5139"/>
                    <a:pt x="14808" y="5122"/>
                    <a:pt x="14781" y="5104"/>
                  </a:cubicBezTo>
                  <a:cubicBezTo>
                    <a:pt x="14790" y="5051"/>
                    <a:pt x="14834" y="5042"/>
                    <a:pt x="14861" y="5016"/>
                  </a:cubicBezTo>
                  <a:cubicBezTo>
                    <a:pt x="14808" y="4963"/>
                    <a:pt x="14887" y="4936"/>
                    <a:pt x="14843" y="4857"/>
                  </a:cubicBezTo>
                  <a:cubicBezTo>
                    <a:pt x="14755" y="4848"/>
                    <a:pt x="14808" y="4981"/>
                    <a:pt x="14728" y="4936"/>
                  </a:cubicBezTo>
                  <a:cubicBezTo>
                    <a:pt x="14737" y="4883"/>
                    <a:pt x="14755" y="4830"/>
                    <a:pt x="14825" y="4822"/>
                  </a:cubicBezTo>
                  <a:cubicBezTo>
                    <a:pt x="14816" y="4733"/>
                    <a:pt x="14763" y="4742"/>
                    <a:pt x="14755" y="4795"/>
                  </a:cubicBezTo>
                  <a:cubicBezTo>
                    <a:pt x="14728" y="4786"/>
                    <a:pt x="14737" y="4751"/>
                    <a:pt x="14763" y="4751"/>
                  </a:cubicBezTo>
                  <a:cubicBezTo>
                    <a:pt x="14737" y="4689"/>
                    <a:pt x="14755" y="4663"/>
                    <a:pt x="14763" y="4619"/>
                  </a:cubicBezTo>
                  <a:cubicBezTo>
                    <a:pt x="14755" y="4574"/>
                    <a:pt x="14684" y="4601"/>
                    <a:pt x="14719" y="4645"/>
                  </a:cubicBezTo>
                  <a:cubicBezTo>
                    <a:pt x="14675" y="4627"/>
                    <a:pt x="14728" y="4557"/>
                    <a:pt x="14675" y="4539"/>
                  </a:cubicBezTo>
                  <a:cubicBezTo>
                    <a:pt x="14649" y="4539"/>
                    <a:pt x="14657" y="4557"/>
                    <a:pt x="14640" y="4566"/>
                  </a:cubicBezTo>
                  <a:cubicBezTo>
                    <a:pt x="14666" y="4592"/>
                    <a:pt x="14666" y="4689"/>
                    <a:pt x="14710" y="4663"/>
                  </a:cubicBezTo>
                  <a:cubicBezTo>
                    <a:pt x="14746" y="4742"/>
                    <a:pt x="14684" y="4733"/>
                    <a:pt x="14710" y="4804"/>
                  </a:cubicBezTo>
                  <a:cubicBezTo>
                    <a:pt x="14684" y="4822"/>
                    <a:pt x="14684" y="4777"/>
                    <a:pt x="14657" y="4777"/>
                  </a:cubicBezTo>
                  <a:cubicBezTo>
                    <a:pt x="14622" y="4795"/>
                    <a:pt x="14684" y="4804"/>
                    <a:pt x="14684" y="4813"/>
                  </a:cubicBezTo>
                  <a:cubicBezTo>
                    <a:pt x="14684" y="4839"/>
                    <a:pt x="14657" y="4848"/>
                    <a:pt x="14666" y="4875"/>
                  </a:cubicBezTo>
                  <a:cubicBezTo>
                    <a:pt x="14675" y="4901"/>
                    <a:pt x="14710" y="4919"/>
                    <a:pt x="14710" y="4963"/>
                  </a:cubicBezTo>
                  <a:cubicBezTo>
                    <a:pt x="14719" y="4989"/>
                    <a:pt x="14755" y="4972"/>
                    <a:pt x="14781" y="4972"/>
                  </a:cubicBezTo>
                  <a:cubicBezTo>
                    <a:pt x="14799" y="5042"/>
                    <a:pt x="14755" y="5060"/>
                    <a:pt x="14737" y="5113"/>
                  </a:cubicBezTo>
                  <a:cubicBezTo>
                    <a:pt x="14746" y="5175"/>
                    <a:pt x="14790" y="5157"/>
                    <a:pt x="14816" y="5175"/>
                  </a:cubicBezTo>
                  <a:cubicBezTo>
                    <a:pt x="14799" y="5228"/>
                    <a:pt x="14763" y="5245"/>
                    <a:pt x="14737" y="5290"/>
                  </a:cubicBezTo>
                  <a:cubicBezTo>
                    <a:pt x="14808" y="5316"/>
                    <a:pt x="14816" y="5431"/>
                    <a:pt x="14852" y="5519"/>
                  </a:cubicBezTo>
                  <a:cubicBezTo>
                    <a:pt x="14790" y="5510"/>
                    <a:pt x="14834" y="5599"/>
                    <a:pt x="14834" y="5634"/>
                  </a:cubicBezTo>
                  <a:cubicBezTo>
                    <a:pt x="14843" y="5696"/>
                    <a:pt x="14914" y="5669"/>
                    <a:pt x="14905" y="5766"/>
                  </a:cubicBezTo>
                  <a:cubicBezTo>
                    <a:pt x="14887" y="5749"/>
                    <a:pt x="14878" y="5731"/>
                    <a:pt x="14869" y="5713"/>
                  </a:cubicBezTo>
                  <a:cubicBezTo>
                    <a:pt x="14834" y="5722"/>
                    <a:pt x="14869" y="5793"/>
                    <a:pt x="14878" y="5802"/>
                  </a:cubicBezTo>
                  <a:cubicBezTo>
                    <a:pt x="14887" y="5793"/>
                    <a:pt x="14905" y="5784"/>
                    <a:pt x="14922" y="5766"/>
                  </a:cubicBezTo>
                  <a:cubicBezTo>
                    <a:pt x="14958" y="5705"/>
                    <a:pt x="14922" y="5669"/>
                    <a:pt x="14975" y="5705"/>
                  </a:cubicBezTo>
                  <a:cubicBezTo>
                    <a:pt x="14967" y="5643"/>
                    <a:pt x="14967" y="5590"/>
                    <a:pt x="14958" y="5528"/>
                  </a:cubicBezTo>
                  <a:cubicBezTo>
                    <a:pt x="15011" y="5554"/>
                    <a:pt x="14975" y="5652"/>
                    <a:pt x="14993" y="5740"/>
                  </a:cubicBezTo>
                  <a:cubicBezTo>
                    <a:pt x="15002" y="5775"/>
                    <a:pt x="15011" y="5819"/>
                    <a:pt x="15011" y="5872"/>
                  </a:cubicBezTo>
                  <a:cubicBezTo>
                    <a:pt x="15020" y="5925"/>
                    <a:pt x="15020" y="5987"/>
                    <a:pt x="15011" y="6049"/>
                  </a:cubicBezTo>
                  <a:cubicBezTo>
                    <a:pt x="14967" y="6031"/>
                    <a:pt x="14958" y="6067"/>
                    <a:pt x="14922" y="6067"/>
                  </a:cubicBezTo>
                  <a:cubicBezTo>
                    <a:pt x="14914" y="6173"/>
                    <a:pt x="14940" y="6208"/>
                    <a:pt x="14922" y="6296"/>
                  </a:cubicBezTo>
                  <a:cubicBezTo>
                    <a:pt x="14887" y="6287"/>
                    <a:pt x="14861" y="6261"/>
                    <a:pt x="14861" y="6226"/>
                  </a:cubicBezTo>
                  <a:cubicBezTo>
                    <a:pt x="14808" y="6279"/>
                    <a:pt x="14914" y="6305"/>
                    <a:pt x="14922" y="6358"/>
                  </a:cubicBezTo>
                  <a:cubicBezTo>
                    <a:pt x="14931" y="6420"/>
                    <a:pt x="14869" y="6402"/>
                    <a:pt x="14878" y="6464"/>
                  </a:cubicBezTo>
                  <a:cubicBezTo>
                    <a:pt x="14878" y="6499"/>
                    <a:pt x="14940" y="6464"/>
                    <a:pt x="14922" y="6411"/>
                  </a:cubicBezTo>
                  <a:cubicBezTo>
                    <a:pt x="14993" y="6446"/>
                    <a:pt x="14896" y="6482"/>
                    <a:pt x="14887" y="6526"/>
                  </a:cubicBezTo>
                  <a:cubicBezTo>
                    <a:pt x="14905" y="6605"/>
                    <a:pt x="14940" y="6552"/>
                    <a:pt x="14984" y="6588"/>
                  </a:cubicBezTo>
                  <a:cubicBezTo>
                    <a:pt x="14975" y="6658"/>
                    <a:pt x="14914" y="6561"/>
                    <a:pt x="14905" y="6641"/>
                  </a:cubicBezTo>
                  <a:cubicBezTo>
                    <a:pt x="14940" y="6649"/>
                    <a:pt x="14914" y="6738"/>
                    <a:pt x="14975" y="6720"/>
                  </a:cubicBezTo>
                  <a:cubicBezTo>
                    <a:pt x="14949" y="6773"/>
                    <a:pt x="14993" y="6879"/>
                    <a:pt x="14949" y="6826"/>
                  </a:cubicBezTo>
                  <a:cubicBezTo>
                    <a:pt x="14958" y="6879"/>
                    <a:pt x="14922" y="6976"/>
                    <a:pt x="14949" y="7003"/>
                  </a:cubicBezTo>
                  <a:cubicBezTo>
                    <a:pt x="14940" y="7029"/>
                    <a:pt x="14922" y="7003"/>
                    <a:pt x="14905" y="6994"/>
                  </a:cubicBezTo>
                  <a:cubicBezTo>
                    <a:pt x="14887" y="7056"/>
                    <a:pt x="14958" y="7029"/>
                    <a:pt x="14967" y="7056"/>
                  </a:cubicBezTo>
                  <a:cubicBezTo>
                    <a:pt x="14905" y="7082"/>
                    <a:pt x="14984" y="7109"/>
                    <a:pt x="14958" y="7206"/>
                  </a:cubicBezTo>
                  <a:cubicBezTo>
                    <a:pt x="14922" y="7197"/>
                    <a:pt x="14905" y="7161"/>
                    <a:pt x="14887" y="7144"/>
                  </a:cubicBezTo>
                  <a:cubicBezTo>
                    <a:pt x="14905" y="6967"/>
                    <a:pt x="14896" y="6844"/>
                    <a:pt x="14878" y="6729"/>
                  </a:cubicBezTo>
                  <a:cubicBezTo>
                    <a:pt x="14878" y="6667"/>
                    <a:pt x="14869" y="6605"/>
                    <a:pt x="14861" y="6543"/>
                  </a:cubicBezTo>
                  <a:cubicBezTo>
                    <a:pt x="14852" y="6482"/>
                    <a:pt x="14843" y="6411"/>
                    <a:pt x="14843" y="6331"/>
                  </a:cubicBezTo>
                  <a:cubicBezTo>
                    <a:pt x="14834" y="6305"/>
                    <a:pt x="14816" y="6331"/>
                    <a:pt x="14816" y="6358"/>
                  </a:cubicBezTo>
                  <a:cubicBezTo>
                    <a:pt x="14799" y="6287"/>
                    <a:pt x="14781" y="6217"/>
                    <a:pt x="14781" y="6164"/>
                  </a:cubicBezTo>
                  <a:cubicBezTo>
                    <a:pt x="14781" y="6155"/>
                    <a:pt x="14808" y="6137"/>
                    <a:pt x="14808" y="6111"/>
                  </a:cubicBezTo>
                  <a:cubicBezTo>
                    <a:pt x="14808" y="6093"/>
                    <a:pt x="14790" y="6067"/>
                    <a:pt x="14790" y="6075"/>
                  </a:cubicBezTo>
                  <a:cubicBezTo>
                    <a:pt x="14790" y="6040"/>
                    <a:pt x="14834" y="6093"/>
                    <a:pt x="14816" y="5996"/>
                  </a:cubicBezTo>
                  <a:cubicBezTo>
                    <a:pt x="14914" y="6022"/>
                    <a:pt x="14843" y="6128"/>
                    <a:pt x="14869" y="6181"/>
                  </a:cubicBezTo>
                  <a:cubicBezTo>
                    <a:pt x="14922" y="6102"/>
                    <a:pt x="14940" y="5978"/>
                    <a:pt x="14940" y="5837"/>
                  </a:cubicBezTo>
                  <a:cubicBezTo>
                    <a:pt x="14949" y="5846"/>
                    <a:pt x="14967" y="5855"/>
                    <a:pt x="14984" y="5855"/>
                  </a:cubicBezTo>
                  <a:cubicBezTo>
                    <a:pt x="14967" y="5775"/>
                    <a:pt x="14914" y="5819"/>
                    <a:pt x="14861" y="5846"/>
                  </a:cubicBezTo>
                  <a:cubicBezTo>
                    <a:pt x="14861" y="5925"/>
                    <a:pt x="14922" y="5899"/>
                    <a:pt x="14922" y="5969"/>
                  </a:cubicBezTo>
                  <a:cubicBezTo>
                    <a:pt x="14852" y="5969"/>
                    <a:pt x="14772" y="5899"/>
                    <a:pt x="14772" y="6022"/>
                  </a:cubicBezTo>
                  <a:cubicBezTo>
                    <a:pt x="14763" y="5978"/>
                    <a:pt x="14763" y="5943"/>
                    <a:pt x="14755" y="5899"/>
                  </a:cubicBezTo>
                  <a:cubicBezTo>
                    <a:pt x="14737" y="5855"/>
                    <a:pt x="14728" y="5811"/>
                    <a:pt x="14719" y="5758"/>
                  </a:cubicBezTo>
                  <a:cubicBezTo>
                    <a:pt x="14702" y="5669"/>
                    <a:pt x="14693" y="5572"/>
                    <a:pt x="14702" y="5475"/>
                  </a:cubicBezTo>
                  <a:cubicBezTo>
                    <a:pt x="14649" y="5431"/>
                    <a:pt x="14657" y="5290"/>
                    <a:pt x="14631" y="5184"/>
                  </a:cubicBezTo>
                  <a:cubicBezTo>
                    <a:pt x="14622" y="5148"/>
                    <a:pt x="14569" y="5184"/>
                    <a:pt x="14569" y="5122"/>
                  </a:cubicBezTo>
                  <a:cubicBezTo>
                    <a:pt x="14605" y="5069"/>
                    <a:pt x="14631" y="5060"/>
                    <a:pt x="14666" y="5042"/>
                  </a:cubicBezTo>
                  <a:cubicBezTo>
                    <a:pt x="14640" y="4963"/>
                    <a:pt x="14649" y="4972"/>
                    <a:pt x="14613" y="4866"/>
                  </a:cubicBezTo>
                  <a:cubicBezTo>
                    <a:pt x="14578" y="4866"/>
                    <a:pt x="14578" y="4883"/>
                    <a:pt x="14560" y="4892"/>
                  </a:cubicBezTo>
                  <a:cubicBezTo>
                    <a:pt x="14596" y="4919"/>
                    <a:pt x="14605" y="4989"/>
                    <a:pt x="14649" y="5016"/>
                  </a:cubicBezTo>
                  <a:cubicBezTo>
                    <a:pt x="14569" y="5139"/>
                    <a:pt x="14507" y="4963"/>
                    <a:pt x="14507" y="4866"/>
                  </a:cubicBezTo>
                  <a:cubicBezTo>
                    <a:pt x="14507" y="4866"/>
                    <a:pt x="14543" y="4883"/>
                    <a:pt x="14543" y="4875"/>
                  </a:cubicBezTo>
                  <a:cubicBezTo>
                    <a:pt x="14543" y="4866"/>
                    <a:pt x="14516" y="4769"/>
                    <a:pt x="14490" y="4795"/>
                  </a:cubicBezTo>
                  <a:cubicBezTo>
                    <a:pt x="14481" y="4742"/>
                    <a:pt x="14463" y="4654"/>
                    <a:pt x="14428" y="4574"/>
                  </a:cubicBezTo>
                  <a:cubicBezTo>
                    <a:pt x="14401" y="4486"/>
                    <a:pt x="14366" y="4389"/>
                    <a:pt x="14331" y="4309"/>
                  </a:cubicBezTo>
                  <a:cubicBezTo>
                    <a:pt x="14278" y="4212"/>
                    <a:pt x="14269" y="4080"/>
                    <a:pt x="14216" y="3992"/>
                  </a:cubicBezTo>
                  <a:cubicBezTo>
                    <a:pt x="14198" y="3947"/>
                    <a:pt x="14137" y="3903"/>
                    <a:pt x="14110" y="3850"/>
                  </a:cubicBezTo>
                  <a:cubicBezTo>
                    <a:pt x="14075" y="3789"/>
                    <a:pt x="14048" y="3718"/>
                    <a:pt x="13995" y="3700"/>
                  </a:cubicBezTo>
                  <a:cubicBezTo>
                    <a:pt x="13951" y="3736"/>
                    <a:pt x="14004" y="3815"/>
                    <a:pt x="13960" y="3842"/>
                  </a:cubicBezTo>
                  <a:cubicBezTo>
                    <a:pt x="14022" y="3903"/>
                    <a:pt x="14057" y="4036"/>
                    <a:pt x="14004" y="4071"/>
                  </a:cubicBezTo>
                  <a:cubicBezTo>
                    <a:pt x="14057" y="4071"/>
                    <a:pt x="14110" y="4115"/>
                    <a:pt x="14137" y="4177"/>
                  </a:cubicBezTo>
                  <a:cubicBezTo>
                    <a:pt x="14190" y="4177"/>
                    <a:pt x="14172" y="4142"/>
                    <a:pt x="14207" y="4142"/>
                  </a:cubicBezTo>
                  <a:cubicBezTo>
                    <a:pt x="14260" y="4239"/>
                    <a:pt x="14145" y="4221"/>
                    <a:pt x="14101" y="4212"/>
                  </a:cubicBezTo>
                  <a:cubicBezTo>
                    <a:pt x="14101" y="4230"/>
                    <a:pt x="14137" y="4301"/>
                    <a:pt x="14137" y="4354"/>
                  </a:cubicBezTo>
                  <a:cubicBezTo>
                    <a:pt x="14145" y="4389"/>
                    <a:pt x="14181" y="4309"/>
                    <a:pt x="14216" y="4354"/>
                  </a:cubicBezTo>
                  <a:cubicBezTo>
                    <a:pt x="14234" y="4336"/>
                    <a:pt x="14137" y="4283"/>
                    <a:pt x="14172" y="4230"/>
                  </a:cubicBezTo>
                  <a:cubicBezTo>
                    <a:pt x="14198" y="4239"/>
                    <a:pt x="14216" y="4265"/>
                    <a:pt x="14251" y="4265"/>
                  </a:cubicBezTo>
                  <a:cubicBezTo>
                    <a:pt x="14278" y="4398"/>
                    <a:pt x="14340" y="4539"/>
                    <a:pt x="14384" y="4742"/>
                  </a:cubicBezTo>
                  <a:cubicBezTo>
                    <a:pt x="14375" y="4777"/>
                    <a:pt x="14375" y="4742"/>
                    <a:pt x="14366" y="4716"/>
                  </a:cubicBezTo>
                  <a:cubicBezTo>
                    <a:pt x="14357" y="4680"/>
                    <a:pt x="14340" y="4645"/>
                    <a:pt x="14322" y="4663"/>
                  </a:cubicBezTo>
                  <a:cubicBezTo>
                    <a:pt x="14287" y="4671"/>
                    <a:pt x="14304" y="4733"/>
                    <a:pt x="14313" y="4777"/>
                  </a:cubicBezTo>
                  <a:cubicBezTo>
                    <a:pt x="14322" y="4822"/>
                    <a:pt x="14375" y="4777"/>
                    <a:pt x="14375" y="4839"/>
                  </a:cubicBezTo>
                  <a:cubicBezTo>
                    <a:pt x="14322" y="4804"/>
                    <a:pt x="14322" y="4875"/>
                    <a:pt x="14348" y="4901"/>
                  </a:cubicBezTo>
                  <a:cubicBezTo>
                    <a:pt x="14366" y="4936"/>
                    <a:pt x="14410" y="4883"/>
                    <a:pt x="14366" y="4936"/>
                  </a:cubicBezTo>
                  <a:cubicBezTo>
                    <a:pt x="14331" y="4972"/>
                    <a:pt x="14331" y="5025"/>
                    <a:pt x="14366" y="5060"/>
                  </a:cubicBezTo>
                  <a:cubicBezTo>
                    <a:pt x="14393" y="5042"/>
                    <a:pt x="14375" y="4981"/>
                    <a:pt x="14428" y="4981"/>
                  </a:cubicBezTo>
                  <a:cubicBezTo>
                    <a:pt x="14446" y="5034"/>
                    <a:pt x="14393" y="5034"/>
                    <a:pt x="14401" y="5078"/>
                  </a:cubicBezTo>
                  <a:cubicBezTo>
                    <a:pt x="14401" y="5086"/>
                    <a:pt x="14419" y="5095"/>
                    <a:pt x="14419" y="5113"/>
                  </a:cubicBezTo>
                  <a:cubicBezTo>
                    <a:pt x="14463" y="5113"/>
                    <a:pt x="14437" y="5069"/>
                    <a:pt x="14454" y="5051"/>
                  </a:cubicBezTo>
                  <a:cubicBezTo>
                    <a:pt x="14481" y="5025"/>
                    <a:pt x="14481" y="5095"/>
                    <a:pt x="14481" y="5095"/>
                  </a:cubicBezTo>
                  <a:cubicBezTo>
                    <a:pt x="14499" y="5139"/>
                    <a:pt x="14516" y="5139"/>
                    <a:pt x="14525" y="5166"/>
                  </a:cubicBezTo>
                  <a:cubicBezTo>
                    <a:pt x="14534" y="5210"/>
                    <a:pt x="14543" y="5254"/>
                    <a:pt x="14543" y="5307"/>
                  </a:cubicBezTo>
                  <a:cubicBezTo>
                    <a:pt x="14552" y="5351"/>
                    <a:pt x="14560" y="5404"/>
                    <a:pt x="14569" y="5457"/>
                  </a:cubicBezTo>
                  <a:cubicBezTo>
                    <a:pt x="14516" y="5413"/>
                    <a:pt x="14543" y="5387"/>
                    <a:pt x="14534" y="5316"/>
                  </a:cubicBezTo>
                  <a:cubicBezTo>
                    <a:pt x="14499" y="5325"/>
                    <a:pt x="14507" y="5378"/>
                    <a:pt x="14516" y="5431"/>
                  </a:cubicBezTo>
                  <a:cubicBezTo>
                    <a:pt x="14472" y="5431"/>
                    <a:pt x="14463" y="5475"/>
                    <a:pt x="14454" y="5510"/>
                  </a:cubicBezTo>
                  <a:cubicBezTo>
                    <a:pt x="14490" y="5563"/>
                    <a:pt x="14481" y="5457"/>
                    <a:pt x="14543" y="5484"/>
                  </a:cubicBezTo>
                  <a:cubicBezTo>
                    <a:pt x="14569" y="5581"/>
                    <a:pt x="14463" y="5563"/>
                    <a:pt x="14437" y="5616"/>
                  </a:cubicBezTo>
                  <a:cubicBezTo>
                    <a:pt x="14446" y="5687"/>
                    <a:pt x="14428" y="5731"/>
                    <a:pt x="14419" y="5784"/>
                  </a:cubicBezTo>
                  <a:cubicBezTo>
                    <a:pt x="14428" y="5819"/>
                    <a:pt x="14472" y="5793"/>
                    <a:pt x="14481" y="5819"/>
                  </a:cubicBezTo>
                  <a:cubicBezTo>
                    <a:pt x="14507" y="5908"/>
                    <a:pt x="14428" y="5899"/>
                    <a:pt x="14454" y="5996"/>
                  </a:cubicBezTo>
                  <a:cubicBezTo>
                    <a:pt x="14384" y="5996"/>
                    <a:pt x="14393" y="6067"/>
                    <a:pt x="14322" y="6058"/>
                  </a:cubicBezTo>
                  <a:cubicBezTo>
                    <a:pt x="14357" y="5996"/>
                    <a:pt x="14295" y="5934"/>
                    <a:pt x="14260" y="5908"/>
                  </a:cubicBezTo>
                  <a:cubicBezTo>
                    <a:pt x="14242" y="5908"/>
                    <a:pt x="14260" y="5952"/>
                    <a:pt x="14251" y="5978"/>
                  </a:cubicBezTo>
                  <a:cubicBezTo>
                    <a:pt x="14242" y="5961"/>
                    <a:pt x="14216" y="5961"/>
                    <a:pt x="14190" y="5961"/>
                  </a:cubicBezTo>
                  <a:cubicBezTo>
                    <a:pt x="14190" y="5925"/>
                    <a:pt x="14198" y="5908"/>
                    <a:pt x="14234" y="5908"/>
                  </a:cubicBezTo>
                  <a:cubicBezTo>
                    <a:pt x="14242" y="5881"/>
                    <a:pt x="14172" y="5872"/>
                    <a:pt x="14216" y="5855"/>
                  </a:cubicBezTo>
                  <a:cubicBezTo>
                    <a:pt x="14234" y="5828"/>
                    <a:pt x="14242" y="5837"/>
                    <a:pt x="14242" y="5890"/>
                  </a:cubicBezTo>
                  <a:cubicBezTo>
                    <a:pt x="14269" y="5855"/>
                    <a:pt x="14322" y="5864"/>
                    <a:pt x="14340" y="5899"/>
                  </a:cubicBezTo>
                  <a:cubicBezTo>
                    <a:pt x="14384" y="5872"/>
                    <a:pt x="14304" y="5837"/>
                    <a:pt x="14313" y="5793"/>
                  </a:cubicBezTo>
                  <a:cubicBezTo>
                    <a:pt x="14348" y="5784"/>
                    <a:pt x="14366" y="5758"/>
                    <a:pt x="14419" y="5766"/>
                  </a:cubicBezTo>
                  <a:cubicBezTo>
                    <a:pt x="14410" y="5713"/>
                    <a:pt x="14340" y="5758"/>
                    <a:pt x="14340" y="5705"/>
                  </a:cubicBezTo>
                  <a:cubicBezTo>
                    <a:pt x="14295" y="5705"/>
                    <a:pt x="14331" y="5775"/>
                    <a:pt x="14278" y="5758"/>
                  </a:cubicBezTo>
                  <a:cubicBezTo>
                    <a:pt x="14287" y="5731"/>
                    <a:pt x="14260" y="5669"/>
                    <a:pt x="14287" y="5669"/>
                  </a:cubicBezTo>
                  <a:cubicBezTo>
                    <a:pt x="14269" y="5643"/>
                    <a:pt x="14234" y="5634"/>
                    <a:pt x="14234" y="5572"/>
                  </a:cubicBezTo>
                  <a:cubicBezTo>
                    <a:pt x="14287" y="5599"/>
                    <a:pt x="14331" y="5581"/>
                    <a:pt x="14295" y="5493"/>
                  </a:cubicBezTo>
                  <a:cubicBezTo>
                    <a:pt x="14322" y="5440"/>
                    <a:pt x="14340" y="5537"/>
                    <a:pt x="14375" y="5484"/>
                  </a:cubicBezTo>
                  <a:cubicBezTo>
                    <a:pt x="14348" y="5466"/>
                    <a:pt x="14322" y="5457"/>
                    <a:pt x="14331" y="5396"/>
                  </a:cubicBezTo>
                  <a:cubicBezTo>
                    <a:pt x="14357" y="5404"/>
                    <a:pt x="14357" y="5378"/>
                    <a:pt x="14357" y="5360"/>
                  </a:cubicBezTo>
                  <a:cubicBezTo>
                    <a:pt x="14393" y="5360"/>
                    <a:pt x="14454" y="5378"/>
                    <a:pt x="14472" y="5343"/>
                  </a:cubicBezTo>
                  <a:cubicBezTo>
                    <a:pt x="14454" y="5307"/>
                    <a:pt x="14410" y="5325"/>
                    <a:pt x="14419" y="5254"/>
                  </a:cubicBezTo>
                  <a:cubicBezTo>
                    <a:pt x="14472" y="5228"/>
                    <a:pt x="14454" y="5307"/>
                    <a:pt x="14516" y="5281"/>
                  </a:cubicBezTo>
                  <a:cubicBezTo>
                    <a:pt x="14516" y="5201"/>
                    <a:pt x="14463" y="5237"/>
                    <a:pt x="14437" y="5219"/>
                  </a:cubicBezTo>
                  <a:cubicBezTo>
                    <a:pt x="14437" y="5184"/>
                    <a:pt x="14507" y="5201"/>
                    <a:pt x="14472" y="5139"/>
                  </a:cubicBezTo>
                  <a:cubicBezTo>
                    <a:pt x="14454" y="5131"/>
                    <a:pt x="14410" y="5139"/>
                    <a:pt x="14384" y="5095"/>
                  </a:cubicBezTo>
                  <a:cubicBezTo>
                    <a:pt x="14357" y="5113"/>
                    <a:pt x="14437" y="5131"/>
                    <a:pt x="14419" y="5201"/>
                  </a:cubicBezTo>
                  <a:cubicBezTo>
                    <a:pt x="14375" y="5184"/>
                    <a:pt x="14401" y="5245"/>
                    <a:pt x="14384" y="5263"/>
                  </a:cubicBezTo>
                  <a:cubicBezTo>
                    <a:pt x="14375" y="5272"/>
                    <a:pt x="14348" y="5263"/>
                    <a:pt x="14340" y="5272"/>
                  </a:cubicBezTo>
                  <a:cubicBezTo>
                    <a:pt x="14322" y="5281"/>
                    <a:pt x="14331" y="5316"/>
                    <a:pt x="14304" y="5307"/>
                  </a:cubicBezTo>
                  <a:cubicBezTo>
                    <a:pt x="14287" y="5290"/>
                    <a:pt x="14278" y="5263"/>
                    <a:pt x="14269" y="5228"/>
                  </a:cubicBezTo>
                  <a:cubicBezTo>
                    <a:pt x="14295" y="5228"/>
                    <a:pt x="14304" y="5254"/>
                    <a:pt x="14322" y="5254"/>
                  </a:cubicBezTo>
                  <a:cubicBezTo>
                    <a:pt x="14313" y="5210"/>
                    <a:pt x="14304" y="5184"/>
                    <a:pt x="14278" y="5166"/>
                  </a:cubicBezTo>
                  <a:cubicBezTo>
                    <a:pt x="14207" y="5192"/>
                    <a:pt x="14234" y="5272"/>
                    <a:pt x="14260" y="5334"/>
                  </a:cubicBezTo>
                  <a:cubicBezTo>
                    <a:pt x="14216" y="5360"/>
                    <a:pt x="14225" y="5298"/>
                    <a:pt x="14216" y="5272"/>
                  </a:cubicBezTo>
                  <a:cubicBezTo>
                    <a:pt x="14190" y="5307"/>
                    <a:pt x="14154" y="5334"/>
                    <a:pt x="14110" y="5290"/>
                  </a:cubicBezTo>
                  <a:cubicBezTo>
                    <a:pt x="14101" y="5290"/>
                    <a:pt x="14110" y="5325"/>
                    <a:pt x="14092" y="5325"/>
                  </a:cubicBezTo>
                  <a:cubicBezTo>
                    <a:pt x="14101" y="5369"/>
                    <a:pt x="14154" y="5369"/>
                    <a:pt x="14119" y="5422"/>
                  </a:cubicBezTo>
                  <a:cubicBezTo>
                    <a:pt x="14057" y="5422"/>
                    <a:pt x="14057" y="5272"/>
                    <a:pt x="14031" y="5175"/>
                  </a:cubicBezTo>
                  <a:cubicBezTo>
                    <a:pt x="14022" y="5122"/>
                    <a:pt x="13986" y="5078"/>
                    <a:pt x="13986" y="5025"/>
                  </a:cubicBezTo>
                  <a:cubicBezTo>
                    <a:pt x="13995" y="5025"/>
                    <a:pt x="14022" y="5078"/>
                    <a:pt x="14022" y="5095"/>
                  </a:cubicBezTo>
                  <a:cubicBezTo>
                    <a:pt x="14039" y="5034"/>
                    <a:pt x="13995" y="5034"/>
                    <a:pt x="13978" y="4998"/>
                  </a:cubicBezTo>
                  <a:cubicBezTo>
                    <a:pt x="13978" y="4972"/>
                    <a:pt x="13995" y="4936"/>
                    <a:pt x="13995" y="4936"/>
                  </a:cubicBezTo>
                  <a:cubicBezTo>
                    <a:pt x="13986" y="4910"/>
                    <a:pt x="13951" y="4892"/>
                    <a:pt x="13933" y="4866"/>
                  </a:cubicBezTo>
                  <a:cubicBezTo>
                    <a:pt x="13925" y="4839"/>
                    <a:pt x="13942" y="4822"/>
                    <a:pt x="13933" y="4795"/>
                  </a:cubicBezTo>
                  <a:cubicBezTo>
                    <a:pt x="13916" y="4742"/>
                    <a:pt x="13863" y="4680"/>
                    <a:pt x="13889" y="4627"/>
                  </a:cubicBezTo>
                  <a:cubicBezTo>
                    <a:pt x="13969" y="4619"/>
                    <a:pt x="14013" y="4680"/>
                    <a:pt x="14013" y="4777"/>
                  </a:cubicBezTo>
                  <a:cubicBezTo>
                    <a:pt x="14057" y="4760"/>
                    <a:pt x="14031" y="4689"/>
                    <a:pt x="14013" y="4627"/>
                  </a:cubicBezTo>
                  <a:cubicBezTo>
                    <a:pt x="13986" y="4583"/>
                    <a:pt x="13986" y="4619"/>
                    <a:pt x="13951" y="4627"/>
                  </a:cubicBezTo>
                  <a:cubicBezTo>
                    <a:pt x="13951" y="4592"/>
                    <a:pt x="13933" y="4574"/>
                    <a:pt x="13907" y="4583"/>
                  </a:cubicBezTo>
                  <a:cubicBezTo>
                    <a:pt x="13898" y="4557"/>
                    <a:pt x="13898" y="4495"/>
                    <a:pt x="13863" y="4530"/>
                  </a:cubicBezTo>
                  <a:cubicBezTo>
                    <a:pt x="13836" y="4539"/>
                    <a:pt x="13898" y="4583"/>
                    <a:pt x="13872" y="4619"/>
                  </a:cubicBezTo>
                  <a:cubicBezTo>
                    <a:pt x="13810" y="4548"/>
                    <a:pt x="13819" y="4451"/>
                    <a:pt x="13775" y="4362"/>
                  </a:cubicBezTo>
                  <a:cubicBezTo>
                    <a:pt x="13766" y="4336"/>
                    <a:pt x="13739" y="4327"/>
                    <a:pt x="13722" y="4301"/>
                  </a:cubicBezTo>
                  <a:cubicBezTo>
                    <a:pt x="13695" y="4239"/>
                    <a:pt x="13651" y="4142"/>
                    <a:pt x="13616" y="4071"/>
                  </a:cubicBezTo>
                  <a:cubicBezTo>
                    <a:pt x="13589" y="4018"/>
                    <a:pt x="13563" y="3956"/>
                    <a:pt x="13536" y="3903"/>
                  </a:cubicBezTo>
                  <a:cubicBezTo>
                    <a:pt x="13510" y="3850"/>
                    <a:pt x="13483" y="3797"/>
                    <a:pt x="13474" y="3753"/>
                  </a:cubicBezTo>
                  <a:cubicBezTo>
                    <a:pt x="13465" y="3753"/>
                    <a:pt x="13501" y="3744"/>
                    <a:pt x="13501" y="3744"/>
                  </a:cubicBezTo>
                  <a:cubicBezTo>
                    <a:pt x="13501" y="3718"/>
                    <a:pt x="13448" y="3718"/>
                    <a:pt x="13448" y="3691"/>
                  </a:cubicBezTo>
                  <a:cubicBezTo>
                    <a:pt x="13554" y="3674"/>
                    <a:pt x="13412" y="3674"/>
                    <a:pt x="13395" y="3585"/>
                  </a:cubicBezTo>
                  <a:cubicBezTo>
                    <a:pt x="13386" y="3568"/>
                    <a:pt x="13368" y="3585"/>
                    <a:pt x="13351" y="3594"/>
                  </a:cubicBezTo>
                  <a:cubicBezTo>
                    <a:pt x="13315" y="3532"/>
                    <a:pt x="13254" y="3471"/>
                    <a:pt x="13280" y="3427"/>
                  </a:cubicBezTo>
                  <a:cubicBezTo>
                    <a:pt x="13254" y="3374"/>
                    <a:pt x="13218" y="3418"/>
                    <a:pt x="13201" y="3356"/>
                  </a:cubicBezTo>
                  <a:cubicBezTo>
                    <a:pt x="13236" y="3321"/>
                    <a:pt x="13262" y="3321"/>
                    <a:pt x="13289" y="3382"/>
                  </a:cubicBezTo>
                  <a:cubicBezTo>
                    <a:pt x="13324" y="3356"/>
                    <a:pt x="13298" y="3312"/>
                    <a:pt x="13271" y="3268"/>
                  </a:cubicBezTo>
                  <a:cubicBezTo>
                    <a:pt x="13218" y="3285"/>
                    <a:pt x="13236" y="3312"/>
                    <a:pt x="13201" y="3338"/>
                  </a:cubicBezTo>
                  <a:cubicBezTo>
                    <a:pt x="12953" y="3029"/>
                    <a:pt x="12671" y="2755"/>
                    <a:pt x="12362" y="2526"/>
                  </a:cubicBezTo>
                  <a:cubicBezTo>
                    <a:pt x="12203" y="2411"/>
                    <a:pt x="12035" y="2323"/>
                    <a:pt x="11858" y="2234"/>
                  </a:cubicBezTo>
                  <a:cubicBezTo>
                    <a:pt x="11770" y="2190"/>
                    <a:pt x="11682" y="2155"/>
                    <a:pt x="11585" y="2111"/>
                  </a:cubicBezTo>
                  <a:cubicBezTo>
                    <a:pt x="11496" y="2076"/>
                    <a:pt x="11399" y="2040"/>
                    <a:pt x="11311" y="2005"/>
                  </a:cubicBezTo>
                  <a:cubicBezTo>
                    <a:pt x="11249" y="1987"/>
                    <a:pt x="11187" y="1961"/>
                    <a:pt x="11126" y="1943"/>
                  </a:cubicBezTo>
                  <a:cubicBezTo>
                    <a:pt x="11073" y="1925"/>
                    <a:pt x="11011" y="1908"/>
                    <a:pt x="10949" y="1881"/>
                  </a:cubicBezTo>
                  <a:cubicBezTo>
                    <a:pt x="10922" y="1872"/>
                    <a:pt x="10914" y="1890"/>
                    <a:pt x="10896" y="1881"/>
                  </a:cubicBezTo>
                  <a:cubicBezTo>
                    <a:pt x="10843" y="1864"/>
                    <a:pt x="10737" y="1819"/>
                    <a:pt x="10631" y="1784"/>
                  </a:cubicBezTo>
                  <a:cubicBezTo>
                    <a:pt x="10578" y="1775"/>
                    <a:pt x="10516" y="1775"/>
                    <a:pt x="10463" y="1758"/>
                  </a:cubicBezTo>
                  <a:cubicBezTo>
                    <a:pt x="10384" y="1722"/>
                    <a:pt x="10145" y="1652"/>
                    <a:pt x="10004" y="1643"/>
                  </a:cubicBezTo>
                  <a:cubicBezTo>
                    <a:pt x="9925" y="1634"/>
                    <a:pt x="9810" y="1652"/>
                    <a:pt x="9713" y="1572"/>
                  </a:cubicBezTo>
                  <a:cubicBezTo>
                    <a:pt x="9624" y="1572"/>
                    <a:pt x="9554" y="1572"/>
                    <a:pt x="9492" y="1528"/>
                  </a:cubicBezTo>
                  <a:cubicBezTo>
                    <a:pt x="9501" y="1546"/>
                    <a:pt x="9527" y="1546"/>
                    <a:pt x="9519" y="1572"/>
                  </a:cubicBezTo>
                  <a:cubicBezTo>
                    <a:pt x="9395" y="1528"/>
                    <a:pt x="9289" y="1537"/>
                    <a:pt x="9139" y="1493"/>
                  </a:cubicBezTo>
                  <a:cubicBezTo>
                    <a:pt x="9148" y="1475"/>
                    <a:pt x="9174" y="1484"/>
                    <a:pt x="9183" y="1457"/>
                  </a:cubicBezTo>
                  <a:cubicBezTo>
                    <a:pt x="9121" y="1431"/>
                    <a:pt x="9130" y="1502"/>
                    <a:pt x="9086" y="1502"/>
                  </a:cubicBezTo>
                  <a:cubicBezTo>
                    <a:pt x="9051" y="1493"/>
                    <a:pt x="9086" y="1431"/>
                    <a:pt x="9104" y="1431"/>
                  </a:cubicBezTo>
                  <a:cubicBezTo>
                    <a:pt x="9051" y="1422"/>
                    <a:pt x="9024" y="1449"/>
                    <a:pt x="8971" y="1449"/>
                  </a:cubicBezTo>
                  <a:cubicBezTo>
                    <a:pt x="8918" y="1413"/>
                    <a:pt x="8883" y="1431"/>
                    <a:pt x="8812" y="1413"/>
                  </a:cubicBezTo>
                  <a:cubicBezTo>
                    <a:pt x="8786" y="1413"/>
                    <a:pt x="8759" y="1387"/>
                    <a:pt x="8733" y="1387"/>
                  </a:cubicBezTo>
                  <a:cubicBezTo>
                    <a:pt x="8689" y="1378"/>
                    <a:pt x="8609" y="1404"/>
                    <a:pt x="8521" y="1369"/>
                  </a:cubicBezTo>
                  <a:cubicBezTo>
                    <a:pt x="8494" y="1360"/>
                    <a:pt x="8477" y="1334"/>
                    <a:pt x="8468" y="1334"/>
                  </a:cubicBezTo>
                  <a:cubicBezTo>
                    <a:pt x="8441" y="1325"/>
                    <a:pt x="8415" y="1378"/>
                    <a:pt x="8388" y="1316"/>
                  </a:cubicBezTo>
                  <a:cubicBezTo>
                    <a:pt x="8327" y="1316"/>
                    <a:pt x="8176" y="1334"/>
                    <a:pt x="8097" y="1325"/>
                  </a:cubicBezTo>
                  <a:cubicBezTo>
                    <a:pt x="8062" y="1316"/>
                    <a:pt x="8035" y="1299"/>
                    <a:pt x="8026" y="1290"/>
                  </a:cubicBezTo>
                  <a:cubicBezTo>
                    <a:pt x="8000" y="1290"/>
                    <a:pt x="7991" y="1299"/>
                    <a:pt x="7956" y="1299"/>
                  </a:cubicBezTo>
                  <a:cubicBezTo>
                    <a:pt x="7920" y="1290"/>
                    <a:pt x="7920" y="1263"/>
                    <a:pt x="7912" y="1254"/>
                  </a:cubicBezTo>
                  <a:cubicBezTo>
                    <a:pt x="7903" y="1254"/>
                    <a:pt x="7876" y="1263"/>
                    <a:pt x="7850" y="1263"/>
                  </a:cubicBezTo>
                  <a:cubicBezTo>
                    <a:pt x="7779" y="1246"/>
                    <a:pt x="7673" y="1201"/>
                    <a:pt x="7602" y="1201"/>
                  </a:cubicBezTo>
                  <a:cubicBezTo>
                    <a:pt x="7567" y="1201"/>
                    <a:pt x="7549" y="1219"/>
                    <a:pt x="7514" y="1210"/>
                  </a:cubicBezTo>
                  <a:cubicBezTo>
                    <a:pt x="7505" y="1193"/>
                    <a:pt x="7488" y="1184"/>
                    <a:pt x="7461" y="1175"/>
                  </a:cubicBezTo>
                  <a:cubicBezTo>
                    <a:pt x="7426" y="1201"/>
                    <a:pt x="7364" y="1175"/>
                    <a:pt x="7311" y="1166"/>
                  </a:cubicBezTo>
                  <a:cubicBezTo>
                    <a:pt x="7276" y="1166"/>
                    <a:pt x="7223" y="1184"/>
                    <a:pt x="7187" y="1184"/>
                  </a:cubicBezTo>
                  <a:cubicBezTo>
                    <a:pt x="7152" y="1184"/>
                    <a:pt x="7152" y="1157"/>
                    <a:pt x="7117" y="1157"/>
                  </a:cubicBezTo>
                  <a:cubicBezTo>
                    <a:pt x="7064" y="1157"/>
                    <a:pt x="6993" y="1157"/>
                    <a:pt x="6931" y="1157"/>
                  </a:cubicBezTo>
                  <a:cubicBezTo>
                    <a:pt x="6861" y="1157"/>
                    <a:pt x="6790" y="1157"/>
                    <a:pt x="6728" y="1157"/>
                  </a:cubicBezTo>
                  <a:cubicBezTo>
                    <a:pt x="6702" y="1157"/>
                    <a:pt x="6702" y="1140"/>
                    <a:pt x="6675" y="1140"/>
                  </a:cubicBezTo>
                  <a:cubicBezTo>
                    <a:pt x="6561" y="1140"/>
                    <a:pt x="6463" y="1166"/>
                    <a:pt x="6393" y="1166"/>
                  </a:cubicBezTo>
                  <a:cubicBezTo>
                    <a:pt x="6357" y="1166"/>
                    <a:pt x="6366" y="1148"/>
                    <a:pt x="6340" y="1140"/>
                  </a:cubicBezTo>
                  <a:cubicBezTo>
                    <a:pt x="6252" y="1148"/>
                    <a:pt x="6172" y="1166"/>
                    <a:pt x="6075" y="1175"/>
                  </a:cubicBezTo>
                  <a:cubicBezTo>
                    <a:pt x="6066" y="1166"/>
                    <a:pt x="6031" y="1166"/>
                    <a:pt x="6040" y="1131"/>
                  </a:cubicBezTo>
                  <a:cubicBezTo>
                    <a:pt x="6022" y="1140"/>
                    <a:pt x="6022" y="1166"/>
                    <a:pt x="6022" y="1184"/>
                  </a:cubicBezTo>
                  <a:cubicBezTo>
                    <a:pt x="5969" y="1184"/>
                    <a:pt x="5925" y="1201"/>
                    <a:pt x="5881" y="1219"/>
                  </a:cubicBezTo>
                  <a:cubicBezTo>
                    <a:pt x="5845" y="1228"/>
                    <a:pt x="5801" y="1237"/>
                    <a:pt x="5757" y="1210"/>
                  </a:cubicBezTo>
                  <a:cubicBezTo>
                    <a:pt x="5704" y="1228"/>
                    <a:pt x="5704" y="1219"/>
                    <a:pt x="5633" y="1246"/>
                  </a:cubicBezTo>
                  <a:cubicBezTo>
                    <a:pt x="5607" y="1228"/>
                    <a:pt x="5580" y="1219"/>
                    <a:pt x="5589" y="1175"/>
                  </a:cubicBezTo>
                  <a:cubicBezTo>
                    <a:pt x="5510" y="1184"/>
                    <a:pt x="5572" y="1210"/>
                    <a:pt x="5545" y="1246"/>
                  </a:cubicBezTo>
                  <a:cubicBezTo>
                    <a:pt x="5474" y="1272"/>
                    <a:pt x="5466" y="1219"/>
                    <a:pt x="5395" y="1246"/>
                  </a:cubicBezTo>
                  <a:cubicBezTo>
                    <a:pt x="5369" y="1254"/>
                    <a:pt x="5395" y="1299"/>
                    <a:pt x="5377" y="1307"/>
                  </a:cubicBezTo>
                  <a:cubicBezTo>
                    <a:pt x="5289" y="1299"/>
                    <a:pt x="5192" y="1369"/>
                    <a:pt x="5077" y="1387"/>
                  </a:cubicBezTo>
                  <a:cubicBezTo>
                    <a:pt x="5042" y="1396"/>
                    <a:pt x="4989" y="1387"/>
                    <a:pt x="4954" y="1396"/>
                  </a:cubicBezTo>
                  <a:cubicBezTo>
                    <a:pt x="4856" y="1431"/>
                    <a:pt x="4706" y="1546"/>
                    <a:pt x="4627" y="1510"/>
                  </a:cubicBezTo>
                  <a:cubicBezTo>
                    <a:pt x="4618" y="1528"/>
                    <a:pt x="4618" y="1546"/>
                    <a:pt x="4618" y="1563"/>
                  </a:cubicBezTo>
                  <a:cubicBezTo>
                    <a:pt x="4503" y="1581"/>
                    <a:pt x="4477" y="1669"/>
                    <a:pt x="4353" y="1696"/>
                  </a:cubicBezTo>
                  <a:cubicBezTo>
                    <a:pt x="4362" y="1767"/>
                    <a:pt x="4309" y="1758"/>
                    <a:pt x="4256" y="1802"/>
                  </a:cubicBezTo>
                  <a:cubicBezTo>
                    <a:pt x="4265" y="1819"/>
                    <a:pt x="4300" y="1828"/>
                    <a:pt x="4309" y="1828"/>
                  </a:cubicBezTo>
                  <a:cubicBezTo>
                    <a:pt x="4327" y="1819"/>
                    <a:pt x="4318" y="1784"/>
                    <a:pt x="4335" y="1775"/>
                  </a:cubicBezTo>
                  <a:cubicBezTo>
                    <a:pt x="4362" y="1758"/>
                    <a:pt x="4371" y="1775"/>
                    <a:pt x="4388" y="1767"/>
                  </a:cubicBezTo>
                  <a:cubicBezTo>
                    <a:pt x="4406" y="1749"/>
                    <a:pt x="4415" y="1722"/>
                    <a:pt x="4433" y="1705"/>
                  </a:cubicBezTo>
                  <a:cubicBezTo>
                    <a:pt x="4459" y="1687"/>
                    <a:pt x="4486" y="1687"/>
                    <a:pt x="4521" y="1678"/>
                  </a:cubicBezTo>
                  <a:cubicBezTo>
                    <a:pt x="4556" y="1661"/>
                    <a:pt x="4600" y="1625"/>
                    <a:pt x="4671" y="1608"/>
                  </a:cubicBezTo>
                  <a:cubicBezTo>
                    <a:pt x="4689" y="1599"/>
                    <a:pt x="4724" y="1616"/>
                    <a:pt x="4724" y="1616"/>
                  </a:cubicBezTo>
                  <a:cubicBezTo>
                    <a:pt x="4742" y="1608"/>
                    <a:pt x="4786" y="1572"/>
                    <a:pt x="4821" y="1555"/>
                  </a:cubicBezTo>
                  <a:cubicBezTo>
                    <a:pt x="4874" y="1546"/>
                    <a:pt x="4883" y="1537"/>
                    <a:pt x="4945" y="1510"/>
                  </a:cubicBezTo>
                  <a:cubicBezTo>
                    <a:pt x="4971" y="1502"/>
                    <a:pt x="5007" y="1493"/>
                    <a:pt x="5042" y="1484"/>
                  </a:cubicBezTo>
                  <a:cubicBezTo>
                    <a:pt x="5077" y="1475"/>
                    <a:pt x="5121" y="1457"/>
                    <a:pt x="5157" y="1449"/>
                  </a:cubicBezTo>
                  <a:cubicBezTo>
                    <a:pt x="5174" y="1466"/>
                    <a:pt x="5157" y="1475"/>
                    <a:pt x="5157" y="1493"/>
                  </a:cubicBezTo>
                  <a:cubicBezTo>
                    <a:pt x="5201" y="1475"/>
                    <a:pt x="5254" y="1457"/>
                    <a:pt x="5263" y="1510"/>
                  </a:cubicBezTo>
                  <a:cubicBezTo>
                    <a:pt x="5280" y="1502"/>
                    <a:pt x="5271" y="1475"/>
                    <a:pt x="5263" y="1457"/>
                  </a:cubicBezTo>
                  <a:cubicBezTo>
                    <a:pt x="5263" y="1431"/>
                    <a:pt x="5210" y="1475"/>
                    <a:pt x="5183" y="1466"/>
                  </a:cubicBezTo>
                  <a:cubicBezTo>
                    <a:pt x="5201" y="1440"/>
                    <a:pt x="5236" y="1413"/>
                    <a:pt x="5280" y="1404"/>
                  </a:cubicBezTo>
                  <a:cubicBezTo>
                    <a:pt x="5324" y="1387"/>
                    <a:pt x="5369" y="1396"/>
                    <a:pt x="5413" y="1396"/>
                  </a:cubicBezTo>
                  <a:cubicBezTo>
                    <a:pt x="5457" y="1404"/>
                    <a:pt x="5448" y="1325"/>
                    <a:pt x="5474" y="1369"/>
                  </a:cubicBezTo>
                  <a:cubicBezTo>
                    <a:pt x="5510" y="1387"/>
                    <a:pt x="5474" y="1396"/>
                    <a:pt x="5448" y="1413"/>
                  </a:cubicBezTo>
                  <a:cubicBezTo>
                    <a:pt x="5439" y="1431"/>
                    <a:pt x="5466" y="1449"/>
                    <a:pt x="5430" y="1457"/>
                  </a:cubicBezTo>
                  <a:cubicBezTo>
                    <a:pt x="5413" y="1457"/>
                    <a:pt x="5413" y="1440"/>
                    <a:pt x="5395" y="1449"/>
                  </a:cubicBezTo>
                  <a:cubicBezTo>
                    <a:pt x="5395" y="1431"/>
                    <a:pt x="5422" y="1431"/>
                    <a:pt x="5439" y="1422"/>
                  </a:cubicBezTo>
                  <a:cubicBezTo>
                    <a:pt x="5377" y="1396"/>
                    <a:pt x="5333" y="1449"/>
                    <a:pt x="5280" y="1440"/>
                  </a:cubicBezTo>
                  <a:cubicBezTo>
                    <a:pt x="5280" y="1484"/>
                    <a:pt x="5307" y="1475"/>
                    <a:pt x="5333" y="1475"/>
                  </a:cubicBezTo>
                  <a:cubicBezTo>
                    <a:pt x="5369" y="1466"/>
                    <a:pt x="5395" y="1466"/>
                    <a:pt x="5395" y="1510"/>
                  </a:cubicBezTo>
                  <a:cubicBezTo>
                    <a:pt x="5474" y="1466"/>
                    <a:pt x="5483" y="1396"/>
                    <a:pt x="5598" y="1404"/>
                  </a:cubicBezTo>
                  <a:cubicBezTo>
                    <a:pt x="5607" y="1334"/>
                    <a:pt x="5519" y="1404"/>
                    <a:pt x="5519" y="1343"/>
                  </a:cubicBezTo>
                  <a:cubicBezTo>
                    <a:pt x="5589" y="1316"/>
                    <a:pt x="5660" y="1316"/>
                    <a:pt x="5704" y="1343"/>
                  </a:cubicBezTo>
                  <a:cubicBezTo>
                    <a:pt x="5678" y="1369"/>
                    <a:pt x="5589" y="1378"/>
                    <a:pt x="5651" y="1422"/>
                  </a:cubicBezTo>
                  <a:cubicBezTo>
                    <a:pt x="5678" y="1413"/>
                    <a:pt x="5651" y="1369"/>
                    <a:pt x="5704" y="1369"/>
                  </a:cubicBezTo>
                  <a:cubicBezTo>
                    <a:pt x="5704" y="1457"/>
                    <a:pt x="5819" y="1413"/>
                    <a:pt x="5837" y="1369"/>
                  </a:cubicBezTo>
                  <a:cubicBezTo>
                    <a:pt x="5819" y="1343"/>
                    <a:pt x="5784" y="1343"/>
                    <a:pt x="5731" y="1352"/>
                  </a:cubicBezTo>
                  <a:cubicBezTo>
                    <a:pt x="5739" y="1290"/>
                    <a:pt x="5810" y="1325"/>
                    <a:pt x="5863" y="1316"/>
                  </a:cubicBezTo>
                  <a:cubicBezTo>
                    <a:pt x="5828" y="1387"/>
                    <a:pt x="5898" y="1369"/>
                    <a:pt x="5934" y="1404"/>
                  </a:cubicBezTo>
                  <a:cubicBezTo>
                    <a:pt x="5942" y="1343"/>
                    <a:pt x="5872" y="1352"/>
                    <a:pt x="5907" y="1316"/>
                  </a:cubicBezTo>
                  <a:cubicBezTo>
                    <a:pt x="5951" y="1316"/>
                    <a:pt x="5951" y="1369"/>
                    <a:pt x="6013" y="1369"/>
                  </a:cubicBezTo>
                  <a:cubicBezTo>
                    <a:pt x="6057" y="1352"/>
                    <a:pt x="5987" y="1343"/>
                    <a:pt x="5978" y="1343"/>
                  </a:cubicBezTo>
                  <a:cubicBezTo>
                    <a:pt x="6128" y="1290"/>
                    <a:pt x="6366" y="1290"/>
                    <a:pt x="6578" y="1290"/>
                  </a:cubicBezTo>
                  <a:cubicBezTo>
                    <a:pt x="6596" y="1290"/>
                    <a:pt x="6667" y="1334"/>
                    <a:pt x="6693" y="1281"/>
                  </a:cubicBezTo>
                  <a:cubicBezTo>
                    <a:pt x="6790" y="1307"/>
                    <a:pt x="6967" y="1325"/>
                    <a:pt x="7046" y="1325"/>
                  </a:cubicBezTo>
                  <a:cubicBezTo>
                    <a:pt x="7011" y="1369"/>
                    <a:pt x="6931" y="1343"/>
                    <a:pt x="6861" y="1334"/>
                  </a:cubicBezTo>
                  <a:cubicBezTo>
                    <a:pt x="6755" y="1325"/>
                    <a:pt x="6667" y="1316"/>
                    <a:pt x="6596" y="1334"/>
                  </a:cubicBezTo>
                  <a:cubicBezTo>
                    <a:pt x="6596" y="1387"/>
                    <a:pt x="6640" y="1378"/>
                    <a:pt x="6605" y="1431"/>
                  </a:cubicBezTo>
                  <a:cubicBezTo>
                    <a:pt x="6667" y="1413"/>
                    <a:pt x="6693" y="1457"/>
                    <a:pt x="6719" y="1431"/>
                  </a:cubicBezTo>
                  <a:cubicBezTo>
                    <a:pt x="6702" y="1422"/>
                    <a:pt x="6684" y="1413"/>
                    <a:pt x="6640" y="1396"/>
                  </a:cubicBezTo>
                  <a:cubicBezTo>
                    <a:pt x="6684" y="1325"/>
                    <a:pt x="6737" y="1413"/>
                    <a:pt x="6799" y="1404"/>
                  </a:cubicBezTo>
                  <a:cubicBezTo>
                    <a:pt x="6808" y="1369"/>
                    <a:pt x="6728" y="1413"/>
                    <a:pt x="6755" y="1360"/>
                  </a:cubicBezTo>
                  <a:cubicBezTo>
                    <a:pt x="6852" y="1360"/>
                    <a:pt x="6958" y="1378"/>
                    <a:pt x="7064" y="1387"/>
                  </a:cubicBezTo>
                  <a:cubicBezTo>
                    <a:pt x="7170" y="1396"/>
                    <a:pt x="7285" y="1422"/>
                    <a:pt x="7408" y="1431"/>
                  </a:cubicBezTo>
                  <a:cubicBezTo>
                    <a:pt x="7523" y="1449"/>
                    <a:pt x="7638" y="1475"/>
                    <a:pt x="7753" y="1493"/>
                  </a:cubicBezTo>
                  <a:cubicBezTo>
                    <a:pt x="7867" y="1510"/>
                    <a:pt x="7982" y="1537"/>
                    <a:pt x="8088" y="1555"/>
                  </a:cubicBezTo>
                  <a:cubicBezTo>
                    <a:pt x="8115" y="1555"/>
                    <a:pt x="8141" y="1581"/>
                    <a:pt x="8176" y="1581"/>
                  </a:cubicBezTo>
                  <a:cubicBezTo>
                    <a:pt x="8212" y="1590"/>
                    <a:pt x="8247" y="1581"/>
                    <a:pt x="8282" y="1590"/>
                  </a:cubicBezTo>
                  <a:cubicBezTo>
                    <a:pt x="8335" y="1608"/>
                    <a:pt x="8397" y="1687"/>
                    <a:pt x="8450" y="1634"/>
                  </a:cubicBezTo>
                  <a:cubicBezTo>
                    <a:pt x="8450" y="1669"/>
                    <a:pt x="8512" y="1669"/>
                    <a:pt x="8530" y="1696"/>
                  </a:cubicBezTo>
                  <a:cubicBezTo>
                    <a:pt x="8547" y="1705"/>
                    <a:pt x="8556" y="1669"/>
                    <a:pt x="8538" y="1669"/>
                  </a:cubicBezTo>
                  <a:cubicBezTo>
                    <a:pt x="8856" y="1652"/>
                    <a:pt x="9165" y="1811"/>
                    <a:pt x="9421" y="1802"/>
                  </a:cubicBezTo>
                  <a:cubicBezTo>
                    <a:pt x="9439" y="1811"/>
                    <a:pt x="9413" y="1811"/>
                    <a:pt x="9413" y="1828"/>
                  </a:cubicBezTo>
                  <a:cubicBezTo>
                    <a:pt x="9474" y="1828"/>
                    <a:pt x="9545" y="1828"/>
                    <a:pt x="9624" y="1846"/>
                  </a:cubicBezTo>
                  <a:cubicBezTo>
                    <a:pt x="9616" y="1881"/>
                    <a:pt x="9554" y="1855"/>
                    <a:pt x="9545" y="1890"/>
                  </a:cubicBezTo>
                  <a:cubicBezTo>
                    <a:pt x="9598" y="1908"/>
                    <a:pt x="9677" y="1864"/>
                    <a:pt x="9713" y="1917"/>
                  </a:cubicBezTo>
                  <a:cubicBezTo>
                    <a:pt x="9695" y="1978"/>
                    <a:pt x="9642" y="1881"/>
                    <a:pt x="9616" y="1943"/>
                  </a:cubicBezTo>
                  <a:cubicBezTo>
                    <a:pt x="9563" y="1934"/>
                    <a:pt x="9563" y="1899"/>
                    <a:pt x="9501" y="1899"/>
                  </a:cubicBezTo>
                  <a:cubicBezTo>
                    <a:pt x="9492" y="1899"/>
                    <a:pt x="9483" y="1908"/>
                    <a:pt x="9466" y="1908"/>
                  </a:cubicBezTo>
                  <a:cubicBezTo>
                    <a:pt x="9457" y="1943"/>
                    <a:pt x="9457" y="1961"/>
                    <a:pt x="9492" y="1970"/>
                  </a:cubicBezTo>
                  <a:cubicBezTo>
                    <a:pt x="9430" y="1978"/>
                    <a:pt x="9404" y="2040"/>
                    <a:pt x="9395" y="2058"/>
                  </a:cubicBezTo>
                  <a:cubicBezTo>
                    <a:pt x="9413" y="2129"/>
                    <a:pt x="9501" y="2084"/>
                    <a:pt x="9527" y="2120"/>
                  </a:cubicBezTo>
                  <a:cubicBezTo>
                    <a:pt x="9527" y="2173"/>
                    <a:pt x="9466" y="2120"/>
                    <a:pt x="9457" y="2120"/>
                  </a:cubicBezTo>
                  <a:cubicBezTo>
                    <a:pt x="9439" y="2120"/>
                    <a:pt x="9439" y="2146"/>
                    <a:pt x="9430" y="2146"/>
                  </a:cubicBezTo>
                  <a:cubicBezTo>
                    <a:pt x="9377" y="2146"/>
                    <a:pt x="9315" y="2129"/>
                    <a:pt x="9245" y="2120"/>
                  </a:cubicBezTo>
                  <a:cubicBezTo>
                    <a:pt x="9218" y="2084"/>
                    <a:pt x="9245" y="2005"/>
                    <a:pt x="9289" y="2005"/>
                  </a:cubicBezTo>
                  <a:cubicBezTo>
                    <a:pt x="9307" y="1978"/>
                    <a:pt x="9236" y="1934"/>
                    <a:pt x="9227" y="1961"/>
                  </a:cubicBezTo>
                  <a:cubicBezTo>
                    <a:pt x="9174" y="1925"/>
                    <a:pt x="9271" y="1925"/>
                    <a:pt x="9271" y="1899"/>
                  </a:cubicBezTo>
                  <a:cubicBezTo>
                    <a:pt x="9236" y="1881"/>
                    <a:pt x="9218" y="1899"/>
                    <a:pt x="9209" y="1925"/>
                  </a:cubicBezTo>
                  <a:cubicBezTo>
                    <a:pt x="9157" y="1925"/>
                    <a:pt x="9183" y="1872"/>
                    <a:pt x="9121" y="1881"/>
                  </a:cubicBezTo>
                  <a:cubicBezTo>
                    <a:pt x="9157" y="1828"/>
                    <a:pt x="9227" y="1917"/>
                    <a:pt x="9262" y="1864"/>
                  </a:cubicBezTo>
                  <a:cubicBezTo>
                    <a:pt x="9324" y="1872"/>
                    <a:pt x="9377" y="1952"/>
                    <a:pt x="9448" y="1917"/>
                  </a:cubicBezTo>
                  <a:cubicBezTo>
                    <a:pt x="9483" y="1855"/>
                    <a:pt x="9315" y="1890"/>
                    <a:pt x="9395" y="1846"/>
                  </a:cubicBezTo>
                  <a:cubicBezTo>
                    <a:pt x="9315" y="1864"/>
                    <a:pt x="9271" y="1819"/>
                    <a:pt x="9209" y="1855"/>
                  </a:cubicBezTo>
                  <a:cubicBezTo>
                    <a:pt x="9183" y="1837"/>
                    <a:pt x="9139" y="1828"/>
                    <a:pt x="9157" y="1793"/>
                  </a:cubicBezTo>
                  <a:cubicBezTo>
                    <a:pt x="9077" y="1819"/>
                    <a:pt x="8936" y="1767"/>
                    <a:pt x="8812" y="1722"/>
                  </a:cubicBezTo>
                  <a:cubicBezTo>
                    <a:pt x="8742" y="1749"/>
                    <a:pt x="8644" y="1749"/>
                    <a:pt x="8600" y="1714"/>
                  </a:cubicBezTo>
                  <a:cubicBezTo>
                    <a:pt x="8547" y="1722"/>
                    <a:pt x="8503" y="1740"/>
                    <a:pt x="8432" y="1722"/>
                  </a:cubicBezTo>
                  <a:cubicBezTo>
                    <a:pt x="8432" y="1696"/>
                    <a:pt x="8459" y="1696"/>
                    <a:pt x="8459" y="1669"/>
                  </a:cubicBezTo>
                  <a:cubicBezTo>
                    <a:pt x="8415" y="1661"/>
                    <a:pt x="8415" y="1696"/>
                    <a:pt x="8379" y="1705"/>
                  </a:cubicBezTo>
                  <a:cubicBezTo>
                    <a:pt x="8327" y="1696"/>
                    <a:pt x="8247" y="1661"/>
                    <a:pt x="8203" y="1678"/>
                  </a:cubicBezTo>
                  <a:cubicBezTo>
                    <a:pt x="8212" y="1705"/>
                    <a:pt x="8238" y="1714"/>
                    <a:pt x="8274" y="1722"/>
                  </a:cubicBezTo>
                  <a:cubicBezTo>
                    <a:pt x="8229" y="1749"/>
                    <a:pt x="8159" y="1714"/>
                    <a:pt x="8123" y="1740"/>
                  </a:cubicBezTo>
                  <a:cubicBezTo>
                    <a:pt x="8044" y="1722"/>
                    <a:pt x="8035" y="1669"/>
                    <a:pt x="7956" y="1652"/>
                  </a:cubicBezTo>
                  <a:cubicBezTo>
                    <a:pt x="7929" y="1652"/>
                    <a:pt x="7964" y="1669"/>
                    <a:pt x="7947" y="1696"/>
                  </a:cubicBezTo>
                  <a:cubicBezTo>
                    <a:pt x="7876" y="1678"/>
                    <a:pt x="7867" y="1634"/>
                    <a:pt x="7779" y="1625"/>
                  </a:cubicBezTo>
                  <a:cubicBezTo>
                    <a:pt x="7761" y="1634"/>
                    <a:pt x="7761" y="1661"/>
                    <a:pt x="7726" y="1652"/>
                  </a:cubicBezTo>
                  <a:cubicBezTo>
                    <a:pt x="7717" y="1678"/>
                    <a:pt x="7735" y="1678"/>
                    <a:pt x="7753" y="1687"/>
                  </a:cubicBezTo>
                  <a:cubicBezTo>
                    <a:pt x="7691" y="1705"/>
                    <a:pt x="7655" y="1678"/>
                    <a:pt x="7629" y="1652"/>
                  </a:cubicBezTo>
                  <a:cubicBezTo>
                    <a:pt x="7594" y="1652"/>
                    <a:pt x="7647" y="1678"/>
                    <a:pt x="7602" y="1687"/>
                  </a:cubicBezTo>
                  <a:cubicBezTo>
                    <a:pt x="7549" y="1669"/>
                    <a:pt x="7602" y="1590"/>
                    <a:pt x="7505" y="1599"/>
                  </a:cubicBezTo>
                  <a:cubicBezTo>
                    <a:pt x="7514" y="1608"/>
                    <a:pt x="7541" y="1616"/>
                    <a:pt x="7532" y="1643"/>
                  </a:cubicBezTo>
                  <a:cubicBezTo>
                    <a:pt x="7479" y="1608"/>
                    <a:pt x="7461" y="1669"/>
                    <a:pt x="7426" y="1643"/>
                  </a:cubicBezTo>
                  <a:cubicBezTo>
                    <a:pt x="7435" y="1643"/>
                    <a:pt x="7452" y="1608"/>
                    <a:pt x="7435" y="1599"/>
                  </a:cubicBezTo>
                  <a:cubicBezTo>
                    <a:pt x="7426" y="1590"/>
                    <a:pt x="7391" y="1625"/>
                    <a:pt x="7417" y="1625"/>
                  </a:cubicBezTo>
                  <a:cubicBezTo>
                    <a:pt x="7417" y="1669"/>
                    <a:pt x="7329" y="1599"/>
                    <a:pt x="7329" y="1643"/>
                  </a:cubicBezTo>
                  <a:cubicBezTo>
                    <a:pt x="7346" y="1687"/>
                    <a:pt x="7479" y="1643"/>
                    <a:pt x="7452" y="1722"/>
                  </a:cubicBezTo>
                  <a:cubicBezTo>
                    <a:pt x="7470" y="1722"/>
                    <a:pt x="7470" y="1687"/>
                    <a:pt x="7479" y="1669"/>
                  </a:cubicBezTo>
                  <a:close/>
                  <a:moveTo>
                    <a:pt x="9307" y="2120"/>
                  </a:moveTo>
                  <a:cubicBezTo>
                    <a:pt x="9315" y="2067"/>
                    <a:pt x="9315" y="2023"/>
                    <a:pt x="9262" y="2014"/>
                  </a:cubicBezTo>
                  <a:lnTo>
                    <a:pt x="9245" y="2102"/>
                  </a:lnTo>
                  <a:close/>
                  <a:moveTo>
                    <a:pt x="9333" y="1925"/>
                  </a:moveTo>
                  <a:lnTo>
                    <a:pt x="9280" y="1908"/>
                  </a:lnTo>
                  <a:cubicBezTo>
                    <a:pt x="9289" y="1961"/>
                    <a:pt x="9280" y="2014"/>
                    <a:pt x="9368" y="2023"/>
                  </a:cubicBezTo>
                  <a:cubicBezTo>
                    <a:pt x="9413" y="1961"/>
                    <a:pt x="9289" y="1987"/>
                    <a:pt x="9333" y="1925"/>
                  </a:cubicBezTo>
                  <a:close/>
                  <a:moveTo>
                    <a:pt x="8035" y="1634"/>
                  </a:moveTo>
                  <a:cubicBezTo>
                    <a:pt x="8079" y="1643"/>
                    <a:pt x="8026" y="1722"/>
                    <a:pt x="8123" y="1714"/>
                  </a:cubicBezTo>
                  <a:cubicBezTo>
                    <a:pt x="8150" y="1669"/>
                    <a:pt x="8106" y="1669"/>
                    <a:pt x="8097" y="1643"/>
                  </a:cubicBezTo>
                  <a:cubicBezTo>
                    <a:pt x="8115" y="1625"/>
                    <a:pt x="8026" y="1608"/>
                    <a:pt x="8035" y="1634"/>
                  </a:cubicBezTo>
                  <a:close/>
                  <a:moveTo>
                    <a:pt x="14295" y="5590"/>
                  </a:moveTo>
                  <a:cubicBezTo>
                    <a:pt x="14322" y="5625"/>
                    <a:pt x="14322" y="5705"/>
                    <a:pt x="14384" y="5687"/>
                  </a:cubicBezTo>
                  <a:cubicBezTo>
                    <a:pt x="14393" y="5634"/>
                    <a:pt x="14340" y="5660"/>
                    <a:pt x="14331" y="5625"/>
                  </a:cubicBezTo>
                  <a:cubicBezTo>
                    <a:pt x="14366" y="5625"/>
                    <a:pt x="14401" y="5616"/>
                    <a:pt x="14401" y="5581"/>
                  </a:cubicBezTo>
                  <a:cubicBezTo>
                    <a:pt x="14366" y="5581"/>
                    <a:pt x="14331" y="5590"/>
                    <a:pt x="14295" y="5590"/>
                  </a:cubicBezTo>
                  <a:close/>
                  <a:moveTo>
                    <a:pt x="14181" y="4760"/>
                  </a:moveTo>
                  <a:cubicBezTo>
                    <a:pt x="14172" y="4742"/>
                    <a:pt x="14172" y="4724"/>
                    <a:pt x="14163" y="4707"/>
                  </a:cubicBezTo>
                  <a:cubicBezTo>
                    <a:pt x="14119" y="4733"/>
                    <a:pt x="14101" y="4707"/>
                    <a:pt x="14075" y="4716"/>
                  </a:cubicBezTo>
                  <a:cubicBezTo>
                    <a:pt x="14084" y="4777"/>
                    <a:pt x="14137" y="4751"/>
                    <a:pt x="14181" y="4760"/>
                  </a:cubicBezTo>
                  <a:close/>
                  <a:moveTo>
                    <a:pt x="14048" y="4830"/>
                  </a:moveTo>
                  <a:cubicBezTo>
                    <a:pt x="13995" y="4804"/>
                    <a:pt x="13978" y="4822"/>
                    <a:pt x="13925" y="4769"/>
                  </a:cubicBezTo>
                  <a:cubicBezTo>
                    <a:pt x="13951" y="4822"/>
                    <a:pt x="14039" y="4910"/>
                    <a:pt x="14048" y="4830"/>
                  </a:cubicBezTo>
                  <a:close/>
                  <a:moveTo>
                    <a:pt x="14190" y="5122"/>
                  </a:moveTo>
                  <a:cubicBezTo>
                    <a:pt x="14145" y="5131"/>
                    <a:pt x="14092" y="5069"/>
                    <a:pt x="14110" y="5157"/>
                  </a:cubicBezTo>
                  <a:cubicBezTo>
                    <a:pt x="14154" y="5131"/>
                    <a:pt x="14163" y="5184"/>
                    <a:pt x="14190" y="5192"/>
                  </a:cubicBezTo>
                  <a:cubicBezTo>
                    <a:pt x="14181" y="5166"/>
                    <a:pt x="14198" y="5157"/>
                    <a:pt x="14190" y="5122"/>
                  </a:cubicBezTo>
                  <a:close/>
                  <a:moveTo>
                    <a:pt x="14278" y="5086"/>
                  </a:moveTo>
                  <a:cubicBezTo>
                    <a:pt x="14304" y="5086"/>
                    <a:pt x="14304" y="5113"/>
                    <a:pt x="14331" y="5113"/>
                  </a:cubicBezTo>
                  <a:cubicBezTo>
                    <a:pt x="14331" y="5086"/>
                    <a:pt x="14348" y="5078"/>
                    <a:pt x="14331" y="5042"/>
                  </a:cubicBezTo>
                  <a:cubicBezTo>
                    <a:pt x="14295" y="5042"/>
                    <a:pt x="14278" y="5060"/>
                    <a:pt x="14278" y="5086"/>
                  </a:cubicBezTo>
                  <a:close/>
                  <a:moveTo>
                    <a:pt x="14101" y="5034"/>
                  </a:moveTo>
                  <a:cubicBezTo>
                    <a:pt x="14075" y="5034"/>
                    <a:pt x="14066" y="5016"/>
                    <a:pt x="14039" y="5025"/>
                  </a:cubicBezTo>
                  <a:cubicBezTo>
                    <a:pt x="14039" y="5060"/>
                    <a:pt x="14048" y="5078"/>
                    <a:pt x="14031" y="5095"/>
                  </a:cubicBezTo>
                  <a:cubicBezTo>
                    <a:pt x="14075" y="5095"/>
                    <a:pt x="14119" y="5086"/>
                    <a:pt x="14101" y="5034"/>
                  </a:cubicBezTo>
                  <a:close/>
                  <a:moveTo>
                    <a:pt x="14216" y="4663"/>
                  </a:moveTo>
                  <a:cubicBezTo>
                    <a:pt x="14190" y="4724"/>
                    <a:pt x="14260" y="4769"/>
                    <a:pt x="14260" y="4857"/>
                  </a:cubicBezTo>
                  <a:cubicBezTo>
                    <a:pt x="14242" y="4866"/>
                    <a:pt x="14242" y="4883"/>
                    <a:pt x="14225" y="4901"/>
                  </a:cubicBezTo>
                  <a:cubicBezTo>
                    <a:pt x="14207" y="4901"/>
                    <a:pt x="14198" y="4875"/>
                    <a:pt x="14190" y="4866"/>
                  </a:cubicBezTo>
                  <a:cubicBezTo>
                    <a:pt x="14181" y="4919"/>
                    <a:pt x="14128" y="4919"/>
                    <a:pt x="14154" y="4989"/>
                  </a:cubicBezTo>
                  <a:cubicBezTo>
                    <a:pt x="14163" y="5016"/>
                    <a:pt x="14190" y="5025"/>
                    <a:pt x="14207" y="5042"/>
                  </a:cubicBezTo>
                  <a:cubicBezTo>
                    <a:pt x="14287" y="5025"/>
                    <a:pt x="14322" y="4981"/>
                    <a:pt x="14313" y="4892"/>
                  </a:cubicBezTo>
                  <a:cubicBezTo>
                    <a:pt x="14287" y="4892"/>
                    <a:pt x="14304" y="4928"/>
                    <a:pt x="14295" y="4936"/>
                  </a:cubicBezTo>
                  <a:cubicBezTo>
                    <a:pt x="14287" y="4963"/>
                    <a:pt x="14242" y="5007"/>
                    <a:pt x="14225" y="4972"/>
                  </a:cubicBezTo>
                  <a:cubicBezTo>
                    <a:pt x="14225" y="4928"/>
                    <a:pt x="14242" y="4892"/>
                    <a:pt x="14295" y="4883"/>
                  </a:cubicBezTo>
                  <a:cubicBezTo>
                    <a:pt x="14278" y="4795"/>
                    <a:pt x="14251" y="4716"/>
                    <a:pt x="14216" y="4663"/>
                  </a:cubicBezTo>
                  <a:close/>
                  <a:moveTo>
                    <a:pt x="14481" y="4557"/>
                  </a:moveTo>
                  <a:cubicBezTo>
                    <a:pt x="14490" y="4610"/>
                    <a:pt x="14507" y="4645"/>
                    <a:pt x="14543" y="4654"/>
                  </a:cubicBezTo>
                  <a:cubicBezTo>
                    <a:pt x="14499" y="4592"/>
                    <a:pt x="14525" y="4601"/>
                    <a:pt x="14525" y="4539"/>
                  </a:cubicBezTo>
                  <a:close/>
                  <a:moveTo>
                    <a:pt x="14543" y="4115"/>
                  </a:moveTo>
                  <a:cubicBezTo>
                    <a:pt x="14534" y="4133"/>
                    <a:pt x="14552" y="4274"/>
                    <a:pt x="14596" y="4239"/>
                  </a:cubicBezTo>
                  <a:cubicBezTo>
                    <a:pt x="14622" y="4221"/>
                    <a:pt x="14569" y="4098"/>
                    <a:pt x="14543" y="4115"/>
                  </a:cubicBezTo>
                  <a:close/>
                  <a:moveTo>
                    <a:pt x="14313" y="3983"/>
                  </a:moveTo>
                  <a:cubicBezTo>
                    <a:pt x="14366" y="4071"/>
                    <a:pt x="14313" y="4159"/>
                    <a:pt x="14384" y="4221"/>
                  </a:cubicBezTo>
                  <a:cubicBezTo>
                    <a:pt x="14463" y="4221"/>
                    <a:pt x="14419" y="4124"/>
                    <a:pt x="14375" y="4106"/>
                  </a:cubicBezTo>
                  <a:cubicBezTo>
                    <a:pt x="14348" y="4036"/>
                    <a:pt x="14375" y="4000"/>
                    <a:pt x="14313" y="3983"/>
                  </a:cubicBezTo>
                  <a:close/>
                  <a:moveTo>
                    <a:pt x="14216" y="3736"/>
                  </a:moveTo>
                  <a:cubicBezTo>
                    <a:pt x="14198" y="3815"/>
                    <a:pt x="14313" y="3850"/>
                    <a:pt x="14295" y="3930"/>
                  </a:cubicBezTo>
                  <a:cubicBezTo>
                    <a:pt x="14357" y="3868"/>
                    <a:pt x="14260" y="3780"/>
                    <a:pt x="14216" y="3736"/>
                  </a:cubicBezTo>
                  <a:close/>
                  <a:moveTo>
                    <a:pt x="14331" y="3594"/>
                  </a:moveTo>
                  <a:cubicBezTo>
                    <a:pt x="14375" y="3683"/>
                    <a:pt x="14348" y="3806"/>
                    <a:pt x="14437" y="3833"/>
                  </a:cubicBezTo>
                  <a:cubicBezTo>
                    <a:pt x="14410" y="3797"/>
                    <a:pt x="14401" y="3744"/>
                    <a:pt x="14393" y="3700"/>
                  </a:cubicBezTo>
                  <a:cubicBezTo>
                    <a:pt x="14384" y="3656"/>
                    <a:pt x="14366" y="3621"/>
                    <a:pt x="14331" y="3594"/>
                  </a:cubicBezTo>
                  <a:close/>
                  <a:moveTo>
                    <a:pt x="13960" y="4486"/>
                  </a:moveTo>
                  <a:cubicBezTo>
                    <a:pt x="13951" y="4495"/>
                    <a:pt x="13942" y="4495"/>
                    <a:pt x="13942" y="4477"/>
                  </a:cubicBezTo>
                  <a:cubicBezTo>
                    <a:pt x="13898" y="4486"/>
                    <a:pt x="13898" y="4513"/>
                    <a:pt x="13916" y="4557"/>
                  </a:cubicBezTo>
                  <a:cubicBezTo>
                    <a:pt x="13960" y="4548"/>
                    <a:pt x="13978" y="4530"/>
                    <a:pt x="13960" y="4486"/>
                  </a:cubicBezTo>
                  <a:close/>
                  <a:moveTo>
                    <a:pt x="14216" y="4398"/>
                  </a:moveTo>
                  <a:cubicBezTo>
                    <a:pt x="14154" y="4398"/>
                    <a:pt x="14225" y="4495"/>
                    <a:pt x="14225" y="4539"/>
                  </a:cubicBezTo>
                  <a:cubicBezTo>
                    <a:pt x="14172" y="4530"/>
                    <a:pt x="14172" y="4566"/>
                    <a:pt x="14190" y="4627"/>
                  </a:cubicBezTo>
                  <a:cubicBezTo>
                    <a:pt x="14287" y="4619"/>
                    <a:pt x="14242" y="4442"/>
                    <a:pt x="14216" y="4398"/>
                  </a:cubicBezTo>
                  <a:close/>
                  <a:moveTo>
                    <a:pt x="14110" y="4424"/>
                  </a:moveTo>
                  <a:cubicBezTo>
                    <a:pt x="14145" y="4477"/>
                    <a:pt x="14110" y="4486"/>
                    <a:pt x="14092" y="4504"/>
                  </a:cubicBezTo>
                  <a:cubicBezTo>
                    <a:pt x="14101" y="4539"/>
                    <a:pt x="14119" y="4566"/>
                    <a:pt x="14137" y="4566"/>
                  </a:cubicBezTo>
                  <a:cubicBezTo>
                    <a:pt x="14128" y="4495"/>
                    <a:pt x="14145" y="4486"/>
                    <a:pt x="14190" y="4513"/>
                  </a:cubicBezTo>
                  <a:cubicBezTo>
                    <a:pt x="14181" y="4468"/>
                    <a:pt x="14110" y="4398"/>
                    <a:pt x="14110" y="4424"/>
                  </a:cubicBezTo>
                  <a:close/>
                  <a:moveTo>
                    <a:pt x="13889" y="4477"/>
                  </a:moveTo>
                  <a:cubicBezTo>
                    <a:pt x="13889" y="4424"/>
                    <a:pt x="13969" y="4415"/>
                    <a:pt x="13925" y="4336"/>
                  </a:cubicBezTo>
                  <a:cubicBezTo>
                    <a:pt x="13889" y="4327"/>
                    <a:pt x="13907" y="4371"/>
                    <a:pt x="13880" y="4389"/>
                  </a:cubicBezTo>
                  <a:cubicBezTo>
                    <a:pt x="13872" y="4389"/>
                    <a:pt x="13845" y="4354"/>
                    <a:pt x="13827" y="4371"/>
                  </a:cubicBezTo>
                  <a:cubicBezTo>
                    <a:pt x="13810" y="4380"/>
                    <a:pt x="13792" y="4389"/>
                    <a:pt x="13819" y="4442"/>
                  </a:cubicBezTo>
                  <a:cubicBezTo>
                    <a:pt x="13889" y="4398"/>
                    <a:pt x="13854" y="4460"/>
                    <a:pt x="13889" y="4477"/>
                  </a:cubicBezTo>
                  <a:close/>
                  <a:moveTo>
                    <a:pt x="13845" y="4062"/>
                  </a:moveTo>
                  <a:cubicBezTo>
                    <a:pt x="13925" y="4018"/>
                    <a:pt x="13872" y="4212"/>
                    <a:pt x="13951" y="4124"/>
                  </a:cubicBezTo>
                  <a:cubicBezTo>
                    <a:pt x="13960" y="4186"/>
                    <a:pt x="13986" y="4186"/>
                    <a:pt x="14013" y="4212"/>
                  </a:cubicBezTo>
                  <a:cubicBezTo>
                    <a:pt x="14004" y="4283"/>
                    <a:pt x="13995" y="4345"/>
                    <a:pt x="14004" y="4424"/>
                  </a:cubicBezTo>
                  <a:lnTo>
                    <a:pt x="14057" y="4407"/>
                  </a:lnTo>
                  <a:cubicBezTo>
                    <a:pt x="14031" y="4327"/>
                    <a:pt x="14031" y="4283"/>
                    <a:pt x="14092" y="4301"/>
                  </a:cubicBezTo>
                  <a:cubicBezTo>
                    <a:pt x="14057" y="4212"/>
                    <a:pt x="14004" y="4159"/>
                    <a:pt x="13960" y="4080"/>
                  </a:cubicBezTo>
                  <a:cubicBezTo>
                    <a:pt x="13907" y="4124"/>
                    <a:pt x="13854" y="3939"/>
                    <a:pt x="13845" y="4062"/>
                  </a:cubicBezTo>
                  <a:close/>
                  <a:moveTo>
                    <a:pt x="13571" y="3974"/>
                  </a:moveTo>
                  <a:cubicBezTo>
                    <a:pt x="13616" y="4027"/>
                    <a:pt x="13651" y="4062"/>
                    <a:pt x="13695" y="4106"/>
                  </a:cubicBezTo>
                  <a:cubicBezTo>
                    <a:pt x="13695" y="4177"/>
                    <a:pt x="13722" y="4248"/>
                    <a:pt x="13748" y="4336"/>
                  </a:cubicBezTo>
                  <a:cubicBezTo>
                    <a:pt x="13783" y="4336"/>
                    <a:pt x="13801" y="4318"/>
                    <a:pt x="13819" y="4301"/>
                  </a:cubicBezTo>
                  <a:cubicBezTo>
                    <a:pt x="13792" y="4274"/>
                    <a:pt x="13783" y="4204"/>
                    <a:pt x="13748" y="4195"/>
                  </a:cubicBezTo>
                  <a:cubicBezTo>
                    <a:pt x="13739" y="4248"/>
                    <a:pt x="13783" y="4248"/>
                    <a:pt x="13766" y="4283"/>
                  </a:cubicBezTo>
                  <a:cubicBezTo>
                    <a:pt x="13713" y="4248"/>
                    <a:pt x="13722" y="4177"/>
                    <a:pt x="13739" y="4142"/>
                  </a:cubicBezTo>
                  <a:cubicBezTo>
                    <a:pt x="13801" y="4221"/>
                    <a:pt x="13810" y="4151"/>
                    <a:pt x="13863" y="4195"/>
                  </a:cubicBezTo>
                  <a:cubicBezTo>
                    <a:pt x="13872" y="4221"/>
                    <a:pt x="13854" y="4230"/>
                    <a:pt x="13872" y="4265"/>
                  </a:cubicBezTo>
                  <a:cubicBezTo>
                    <a:pt x="13907" y="4248"/>
                    <a:pt x="13889" y="4204"/>
                    <a:pt x="13925" y="4186"/>
                  </a:cubicBezTo>
                  <a:cubicBezTo>
                    <a:pt x="13933" y="4195"/>
                    <a:pt x="13969" y="4265"/>
                    <a:pt x="13960" y="4212"/>
                  </a:cubicBezTo>
                  <a:cubicBezTo>
                    <a:pt x="13933" y="4159"/>
                    <a:pt x="13863" y="4186"/>
                    <a:pt x="13845" y="4106"/>
                  </a:cubicBezTo>
                  <a:cubicBezTo>
                    <a:pt x="13792" y="4168"/>
                    <a:pt x="13766" y="4106"/>
                    <a:pt x="13757" y="4080"/>
                  </a:cubicBezTo>
                  <a:cubicBezTo>
                    <a:pt x="13766" y="4115"/>
                    <a:pt x="13695" y="4098"/>
                    <a:pt x="13686" y="4071"/>
                  </a:cubicBezTo>
                  <a:cubicBezTo>
                    <a:pt x="13722" y="4062"/>
                    <a:pt x="13722" y="4027"/>
                    <a:pt x="13713" y="4000"/>
                  </a:cubicBezTo>
                  <a:cubicBezTo>
                    <a:pt x="13704" y="3965"/>
                    <a:pt x="13695" y="3930"/>
                    <a:pt x="13713" y="3912"/>
                  </a:cubicBezTo>
                  <a:lnTo>
                    <a:pt x="13642" y="3939"/>
                  </a:lnTo>
                  <a:cubicBezTo>
                    <a:pt x="13669" y="3983"/>
                    <a:pt x="13695" y="4027"/>
                    <a:pt x="13660" y="4045"/>
                  </a:cubicBezTo>
                  <a:cubicBezTo>
                    <a:pt x="13642" y="4009"/>
                    <a:pt x="13624" y="3921"/>
                    <a:pt x="13571" y="3974"/>
                  </a:cubicBezTo>
                  <a:close/>
                  <a:moveTo>
                    <a:pt x="13783" y="3780"/>
                  </a:moveTo>
                  <a:cubicBezTo>
                    <a:pt x="13757" y="3744"/>
                    <a:pt x="13783" y="3736"/>
                    <a:pt x="13766" y="3691"/>
                  </a:cubicBezTo>
                  <a:cubicBezTo>
                    <a:pt x="13686" y="3700"/>
                    <a:pt x="13757" y="3806"/>
                    <a:pt x="13783" y="3780"/>
                  </a:cubicBezTo>
                  <a:close/>
                  <a:moveTo>
                    <a:pt x="13607" y="3753"/>
                  </a:moveTo>
                  <a:cubicBezTo>
                    <a:pt x="13633" y="3824"/>
                    <a:pt x="13651" y="3753"/>
                    <a:pt x="13669" y="3780"/>
                  </a:cubicBezTo>
                  <a:cubicBezTo>
                    <a:pt x="13686" y="3824"/>
                    <a:pt x="13704" y="3877"/>
                    <a:pt x="13739" y="3859"/>
                  </a:cubicBezTo>
                  <a:cubicBezTo>
                    <a:pt x="13722" y="3797"/>
                    <a:pt x="13669" y="3771"/>
                    <a:pt x="13686" y="3736"/>
                  </a:cubicBezTo>
                  <a:cubicBezTo>
                    <a:pt x="13651" y="3762"/>
                    <a:pt x="13633" y="3727"/>
                    <a:pt x="13607" y="3753"/>
                  </a:cubicBezTo>
                  <a:close/>
                  <a:moveTo>
                    <a:pt x="13492" y="3691"/>
                  </a:moveTo>
                  <a:cubicBezTo>
                    <a:pt x="13510" y="3718"/>
                    <a:pt x="13492" y="3789"/>
                    <a:pt x="13536" y="3789"/>
                  </a:cubicBezTo>
                  <a:cubicBezTo>
                    <a:pt x="13536" y="3771"/>
                    <a:pt x="13545" y="3762"/>
                    <a:pt x="13554" y="3753"/>
                  </a:cubicBezTo>
                  <a:cubicBezTo>
                    <a:pt x="13536" y="3718"/>
                    <a:pt x="13518" y="3683"/>
                    <a:pt x="13492" y="3691"/>
                  </a:cubicBezTo>
                  <a:close/>
                  <a:moveTo>
                    <a:pt x="13457" y="3577"/>
                  </a:moveTo>
                  <a:cubicBezTo>
                    <a:pt x="13421" y="3532"/>
                    <a:pt x="13501" y="3541"/>
                    <a:pt x="13457" y="3497"/>
                  </a:cubicBezTo>
                  <a:cubicBezTo>
                    <a:pt x="13430" y="3479"/>
                    <a:pt x="13404" y="3515"/>
                    <a:pt x="13395" y="3453"/>
                  </a:cubicBezTo>
                  <a:cubicBezTo>
                    <a:pt x="13342" y="3462"/>
                    <a:pt x="13412" y="3506"/>
                    <a:pt x="13360" y="3515"/>
                  </a:cubicBezTo>
                  <a:cubicBezTo>
                    <a:pt x="13324" y="3479"/>
                    <a:pt x="13360" y="3418"/>
                    <a:pt x="13307" y="3435"/>
                  </a:cubicBezTo>
                  <a:cubicBezTo>
                    <a:pt x="13333" y="3471"/>
                    <a:pt x="13298" y="3497"/>
                    <a:pt x="13333" y="3532"/>
                  </a:cubicBezTo>
                  <a:cubicBezTo>
                    <a:pt x="13386" y="3568"/>
                    <a:pt x="13439" y="3585"/>
                    <a:pt x="13483" y="3656"/>
                  </a:cubicBezTo>
                  <a:cubicBezTo>
                    <a:pt x="13501" y="3647"/>
                    <a:pt x="13518" y="3630"/>
                    <a:pt x="13536" y="3647"/>
                  </a:cubicBezTo>
                  <a:cubicBezTo>
                    <a:pt x="13589" y="3718"/>
                    <a:pt x="13527" y="3603"/>
                    <a:pt x="13501" y="3612"/>
                  </a:cubicBezTo>
                  <a:cubicBezTo>
                    <a:pt x="13483" y="3594"/>
                    <a:pt x="13527" y="3541"/>
                    <a:pt x="13474" y="3541"/>
                  </a:cubicBezTo>
                  <a:cubicBezTo>
                    <a:pt x="13483" y="3568"/>
                    <a:pt x="13474" y="3594"/>
                    <a:pt x="13457" y="3577"/>
                  </a:cubicBezTo>
                  <a:close/>
                  <a:moveTo>
                    <a:pt x="13448" y="3347"/>
                  </a:moveTo>
                  <a:cubicBezTo>
                    <a:pt x="13439" y="3374"/>
                    <a:pt x="13465" y="3400"/>
                    <a:pt x="13492" y="3444"/>
                  </a:cubicBezTo>
                  <a:cubicBezTo>
                    <a:pt x="13545" y="3435"/>
                    <a:pt x="13465" y="3382"/>
                    <a:pt x="13518" y="3382"/>
                  </a:cubicBezTo>
                  <a:cubicBezTo>
                    <a:pt x="13563" y="3418"/>
                    <a:pt x="13545" y="3444"/>
                    <a:pt x="13563" y="3479"/>
                  </a:cubicBezTo>
                  <a:cubicBezTo>
                    <a:pt x="13598" y="3488"/>
                    <a:pt x="13580" y="3471"/>
                    <a:pt x="13616" y="3444"/>
                  </a:cubicBezTo>
                  <a:cubicBezTo>
                    <a:pt x="13580" y="3409"/>
                    <a:pt x="13536" y="3329"/>
                    <a:pt x="13492" y="3338"/>
                  </a:cubicBezTo>
                  <a:cubicBezTo>
                    <a:pt x="13536" y="3409"/>
                    <a:pt x="13465" y="3338"/>
                    <a:pt x="13448" y="3347"/>
                  </a:cubicBezTo>
                  <a:close/>
                  <a:moveTo>
                    <a:pt x="13333" y="3329"/>
                  </a:moveTo>
                  <a:cubicBezTo>
                    <a:pt x="13351" y="3303"/>
                    <a:pt x="13430" y="3223"/>
                    <a:pt x="13360" y="3215"/>
                  </a:cubicBezTo>
                  <a:cubicBezTo>
                    <a:pt x="13377" y="3241"/>
                    <a:pt x="13360" y="3259"/>
                    <a:pt x="13333" y="3276"/>
                  </a:cubicBezTo>
                  <a:cubicBezTo>
                    <a:pt x="13315" y="3250"/>
                    <a:pt x="13289" y="3197"/>
                    <a:pt x="13262" y="3232"/>
                  </a:cubicBezTo>
                  <a:cubicBezTo>
                    <a:pt x="13307" y="3276"/>
                    <a:pt x="13315" y="3321"/>
                    <a:pt x="13324" y="3356"/>
                  </a:cubicBezTo>
                  <a:cubicBezTo>
                    <a:pt x="13342" y="3374"/>
                    <a:pt x="13395" y="3462"/>
                    <a:pt x="13377" y="3409"/>
                  </a:cubicBezTo>
                  <a:close/>
                  <a:moveTo>
                    <a:pt x="13527" y="3276"/>
                  </a:moveTo>
                  <a:cubicBezTo>
                    <a:pt x="13527" y="3250"/>
                    <a:pt x="13465" y="3100"/>
                    <a:pt x="13474" y="3162"/>
                  </a:cubicBezTo>
                  <a:cubicBezTo>
                    <a:pt x="13448" y="3179"/>
                    <a:pt x="13483" y="3276"/>
                    <a:pt x="13527" y="3276"/>
                  </a:cubicBezTo>
                  <a:close/>
                  <a:moveTo>
                    <a:pt x="13501" y="3117"/>
                  </a:moveTo>
                  <a:cubicBezTo>
                    <a:pt x="13518" y="3179"/>
                    <a:pt x="13545" y="3100"/>
                    <a:pt x="13563" y="3162"/>
                  </a:cubicBezTo>
                  <a:cubicBezTo>
                    <a:pt x="13580" y="3188"/>
                    <a:pt x="13536" y="3197"/>
                    <a:pt x="13571" y="3223"/>
                  </a:cubicBezTo>
                  <a:lnTo>
                    <a:pt x="13616" y="3197"/>
                  </a:lnTo>
                  <a:cubicBezTo>
                    <a:pt x="13571" y="3144"/>
                    <a:pt x="13589" y="3109"/>
                    <a:pt x="13554" y="3064"/>
                  </a:cubicBezTo>
                  <a:cubicBezTo>
                    <a:pt x="13510" y="3082"/>
                    <a:pt x="13554" y="3135"/>
                    <a:pt x="13501" y="3117"/>
                  </a:cubicBezTo>
                  <a:close/>
                  <a:moveTo>
                    <a:pt x="13289" y="3091"/>
                  </a:moveTo>
                  <a:cubicBezTo>
                    <a:pt x="13236" y="3100"/>
                    <a:pt x="13333" y="3241"/>
                    <a:pt x="13324" y="3188"/>
                  </a:cubicBezTo>
                  <a:cubicBezTo>
                    <a:pt x="13271" y="3144"/>
                    <a:pt x="13351" y="3135"/>
                    <a:pt x="13289" y="3091"/>
                  </a:cubicBezTo>
                  <a:close/>
                  <a:moveTo>
                    <a:pt x="13360" y="2950"/>
                  </a:moveTo>
                  <a:cubicBezTo>
                    <a:pt x="13377" y="3003"/>
                    <a:pt x="13360" y="3038"/>
                    <a:pt x="13404" y="3091"/>
                  </a:cubicBezTo>
                  <a:cubicBezTo>
                    <a:pt x="13457" y="3073"/>
                    <a:pt x="13412" y="2959"/>
                    <a:pt x="13360" y="2950"/>
                  </a:cubicBezTo>
                  <a:close/>
                  <a:moveTo>
                    <a:pt x="13192" y="2826"/>
                  </a:moveTo>
                  <a:cubicBezTo>
                    <a:pt x="13218" y="2861"/>
                    <a:pt x="13245" y="2967"/>
                    <a:pt x="13298" y="2950"/>
                  </a:cubicBezTo>
                  <a:cubicBezTo>
                    <a:pt x="13280" y="2906"/>
                    <a:pt x="13236" y="2800"/>
                    <a:pt x="13192" y="2826"/>
                  </a:cubicBezTo>
                  <a:close/>
                  <a:moveTo>
                    <a:pt x="13033" y="2870"/>
                  </a:moveTo>
                  <a:cubicBezTo>
                    <a:pt x="13068" y="2897"/>
                    <a:pt x="13033" y="2976"/>
                    <a:pt x="13077" y="2967"/>
                  </a:cubicBezTo>
                  <a:cubicBezTo>
                    <a:pt x="13086" y="2932"/>
                    <a:pt x="13095" y="2844"/>
                    <a:pt x="13033" y="2870"/>
                  </a:cubicBezTo>
                  <a:close/>
                  <a:moveTo>
                    <a:pt x="12936" y="2959"/>
                  </a:moveTo>
                  <a:cubicBezTo>
                    <a:pt x="12936" y="3012"/>
                    <a:pt x="13015" y="3064"/>
                    <a:pt x="13050" y="3117"/>
                  </a:cubicBezTo>
                  <a:cubicBezTo>
                    <a:pt x="13103" y="3100"/>
                    <a:pt x="12997" y="3047"/>
                    <a:pt x="13042" y="3020"/>
                  </a:cubicBezTo>
                  <a:cubicBezTo>
                    <a:pt x="13059" y="3038"/>
                    <a:pt x="13086" y="3012"/>
                    <a:pt x="13059" y="2985"/>
                  </a:cubicBezTo>
                  <a:cubicBezTo>
                    <a:pt x="13033" y="2994"/>
                    <a:pt x="13006" y="3056"/>
                    <a:pt x="12989" y="3020"/>
                  </a:cubicBezTo>
                  <a:cubicBezTo>
                    <a:pt x="13006" y="2985"/>
                    <a:pt x="12971" y="2950"/>
                    <a:pt x="12936" y="2959"/>
                  </a:cubicBezTo>
                  <a:close/>
                  <a:moveTo>
                    <a:pt x="12494" y="2526"/>
                  </a:moveTo>
                  <a:cubicBezTo>
                    <a:pt x="12459" y="2508"/>
                    <a:pt x="12468" y="2482"/>
                    <a:pt x="12424" y="2455"/>
                  </a:cubicBezTo>
                  <a:cubicBezTo>
                    <a:pt x="12371" y="2482"/>
                    <a:pt x="12477" y="2544"/>
                    <a:pt x="12494" y="2526"/>
                  </a:cubicBezTo>
                  <a:close/>
                  <a:moveTo>
                    <a:pt x="13139" y="2711"/>
                  </a:moveTo>
                  <a:cubicBezTo>
                    <a:pt x="13121" y="2702"/>
                    <a:pt x="13112" y="2685"/>
                    <a:pt x="13103" y="2694"/>
                  </a:cubicBezTo>
                  <a:cubicBezTo>
                    <a:pt x="13139" y="2755"/>
                    <a:pt x="13174" y="2702"/>
                    <a:pt x="13209" y="2694"/>
                  </a:cubicBezTo>
                  <a:cubicBezTo>
                    <a:pt x="13192" y="2676"/>
                    <a:pt x="13174" y="2658"/>
                    <a:pt x="13156" y="2641"/>
                  </a:cubicBezTo>
                  <a:cubicBezTo>
                    <a:pt x="13112" y="2658"/>
                    <a:pt x="13156" y="2685"/>
                    <a:pt x="13139" y="2711"/>
                  </a:cubicBezTo>
                  <a:close/>
                  <a:moveTo>
                    <a:pt x="12892" y="2861"/>
                  </a:moveTo>
                  <a:cubicBezTo>
                    <a:pt x="12856" y="2888"/>
                    <a:pt x="12874" y="2914"/>
                    <a:pt x="12874" y="2941"/>
                  </a:cubicBezTo>
                  <a:cubicBezTo>
                    <a:pt x="12900" y="2932"/>
                    <a:pt x="12918" y="2941"/>
                    <a:pt x="12936" y="2914"/>
                  </a:cubicBezTo>
                  <a:cubicBezTo>
                    <a:pt x="12918" y="2897"/>
                    <a:pt x="12900" y="2879"/>
                    <a:pt x="12892" y="2861"/>
                  </a:cubicBezTo>
                  <a:close/>
                  <a:moveTo>
                    <a:pt x="12918" y="2491"/>
                  </a:moveTo>
                  <a:cubicBezTo>
                    <a:pt x="12971" y="2570"/>
                    <a:pt x="13015" y="2552"/>
                    <a:pt x="13068" y="2597"/>
                  </a:cubicBezTo>
                  <a:cubicBezTo>
                    <a:pt x="13042" y="2623"/>
                    <a:pt x="13006" y="2588"/>
                    <a:pt x="12971" y="2588"/>
                  </a:cubicBezTo>
                  <a:cubicBezTo>
                    <a:pt x="12980" y="2649"/>
                    <a:pt x="13059" y="2632"/>
                    <a:pt x="13103" y="2632"/>
                  </a:cubicBezTo>
                  <a:cubicBezTo>
                    <a:pt x="13050" y="2552"/>
                    <a:pt x="12989" y="2535"/>
                    <a:pt x="12980" y="2446"/>
                  </a:cubicBezTo>
                  <a:cubicBezTo>
                    <a:pt x="12962" y="2482"/>
                    <a:pt x="12936" y="2455"/>
                    <a:pt x="12918" y="2491"/>
                  </a:cubicBezTo>
                  <a:close/>
                  <a:moveTo>
                    <a:pt x="12803" y="2694"/>
                  </a:moveTo>
                  <a:cubicBezTo>
                    <a:pt x="12733" y="2632"/>
                    <a:pt x="12733" y="2658"/>
                    <a:pt x="12768" y="2685"/>
                  </a:cubicBezTo>
                  <a:cubicBezTo>
                    <a:pt x="12794" y="2711"/>
                    <a:pt x="12839" y="2747"/>
                    <a:pt x="12856" y="2729"/>
                  </a:cubicBezTo>
                  <a:cubicBezTo>
                    <a:pt x="12839" y="2702"/>
                    <a:pt x="12821" y="2711"/>
                    <a:pt x="12803" y="2694"/>
                  </a:cubicBezTo>
                  <a:close/>
                  <a:moveTo>
                    <a:pt x="12644" y="2535"/>
                  </a:moveTo>
                  <a:lnTo>
                    <a:pt x="12591" y="2588"/>
                  </a:lnTo>
                  <a:cubicBezTo>
                    <a:pt x="12574" y="2605"/>
                    <a:pt x="12494" y="2517"/>
                    <a:pt x="12521" y="2570"/>
                  </a:cubicBezTo>
                  <a:cubicBezTo>
                    <a:pt x="12574" y="2605"/>
                    <a:pt x="12618" y="2649"/>
                    <a:pt x="12635" y="2694"/>
                  </a:cubicBezTo>
                  <a:cubicBezTo>
                    <a:pt x="12706" y="2649"/>
                    <a:pt x="12591" y="2614"/>
                    <a:pt x="12644" y="2579"/>
                  </a:cubicBezTo>
                  <a:cubicBezTo>
                    <a:pt x="12671" y="2597"/>
                    <a:pt x="12688" y="2588"/>
                    <a:pt x="12706" y="2614"/>
                  </a:cubicBezTo>
                  <a:cubicBezTo>
                    <a:pt x="12680" y="2641"/>
                    <a:pt x="12688" y="2685"/>
                    <a:pt x="12715" y="2729"/>
                  </a:cubicBezTo>
                  <a:cubicBezTo>
                    <a:pt x="12733" y="2764"/>
                    <a:pt x="12777" y="2791"/>
                    <a:pt x="12812" y="2773"/>
                  </a:cubicBezTo>
                  <a:cubicBezTo>
                    <a:pt x="12794" y="2747"/>
                    <a:pt x="12768" y="2720"/>
                    <a:pt x="12750" y="2702"/>
                  </a:cubicBezTo>
                  <a:cubicBezTo>
                    <a:pt x="12733" y="2676"/>
                    <a:pt x="12724" y="2667"/>
                    <a:pt x="12715" y="2658"/>
                  </a:cubicBezTo>
                  <a:cubicBezTo>
                    <a:pt x="12741" y="2579"/>
                    <a:pt x="12786" y="2658"/>
                    <a:pt x="12821" y="2623"/>
                  </a:cubicBezTo>
                  <a:cubicBezTo>
                    <a:pt x="12750" y="2570"/>
                    <a:pt x="12706" y="2605"/>
                    <a:pt x="12644" y="2535"/>
                  </a:cubicBezTo>
                  <a:close/>
                  <a:moveTo>
                    <a:pt x="12556" y="2199"/>
                  </a:moveTo>
                  <a:cubicBezTo>
                    <a:pt x="12609" y="2226"/>
                    <a:pt x="12574" y="2252"/>
                    <a:pt x="12600" y="2270"/>
                  </a:cubicBezTo>
                  <a:cubicBezTo>
                    <a:pt x="12644" y="2279"/>
                    <a:pt x="12600" y="2226"/>
                    <a:pt x="12644" y="2243"/>
                  </a:cubicBezTo>
                  <a:cubicBezTo>
                    <a:pt x="12635" y="2270"/>
                    <a:pt x="12662" y="2252"/>
                    <a:pt x="12688" y="2279"/>
                  </a:cubicBezTo>
                  <a:cubicBezTo>
                    <a:pt x="12662" y="2323"/>
                    <a:pt x="12627" y="2296"/>
                    <a:pt x="12644" y="2332"/>
                  </a:cubicBezTo>
                  <a:cubicBezTo>
                    <a:pt x="12662" y="2349"/>
                    <a:pt x="12688" y="2376"/>
                    <a:pt x="12706" y="2367"/>
                  </a:cubicBezTo>
                  <a:cubicBezTo>
                    <a:pt x="12697" y="2358"/>
                    <a:pt x="12697" y="2340"/>
                    <a:pt x="12715" y="2358"/>
                  </a:cubicBezTo>
                  <a:cubicBezTo>
                    <a:pt x="12803" y="2402"/>
                    <a:pt x="12741" y="2438"/>
                    <a:pt x="12768" y="2482"/>
                  </a:cubicBezTo>
                  <a:cubicBezTo>
                    <a:pt x="12803" y="2429"/>
                    <a:pt x="12847" y="2438"/>
                    <a:pt x="12883" y="2385"/>
                  </a:cubicBezTo>
                  <a:cubicBezTo>
                    <a:pt x="12812" y="2340"/>
                    <a:pt x="12821" y="2323"/>
                    <a:pt x="12768" y="2261"/>
                  </a:cubicBezTo>
                  <a:cubicBezTo>
                    <a:pt x="12759" y="2270"/>
                    <a:pt x="12741" y="2287"/>
                    <a:pt x="12715" y="2261"/>
                  </a:cubicBezTo>
                  <a:cubicBezTo>
                    <a:pt x="12671" y="2234"/>
                    <a:pt x="12706" y="2190"/>
                    <a:pt x="12635" y="2164"/>
                  </a:cubicBezTo>
                  <a:cubicBezTo>
                    <a:pt x="12609" y="2182"/>
                    <a:pt x="12574" y="2155"/>
                    <a:pt x="12556" y="2199"/>
                  </a:cubicBezTo>
                  <a:close/>
                  <a:moveTo>
                    <a:pt x="12521" y="2287"/>
                  </a:moveTo>
                  <a:cubicBezTo>
                    <a:pt x="12556" y="2358"/>
                    <a:pt x="12521" y="2349"/>
                    <a:pt x="12582" y="2349"/>
                  </a:cubicBezTo>
                  <a:cubicBezTo>
                    <a:pt x="12538" y="2385"/>
                    <a:pt x="12591" y="2411"/>
                    <a:pt x="12556" y="2446"/>
                  </a:cubicBezTo>
                  <a:cubicBezTo>
                    <a:pt x="12582" y="2473"/>
                    <a:pt x="12644" y="2446"/>
                    <a:pt x="12618" y="2429"/>
                  </a:cubicBezTo>
                  <a:cubicBezTo>
                    <a:pt x="12609" y="2438"/>
                    <a:pt x="12582" y="2429"/>
                    <a:pt x="12582" y="2411"/>
                  </a:cubicBezTo>
                  <a:lnTo>
                    <a:pt x="12609" y="2385"/>
                  </a:lnTo>
                  <a:cubicBezTo>
                    <a:pt x="12644" y="2393"/>
                    <a:pt x="12680" y="2473"/>
                    <a:pt x="12715" y="2446"/>
                  </a:cubicBezTo>
                  <a:cubicBezTo>
                    <a:pt x="12706" y="2402"/>
                    <a:pt x="12653" y="2385"/>
                    <a:pt x="12618" y="2367"/>
                  </a:cubicBezTo>
                  <a:cubicBezTo>
                    <a:pt x="12609" y="2296"/>
                    <a:pt x="12547" y="2287"/>
                    <a:pt x="12494" y="2226"/>
                  </a:cubicBezTo>
                  <a:cubicBezTo>
                    <a:pt x="12459" y="2252"/>
                    <a:pt x="12512" y="2261"/>
                    <a:pt x="12521" y="2287"/>
                  </a:cubicBezTo>
                  <a:close/>
                  <a:moveTo>
                    <a:pt x="12291" y="2279"/>
                  </a:moveTo>
                  <a:cubicBezTo>
                    <a:pt x="12318" y="2305"/>
                    <a:pt x="12353" y="2323"/>
                    <a:pt x="12353" y="2349"/>
                  </a:cubicBezTo>
                  <a:lnTo>
                    <a:pt x="12247" y="2287"/>
                  </a:lnTo>
                  <a:cubicBezTo>
                    <a:pt x="12229" y="2296"/>
                    <a:pt x="12212" y="2314"/>
                    <a:pt x="12194" y="2340"/>
                  </a:cubicBezTo>
                  <a:cubicBezTo>
                    <a:pt x="12265" y="2411"/>
                    <a:pt x="12309" y="2349"/>
                    <a:pt x="12371" y="2402"/>
                  </a:cubicBezTo>
                  <a:cubicBezTo>
                    <a:pt x="12397" y="2385"/>
                    <a:pt x="12371" y="2358"/>
                    <a:pt x="12371" y="2349"/>
                  </a:cubicBezTo>
                  <a:cubicBezTo>
                    <a:pt x="12371" y="2349"/>
                    <a:pt x="12415" y="2349"/>
                    <a:pt x="12415" y="2340"/>
                  </a:cubicBezTo>
                  <a:cubicBezTo>
                    <a:pt x="12415" y="2349"/>
                    <a:pt x="12397" y="2314"/>
                    <a:pt x="12397" y="2305"/>
                  </a:cubicBezTo>
                  <a:cubicBezTo>
                    <a:pt x="12397" y="2296"/>
                    <a:pt x="12450" y="2305"/>
                    <a:pt x="12397" y="2270"/>
                  </a:cubicBezTo>
                  <a:cubicBezTo>
                    <a:pt x="12388" y="2358"/>
                    <a:pt x="12318" y="2252"/>
                    <a:pt x="12291" y="2279"/>
                  </a:cubicBezTo>
                  <a:close/>
                  <a:moveTo>
                    <a:pt x="12220" y="2093"/>
                  </a:moveTo>
                  <a:cubicBezTo>
                    <a:pt x="12238" y="2137"/>
                    <a:pt x="12318" y="2164"/>
                    <a:pt x="12371" y="2199"/>
                  </a:cubicBezTo>
                  <a:cubicBezTo>
                    <a:pt x="12406" y="2120"/>
                    <a:pt x="12282" y="2093"/>
                    <a:pt x="12220" y="2093"/>
                  </a:cubicBezTo>
                  <a:close/>
                  <a:moveTo>
                    <a:pt x="12141" y="2129"/>
                  </a:moveTo>
                  <a:cubicBezTo>
                    <a:pt x="12132" y="2120"/>
                    <a:pt x="12123" y="2111"/>
                    <a:pt x="12115" y="2102"/>
                  </a:cubicBezTo>
                  <a:cubicBezTo>
                    <a:pt x="12097" y="2084"/>
                    <a:pt x="12115" y="2076"/>
                    <a:pt x="12079" y="2049"/>
                  </a:cubicBezTo>
                  <a:cubicBezTo>
                    <a:pt x="12070" y="2049"/>
                    <a:pt x="12026" y="2014"/>
                    <a:pt x="12000" y="2049"/>
                  </a:cubicBezTo>
                  <a:cubicBezTo>
                    <a:pt x="12026" y="2067"/>
                    <a:pt x="12106" y="2076"/>
                    <a:pt x="12088" y="2111"/>
                  </a:cubicBezTo>
                  <a:cubicBezTo>
                    <a:pt x="12026" y="2058"/>
                    <a:pt x="12026" y="2120"/>
                    <a:pt x="12009" y="2120"/>
                  </a:cubicBezTo>
                  <a:cubicBezTo>
                    <a:pt x="12000" y="2093"/>
                    <a:pt x="11964" y="2076"/>
                    <a:pt x="11920" y="2058"/>
                  </a:cubicBezTo>
                  <a:cubicBezTo>
                    <a:pt x="11903" y="2129"/>
                    <a:pt x="12026" y="2146"/>
                    <a:pt x="12062" y="2199"/>
                  </a:cubicBezTo>
                  <a:cubicBezTo>
                    <a:pt x="12062" y="2208"/>
                    <a:pt x="12044" y="2208"/>
                    <a:pt x="12035" y="2217"/>
                  </a:cubicBezTo>
                  <a:cubicBezTo>
                    <a:pt x="12070" y="2252"/>
                    <a:pt x="12062" y="2234"/>
                    <a:pt x="12106" y="2252"/>
                  </a:cubicBezTo>
                  <a:cubicBezTo>
                    <a:pt x="12132" y="2234"/>
                    <a:pt x="12115" y="2226"/>
                    <a:pt x="12106" y="2217"/>
                  </a:cubicBezTo>
                  <a:cubicBezTo>
                    <a:pt x="12088" y="2208"/>
                    <a:pt x="12070" y="2199"/>
                    <a:pt x="12097" y="2173"/>
                  </a:cubicBezTo>
                  <a:cubicBezTo>
                    <a:pt x="12123" y="2190"/>
                    <a:pt x="12141" y="2208"/>
                    <a:pt x="12167" y="2217"/>
                  </a:cubicBezTo>
                  <a:cubicBezTo>
                    <a:pt x="12212" y="2173"/>
                    <a:pt x="12106" y="2173"/>
                    <a:pt x="12115" y="2137"/>
                  </a:cubicBezTo>
                  <a:cubicBezTo>
                    <a:pt x="12123" y="2120"/>
                    <a:pt x="12132" y="2120"/>
                    <a:pt x="12141" y="2129"/>
                  </a:cubicBezTo>
                  <a:cubicBezTo>
                    <a:pt x="12150" y="2137"/>
                    <a:pt x="12150" y="2129"/>
                    <a:pt x="12141" y="2129"/>
                  </a:cubicBezTo>
                  <a:close/>
                  <a:moveTo>
                    <a:pt x="11911" y="1952"/>
                  </a:moveTo>
                  <a:cubicBezTo>
                    <a:pt x="11991" y="2005"/>
                    <a:pt x="11964" y="1952"/>
                    <a:pt x="11991" y="1961"/>
                  </a:cubicBezTo>
                  <a:cubicBezTo>
                    <a:pt x="12062" y="1978"/>
                    <a:pt x="12115" y="2058"/>
                    <a:pt x="12176" y="2067"/>
                  </a:cubicBezTo>
                  <a:cubicBezTo>
                    <a:pt x="12150" y="2049"/>
                    <a:pt x="12176" y="2031"/>
                    <a:pt x="12185" y="2005"/>
                  </a:cubicBezTo>
                  <a:cubicBezTo>
                    <a:pt x="12097" y="2005"/>
                    <a:pt x="12053" y="1952"/>
                    <a:pt x="11938" y="1899"/>
                  </a:cubicBezTo>
                  <a:close/>
                  <a:moveTo>
                    <a:pt x="11479" y="1749"/>
                  </a:moveTo>
                  <a:cubicBezTo>
                    <a:pt x="11470" y="1767"/>
                    <a:pt x="11479" y="1784"/>
                    <a:pt x="11479" y="1793"/>
                  </a:cubicBezTo>
                  <a:cubicBezTo>
                    <a:pt x="11523" y="1811"/>
                    <a:pt x="11541" y="1793"/>
                    <a:pt x="11558" y="1775"/>
                  </a:cubicBezTo>
                  <a:cubicBezTo>
                    <a:pt x="11549" y="1749"/>
                    <a:pt x="11505" y="1740"/>
                    <a:pt x="11479" y="1749"/>
                  </a:cubicBezTo>
                  <a:close/>
                  <a:moveTo>
                    <a:pt x="11249" y="1811"/>
                  </a:moveTo>
                  <a:cubicBezTo>
                    <a:pt x="11285" y="1811"/>
                    <a:pt x="11337" y="1864"/>
                    <a:pt x="11355" y="1828"/>
                  </a:cubicBezTo>
                  <a:cubicBezTo>
                    <a:pt x="11337" y="1802"/>
                    <a:pt x="11267" y="1767"/>
                    <a:pt x="11249" y="1811"/>
                  </a:cubicBezTo>
                  <a:close/>
                  <a:moveTo>
                    <a:pt x="10852" y="1793"/>
                  </a:moveTo>
                  <a:cubicBezTo>
                    <a:pt x="10878" y="1819"/>
                    <a:pt x="10870" y="1793"/>
                    <a:pt x="10914" y="1811"/>
                  </a:cubicBezTo>
                  <a:cubicBezTo>
                    <a:pt x="10949" y="1758"/>
                    <a:pt x="10852" y="1731"/>
                    <a:pt x="10852" y="1793"/>
                  </a:cubicBezTo>
                  <a:close/>
                  <a:moveTo>
                    <a:pt x="10878" y="1643"/>
                  </a:moveTo>
                  <a:cubicBezTo>
                    <a:pt x="10914" y="1661"/>
                    <a:pt x="10984" y="1731"/>
                    <a:pt x="11046" y="1705"/>
                  </a:cubicBezTo>
                  <a:cubicBezTo>
                    <a:pt x="11002" y="1687"/>
                    <a:pt x="10914" y="1616"/>
                    <a:pt x="10878" y="1643"/>
                  </a:cubicBezTo>
                  <a:close/>
                  <a:moveTo>
                    <a:pt x="10613" y="1360"/>
                  </a:moveTo>
                  <a:cubicBezTo>
                    <a:pt x="10631" y="1369"/>
                    <a:pt x="10613" y="1404"/>
                    <a:pt x="10666" y="1404"/>
                  </a:cubicBezTo>
                  <a:lnTo>
                    <a:pt x="10684" y="1360"/>
                  </a:lnTo>
                  <a:cubicBezTo>
                    <a:pt x="10658" y="1360"/>
                    <a:pt x="10622" y="1343"/>
                    <a:pt x="10613" y="1360"/>
                  </a:cubicBezTo>
                  <a:close/>
                  <a:moveTo>
                    <a:pt x="10454" y="1378"/>
                  </a:moveTo>
                  <a:cubicBezTo>
                    <a:pt x="10507" y="1422"/>
                    <a:pt x="10578" y="1431"/>
                    <a:pt x="10596" y="1352"/>
                  </a:cubicBezTo>
                  <a:cubicBezTo>
                    <a:pt x="10578" y="1343"/>
                    <a:pt x="10534" y="1299"/>
                    <a:pt x="10525" y="1334"/>
                  </a:cubicBezTo>
                  <a:cubicBezTo>
                    <a:pt x="10534" y="1334"/>
                    <a:pt x="10543" y="1343"/>
                    <a:pt x="10534" y="1352"/>
                  </a:cubicBezTo>
                  <a:cubicBezTo>
                    <a:pt x="10481" y="1325"/>
                    <a:pt x="10472" y="1360"/>
                    <a:pt x="10454" y="1378"/>
                  </a:cubicBezTo>
                  <a:close/>
                  <a:moveTo>
                    <a:pt x="10225" y="1254"/>
                  </a:moveTo>
                  <a:cubicBezTo>
                    <a:pt x="10207" y="1325"/>
                    <a:pt x="10296" y="1281"/>
                    <a:pt x="10331" y="1281"/>
                  </a:cubicBezTo>
                  <a:cubicBezTo>
                    <a:pt x="10375" y="1290"/>
                    <a:pt x="10446" y="1352"/>
                    <a:pt x="10472" y="1307"/>
                  </a:cubicBezTo>
                  <a:cubicBezTo>
                    <a:pt x="10393" y="1290"/>
                    <a:pt x="10287" y="1237"/>
                    <a:pt x="10225" y="1254"/>
                  </a:cubicBezTo>
                  <a:close/>
                  <a:moveTo>
                    <a:pt x="10048" y="1387"/>
                  </a:moveTo>
                  <a:cubicBezTo>
                    <a:pt x="10066" y="1413"/>
                    <a:pt x="10145" y="1431"/>
                    <a:pt x="10154" y="1396"/>
                  </a:cubicBezTo>
                  <a:cubicBezTo>
                    <a:pt x="10128" y="1396"/>
                    <a:pt x="10057" y="1352"/>
                    <a:pt x="10048" y="1387"/>
                  </a:cubicBezTo>
                  <a:close/>
                  <a:moveTo>
                    <a:pt x="11099" y="1307"/>
                  </a:moveTo>
                  <a:cubicBezTo>
                    <a:pt x="11152" y="1325"/>
                    <a:pt x="11152" y="1369"/>
                    <a:pt x="11223" y="1387"/>
                  </a:cubicBezTo>
                  <a:cubicBezTo>
                    <a:pt x="11249" y="1316"/>
                    <a:pt x="11152" y="1299"/>
                    <a:pt x="11099" y="1307"/>
                  </a:cubicBezTo>
                  <a:close/>
                  <a:moveTo>
                    <a:pt x="10905" y="1237"/>
                  </a:moveTo>
                  <a:cubicBezTo>
                    <a:pt x="10975" y="1237"/>
                    <a:pt x="10984" y="1325"/>
                    <a:pt x="11028" y="1290"/>
                  </a:cubicBezTo>
                  <a:cubicBezTo>
                    <a:pt x="10958" y="1254"/>
                    <a:pt x="10993" y="1246"/>
                    <a:pt x="11046" y="1228"/>
                  </a:cubicBezTo>
                  <a:cubicBezTo>
                    <a:pt x="10993" y="1219"/>
                    <a:pt x="10931" y="1210"/>
                    <a:pt x="10905" y="1237"/>
                  </a:cubicBezTo>
                  <a:close/>
                  <a:moveTo>
                    <a:pt x="10737" y="1042"/>
                  </a:moveTo>
                  <a:cubicBezTo>
                    <a:pt x="10746" y="1087"/>
                    <a:pt x="10711" y="1140"/>
                    <a:pt x="10781" y="1148"/>
                  </a:cubicBezTo>
                  <a:cubicBezTo>
                    <a:pt x="10808" y="1104"/>
                    <a:pt x="10764" y="1078"/>
                    <a:pt x="10737" y="1042"/>
                  </a:cubicBezTo>
                  <a:close/>
                  <a:moveTo>
                    <a:pt x="10666" y="1104"/>
                  </a:moveTo>
                  <a:cubicBezTo>
                    <a:pt x="10755" y="1148"/>
                    <a:pt x="10569" y="1175"/>
                    <a:pt x="10693" y="1201"/>
                  </a:cubicBezTo>
                  <a:cubicBezTo>
                    <a:pt x="10728" y="1166"/>
                    <a:pt x="10711" y="1087"/>
                    <a:pt x="10666" y="1104"/>
                  </a:cubicBezTo>
                  <a:close/>
                  <a:moveTo>
                    <a:pt x="10172" y="1042"/>
                  </a:moveTo>
                  <a:cubicBezTo>
                    <a:pt x="10154" y="1034"/>
                    <a:pt x="10154" y="1016"/>
                    <a:pt x="10163" y="989"/>
                  </a:cubicBezTo>
                  <a:cubicBezTo>
                    <a:pt x="10137" y="981"/>
                    <a:pt x="10110" y="981"/>
                    <a:pt x="10092" y="989"/>
                  </a:cubicBezTo>
                  <a:cubicBezTo>
                    <a:pt x="10066" y="1025"/>
                    <a:pt x="10154" y="1069"/>
                    <a:pt x="10172" y="1042"/>
                  </a:cubicBezTo>
                  <a:close/>
                  <a:moveTo>
                    <a:pt x="10075" y="813"/>
                  </a:moveTo>
                  <a:cubicBezTo>
                    <a:pt x="10075" y="839"/>
                    <a:pt x="10057" y="866"/>
                    <a:pt x="10084" y="875"/>
                  </a:cubicBezTo>
                  <a:cubicBezTo>
                    <a:pt x="10084" y="848"/>
                    <a:pt x="10128" y="892"/>
                    <a:pt x="10128" y="901"/>
                  </a:cubicBezTo>
                  <a:cubicBezTo>
                    <a:pt x="10119" y="928"/>
                    <a:pt x="10084" y="910"/>
                    <a:pt x="10084" y="937"/>
                  </a:cubicBezTo>
                  <a:cubicBezTo>
                    <a:pt x="10163" y="963"/>
                    <a:pt x="10278" y="954"/>
                    <a:pt x="10349" y="989"/>
                  </a:cubicBezTo>
                  <a:cubicBezTo>
                    <a:pt x="10393" y="1007"/>
                    <a:pt x="10402" y="1060"/>
                    <a:pt x="10446" y="1078"/>
                  </a:cubicBezTo>
                  <a:cubicBezTo>
                    <a:pt x="10384" y="1069"/>
                    <a:pt x="10278" y="1087"/>
                    <a:pt x="10304" y="1122"/>
                  </a:cubicBezTo>
                  <a:cubicBezTo>
                    <a:pt x="10349" y="1078"/>
                    <a:pt x="10463" y="1113"/>
                    <a:pt x="10499" y="1078"/>
                  </a:cubicBezTo>
                  <a:cubicBezTo>
                    <a:pt x="10499" y="1078"/>
                    <a:pt x="10446" y="1051"/>
                    <a:pt x="10472" y="1034"/>
                  </a:cubicBezTo>
                  <a:cubicBezTo>
                    <a:pt x="10499" y="1051"/>
                    <a:pt x="10552" y="1016"/>
                    <a:pt x="10560" y="1060"/>
                  </a:cubicBezTo>
                  <a:cubicBezTo>
                    <a:pt x="10534" y="1060"/>
                    <a:pt x="10507" y="1042"/>
                    <a:pt x="10499" y="1060"/>
                  </a:cubicBezTo>
                  <a:cubicBezTo>
                    <a:pt x="10525" y="1087"/>
                    <a:pt x="10569" y="1095"/>
                    <a:pt x="10578" y="1131"/>
                  </a:cubicBezTo>
                  <a:cubicBezTo>
                    <a:pt x="10552" y="1140"/>
                    <a:pt x="10552" y="1157"/>
                    <a:pt x="10587" y="1175"/>
                  </a:cubicBezTo>
                  <a:cubicBezTo>
                    <a:pt x="10587" y="1131"/>
                    <a:pt x="10649" y="1175"/>
                    <a:pt x="10640" y="1113"/>
                  </a:cubicBezTo>
                  <a:cubicBezTo>
                    <a:pt x="10596" y="1104"/>
                    <a:pt x="10578" y="1131"/>
                    <a:pt x="10578" y="1078"/>
                  </a:cubicBezTo>
                  <a:cubicBezTo>
                    <a:pt x="10605" y="1042"/>
                    <a:pt x="10631" y="998"/>
                    <a:pt x="10666" y="963"/>
                  </a:cubicBezTo>
                  <a:lnTo>
                    <a:pt x="10596" y="945"/>
                  </a:lnTo>
                  <a:cubicBezTo>
                    <a:pt x="10560" y="972"/>
                    <a:pt x="10649" y="1007"/>
                    <a:pt x="10596" y="1007"/>
                  </a:cubicBezTo>
                  <a:cubicBezTo>
                    <a:pt x="10578" y="998"/>
                    <a:pt x="10516" y="989"/>
                    <a:pt x="10525" y="972"/>
                  </a:cubicBezTo>
                  <a:cubicBezTo>
                    <a:pt x="10525" y="972"/>
                    <a:pt x="10578" y="972"/>
                    <a:pt x="10569" y="963"/>
                  </a:cubicBezTo>
                  <a:cubicBezTo>
                    <a:pt x="10525" y="937"/>
                    <a:pt x="10463" y="937"/>
                    <a:pt x="10410" y="928"/>
                  </a:cubicBezTo>
                  <a:cubicBezTo>
                    <a:pt x="10366" y="919"/>
                    <a:pt x="10313" y="857"/>
                    <a:pt x="10296" y="910"/>
                  </a:cubicBezTo>
                  <a:cubicBezTo>
                    <a:pt x="10384" y="937"/>
                    <a:pt x="10393" y="989"/>
                    <a:pt x="10454" y="1016"/>
                  </a:cubicBezTo>
                  <a:cubicBezTo>
                    <a:pt x="10393" y="1051"/>
                    <a:pt x="10366" y="963"/>
                    <a:pt x="10331" y="937"/>
                  </a:cubicBezTo>
                  <a:cubicBezTo>
                    <a:pt x="10287" y="937"/>
                    <a:pt x="10190" y="945"/>
                    <a:pt x="10172" y="901"/>
                  </a:cubicBezTo>
                  <a:cubicBezTo>
                    <a:pt x="10172" y="857"/>
                    <a:pt x="10278" y="945"/>
                    <a:pt x="10269" y="875"/>
                  </a:cubicBezTo>
                  <a:cubicBezTo>
                    <a:pt x="10181" y="884"/>
                    <a:pt x="10163" y="839"/>
                    <a:pt x="10075" y="813"/>
                  </a:cubicBezTo>
                  <a:close/>
                  <a:moveTo>
                    <a:pt x="9669" y="1078"/>
                  </a:moveTo>
                  <a:cubicBezTo>
                    <a:pt x="9660" y="1122"/>
                    <a:pt x="9695" y="1219"/>
                    <a:pt x="9766" y="1175"/>
                  </a:cubicBezTo>
                  <a:cubicBezTo>
                    <a:pt x="9748" y="1166"/>
                    <a:pt x="9748" y="1157"/>
                    <a:pt x="9739" y="1140"/>
                  </a:cubicBezTo>
                  <a:cubicBezTo>
                    <a:pt x="9766" y="1122"/>
                    <a:pt x="9819" y="1140"/>
                    <a:pt x="9872" y="1157"/>
                  </a:cubicBezTo>
                  <a:cubicBezTo>
                    <a:pt x="9836" y="1193"/>
                    <a:pt x="9889" y="1193"/>
                    <a:pt x="9889" y="1219"/>
                  </a:cubicBezTo>
                  <a:cubicBezTo>
                    <a:pt x="9942" y="1246"/>
                    <a:pt x="9960" y="1219"/>
                    <a:pt x="10013" y="1237"/>
                  </a:cubicBezTo>
                  <a:cubicBezTo>
                    <a:pt x="10013" y="1184"/>
                    <a:pt x="10004" y="1201"/>
                    <a:pt x="10031" y="1157"/>
                  </a:cubicBezTo>
                  <a:cubicBezTo>
                    <a:pt x="9907" y="1131"/>
                    <a:pt x="9783" y="1104"/>
                    <a:pt x="9669" y="1078"/>
                  </a:cubicBezTo>
                  <a:close/>
                  <a:moveTo>
                    <a:pt x="9165" y="1034"/>
                  </a:moveTo>
                  <a:cubicBezTo>
                    <a:pt x="9227" y="1051"/>
                    <a:pt x="9280" y="1060"/>
                    <a:pt x="9324" y="1051"/>
                  </a:cubicBezTo>
                  <a:cubicBezTo>
                    <a:pt x="9324" y="1087"/>
                    <a:pt x="9271" y="1060"/>
                    <a:pt x="9262" y="1087"/>
                  </a:cubicBezTo>
                  <a:cubicBezTo>
                    <a:pt x="9271" y="1095"/>
                    <a:pt x="9298" y="1095"/>
                    <a:pt x="9298" y="1113"/>
                  </a:cubicBezTo>
                  <a:lnTo>
                    <a:pt x="9324" y="1113"/>
                  </a:lnTo>
                  <a:cubicBezTo>
                    <a:pt x="9333" y="1095"/>
                    <a:pt x="9333" y="1060"/>
                    <a:pt x="9360" y="1060"/>
                  </a:cubicBezTo>
                  <a:cubicBezTo>
                    <a:pt x="9368" y="1131"/>
                    <a:pt x="9448" y="1078"/>
                    <a:pt x="9501" y="1087"/>
                  </a:cubicBezTo>
                  <a:lnTo>
                    <a:pt x="9483" y="1131"/>
                  </a:lnTo>
                  <a:cubicBezTo>
                    <a:pt x="9572" y="1104"/>
                    <a:pt x="9660" y="1228"/>
                    <a:pt x="9677" y="1157"/>
                  </a:cubicBezTo>
                  <a:cubicBezTo>
                    <a:pt x="9607" y="1157"/>
                    <a:pt x="9563" y="1095"/>
                    <a:pt x="9607" y="1069"/>
                  </a:cubicBezTo>
                  <a:cubicBezTo>
                    <a:pt x="9545" y="1051"/>
                    <a:pt x="9483" y="1051"/>
                    <a:pt x="9448" y="1078"/>
                  </a:cubicBezTo>
                  <a:cubicBezTo>
                    <a:pt x="9351" y="1069"/>
                    <a:pt x="9218" y="937"/>
                    <a:pt x="9165" y="1034"/>
                  </a:cubicBezTo>
                  <a:close/>
                  <a:moveTo>
                    <a:pt x="8883" y="530"/>
                  </a:moveTo>
                  <a:cubicBezTo>
                    <a:pt x="8945" y="522"/>
                    <a:pt x="8945" y="566"/>
                    <a:pt x="8980" y="522"/>
                  </a:cubicBezTo>
                  <a:cubicBezTo>
                    <a:pt x="8945" y="495"/>
                    <a:pt x="8945" y="513"/>
                    <a:pt x="8892" y="486"/>
                  </a:cubicBezTo>
                  <a:close/>
                  <a:moveTo>
                    <a:pt x="8724" y="795"/>
                  </a:moveTo>
                  <a:cubicBezTo>
                    <a:pt x="8742" y="813"/>
                    <a:pt x="8786" y="822"/>
                    <a:pt x="8821" y="831"/>
                  </a:cubicBezTo>
                  <a:cubicBezTo>
                    <a:pt x="8856" y="786"/>
                    <a:pt x="8724" y="769"/>
                    <a:pt x="8724" y="795"/>
                  </a:cubicBezTo>
                  <a:close/>
                  <a:moveTo>
                    <a:pt x="8680" y="928"/>
                  </a:moveTo>
                  <a:cubicBezTo>
                    <a:pt x="8794" y="937"/>
                    <a:pt x="8653" y="972"/>
                    <a:pt x="8697" y="1007"/>
                  </a:cubicBezTo>
                  <a:cubicBezTo>
                    <a:pt x="8777" y="1025"/>
                    <a:pt x="8830" y="1025"/>
                    <a:pt x="8892" y="1025"/>
                  </a:cubicBezTo>
                  <a:cubicBezTo>
                    <a:pt x="8936" y="1016"/>
                    <a:pt x="8874" y="981"/>
                    <a:pt x="8927" y="972"/>
                  </a:cubicBezTo>
                  <a:cubicBezTo>
                    <a:pt x="8953" y="1007"/>
                    <a:pt x="8989" y="1051"/>
                    <a:pt x="9042" y="1069"/>
                  </a:cubicBezTo>
                  <a:cubicBezTo>
                    <a:pt x="9077" y="1060"/>
                    <a:pt x="9104" y="1034"/>
                    <a:pt x="9121" y="998"/>
                  </a:cubicBezTo>
                  <a:cubicBezTo>
                    <a:pt x="9051" y="981"/>
                    <a:pt x="8980" y="963"/>
                    <a:pt x="9042" y="1007"/>
                  </a:cubicBezTo>
                  <a:cubicBezTo>
                    <a:pt x="8980" y="989"/>
                    <a:pt x="8953" y="954"/>
                    <a:pt x="8892" y="937"/>
                  </a:cubicBezTo>
                  <a:cubicBezTo>
                    <a:pt x="8839" y="998"/>
                    <a:pt x="8742" y="892"/>
                    <a:pt x="8680" y="928"/>
                  </a:cubicBezTo>
                  <a:close/>
                  <a:moveTo>
                    <a:pt x="8644" y="998"/>
                  </a:moveTo>
                  <a:cubicBezTo>
                    <a:pt x="8627" y="989"/>
                    <a:pt x="8636" y="972"/>
                    <a:pt x="8653" y="963"/>
                  </a:cubicBezTo>
                  <a:cubicBezTo>
                    <a:pt x="8600" y="954"/>
                    <a:pt x="8627" y="910"/>
                    <a:pt x="8574" y="901"/>
                  </a:cubicBezTo>
                  <a:cubicBezTo>
                    <a:pt x="8538" y="919"/>
                    <a:pt x="8600" y="1034"/>
                    <a:pt x="8644" y="998"/>
                  </a:cubicBezTo>
                  <a:close/>
                  <a:moveTo>
                    <a:pt x="1219" y="3347"/>
                  </a:moveTo>
                  <a:cubicBezTo>
                    <a:pt x="1201" y="3374"/>
                    <a:pt x="1183" y="3391"/>
                    <a:pt x="1192" y="3409"/>
                  </a:cubicBezTo>
                  <a:cubicBezTo>
                    <a:pt x="1245" y="3356"/>
                    <a:pt x="1227" y="3488"/>
                    <a:pt x="1263" y="3409"/>
                  </a:cubicBezTo>
                  <a:cubicBezTo>
                    <a:pt x="1263" y="3382"/>
                    <a:pt x="1245" y="3391"/>
                    <a:pt x="1219" y="3347"/>
                  </a:cubicBezTo>
                  <a:close/>
                  <a:moveTo>
                    <a:pt x="2084" y="2853"/>
                  </a:moveTo>
                  <a:cubicBezTo>
                    <a:pt x="2022" y="2906"/>
                    <a:pt x="1978" y="2932"/>
                    <a:pt x="1978" y="3003"/>
                  </a:cubicBezTo>
                  <a:cubicBezTo>
                    <a:pt x="1996" y="2985"/>
                    <a:pt x="2075" y="2897"/>
                    <a:pt x="2084" y="2853"/>
                  </a:cubicBezTo>
                  <a:close/>
                  <a:moveTo>
                    <a:pt x="2358" y="1934"/>
                  </a:moveTo>
                  <a:cubicBezTo>
                    <a:pt x="2322" y="1987"/>
                    <a:pt x="2305" y="1978"/>
                    <a:pt x="2269" y="2014"/>
                  </a:cubicBezTo>
                  <a:cubicBezTo>
                    <a:pt x="2305" y="2040"/>
                    <a:pt x="2384" y="1970"/>
                    <a:pt x="2358" y="1934"/>
                  </a:cubicBezTo>
                  <a:close/>
                  <a:moveTo>
                    <a:pt x="2561" y="1714"/>
                  </a:moveTo>
                  <a:cubicBezTo>
                    <a:pt x="2543" y="1775"/>
                    <a:pt x="2455" y="1775"/>
                    <a:pt x="2455" y="1837"/>
                  </a:cubicBezTo>
                  <a:cubicBezTo>
                    <a:pt x="2481" y="1828"/>
                    <a:pt x="2605" y="1749"/>
                    <a:pt x="2561" y="1714"/>
                  </a:cubicBezTo>
                  <a:close/>
                  <a:moveTo>
                    <a:pt x="4168" y="592"/>
                  </a:moveTo>
                  <a:cubicBezTo>
                    <a:pt x="4150" y="619"/>
                    <a:pt x="4168" y="654"/>
                    <a:pt x="4159" y="680"/>
                  </a:cubicBezTo>
                  <a:lnTo>
                    <a:pt x="4229" y="645"/>
                  </a:lnTo>
                  <a:cubicBezTo>
                    <a:pt x="4221" y="610"/>
                    <a:pt x="4203" y="574"/>
                    <a:pt x="4168" y="592"/>
                  </a:cubicBezTo>
                  <a:close/>
                  <a:moveTo>
                    <a:pt x="5139" y="592"/>
                  </a:moveTo>
                  <a:cubicBezTo>
                    <a:pt x="5068" y="619"/>
                    <a:pt x="5086" y="530"/>
                    <a:pt x="4998" y="583"/>
                  </a:cubicBezTo>
                  <a:cubicBezTo>
                    <a:pt x="4998" y="627"/>
                    <a:pt x="5068" y="601"/>
                    <a:pt x="5033" y="645"/>
                  </a:cubicBezTo>
                  <a:cubicBezTo>
                    <a:pt x="5086" y="636"/>
                    <a:pt x="5130" y="619"/>
                    <a:pt x="5139" y="592"/>
                  </a:cubicBezTo>
                  <a:close/>
                  <a:moveTo>
                    <a:pt x="5377" y="151"/>
                  </a:moveTo>
                  <a:cubicBezTo>
                    <a:pt x="5316" y="177"/>
                    <a:pt x="5324" y="142"/>
                    <a:pt x="5298" y="142"/>
                  </a:cubicBezTo>
                  <a:cubicBezTo>
                    <a:pt x="5298" y="186"/>
                    <a:pt x="5342" y="177"/>
                    <a:pt x="5369" y="204"/>
                  </a:cubicBezTo>
                  <a:cubicBezTo>
                    <a:pt x="5369" y="230"/>
                    <a:pt x="5316" y="230"/>
                    <a:pt x="5342" y="265"/>
                  </a:cubicBezTo>
                  <a:cubicBezTo>
                    <a:pt x="5457" y="257"/>
                    <a:pt x="5377" y="221"/>
                    <a:pt x="5377" y="151"/>
                  </a:cubicBezTo>
                  <a:close/>
                  <a:moveTo>
                    <a:pt x="6534" y="115"/>
                  </a:moveTo>
                  <a:cubicBezTo>
                    <a:pt x="6481" y="107"/>
                    <a:pt x="6437" y="115"/>
                    <a:pt x="6419" y="142"/>
                  </a:cubicBezTo>
                  <a:cubicBezTo>
                    <a:pt x="6490" y="133"/>
                    <a:pt x="6534" y="186"/>
                    <a:pt x="6534" y="115"/>
                  </a:cubicBezTo>
                  <a:close/>
                  <a:moveTo>
                    <a:pt x="7020" y="451"/>
                  </a:moveTo>
                  <a:lnTo>
                    <a:pt x="6923" y="442"/>
                  </a:lnTo>
                  <a:cubicBezTo>
                    <a:pt x="6896" y="495"/>
                    <a:pt x="7029" y="513"/>
                    <a:pt x="7020" y="451"/>
                  </a:cubicBezTo>
                  <a:close/>
                  <a:moveTo>
                    <a:pt x="7196" y="230"/>
                  </a:moveTo>
                  <a:cubicBezTo>
                    <a:pt x="7143" y="230"/>
                    <a:pt x="7082" y="212"/>
                    <a:pt x="7073" y="257"/>
                  </a:cubicBezTo>
                  <a:cubicBezTo>
                    <a:pt x="7117" y="248"/>
                    <a:pt x="7205" y="292"/>
                    <a:pt x="7196" y="230"/>
                  </a:cubicBezTo>
                  <a:close/>
                  <a:moveTo>
                    <a:pt x="7488" y="318"/>
                  </a:moveTo>
                  <a:cubicBezTo>
                    <a:pt x="7426" y="301"/>
                    <a:pt x="7329" y="327"/>
                    <a:pt x="7364" y="363"/>
                  </a:cubicBezTo>
                  <a:cubicBezTo>
                    <a:pt x="7382" y="345"/>
                    <a:pt x="7505" y="416"/>
                    <a:pt x="7488" y="318"/>
                  </a:cubicBezTo>
                  <a:close/>
                  <a:moveTo>
                    <a:pt x="7876" y="610"/>
                  </a:moveTo>
                  <a:cubicBezTo>
                    <a:pt x="7867" y="566"/>
                    <a:pt x="7832" y="539"/>
                    <a:pt x="7761" y="530"/>
                  </a:cubicBezTo>
                  <a:cubicBezTo>
                    <a:pt x="7708" y="610"/>
                    <a:pt x="7806" y="601"/>
                    <a:pt x="7876" y="610"/>
                  </a:cubicBezTo>
                  <a:close/>
                  <a:moveTo>
                    <a:pt x="8265" y="380"/>
                  </a:moveTo>
                  <a:cubicBezTo>
                    <a:pt x="8221" y="327"/>
                    <a:pt x="8150" y="363"/>
                    <a:pt x="8097" y="301"/>
                  </a:cubicBezTo>
                  <a:cubicBezTo>
                    <a:pt x="8079" y="336"/>
                    <a:pt x="8123" y="327"/>
                    <a:pt x="8150" y="345"/>
                  </a:cubicBezTo>
                  <a:cubicBezTo>
                    <a:pt x="8185" y="371"/>
                    <a:pt x="8238" y="433"/>
                    <a:pt x="8265" y="380"/>
                  </a:cubicBezTo>
                  <a:close/>
                  <a:moveTo>
                    <a:pt x="8459" y="866"/>
                  </a:moveTo>
                  <a:cubicBezTo>
                    <a:pt x="8379" y="857"/>
                    <a:pt x="8327" y="892"/>
                    <a:pt x="8282" y="928"/>
                  </a:cubicBezTo>
                  <a:cubicBezTo>
                    <a:pt x="8327" y="928"/>
                    <a:pt x="8397" y="989"/>
                    <a:pt x="8441" y="954"/>
                  </a:cubicBezTo>
                  <a:cubicBezTo>
                    <a:pt x="8397" y="937"/>
                    <a:pt x="8441" y="875"/>
                    <a:pt x="8459" y="866"/>
                  </a:cubicBezTo>
                  <a:close/>
                  <a:moveTo>
                    <a:pt x="8009" y="839"/>
                  </a:moveTo>
                  <a:cubicBezTo>
                    <a:pt x="7991" y="892"/>
                    <a:pt x="8097" y="875"/>
                    <a:pt x="8141" y="901"/>
                  </a:cubicBezTo>
                  <a:cubicBezTo>
                    <a:pt x="8168" y="901"/>
                    <a:pt x="8176" y="884"/>
                    <a:pt x="8212" y="892"/>
                  </a:cubicBezTo>
                  <a:cubicBezTo>
                    <a:pt x="8194" y="937"/>
                    <a:pt x="8212" y="954"/>
                    <a:pt x="8256" y="954"/>
                  </a:cubicBezTo>
                  <a:cubicBezTo>
                    <a:pt x="8282" y="910"/>
                    <a:pt x="8221" y="910"/>
                    <a:pt x="8238" y="875"/>
                  </a:cubicBezTo>
                  <a:cubicBezTo>
                    <a:pt x="8300" y="901"/>
                    <a:pt x="8318" y="857"/>
                    <a:pt x="8353" y="848"/>
                  </a:cubicBezTo>
                  <a:cubicBezTo>
                    <a:pt x="8238" y="839"/>
                    <a:pt x="8097" y="884"/>
                    <a:pt x="8009" y="839"/>
                  </a:cubicBezTo>
                  <a:close/>
                  <a:moveTo>
                    <a:pt x="7064" y="680"/>
                  </a:moveTo>
                  <a:cubicBezTo>
                    <a:pt x="7082" y="680"/>
                    <a:pt x="7090" y="689"/>
                    <a:pt x="7082" y="707"/>
                  </a:cubicBezTo>
                  <a:cubicBezTo>
                    <a:pt x="7143" y="707"/>
                    <a:pt x="7117" y="698"/>
                    <a:pt x="7170" y="716"/>
                  </a:cubicBezTo>
                  <a:cubicBezTo>
                    <a:pt x="7196" y="672"/>
                    <a:pt x="7055" y="672"/>
                    <a:pt x="7064" y="680"/>
                  </a:cubicBezTo>
                  <a:close/>
                  <a:moveTo>
                    <a:pt x="6719" y="680"/>
                  </a:moveTo>
                  <a:cubicBezTo>
                    <a:pt x="6764" y="689"/>
                    <a:pt x="6790" y="680"/>
                    <a:pt x="6799" y="654"/>
                  </a:cubicBezTo>
                  <a:cubicBezTo>
                    <a:pt x="6772" y="654"/>
                    <a:pt x="6764" y="627"/>
                    <a:pt x="6719" y="636"/>
                  </a:cubicBezTo>
                  <a:close/>
                  <a:moveTo>
                    <a:pt x="6596" y="663"/>
                  </a:moveTo>
                  <a:cubicBezTo>
                    <a:pt x="6614" y="707"/>
                    <a:pt x="6622" y="760"/>
                    <a:pt x="6702" y="760"/>
                  </a:cubicBezTo>
                  <a:cubicBezTo>
                    <a:pt x="6719" y="707"/>
                    <a:pt x="6675" y="725"/>
                    <a:pt x="6667" y="698"/>
                  </a:cubicBezTo>
                  <a:cubicBezTo>
                    <a:pt x="6667" y="698"/>
                    <a:pt x="6693" y="672"/>
                    <a:pt x="6667" y="663"/>
                  </a:cubicBezTo>
                  <a:close/>
                  <a:moveTo>
                    <a:pt x="5386" y="848"/>
                  </a:moveTo>
                  <a:cubicBezTo>
                    <a:pt x="5439" y="839"/>
                    <a:pt x="5474" y="822"/>
                    <a:pt x="5483" y="795"/>
                  </a:cubicBezTo>
                  <a:cubicBezTo>
                    <a:pt x="5439" y="804"/>
                    <a:pt x="5430" y="769"/>
                    <a:pt x="5377" y="786"/>
                  </a:cubicBezTo>
                  <a:close/>
                  <a:moveTo>
                    <a:pt x="539" y="5449"/>
                  </a:moveTo>
                  <a:cubicBezTo>
                    <a:pt x="512" y="5440"/>
                    <a:pt x="521" y="5396"/>
                    <a:pt x="521" y="5334"/>
                  </a:cubicBezTo>
                  <a:cubicBezTo>
                    <a:pt x="503" y="5369"/>
                    <a:pt x="468" y="5343"/>
                    <a:pt x="459" y="5396"/>
                  </a:cubicBezTo>
                  <a:cubicBezTo>
                    <a:pt x="477" y="5413"/>
                    <a:pt x="521" y="5519"/>
                    <a:pt x="539" y="5449"/>
                  </a:cubicBezTo>
                  <a:close/>
                  <a:moveTo>
                    <a:pt x="433" y="5846"/>
                  </a:moveTo>
                  <a:cubicBezTo>
                    <a:pt x="442" y="5837"/>
                    <a:pt x="450" y="5828"/>
                    <a:pt x="468" y="5837"/>
                  </a:cubicBezTo>
                  <a:cubicBezTo>
                    <a:pt x="494" y="5784"/>
                    <a:pt x="459" y="5775"/>
                    <a:pt x="450" y="5731"/>
                  </a:cubicBezTo>
                  <a:cubicBezTo>
                    <a:pt x="450" y="5775"/>
                    <a:pt x="406" y="5837"/>
                    <a:pt x="433" y="5846"/>
                  </a:cubicBezTo>
                  <a:close/>
                  <a:moveTo>
                    <a:pt x="6225" y="11179"/>
                  </a:moveTo>
                  <a:cubicBezTo>
                    <a:pt x="6181" y="11170"/>
                    <a:pt x="6181" y="11091"/>
                    <a:pt x="6137" y="11126"/>
                  </a:cubicBezTo>
                  <a:cubicBezTo>
                    <a:pt x="6146" y="11144"/>
                    <a:pt x="6190" y="11214"/>
                    <a:pt x="6225" y="11179"/>
                  </a:cubicBezTo>
                  <a:close/>
                  <a:moveTo>
                    <a:pt x="6446" y="11364"/>
                  </a:moveTo>
                  <a:cubicBezTo>
                    <a:pt x="6410" y="11356"/>
                    <a:pt x="6410" y="11338"/>
                    <a:pt x="6428" y="11311"/>
                  </a:cubicBezTo>
                  <a:cubicBezTo>
                    <a:pt x="6375" y="11285"/>
                    <a:pt x="6357" y="11311"/>
                    <a:pt x="6304" y="11285"/>
                  </a:cubicBezTo>
                  <a:cubicBezTo>
                    <a:pt x="6287" y="11311"/>
                    <a:pt x="6366" y="11373"/>
                    <a:pt x="6384" y="11373"/>
                  </a:cubicBezTo>
                  <a:cubicBezTo>
                    <a:pt x="6393" y="11373"/>
                    <a:pt x="6393" y="11338"/>
                    <a:pt x="6410" y="11356"/>
                  </a:cubicBezTo>
                  <a:cubicBezTo>
                    <a:pt x="6402" y="11373"/>
                    <a:pt x="6437" y="11417"/>
                    <a:pt x="6446" y="11364"/>
                  </a:cubicBezTo>
                  <a:close/>
                  <a:moveTo>
                    <a:pt x="6764" y="11382"/>
                  </a:moveTo>
                  <a:cubicBezTo>
                    <a:pt x="6781" y="11347"/>
                    <a:pt x="6693" y="11294"/>
                    <a:pt x="6667" y="11320"/>
                  </a:cubicBezTo>
                  <a:cubicBezTo>
                    <a:pt x="6693" y="11338"/>
                    <a:pt x="6719" y="11364"/>
                    <a:pt x="6764" y="11382"/>
                  </a:cubicBezTo>
                  <a:close/>
                  <a:moveTo>
                    <a:pt x="11982" y="11779"/>
                  </a:moveTo>
                  <a:cubicBezTo>
                    <a:pt x="12053" y="11762"/>
                    <a:pt x="12026" y="11682"/>
                    <a:pt x="11964" y="11726"/>
                  </a:cubicBezTo>
                  <a:close/>
                  <a:moveTo>
                    <a:pt x="11514" y="11956"/>
                  </a:moveTo>
                  <a:cubicBezTo>
                    <a:pt x="11523" y="12000"/>
                    <a:pt x="11576" y="11983"/>
                    <a:pt x="11629" y="11974"/>
                  </a:cubicBezTo>
                  <a:cubicBezTo>
                    <a:pt x="11629" y="11912"/>
                    <a:pt x="11567" y="11938"/>
                    <a:pt x="11514" y="11956"/>
                  </a:cubicBezTo>
                  <a:close/>
                  <a:moveTo>
                    <a:pt x="11099" y="10861"/>
                  </a:moveTo>
                  <a:cubicBezTo>
                    <a:pt x="11117" y="10888"/>
                    <a:pt x="11108" y="10958"/>
                    <a:pt x="11152" y="10949"/>
                  </a:cubicBezTo>
                  <a:cubicBezTo>
                    <a:pt x="11161" y="10932"/>
                    <a:pt x="11161" y="10905"/>
                    <a:pt x="11152" y="10870"/>
                  </a:cubicBezTo>
                  <a:cubicBezTo>
                    <a:pt x="11126" y="10879"/>
                    <a:pt x="11117" y="10861"/>
                    <a:pt x="11099" y="10861"/>
                  </a:cubicBezTo>
                  <a:close/>
                  <a:moveTo>
                    <a:pt x="10746" y="10879"/>
                  </a:moveTo>
                  <a:cubicBezTo>
                    <a:pt x="10737" y="10905"/>
                    <a:pt x="10764" y="10905"/>
                    <a:pt x="10772" y="10923"/>
                  </a:cubicBezTo>
                  <a:cubicBezTo>
                    <a:pt x="10772" y="10958"/>
                    <a:pt x="10755" y="11002"/>
                    <a:pt x="10808" y="10994"/>
                  </a:cubicBezTo>
                  <a:cubicBezTo>
                    <a:pt x="10808" y="10976"/>
                    <a:pt x="10799" y="10967"/>
                    <a:pt x="10790" y="10949"/>
                  </a:cubicBezTo>
                  <a:cubicBezTo>
                    <a:pt x="10817" y="10949"/>
                    <a:pt x="10834" y="10932"/>
                    <a:pt x="10825" y="10905"/>
                  </a:cubicBezTo>
                  <a:cubicBezTo>
                    <a:pt x="10781" y="10914"/>
                    <a:pt x="10764" y="10888"/>
                    <a:pt x="10746" y="10879"/>
                  </a:cubicBezTo>
                  <a:close/>
                  <a:moveTo>
                    <a:pt x="10781" y="12283"/>
                  </a:moveTo>
                  <a:cubicBezTo>
                    <a:pt x="10834" y="12274"/>
                    <a:pt x="10958" y="12300"/>
                    <a:pt x="10949" y="12239"/>
                  </a:cubicBezTo>
                  <a:cubicBezTo>
                    <a:pt x="10931" y="12194"/>
                    <a:pt x="10922" y="12283"/>
                    <a:pt x="10870" y="12265"/>
                  </a:cubicBezTo>
                  <a:cubicBezTo>
                    <a:pt x="10870" y="12247"/>
                    <a:pt x="10870" y="12230"/>
                    <a:pt x="10834" y="12239"/>
                  </a:cubicBezTo>
                  <a:cubicBezTo>
                    <a:pt x="10870" y="12292"/>
                    <a:pt x="10772" y="12247"/>
                    <a:pt x="10781" y="12283"/>
                  </a:cubicBezTo>
                  <a:close/>
                  <a:moveTo>
                    <a:pt x="10622" y="11002"/>
                  </a:moveTo>
                  <a:cubicBezTo>
                    <a:pt x="10658" y="11002"/>
                    <a:pt x="10711" y="10967"/>
                    <a:pt x="10693" y="10923"/>
                  </a:cubicBezTo>
                  <a:cubicBezTo>
                    <a:pt x="10640" y="10932"/>
                    <a:pt x="10613" y="11020"/>
                    <a:pt x="10552" y="10976"/>
                  </a:cubicBezTo>
                  <a:cubicBezTo>
                    <a:pt x="10534" y="11020"/>
                    <a:pt x="10596" y="11011"/>
                    <a:pt x="10622" y="11002"/>
                  </a:cubicBezTo>
                  <a:close/>
                  <a:moveTo>
                    <a:pt x="10446" y="11082"/>
                  </a:moveTo>
                  <a:cubicBezTo>
                    <a:pt x="10472" y="11055"/>
                    <a:pt x="10516" y="11047"/>
                    <a:pt x="10516" y="10994"/>
                  </a:cubicBezTo>
                  <a:cubicBezTo>
                    <a:pt x="10454" y="10976"/>
                    <a:pt x="10384" y="11055"/>
                    <a:pt x="10446" y="11082"/>
                  </a:cubicBezTo>
                  <a:close/>
                  <a:moveTo>
                    <a:pt x="9324" y="12203"/>
                  </a:moveTo>
                  <a:cubicBezTo>
                    <a:pt x="9280" y="12186"/>
                    <a:pt x="9298" y="12141"/>
                    <a:pt x="9236" y="12141"/>
                  </a:cubicBezTo>
                  <a:cubicBezTo>
                    <a:pt x="9218" y="12177"/>
                    <a:pt x="9298" y="12230"/>
                    <a:pt x="9324" y="12203"/>
                  </a:cubicBezTo>
                  <a:close/>
                  <a:moveTo>
                    <a:pt x="8097" y="11506"/>
                  </a:moveTo>
                  <a:lnTo>
                    <a:pt x="8115" y="11444"/>
                  </a:lnTo>
                  <a:lnTo>
                    <a:pt x="8070" y="11426"/>
                  </a:lnTo>
                  <a:cubicBezTo>
                    <a:pt x="8053" y="11470"/>
                    <a:pt x="8053" y="11497"/>
                    <a:pt x="8097" y="11506"/>
                  </a:cubicBezTo>
                  <a:close/>
                  <a:moveTo>
                    <a:pt x="5960" y="10870"/>
                  </a:moveTo>
                  <a:cubicBezTo>
                    <a:pt x="6013" y="10896"/>
                    <a:pt x="6128" y="10914"/>
                    <a:pt x="6110" y="10896"/>
                  </a:cubicBezTo>
                  <a:cubicBezTo>
                    <a:pt x="6075" y="10896"/>
                    <a:pt x="5934" y="10844"/>
                    <a:pt x="5960" y="10870"/>
                  </a:cubicBezTo>
                  <a:close/>
                  <a:moveTo>
                    <a:pt x="5784" y="10693"/>
                  </a:moveTo>
                  <a:cubicBezTo>
                    <a:pt x="5819" y="10720"/>
                    <a:pt x="5801" y="10764"/>
                    <a:pt x="5863" y="10773"/>
                  </a:cubicBezTo>
                  <a:cubicBezTo>
                    <a:pt x="5881" y="10738"/>
                    <a:pt x="5819" y="10667"/>
                    <a:pt x="5784" y="10693"/>
                  </a:cubicBezTo>
                  <a:close/>
                  <a:moveTo>
                    <a:pt x="5563" y="10844"/>
                  </a:moveTo>
                  <a:cubicBezTo>
                    <a:pt x="5589" y="10782"/>
                    <a:pt x="5466" y="10799"/>
                    <a:pt x="5439" y="10799"/>
                  </a:cubicBezTo>
                  <a:cubicBezTo>
                    <a:pt x="5474" y="10817"/>
                    <a:pt x="5519" y="10861"/>
                    <a:pt x="5563" y="10844"/>
                  </a:cubicBezTo>
                  <a:close/>
                  <a:moveTo>
                    <a:pt x="4989" y="10481"/>
                  </a:moveTo>
                  <a:cubicBezTo>
                    <a:pt x="5042" y="10490"/>
                    <a:pt x="5015" y="10526"/>
                    <a:pt x="5024" y="10543"/>
                  </a:cubicBezTo>
                  <a:cubicBezTo>
                    <a:pt x="5095" y="10570"/>
                    <a:pt x="5148" y="10587"/>
                    <a:pt x="5192" y="10561"/>
                  </a:cubicBezTo>
                  <a:cubicBezTo>
                    <a:pt x="5183" y="10587"/>
                    <a:pt x="5218" y="10596"/>
                    <a:pt x="5227" y="10614"/>
                  </a:cubicBezTo>
                  <a:cubicBezTo>
                    <a:pt x="5333" y="10596"/>
                    <a:pt x="5457" y="10667"/>
                    <a:pt x="5554" y="10711"/>
                  </a:cubicBezTo>
                  <a:cubicBezTo>
                    <a:pt x="5545" y="10676"/>
                    <a:pt x="5651" y="10738"/>
                    <a:pt x="5598" y="10693"/>
                  </a:cubicBezTo>
                  <a:cubicBezTo>
                    <a:pt x="5563" y="10676"/>
                    <a:pt x="5554" y="10693"/>
                    <a:pt x="5527" y="10685"/>
                  </a:cubicBezTo>
                  <a:cubicBezTo>
                    <a:pt x="5527" y="10649"/>
                    <a:pt x="5474" y="10614"/>
                    <a:pt x="5448" y="10587"/>
                  </a:cubicBezTo>
                  <a:cubicBezTo>
                    <a:pt x="5413" y="10579"/>
                    <a:pt x="5395" y="10587"/>
                    <a:pt x="5351" y="10579"/>
                  </a:cubicBezTo>
                  <a:cubicBezTo>
                    <a:pt x="5316" y="10561"/>
                    <a:pt x="5271" y="10517"/>
                    <a:pt x="5227" y="10499"/>
                  </a:cubicBezTo>
                  <a:cubicBezTo>
                    <a:pt x="5210" y="10490"/>
                    <a:pt x="5201" y="10508"/>
                    <a:pt x="5174" y="10499"/>
                  </a:cubicBezTo>
                  <a:cubicBezTo>
                    <a:pt x="5130" y="10473"/>
                    <a:pt x="5015" y="10420"/>
                    <a:pt x="4989" y="10481"/>
                  </a:cubicBezTo>
                  <a:close/>
                  <a:moveTo>
                    <a:pt x="2905" y="9978"/>
                  </a:moveTo>
                  <a:cubicBezTo>
                    <a:pt x="2949" y="9996"/>
                    <a:pt x="2976" y="10040"/>
                    <a:pt x="3011" y="10049"/>
                  </a:cubicBezTo>
                  <a:cubicBezTo>
                    <a:pt x="3055" y="10066"/>
                    <a:pt x="3073" y="10040"/>
                    <a:pt x="3108" y="10040"/>
                  </a:cubicBezTo>
                  <a:cubicBezTo>
                    <a:pt x="3126" y="10049"/>
                    <a:pt x="3117" y="10058"/>
                    <a:pt x="3117" y="10066"/>
                  </a:cubicBezTo>
                  <a:cubicBezTo>
                    <a:pt x="3135" y="10066"/>
                    <a:pt x="3143" y="10049"/>
                    <a:pt x="3143" y="10049"/>
                  </a:cubicBezTo>
                  <a:cubicBezTo>
                    <a:pt x="3232" y="10066"/>
                    <a:pt x="3276" y="10066"/>
                    <a:pt x="3311" y="10031"/>
                  </a:cubicBezTo>
                  <a:cubicBezTo>
                    <a:pt x="3249" y="10005"/>
                    <a:pt x="3143" y="10014"/>
                    <a:pt x="3046" y="9996"/>
                  </a:cubicBezTo>
                  <a:cubicBezTo>
                    <a:pt x="2993" y="9987"/>
                    <a:pt x="2940" y="9916"/>
                    <a:pt x="2905" y="9978"/>
                  </a:cubicBezTo>
                  <a:close/>
                  <a:moveTo>
                    <a:pt x="477" y="8883"/>
                  </a:moveTo>
                  <a:cubicBezTo>
                    <a:pt x="494" y="8927"/>
                    <a:pt x="494" y="8972"/>
                    <a:pt x="539" y="8998"/>
                  </a:cubicBezTo>
                  <a:cubicBezTo>
                    <a:pt x="592" y="8989"/>
                    <a:pt x="503" y="8857"/>
                    <a:pt x="477" y="8883"/>
                  </a:cubicBezTo>
                  <a:close/>
                  <a:moveTo>
                    <a:pt x="759" y="9157"/>
                  </a:moveTo>
                  <a:cubicBezTo>
                    <a:pt x="742" y="9078"/>
                    <a:pt x="653" y="9122"/>
                    <a:pt x="671" y="9157"/>
                  </a:cubicBezTo>
                  <a:cubicBezTo>
                    <a:pt x="698" y="9122"/>
                    <a:pt x="724" y="9210"/>
                    <a:pt x="759" y="9157"/>
                  </a:cubicBezTo>
                  <a:close/>
                  <a:moveTo>
                    <a:pt x="768" y="9033"/>
                  </a:moveTo>
                  <a:cubicBezTo>
                    <a:pt x="786" y="9069"/>
                    <a:pt x="742" y="9086"/>
                    <a:pt x="786" y="9139"/>
                  </a:cubicBezTo>
                  <a:cubicBezTo>
                    <a:pt x="874" y="9201"/>
                    <a:pt x="848" y="9025"/>
                    <a:pt x="768" y="9033"/>
                  </a:cubicBezTo>
                  <a:close/>
                  <a:moveTo>
                    <a:pt x="2861" y="10022"/>
                  </a:moveTo>
                  <a:cubicBezTo>
                    <a:pt x="2870" y="9987"/>
                    <a:pt x="2834" y="9969"/>
                    <a:pt x="2852" y="9925"/>
                  </a:cubicBezTo>
                  <a:cubicBezTo>
                    <a:pt x="2861" y="9925"/>
                    <a:pt x="2879" y="9934"/>
                    <a:pt x="2887" y="9925"/>
                  </a:cubicBezTo>
                  <a:cubicBezTo>
                    <a:pt x="2790" y="9899"/>
                    <a:pt x="2755" y="9996"/>
                    <a:pt x="2861" y="10022"/>
                  </a:cubicBezTo>
                  <a:close/>
                  <a:moveTo>
                    <a:pt x="2278" y="9033"/>
                  </a:moveTo>
                  <a:cubicBezTo>
                    <a:pt x="2287" y="9078"/>
                    <a:pt x="2349" y="9086"/>
                    <a:pt x="2384" y="9078"/>
                  </a:cubicBezTo>
                  <a:cubicBezTo>
                    <a:pt x="2331" y="9060"/>
                    <a:pt x="2331" y="9007"/>
                    <a:pt x="2278" y="9033"/>
                  </a:cubicBezTo>
                  <a:close/>
                  <a:moveTo>
                    <a:pt x="1996" y="8866"/>
                  </a:moveTo>
                  <a:cubicBezTo>
                    <a:pt x="2049" y="8866"/>
                    <a:pt x="2013" y="8910"/>
                    <a:pt x="2040" y="8945"/>
                  </a:cubicBezTo>
                  <a:cubicBezTo>
                    <a:pt x="2066" y="8919"/>
                    <a:pt x="2084" y="8919"/>
                    <a:pt x="2084" y="8883"/>
                  </a:cubicBezTo>
                  <a:cubicBezTo>
                    <a:pt x="2057" y="8892"/>
                    <a:pt x="2022" y="8821"/>
                    <a:pt x="1996" y="8866"/>
                  </a:cubicBezTo>
                  <a:close/>
                  <a:moveTo>
                    <a:pt x="1528" y="8301"/>
                  </a:moveTo>
                  <a:cubicBezTo>
                    <a:pt x="1510" y="8327"/>
                    <a:pt x="1536" y="8371"/>
                    <a:pt x="1572" y="8354"/>
                  </a:cubicBezTo>
                  <a:cubicBezTo>
                    <a:pt x="1581" y="8327"/>
                    <a:pt x="1563" y="8283"/>
                    <a:pt x="1528" y="8301"/>
                  </a:cubicBezTo>
                  <a:close/>
                  <a:moveTo>
                    <a:pt x="839" y="8724"/>
                  </a:moveTo>
                  <a:cubicBezTo>
                    <a:pt x="848" y="8795"/>
                    <a:pt x="883" y="8795"/>
                    <a:pt x="927" y="8848"/>
                  </a:cubicBezTo>
                  <a:cubicBezTo>
                    <a:pt x="865" y="8866"/>
                    <a:pt x="945" y="8919"/>
                    <a:pt x="945" y="8919"/>
                  </a:cubicBezTo>
                  <a:cubicBezTo>
                    <a:pt x="962" y="8954"/>
                    <a:pt x="936" y="8980"/>
                    <a:pt x="962" y="9025"/>
                  </a:cubicBezTo>
                  <a:cubicBezTo>
                    <a:pt x="1007" y="8972"/>
                    <a:pt x="1042" y="9095"/>
                    <a:pt x="1086" y="9078"/>
                  </a:cubicBezTo>
                  <a:cubicBezTo>
                    <a:pt x="1104" y="9104"/>
                    <a:pt x="1157" y="9139"/>
                    <a:pt x="1104" y="9148"/>
                  </a:cubicBezTo>
                  <a:cubicBezTo>
                    <a:pt x="1068" y="9113"/>
                    <a:pt x="1086" y="9069"/>
                    <a:pt x="1042" y="9086"/>
                  </a:cubicBezTo>
                  <a:cubicBezTo>
                    <a:pt x="1042" y="9122"/>
                    <a:pt x="1060" y="9148"/>
                    <a:pt x="1086" y="9166"/>
                  </a:cubicBezTo>
                  <a:cubicBezTo>
                    <a:pt x="1095" y="9184"/>
                    <a:pt x="1139" y="9192"/>
                    <a:pt x="1174" y="9210"/>
                  </a:cubicBezTo>
                  <a:cubicBezTo>
                    <a:pt x="1210" y="9228"/>
                    <a:pt x="1236" y="9254"/>
                    <a:pt x="1219" y="9281"/>
                  </a:cubicBezTo>
                  <a:cubicBezTo>
                    <a:pt x="1210" y="9272"/>
                    <a:pt x="1192" y="9272"/>
                    <a:pt x="1201" y="9289"/>
                  </a:cubicBezTo>
                  <a:cubicBezTo>
                    <a:pt x="1254" y="9281"/>
                    <a:pt x="1227" y="9422"/>
                    <a:pt x="1307" y="9378"/>
                  </a:cubicBezTo>
                  <a:cubicBezTo>
                    <a:pt x="1307" y="9351"/>
                    <a:pt x="1254" y="9325"/>
                    <a:pt x="1272" y="9298"/>
                  </a:cubicBezTo>
                  <a:cubicBezTo>
                    <a:pt x="1333" y="9369"/>
                    <a:pt x="1360" y="9440"/>
                    <a:pt x="1430" y="9440"/>
                  </a:cubicBezTo>
                  <a:cubicBezTo>
                    <a:pt x="1439" y="9448"/>
                    <a:pt x="1422" y="9493"/>
                    <a:pt x="1430" y="9493"/>
                  </a:cubicBezTo>
                  <a:cubicBezTo>
                    <a:pt x="1430" y="9510"/>
                    <a:pt x="1528" y="9572"/>
                    <a:pt x="1528" y="9581"/>
                  </a:cubicBezTo>
                  <a:cubicBezTo>
                    <a:pt x="1528" y="9581"/>
                    <a:pt x="1510" y="9599"/>
                    <a:pt x="1510" y="9607"/>
                  </a:cubicBezTo>
                  <a:cubicBezTo>
                    <a:pt x="1536" y="9634"/>
                    <a:pt x="1589" y="9625"/>
                    <a:pt x="1607" y="9660"/>
                  </a:cubicBezTo>
                  <a:cubicBezTo>
                    <a:pt x="1598" y="9678"/>
                    <a:pt x="1581" y="9696"/>
                    <a:pt x="1598" y="9704"/>
                  </a:cubicBezTo>
                  <a:cubicBezTo>
                    <a:pt x="1651" y="9704"/>
                    <a:pt x="1625" y="9669"/>
                    <a:pt x="1625" y="9634"/>
                  </a:cubicBezTo>
                  <a:cubicBezTo>
                    <a:pt x="1704" y="9669"/>
                    <a:pt x="1678" y="9599"/>
                    <a:pt x="1766" y="9643"/>
                  </a:cubicBezTo>
                  <a:cubicBezTo>
                    <a:pt x="1792" y="9660"/>
                    <a:pt x="1757" y="9687"/>
                    <a:pt x="1810" y="9704"/>
                  </a:cubicBezTo>
                  <a:cubicBezTo>
                    <a:pt x="1837" y="9687"/>
                    <a:pt x="1863" y="9704"/>
                    <a:pt x="1890" y="9713"/>
                  </a:cubicBezTo>
                  <a:cubicBezTo>
                    <a:pt x="1987" y="9757"/>
                    <a:pt x="2102" y="9810"/>
                    <a:pt x="2207" y="9881"/>
                  </a:cubicBezTo>
                  <a:cubicBezTo>
                    <a:pt x="2234" y="9863"/>
                    <a:pt x="2252" y="9846"/>
                    <a:pt x="2296" y="9863"/>
                  </a:cubicBezTo>
                  <a:cubicBezTo>
                    <a:pt x="2481" y="9925"/>
                    <a:pt x="2561" y="9943"/>
                    <a:pt x="2755" y="9996"/>
                  </a:cubicBezTo>
                  <a:cubicBezTo>
                    <a:pt x="2799" y="9899"/>
                    <a:pt x="2640" y="9925"/>
                    <a:pt x="2578" y="9908"/>
                  </a:cubicBezTo>
                  <a:cubicBezTo>
                    <a:pt x="2534" y="9890"/>
                    <a:pt x="2481" y="9863"/>
                    <a:pt x="2437" y="9846"/>
                  </a:cubicBezTo>
                  <a:cubicBezTo>
                    <a:pt x="2393" y="9819"/>
                    <a:pt x="2358" y="9793"/>
                    <a:pt x="2313" y="9775"/>
                  </a:cubicBezTo>
                  <a:cubicBezTo>
                    <a:pt x="2305" y="9802"/>
                    <a:pt x="2287" y="9802"/>
                    <a:pt x="2260" y="9802"/>
                  </a:cubicBezTo>
                  <a:cubicBezTo>
                    <a:pt x="2199" y="9757"/>
                    <a:pt x="2146" y="9740"/>
                    <a:pt x="2093" y="9722"/>
                  </a:cubicBezTo>
                  <a:cubicBezTo>
                    <a:pt x="2040" y="9704"/>
                    <a:pt x="1987" y="9687"/>
                    <a:pt x="1916" y="9660"/>
                  </a:cubicBezTo>
                  <a:cubicBezTo>
                    <a:pt x="1925" y="9634"/>
                    <a:pt x="1987" y="9643"/>
                    <a:pt x="1925" y="9616"/>
                  </a:cubicBezTo>
                  <a:cubicBezTo>
                    <a:pt x="1890" y="9634"/>
                    <a:pt x="1854" y="9607"/>
                    <a:pt x="1819" y="9625"/>
                  </a:cubicBezTo>
                  <a:cubicBezTo>
                    <a:pt x="1766" y="9581"/>
                    <a:pt x="1713" y="9546"/>
                    <a:pt x="1660" y="9519"/>
                  </a:cubicBezTo>
                  <a:cubicBezTo>
                    <a:pt x="1616" y="9484"/>
                    <a:pt x="1581" y="9457"/>
                    <a:pt x="1572" y="9422"/>
                  </a:cubicBezTo>
                  <a:cubicBezTo>
                    <a:pt x="1501" y="9395"/>
                    <a:pt x="1448" y="9342"/>
                    <a:pt x="1430" y="9289"/>
                  </a:cubicBezTo>
                  <a:cubicBezTo>
                    <a:pt x="1413" y="9316"/>
                    <a:pt x="1386" y="9307"/>
                    <a:pt x="1369" y="9289"/>
                  </a:cubicBezTo>
                  <a:cubicBezTo>
                    <a:pt x="1342" y="9272"/>
                    <a:pt x="1324" y="9236"/>
                    <a:pt x="1298" y="9236"/>
                  </a:cubicBezTo>
                  <a:cubicBezTo>
                    <a:pt x="1324" y="9219"/>
                    <a:pt x="1351" y="9254"/>
                    <a:pt x="1377" y="9236"/>
                  </a:cubicBezTo>
                  <a:cubicBezTo>
                    <a:pt x="1316" y="9210"/>
                    <a:pt x="1324" y="9175"/>
                    <a:pt x="1272" y="9113"/>
                  </a:cubicBezTo>
                  <a:cubicBezTo>
                    <a:pt x="1245" y="9122"/>
                    <a:pt x="1254" y="9139"/>
                    <a:pt x="1272" y="9157"/>
                  </a:cubicBezTo>
                  <a:cubicBezTo>
                    <a:pt x="1280" y="9166"/>
                    <a:pt x="1307" y="9184"/>
                    <a:pt x="1289" y="9192"/>
                  </a:cubicBezTo>
                  <a:cubicBezTo>
                    <a:pt x="1236" y="9228"/>
                    <a:pt x="1236" y="9131"/>
                    <a:pt x="1174" y="9078"/>
                  </a:cubicBezTo>
                  <a:cubicBezTo>
                    <a:pt x="1157" y="9086"/>
                    <a:pt x="1139" y="9095"/>
                    <a:pt x="1121" y="9069"/>
                  </a:cubicBezTo>
                  <a:cubicBezTo>
                    <a:pt x="1183" y="9069"/>
                    <a:pt x="1130" y="9060"/>
                    <a:pt x="1104" y="9016"/>
                  </a:cubicBezTo>
                  <a:cubicBezTo>
                    <a:pt x="1068" y="8945"/>
                    <a:pt x="1042" y="8901"/>
                    <a:pt x="989" y="8892"/>
                  </a:cubicBezTo>
                  <a:cubicBezTo>
                    <a:pt x="1015" y="8883"/>
                    <a:pt x="1033" y="8874"/>
                    <a:pt x="1051" y="8883"/>
                  </a:cubicBezTo>
                  <a:cubicBezTo>
                    <a:pt x="1033" y="8813"/>
                    <a:pt x="998" y="8848"/>
                    <a:pt x="962" y="8821"/>
                  </a:cubicBezTo>
                  <a:cubicBezTo>
                    <a:pt x="945" y="8769"/>
                    <a:pt x="918" y="8724"/>
                    <a:pt x="901" y="8680"/>
                  </a:cubicBezTo>
                  <a:cubicBezTo>
                    <a:pt x="883" y="8636"/>
                    <a:pt x="874" y="8601"/>
                    <a:pt x="892" y="8583"/>
                  </a:cubicBezTo>
                  <a:cubicBezTo>
                    <a:pt x="909" y="8574"/>
                    <a:pt x="936" y="8592"/>
                    <a:pt x="927" y="8565"/>
                  </a:cubicBezTo>
                  <a:cubicBezTo>
                    <a:pt x="901" y="8548"/>
                    <a:pt x="865" y="8557"/>
                    <a:pt x="839" y="8539"/>
                  </a:cubicBezTo>
                  <a:cubicBezTo>
                    <a:pt x="821" y="8495"/>
                    <a:pt x="865" y="8442"/>
                    <a:pt x="795" y="8442"/>
                  </a:cubicBezTo>
                  <a:cubicBezTo>
                    <a:pt x="812" y="8521"/>
                    <a:pt x="865" y="8565"/>
                    <a:pt x="830" y="8610"/>
                  </a:cubicBezTo>
                  <a:cubicBezTo>
                    <a:pt x="812" y="8583"/>
                    <a:pt x="786" y="8539"/>
                    <a:pt x="759" y="8504"/>
                  </a:cubicBezTo>
                  <a:cubicBezTo>
                    <a:pt x="706" y="8433"/>
                    <a:pt x="751" y="8468"/>
                    <a:pt x="733" y="8406"/>
                  </a:cubicBezTo>
                  <a:cubicBezTo>
                    <a:pt x="671" y="8380"/>
                    <a:pt x="680" y="8468"/>
                    <a:pt x="724" y="8557"/>
                  </a:cubicBezTo>
                  <a:cubicBezTo>
                    <a:pt x="759" y="8654"/>
                    <a:pt x="821" y="8733"/>
                    <a:pt x="839" y="8724"/>
                  </a:cubicBezTo>
                  <a:close/>
                  <a:moveTo>
                    <a:pt x="486" y="7921"/>
                  </a:moveTo>
                  <a:cubicBezTo>
                    <a:pt x="539" y="7921"/>
                    <a:pt x="530" y="7850"/>
                    <a:pt x="494" y="7824"/>
                  </a:cubicBezTo>
                  <a:cubicBezTo>
                    <a:pt x="442" y="7824"/>
                    <a:pt x="450" y="7894"/>
                    <a:pt x="486" y="7921"/>
                  </a:cubicBezTo>
                  <a:close/>
                  <a:moveTo>
                    <a:pt x="97" y="7373"/>
                  </a:moveTo>
                  <a:cubicBezTo>
                    <a:pt x="97" y="7435"/>
                    <a:pt x="115" y="7506"/>
                    <a:pt x="97" y="7541"/>
                  </a:cubicBezTo>
                  <a:cubicBezTo>
                    <a:pt x="115" y="7524"/>
                    <a:pt x="185" y="7462"/>
                    <a:pt x="150" y="7435"/>
                  </a:cubicBezTo>
                  <a:cubicBezTo>
                    <a:pt x="150" y="7444"/>
                    <a:pt x="150" y="7453"/>
                    <a:pt x="132" y="7453"/>
                  </a:cubicBezTo>
                  <a:cubicBezTo>
                    <a:pt x="124" y="7418"/>
                    <a:pt x="124" y="7382"/>
                    <a:pt x="97" y="7373"/>
                  </a:cubicBezTo>
                  <a:close/>
                  <a:moveTo>
                    <a:pt x="247" y="7232"/>
                  </a:moveTo>
                  <a:cubicBezTo>
                    <a:pt x="221" y="7259"/>
                    <a:pt x="238" y="7329"/>
                    <a:pt x="265" y="7347"/>
                  </a:cubicBezTo>
                  <a:cubicBezTo>
                    <a:pt x="291" y="7320"/>
                    <a:pt x="274" y="7250"/>
                    <a:pt x="247" y="7232"/>
                  </a:cubicBezTo>
                  <a:close/>
                  <a:moveTo>
                    <a:pt x="327" y="7179"/>
                  </a:moveTo>
                  <a:cubicBezTo>
                    <a:pt x="265" y="7170"/>
                    <a:pt x="283" y="7223"/>
                    <a:pt x="291" y="7267"/>
                  </a:cubicBezTo>
                  <a:cubicBezTo>
                    <a:pt x="344" y="7294"/>
                    <a:pt x="318" y="7214"/>
                    <a:pt x="327" y="7179"/>
                  </a:cubicBezTo>
                  <a:close/>
                  <a:moveTo>
                    <a:pt x="1192" y="7144"/>
                  </a:moveTo>
                  <a:cubicBezTo>
                    <a:pt x="1148" y="7188"/>
                    <a:pt x="1210" y="7214"/>
                    <a:pt x="1236" y="7250"/>
                  </a:cubicBezTo>
                  <a:cubicBezTo>
                    <a:pt x="1236" y="7197"/>
                    <a:pt x="1227" y="7161"/>
                    <a:pt x="1192" y="7144"/>
                  </a:cubicBezTo>
                  <a:close/>
                  <a:moveTo>
                    <a:pt x="1280" y="7117"/>
                  </a:moveTo>
                  <a:cubicBezTo>
                    <a:pt x="1324" y="7126"/>
                    <a:pt x="1324" y="7091"/>
                    <a:pt x="1324" y="7047"/>
                  </a:cubicBezTo>
                  <a:cubicBezTo>
                    <a:pt x="1280" y="7038"/>
                    <a:pt x="1280" y="7082"/>
                    <a:pt x="1280" y="7117"/>
                  </a:cubicBezTo>
                  <a:close/>
                  <a:moveTo>
                    <a:pt x="1210" y="6905"/>
                  </a:moveTo>
                  <a:cubicBezTo>
                    <a:pt x="1201" y="6941"/>
                    <a:pt x="1192" y="6976"/>
                    <a:pt x="1227" y="6985"/>
                  </a:cubicBezTo>
                  <a:cubicBezTo>
                    <a:pt x="1254" y="6958"/>
                    <a:pt x="1263" y="6897"/>
                    <a:pt x="1210" y="6905"/>
                  </a:cubicBezTo>
                  <a:close/>
                  <a:moveTo>
                    <a:pt x="494" y="6632"/>
                  </a:moveTo>
                  <a:cubicBezTo>
                    <a:pt x="459" y="6694"/>
                    <a:pt x="521" y="6667"/>
                    <a:pt x="503" y="6720"/>
                  </a:cubicBezTo>
                  <a:cubicBezTo>
                    <a:pt x="494" y="6755"/>
                    <a:pt x="424" y="6897"/>
                    <a:pt x="486" y="6923"/>
                  </a:cubicBezTo>
                  <a:cubicBezTo>
                    <a:pt x="503" y="6861"/>
                    <a:pt x="477" y="6782"/>
                    <a:pt x="521" y="6764"/>
                  </a:cubicBezTo>
                  <a:cubicBezTo>
                    <a:pt x="512" y="6764"/>
                    <a:pt x="521" y="6817"/>
                    <a:pt x="530" y="6782"/>
                  </a:cubicBezTo>
                  <a:cubicBezTo>
                    <a:pt x="512" y="6764"/>
                    <a:pt x="521" y="6720"/>
                    <a:pt x="530" y="6685"/>
                  </a:cubicBezTo>
                  <a:cubicBezTo>
                    <a:pt x="530" y="6658"/>
                    <a:pt x="530" y="6623"/>
                    <a:pt x="494" y="6632"/>
                  </a:cubicBezTo>
                  <a:close/>
                  <a:moveTo>
                    <a:pt x="1227" y="6711"/>
                  </a:moveTo>
                  <a:cubicBezTo>
                    <a:pt x="1236" y="6755"/>
                    <a:pt x="1201" y="6746"/>
                    <a:pt x="1201" y="6782"/>
                  </a:cubicBezTo>
                  <a:cubicBezTo>
                    <a:pt x="1227" y="6782"/>
                    <a:pt x="1245" y="6782"/>
                    <a:pt x="1263" y="6773"/>
                  </a:cubicBezTo>
                  <a:cubicBezTo>
                    <a:pt x="1272" y="6738"/>
                    <a:pt x="1254" y="6729"/>
                    <a:pt x="1227" y="6711"/>
                  </a:cubicBezTo>
                  <a:close/>
                  <a:moveTo>
                    <a:pt x="565" y="6058"/>
                  </a:moveTo>
                  <a:cubicBezTo>
                    <a:pt x="574" y="6164"/>
                    <a:pt x="486" y="6199"/>
                    <a:pt x="530" y="6243"/>
                  </a:cubicBezTo>
                  <a:cubicBezTo>
                    <a:pt x="556" y="6190"/>
                    <a:pt x="618" y="6208"/>
                    <a:pt x="636" y="6137"/>
                  </a:cubicBezTo>
                  <a:cubicBezTo>
                    <a:pt x="618" y="6111"/>
                    <a:pt x="600" y="6111"/>
                    <a:pt x="574" y="6120"/>
                  </a:cubicBezTo>
                  <a:cubicBezTo>
                    <a:pt x="583" y="6093"/>
                    <a:pt x="574" y="6075"/>
                    <a:pt x="565" y="6058"/>
                  </a:cubicBezTo>
                  <a:close/>
                  <a:moveTo>
                    <a:pt x="715" y="5916"/>
                  </a:moveTo>
                  <a:cubicBezTo>
                    <a:pt x="698" y="5961"/>
                    <a:pt x="715" y="5978"/>
                    <a:pt x="759" y="5987"/>
                  </a:cubicBezTo>
                  <a:cubicBezTo>
                    <a:pt x="768" y="5943"/>
                    <a:pt x="751" y="5899"/>
                    <a:pt x="715" y="5916"/>
                  </a:cubicBezTo>
                  <a:close/>
                  <a:moveTo>
                    <a:pt x="1095" y="5007"/>
                  </a:moveTo>
                  <a:cubicBezTo>
                    <a:pt x="1086" y="5025"/>
                    <a:pt x="1077" y="5025"/>
                    <a:pt x="1060" y="5016"/>
                  </a:cubicBezTo>
                  <a:cubicBezTo>
                    <a:pt x="1024" y="5051"/>
                    <a:pt x="1024" y="5131"/>
                    <a:pt x="1007" y="5122"/>
                  </a:cubicBezTo>
                  <a:cubicBezTo>
                    <a:pt x="980" y="5104"/>
                    <a:pt x="1033" y="5051"/>
                    <a:pt x="998" y="5042"/>
                  </a:cubicBezTo>
                  <a:cubicBezTo>
                    <a:pt x="936" y="5086"/>
                    <a:pt x="971" y="5104"/>
                    <a:pt x="954" y="5166"/>
                  </a:cubicBezTo>
                  <a:cubicBezTo>
                    <a:pt x="1007" y="5157"/>
                    <a:pt x="1007" y="5192"/>
                    <a:pt x="1042" y="5184"/>
                  </a:cubicBezTo>
                  <a:cubicBezTo>
                    <a:pt x="1051" y="5113"/>
                    <a:pt x="1077" y="5051"/>
                    <a:pt x="1095" y="5007"/>
                  </a:cubicBezTo>
                  <a:close/>
                  <a:moveTo>
                    <a:pt x="1528" y="4018"/>
                  </a:moveTo>
                  <a:cubicBezTo>
                    <a:pt x="1510" y="4053"/>
                    <a:pt x="1492" y="4045"/>
                    <a:pt x="1475" y="4071"/>
                  </a:cubicBezTo>
                  <a:cubicBezTo>
                    <a:pt x="1519" y="4080"/>
                    <a:pt x="1492" y="4115"/>
                    <a:pt x="1528" y="4124"/>
                  </a:cubicBezTo>
                  <a:cubicBezTo>
                    <a:pt x="1554" y="4080"/>
                    <a:pt x="1536" y="4053"/>
                    <a:pt x="1528" y="4018"/>
                  </a:cubicBezTo>
                  <a:close/>
                  <a:moveTo>
                    <a:pt x="1669" y="3815"/>
                  </a:moveTo>
                  <a:cubicBezTo>
                    <a:pt x="1634" y="3842"/>
                    <a:pt x="1581" y="3842"/>
                    <a:pt x="1581" y="3886"/>
                  </a:cubicBezTo>
                  <a:cubicBezTo>
                    <a:pt x="1598" y="3894"/>
                    <a:pt x="1616" y="3894"/>
                    <a:pt x="1625" y="3894"/>
                  </a:cubicBezTo>
                  <a:cubicBezTo>
                    <a:pt x="1625" y="3965"/>
                    <a:pt x="1536" y="3965"/>
                    <a:pt x="1545" y="4009"/>
                  </a:cubicBezTo>
                  <a:cubicBezTo>
                    <a:pt x="1598" y="4018"/>
                    <a:pt x="1634" y="3930"/>
                    <a:pt x="1678" y="3903"/>
                  </a:cubicBezTo>
                  <a:cubicBezTo>
                    <a:pt x="1660" y="3886"/>
                    <a:pt x="1625" y="3877"/>
                    <a:pt x="1634" y="3850"/>
                  </a:cubicBezTo>
                  <a:cubicBezTo>
                    <a:pt x="1660" y="3868"/>
                    <a:pt x="1678" y="3806"/>
                    <a:pt x="1704" y="3815"/>
                  </a:cubicBezTo>
                  <a:cubicBezTo>
                    <a:pt x="1731" y="3691"/>
                    <a:pt x="1713" y="3771"/>
                    <a:pt x="1669" y="3815"/>
                  </a:cubicBezTo>
                  <a:close/>
                  <a:moveTo>
                    <a:pt x="3841" y="2729"/>
                  </a:moveTo>
                  <a:cubicBezTo>
                    <a:pt x="3797" y="2773"/>
                    <a:pt x="3762" y="2764"/>
                    <a:pt x="3762" y="2817"/>
                  </a:cubicBezTo>
                  <a:cubicBezTo>
                    <a:pt x="3779" y="2808"/>
                    <a:pt x="3779" y="2826"/>
                    <a:pt x="3788" y="2844"/>
                  </a:cubicBezTo>
                  <a:cubicBezTo>
                    <a:pt x="3806" y="2791"/>
                    <a:pt x="3894" y="2808"/>
                    <a:pt x="3841" y="2729"/>
                  </a:cubicBezTo>
                  <a:close/>
                  <a:moveTo>
                    <a:pt x="3841" y="2685"/>
                  </a:moveTo>
                  <a:cubicBezTo>
                    <a:pt x="3832" y="2676"/>
                    <a:pt x="3814" y="2694"/>
                    <a:pt x="3823" y="2702"/>
                  </a:cubicBezTo>
                  <a:cubicBezTo>
                    <a:pt x="3850" y="2694"/>
                    <a:pt x="3885" y="2729"/>
                    <a:pt x="3920" y="2702"/>
                  </a:cubicBezTo>
                  <a:cubicBezTo>
                    <a:pt x="3894" y="2658"/>
                    <a:pt x="3867" y="2702"/>
                    <a:pt x="3841" y="2685"/>
                  </a:cubicBezTo>
                  <a:close/>
                  <a:moveTo>
                    <a:pt x="4026" y="2570"/>
                  </a:moveTo>
                  <a:cubicBezTo>
                    <a:pt x="3991" y="2570"/>
                    <a:pt x="3947" y="2614"/>
                    <a:pt x="3973" y="2649"/>
                  </a:cubicBezTo>
                  <a:cubicBezTo>
                    <a:pt x="3991" y="2605"/>
                    <a:pt x="4044" y="2623"/>
                    <a:pt x="4026" y="2570"/>
                  </a:cubicBezTo>
                  <a:close/>
                  <a:moveTo>
                    <a:pt x="3938" y="1970"/>
                  </a:moveTo>
                  <a:cubicBezTo>
                    <a:pt x="3912" y="2005"/>
                    <a:pt x="3876" y="2040"/>
                    <a:pt x="3876" y="2076"/>
                  </a:cubicBezTo>
                  <a:cubicBezTo>
                    <a:pt x="3938" y="2049"/>
                    <a:pt x="3938" y="2023"/>
                    <a:pt x="3938" y="1970"/>
                  </a:cubicBezTo>
                  <a:close/>
                  <a:moveTo>
                    <a:pt x="4300" y="2349"/>
                  </a:moveTo>
                  <a:cubicBezTo>
                    <a:pt x="4247" y="2376"/>
                    <a:pt x="4229" y="2376"/>
                    <a:pt x="4238" y="2420"/>
                  </a:cubicBezTo>
                  <a:cubicBezTo>
                    <a:pt x="4282" y="2429"/>
                    <a:pt x="4309" y="2385"/>
                    <a:pt x="4300" y="2349"/>
                  </a:cubicBezTo>
                  <a:close/>
                  <a:moveTo>
                    <a:pt x="5024" y="1502"/>
                  </a:moveTo>
                  <a:cubicBezTo>
                    <a:pt x="4989" y="1510"/>
                    <a:pt x="4954" y="1528"/>
                    <a:pt x="4936" y="1546"/>
                  </a:cubicBezTo>
                  <a:cubicBezTo>
                    <a:pt x="4954" y="1572"/>
                    <a:pt x="4962" y="1590"/>
                    <a:pt x="4989" y="1599"/>
                  </a:cubicBezTo>
                  <a:cubicBezTo>
                    <a:pt x="4954" y="1546"/>
                    <a:pt x="5015" y="1537"/>
                    <a:pt x="5024" y="1502"/>
                  </a:cubicBezTo>
                  <a:close/>
                  <a:moveTo>
                    <a:pt x="5130" y="1502"/>
                  </a:moveTo>
                  <a:cubicBezTo>
                    <a:pt x="5112" y="1502"/>
                    <a:pt x="5059" y="1457"/>
                    <a:pt x="5059" y="1510"/>
                  </a:cubicBezTo>
                  <a:cubicBezTo>
                    <a:pt x="5121" y="1563"/>
                    <a:pt x="5024" y="1528"/>
                    <a:pt x="5007" y="1555"/>
                  </a:cubicBezTo>
                  <a:cubicBezTo>
                    <a:pt x="5042" y="1634"/>
                    <a:pt x="5121" y="1546"/>
                    <a:pt x="5130" y="1502"/>
                  </a:cubicBezTo>
                  <a:close/>
                  <a:moveTo>
                    <a:pt x="5810" y="1608"/>
                  </a:moveTo>
                  <a:cubicBezTo>
                    <a:pt x="5784" y="1590"/>
                    <a:pt x="5704" y="1590"/>
                    <a:pt x="5704" y="1634"/>
                  </a:cubicBezTo>
                  <a:cubicBezTo>
                    <a:pt x="5739" y="1599"/>
                    <a:pt x="5784" y="1643"/>
                    <a:pt x="5810" y="1608"/>
                  </a:cubicBezTo>
                  <a:close/>
                  <a:moveTo>
                    <a:pt x="6393" y="1555"/>
                  </a:moveTo>
                  <a:cubicBezTo>
                    <a:pt x="6384" y="1572"/>
                    <a:pt x="6366" y="1581"/>
                    <a:pt x="6340" y="1581"/>
                  </a:cubicBezTo>
                  <a:cubicBezTo>
                    <a:pt x="6340" y="1634"/>
                    <a:pt x="6366" y="1643"/>
                    <a:pt x="6393" y="1661"/>
                  </a:cubicBezTo>
                  <a:cubicBezTo>
                    <a:pt x="6384" y="1634"/>
                    <a:pt x="6410" y="1625"/>
                    <a:pt x="6437" y="1625"/>
                  </a:cubicBezTo>
                  <a:cubicBezTo>
                    <a:pt x="6446" y="1581"/>
                    <a:pt x="6419" y="1563"/>
                    <a:pt x="6393" y="1555"/>
                  </a:cubicBezTo>
                  <a:close/>
                  <a:moveTo>
                    <a:pt x="6525" y="1634"/>
                  </a:moveTo>
                  <a:cubicBezTo>
                    <a:pt x="6525" y="1590"/>
                    <a:pt x="6499" y="1563"/>
                    <a:pt x="6481" y="1537"/>
                  </a:cubicBezTo>
                  <a:cubicBezTo>
                    <a:pt x="6490" y="1581"/>
                    <a:pt x="6463" y="1652"/>
                    <a:pt x="6525" y="1634"/>
                  </a:cubicBezTo>
                  <a:close/>
                  <a:moveTo>
                    <a:pt x="6534" y="1325"/>
                  </a:moveTo>
                  <a:cubicBezTo>
                    <a:pt x="6472" y="1343"/>
                    <a:pt x="6357" y="1325"/>
                    <a:pt x="6340" y="1387"/>
                  </a:cubicBezTo>
                  <a:cubicBezTo>
                    <a:pt x="6366" y="1413"/>
                    <a:pt x="6357" y="1378"/>
                    <a:pt x="6393" y="1369"/>
                  </a:cubicBezTo>
                  <a:cubicBezTo>
                    <a:pt x="6437" y="1360"/>
                    <a:pt x="6543" y="1396"/>
                    <a:pt x="6534" y="1325"/>
                  </a:cubicBezTo>
                  <a:close/>
                  <a:moveTo>
                    <a:pt x="7082" y="1484"/>
                  </a:moveTo>
                  <a:cubicBezTo>
                    <a:pt x="7117" y="1475"/>
                    <a:pt x="7161" y="1475"/>
                    <a:pt x="7170" y="1440"/>
                  </a:cubicBezTo>
                  <a:cubicBezTo>
                    <a:pt x="7126" y="1440"/>
                    <a:pt x="7134" y="1413"/>
                    <a:pt x="7090" y="1413"/>
                  </a:cubicBezTo>
                  <a:close/>
                  <a:moveTo>
                    <a:pt x="6993" y="1572"/>
                  </a:moveTo>
                  <a:cubicBezTo>
                    <a:pt x="6958" y="1563"/>
                    <a:pt x="6931" y="1563"/>
                    <a:pt x="6914" y="1581"/>
                  </a:cubicBezTo>
                  <a:cubicBezTo>
                    <a:pt x="6896" y="1608"/>
                    <a:pt x="6923" y="1678"/>
                    <a:pt x="6940" y="1643"/>
                  </a:cubicBezTo>
                  <a:cubicBezTo>
                    <a:pt x="6905" y="1616"/>
                    <a:pt x="6976" y="1581"/>
                    <a:pt x="6993" y="1572"/>
                  </a:cubicBezTo>
                  <a:close/>
                  <a:moveTo>
                    <a:pt x="7240" y="1643"/>
                  </a:moveTo>
                  <a:cubicBezTo>
                    <a:pt x="7196" y="1652"/>
                    <a:pt x="7108" y="1599"/>
                    <a:pt x="7108" y="1661"/>
                  </a:cubicBezTo>
                  <a:cubicBezTo>
                    <a:pt x="7152" y="1652"/>
                    <a:pt x="7240" y="1705"/>
                    <a:pt x="7240" y="1643"/>
                  </a:cubicBezTo>
                  <a:close/>
                  <a:moveTo>
                    <a:pt x="7240" y="1634"/>
                  </a:moveTo>
                  <a:cubicBezTo>
                    <a:pt x="7249" y="1563"/>
                    <a:pt x="7108" y="1599"/>
                    <a:pt x="7055" y="1572"/>
                  </a:cubicBezTo>
                  <a:cubicBezTo>
                    <a:pt x="7046" y="1608"/>
                    <a:pt x="7002" y="1581"/>
                    <a:pt x="7002" y="1616"/>
                  </a:cubicBezTo>
                  <a:cubicBezTo>
                    <a:pt x="7108" y="1616"/>
                    <a:pt x="7134" y="1590"/>
                    <a:pt x="7240" y="1634"/>
                  </a:cubicBezTo>
                  <a:close/>
                  <a:moveTo>
                    <a:pt x="1536" y="9572"/>
                  </a:moveTo>
                  <a:cubicBezTo>
                    <a:pt x="1572" y="9546"/>
                    <a:pt x="1616" y="9554"/>
                    <a:pt x="1660" y="9590"/>
                  </a:cubicBezTo>
                  <a:cubicBezTo>
                    <a:pt x="1642" y="9599"/>
                    <a:pt x="1625" y="9599"/>
                    <a:pt x="1598" y="9581"/>
                  </a:cubicBezTo>
                  <a:cubicBezTo>
                    <a:pt x="1589" y="9590"/>
                    <a:pt x="1598" y="9599"/>
                    <a:pt x="1607" y="9607"/>
                  </a:cubicBezTo>
                  <a:cubicBezTo>
                    <a:pt x="1589" y="9616"/>
                    <a:pt x="1563" y="9590"/>
                    <a:pt x="1536" y="9572"/>
                  </a:cubicBezTo>
                  <a:close/>
                  <a:moveTo>
                    <a:pt x="14428" y="4892"/>
                  </a:moveTo>
                  <a:cubicBezTo>
                    <a:pt x="14375" y="4892"/>
                    <a:pt x="14384" y="4830"/>
                    <a:pt x="14384" y="4786"/>
                  </a:cubicBezTo>
                  <a:cubicBezTo>
                    <a:pt x="14428" y="4795"/>
                    <a:pt x="14419" y="4857"/>
                    <a:pt x="14428" y="4892"/>
                  </a:cubicBezTo>
                  <a:close/>
                  <a:moveTo>
                    <a:pt x="1801" y="3524"/>
                  </a:moveTo>
                  <a:cubicBezTo>
                    <a:pt x="1801" y="3471"/>
                    <a:pt x="1872" y="3338"/>
                    <a:pt x="1934" y="3321"/>
                  </a:cubicBezTo>
                  <a:cubicBezTo>
                    <a:pt x="1987" y="3356"/>
                    <a:pt x="1916" y="3338"/>
                    <a:pt x="1907" y="3356"/>
                  </a:cubicBezTo>
                  <a:cubicBezTo>
                    <a:pt x="1898" y="3418"/>
                    <a:pt x="1828" y="3488"/>
                    <a:pt x="1801" y="3524"/>
                  </a:cubicBezTo>
                  <a:close/>
                  <a:moveTo>
                    <a:pt x="3532" y="1669"/>
                  </a:moveTo>
                  <a:cubicBezTo>
                    <a:pt x="3550" y="1643"/>
                    <a:pt x="3567" y="1625"/>
                    <a:pt x="3603" y="1599"/>
                  </a:cubicBezTo>
                  <a:cubicBezTo>
                    <a:pt x="3629" y="1572"/>
                    <a:pt x="3673" y="1555"/>
                    <a:pt x="3717" y="1519"/>
                  </a:cubicBezTo>
                  <a:cubicBezTo>
                    <a:pt x="3691" y="1546"/>
                    <a:pt x="3664" y="1581"/>
                    <a:pt x="3629" y="1608"/>
                  </a:cubicBezTo>
                  <a:cubicBezTo>
                    <a:pt x="3594" y="1634"/>
                    <a:pt x="3558" y="1661"/>
                    <a:pt x="3532" y="1669"/>
                  </a:cubicBezTo>
                  <a:close/>
                  <a:moveTo>
                    <a:pt x="13121" y="3771"/>
                  </a:moveTo>
                  <a:cubicBezTo>
                    <a:pt x="13033" y="3789"/>
                    <a:pt x="13015" y="3665"/>
                    <a:pt x="12989" y="3612"/>
                  </a:cubicBezTo>
                  <a:cubicBezTo>
                    <a:pt x="12971" y="3577"/>
                    <a:pt x="12900" y="3532"/>
                    <a:pt x="12945" y="3488"/>
                  </a:cubicBezTo>
                  <a:cubicBezTo>
                    <a:pt x="12962" y="3541"/>
                    <a:pt x="12997" y="3603"/>
                    <a:pt x="13024" y="3647"/>
                  </a:cubicBezTo>
                  <a:cubicBezTo>
                    <a:pt x="13059" y="3691"/>
                    <a:pt x="13095" y="3736"/>
                    <a:pt x="13121" y="3771"/>
                  </a:cubicBezTo>
                  <a:close/>
                  <a:moveTo>
                    <a:pt x="14172" y="5501"/>
                  </a:moveTo>
                  <a:cubicBezTo>
                    <a:pt x="14172" y="5466"/>
                    <a:pt x="14154" y="5466"/>
                    <a:pt x="14154" y="5431"/>
                  </a:cubicBezTo>
                  <a:cubicBezTo>
                    <a:pt x="14181" y="5413"/>
                    <a:pt x="14225" y="5387"/>
                    <a:pt x="14269" y="5378"/>
                  </a:cubicBezTo>
                  <a:cubicBezTo>
                    <a:pt x="14251" y="5440"/>
                    <a:pt x="14234" y="5484"/>
                    <a:pt x="14172" y="5501"/>
                  </a:cubicBezTo>
                  <a:close/>
                  <a:moveTo>
                    <a:pt x="13218" y="4062"/>
                  </a:moveTo>
                  <a:cubicBezTo>
                    <a:pt x="13174" y="4045"/>
                    <a:pt x="13156" y="3939"/>
                    <a:pt x="13112" y="3894"/>
                  </a:cubicBezTo>
                  <a:cubicBezTo>
                    <a:pt x="13139" y="3903"/>
                    <a:pt x="13165" y="3930"/>
                    <a:pt x="13174" y="3965"/>
                  </a:cubicBezTo>
                  <a:cubicBezTo>
                    <a:pt x="13192" y="4000"/>
                    <a:pt x="13201" y="4036"/>
                    <a:pt x="13218" y="4062"/>
                  </a:cubicBezTo>
                  <a:close/>
                  <a:moveTo>
                    <a:pt x="12485" y="2932"/>
                  </a:moveTo>
                  <a:cubicBezTo>
                    <a:pt x="12512" y="2959"/>
                    <a:pt x="12547" y="2994"/>
                    <a:pt x="12582" y="3029"/>
                  </a:cubicBezTo>
                  <a:cubicBezTo>
                    <a:pt x="12609" y="3056"/>
                    <a:pt x="12644" y="3091"/>
                    <a:pt x="12662" y="3117"/>
                  </a:cubicBezTo>
                  <a:cubicBezTo>
                    <a:pt x="12591" y="3091"/>
                    <a:pt x="12547" y="3038"/>
                    <a:pt x="12503" y="2985"/>
                  </a:cubicBezTo>
                  <a:cubicBezTo>
                    <a:pt x="12450" y="2932"/>
                    <a:pt x="12397" y="2861"/>
                    <a:pt x="12318" y="2808"/>
                  </a:cubicBezTo>
                  <a:cubicBezTo>
                    <a:pt x="12309" y="2764"/>
                    <a:pt x="12432" y="2897"/>
                    <a:pt x="12485" y="2932"/>
                  </a:cubicBezTo>
                  <a:close/>
                  <a:moveTo>
                    <a:pt x="14110" y="5607"/>
                  </a:moveTo>
                  <a:lnTo>
                    <a:pt x="14092" y="5440"/>
                  </a:lnTo>
                  <a:cubicBezTo>
                    <a:pt x="14110" y="5475"/>
                    <a:pt x="14181" y="5599"/>
                    <a:pt x="14110" y="5607"/>
                  </a:cubicBezTo>
                  <a:close/>
                  <a:moveTo>
                    <a:pt x="14198" y="6093"/>
                  </a:moveTo>
                  <a:cubicBezTo>
                    <a:pt x="14163" y="6067"/>
                    <a:pt x="14172" y="6031"/>
                    <a:pt x="14181" y="5987"/>
                  </a:cubicBezTo>
                  <a:cubicBezTo>
                    <a:pt x="14216" y="6014"/>
                    <a:pt x="14207" y="6049"/>
                    <a:pt x="14198" y="6093"/>
                  </a:cubicBezTo>
                  <a:close/>
                  <a:moveTo>
                    <a:pt x="14154" y="5819"/>
                  </a:moveTo>
                  <a:cubicBezTo>
                    <a:pt x="14110" y="5749"/>
                    <a:pt x="14137" y="5713"/>
                    <a:pt x="14145" y="5643"/>
                  </a:cubicBezTo>
                  <a:cubicBezTo>
                    <a:pt x="14181" y="5669"/>
                    <a:pt x="14190" y="5713"/>
                    <a:pt x="14190" y="5775"/>
                  </a:cubicBezTo>
                  <a:cubicBezTo>
                    <a:pt x="14163" y="5784"/>
                    <a:pt x="14154" y="5793"/>
                    <a:pt x="14154" y="5819"/>
                  </a:cubicBezTo>
                  <a:close/>
                  <a:moveTo>
                    <a:pt x="14119" y="4098"/>
                  </a:moveTo>
                  <a:cubicBezTo>
                    <a:pt x="14101" y="4018"/>
                    <a:pt x="14057" y="4045"/>
                    <a:pt x="14039" y="3992"/>
                  </a:cubicBezTo>
                  <a:cubicBezTo>
                    <a:pt x="14110" y="3912"/>
                    <a:pt x="13986" y="3877"/>
                    <a:pt x="13995" y="3833"/>
                  </a:cubicBezTo>
                  <a:cubicBezTo>
                    <a:pt x="14004" y="3833"/>
                    <a:pt x="14022" y="3842"/>
                    <a:pt x="14039" y="3833"/>
                  </a:cubicBezTo>
                  <a:cubicBezTo>
                    <a:pt x="14048" y="3868"/>
                    <a:pt x="14101" y="3939"/>
                    <a:pt x="14075" y="3956"/>
                  </a:cubicBezTo>
                  <a:cubicBezTo>
                    <a:pt x="14101" y="3992"/>
                    <a:pt x="14190" y="4071"/>
                    <a:pt x="14119" y="4098"/>
                  </a:cubicBezTo>
                  <a:close/>
                  <a:moveTo>
                    <a:pt x="4344" y="10923"/>
                  </a:moveTo>
                  <a:cubicBezTo>
                    <a:pt x="4238" y="10905"/>
                    <a:pt x="4132" y="10870"/>
                    <a:pt x="4009" y="10826"/>
                  </a:cubicBezTo>
                  <a:cubicBezTo>
                    <a:pt x="4097" y="10826"/>
                    <a:pt x="4212" y="10844"/>
                    <a:pt x="4327" y="10888"/>
                  </a:cubicBezTo>
                  <a:cubicBezTo>
                    <a:pt x="4353" y="10888"/>
                    <a:pt x="4353" y="10905"/>
                    <a:pt x="4344" y="10923"/>
                  </a:cubicBezTo>
                  <a:close/>
                  <a:moveTo>
                    <a:pt x="1801" y="5802"/>
                  </a:moveTo>
                  <a:lnTo>
                    <a:pt x="1766" y="5899"/>
                  </a:lnTo>
                  <a:cubicBezTo>
                    <a:pt x="1739" y="5890"/>
                    <a:pt x="1748" y="5775"/>
                    <a:pt x="1801" y="5802"/>
                  </a:cubicBezTo>
                  <a:close/>
                  <a:moveTo>
                    <a:pt x="7814" y="10499"/>
                  </a:moveTo>
                  <a:cubicBezTo>
                    <a:pt x="7823" y="10481"/>
                    <a:pt x="7894" y="10481"/>
                    <a:pt x="7920" y="10490"/>
                  </a:cubicBezTo>
                  <a:cubicBezTo>
                    <a:pt x="7947" y="10499"/>
                    <a:pt x="8009" y="10526"/>
                    <a:pt x="7991" y="10552"/>
                  </a:cubicBezTo>
                  <a:cubicBezTo>
                    <a:pt x="7920" y="10517"/>
                    <a:pt x="7894" y="10534"/>
                    <a:pt x="7814" y="10499"/>
                  </a:cubicBezTo>
                  <a:close/>
                  <a:moveTo>
                    <a:pt x="1598" y="6490"/>
                  </a:moveTo>
                  <a:cubicBezTo>
                    <a:pt x="1563" y="6517"/>
                    <a:pt x="1563" y="6588"/>
                    <a:pt x="1545" y="6641"/>
                  </a:cubicBezTo>
                  <a:cubicBezTo>
                    <a:pt x="1536" y="6694"/>
                    <a:pt x="1554" y="6773"/>
                    <a:pt x="1492" y="6773"/>
                  </a:cubicBezTo>
                  <a:cubicBezTo>
                    <a:pt x="1510" y="6729"/>
                    <a:pt x="1510" y="6667"/>
                    <a:pt x="1519" y="6605"/>
                  </a:cubicBezTo>
                  <a:cubicBezTo>
                    <a:pt x="1528" y="6543"/>
                    <a:pt x="1545" y="6490"/>
                    <a:pt x="1598" y="6490"/>
                  </a:cubicBezTo>
                  <a:close/>
                  <a:moveTo>
                    <a:pt x="2737" y="9113"/>
                  </a:moveTo>
                  <a:cubicBezTo>
                    <a:pt x="2711" y="9051"/>
                    <a:pt x="2843" y="9139"/>
                    <a:pt x="2879" y="9113"/>
                  </a:cubicBezTo>
                  <a:cubicBezTo>
                    <a:pt x="2870" y="9131"/>
                    <a:pt x="2896" y="9131"/>
                    <a:pt x="2914" y="9139"/>
                  </a:cubicBezTo>
                  <a:cubicBezTo>
                    <a:pt x="2896" y="9166"/>
                    <a:pt x="2861" y="9157"/>
                    <a:pt x="2817" y="9139"/>
                  </a:cubicBezTo>
                  <a:cubicBezTo>
                    <a:pt x="2781" y="9131"/>
                    <a:pt x="2755" y="9104"/>
                    <a:pt x="2737" y="9113"/>
                  </a:cubicBezTo>
                  <a:close/>
                  <a:moveTo>
                    <a:pt x="1351" y="7338"/>
                  </a:moveTo>
                  <a:cubicBezTo>
                    <a:pt x="1360" y="7373"/>
                    <a:pt x="1360" y="7409"/>
                    <a:pt x="1316" y="7418"/>
                  </a:cubicBezTo>
                  <a:cubicBezTo>
                    <a:pt x="1307" y="7373"/>
                    <a:pt x="1307" y="7338"/>
                    <a:pt x="1351" y="7338"/>
                  </a:cubicBezTo>
                  <a:close/>
                  <a:moveTo>
                    <a:pt x="1483" y="6358"/>
                  </a:moveTo>
                  <a:cubicBezTo>
                    <a:pt x="1528" y="6367"/>
                    <a:pt x="1457" y="6437"/>
                    <a:pt x="1501" y="6437"/>
                  </a:cubicBezTo>
                  <a:cubicBezTo>
                    <a:pt x="1457" y="6446"/>
                    <a:pt x="1492" y="6552"/>
                    <a:pt x="1430" y="6535"/>
                  </a:cubicBezTo>
                  <a:cubicBezTo>
                    <a:pt x="1448" y="6473"/>
                    <a:pt x="1483" y="6437"/>
                    <a:pt x="1483" y="6358"/>
                  </a:cubicBezTo>
                  <a:close/>
                  <a:moveTo>
                    <a:pt x="1634" y="5899"/>
                  </a:moveTo>
                  <a:cubicBezTo>
                    <a:pt x="1616" y="5969"/>
                    <a:pt x="1572" y="5969"/>
                    <a:pt x="1545" y="6014"/>
                  </a:cubicBezTo>
                  <a:cubicBezTo>
                    <a:pt x="1536" y="6014"/>
                    <a:pt x="1572" y="5855"/>
                    <a:pt x="1634" y="5899"/>
                  </a:cubicBezTo>
                  <a:close/>
                  <a:moveTo>
                    <a:pt x="1422" y="6393"/>
                  </a:moveTo>
                  <a:cubicBezTo>
                    <a:pt x="1404" y="6437"/>
                    <a:pt x="1395" y="6490"/>
                    <a:pt x="1351" y="6482"/>
                  </a:cubicBezTo>
                  <a:cubicBezTo>
                    <a:pt x="1377" y="6464"/>
                    <a:pt x="1369" y="6376"/>
                    <a:pt x="1422" y="6393"/>
                  </a:cubicBezTo>
                  <a:close/>
                  <a:moveTo>
                    <a:pt x="1333" y="6570"/>
                  </a:moveTo>
                  <a:cubicBezTo>
                    <a:pt x="1377" y="6588"/>
                    <a:pt x="1360" y="6517"/>
                    <a:pt x="1413" y="6543"/>
                  </a:cubicBezTo>
                  <a:cubicBezTo>
                    <a:pt x="1404" y="6588"/>
                    <a:pt x="1351" y="6579"/>
                    <a:pt x="1351" y="6632"/>
                  </a:cubicBezTo>
                  <a:cubicBezTo>
                    <a:pt x="1324" y="6632"/>
                    <a:pt x="1324" y="6605"/>
                    <a:pt x="1333" y="6570"/>
                  </a:cubicBezTo>
                  <a:close/>
                  <a:moveTo>
                    <a:pt x="5165" y="11153"/>
                  </a:moveTo>
                  <a:cubicBezTo>
                    <a:pt x="5121" y="11188"/>
                    <a:pt x="5033" y="11135"/>
                    <a:pt x="4971" y="11117"/>
                  </a:cubicBezTo>
                  <a:cubicBezTo>
                    <a:pt x="4821" y="11064"/>
                    <a:pt x="4697" y="11020"/>
                    <a:pt x="4565" y="10976"/>
                  </a:cubicBezTo>
                  <a:cubicBezTo>
                    <a:pt x="4494" y="10958"/>
                    <a:pt x="4388" y="10985"/>
                    <a:pt x="4388" y="10905"/>
                  </a:cubicBezTo>
                  <a:cubicBezTo>
                    <a:pt x="4512" y="10976"/>
                    <a:pt x="4662" y="10976"/>
                    <a:pt x="4803" y="11029"/>
                  </a:cubicBezTo>
                  <a:cubicBezTo>
                    <a:pt x="4909" y="11064"/>
                    <a:pt x="5033" y="11117"/>
                    <a:pt x="5165" y="11153"/>
                  </a:cubicBezTo>
                  <a:close/>
                  <a:moveTo>
                    <a:pt x="3735" y="10755"/>
                  </a:moveTo>
                  <a:cubicBezTo>
                    <a:pt x="3709" y="10746"/>
                    <a:pt x="3603" y="10738"/>
                    <a:pt x="3567" y="10711"/>
                  </a:cubicBezTo>
                  <a:cubicBezTo>
                    <a:pt x="3620" y="10676"/>
                    <a:pt x="3691" y="10720"/>
                    <a:pt x="3735" y="10755"/>
                  </a:cubicBezTo>
                  <a:close/>
                  <a:moveTo>
                    <a:pt x="2720" y="10490"/>
                  </a:moveTo>
                  <a:cubicBezTo>
                    <a:pt x="2693" y="10508"/>
                    <a:pt x="2640" y="10490"/>
                    <a:pt x="2587" y="10481"/>
                  </a:cubicBezTo>
                  <a:cubicBezTo>
                    <a:pt x="2587" y="10420"/>
                    <a:pt x="2675" y="10490"/>
                    <a:pt x="2720" y="10490"/>
                  </a:cubicBezTo>
                  <a:close/>
                  <a:moveTo>
                    <a:pt x="3541" y="10685"/>
                  </a:moveTo>
                  <a:cubicBezTo>
                    <a:pt x="3532" y="10746"/>
                    <a:pt x="3347" y="10676"/>
                    <a:pt x="3311" y="10649"/>
                  </a:cubicBezTo>
                  <a:cubicBezTo>
                    <a:pt x="3355" y="10632"/>
                    <a:pt x="3470" y="10685"/>
                    <a:pt x="3541" y="10685"/>
                  </a:cubicBezTo>
                  <a:close/>
                  <a:moveTo>
                    <a:pt x="6437" y="11559"/>
                  </a:moveTo>
                  <a:cubicBezTo>
                    <a:pt x="6366" y="11576"/>
                    <a:pt x="6331" y="11541"/>
                    <a:pt x="6260" y="11506"/>
                  </a:cubicBezTo>
                  <a:cubicBezTo>
                    <a:pt x="6296" y="11488"/>
                    <a:pt x="6375" y="11550"/>
                    <a:pt x="6437" y="11559"/>
                  </a:cubicBezTo>
                  <a:close/>
                  <a:moveTo>
                    <a:pt x="7823" y="11930"/>
                  </a:moveTo>
                  <a:cubicBezTo>
                    <a:pt x="7797" y="11974"/>
                    <a:pt x="7761" y="11921"/>
                    <a:pt x="7717" y="11912"/>
                  </a:cubicBezTo>
                  <a:cubicBezTo>
                    <a:pt x="7567" y="11877"/>
                    <a:pt x="7355" y="11832"/>
                    <a:pt x="7205" y="11788"/>
                  </a:cubicBezTo>
                  <a:cubicBezTo>
                    <a:pt x="7258" y="11709"/>
                    <a:pt x="7329" y="11797"/>
                    <a:pt x="7373" y="11806"/>
                  </a:cubicBezTo>
                  <a:cubicBezTo>
                    <a:pt x="7497" y="11841"/>
                    <a:pt x="7629" y="11868"/>
                    <a:pt x="7823" y="11930"/>
                  </a:cubicBezTo>
                  <a:close/>
                  <a:moveTo>
                    <a:pt x="5386" y="11223"/>
                  </a:moveTo>
                  <a:cubicBezTo>
                    <a:pt x="5342" y="11267"/>
                    <a:pt x="5165" y="11197"/>
                    <a:pt x="5201" y="11161"/>
                  </a:cubicBezTo>
                  <a:cubicBezTo>
                    <a:pt x="5245" y="11197"/>
                    <a:pt x="5307" y="11188"/>
                    <a:pt x="5386" y="11223"/>
                  </a:cubicBezTo>
                  <a:close/>
                  <a:moveTo>
                    <a:pt x="6234" y="11488"/>
                  </a:moveTo>
                  <a:cubicBezTo>
                    <a:pt x="6216" y="11523"/>
                    <a:pt x="6137" y="11488"/>
                    <a:pt x="6128" y="11462"/>
                  </a:cubicBezTo>
                  <a:cubicBezTo>
                    <a:pt x="6137" y="11435"/>
                    <a:pt x="6199" y="11479"/>
                    <a:pt x="6234" y="11488"/>
                  </a:cubicBezTo>
                  <a:close/>
                  <a:moveTo>
                    <a:pt x="2437" y="4530"/>
                  </a:moveTo>
                  <a:cubicBezTo>
                    <a:pt x="2455" y="4574"/>
                    <a:pt x="2375" y="4645"/>
                    <a:pt x="2349" y="4698"/>
                  </a:cubicBezTo>
                  <a:cubicBezTo>
                    <a:pt x="2331" y="4654"/>
                    <a:pt x="2419" y="4583"/>
                    <a:pt x="2437" y="4530"/>
                  </a:cubicBezTo>
                  <a:close/>
                  <a:moveTo>
                    <a:pt x="9889" y="2111"/>
                  </a:moveTo>
                  <a:cubicBezTo>
                    <a:pt x="9863" y="2129"/>
                    <a:pt x="9810" y="2111"/>
                    <a:pt x="9775" y="2129"/>
                  </a:cubicBezTo>
                  <a:cubicBezTo>
                    <a:pt x="9783" y="2146"/>
                    <a:pt x="9783" y="2155"/>
                    <a:pt x="9801" y="2164"/>
                  </a:cubicBezTo>
                  <a:cubicBezTo>
                    <a:pt x="9766" y="2217"/>
                    <a:pt x="9783" y="2129"/>
                    <a:pt x="9739" y="2137"/>
                  </a:cubicBezTo>
                  <a:cubicBezTo>
                    <a:pt x="9783" y="2111"/>
                    <a:pt x="9863" y="2076"/>
                    <a:pt x="9889" y="2111"/>
                  </a:cubicBezTo>
                  <a:close/>
                  <a:moveTo>
                    <a:pt x="10278" y="2234"/>
                  </a:moveTo>
                  <a:cubicBezTo>
                    <a:pt x="10243" y="2305"/>
                    <a:pt x="10190" y="2243"/>
                    <a:pt x="10137" y="2217"/>
                  </a:cubicBezTo>
                  <a:cubicBezTo>
                    <a:pt x="10163" y="2190"/>
                    <a:pt x="10234" y="2234"/>
                    <a:pt x="10278" y="2234"/>
                  </a:cubicBezTo>
                  <a:close/>
                  <a:moveTo>
                    <a:pt x="9695" y="2279"/>
                  </a:moveTo>
                  <a:cubicBezTo>
                    <a:pt x="9642" y="2270"/>
                    <a:pt x="9589" y="2261"/>
                    <a:pt x="9598" y="2208"/>
                  </a:cubicBezTo>
                  <a:cubicBezTo>
                    <a:pt x="9607" y="2252"/>
                    <a:pt x="9722" y="2226"/>
                    <a:pt x="9695" y="2279"/>
                  </a:cubicBezTo>
                  <a:close/>
                  <a:moveTo>
                    <a:pt x="10075" y="2332"/>
                  </a:moveTo>
                  <a:cubicBezTo>
                    <a:pt x="10039" y="2358"/>
                    <a:pt x="9978" y="2305"/>
                    <a:pt x="9969" y="2287"/>
                  </a:cubicBezTo>
                  <a:cubicBezTo>
                    <a:pt x="9925" y="2279"/>
                    <a:pt x="9907" y="2296"/>
                    <a:pt x="9889" y="2261"/>
                  </a:cubicBezTo>
                  <a:cubicBezTo>
                    <a:pt x="9951" y="2234"/>
                    <a:pt x="10031" y="2305"/>
                    <a:pt x="10075" y="2332"/>
                  </a:cubicBezTo>
                  <a:close/>
                  <a:moveTo>
                    <a:pt x="9739" y="2164"/>
                  </a:moveTo>
                  <a:cubicBezTo>
                    <a:pt x="9713" y="2199"/>
                    <a:pt x="9677" y="2155"/>
                    <a:pt x="9651" y="2164"/>
                  </a:cubicBezTo>
                  <a:cubicBezTo>
                    <a:pt x="9633" y="2164"/>
                    <a:pt x="9624" y="2190"/>
                    <a:pt x="9624" y="2190"/>
                  </a:cubicBezTo>
                  <a:cubicBezTo>
                    <a:pt x="9598" y="2190"/>
                    <a:pt x="9598" y="2164"/>
                    <a:pt x="9580" y="2164"/>
                  </a:cubicBezTo>
                  <a:cubicBezTo>
                    <a:pt x="9563" y="2155"/>
                    <a:pt x="9519" y="2208"/>
                    <a:pt x="9466" y="2182"/>
                  </a:cubicBezTo>
                  <a:cubicBezTo>
                    <a:pt x="9466" y="2137"/>
                    <a:pt x="9510" y="2164"/>
                    <a:pt x="9545" y="2164"/>
                  </a:cubicBezTo>
                  <a:cubicBezTo>
                    <a:pt x="9545" y="2120"/>
                    <a:pt x="9598" y="2120"/>
                    <a:pt x="9545" y="2093"/>
                  </a:cubicBezTo>
                  <a:cubicBezTo>
                    <a:pt x="9572" y="2040"/>
                    <a:pt x="9572" y="2111"/>
                    <a:pt x="9589" y="2120"/>
                  </a:cubicBezTo>
                  <a:cubicBezTo>
                    <a:pt x="9607" y="2120"/>
                    <a:pt x="9598" y="2093"/>
                    <a:pt x="9607" y="2093"/>
                  </a:cubicBezTo>
                  <a:cubicBezTo>
                    <a:pt x="9642" y="2084"/>
                    <a:pt x="9669" y="2137"/>
                    <a:pt x="9722" y="2129"/>
                  </a:cubicBezTo>
                  <a:cubicBezTo>
                    <a:pt x="9722" y="2146"/>
                    <a:pt x="9722" y="2155"/>
                    <a:pt x="9739" y="2164"/>
                  </a:cubicBezTo>
                  <a:close/>
                  <a:moveTo>
                    <a:pt x="8786" y="1978"/>
                  </a:moveTo>
                  <a:cubicBezTo>
                    <a:pt x="8706" y="1952"/>
                    <a:pt x="8680" y="2005"/>
                    <a:pt x="8574" y="1970"/>
                  </a:cubicBezTo>
                  <a:cubicBezTo>
                    <a:pt x="8591" y="1934"/>
                    <a:pt x="8556" y="1934"/>
                    <a:pt x="8530" y="1925"/>
                  </a:cubicBezTo>
                  <a:cubicBezTo>
                    <a:pt x="8583" y="1872"/>
                    <a:pt x="8689" y="1890"/>
                    <a:pt x="8742" y="1952"/>
                  </a:cubicBezTo>
                  <a:cubicBezTo>
                    <a:pt x="8742" y="1917"/>
                    <a:pt x="8715" y="1899"/>
                    <a:pt x="8759" y="1881"/>
                  </a:cubicBezTo>
                  <a:cubicBezTo>
                    <a:pt x="8680" y="1872"/>
                    <a:pt x="8477" y="1837"/>
                    <a:pt x="8477" y="1749"/>
                  </a:cubicBezTo>
                  <a:cubicBezTo>
                    <a:pt x="8547" y="1767"/>
                    <a:pt x="8574" y="1811"/>
                    <a:pt x="8644" y="1828"/>
                  </a:cubicBezTo>
                  <a:cubicBezTo>
                    <a:pt x="8662" y="1837"/>
                    <a:pt x="8706" y="1793"/>
                    <a:pt x="8671" y="1784"/>
                  </a:cubicBezTo>
                  <a:cubicBezTo>
                    <a:pt x="8786" y="1758"/>
                    <a:pt x="8962" y="1864"/>
                    <a:pt x="9068" y="1846"/>
                  </a:cubicBezTo>
                  <a:cubicBezTo>
                    <a:pt x="9024" y="1899"/>
                    <a:pt x="8936" y="1872"/>
                    <a:pt x="8900" y="1881"/>
                  </a:cubicBezTo>
                  <a:cubicBezTo>
                    <a:pt x="8874" y="1908"/>
                    <a:pt x="8953" y="1952"/>
                    <a:pt x="8962" y="1925"/>
                  </a:cubicBezTo>
                  <a:cubicBezTo>
                    <a:pt x="9015" y="1970"/>
                    <a:pt x="8892" y="1943"/>
                    <a:pt x="8847" y="1934"/>
                  </a:cubicBezTo>
                  <a:cubicBezTo>
                    <a:pt x="8821" y="1899"/>
                    <a:pt x="8865" y="1890"/>
                    <a:pt x="8883" y="1864"/>
                  </a:cubicBezTo>
                  <a:cubicBezTo>
                    <a:pt x="8812" y="1855"/>
                    <a:pt x="8786" y="1828"/>
                    <a:pt x="8733" y="1811"/>
                  </a:cubicBezTo>
                  <a:cubicBezTo>
                    <a:pt x="8706" y="1872"/>
                    <a:pt x="8777" y="1855"/>
                    <a:pt x="8794" y="1872"/>
                  </a:cubicBezTo>
                  <a:cubicBezTo>
                    <a:pt x="8794" y="1881"/>
                    <a:pt x="8759" y="1890"/>
                    <a:pt x="8768" y="1899"/>
                  </a:cubicBezTo>
                  <a:cubicBezTo>
                    <a:pt x="8777" y="1908"/>
                    <a:pt x="8830" y="1908"/>
                    <a:pt x="8812" y="1952"/>
                  </a:cubicBezTo>
                  <a:cubicBezTo>
                    <a:pt x="8794" y="1952"/>
                    <a:pt x="8794" y="1970"/>
                    <a:pt x="8786" y="1978"/>
                  </a:cubicBezTo>
                  <a:close/>
                  <a:moveTo>
                    <a:pt x="9686" y="2385"/>
                  </a:moveTo>
                  <a:cubicBezTo>
                    <a:pt x="9616" y="2376"/>
                    <a:pt x="9545" y="2411"/>
                    <a:pt x="9483" y="2420"/>
                  </a:cubicBezTo>
                  <a:cubicBezTo>
                    <a:pt x="9439" y="2420"/>
                    <a:pt x="9466" y="2385"/>
                    <a:pt x="9421" y="2402"/>
                  </a:cubicBezTo>
                  <a:cubicBezTo>
                    <a:pt x="9324" y="2438"/>
                    <a:pt x="9174" y="2411"/>
                    <a:pt x="8989" y="2393"/>
                  </a:cubicBezTo>
                  <a:cubicBezTo>
                    <a:pt x="8971" y="2367"/>
                    <a:pt x="8936" y="2358"/>
                    <a:pt x="8927" y="2332"/>
                  </a:cubicBezTo>
                  <a:cubicBezTo>
                    <a:pt x="8936" y="2261"/>
                    <a:pt x="9033" y="2314"/>
                    <a:pt x="8998" y="2234"/>
                  </a:cubicBezTo>
                  <a:cubicBezTo>
                    <a:pt x="9068" y="2226"/>
                    <a:pt x="9077" y="2261"/>
                    <a:pt x="9139" y="2252"/>
                  </a:cubicBezTo>
                  <a:cubicBezTo>
                    <a:pt x="9157" y="2190"/>
                    <a:pt x="9051" y="2190"/>
                    <a:pt x="8980" y="2173"/>
                  </a:cubicBezTo>
                  <a:cubicBezTo>
                    <a:pt x="8980" y="2146"/>
                    <a:pt x="9006" y="2146"/>
                    <a:pt x="9006" y="2120"/>
                  </a:cubicBezTo>
                  <a:cubicBezTo>
                    <a:pt x="9086" y="2190"/>
                    <a:pt x="9209" y="2164"/>
                    <a:pt x="9324" y="2199"/>
                  </a:cubicBezTo>
                  <a:cubicBezTo>
                    <a:pt x="9324" y="2234"/>
                    <a:pt x="9298" y="2226"/>
                    <a:pt x="9271" y="2217"/>
                  </a:cubicBezTo>
                  <a:cubicBezTo>
                    <a:pt x="9227" y="2217"/>
                    <a:pt x="9209" y="2252"/>
                    <a:pt x="9192" y="2279"/>
                  </a:cubicBezTo>
                  <a:cubicBezTo>
                    <a:pt x="9236" y="2332"/>
                    <a:pt x="9245" y="2279"/>
                    <a:pt x="9280" y="2261"/>
                  </a:cubicBezTo>
                  <a:cubicBezTo>
                    <a:pt x="9413" y="2296"/>
                    <a:pt x="9519" y="2367"/>
                    <a:pt x="9624" y="2340"/>
                  </a:cubicBezTo>
                  <a:cubicBezTo>
                    <a:pt x="9633" y="2367"/>
                    <a:pt x="9651" y="2376"/>
                    <a:pt x="9686" y="2385"/>
                  </a:cubicBezTo>
                  <a:close/>
                  <a:moveTo>
                    <a:pt x="9360" y="2349"/>
                  </a:moveTo>
                  <a:cubicBezTo>
                    <a:pt x="9360" y="2323"/>
                    <a:pt x="9333" y="2323"/>
                    <a:pt x="9315" y="2305"/>
                  </a:cubicBezTo>
                  <a:cubicBezTo>
                    <a:pt x="9298" y="2358"/>
                    <a:pt x="9377" y="2358"/>
                    <a:pt x="9421" y="2376"/>
                  </a:cubicBezTo>
                  <a:cubicBezTo>
                    <a:pt x="9536" y="2393"/>
                    <a:pt x="9413" y="2349"/>
                    <a:pt x="9360" y="2349"/>
                  </a:cubicBezTo>
                  <a:close/>
                  <a:moveTo>
                    <a:pt x="8936" y="2040"/>
                  </a:moveTo>
                  <a:cubicBezTo>
                    <a:pt x="8945" y="2023"/>
                    <a:pt x="8971" y="2040"/>
                    <a:pt x="8980" y="2014"/>
                  </a:cubicBezTo>
                  <a:cubicBezTo>
                    <a:pt x="8980" y="1987"/>
                    <a:pt x="8909" y="1996"/>
                    <a:pt x="8874" y="1978"/>
                  </a:cubicBezTo>
                  <a:cubicBezTo>
                    <a:pt x="8874" y="1996"/>
                    <a:pt x="8900" y="1996"/>
                    <a:pt x="8909" y="2005"/>
                  </a:cubicBezTo>
                  <a:cubicBezTo>
                    <a:pt x="8909" y="2049"/>
                    <a:pt x="8847" y="2058"/>
                    <a:pt x="8927" y="2067"/>
                  </a:cubicBezTo>
                  <a:cubicBezTo>
                    <a:pt x="8883" y="2102"/>
                    <a:pt x="8874" y="2084"/>
                    <a:pt x="8821" y="2067"/>
                  </a:cubicBezTo>
                  <a:cubicBezTo>
                    <a:pt x="8812" y="2058"/>
                    <a:pt x="8865" y="2049"/>
                    <a:pt x="8865" y="2058"/>
                  </a:cubicBezTo>
                  <a:cubicBezTo>
                    <a:pt x="8874" y="2040"/>
                    <a:pt x="8759" y="2040"/>
                    <a:pt x="8742" y="2031"/>
                  </a:cubicBezTo>
                  <a:cubicBezTo>
                    <a:pt x="8742" y="1996"/>
                    <a:pt x="8768" y="2005"/>
                    <a:pt x="8803" y="2014"/>
                  </a:cubicBezTo>
                  <a:cubicBezTo>
                    <a:pt x="8856" y="1961"/>
                    <a:pt x="8945" y="1943"/>
                    <a:pt x="9059" y="1970"/>
                  </a:cubicBezTo>
                  <a:cubicBezTo>
                    <a:pt x="9042" y="1978"/>
                    <a:pt x="9033" y="1987"/>
                    <a:pt x="9033" y="2014"/>
                  </a:cubicBezTo>
                  <a:cubicBezTo>
                    <a:pt x="9068" y="1996"/>
                    <a:pt x="9077" y="1943"/>
                    <a:pt x="9148" y="1970"/>
                  </a:cubicBezTo>
                  <a:cubicBezTo>
                    <a:pt x="9130" y="2014"/>
                    <a:pt x="9139" y="2040"/>
                    <a:pt x="9183" y="2040"/>
                  </a:cubicBezTo>
                  <a:cubicBezTo>
                    <a:pt x="9148" y="2129"/>
                    <a:pt x="9068" y="2076"/>
                    <a:pt x="8998" y="2084"/>
                  </a:cubicBezTo>
                  <a:cubicBezTo>
                    <a:pt x="9006" y="2040"/>
                    <a:pt x="9033" y="2058"/>
                    <a:pt x="9006" y="2023"/>
                  </a:cubicBezTo>
                  <a:cubicBezTo>
                    <a:pt x="8980" y="2023"/>
                    <a:pt x="8989" y="2067"/>
                    <a:pt x="8936" y="2040"/>
                  </a:cubicBezTo>
                  <a:close/>
                  <a:moveTo>
                    <a:pt x="10349" y="2146"/>
                  </a:moveTo>
                  <a:cubicBezTo>
                    <a:pt x="10340" y="2173"/>
                    <a:pt x="10304" y="2137"/>
                    <a:pt x="10296" y="2164"/>
                  </a:cubicBezTo>
                  <a:cubicBezTo>
                    <a:pt x="10251" y="2155"/>
                    <a:pt x="10198" y="2137"/>
                    <a:pt x="10163" y="2129"/>
                  </a:cubicBezTo>
                  <a:cubicBezTo>
                    <a:pt x="10110" y="2111"/>
                    <a:pt x="10039" y="2102"/>
                    <a:pt x="10039" y="2049"/>
                  </a:cubicBezTo>
                  <a:cubicBezTo>
                    <a:pt x="10084" y="2058"/>
                    <a:pt x="10075" y="2084"/>
                    <a:pt x="10119" y="2084"/>
                  </a:cubicBezTo>
                  <a:lnTo>
                    <a:pt x="10137" y="2040"/>
                  </a:lnTo>
                  <a:cubicBezTo>
                    <a:pt x="10101" y="1987"/>
                    <a:pt x="10039" y="2014"/>
                    <a:pt x="9951" y="1987"/>
                  </a:cubicBezTo>
                  <a:cubicBezTo>
                    <a:pt x="9951" y="1925"/>
                    <a:pt x="10013" y="1970"/>
                    <a:pt x="10048" y="1978"/>
                  </a:cubicBezTo>
                  <a:cubicBezTo>
                    <a:pt x="10075" y="1978"/>
                    <a:pt x="10110" y="1961"/>
                    <a:pt x="10137" y="1970"/>
                  </a:cubicBezTo>
                  <a:cubicBezTo>
                    <a:pt x="10225" y="1978"/>
                    <a:pt x="10304" y="2014"/>
                    <a:pt x="10366" y="2014"/>
                  </a:cubicBezTo>
                  <a:cubicBezTo>
                    <a:pt x="10402" y="2058"/>
                    <a:pt x="10340" y="2031"/>
                    <a:pt x="10331" y="2084"/>
                  </a:cubicBezTo>
                  <a:cubicBezTo>
                    <a:pt x="10340" y="2014"/>
                    <a:pt x="10207" y="1996"/>
                    <a:pt x="10145" y="2005"/>
                  </a:cubicBezTo>
                  <a:cubicBezTo>
                    <a:pt x="10145" y="2049"/>
                    <a:pt x="10172" y="2076"/>
                    <a:pt x="10225" y="2102"/>
                  </a:cubicBezTo>
                  <a:cubicBezTo>
                    <a:pt x="10243" y="2067"/>
                    <a:pt x="10234" y="2049"/>
                    <a:pt x="10190" y="2040"/>
                  </a:cubicBezTo>
                  <a:cubicBezTo>
                    <a:pt x="10260" y="2023"/>
                    <a:pt x="10296" y="2120"/>
                    <a:pt x="10349" y="2146"/>
                  </a:cubicBezTo>
                  <a:close/>
                  <a:moveTo>
                    <a:pt x="8530" y="1961"/>
                  </a:moveTo>
                  <a:cubicBezTo>
                    <a:pt x="8441" y="2014"/>
                    <a:pt x="8441" y="1908"/>
                    <a:pt x="8335" y="1908"/>
                  </a:cubicBezTo>
                  <a:cubicBezTo>
                    <a:pt x="8406" y="1943"/>
                    <a:pt x="8362" y="1961"/>
                    <a:pt x="8291" y="1961"/>
                  </a:cubicBezTo>
                  <a:cubicBezTo>
                    <a:pt x="8318" y="1890"/>
                    <a:pt x="8229" y="1925"/>
                    <a:pt x="8203" y="1864"/>
                  </a:cubicBezTo>
                  <a:cubicBezTo>
                    <a:pt x="8221" y="1855"/>
                    <a:pt x="8282" y="1828"/>
                    <a:pt x="8212" y="1819"/>
                  </a:cubicBezTo>
                  <a:cubicBezTo>
                    <a:pt x="8238" y="1767"/>
                    <a:pt x="8300" y="1828"/>
                    <a:pt x="8353" y="1828"/>
                  </a:cubicBezTo>
                  <a:cubicBezTo>
                    <a:pt x="8335" y="1864"/>
                    <a:pt x="8256" y="1828"/>
                    <a:pt x="8265" y="1890"/>
                  </a:cubicBezTo>
                  <a:cubicBezTo>
                    <a:pt x="8282" y="1899"/>
                    <a:pt x="8282" y="1881"/>
                    <a:pt x="8291" y="1864"/>
                  </a:cubicBezTo>
                  <a:lnTo>
                    <a:pt x="8415" y="1890"/>
                  </a:lnTo>
                  <a:cubicBezTo>
                    <a:pt x="8441" y="1890"/>
                    <a:pt x="8397" y="1811"/>
                    <a:pt x="8477" y="1837"/>
                  </a:cubicBezTo>
                  <a:cubicBezTo>
                    <a:pt x="8503" y="1890"/>
                    <a:pt x="8388" y="1934"/>
                    <a:pt x="8530" y="1961"/>
                  </a:cubicBezTo>
                  <a:close/>
                  <a:moveTo>
                    <a:pt x="10790" y="2420"/>
                  </a:moveTo>
                  <a:cubicBezTo>
                    <a:pt x="10843" y="2446"/>
                    <a:pt x="10817" y="2473"/>
                    <a:pt x="10878" y="2464"/>
                  </a:cubicBezTo>
                  <a:cubicBezTo>
                    <a:pt x="10870" y="2526"/>
                    <a:pt x="10772" y="2455"/>
                    <a:pt x="10790" y="2420"/>
                  </a:cubicBezTo>
                  <a:close/>
                  <a:moveTo>
                    <a:pt x="13333" y="10552"/>
                  </a:moveTo>
                  <a:cubicBezTo>
                    <a:pt x="13333" y="10605"/>
                    <a:pt x="13236" y="10676"/>
                    <a:pt x="13201" y="10738"/>
                  </a:cubicBezTo>
                  <a:cubicBezTo>
                    <a:pt x="13201" y="10685"/>
                    <a:pt x="13298" y="10614"/>
                    <a:pt x="13333" y="10552"/>
                  </a:cubicBezTo>
                  <a:close/>
                  <a:moveTo>
                    <a:pt x="10817" y="2393"/>
                  </a:moveTo>
                  <a:cubicBezTo>
                    <a:pt x="10781" y="2411"/>
                    <a:pt x="10737" y="2402"/>
                    <a:pt x="10719" y="2446"/>
                  </a:cubicBezTo>
                  <a:cubicBezTo>
                    <a:pt x="10666" y="2420"/>
                    <a:pt x="10596" y="2411"/>
                    <a:pt x="10605" y="2358"/>
                  </a:cubicBezTo>
                  <a:cubicBezTo>
                    <a:pt x="10631" y="2402"/>
                    <a:pt x="10702" y="2402"/>
                    <a:pt x="10746" y="2402"/>
                  </a:cubicBezTo>
                  <a:cubicBezTo>
                    <a:pt x="10746" y="2393"/>
                    <a:pt x="10728" y="2385"/>
                    <a:pt x="10719" y="2385"/>
                  </a:cubicBezTo>
                  <a:cubicBezTo>
                    <a:pt x="10737" y="2358"/>
                    <a:pt x="10799" y="2367"/>
                    <a:pt x="10817" y="2393"/>
                  </a:cubicBezTo>
                  <a:close/>
                  <a:moveTo>
                    <a:pt x="12582" y="10270"/>
                  </a:moveTo>
                  <a:cubicBezTo>
                    <a:pt x="12565" y="10252"/>
                    <a:pt x="12574" y="10234"/>
                    <a:pt x="12591" y="10208"/>
                  </a:cubicBezTo>
                  <a:cubicBezTo>
                    <a:pt x="12565" y="10181"/>
                    <a:pt x="12556" y="10208"/>
                    <a:pt x="12547" y="10172"/>
                  </a:cubicBezTo>
                  <a:cubicBezTo>
                    <a:pt x="12556" y="10119"/>
                    <a:pt x="12591" y="10084"/>
                    <a:pt x="12618" y="10031"/>
                  </a:cubicBezTo>
                  <a:cubicBezTo>
                    <a:pt x="12653" y="9961"/>
                    <a:pt x="12680" y="9872"/>
                    <a:pt x="12724" y="9793"/>
                  </a:cubicBezTo>
                  <a:cubicBezTo>
                    <a:pt x="12733" y="9775"/>
                    <a:pt x="12750" y="9766"/>
                    <a:pt x="12750" y="9766"/>
                  </a:cubicBezTo>
                  <a:cubicBezTo>
                    <a:pt x="12786" y="9704"/>
                    <a:pt x="12812" y="9625"/>
                    <a:pt x="12830" y="9554"/>
                  </a:cubicBezTo>
                  <a:cubicBezTo>
                    <a:pt x="12847" y="9484"/>
                    <a:pt x="12865" y="9404"/>
                    <a:pt x="12892" y="9342"/>
                  </a:cubicBezTo>
                  <a:cubicBezTo>
                    <a:pt x="12900" y="9316"/>
                    <a:pt x="12927" y="9289"/>
                    <a:pt x="12936" y="9263"/>
                  </a:cubicBezTo>
                  <a:cubicBezTo>
                    <a:pt x="12945" y="9245"/>
                    <a:pt x="12927" y="9210"/>
                    <a:pt x="12936" y="9192"/>
                  </a:cubicBezTo>
                  <a:cubicBezTo>
                    <a:pt x="12945" y="9175"/>
                    <a:pt x="12971" y="9148"/>
                    <a:pt x="12971" y="9131"/>
                  </a:cubicBezTo>
                  <a:cubicBezTo>
                    <a:pt x="13006" y="9025"/>
                    <a:pt x="13033" y="8892"/>
                    <a:pt x="13077" y="8786"/>
                  </a:cubicBezTo>
                  <a:cubicBezTo>
                    <a:pt x="13112" y="8813"/>
                    <a:pt x="13121" y="8777"/>
                    <a:pt x="13156" y="8795"/>
                  </a:cubicBezTo>
                  <a:cubicBezTo>
                    <a:pt x="13156" y="8733"/>
                    <a:pt x="13121" y="8786"/>
                    <a:pt x="13086" y="8769"/>
                  </a:cubicBezTo>
                  <a:cubicBezTo>
                    <a:pt x="13103" y="8663"/>
                    <a:pt x="13130" y="8610"/>
                    <a:pt x="13103" y="8548"/>
                  </a:cubicBezTo>
                  <a:cubicBezTo>
                    <a:pt x="13077" y="8512"/>
                    <a:pt x="13130" y="8512"/>
                    <a:pt x="13130" y="8495"/>
                  </a:cubicBezTo>
                  <a:cubicBezTo>
                    <a:pt x="13139" y="8459"/>
                    <a:pt x="13103" y="8424"/>
                    <a:pt x="13156" y="8389"/>
                  </a:cubicBezTo>
                  <a:cubicBezTo>
                    <a:pt x="13059" y="8389"/>
                    <a:pt x="13148" y="8336"/>
                    <a:pt x="13121" y="8301"/>
                  </a:cubicBezTo>
                  <a:cubicBezTo>
                    <a:pt x="13095" y="8327"/>
                    <a:pt x="13059" y="8327"/>
                    <a:pt x="13033" y="8345"/>
                  </a:cubicBezTo>
                  <a:cubicBezTo>
                    <a:pt x="13050" y="8371"/>
                    <a:pt x="13086" y="8345"/>
                    <a:pt x="13112" y="8398"/>
                  </a:cubicBezTo>
                  <a:cubicBezTo>
                    <a:pt x="13103" y="8442"/>
                    <a:pt x="13068" y="8442"/>
                    <a:pt x="13068" y="8495"/>
                  </a:cubicBezTo>
                  <a:lnTo>
                    <a:pt x="13015" y="8477"/>
                  </a:lnTo>
                  <a:cubicBezTo>
                    <a:pt x="12989" y="8530"/>
                    <a:pt x="13086" y="8512"/>
                    <a:pt x="13077" y="8574"/>
                  </a:cubicBezTo>
                  <a:cubicBezTo>
                    <a:pt x="13050" y="8574"/>
                    <a:pt x="13050" y="8548"/>
                    <a:pt x="13024" y="8548"/>
                  </a:cubicBezTo>
                  <a:cubicBezTo>
                    <a:pt x="12997" y="8601"/>
                    <a:pt x="13059" y="8636"/>
                    <a:pt x="13006" y="8671"/>
                  </a:cubicBezTo>
                  <a:cubicBezTo>
                    <a:pt x="13024" y="8716"/>
                    <a:pt x="13042" y="8769"/>
                    <a:pt x="13015" y="8848"/>
                  </a:cubicBezTo>
                  <a:cubicBezTo>
                    <a:pt x="12997" y="8821"/>
                    <a:pt x="12989" y="8786"/>
                    <a:pt x="12997" y="8742"/>
                  </a:cubicBezTo>
                  <a:cubicBezTo>
                    <a:pt x="12971" y="8751"/>
                    <a:pt x="12953" y="8777"/>
                    <a:pt x="12936" y="8786"/>
                  </a:cubicBezTo>
                  <a:cubicBezTo>
                    <a:pt x="12927" y="8821"/>
                    <a:pt x="12971" y="8786"/>
                    <a:pt x="12971" y="8786"/>
                  </a:cubicBezTo>
                  <a:cubicBezTo>
                    <a:pt x="12989" y="8795"/>
                    <a:pt x="12962" y="8813"/>
                    <a:pt x="12971" y="8830"/>
                  </a:cubicBezTo>
                  <a:cubicBezTo>
                    <a:pt x="12980" y="8857"/>
                    <a:pt x="13033" y="8883"/>
                    <a:pt x="12971" y="8910"/>
                  </a:cubicBezTo>
                  <a:cubicBezTo>
                    <a:pt x="12927" y="8919"/>
                    <a:pt x="12971" y="8874"/>
                    <a:pt x="12962" y="8857"/>
                  </a:cubicBezTo>
                  <a:cubicBezTo>
                    <a:pt x="12953" y="8848"/>
                    <a:pt x="12909" y="8848"/>
                    <a:pt x="12909" y="8813"/>
                  </a:cubicBezTo>
                  <a:cubicBezTo>
                    <a:pt x="12839" y="8848"/>
                    <a:pt x="12865" y="8892"/>
                    <a:pt x="12830" y="8945"/>
                  </a:cubicBezTo>
                  <a:cubicBezTo>
                    <a:pt x="12900" y="8972"/>
                    <a:pt x="12865" y="8892"/>
                    <a:pt x="12900" y="8892"/>
                  </a:cubicBezTo>
                  <a:cubicBezTo>
                    <a:pt x="12971" y="8892"/>
                    <a:pt x="12927" y="8945"/>
                    <a:pt x="12953" y="8972"/>
                  </a:cubicBezTo>
                  <a:cubicBezTo>
                    <a:pt x="12927" y="9016"/>
                    <a:pt x="12927" y="8972"/>
                    <a:pt x="12874" y="8963"/>
                  </a:cubicBezTo>
                  <a:cubicBezTo>
                    <a:pt x="12839" y="8972"/>
                    <a:pt x="12794" y="8972"/>
                    <a:pt x="12786" y="9033"/>
                  </a:cubicBezTo>
                  <a:cubicBezTo>
                    <a:pt x="12733" y="9016"/>
                    <a:pt x="12706" y="8954"/>
                    <a:pt x="12768" y="8954"/>
                  </a:cubicBezTo>
                  <a:cubicBezTo>
                    <a:pt x="12768" y="8910"/>
                    <a:pt x="12724" y="8980"/>
                    <a:pt x="12688" y="8936"/>
                  </a:cubicBezTo>
                  <a:cubicBezTo>
                    <a:pt x="12662" y="8901"/>
                    <a:pt x="12715" y="8874"/>
                    <a:pt x="12724" y="8839"/>
                  </a:cubicBezTo>
                  <a:cubicBezTo>
                    <a:pt x="12733" y="8830"/>
                    <a:pt x="12724" y="8804"/>
                    <a:pt x="12733" y="8786"/>
                  </a:cubicBezTo>
                  <a:cubicBezTo>
                    <a:pt x="12750" y="8716"/>
                    <a:pt x="12803" y="8654"/>
                    <a:pt x="12821" y="8583"/>
                  </a:cubicBezTo>
                  <a:cubicBezTo>
                    <a:pt x="12830" y="8557"/>
                    <a:pt x="12821" y="8539"/>
                    <a:pt x="12830" y="8521"/>
                  </a:cubicBezTo>
                  <a:cubicBezTo>
                    <a:pt x="12839" y="8468"/>
                    <a:pt x="12865" y="8415"/>
                    <a:pt x="12883" y="8354"/>
                  </a:cubicBezTo>
                  <a:cubicBezTo>
                    <a:pt x="12900" y="8301"/>
                    <a:pt x="12918" y="8239"/>
                    <a:pt x="12927" y="8186"/>
                  </a:cubicBezTo>
                  <a:cubicBezTo>
                    <a:pt x="12936" y="8142"/>
                    <a:pt x="12953" y="8115"/>
                    <a:pt x="12971" y="8080"/>
                  </a:cubicBezTo>
                  <a:cubicBezTo>
                    <a:pt x="13050" y="7833"/>
                    <a:pt x="13095" y="7568"/>
                    <a:pt x="13165" y="7320"/>
                  </a:cubicBezTo>
                  <a:cubicBezTo>
                    <a:pt x="13174" y="7294"/>
                    <a:pt x="13201" y="7285"/>
                    <a:pt x="13209" y="7259"/>
                  </a:cubicBezTo>
                  <a:cubicBezTo>
                    <a:pt x="13227" y="7206"/>
                    <a:pt x="13218" y="7153"/>
                    <a:pt x="13218" y="7091"/>
                  </a:cubicBezTo>
                  <a:cubicBezTo>
                    <a:pt x="13227" y="7047"/>
                    <a:pt x="13254" y="7020"/>
                    <a:pt x="13227" y="6967"/>
                  </a:cubicBezTo>
                  <a:cubicBezTo>
                    <a:pt x="13227" y="6923"/>
                    <a:pt x="13271" y="6932"/>
                    <a:pt x="13280" y="6897"/>
                  </a:cubicBezTo>
                  <a:cubicBezTo>
                    <a:pt x="13254" y="6817"/>
                    <a:pt x="13307" y="6729"/>
                    <a:pt x="13271" y="6641"/>
                  </a:cubicBezTo>
                  <a:cubicBezTo>
                    <a:pt x="13271" y="6614"/>
                    <a:pt x="13333" y="6641"/>
                    <a:pt x="13315" y="6676"/>
                  </a:cubicBezTo>
                  <a:cubicBezTo>
                    <a:pt x="13368" y="6623"/>
                    <a:pt x="13298" y="6535"/>
                    <a:pt x="13271" y="6552"/>
                  </a:cubicBezTo>
                  <a:cubicBezTo>
                    <a:pt x="13289" y="6499"/>
                    <a:pt x="13289" y="6420"/>
                    <a:pt x="13351" y="6411"/>
                  </a:cubicBezTo>
                  <a:cubicBezTo>
                    <a:pt x="13315" y="6376"/>
                    <a:pt x="13324" y="6323"/>
                    <a:pt x="13333" y="6279"/>
                  </a:cubicBezTo>
                  <a:cubicBezTo>
                    <a:pt x="13342" y="6226"/>
                    <a:pt x="13351" y="6181"/>
                    <a:pt x="13315" y="6146"/>
                  </a:cubicBezTo>
                  <a:cubicBezTo>
                    <a:pt x="13298" y="6120"/>
                    <a:pt x="13342" y="6111"/>
                    <a:pt x="13342" y="6102"/>
                  </a:cubicBezTo>
                  <a:cubicBezTo>
                    <a:pt x="13342" y="6093"/>
                    <a:pt x="13315" y="6075"/>
                    <a:pt x="13324" y="6058"/>
                  </a:cubicBezTo>
                  <a:cubicBezTo>
                    <a:pt x="13333" y="5987"/>
                    <a:pt x="13351" y="5872"/>
                    <a:pt x="13342" y="5775"/>
                  </a:cubicBezTo>
                  <a:cubicBezTo>
                    <a:pt x="13342" y="5758"/>
                    <a:pt x="13324" y="5705"/>
                    <a:pt x="13307" y="5705"/>
                  </a:cubicBezTo>
                  <a:cubicBezTo>
                    <a:pt x="13307" y="5687"/>
                    <a:pt x="13333" y="5687"/>
                    <a:pt x="13351" y="5687"/>
                  </a:cubicBezTo>
                  <a:cubicBezTo>
                    <a:pt x="13324" y="5599"/>
                    <a:pt x="13315" y="5537"/>
                    <a:pt x="13315" y="5466"/>
                  </a:cubicBezTo>
                  <a:cubicBezTo>
                    <a:pt x="13315" y="5457"/>
                    <a:pt x="13298" y="5457"/>
                    <a:pt x="13289" y="5457"/>
                  </a:cubicBezTo>
                  <a:cubicBezTo>
                    <a:pt x="13307" y="5396"/>
                    <a:pt x="13262" y="5378"/>
                    <a:pt x="13298" y="5334"/>
                  </a:cubicBezTo>
                  <a:cubicBezTo>
                    <a:pt x="13298" y="5298"/>
                    <a:pt x="13262" y="5316"/>
                    <a:pt x="13254" y="5298"/>
                  </a:cubicBezTo>
                  <a:cubicBezTo>
                    <a:pt x="13271" y="5254"/>
                    <a:pt x="13262" y="5192"/>
                    <a:pt x="13254" y="5131"/>
                  </a:cubicBezTo>
                  <a:cubicBezTo>
                    <a:pt x="13245" y="5086"/>
                    <a:pt x="13218" y="5016"/>
                    <a:pt x="13209" y="4998"/>
                  </a:cubicBezTo>
                  <a:cubicBezTo>
                    <a:pt x="13192" y="4972"/>
                    <a:pt x="13165" y="4945"/>
                    <a:pt x="13156" y="4919"/>
                  </a:cubicBezTo>
                  <a:cubicBezTo>
                    <a:pt x="13139" y="4866"/>
                    <a:pt x="13121" y="4813"/>
                    <a:pt x="13103" y="4769"/>
                  </a:cubicBezTo>
                  <a:cubicBezTo>
                    <a:pt x="13095" y="4716"/>
                    <a:pt x="13077" y="4671"/>
                    <a:pt x="13068" y="4627"/>
                  </a:cubicBezTo>
                  <a:cubicBezTo>
                    <a:pt x="13042" y="4539"/>
                    <a:pt x="12953" y="4477"/>
                    <a:pt x="12989" y="4407"/>
                  </a:cubicBezTo>
                  <a:cubicBezTo>
                    <a:pt x="12971" y="4389"/>
                    <a:pt x="12953" y="4389"/>
                    <a:pt x="12936" y="4362"/>
                  </a:cubicBezTo>
                  <a:cubicBezTo>
                    <a:pt x="12927" y="4345"/>
                    <a:pt x="12945" y="4336"/>
                    <a:pt x="12936" y="4318"/>
                  </a:cubicBezTo>
                  <a:cubicBezTo>
                    <a:pt x="12918" y="4292"/>
                    <a:pt x="12874" y="4256"/>
                    <a:pt x="12865" y="4230"/>
                  </a:cubicBezTo>
                  <a:cubicBezTo>
                    <a:pt x="12847" y="4195"/>
                    <a:pt x="12839" y="4159"/>
                    <a:pt x="12821" y="4115"/>
                  </a:cubicBezTo>
                  <a:cubicBezTo>
                    <a:pt x="12812" y="4080"/>
                    <a:pt x="12794" y="4045"/>
                    <a:pt x="12768" y="4009"/>
                  </a:cubicBezTo>
                  <a:cubicBezTo>
                    <a:pt x="12759" y="3992"/>
                    <a:pt x="12750" y="4000"/>
                    <a:pt x="12741" y="3983"/>
                  </a:cubicBezTo>
                  <a:cubicBezTo>
                    <a:pt x="12724" y="3965"/>
                    <a:pt x="12733" y="3939"/>
                    <a:pt x="12715" y="3912"/>
                  </a:cubicBezTo>
                  <a:cubicBezTo>
                    <a:pt x="12706" y="3903"/>
                    <a:pt x="12671" y="3894"/>
                    <a:pt x="12662" y="3886"/>
                  </a:cubicBezTo>
                  <a:cubicBezTo>
                    <a:pt x="12653" y="3877"/>
                    <a:pt x="12662" y="3859"/>
                    <a:pt x="12653" y="3842"/>
                  </a:cubicBezTo>
                  <a:cubicBezTo>
                    <a:pt x="12644" y="3824"/>
                    <a:pt x="12627" y="3833"/>
                    <a:pt x="12609" y="3806"/>
                  </a:cubicBezTo>
                  <a:cubicBezTo>
                    <a:pt x="12582" y="3762"/>
                    <a:pt x="12556" y="3718"/>
                    <a:pt x="12530" y="3674"/>
                  </a:cubicBezTo>
                  <a:cubicBezTo>
                    <a:pt x="12512" y="3656"/>
                    <a:pt x="12494" y="3630"/>
                    <a:pt x="12485" y="3612"/>
                  </a:cubicBezTo>
                  <a:cubicBezTo>
                    <a:pt x="12468" y="3594"/>
                    <a:pt x="12450" y="3577"/>
                    <a:pt x="12432" y="3559"/>
                  </a:cubicBezTo>
                  <a:cubicBezTo>
                    <a:pt x="12415" y="3550"/>
                    <a:pt x="12432" y="3532"/>
                    <a:pt x="12415" y="3524"/>
                  </a:cubicBezTo>
                  <a:cubicBezTo>
                    <a:pt x="12379" y="3488"/>
                    <a:pt x="12309" y="3479"/>
                    <a:pt x="12291" y="3400"/>
                  </a:cubicBezTo>
                  <a:cubicBezTo>
                    <a:pt x="12220" y="3400"/>
                    <a:pt x="12203" y="3312"/>
                    <a:pt x="12123" y="3259"/>
                  </a:cubicBezTo>
                  <a:cubicBezTo>
                    <a:pt x="12141" y="3241"/>
                    <a:pt x="12159" y="3285"/>
                    <a:pt x="12176" y="3250"/>
                  </a:cubicBezTo>
                  <a:cubicBezTo>
                    <a:pt x="12159" y="3232"/>
                    <a:pt x="12132" y="3241"/>
                    <a:pt x="12115" y="3250"/>
                  </a:cubicBezTo>
                  <a:cubicBezTo>
                    <a:pt x="12115" y="3232"/>
                    <a:pt x="12097" y="3223"/>
                    <a:pt x="12079" y="3206"/>
                  </a:cubicBezTo>
                  <a:cubicBezTo>
                    <a:pt x="12070" y="3197"/>
                    <a:pt x="12062" y="3188"/>
                    <a:pt x="12053" y="3179"/>
                  </a:cubicBezTo>
                  <a:cubicBezTo>
                    <a:pt x="12044" y="3170"/>
                    <a:pt x="12035" y="3170"/>
                    <a:pt x="12026" y="3162"/>
                  </a:cubicBezTo>
                  <a:cubicBezTo>
                    <a:pt x="12000" y="3144"/>
                    <a:pt x="11982" y="3188"/>
                    <a:pt x="11964" y="3179"/>
                  </a:cubicBezTo>
                  <a:cubicBezTo>
                    <a:pt x="11858" y="3109"/>
                    <a:pt x="11779" y="3029"/>
                    <a:pt x="11673" y="2985"/>
                  </a:cubicBezTo>
                  <a:cubicBezTo>
                    <a:pt x="11647" y="2976"/>
                    <a:pt x="11620" y="2994"/>
                    <a:pt x="11594" y="2976"/>
                  </a:cubicBezTo>
                  <a:cubicBezTo>
                    <a:pt x="11558" y="2967"/>
                    <a:pt x="11532" y="2950"/>
                    <a:pt x="11488" y="2923"/>
                  </a:cubicBezTo>
                  <a:cubicBezTo>
                    <a:pt x="11443" y="2897"/>
                    <a:pt x="11408" y="2879"/>
                    <a:pt x="11364" y="2853"/>
                  </a:cubicBezTo>
                  <a:cubicBezTo>
                    <a:pt x="11337" y="2844"/>
                    <a:pt x="11293" y="2844"/>
                    <a:pt x="11267" y="2835"/>
                  </a:cubicBezTo>
                  <a:cubicBezTo>
                    <a:pt x="11240" y="2826"/>
                    <a:pt x="11240" y="2791"/>
                    <a:pt x="11205" y="2782"/>
                  </a:cubicBezTo>
                  <a:cubicBezTo>
                    <a:pt x="11187" y="2764"/>
                    <a:pt x="11161" y="2773"/>
                    <a:pt x="11134" y="2764"/>
                  </a:cubicBezTo>
                  <a:cubicBezTo>
                    <a:pt x="11020" y="2720"/>
                    <a:pt x="10896" y="2658"/>
                    <a:pt x="10781" y="2614"/>
                  </a:cubicBezTo>
                  <a:cubicBezTo>
                    <a:pt x="10790" y="2561"/>
                    <a:pt x="10843" y="2623"/>
                    <a:pt x="10896" y="2632"/>
                  </a:cubicBezTo>
                  <a:cubicBezTo>
                    <a:pt x="10922" y="2632"/>
                    <a:pt x="11011" y="2597"/>
                    <a:pt x="11002" y="2667"/>
                  </a:cubicBezTo>
                  <a:cubicBezTo>
                    <a:pt x="11046" y="2694"/>
                    <a:pt x="11055" y="2632"/>
                    <a:pt x="11099" y="2658"/>
                  </a:cubicBezTo>
                  <a:cubicBezTo>
                    <a:pt x="11090" y="2685"/>
                    <a:pt x="11099" y="2694"/>
                    <a:pt x="11117" y="2711"/>
                  </a:cubicBezTo>
                  <a:cubicBezTo>
                    <a:pt x="11126" y="2676"/>
                    <a:pt x="11187" y="2667"/>
                    <a:pt x="11214" y="2729"/>
                  </a:cubicBezTo>
                  <a:cubicBezTo>
                    <a:pt x="11249" y="2685"/>
                    <a:pt x="11161" y="2685"/>
                    <a:pt x="11196" y="2641"/>
                  </a:cubicBezTo>
                  <a:cubicBezTo>
                    <a:pt x="11293" y="2667"/>
                    <a:pt x="11337" y="2694"/>
                    <a:pt x="11417" y="2711"/>
                  </a:cubicBezTo>
                  <a:cubicBezTo>
                    <a:pt x="11452" y="2667"/>
                    <a:pt x="11364" y="2667"/>
                    <a:pt x="11408" y="2614"/>
                  </a:cubicBezTo>
                  <a:cubicBezTo>
                    <a:pt x="11452" y="2649"/>
                    <a:pt x="11505" y="2658"/>
                    <a:pt x="11549" y="2667"/>
                  </a:cubicBezTo>
                  <a:cubicBezTo>
                    <a:pt x="11567" y="2667"/>
                    <a:pt x="11585" y="2676"/>
                    <a:pt x="11602" y="2685"/>
                  </a:cubicBezTo>
                  <a:cubicBezTo>
                    <a:pt x="11620" y="2694"/>
                    <a:pt x="11629" y="2711"/>
                    <a:pt x="11638" y="2729"/>
                  </a:cubicBezTo>
                  <a:cubicBezTo>
                    <a:pt x="11673" y="2738"/>
                    <a:pt x="11682" y="2720"/>
                    <a:pt x="11673" y="2694"/>
                  </a:cubicBezTo>
                  <a:cubicBezTo>
                    <a:pt x="11708" y="2694"/>
                    <a:pt x="11700" y="2755"/>
                    <a:pt x="11726" y="2720"/>
                  </a:cubicBezTo>
                  <a:cubicBezTo>
                    <a:pt x="11752" y="2738"/>
                    <a:pt x="11691" y="2755"/>
                    <a:pt x="11682" y="2773"/>
                  </a:cubicBezTo>
                  <a:cubicBezTo>
                    <a:pt x="11735" y="2773"/>
                    <a:pt x="11779" y="2782"/>
                    <a:pt x="11814" y="2800"/>
                  </a:cubicBezTo>
                  <a:cubicBezTo>
                    <a:pt x="11850" y="2808"/>
                    <a:pt x="11885" y="2835"/>
                    <a:pt x="11920" y="2870"/>
                  </a:cubicBezTo>
                  <a:cubicBezTo>
                    <a:pt x="11929" y="2861"/>
                    <a:pt x="11911" y="2853"/>
                    <a:pt x="11911" y="2844"/>
                  </a:cubicBezTo>
                  <a:cubicBezTo>
                    <a:pt x="11929" y="2861"/>
                    <a:pt x="11973" y="2870"/>
                    <a:pt x="12009" y="2897"/>
                  </a:cubicBezTo>
                  <a:cubicBezTo>
                    <a:pt x="12053" y="2914"/>
                    <a:pt x="12088" y="2950"/>
                    <a:pt x="12115" y="2985"/>
                  </a:cubicBezTo>
                  <a:cubicBezTo>
                    <a:pt x="12141" y="3020"/>
                    <a:pt x="12167" y="2959"/>
                    <a:pt x="12203" y="2994"/>
                  </a:cubicBezTo>
                  <a:cubicBezTo>
                    <a:pt x="12203" y="3020"/>
                    <a:pt x="12220" y="3047"/>
                    <a:pt x="12247" y="3073"/>
                  </a:cubicBezTo>
                  <a:cubicBezTo>
                    <a:pt x="12265" y="3091"/>
                    <a:pt x="12273" y="3082"/>
                    <a:pt x="12291" y="3073"/>
                  </a:cubicBezTo>
                  <a:cubicBezTo>
                    <a:pt x="12309" y="3091"/>
                    <a:pt x="12318" y="3144"/>
                    <a:pt x="12362" y="3109"/>
                  </a:cubicBezTo>
                  <a:cubicBezTo>
                    <a:pt x="12379" y="3082"/>
                    <a:pt x="12309" y="3056"/>
                    <a:pt x="12291" y="3029"/>
                  </a:cubicBezTo>
                  <a:cubicBezTo>
                    <a:pt x="12318" y="3003"/>
                    <a:pt x="12326" y="2976"/>
                    <a:pt x="12291" y="2959"/>
                  </a:cubicBezTo>
                  <a:cubicBezTo>
                    <a:pt x="12282" y="2950"/>
                    <a:pt x="12273" y="2959"/>
                    <a:pt x="12265" y="2950"/>
                  </a:cubicBezTo>
                  <a:cubicBezTo>
                    <a:pt x="12265" y="2967"/>
                    <a:pt x="12273" y="2985"/>
                    <a:pt x="12256" y="3003"/>
                  </a:cubicBezTo>
                  <a:cubicBezTo>
                    <a:pt x="12132" y="2879"/>
                    <a:pt x="12026" y="2808"/>
                    <a:pt x="11911" y="2755"/>
                  </a:cubicBezTo>
                  <a:cubicBezTo>
                    <a:pt x="11885" y="2738"/>
                    <a:pt x="11858" y="2720"/>
                    <a:pt x="11832" y="2702"/>
                  </a:cubicBezTo>
                  <a:cubicBezTo>
                    <a:pt x="11805" y="2694"/>
                    <a:pt x="11779" y="2676"/>
                    <a:pt x="11744" y="2667"/>
                  </a:cubicBezTo>
                  <a:cubicBezTo>
                    <a:pt x="11717" y="2649"/>
                    <a:pt x="11691" y="2632"/>
                    <a:pt x="11655" y="2614"/>
                  </a:cubicBezTo>
                  <a:cubicBezTo>
                    <a:pt x="11620" y="2597"/>
                    <a:pt x="11576" y="2579"/>
                    <a:pt x="11541" y="2552"/>
                  </a:cubicBezTo>
                  <a:cubicBezTo>
                    <a:pt x="11532" y="2535"/>
                    <a:pt x="11541" y="2535"/>
                    <a:pt x="11558" y="2517"/>
                  </a:cubicBezTo>
                  <a:cubicBezTo>
                    <a:pt x="11461" y="2473"/>
                    <a:pt x="11373" y="2455"/>
                    <a:pt x="11302" y="2411"/>
                  </a:cubicBezTo>
                  <a:cubicBezTo>
                    <a:pt x="11285" y="2411"/>
                    <a:pt x="11276" y="2438"/>
                    <a:pt x="11258" y="2429"/>
                  </a:cubicBezTo>
                  <a:cubicBezTo>
                    <a:pt x="11223" y="2402"/>
                    <a:pt x="11179" y="2385"/>
                    <a:pt x="11205" y="2332"/>
                  </a:cubicBezTo>
                  <a:cubicBezTo>
                    <a:pt x="11161" y="2332"/>
                    <a:pt x="11152" y="2323"/>
                    <a:pt x="11152" y="2376"/>
                  </a:cubicBezTo>
                  <a:cubicBezTo>
                    <a:pt x="11143" y="2358"/>
                    <a:pt x="11152" y="2332"/>
                    <a:pt x="11117" y="2332"/>
                  </a:cubicBezTo>
                  <a:cubicBezTo>
                    <a:pt x="11143" y="2279"/>
                    <a:pt x="11205" y="2296"/>
                    <a:pt x="11240" y="2279"/>
                  </a:cubicBezTo>
                  <a:cubicBezTo>
                    <a:pt x="11293" y="2323"/>
                    <a:pt x="11293" y="2314"/>
                    <a:pt x="11382" y="2340"/>
                  </a:cubicBezTo>
                  <a:cubicBezTo>
                    <a:pt x="11382" y="2402"/>
                    <a:pt x="11320" y="2332"/>
                    <a:pt x="11311" y="2367"/>
                  </a:cubicBezTo>
                  <a:cubicBezTo>
                    <a:pt x="11329" y="2411"/>
                    <a:pt x="11435" y="2420"/>
                    <a:pt x="11408" y="2358"/>
                  </a:cubicBezTo>
                  <a:cubicBezTo>
                    <a:pt x="11461" y="2393"/>
                    <a:pt x="11514" y="2358"/>
                    <a:pt x="11532" y="2402"/>
                  </a:cubicBezTo>
                  <a:cubicBezTo>
                    <a:pt x="11523" y="2438"/>
                    <a:pt x="11496" y="2420"/>
                    <a:pt x="11479" y="2411"/>
                  </a:cubicBezTo>
                  <a:cubicBezTo>
                    <a:pt x="11479" y="2464"/>
                    <a:pt x="11567" y="2464"/>
                    <a:pt x="11576" y="2429"/>
                  </a:cubicBezTo>
                  <a:cubicBezTo>
                    <a:pt x="11611" y="2446"/>
                    <a:pt x="11655" y="2473"/>
                    <a:pt x="11691" y="2491"/>
                  </a:cubicBezTo>
                  <a:cubicBezTo>
                    <a:pt x="11735" y="2508"/>
                    <a:pt x="11770" y="2526"/>
                    <a:pt x="11814" y="2535"/>
                  </a:cubicBezTo>
                  <a:cubicBezTo>
                    <a:pt x="11850" y="2561"/>
                    <a:pt x="11858" y="2597"/>
                    <a:pt x="11885" y="2623"/>
                  </a:cubicBezTo>
                  <a:cubicBezTo>
                    <a:pt x="11903" y="2632"/>
                    <a:pt x="11911" y="2605"/>
                    <a:pt x="11929" y="2614"/>
                  </a:cubicBezTo>
                  <a:cubicBezTo>
                    <a:pt x="11982" y="2649"/>
                    <a:pt x="12053" y="2685"/>
                    <a:pt x="12123" y="2729"/>
                  </a:cubicBezTo>
                  <a:cubicBezTo>
                    <a:pt x="12185" y="2773"/>
                    <a:pt x="12238" y="2817"/>
                    <a:pt x="12273" y="2861"/>
                  </a:cubicBezTo>
                  <a:cubicBezTo>
                    <a:pt x="12256" y="2914"/>
                    <a:pt x="12220" y="2853"/>
                    <a:pt x="12194" y="2844"/>
                  </a:cubicBezTo>
                  <a:cubicBezTo>
                    <a:pt x="12203" y="2914"/>
                    <a:pt x="12291" y="2888"/>
                    <a:pt x="12326" y="2888"/>
                  </a:cubicBezTo>
                  <a:cubicBezTo>
                    <a:pt x="12450" y="3038"/>
                    <a:pt x="12547" y="3117"/>
                    <a:pt x="12680" y="3250"/>
                  </a:cubicBezTo>
                  <a:cubicBezTo>
                    <a:pt x="12662" y="3276"/>
                    <a:pt x="12697" y="3294"/>
                    <a:pt x="12653" y="3294"/>
                  </a:cubicBezTo>
                  <a:cubicBezTo>
                    <a:pt x="12671" y="3338"/>
                    <a:pt x="12688" y="3303"/>
                    <a:pt x="12715" y="3312"/>
                  </a:cubicBezTo>
                  <a:cubicBezTo>
                    <a:pt x="12724" y="3338"/>
                    <a:pt x="12741" y="3365"/>
                    <a:pt x="12759" y="3391"/>
                  </a:cubicBezTo>
                  <a:cubicBezTo>
                    <a:pt x="12777" y="3418"/>
                    <a:pt x="12794" y="3444"/>
                    <a:pt x="12812" y="3471"/>
                  </a:cubicBezTo>
                  <a:cubicBezTo>
                    <a:pt x="12839" y="3524"/>
                    <a:pt x="12883" y="3568"/>
                    <a:pt x="12909" y="3612"/>
                  </a:cubicBezTo>
                  <a:cubicBezTo>
                    <a:pt x="12945" y="3656"/>
                    <a:pt x="12989" y="3709"/>
                    <a:pt x="13024" y="3753"/>
                  </a:cubicBezTo>
                  <a:cubicBezTo>
                    <a:pt x="13042" y="3797"/>
                    <a:pt x="13042" y="3833"/>
                    <a:pt x="13068" y="3868"/>
                  </a:cubicBezTo>
                  <a:cubicBezTo>
                    <a:pt x="13077" y="3894"/>
                    <a:pt x="13103" y="3912"/>
                    <a:pt x="13112" y="3930"/>
                  </a:cubicBezTo>
                  <a:cubicBezTo>
                    <a:pt x="13121" y="3947"/>
                    <a:pt x="13103" y="3974"/>
                    <a:pt x="13112" y="4000"/>
                  </a:cubicBezTo>
                  <a:cubicBezTo>
                    <a:pt x="13121" y="4018"/>
                    <a:pt x="13192" y="4124"/>
                    <a:pt x="13218" y="4151"/>
                  </a:cubicBezTo>
                  <a:cubicBezTo>
                    <a:pt x="13227" y="4159"/>
                    <a:pt x="13254" y="4151"/>
                    <a:pt x="13262" y="4168"/>
                  </a:cubicBezTo>
                  <a:cubicBezTo>
                    <a:pt x="13254" y="4212"/>
                    <a:pt x="13262" y="4221"/>
                    <a:pt x="13289" y="4274"/>
                  </a:cubicBezTo>
                  <a:cubicBezTo>
                    <a:pt x="13307" y="4318"/>
                    <a:pt x="13280" y="4345"/>
                    <a:pt x="13333" y="4354"/>
                  </a:cubicBezTo>
                  <a:cubicBezTo>
                    <a:pt x="13351" y="4398"/>
                    <a:pt x="13315" y="4415"/>
                    <a:pt x="13342" y="4468"/>
                  </a:cubicBezTo>
                  <a:cubicBezTo>
                    <a:pt x="13360" y="4460"/>
                    <a:pt x="13351" y="4433"/>
                    <a:pt x="13342" y="4415"/>
                  </a:cubicBezTo>
                  <a:cubicBezTo>
                    <a:pt x="13404" y="4415"/>
                    <a:pt x="13377" y="4468"/>
                    <a:pt x="13386" y="4504"/>
                  </a:cubicBezTo>
                  <a:cubicBezTo>
                    <a:pt x="13421" y="4592"/>
                    <a:pt x="13457" y="4680"/>
                    <a:pt x="13483" y="4777"/>
                  </a:cubicBezTo>
                  <a:cubicBezTo>
                    <a:pt x="13492" y="4822"/>
                    <a:pt x="13510" y="4875"/>
                    <a:pt x="13527" y="4928"/>
                  </a:cubicBezTo>
                  <a:cubicBezTo>
                    <a:pt x="13536" y="4981"/>
                    <a:pt x="13545" y="5034"/>
                    <a:pt x="13554" y="5095"/>
                  </a:cubicBezTo>
                  <a:cubicBezTo>
                    <a:pt x="13563" y="5175"/>
                    <a:pt x="13589" y="5307"/>
                    <a:pt x="13616" y="5413"/>
                  </a:cubicBezTo>
                  <a:cubicBezTo>
                    <a:pt x="13616" y="5440"/>
                    <a:pt x="13598" y="5449"/>
                    <a:pt x="13607" y="5475"/>
                  </a:cubicBezTo>
                  <a:cubicBezTo>
                    <a:pt x="13616" y="5546"/>
                    <a:pt x="13669" y="5616"/>
                    <a:pt x="13616" y="5660"/>
                  </a:cubicBezTo>
                  <a:cubicBezTo>
                    <a:pt x="13651" y="5669"/>
                    <a:pt x="13686" y="5811"/>
                    <a:pt x="13660" y="5846"/>
                  </a:cubicBezTo>
                  <a:cubicBezTo>
                    <a:pt x="13660" y="5855"/>
                    <a:pt x="13642" y="5811"/>
                    <a:pt x="13642" y="5802"/>
                  </a:cubicBezTo>
                  <a:cubicBezTo>
                    <a:pt x="13616" y="5793"/>
                    <a:pt x="13624" y="5890"/>
                    <a:pt x="13669" y="5864"/>
                  </a:cubicBezTo>
                  <a:cubicBezTo>
                    <a:pt x="13642" y="5890"/>
                    <a:pt x="13633" y="5934"/>
                    <a:pt x="13642" y="5996"/>
                  </a:cubicBezTo>
                  <a:cubicBezTo>
                    <a:pt x="13660" y="5996"/>
                    <a:pt x="13660" y="5969"/>
                    <a:pt x="13660" y="5961"/>
                  </a:cubicBezTo>
                  <a:cubicBezTo>
                    <a:pt x="13695" y="6022"/>
                    <a:pt x="13677" y="6164"/>
                    <a:pt x="13686" y="6252"/>
                  </a:cubicBezTo>
                  <a:cubicBezTo>
                    <a:pt x="13651" y="6314"/>
                    <a:pt x="13616" y="6384"/>
                    <a:pt x="13633" y="6499"/>
                  </a:cubicBezTo>
                  <a:cubicBezTo>
                    <a:pt x="13660" y="6490"/>
                    <a:pt x="13633" y="6411"/>
                    <a:pt x="13695" y="6429"/>
                  </a:cubicBezTo>
                  <a:cubicBezTo>
                    <a:pt x="13677" y="6526"/>
                    <a:pt x="13739" y="6543"/>
                    <a:pt x="13722" y="6641"/>
                  </a:cubicBezTo>
                  <a:cubicBezTo>
                    <a:pt x="13713" y="6702"/>
                    <a:pt x="13686" y="6773"/>
                    <a:pt x="13686" y="6844"/>
                  </a:cubicBezTo>
                  <a:cubicBezTo>
                    <a:pt x="13669" y="6835"/>
                    <a:pt x="13677" y="6808"/>
                    <a:pt x="13669" y="6791"/>
                  </a:cubicBezTo>
                  <a:cubicBezTo>
                    <a:pt x="13633" y="6826"/>
                    <a:pt x="13669" y="6897"/>
                    <a:pt x="13713" y="6861"/>
                  </a:cubicBezTo>
                  <a:cubicBezTo>
                    <a:pt x="13722" y="6897"/>
                    <a:pt x="13704" y="6923"/>
                    <a:pt x="13677" y="6923"/>
                  </a:cubicBezTo>
                  <a:cubicBezTo>
                    <a:pt x="13704" y="6967"/>
                    <a:pt x="13695" y="7038"/>
                    <a:pt x="13695" y="7100"/>
                  </a:cubicBezTo>
                  <a:cubicBezTo>
                    <a:pt x="13686" y="7170"/>
                    <a:pt x="13677" y="7241"/>
                    <a:pt x="13686" y="7303"/>
                  </a:cubicBezTo>
                  <a:cubicBezTo>
                    <a:pt x="13642" y="7241"/>
                    <a:pt x="13616" y="7365"/>
                    <a:pt x="13642" y="7400"/>
                  </a:cubicBezTo>
                  <a:cubicBezTo>
                    <a:pt x="13695" y="7391"/>
                    <a:pt x="13607" y="7312"/>
                    <a:pt x="13677" y="7338"/>
                  </a:cubicBezTo>
                  <a:cubicBezTo>
                    <a:pt x="13669" y="7488"/>
                    <a:pt x="13633" y="7682"/>
                    <a:pt x="13616" y="7788"/>
                  </a:cubicBezTo>
                  <a:cubicBezTo>
                    <a:pt x="13598" y="7780"/>
                    <a:pt x="13589" y="7797"/>
                    <a:pt x="13571" y="7797"/>
                  </a:cubicBezTo>
                  <a:lnTo>
                    <a:pt x="13607" y="7859"/>
                  </a:lnTo>
                  <a:cubicBezTo>
                    <a:pt x="13598" y="7921"/>
                    <a:pt x="13580" y="8000"/>
                    <a:pt x="13571" y="8062"/>
                  </a:cubicBezTo>
                  <a:cubicBezTo>
                    <a:pt x="13563" y="8124"/>
                    <a:pt x="13545" y="8186"/>
                    <a:pt x="13527" y="8248"/>
                  </a:cubicBezTo>
                  <a:cubicBezTo>
                    <a:pt x="13510" y="8309"/>
                    <a:pt x="13492" y="8362"/>
                    <a:pt x="13474" y="8433"/>
                  </a:cubicBezTo>
                  <a:cubicBezTo>
                    <a:pt x="13465" y="8459"/>
                    <a:pt x="13474" y="8495"/>
                    <a:pt x="13465" y="8530"/>
                  </a:cubicBezTo>
                  <a:cubicBezTo>
                    <a:pt x="13430" y="8663"/>
                    <a:pt x="13351" y="8892"/>
                    <a:pt x="13307" y="9051"/>
                  </a:cubicBezTo>
                  <a:cubicBezTo>
                    <a:pt x="13289" y="9104"/>
                    <a:pt x="13298" y="9157"/>
                    <a:pt x="13280" y="9201"/>
                  </a:cubicBezTo>
                  <a:cubicBezTo>
                    <a:pt x="13254" y="9307"/>
                    <a:pt x="13209" y="9387"/>
                    <a:pt x="13174" y="9484"/>
                  </a:cubicBezTo>
                  <a:cubicBezTo>
                    <a:pt x="13148" y="9546"/>
                    <a:pt x="13130" y="9599"/>
                    <a:pt x="13112" y="9660"/>
                  </a:cubicBezTo>
                  <a:cubicBezTo>
                    <a:pt x="13086" y="9722"/>
                    <a:pt x="13068" y="9775"/>
                    <a:pt x="13042" y="9828"/>
                  </a:cubicBezTo>
                  <a:cubicBezTo>
                    <a:pt x="13033" y="9855"/>
                    <a:pt x="13015" y="9846"/>
                    <a:pt x="12997" y="9872"/>
                  </a:cubicBezTo>
                  <a:cubicBezTo>
                    <a:pt x="12989" y="9899"/>
                    <a:pt x="12997" y="9916"/>
                    <a:pt x="12989" y="9934"/>
                  </a:cubicBezTo>
                  <a:cubicBezTo>
                    <a:pt x="12962" y="9969"/>
                    <a:pt x="12918" y="9987"/>
                    <a:pt x="12936" y="10040"/>
                  </a:cubicBezTo>
                  <a:cubicBezTo>
                    <a:pt x="12839" y="10190"/>
                    <a:pt x="12839" y="10217"/>
                    <a:pt x="12724" y="10349"/>
                  </a:cubicBezTo>
                  <a:cubicBezTo>
                    <a:pt x="12697" y="10331"/>
                    <a:pt x="12706" y="10314"/>
                    <a:pt x="12680" y="10296"/>
                  </a:cubicBezTo>
                  <a:cubicBezTo>
                    <a:pt x="12706" y="10270"/>
                    <a:pt x="12733" y="10234"/>
                    <a:pt x="12750" y="10208"/>
                  </a:cubicBezTo>
                  <a:cubicBezTo>
                    <a:pt x="12768" y="10190"/>
                    <a:pt x="12715" y="10172"/>
                    <a:pt x="12697" y="10155"/>
                  </a:cubicBezTo>
                  <a:cubicBezTo>
                    <a:pt x="12671" y="10172"/>
                    <a:pt x="12706" y="10181"/>
                    <a:pt x="12697" y="10208"/>
                  </a:cubicBezTo>
                  <a:cubicBezTo>
                    <a:pt x="12680" y="10234"/>
                    <a:pt x="12671" y="10199"/>
                    <a:pt x="12662" y="10208"/>
                  </a:cubicBezTo>
                  <a:cubicBezTo>
                    <a:pt x="12635" y="10217"/>
                    <a:pt x="12644" y="10243"/>
                    <a:pt x="12644" y="10243"/>
                  </a:cubicBezTo>
                  <a:cubicBezTo>
                    <a:pt x="12627" y="10270"/>
                    <a:pt x="12582" y="10234"/>
                    <a:pt x="12582" y="10270"/>
                  </a:cubicBezTo>
                  <a:close/>
                  <a:moveTo>
                    <a:pt x="12167" y="2835"/>
                  </a:moveTo>
                  <a:cubicBezTo>
                    <a:pt x="12141" y="2817"/>
                    <a:pt x="12159" y="2738"/>
                    <a:pt x="12106" y="2764"/>
                  </a:cubicBezTo>
                  <a:cubicBezTo>
                    <a:pt x="12132" y="2782"/>
                    <a:pt x="12115" y="2861"/>
                    <a:pt x="12167" y="2835"/>
                  </a:cubicBezTo>
                  <a:close/>
                  <a:moveTo>
                    <a:pt x="11549" y="2738"/>
                  </a:moveTo>
                  <a:cubicBezTo>
                    <a:pt x="11523" y="2711"/>
                    <a:pt x="11488" y="2694"/>
                    <a:pt x="11452" y="2667"/>
                  </a:cubicBezTo>
                  <a:cubicBezTo>
                    <a:pt x="11426" y="2711"/>
                    <a:pt x="11496" y="2782"/>
                    <a:pt x="11514" y="2773"/>
                  </a:cubicBezTo>
                  <a:cubicBezTo>
                    <a:pt x="11479" y="2747"/>
                    <a:pt x="11541" y="2755"/>
                    <a:pt x="11549" y="2738"/>
                  </a:cubicBezTo>
                  <a:close/>
                  <a:moveTo>
                    <a:pt x="11594" y="2950"/>
                  </a:moveTo>
                  <a:cubicBezTo>
                    <a:pt x="11611" y="2906"/>
                    <a:pt x="11549" y="2853"/>
                    <a:pt x="11514" y="2870"/>
                  </a:cubicBezTo>
                  <a:cubicBezTo>
                    <a:pt x="11541" y="2906"/>
                    <a:pt x="11549" y="2932"/>
                    <a:pt x="11594" y="2950"/>
                  </a:cubicBezTo>
                  <a:close/>
                  <a:moveTo>
                    <a:pt x="11982" y="3126"/>
                  </a:moveTo>
                  <a:cubicBezTo>
                    <a:pt x="11964" y="3109"/>
                    <a:pt x="11920" y="3038"/>
                    <a:pt x="11885" y="3073"/>
                  </a:cubicBezTo>
                  <a:cubicBezTo>
                    <a:pt x="11929" y="3082"/>
                    <a:pt x="11929" y="3144"/>
                    <a:pt x="11982" y="3126"/>
                  </a:cubicBezTo>
                  <a:close/>
                  <a:moveTo>
                    <a:pt x="12450" y="3091"/>
                  </a:moveTo>
                  <a:cubicBezTo>
                    <a:pt x="12459" y="3056"/>
                    <a:pt x="12344" y="3020"/>
                    <a:pt x="12362" y="3047"/>
                  </a:cubicBezTo>
                  <a:cubicBezTo>
                    <a:pt x="12379" y="3038"/>
                    <a:pt x="12388" y="3056"/>
                    <a:pt x="12406" y="3073"/>
                  </a:cubicBezTo>
                  <a:cubicBezTo>
                    <a:pt x="12424" y="3091"/>
                    <a:pt x="12441" y="3100"/>
                    <a:pt x="12450" y="3091"/>
                  </a:cubicBezTo>
                  <a:close/>
                  <a:moveTo>
                    <a:pt x="12821" y="4018"/>
                  </a:moveTo>
                  <a:cubicBezTo>
                    <a:pt x="12812" y="3974"/>
                    <a:pt x="12803" y="3947"/>
                    <a:pt x="12759" y="3939"/>
                  </a:cubicBezTo>
                  <a:cubicBezTo>
                    <a:pt x="12768" y="3965"/>
                    <a:pt x="12768" y="4036"/>
                    <a:pt x="12821" y="4018"/>
                  </a:cubicBezTo>
                  <a:close/>
                  <a:moveTo>
                    <a:pt x="13024" y="4389"/>
                  </a:moveTo>
                  <a:cubicBezTo>
                    <a:pt x="13059" y="4371"/>
                    <a:pt x="12997" y="4362"/>
                    <a:pt x="12980" y="4362"/>
                  </a:cubicBezTo>
                  <a:lnTo>
                    <a:pt x="13033" y="4486"/>
                  </a:lnTo>
                  <a:cubicBezTo>
                    <a:pt x="13086" y="4477"/>
                    <a:pt x="13033" y="4424"/>
                    <a:pt x="13024" y="4389"/>
                  </a:cubicBezTo>
                  <a:close/>
                  <a:moveTo>
                    <a:pt x="13518" y="6173"/>
                  </a:moveTo>
                  <a:cubicBezTo>
                    <a:pt x="13527" y="6120"/>
                    <a:pt x="13501" y="6111"/>
                    <a:pt x="13474" y="6093"/>
                  </a:cubicBezTo>
                  <a:cubicBezTo>
                    <a:pt x="13474" y="6137"/>
                    <a:pt x="13483" y="6181"/>
                    <a:pt x="13518" y="6173"/>
                  </a:cubicBezTo>
                  <a:close/>
                  <a:moveTo>
                    <a:pt x="13660" y="6252"/>
                  </a:moveTo>
                  <a:cubicBezTo>
                    <a:pt x="13642" y="6190"/>
                    <a:pt x="13713" y="6049"/>
                    <a:pt x="13633" y="6040"/>
                  </a:cubicBezTo>
                  <a:cubicBezTo>
                    <a:pt x="13616" y="6102"/>
                    <a:pt x="13633" y="6067"/>
                    <a:pt x="13651" y="6084"/>
                  </a:cubicBezTo>
                  <a:cubicBezTo>
                    <a:pt x="13704" y="6137"/>
                    <a:pt x="13563" y="6243"/>
                    <a:pt x="13660" y="6252"/>
                  </a:cubicBezTo>
                  <a:close/>
                  <a:moveTo>
                    <a:pt x="13695" y="6605"/>
                  </a:moveTo>
                  <a:cubicBezTo>
                    <a:pt x="13722" y="6579"/>
                    <a:pt x="13704" y="6508"/>
                    <a:pt x="13651" y="6508"/>
                  </a:cubicBezTo>
                  <a:cubicBezTo>
                    <a:pt x="13642" y="6570"/>
                    <a:pt x="13677" y="6579"/>
                    <a:pt x="13695" y="6605"/>
                  </a:cubicBezTo>
                  <a:close/>
                  <a:moveTo>
                    <a:pt x="13669" y="6641"/>
                  </a:moveTo>
                  <a:cubicBezTo>
                    <a:pt x="13669" y="6685"/>
                    <a:pt x="13633" y="6685"/>
                    <a:pt x="13633" y="6738"/>
                  </a:cubicBezTo>
                  <a:cubicBezTo>
                    <a:pt x="13686" y="6755"/>
                    <a:pt x="13695" y="6658"/>
                    <a:pt x="13669" y="6641"/>
                  </a:cubicBezTo>
                  <a:close/>
                  <a:moveTo>
                    <a:pt x="13271" y="7303"/>
                  </a:moveTo>
                  <a:lnTo>
                    <a:pt x="13280" y="7241"/>
                  </a:lnTo>
                  <a:cubicBezTo>
                    <a:pt x="13209" y="7206"/>
                    <a:pt x="13218" y="7312"/>
                    <a:pt x="13271" y="7303"/>
                  </a:cubicBezTo>
                  <a:close/>
                  <a:moveTo>
                    <a:pt x="13262" y="7532"/>
                  </a:moveTo>
                  <a:cubicBezTo>
                    <a:pt x="13254" y="7453"/>
                    <a:pt x="13342" y="7497"/>
                    <a:pt x="13342" y="7418"/>
                  </a:cubicBezTo>
                  <a:cubicBezTo>
                    <a:pt x="13289" y="7418"/>
                    <a:pt x="13280" y="7471"/>
                    <a:pt x="13254" y="7488"/>
                  </a:cubicBezTo>
                  <a:cubicBezTo>
                    <a:pt x="13201" y="7497"/>
                    <a:pt x="13245" y="7435"/>
                    <a:pt x="13201" y="7453"/>
                  </a:cubicBezTo>
                  <a:cubicBezTo>
                    <a:pt x="13192" y="7497"/>
                    <a:pt x="13236" y="7515"/>
                    <a:pt x="13262" y="7532"/>
                  </a:cubicBezTo>
                  <a:close/>
                  <a:moveTo>
                    <a:pt x="13033" y="8000"/>
                  </a:moveTo>
                  <a:lnTo>
                    <a:pt x="13015" y="8053"/>
                  </a:lnTo>
                  <a:cubicBezTo>
                    <a:pt x="13068" y="8080"/>
                    <a:pt x="13086" y="8000"/>
                    <a:pt x="13033" y="8000"/>
                  </a:cubicBezTo>
                  <a:close/>
                  <a:moveTo>
                    <a:pt x="13156" y="8124"/>
                  </a:moveTo>
                  <a:cubicBezTo>
                    <a:pt x="13174" y="8080"/>
                    <a:pt x="13174" y="8044"/>
                    <a:pt x="13148" y="8018"/>
                  </a:cubicBezTo>
                  <a:cubicBezTo>
                    <a:pt x="13139" y="8036"/>
                    <a:pt x="13130" y="8044"/>
                    <a:pt x="13112" y="8044"/>
                  </a:cubicBezTo>
                  <a:cubicBezTo>
                    <a:pt x="13103" y="8089"/>
                    <a:pt x="13121" y="8106"/>
                    <a:pt x="13156" y="8124"/>
                  </a:cubicBezTo>
                  <a:close/>
                  <a:moveTo>
                    <a:pt x="12830" y="8848"/>
                  </a:moveTo>
                  <a:cubicBezTo>
                    <a:pt x="12794" y="8874"/>
                    <a:pt x="12741" y="8866"/>
                    <a:pt x="12715" y="8901"/>
                  </a:cubicBezTo>
                  <a:cubicBezTo>
                    <a:pt x="12759" y="8945"/>
                    <a:pt x="12777" y="8883"/>
                    <a:pt x="12794" y="8866"/>
                  </a:cubicBezTo>
                  <a:cubicBezTo>
                    <a:pt x="12794" y="8866"/>
                    <a:pt x="12812" y="8883"/>
                    <a:pt x="12821" y="8883"/>
                  </a:cubicBezTo>
                  <a:cubicBezTo>
                    <a:pt x="12821" y="8883"/>
                    <a:pt x="12847" y="8857"/>
                    <a:pt x="12847" y="8857"/>
                  </a:cubicBezTo>
                  <a:cubicBezTo>
                    <a:pt x="12865" y="8839"/>
                    <a:pt x="12865" y="8821"/>
                    <a:pt x="12883" y="8804"/>
                  </a:cubicBezTo>
                  <a:cubicBezTo>
                    <a:pt x="12839" y="8777"/>
                    <a:pt x="12847" y="8830"/>
                    <a:pt x="12830" y="8848"/>
                  </a:cubicBezTo>
                  <a:close/>
                  <a:moveTo>
                    <a:pt x="12821" y="8742"/>
                  </a:moveTo>
                  <a:lnTo>
                    <a:pt x="12847" y="8671"/>
                  </a:lnTo>
                  <a:cubicBezTo>
                    <a:pt x="12803" y="8636"/>
                    <a:pt x="12768" y="8742"/>
                    <a:pt x="12821" y="8742"/>
                  </a:cubicBezTo>
                  <a:close/>
                  <a:moveTo>
                    <a:pt x="12962" y="8645"/>
                  </a:moveTo>
                  <a:cubicBezTo>
                    <a:pt x="12883" y="8627"/>
                    <a:pt x="12927" y="8716"/>
                    <a:pt x="12874" y="8724"/>
                  </a:cubicBezTo>
                  <a:cubicBezTo>
                    <a:pt x="12909" y="8733"/>
                    <a:pt x="12874" y="8769"/>
                    <a:pt x="12900" y="8777"/>
                  </a:cubicBezTo>
                  <a:cubicBezTo>
                    <a:pt x="12936" y="8733"/>
                    <a:pt x="12918" y="8698"/>
                    <a:pt x="12962" y="8645"/>
                  </a:cubicBezTo>
                  <a:close/>
                  <a:moveTo>
                    <a:pt x="12865" y="8486"/>
                  </a:moveTo>
                  <a:cubicBezTo>
                    <a:pt x="12839" y="8521"/>
                    <a:pt x="12874" y="8539"/>
                    <a:pt x="12874" y="8565"/>
                  </a:cubicBezTo>
                  <a:cubicBezTo>
                    <a:pt x="12874" y="8583"/>
                    <a:pt x="12803" y="8627"/>
                    <a:pt x="12865" y="8645"/>
                  </a:cubicBezTo>
                  <a:cubicBezTo>
                    <a:pt x="12900" y="8627"/>
                    <a:pt x="12927" y="8504"/>
                    <a:pt x="12865" y="8486"/>
                  </a:cubicBezTo>
                  <a:close/>
                  <a:moveTo>
                    <a:pt x="12953" y="8265"/>
                  </a:moveTo>
                  <a:cubicBezTo>
                    <a:pt x="12953" y="8301"/>
                    <a:pt x="12953" y="8345"/>
                    <a:pt x="12997" y="8354"/>
                  </a:cubicBezTo>
                  <a:cubicBezTo>
                    <a:pt x="12997" y="8309"/>
                    <a:pt x="13006" y="8274"/>
                    <a:pt x="12953" y="8265"/>
                  </a:cubicBezTo>
                  <a:close/>
                  <a:moveTo>
                    <a:pt x="12847" y="9863"/>
                  </a:moveTo>
                  <a:cubicBezTo>
                    <a:pt x="12874" y="9872"/>
                    <a:pt x="12909" y="9899"/>
                    <a:pt x="12927" y="9863"/>
                  </a:cubicBezTo>
                  <a:cubicBezTo>
                    <a:pt x="12909" y="9819"/>
                    <a:pt x="12900" y="9810"/>
                    <a:pt x="12847" y="9802"/>
                  </a:cubicBezTo>
                  <a:cubicBezTo>
                    <a:pt x="12821" y="9828"/>
                    <a:pt x="12865" y="9846"/>
                    <a:pt x="12847" y="9863"/>
                  </a:cubicBezTo>
                  <a:close/>
                  <a:moveTo>
                    <a:pt x="12830" y="10084"/>
                  </a:moveTo>
                  <a:cubicBezTo>
                    <a:pt x="12839" y="10066"/>
                    <a:pt x="12856" y="10075"/>
                    <a:pt x="12865" y="10075"/>
                  </a:cubicBezTo>
                  <a:cubicBezTo>
                    <a:pt x="12856" y="10084"/>
                    <a:pt x="12847" y="10111"/>
                    <a:pt x="12874" y="10093"/>
                  </a:cubicBezTo>
                  <a:cubicBezTo>
                    <a:pt x="12856" y="10049"/>
                    <a:pt x="12909" y="10058"/>
                    <a:pt x="12927" y="10005"/>
                  </a:cubicBezTo>
                  <a:cubicBezTo>
                    <a:pt x="12874" y="9969"/>
                    <a:pt x="12865" y="10031"/>
                    <a:pt x="12856" y="10066"/>
                  </a:cubicBezTo>
                  <a:cubicBezTo>
                    <a:pt x="12839" y="10049"/>
                    <a:pt x="12812" y="10058"/>
                    <a:pt x="12830" y="10084"/>
                  </a:cubicBezTo>
                  <a:close/>
                  <a:moveTo>
                    <a:pt x="10613" y="2208"/>
                  </a:moveTo>
                  <a:cubicBezTo>
                    <a:pt x="10534" y="2190"/>
                    <a:pt x="10516" y="2217"/>
                    <a:pt x="10437" y="2217"/>
                  </a:cubicBezTo>
                  <a:cubicBezTo>
                    <a:pt x="10402" y="2182"/>
                    <a:pt x="10375" y="2146"/>
                    <a:pt x="10349" y="2102"/>
                  </a:cubicBezTo>
                  <a:cubicBezTo>
                    <a:pt x="10393" y="2058"/>
                    <a:pt x="10472" y="2067"/>
                    <a:pt x="10552" y="2067"/>
                  </a:cubicBezTo>
                  <a:cubicBezTo>
                    <a:pt x="10516" y="2084"/>
                    <a:pt x="10481" y="2102"/>
                    <a:pt x="10419" y="2093"/>
                  </a:cubicBezTo>
                  <a:cubicBezTo>
                    <a:pt x="10402" y="2129"/>
                    <a:pt x="10428" y="2146"/>
                    <a:pt x="10472" y="2146"/>
                  </a:cubicBezTo>
                  <a:cubicBezTo>
                    <a:pt x="10507" y="2076"/>
                    <a:pt x="10719" y="2049"/>
                    <a:pt x="10711" y="2173"/>
                  </a:cubicBezTo>
                  <a:cubicBezTo>
                    <a:pt x="10675" y="2164"/>
                    <a:pt x="10666" y="2129"/>
                    <a:pt x="10631" y="2146"/>
                  </a:cubicBezTo>
                  <a:cubicBezTo>
                    <a:pt x="10684" y="2234"/>
                    <a:pt x="10834" y="2182"/>
                    <a:pt x="10861" y="2252"/>
                  </a:cubicBezTo>
                  <a:lnTo>
                    <a:pt x="10878" y="2199"/>
                  </a:lnTo>
                  <a:cubicBezTo>
                    <a:pt x="10825" y="2164"/>
                    <a:pt x="10799" y="2190"/>
                    <a:pt x="10746" y="2173"/>
                  </a:cubicBezTo>
                  <a:cubicBezTo>
                    <a:pt x="10746" y="2076"/>
                    <a:pt x="10922" y="2146"/>
                    <a:pt x="10914" y="2190"/>
                  </a:cubicBezTo>
                  <a:cubicBezTo>
                    <a:pt x="10967" y="2190"/>
                    <a:pt x="11011" y="2199"/>
                    <a:pt x="11046" y="2234"/>
                  </a:cubicBezTo>
                  <a:cubicBezTo>
                    <a:pt x="11020" y="2252"/>
                    <a:pt x="10975" y="2234"/>
                    <a:pt x="10967" y="2270"/>
                  </a:cubicBezTo>
                  <a:cubicBezTo>
                    <a:pt x="10931" y="2261"/>
                    <a:pt x="10967" y="2217"/>
                    <a:pt x="10931" y="2208"/>
                  </a:cubicBezTo>
                  <a:cubicBezTo>
                    <a:pt x="10905" y="2208"/>
                    <a:pt x="10914" y="2252"/>
                    <a:pt x="10887" y="2243"/>
                  </a:cubicBezTo>
                  <a:cubicBezTo>
                    <a:pt x="10878" y="2270"/>
                    <a:pt x="10922" y="2270"/>
                    <a:pt x="10940" y="2279"/>
                  </a:cubicBezTo>
                  <a:cubicBezTo>
                    <a:pt x="10905" y="2332"/>
                    <a:pt x="10834" y="2323"/>
                    <a:pt x="10772" y="2305"/>
                  </a:cubicBezTo>
                  <a:cubicBezTo>
                    <a:pt x="10719" y="2287"/>
                    <a:pt x="10675" y="2226"/>
                    <a:pt x="10613" y="2208"/>
                  </a:cubicBezTo>
                  <a:close/>
                  <a:moveTo>
                    <a:pt x="10578" y="2402"/>
                  </a:moveTo>
                  <a:lnTo>
                    <a:pt x="10525" y="2385"/>
                  </a:lnTo>
                  <a:cubicBezTo>
                    <a:pt x="10578" y="2367"/>
                    <a:pt x="10507" y="2349"/>
                    <a:pt x="10534" y="2314"/>
                  </a:cubicBezTo>
                  <a:cubicBezTo>
                    <a:pt x="10578" y="2323"/>
                    <a:pt x="10578" y="2367"/>
                    <a:pt x="10578" y="2402"/>
                  </a:cubicBezTo>
                  <a:close/>
                  <a:moveTo>
                    <a:pt x="10870" y="2402"/>
                  </a:moveTo>
                  <a:cubicBezTo>
                    <a:pt x="10922" y="2429"/>
                    <a:pt x="10922" y="2420"/>
                    <a:pt x="10958" y="2446"/>
                  </a:cubicBezTo>
                  <a:cubicBezTo>
                    <a:pt x="10949" y="2464"/>
                    <a:pt x="10834" y="2438"/>
                    <a:pt x="10870" y="24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8" name="Google Shape;2488;p7"/>
          <p:cNvGrpSpPr/>
          <p:nvPr/>
        </p:nvGrpSpPr>
        <p:grpSpPr>
          <a:xfrm>
            <a:off x="6131772" y="4697213"/>
            <a:ext cx="921001" cy="990648"/>
            <a:chOff x="6131772" y="4697213"/>
            <a:chExt cx="921001" cy="990648"/>
          </a:xfrm>
        </p:grpSpPr>
        <p:sp>
          <p:nvSpPr>
            <p:cNvPr id="2489" name="Google Shape;2489;p7"/>
            <p:cNvSpPr/>
            <p:nvPr/>
          </p:nvSpPr>
          <p:spPr>
            <a:xfrm rot="-3130557">
              <a:off x="6676143" y="5328372"/>
              <a:ext cx="123915" cy="114225"/>
            </a:xfrm>
            <a:custGeom>
              <a:avLst/>
              <a:gdLst/>
              <a:ahLst/>
              <a:cxnLst/>
              <a:rect l="l" t="t" r="r" b="b"/>
              <a:pathLst>
                <a:path w="1199" h="943" extrusionOk="0">
                  <a:moveTo>
                    <a:pt x="278" y="1"/>
                  </a:moveTo>
                  <a:cubicBezTo>
                    <a:pt x="82" y="1"/>
                    <a:pt x="0" y="333"/>
                    <a:pt x="229" y="404"/>
                  </a:cubicBezTo>
                  <a:cubicBezTo>
                    <a:pt x="362" y="440"/>
                    <a:pt x="467" y="554"/>
                    <a:pt x="582" y="634"/>
                  </a:cubicBezTo>
                  <a:cubicBezTo>
                    <a:pt x="715" y="731"/>
                    <a:pt x="856" y="837"/>
                    <a:pt x="1006" y="925"/>
                  </a:cubicBezTo>
                  <a:cubicBezTo>
                    <a:pt x="1027" y="937"/>
                    <a:pt x="1049" y="942"/>
                    <a:pt x="1069" y="942"/>
                  </a:cubicBezTo>
                  <a:cubicBezTo>
                    <a:pt x="1141" y="942"/>
                    <a:pt x="1198" y="875"/>
                    <a:pt x="1192" y="793"/>
                  </a:cubicBezTo>
                  <a:cubicBezTo>
                    <a:pt x="1174" y="598"/>
                    <a:pt x="935" y="466"/>
                    <a:pt x="803" y="342"/>
                  </a:cubicBezTo>
                  <a:cubicBezTo>
                    <a:pt x="653" y="219"/>
                    <a:pt x="538" y="86"/>
                    <a:pt x="353" y="16"/>
                  </a:cubicBezTo>
                  <a:cubicBezTo>
                    <a:pt x="327" y="5"/>
                    <a:pt x="302" y="1"/>
                    <a:pt x="2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7"/>
            <p:cNvSpPr/>
            <p:nvPr/>
          </p:nvSpPr>
          <p:spPr>
            <a:xfrm rot="-3130557">
              <a:off x="6691453" y="5109234"/>
              <a:ext cx="126189" cy="91695"/>
            </a:xfrm>
            <a:custGeom>
              <a:avLst/>
              <a:gdLst/>
              <a:ahLst/>
              <a:cxnLst/>
              <a:rect l="l" t="t" r="r" b="b"/>
              <a:pathLst>
                <a:path w="1221" h="757" extrusionOk="0">
                  <a:moveTo>
                    <a:pt x="247" y="0"/>
                  </a:moveTo>
                  <a:cubicBezTo>
                    <a:pt x="172" y="0"/>
                    <a:pt x="92" y="46"/>
                    <a:pt x="54" y="110"/>
                  </a:cubicBezTo>
                  <a:cubicBezTo>
                    <a:pt x="1" y="216"/>
                    <a:pt x="54" y="322"/>
                    <a:pt x="142" y="383"/>
                  </a:cubicBezTo>
                  <a:cubicBezTo>
                    <a:pt x="265" y="463"/>
                    <a:pt x="416" y="507"/>
                    <a:pt x="548" y="569"/>
                  </a:cubicBezTo>
                  <a:cubicBezTo>
                    <a:pt x="680" y="631"/>
                    <a:pt x="813" y="728"/>
                    <a:pt x="963" y="754"/>
                  </a:cubicBezTo>
                  <a:cubicBezTo>
                    <a:pt x="972" y="756"/>
                    <a:pt x="982" y="757"/>
                    <a:pt x="991" y="757"/>
                  </a:cubicBezTo>
                  <a:cubicBezTo>
                    <a:pt x="1127" y="757"/>
                    <a:pt x="1220" y="580"/>
                    <a:pt x="1104" y="480"/>
                  </a:cubicBezTo>
                  <a:cubicBezTo>
                    <a:pt x="875" y="286"/>
                    <a:pt x="574" y="189"/>
                    <a:pt x="327" y="21"/>
                  </a:cubicBezTo>
                  <a:cubicBezTo>
                    <a:pt x="303" y="7"/>
                    <a:pt x="275"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7"/>
            <p:cNvSpPr/>
            <p:nvPr/>
          </p:nvSpPr>
          <p:spPr>
            <a:xfrm rot="-3130557">
              <a:off x="6824069" y="4882790"/>
              <a:ext cx="152026" cy="112893"/>
            </a:xfrm>
            <a:custGeom>
              <a:avLst/>
              <a:gdLst/>
              <a:ahLst/>
              <a:cxnLst/>
              <a:rect l="l" t="t" r="r" b="b"/>
              <a:pathLst>
                <a:path w="1471" h="932" extrusionOk="0">
                  <a:moveTo>
                    <a:pt x="366" y="0"/>
                  </a:moveTo>
                  <a:cubicBezTo>
                    <a:pt x="144" y="0"/>
                    <a:pt x="0" y="345"/>
                    <a:pt x="269" y="469"/>
                  </a:cubicBezTo>
                  <a:cubicBezTo>
                    <a:pt x="358" y="513"/>
                    <a:pt x="437" y="566"/>
                    <a:pt x="534" y="601"/>
                  </a:cubicBezTo>
                  <a:cubicBezTo>
                    <a:pt x="640" y="645"/>
                    <a:pt x="746" y="698"/>
                    <a:pt x="843" y="751"/>
                  </a:cubicBezTo>
                  <a:cubicBezTo>
                    <a:pt x="977" y="825"/>
                    <a:pt x="1129" y="931"/>
                    <a:pt x="1285" y="931"/>
                  </a:cubicBezTo>
                  <a:cubicBezTo>
                    <a:pt x="1314" y="931"/>
                    <a:pt x="1344" y="927"/>
                    <a:pt x="1373" y="919"/>
                  </a:cubicBezTo>
                  <a:cubicBezTo>
                    <a:pt x="1461" y="892"/>
                    <a:pt x="1470" y="751"/>
                    <a:pt x="1399" y="698"/>
                  </a:cubicBezTo>
                  <a:cubicBezTo>
                    <a:pt x="1099" y="486"/>
                    <a:pt x="817" y="257"/>
                    <a:pt x="516" y="54"/>
                  </a:cubicBezTo>
                  <a:cubicBezTo>
                    <a:pt x="465" y="16"/>
                    <a:pt x="414" y="0"/>
                    <a:pt x="3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7"/>
            <p:cNvSpPr/>
            <p:nvPr/>
          </p:nvSpPr>
          <p:spPr>
            <a:xfrm rot="-3130557">
              <a:off x="6621677" y="5530442"/>
              <a:ext cx="126499" cy="111682"/>
            </a:xfrm>
            <a:custGeom>
              <a:avLst/>
              <a:gdLst/>
              <a:ahLst/>
              <a:cxnLst/>
              <a:rect l="l" t="t" r="r" b="b"/>
              <a:pathLst>
                <a:path w="1224" h="922" extrusionOk="0">
                  <a:moveTo>
                    <a:pt x="181" y="1"/>
                  </a:moveTo>
                  <a:cubicBezTo>
                    <a:pt x="171" y="1"/>
                    <a:pt x="161" y="1"/>
                    <a:pt x="151" y="2"/>
                  </a:cubicBezTo>
                  <a:cubicBezTo>
                    <a:pt x="63" y="11"/>
                    <a:pt x="1" y="108"/>
                    <a:pt x="10" y="187"/>
                  </a:cubicBezTo>
                  <a:cubicBezTo>
                    <a:pt x="63" y="435"/>
                    <a:pt x="336" y="549"/>
                    <a:pt x="539" y="664"/>
                  </a:cubicBezTo>
                  <a:cubicBezTo>
                    <a:pt x="689" y="744"/>
                    <a:pt x="866" y="903"/>
                    <a:pt x="1034" y="920"/>
                  </a:cubicBezTo>
                  <a:cubicBezTo>
                    <a:pt x="1041" y="921"/>
                    <a:pt x="1048" y="922"/>
                    <a:pt x="1054" y="922"/>
                  </a:cubicBezTo>
                  <a:cubicBezTo>
                    <a:pt x="1180" y="922"/>
                    <a:pt x="1223" y="766"/>
                    <a:pt x="1131" y="691"/>
                  </a:cubicBezTo>
                  <a:cubicBezTo>
                    <a:pt x="990" y="567"/>
                    <a:pt x="848" y="435"/>
                    <a:pt x="698" y="320"/>
                  </a:cubicBezTo>
                  <a:cubicBezTo>
                    <a:pt x="529" y="185"/>
                    <a:pt x="401" y="1"/>
                    <a:pt x="1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7"/>
            <p:cNvSpPr/>
            <p:nvPr/>
          </p:nvSpPr>
          <p:spPr>
            <a:xfrm rot="-3130557">
              <a:off x="6465294" y="5363130"/>
              <a:ext cx="123812" cy="117980"/>
            </a:xfrm>
            <a:custGeom>
              <a:avLst/>
              <a:gdLst/>
              <a:ahLst/>
              <a:cxnLst/>
              <a:rect l="l" t="t" r="r" b="b"/>
              <a:pathLst>
                <a:path w="1198" h="974" extrusionOk="0">
                  <a:moveTo>
                    <a:pt x="315" y="1"/>
                  </a:moveTo>
                  <a:cubicBezTo>
                    <a:pt x="155" y="1"/>
                    <a:pt x="0" y="209"/>
                    <a:pt x="147" y="342"/>
                  </a:cubicBezTo>
                  <a:cubicBezTo>
                    <a:pt x="314" y="501"/>
                    <a:pt x="500" y="642"/>
                    <a:pt x="694" y="757"/>
                  </a:cubicBezTo>
                  <a:cubicBezTo>
                    <a:pt x="782" y="810"/>
                    <a:pt x="959" y="872"/>
                    <a:pt x="1012" y="960"/>
                  </a:cubicBezTo>
                  <a:cubicBezTo>
                    <a:pt x="1021" y="969"/>
                    <a:pt x="1034" y="973"/>
                    <a:pt x="1047" y="973"/>
                  </a:cubicBezTo>
                  <a:cubicBezTo>
                    <a:pt x="1060" y="973"/>
                    <a:pt x="1074" y="969"/>
                    <a:pt x="1083" y="960"/>
                  </a:cubicBezTo>
                  <a:cubicBezTo>
                    <a:pt x="1197" y="872"/>
                    <a:pt x="1074" y="713"/>
                    <a:pt x="994" y="642"/>
                  </a:cubicBezTo>
                  <a:cubicBezTo>
                    <a:pt x="818" y="457"/>
                    <a:pt x="632" y="280"/>
                    <a:pt x="464" y="77"/>
                  </a:cubicBezTo>
                  <a:cubicBezTo>
                    <a:pt x="421" y="23"/>
                    <a:pt x="368" y="1"/>
                    <a:pt x="3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7"/>
            <p:cNvSpPr/>
            <p:nvPr/>
          </p:nvSpPr>
          <p:spPr>
            <a:xfrm rot="-3130557">
              <a:off x="6474960" y="5043617"/>
              <a:ext cx="109136" cy="132274"/>
            </a:xfrm>
            <a:custGeom>
              <a:avLst/>
              <a:gdLst/>
              <a:ahLst/>
              <a:cxnLst/>
              <a:rect l="l" t="t" r="r" b="b"/>
              <a:pathLst>
                <a:path w="1056" h="1092" extrusionOk="0">
                  <a:moveTo>
                    <a:pt x="222" y="0"/>
                  </a:moveTo>
                  <a:cubicBezTo>
                    <a:pt x="108" y="0"/>
                    <a:pt x="0" y="80"/>
                    <a:pt x="13" y="218"/>
                  </a:cubicBezTo>
                  <a:cubicBezTo>
                    <a:pt x="30" y="430"/>
                    <a:pt x="233" y="528"/>
                    <a:pt x="375" y="660"/>
                  </a:cubicBezTo>
                  <a:cubicBezTo>
                    <a:pt x="516" y="801"/>
                    <a:pt x="693" y="1022"/>
                    <a:pt x="887" y="1084"/>
                  </a:cubicBezTo>
                  <a:cubicBezTo>
                    <a:pt x="901" y="1089"/>
                    <a:pt x="915" y="1091"/>
                    <a:pt x="928" y="1091"/>
                  </a:cubicBezTo>
                  <a:cubicBezTo>
                    <a:pt x="1004" y="1091"/>
                    <a:pt x="1056" y="1009"/>
                    <a:pt x="1010" y="934"/>
                  </a:cubicBezTo>
                  <a:cubicBezTo>
                    <a:pt x="913" y="748"/>
                    <a:pt x="816" y="589"/>
                    <a:pt x="693" y="422"/>
                  </a:cubicBezTo>
                  <a:cubicBezTo>
                    <a:pt x="595" y="298"/>
                    <a:pt x="490" y="139"/>
                    <a:pt x="357" y="42"/>
                  </a:cubicBezTo>
                  <a:cubicBezTo>
                    <a:pt x="316" y="14"/>
                    <a:pt x="269" y="0"/>
                    <a:pt x="2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7"/>
            <p:cNvSpPr/>
            <p:nvPr/>
          </p:nvSpPr>
          <p:spPr>
            <a:xfrm rot="-3130557">
              <a:off x="6458675" y="4756145"/>
              <a:ext cx="160914" cy="122220"/>
            </a:xfrm>
            <a:custGeom>
              <a:avLst/>
              <a:gdLst/>
              <a:ahLst/>
              <a:cxnLst/>
              <a:rect l="l" t="t" r="r" b="b"/>
              <a:pathLst>
                <a:path w="1557" h="1009" extrusionOk="0">
                  <a:moveTo>
                    <a:pt x="401" y="0"/>
                  </a:moveTo>
                  <a:cubicBezTo>
                    <a:pt x="171" y="0"/>
                    <a:pt x="1" y="398"/>
                    <a:pt x="325" y="504"/>
                  </a:cubicBezTo>
                  <a:cubicBezTo>
                    <a:pt x="695" y="627"/>
                    <a:pt x="1005" y="936"/>
                    <a:pt x="1393" y="1007"/>
                  </a:cubicBezTo>
                  <a:cubicBezTo>
                    <a:pt x="1401" y="1008"/>
                    <a:pt x="1409" y="1009"/>
                    <a:pt x="1416" y="1009"/>
                  </a:cubicBezTo>
                  <a:cubicBezTo>
                    <a:pt x="1508" y="1009"/>
                    <a:pt x="1556" y="912"/>
                    <a:pt x="1499" y="830"/>
                  </a:cubicBezTo>
                  <a:cubicBezTo>
                    <a:pt x="1269" y="512"/>
                    <a:pt x="854" y="371"/>
                    <a:pt x="581" y="89"/>
                  </a:cubicBezTo>
                  <a:cubicBezTo>
                    <a:pt x="522" y="26"/>
                    <a:pt x="459" y="0"/>
                    <a:pt x="4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7"/>
            <p:cNvSpPr/>
            <p:nvPr/>
          </p:nvSpPr>
          <p:spPr>
            <a:xfrm rot="-3130557">
              <a:off x="6917594" y="5200297"/>
              <a:ext cx="143241" cy="102960"/>
            </a:xfrm>
            <a:custGeom>
              <a:avLst/>
              <a:gdLst/>
              <a:ahLst/>
              <a:cxnLst/>
              <a:rect l="l" t="t" r="r" b="b"/>
              <a:pathLst>
                <a:path w="1386" h="850" extrusionOk="0">
                  <a:moveTo>
                    <a:pt x="260" y="1"/>
                  </a:moveTo>
                  <a:cubicBezTo>
                    <a:pt x="18" y="1"/>
                    <a:pt x="1" y="382"/>
                    <a:pt x="258" y="408"/>
                  </a:cubicBezTo>
                  <a:cubicBezTo>
                    <a:pt x="293" y="417"/>
                    <a:pt x="355" y="461"/>
                    <a:pt x="390" y="479"/>
                  </a:cubicBezTo>
                  <a:cubicBezTo>
                    <a:pt x="496" y="532"/>
                    <a:pt x="602" y="576"/>
                    <a:pt x="708" y="629"/>
                  </a:cubicBezTo>
                  <a:cubicBezTo>
                    <a:pt x="858" y="699"/>
                    <a:pt x="1008" y="849"/>
                    <a:pt x="1185" y="849"/>
                  </a:cubicBezTo>
                  <a:cubicBezTo>
                    <a:pt x="1188" y="850"/>
                    <a:pt x="1192" y="850"/>
                    <a:pt x="1195" y="850"/>
                  </a:cubicBezTo>
                  <a:cubicBezTo>
                    <a:pt x="1313" y="850"/>
                    <a:pt x="1385" y="705"/>
                    <a:pt x="1299" y="602"/>
                  </a:cubicBezTo>
                  <a:cubicBezTo>
                    <a:pt x="1167" y="452"/>
                    <a:pt x="982" y="320"/>
                    <a:pt x="796" y="231"/>
                  </a:cubicBezTo>
                  <a:cubicBezTo>
                    <a:pt x="646" y="161"/>
                    <a:pt x="461" y="28"/>
                    <a:pt x="284" y="2"/>
                  </a:cubicBezTo>
                  <a:cubicBezTo>
                    <a:pt x="276" y="1"/>
                    <a:pt x="268" y="1"/>
                    <a:pt x="2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7"/>
            <p:cNvSpPr/>
            <p:nvPr/>
          </p:nvSpPr>
          <p:spPr>
            <a:xfrm rot="-3130557">
              <a:off x="6641707" y="4859376"/>
              <a:ext cx="106449" cy="81157"/>
            </a:xfrm>
            <a:custGeom>
              <a:avLst/>
              <a:gdLst/>
              <a:ahLst/>
              <a:cxnLst/>
              <a:rect l="l" t="t" r="r" b="b"/>
              <a:pathLst>
                <a:path w="1030" h="670" extrusionOk="0">
                  <a:moveTo>
                    <a:pt x="282" y="1"/>
                  </a:moveTo>
                  <a:cubicBezTo>
                    <a:pt x="114" y="1"/>
                    <a:pt x="0" y="279"/>
                    <a:pt x="194" y="368"/>
                  </a:cubicBezTo>
                  <a:cubicBezTo>
                    <a:pt x="291" y="412"/>
                    <a:pt x="371" y="483"/>
                    <a:pt x="468" y="518"/>
                  </a:cubicBezTo>
                  <a:cubicBezTo>
                    <a:pt x="565" y="562"/>
                    <a:pt x="688" y="580"/>
                    <a:pt x="777" y="642"/>
                  </a:cubicBezTo>
                  <a:cubicBezTo>
                    <a:pt x="800" y="661"/>
                    <a:pt x="828" y="669"/>
                    <a:pt x="856" y="669"/>
                  </a:cubicBezTo>
                  <a:cubicBezTo>
                    <a:pt x="943" y="669"/>
                    <a:pt x="1029" y="586"/>
                    <a:pt x="962" y="492"/>
                  </a:cubicBezTo>
                  <a:cubicBezTo>
                    <a:pt x="891" y="395"/>
                    <a:pt x="794" y="324"/>
                    <a:pt x="688" y="262"/>
                  </a:cubicBezTo>
                  <a:cubicBezTo>
                    <a:pt x="574" y="192"/>
                    <a:pt x="485" y="103"/>
                    <a:pt x="379" y="33"/>
                  </a:cubicBezTo>
                  <a:cubicBezTo>
                    <a:pt x="346" y="10"/>
                    <a:pt x="313" y="1"/>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7"/>
            <p:cNvSpPr/>
            <p:nvPr/>
          </p:nvSpPr>
          <p:spPr>
            <a:xfrm rot="-3130557">
              <a:off x="6291582" y="4823455"/>
              <a:ext cx="115131" cy="115194"/>
            </a:xfrm>
            <a:custGeom>
              <a:avLst/>
              <a:gdLst/>
              <a:ahLst/>
              <a:cxnLst/>
              <a:rect l="l" t="t" r="r" b="b"/>
              <a:pathLst>
                <a:path w="1114" h="951" extrusionOk="0">
                  <a:moveTo>
                    <a:pt x="279" y="1"/>
                  </a:moveTo>
                  <a:cubicBezTo>
                    <a:pt x="192" y="1"/>
                    <a:pt x="108" y="44"/>
                    <a:pt x="62" y="126"/>
                  </a:cubicBezTo>
                  <a:cubicBezTo>
                    <a:pt x="54" y="135"/>
                    <a:pt x="54" y="135"/>
                    <a:pt x="54" y="143"/>
                  </a:cubicBezTo>
                  <a:cubicBezTo>
                    <a:pt x="9" y="223"/>
                    <a:pt x="1" y="338"/>
                    <a:pt x="62" y="408"/>
                  </a:cubicBezTo>
                  <a:cubicBezTo>
                    <a:pt x="151" y="541"/>
                    <a:pt x="274" y="594"/>
                    <a:pt x="407" y="647"/>
                  </a:cubicBezTo>
                  <a:cubicBezTo>
                    <a:pt x="583" y="717"/>
                    <a:pt x="742" y="823"/>
                    <a:pt x="892" y="929"/>
                  </a:cubicBezTo>
                  <a:cubicBezTo>
                    <a:pt x="910" y="944"/>
                    <a:pt x="932" y="951"/>
                    <a:pt x="955" y="951"/>
                  </a:cubicBezTo>
                  <a:cubicBezTo>
                    <a:pt x="1014" y="951"/>
                    <a:pt x="1080" y="907"/>
                    <a:pt x="1087" y="850"/>
                  </a:cubicBezTo>
                  <a:cubicBezTo>
                    <a:pt x="1113" y="629"/>
                    <a:pt x="901" y="488"/>
                    <a:pt x="751" y="355"/>
                  </a:cubicBezTo>
                  <a:cubicBezTo>
                    <a:pt x="689" y="311"/>
                    <a:pt x="636" y="267"/>
                    <a:pt x="583" y="223"/>
                  </a:cubicBezTo>
                  <a:lnTo>
                    <a:pt x="583" y="223"/>
                  </a:lnTo>
                  <a:cubicBezTo>
                    <a:pt x="578" y="218"/>
                    <a:pt x="549" y="188"/>
                    <a:pt x="539" y="179"/>
                  </a:cubicBezTo>
                  <a:lnTo>
                    <a:pt x="539" y="179"/>
                  </a:lnTo>
                  <a:cubicBezTo>
                    <a:pt x="543" y="185"/>
                    <a:pt x="544" y="187"/>
                    <a:pt x="544" y="187"/>
                  </a:cubicBezTo>
                  <a:cubicBezTo>
                    <a:pt x="541" y="187"/>
                    <a:pt x="467" y="80"/>
                    <a:pt x="460" y="73"/>
                  </a:cubicBezTo>
                  <a:cubicBezTo>
                    <a:pt x="407" y="24"/>
                    <a:pt x="343"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7"/>
            <p:cNvSpPr/>
            <p:nvPr/>
          </p:nvSpPr>
          <p:spPr>
            <a:xfrm rot="-3130557">
              <a:off x="6313481" y="5179761"/>
              <a:ext cx="114200" cy="114952"/>
            </a:xfrm>
            <a:custGeom>
              <a:avLst/>
              <a:gdLst/>
              <a:ahLst/>
              <a:cxnLst/>
              <a:rect l="l" t="t" r="r" b="b"/>
              <a:pathLst>
                <a:path w="1105" h="949" extrusionOk="0">
                  <a:moveTo>
                    <a:pt x="279" y="0"/>
                  </a:moveTo>
                  <a:cubicBezTo>
                    <a:pt x="191" y="0"/>
                    <a:pt x="104" y="43"/>
                    <a:pt x="53" y="129"/>
                  </a:cubicBezTo>
                  <a:cubicBezTo>
                    <a:pt x="53" y="129"/>
                    <a:pt x="53" y="138"/>
                    <a:pt x="45" y="138"/>
                  </a:cubicBezTo>
                  <a:cubicBezTo>
                    <a:pt x="9" y="218"/>
                    <a:pt x="0" y="333"/>
                    <a:pt x="53" y="412"/>
                  </a:cubicBezTo>
                  <a:cubicBezTo>
                    <a:pt x="151" y="536"/>
                    <a:pt x="265" y="589"/>
                    <a:pt x="407" y="642"/>
                  </a:cubicBezTo>
                  <a:cubicBezTo>
                    <a:pt x="574" y="721"/>
                    <a:pt x="733" y="818"/>
                    <a:pt x="883" y="933"/>
                  </a:cubicBezTo>
                  <a:cubicBezTo>
                    <a:pt x="901" y="944"/>
                    <a:pt x="922" y="949"/>
                    <a:pt x="944" y="949"/>
                  </a:cubicBezTo>
                  <a:cubicBezTo>
                    <a:pt x="1009" y="949"/>
                    <a:pt x="1080" y="904"/>
                    <a:pt x="1086" y="845"/>
                  </a:cubicBezTo>
                  <a:cubicBezTo>
                    <a:pt x="1104" y="624"/>
                    <a:pt x="892" y="483"/>
                    <a:pt x="742" y="359"/>
                  </a:cubicBezTo>
                  <a:cubicBezTo>
                    <a:pt x="689" y="306"/>
                    <a:pt x="627" y="262"/>
                    <a:pt x="574" y="218"/>
                  </a:cubicBezTo>
                  <a:lnTo>
                    <a:pt x="574" y="218"/>
                  </a:lnTo>
                  <a:cubicBezTo>
                    <a:pt x="570" y="214"/>
                    <a:pt x="550" y="193"/>
                    <a:pt x="538" y="181"/>
                  </a:cubicBezTo>
                  <a:lnTo>
                    <a:pt x="538" y="181"/>
                  </a:lnTo>
                  <a:cubicBezTo>
                    <a:pt x="532" y="169"/>
                    <a:pt x="467" y="75"/>
                    <a:pt x="460" y="68"/>
                  </a:cubicBezTo>
                  <a:cubicBezTo>
                    <a:pt x="407" y="23"/>
                    <a:pt x="343" y="0"/>
                    <a:pt x="2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7"/>
            <p:cNvSpPr/>
            <p:nvPr/>
          </p:nvSpPr>
          <p:spPr>
            <a:xfrm rot="-3130557">
              <a:off x="6131572" y="5010802"/>
              <a:ext cx="115131" cy="115679"/>
            </a:xfrm>
            <a:custGeom>
              <a:avLst/>
              <a:gdLst/>
              <a:ahLst/>
              <a:cxnLst/>
              <a:rect l="l" t="t" r="r" b="b"/>
              <a:pathLst>
                <a:path w="1114" h="955" extrusionOk="0">
                  <a:moveTo>
                    <a:pt x="279" y="1"/>
                  </a:moveTo>
                  <a:cubicBezTo>
                    <a:pt x="193" y="1"/>
                    <a:pt x="108" y="43"/>
                    <a:pt x="63" y="130"/>
                  </a:cubicBezTo>
                  <a:cubicBezTo>
                    <a:pt x="54" y="139"/>
                    <a:pt x="54" y="139"/>
                    <a:pt x="54" y="147"/>
                  </a:cubicBezTo>
                  <a:cubicBezTo>
                    <a:pt x="10" y="227"/>
                    <a:pt x="1" y="342"/>
                    <a:pt x="54" y="412"/>
                  </a:cubicBezTo>
                  <a:cubicBezTo>
                    <a:pt x="151" y="536"/>
                    <a:pt x="266" y="589"/>
                    <a:pt x="407" y="651"/>
                  </a:cubicBezTo>
                  <a:cubicBezTo>
                    <a:pt x="583" y="721"/>
                    <a:pt x="734" y="827"/>
                    <a:pt x="893" y="933"/>
                  </a:cubicBezTo>
                  <a:cubicBezTo>
                    <a:pt x="910" y="948"/>
                    <a:pt x="931" y="954"/>
                    <a:pt x="954" y="954"/>
                  </a:cubicBezTo>
                  <a:cubicBezTo>
                    <a:pt x="1014" y="954"/>
                    <a:pt x="1080" y="909"/>
                    <a:pt x="1087" y="845"/>
                  </a:cubicBezTo>
                  <a:cubicBezTo>
                    <a:pt x="1113" y="624"/>
                    <a:pt x="901" y="492"/>
                    <a:pt x="742" y="359"/>
                  </a:cubicBezTo>
                  <a:cubicBezTo>
                    <a:pt x="689" y="315"/>
                    <a:pt x="636" y="271"/>
                    <a:pt x="583" y="227"/>
                  </a:cubicBezTo>
                  <a:lnTo>
                    <a:pt x="583" y="227"/>
                  </a:lnTo>
                  <a:cubicBezTo>
                    <a:pt x="584" y="227"/>
                    <a:pt x="584" y="228"/>
                    <a:pt x="584" y="228"/>
                  </a:cubicBezTo>
                  <a:cubicBezTo>
                    <a:pt x="584" y="228"/>
                    <a:pt x="551" y="194"/>
                    <a:pt x="536" y="182"/>
                  </a:cubicBezTo>
                  <a:lnTo>
                    <a:pt x="536" y="182"/>
                  </a:lnTo>
                  <a:cubicBezTo>
                    <a:pt x="522" y="159"/>
                    <a:pt x="466" y="81"/>
                    <a:pt x="460" y="68"/>
                  </a:cubicBezTo>
                  <a:cubicBezTo>
                    <a:pt x="408" y="23"/>
                    <a:pt x="343"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1" name="Google Shape;2501;p7"/>
          <p:cNvGrpSpPr/>
          <p:nvPr/>
        </p:nvGrpSpPr>
        <p:grpSpPr>
          <a:xfrm>
            <a:off x="-1251149" y="-881043"/>
            <a:ext cx="2652599" cy="1856676"/>
            <a:chOff x="-1251149" y="-881043"/>
            <a:chExt cx="2652599" cy="1856676"/>
          </a:xfrm>
        </p:grpSpPr>
        <p:sp>
          <p:nvSpPr>
            <p:cNvPr id="2502" name="Google Shape;2502;p7"/>
            <p:cNvSpPr/>
            <p:nvPr/>
          </p:nvSpPr>
          <p:spPr>
            <a:xfrm rot="6027211">
              <a:off x="-296313" y="-561430"/>
              <a:ext cx="205507" cy="224897"/>
            </a:xfrm>
            <a:custGeom>
              <a:avLst/>
              <a:gdLst/>
              <a:ahLst/>
              <a:cxnLst/>
              <a:rect l="l" t="t" r="r" b="b"/>
              <a:pathLst>
                <a:path w="1187" h="1299" extrusionOk="0">
                  <a:moveTo>
                    <a:pt x="293" y="1"/>
                  </a:moveTo>
                  <a:cubicBezTo>
                    <a:pt x="144" y="1"/>
                    <a:pt x="0" y="134"/>
                    <a:pt x="75" y="333"/>
                  </a:cubicBezTo>
                  <a:cubicBezTo>
                    <a:pt x="111" y="422"/>
                    <a:pt x="172" y="457"/>
                    <a:pt x="234" y="528"/>
                  </a:cubicBezTo>
                  <a:cubicBezTo>
                    <a:pt x="314" y="607"/>
                    <a:pt x="393" y="704"/>
                    <a:pt x="473" y="792"/>
                  </a:cubicBezTo>
                  <a:cubicBezTo>
                    <a:pt x="543" y="881"/>
                    <a:pt x="605" y="987"/>
                    <a:pt x="676" y="1066"/>
                  </a:cubicBezTo>
                  <a:cubicBezTo>
                    <a:pt x="738" y="1128"/>
                    <a:pt x="808" y="1172"/>
                    <a:pt x="861" y="1243"/>
                  </a:cubicBezTo>
                  <a:cubicBezTo>
                    <a:pt x="890" y="1282"/>
                    <a:pt x="931" y="1299"/>
                    <a:pt x="974" y="1299"/>
                  </a:cubicBezTo>
                  <a:cubicBezTo>
                    <a:pt x="1076" y="1299"/>
                    <a:pt x="1186" y="1204"/>
                    <a:pt x="1161" y="1093"/>
                  </a:cubicBezTo>
                  <a:cubicBezTo>
                    <a:pt x="1117" y="916"/>
                    <a:pt x="958" y="775"/>
                    <a:pt x="861" y="625"/>
                  </a:cubicBezTo>
                  <a:cubicBezTo>
                    <a:pt x="808" y="536"/>
                    <a:pt x="746" y="448"/>
                    <a:pt x="685" y="360"/>
                  </a:cubicBezTo>
                  <a:cubicBezTo>
                    <a:pt x="658" y="324"/>
                    <a:pt x="632" y="289"/>
                    <a:pt x="596" y="245"/>
                  </a:cubicBezTo>
                  <a:lnTo>
                    <a:pt x="596" y="245"/>
                  </a:lnTo>
                  <a:cubicBezTo>
                    <a:pt x="597" y="245"/>
                    <a:pt x="597" y="245"/>
                    <a:pt x="597" y="245"/>
                  </a:cubicBezTo>
                  <a:cubicBezTo>
                    <a:pt x="598" y="245"/>
                    <a:pt x="537" y="163"/>
                    <a:pt x="524" y="163"/>
                  </a:cubicBezTo>
                  <a:cubicBezTo>
                    <a:pt x="521" y="163"/>
                    <a:pt x="521" y="167"/>
                    <a:pt x="523" y="175"/>
                  </a:cubicBezTo>
                  <a:lnTo>
                    <a:pt x="523" y="175"/>
                  </a:lnTo>
                  <a:cubicBezTo>
                    <a:pt x="480" y="53"/>
                    <a:pt x="386" y="1"/>
                    <a:pt x="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7"/>
            <p:cNvSpPr/>
            <p:nvPr/>
          </p:nvSpPr>
          <p:spPr>
            <a:xfrm rot="6027211">
              <a:off x="-799862" y="-703150"/>
              <a:ext cx="185943" cy="193041"/>
            </a:xfrm>
            <a:custGeom>
              <a:avLst/>
              <a:gdLst/>
              <a:ahLst/>
              <a:cxnLst/>
              <a:rect l="l" t="t" r="r" b="b"/>
              <a:pathLst>
                <a:path w="1074" h="1115" extrusionOk="0">
                  <a:moveTo>
                    <a:pt x="286" y="0"/>
                  </a:moveTo>
                  <a:cubicBezTo>
                    <a:pt x="147" y="0"/>
                    <a:pt x="1" y="115"/>
                    <a:pt x="50" y="268"/>
                  </a:cubicBezTo>
                  <a:cubicBezTo>
                    <a:pt x="85" y="383"/>
                    <a:pt x="147" y="410"/>
                    <a:pt x="235" y="480"/>
                  </a:cubicBezTo>
                  <a:cubicBezTo>
                    <a:pt x="306" y="533"/>
                    <a:pt x="376" y="613"/>
                    <a:pt x="438" y="683"/>
                  </a:cubicBezTo>
                  <a:cubicBezTo>
                    <a:pt x="588" y="816"/>
                    <a:pt x="756" y="939"/>
                    <a:pt x="888" y="1081"/>
                  </a:cubicBezTo>
                  <a:cubicBezTo>
                    <a:pt x="908" y="1104"/>
                    <a:pt x="937" y="1114"/>
                    <a:pt x="967" y="1114"/>
                  </a:cubicBezTo>
                  <a:cubicBezTo>
                    <a:pt x="1017" y="1114"/>
                    <a:pt x="1068" y="1083"/>
                    <a:pt x="1074" y="1028"/>
                  </a:cubicBezTo>
                  <a:cubicBezTo>
                    <a:pt x="1074" y="851"/>
                    <a:pt x="915" y="675"/>
                    <a:pt x="827" y="542"/>
                  </a:cubicBezTo>
                  <a:cubicBezTo>
                    <a:pt x="765" y="445"/>
                    <a:pt x="685" y="357"/>
                    <a:pt x="615" y="260"/>
                  </a:cubicBezTo>
                  <a:cubicBezTo>
                    <a:pt x="562" y="198"/>
                    <a:pt x="482" y="127"/>
                    <a:pt x="447" y="74"/>
                  </a:cubicBezTo>
                  <a:cubicBezTo>
                    <a:pt x="406" y="23"/>
                    <a:pt x="347"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7"/>
            <p:cNvSpPr/>
            <p:nvPr/>
          </p:nvSpPr>
          <p:spPr>
            <a:xfrm rot="6027211">
              <a:off x="-370288" y="-785263"/>
              <a:ext cx="170707" cy="180229"/>
            </a:xfrm>
            <a:custGeom>
              <a:avLst/>
              <a:gdLst/>
              <a:ahLst/>
              <a:cxnLst/>
              <a:rect l="l" t="t" r="r" b="b"/>
              <a:pathLst>
                <a:path w="986" h="1041" extrusionOk="0">
                  <a:moveTo>
                    <a:pt x="280" y="1"/>
                  </a:moveTo>
                  <a:cubicBezTo>
                    <a:pt x="136" y="1"/>
                    <a:pt x="1" y="139"/>
                    <a:pt x="77" y="319"/>
                  </a:cubicBezTo>
                  <a:cubicBezTo>
                    <a:pt x="147" y="496"/>
                    <a:pt x="350" y="655"/>
                    <a:pt x="474" y="796"/>
                  </a:cubicBezTo>
                  <a:cubicBezTo>
                    <a:pt x="544" y="887"/>
                    <a:pt x="665" y="1041"/>
                    <a:pt x="792" y="1041"/>
                  </a:cubicBezTo>
                  <a:cubicBezTo>
                    <a:pt x="824" y="1041"/>
                    <a:pt x="857" y="1031"/>
                    <a:pt x="889" y="1008"/>
                  </a:cubicBezTo>
                  <a:cubicBezTo>
                    <a:pt x="898" y="1008"/>
                    <a:pt x="898" y="999"/>
                    <a:pt x="907" y="999"/>
                  </a:cubicBezTo>
                  <a:cubicBezTo>
                    <a:pt x="951" y="964"/>
                    <a:pt x="986" y="884"/>
                    <a:pt x="968" y="831"/>
                  </a:cubicBezTo>
                  <a:cubicBezTo>
                    <a:pt x="924" y="690"/>
                    <a:pt x="818" y="575"/>
                    <a:pt x="739" y="460"/>
                  </a:cubicBezTo>
                  <a:cubicBezTo>
                    <a:pt x="659" y="346"/>
                    <a:pt x="562" y="240"/>
                    <a:pt x="483" y="125"/>
                  </a:cubicBezTo>
                  <a:cubicBezTo>
                    <a:pt x="431" y="38"/>
                    <a:pt x="355"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7"/>
            <p:cNvSpPr/>
            <p:nvPr/>
          </p:nvSpPr>
          <p:spPr>
            <a:xfrm rot="6027211">
              <a:off x="162849" y="-621326"/>
              <a:ext cx="177113" cy="193041"/>
            </a:xfrm>
            <a:custGeom>
              <a:avLst/>
              <a:gdLst/>
              <a:ahLst/>
              <a:cxnLst/>
              <a:rect l="l" t="t" r="r" b="b"/>
              <a:pathLst>
                <a:path w="1023" h="1115" extrusionOk="0">
                  <a:moveTo>
                    <a:pt x="296" y="0"/>
                  </a:moveTo>
                  <a:cubicBezTo>
                    <a:pt x="131" y="0"/>
                    <a:pt x="1" y="258"/>
                    <a:pt x="175" y="367"/>
                  </a:cubicBezTo>
                  <a:cubicBezTo>
                    <a:pt x="299" y="447"/>
                    <a:pt x="361" y="579"/>
                    <a:pt x="449" y="694"/>
                  </a:cubicBezTo>
                  <a:cubicBezTo>
                    <a:pt x="546" y="817"/>
                    <a:pt x="661" y="959"/>
                    <a:pt x="767" y="1073"/>
                  </a:cubicBezTo>
                  <a:cubicBezTo>
                    <a:pt x="795" y="1101"/>
                    <a:pt x="827" y="1114"/>
                    <a:pt x="858" y="1114"/>
                  </a:cubicBezTo>
                  <a:cubicBezTo>
                    <a:pt x="915" y="1114"/>
                    <a:pt x="967" y="1071"/>
                    <a:pt x="979" y="1003"/>
                  </a:cubicBezTo>
                  <a:cubicBezTo>
                    <a:pt x="1023" y="817"/>
                    <a:pt x="829" y="623"/>
                    <a:pt x="731" y="473"/>
                  </a:cubicBezTo>
                  <a:cubicBezTo>
                    <a:pt x="634" y="314"/>
                    <a:pt x="564" y="155"/>
                    <a:pt x="405" y="40"/>
                  </a:cubicBezTo>
                  <a:cubicBezTo>
                    <a:pt x="369" y="12"/>
                    <a:pt x="331"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7"/>
            <p:cNvSpPr/>
            <p:nvPr/>
          </p:nvSpPr>
          <p:spPr>
            <a:xfrm rot="6027211">
              <a:off x="261600" y="-338393"/>
              <a:ext cx="181095" cy="162051"/>
            </a:xfrm>
            <a:custGeom>
              <a:avLst/>
              <a:gdLst/>
              <a:ahLst/>
              <a:cxnLst/>
              <a:rect l="l" t="t" r="r" b="b"/>
              <a:pathLst>
                <a:path w="1046" h="936" extrusionOk="0">
                  <a:moveTo>
                    <a:pt x="235" y="1"/>
                  </a:moveTo>
                  <a:cubicBezTo>
                    <a:pt x="178" y="1"/>
                    <a:pt x="118" y="23"/>
                    <a:pt x="80" y="62"/>
                  </a:cubicBezTo>
                  <a:cubicBezTo>
                    <a:pt x="0" y="141"/>
                    <a:pt x="18" y="256"/>
                    <a:pt x="89" y="335"/>
                  </a:cubicBezTo>
                  <a:cubicBezTo>
                    <a:pt x="177" y="450"/>
                    <a:pt x="310" y="530"/>
                    <a:pt x="415" y="627"/>
                  </a:cubicBezTo>
                  <a:cubicBezTo>
                    <a:pt x="521" y="724"/>
                    <a:pt x="627" y="848"/>
                    <a:pt x="760" y="918"/>
                  </a:cubicBezTo>
                  <a:cubicBezTo>
                    <a:pt x="782" y="930"/>
                    <a:pt x="806" y="936"/>
                    <a:pt x="829" y="936"/>
                  </a:cubicBezTo>
                  <a:cubicBezTo>
                    <a:pt x="942" y="936"/>
                    <a:pt x="1045" y="807"/>
                    <a:pt x="972" y="697"/>
                  </a:cubicBezTo>
                  <a:cubicBezTo>
                    <a:pt x="804" y="450"/>
                    <a:pt x="548" y="274"/>
                    <a:pt x="363" y="53"/>
                  </a:cubicBezTo>
                  <a:cubicBezTo>
                    <a:pt x="330" y="17"/>
                    <a:pt x="283" y="1"/>
                    <a:pt x="2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7"/>
            <p:cNvSpPr/>
            <p:nvPr/>
          </p:nvSpPr>
          <p:spPr>
            <a:xfrm rot="6027211">
              <a:off x="63663" y="49037"/>
              <a:ext cx="255888" cy="149412"/>
            </a:xfrm>
            <a:custGeom>
              <a:avLst/>
              <a:gdLst/>
              <a:ahLst/>
              <a:cxnLst/>
              <a:rect l="l" t="t" r="r" b="b"/>
              <a:pathLst>
                <a:path w="1478" h="863" extrusionOk="0">
                  <a:moveTo>
                    <a:pt x="362" y="1"/>
                  </a:moveTo>
                  <a:cubicBezTo>
                    <a:pt x="133" y="1"/>
                    <a:pt x="1" y="363"/>
                    <a:pt x="276" y="475"/>
                  </a:cubicBezTo>
                  <a:cubicBezTo>
                    <a:pt x="365" y="510"/>
                    <a:pt x="444" y="555"/>
                    <a:pt x="541" y="581"/>
                  </a:cubicBezTo>
                  <a:cubicBezTo>
                    <a:pt x="656" y="616"/>
                    <a:pt x="753" y="661"/>
                    <a:pt x="859" y="714"/>
                  </a:cubicBezTo>
                  <a:cubicBezTo>
                    <a:pt x="988" y="771"/>
                    <a:pt x="1140" y="863"/>
                    <a:pt x="1287" y="863"/>
                  </a:cubicBezTo>
                  <a:cubicBezTo>
                    <a:pt x="1321" y="863"/>
                    <a:pt x="1355" y="858"/>
                    <a:pt x="1389" y="846"/>
                  </a:cubicBezTo>
                  <a:cubicBezTo>
                    <a:pt x="1477" y="811"/>
                    <a:pt x="1477" y="678"/>
                    <a:pt x="1407" y="634"/>
                  </a:cubicBezTo>
                  <a:cubicBezTo>
                    <a:pt x="1098" y="440"/>
                    <a:pt x="806" y="228"/>
                    <a:pt x="497" y="42"/>
                  </a:cubicBezTo>
                  <a:cubicBezTo>
                    <a:pt x="450" y="13"/>
                    <a:pt x="404"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7"/>
            <p:cNvSpPr/>
            <p:nvPr/>
          </p:nvSpPr>
          <p:spPr>
            <a:xfrm rot="6027211">
              <a:off x="-360272" y="153653"/>
              <a:ext cx="205853" cy="133138"/>
            </a:xfrm>
            <a:custGeom>
              <a:avLst/>
              <a:gdLst/>
              <a:ahLst/>
              <a:cxnLst/>
              <a:rect l="l" t="t" r="r" b="b"/>
              <a:pathLst>
                <a:path w="1189" h="769" extrusionOk="0">
                  <a:moveTo>
                    <a:pt x="296" y="1"/>
                  </a:moveTo>
                  <a:cubicBezTo>
                    <a:pt x="63" y="1"/>
                    <a:pt x="1" y="403"/>
                    <a:pt x="261" y="451"/>
                  </a:cubicBezTo>
                  <a:cubicBezTo>
                    <a:pt x="520" y="492"/>
                    <a:pt x="734" y="768"/>
                    <a:pt x="998" y="768"/>
                  </a:cubicBezTo>
                  <a:cubicBezTo>
                    <a:pt x="1023" y="768"/>
                    <a:pt x="1048" y="766"/>
                    <a:pt x="1074" y="760"/>
                  </a:cubicBezTo>
                  <a:cubicBezTo>
                    <a:pt x="1144" y="743"/>
                    <a:pt x="1188" y="646"/>
                    <a:pt x="1162" y="584"/>
                  </a:cubicBezTo>
                  <a:cubicBezTo>
                    <a:pt x="1100" y="443"/>
                    <a:pt x="932" y="319"/>
                    <a:pt x="800" y="240"/>
                  </a:cubicBezTo>
                  <a:cubicBezTo>
                    <a:pt x="650" y="160"/>
                    <a:pt x="526" y="54"/>
                    <a:pt x="358" y="10"/>
                  </a:cubicBezTo>
                  <a:cubicBezTo>
                    <a:pt x="336" y="4"/>
                    <a:pt x="315" y="1"/>
                    <a:pt x="2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7"/>
            <p:cNvSpPr/>
            <p:nvPr/>
          </p:nvSpPr>
          <p:spPr>
            <a:xfrm rot="6027211">
              <a:off x="-780288" y="429586"/>
              <a:ext cx="235285" cy="103532"/>
            </a:xfrm>
            <a:custGeom>
              <a:avLst/>
              <a:gdLst/>
              <a:ahLst/>
              <a:cxnLst/>
              <a:rect l="l" t="t" r="r" b="b"/>
              <a:pathLst>
                <a:path w="1359" h="598" extrusionOk="0">
                  <a:moveTo>
                    <a:pt x="290" y="0"/>
                  </a:moveTo>
                  <a:cubicBezTo>
                    <a:pt x="91" y="0"/>
                    <a:pt x="0" y="339"/>
                    <a:pt x="222" y="395"/>
                  </a:cubicBezTo>
                  <a:cubicBezTo>
                    <a:pt x="451" y="457"/>
                    <a:pt x="672" y="510"/>
                    <a:pt x="902" y="554"/>
                  </a:cubicBezTo>
                  <a:cubicBezTo>
                    <a:pt x="982" y="569"/>
                    <a:pt x="1062" y="598"/>
                    <a:pt x="1137" y="598"/>
                  </a:cubicBezTo>
                  <a:cubicBezTo>
                    <a:pt x="1195" y="598"/>
                    <a:pt x="1249" y="581"/>
                    <a:pt x="1299" y="527"/>
                  </a:cubicBezTo>
                  <a:cubicBezTo>
                    <a:pt x="1358" y="460"/>
                    <a:pt x="1280" y="368"/>
                    <a:pt x="1203" y="368"/>
                  </a:cubicBezTo>
                  <a:cubicBezTo>
                    <a:pt x="1200" y="368"/>
                    <a:pt x="1197" y="368"/>
                    <a:pt x="1193" y="368"/>
                  </a:cubicBezTo>
                  <a:cubicBezTo>
                    <a:pt x="1228" y="359"/>
                    <a:pt x="1123" y="324"/>
                    <a:pt x="1096" y="306"/>
                  </a:cubicBezTo>
                  <a:cubicBezTo>
                    <a:pt x="1017" y="280"/>
                    <a:pt x="937" y="245"/>
                    <a:pt x="858" y="218"/>
                  </a:cubicBezTo>
                  <a:cubicBezTo>
                    <a:pt x="690" y="165"/>
                    <a:pt x="531" y="77"/>
                    <a:pt x="363" y="15"/>
                  </a:cubicBezTo>
                  <a:cubicBezTo>
                    <a:pt x="337" y="5"/>
                    <a:pt x="313" y="0"/>
                    <a:pt x="2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7"/>
            <p:cNvSpPr/>
            <p:nvPr/>
          </p:nvSpPr>
          <p:spPr>
            <a:xfrm rot="6027211">
              <a:off x="-1050898" y="371942"/>
              <a:ext cx="217106" cy="97127"/>
            </a:xfrm>
            <a:custGeom>
              <a:avLst/>
              <a:gdLst/>
              <a:ahLst/>
              <a:cxnLst/>
              <a:rect l="l" t="t" r="r" b="b"/>
              <a:pathLst>
                <a:path w="1254" h="561" extrusionOk="0">
                  <a:moveTo>
                    <a:pt x="266" y="1"/>
                  </a:moveTo>
                  <a:cubicBezTo>
                    <a:pt x="137" y="1"/>
                    <a:pt x="1" y="110"/>
                    <a:pt x="45" y="251"/>
                  </a:cubicBezTo>
                  <a:cubicBezTo>
                    <a:pt x="142" y="560"/>
                    <a:pt x="504" y="481"/>
                    <a:pt x="760" y="525"/>
                  </a:cubicBezTo>
                  <a:cubicBezTo>
                    <a:pt x="784" y="528"/>
                    <a:pt x="867" y="538"/>
                    <a:pt x="955" y="538"/>
                  </a:cubicBezTo>
                  <a:cubicBezTo>
                    <a:pt x="1098" y="538"/>
                    <a:pt x="1253" y="513"/>
                    <a:pt x="1193" y="393"/>
                  </a:cubicBezTo>
                  <a:cubicBezTo>
                    <a:pt x="1140" y="278"/>
                    <a:pt x="919" y="216"/>
                    <a:pt x="813" y="181"/>
                  </a:cubicBezTo>
                  <a:cubicBezTo>
                    <a:pt x="716" y="145"/>
                    <a:pt x="628" y="119"/>
                    <a:pt x="531" y="92"/>
                  </a:cubicBezTo>
                  <a:cubicBezTo>
                    <a:pt x="531" y="92"/>
                    <a:pt x="454" y="71"/>
                    <a:pt x="426" y="67"/>
                  </a:cubicBezTo>
                  <a:lnTo>
                    <a:pt x="426" y="67"/>
                  </a:lnTo>
                  <a:cubicBezTo>
                    <a:pt x="398" y="46"/>
                    <a:pt x="370" y="20"/>
                    <a:pt x="337" y="13"/>
                  </a:cubicBezTo>
                  <a:cubicBezTo>
                    <a:pt x="314" y="4"/>
                    <a:pt x="290" y="1"/>
                    <a:pt x="2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7"/>
            <p:cNvSpPr/>
            <p:nvPr/>
          </p:nvSpPr>
          <p:spPr>
            <a:xfrm rot="6027211">
              <a:off x="-681910" y="61430"/>
              <a:ext cx="202390" cy="154952"/>
            </a:xfrm>
            <a:custGeom>
              <a:avLst/>
              <a:gdLst/>
              <a:ahLst/>
              <a:cxnLst/>
              <a:rect l="l" t="t" r="r" b="b"/>
              <a:pathLst>
                <a:path w="1169" h="895" extrusionOk="0">
                  <a:moveTo>
                    <a:pt x="258" y="1"/>
                  </a:moveTo>
                  <a:cubicBezTo>
                    <a:pt x="100" y="1"/>
                    <a:pt x="1" y="210"/>
                    <a:pt x="153" y="341"/>
                  </a:cubicBezTo>
                  <a:cubicBezTo>
                    <a:pt x="242" y="411"/>
                    <a:pt x="339" y="464"/>
                    <a:pt x="436" y="526"/>
                  </a:cubicBezTo>
                  <a:cubicBezTo>
                    <a:pt x="542" y="597"/>
                    <a:pt x="639" y="676"/>
                    <a:pt x="736" y="747"/>
                  </a:cubicBezTo>
                  <a:cubicBezTo>
                    <a:pt x="817" y="800"/>
                    <a:pt x="922" y="895"/>
                    <a:pt x="1027" y="895"/>
                  </a:cubicBezTo>
                  <a:cubicBezTo>
                    <a:pt x="1060" y="895"/>
                    <a:pt x="1093" y="885"/>
                    <a:pt x="1125" y="862"/>
                  </a:cubicBezTo>
                  <a:cubicBezTo>
                    <a:pt x="1169" y="826"/>
                    <a:pt x="1151" y="765"/>
                    <a:pt x="1116" y="738"/>
                  </a:cubicBezTo>
                  <a:cubicBezTo>
                    <a:pt x="1089" y="712"/>
                    <a:pt x="1063" y="659"/>
                    <a:pt x="1036" y="632"/>
                  </a:cubicBezTo>
                  <a:cubicBezTo>
                    <a:pt x="975" y="544"/>
                    <a:pt x="895" y="464"/>
                    <a:pt x="816" y="394"/>
                  </a:cubicBezTo>
                  <a:cubicBezTo>
                    <a:pt x="674" y="270"/>
                    <a:pt x="533" y="120"/>
                    <a:pt x="365" y="32"/>
                  </a:cubicBezTo>
                  <a:cubicBezTo>
                    <a:pt x="328" y="10"/>
                    <a:pt x="292" y="1"/>
                    <a:pt x="2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7"/>
            <p:cNvSpPr/>
            <p:nvPr/>
          </p:nvSpPr>
          <p:spPr>
            <a:xfrm rot="6027211">
              <a:off x="-1011482" y="48174"/>
              <a:ext cx="184385" cy="72023"/>
            </a:xfrm>
            <a:custGeom>
              <a:avLst/>
              <a:gdLst/>
              <a:ahLst/>
              <a:cxnLst/>
              <a:rect l="l" t="t" r="r" b="b"/>
              <a:pathLst>
                <a:path w="1065" h="416" extrusionOk="0">
                  <a:moveTo>
                    <a:pt x="241" y="0"/>
                  </a:moveTo>
                  <a:cubicBezTo>
                    <a:pt x="93" y="0"/>
                    <a:pt x="0" y="192"/>
                    <a:pt x="102" y="311"/>
                  </a:cubicBezTo>
                  <a:cubicBezTo>
                    <a:pt x="176" y="390"/>
                    <a:pt x="266" y="415"/>
                    <a:pt x="360" y="415"/>
                  </a:cubicBezTo>
                  <a:cubicBezTo>
                    <a:pt x="423" y="415"/>
                    <a:pt x="488" y="404"/>
                    <a:pt x="552" y="390"/>
                  </a:cubicBezTo>
                  <a:cubicBezTo>
                    <a:pt x="702" y="355"/>
                    <a:pt x="896" y="355"/>
                    <a:pt x="1020" y="266"/>
                  </a:cubicBezTo>
                  <a:cubicBezTo>
                    <a:pt x="1064" y="240"/>
                    <a:pt x="1046" y="169"/>
                    <a:pt x="993" y="152"/>
                  </a:cubicBezTo>
                  <a:cubicBezTo>
                    <a:pt x="861" y="107"/>
                    <a:pt x="737" y="90"/>
                    <a:pt x="596" y="72"/>
                  </a:cubicBezTo>
                  <a:cubicBezTo>
                    <a:pt x="481" y="63"/>
                    <a:pt x="375" y="10"/>
                    <a:pt x="261" y="1"/>
                  </a:cubicBezTo>
                  <a:cubicBezTo>
                    <a:pt x="254" y="1"/>
                    <a:pt x="248" y="0"/>
                    <a:pt x="2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7"/>
            <p:cNvSpPr/>
            <p:nvPr/>
          </p:nvSpPr>
          <p:spPr>
            <a:xfrm rot="6027211">
              <a:off x="192496" y="-923330"/>
              <a:ext cx="105091" cy="229572"/>
            </a:xfrm>
            <a:custGeom>
              <a:avLst/>
              <a:gdLst/>
              <a:ahLst/>
              <a:cxnLst/>
              <a:rect l="l" t="t" r="r" b="b"/>
              <a:pathLst>
                <a:path w="607" h="1326" extrusionOk="0">
                  <a:moveTo>
                    <a:pt x="262" y="0"/>
                  </a:moveTo>
                  <a:cubicBezTo>
                    <a:pt x="208" y="0"/>
                    <a:pt x="152" y="24"/>
                    <a:pt x="124" y="68"/>
                  </a:cubicBezTo>
                  <a:cubicBezTo>
                    <a:pt x="0" y="280"/>
                    <a:pt x="124" y="545"/>
                    <a:pt x="186" y="766"/>
                  </a:cubicBezTo>
                  <a:cubicBezTo>
                    <a:pt x="239" y="925"/>
                    <a:pt x="265" y="1154"/>
                    <a:pt x="371" y="1278"/>
                  </a:cubicBezTo>
                  <a:cubicBezTo>
                    <a:pt x="399" y="1311"/>
                    <a:pt x="433" y="1325"/>
                    <a:pt x="466" y="1325"/>
                  </a:cubicBezTo>
                  <a:cubicBezTo>
                    <a:pt x="538" y="1325"/>
                    <a:pt x="607" y="1257"/>
                    <a:pt x="601" y="1172"/>
                  </a:cubicBezTo>
                  <a:cubicBezTo>
                    <a:pt x="574" y="987"/>
                    <a:pt x="557" y="810"/>
                    <a:pt x="530" y="616"/>
                  </a:cubicBezTo>
                  <a:cubicBezTo>
                    <a:pt x="495" y="404"/>
                    <a:pt x="530" y="174"/>
                    <a:pt x="345" y="24"/>
                  </a:cubicBezTo>
                  <a:cubicBezTo>
                    <a:pt x="322" y="8"/>
                    <a:pt x="292" y="0"/>
                    <a:pt x="2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7"/>
            <p:cNvSpPr/>
            <p:nvPr/>
          </p:nvSpPr>
          <p:spPr>
            <a:xfrm rot="6027211">
              <a:off x="716748" y="-779892"/>
              <a:ext cx="75139" cy="219876"/>
            </a:xfrm>
            <a:custGeom>
              <a:avLst/>
              <a:gdLst/>
              <a:ahLst/>
              <a:cxnLst/>
              <a:rect l="l" t="t" r="r" b="b"/>
              <a:pathLst>
                <a:path w="434" h="1270" extrusionOk="0">
                  <a:moveTo>
                    <a:pt x="203" y="1"/>
                  </a:moveTo>
                  <a:cubicBezTo>
                    <a:pt x="100" y="1"/>
                    <a:pt x="1" y="61"/>
                    <a:pt x="5" y="182"/>
                  </a:cubicBezTo>
                  <a:cubicBezTo>
                    <a:pt x="22" y="403"/>
                    <a:pt x="49" y="633"/>
                    <a:pt x="102" y="853"/>
                  </a:cubicBezTo>
                  <a:cubicBezTo>
                    <a:pt x="128" y="950"/>
                    <a:pt x="208" y="1118"/>
                    <a:pt x="190" y="1215"/>
                  </a:cubicBezTo>
                  <a:cubicBezTo>
                    <a:pt x="181" y="1242"/>
                    <a:pt x="208" y="1259"/>
                    <a:pt x="226" y="1268"/>
                  </a:cubicBezTo>
                  <a:cubicBezTo>
                    <a:pt x="232" y="1269"/>
                    <a:pt x="238" y="1269"/>
                    <a:pt x="243" y="1269"/>
                  </a:cubicBezTo>
                  <a:cubicBezTo>
                    <a:pt x="377" y="1269"/>
                    <a:pt x="393" y="1079"/>
                    <a:pt x="393" y="977"/>
                  </a:cubicBezTo>
                  <a:cubicBezTo>
                    <a:pt x="393" y="721"/>
                    <a:pt x="393" y="474"/>
                    <a:pt x="420" y="218"/>
                  </a:cubicBezTo>
                  <a:cubicBezTo>
                    <a:pt x="434" y="74"/>
                    <a:pt x="316" y="1"/>
                    <a:pt x="2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7"/>
            <p:cNvSpPr/>
            <p:nvPr/>
          </p:nvSpPr>
          <p:spPr>
            <a:xfrm rot="6027211">
              <a:off x="767357" y="-552712"/>
              <a:ext cx="91933" cy="231822"/>
            </a:xfrm>
            <a:custGeom>
              <a:avLst/>
              <a:gdLst/>
              <a:ahLst/>
              <a:cxnLst/>
              <a:rect l="l" t="t" r="r" b="b"/>
              <a:pathLst>
                <a:path w="531" h="1339" extrusionOk="0">
                  <a:moveTo>
                    <a:pt x="275" y="1"/>
                  </a:moveTo>
                  <a:cubicBezTo>
                    <a:pt x="215" y="1"/>
                    <a:pt x="157" y="28"/>
                    <a:pt x="115" y="90"/>
                  </a:cubicBezTo>
                  <a:cubicBezTo>
                    <a:pt x="0" y="258"/>
                    <a:pt x="89" y="461"/>
                    <a:pt x="115" y="646"/>
                  </a:cubicBezTo>
                  <a:cubicBezTo>
                    <a:pt x="142" y="840"/>
                    <a:pt x="133" y="1114"/>
                    <a:pt x="239" y="1282"/>
                  </a:cubicBezTo>
                  <a:cubicBezTo>
                    <a:pt x="266" y="1320"/>
                    <a:pt x="302" y="1338"/>
                    <a:pt x="337" y="1338"/>
                  </a:cubicBezTo>
                  <a:cubicBezTo>
                    <a:pt x="382" y="1338"/>
                    <a:pt x="423" y="1307"/>
                    <a:pt x="433" y="1247"/>
                  </a:cubicBezTo>
                  <a:cubicBezTo>
                    <a:pt x="477" y="1052"/>
                    <a:pt x="504" y="867"/>
                    <a:pt x="513" y="664"/>
                  </a:cubicBezTo>
                  <a:cubicBezTo>
                    <a:pt x="513" y="514"/>
                    <a:pt x="530" y="319"/>
                    <a:pt x="495" y="169"/>
                  </a:cubicBezTo>
                  <a:cubicBezTo>
                    <a:pt x="463" y="67"/>
                    <a:pt x="368"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7"/>
            <p:cNvSpPr/>
            <p:nvPr/>
          </p:nvSpPr>
          <p:spPr>
            <a:xfrm rot="6027211">
              <a:off x="920941" y="-319128"/>
              <a:ext cx="126039" cy="262294"/>
            </a:xfrm>
            <a:custGeom>
              <a:avLst/>
              <a:gdLst/>
              <a:ahLst/>
              <a:cxnLst/>
              <a:rect l="l" t="t" r="r" b="b"/>
              <a:pathLst>
                <a:path w="728" h="1515" extrusionOk="0">
                  <a:moveTo>
                    <a:pt x="340" y="1"/>
                  </a:moveTo>
                  <a:cubicBezTo>
                    <a:pt x="175" y="1"/>
                    <a:pt x="1" y="134"/>
                    <a:pt x="101" y="348"/>
                  </a:cubicBezTo>
                  <a:cubicBezTo>
                    <a:pt x="260" y="702"/>
                    <a:pt x="242" y="1125"/>
                    <a:pt x="454" y="1461"/>
                  </a:cubicBezTo>
                  <a:cubicBezTo>
                    <a:pt x="476" y="1498"/>
                    <a:pt x="509" y="1515"/>
                    <a:pt x="541" y="1515"/>
                  </a:cubicBezTo>
                  <a:cubicBezTo>
                    <a:pt x="586" y="1515"/>
                    <a:pt x="629" y="1482"/>
                    <a:pt x="639" y="1426"/>
                  </a:cubicBezTo>
                  <a:cubicBezTo>
                    <a:pt x="728" y="1037"/>
                    <a:pt x="551" y="649"/>
                    <a:pt x="577" y="260"/>
                  </a:cubicBezTo>
                  <a:cubicBezTo>
                    <a:pt x="589" y="80"/>
                    <a:pt x="467"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7"/>
            <p:cNvSpPr/>
            <p:nvPr/>
          </p:nvSpPr>
          <p:spPr>
            <a:xfrm rot="6027211">
              <a:off x="-247286" y="417180"/>
              <a:ext cx="206545" cy="135215"/>
            </a:xfrm>
            <a:custGeom>
              <a:avLst/>
              <a:gdLst/>
              <a:ahLst/>
              <a:cxnLst/>
              <a:rect l="l" t="t" r="r" b="b"/>
              <a:pathLst>
                <a:path w="1193" h="781" extrusionOk="0">
                  <a:moveTo>
                    <a:pt x="124" y="1"/>
                  </a:moveTo>
                  <a:cubicBezTo>
                    <a:pt x="62" y="1"/>
                    <a:pt x="1" y="45"/>
                    <a:pt x="18" y="116"/>
                  </a:cubicBezTo>
                  <a:cubicBezTo>
                    <a:pt x="36" y="186"/>
                    <a:pt x="71" y="222"/>
                    <a:pt x="124" y="266"/>
                  </a:cubicBezTo>
                  <a:cubicBezTo>
                    <a:pt x="221" y="337"/>
                    <a:pt x="301" y="416"/>
                    <a:pt x="398" y="487"/>
                  </a:cubicBezTo>
                  <a:cubicBezTo>
                    <a:pt x="548" y="601"/>
                    <a:pt x="698" y="672"/>
                    <a:pt x="866" y="760"/>
                  </a:cubicBezTo>
                  <a:cubicBezTo>
                    <a:pt x="893" y="774"/>
                    <a:pt x="920" y="780"/>
                    <a:pt x="945" y="780"/>
                  </a:cubicBezTo>
                  <a:cubicBezTo>
                    <a:pt x="1097" y="780"/>
                    <a:pt x="1193" y="555"/>
                    <a:pt x="1087" y="434"/>
                  </a:cubicBezTo>
                  <a:cubicBezTo>
                    <a:pt x="1034" y="363"/>
                    <a:pt x="981" y="354"/>
                    <a:pt x="892" y="328"/>
                  </a:cubicBezTo>
                  <a:cubicBezTo>
                    <a:pt x="795" y="301"/>
                    <a:pt x="707" y="257"/>
                    <a:pt x="619" y="204"/>
                  </a:cubicBezTo>
                  <a:cubicBezTo>
                    <a:pt x="469" y="125"/>
                    <a:pt x="292" y="1"/>
                    <a:pt x="1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7"/>
            <p:cNvSpPr/>
            <p:nvPr/>
          </p:nvSpPr>
          <p:spPr>
            <a:xfrm rot="6027211">
              <a:off x="-513566" y="649848"/>
              <a:ext cx="221088" cy="83449"/>
            </a:xfrm>
            <a:custGeom>
              <a:avLst/>
              <a:gdLst/>
              <a:ahLst/>
              <a:cxnLst/>
              <a:rect l="l" t="t" r="r" b="b"/>
              <a:pathLst>
                <a:path w="1277" h="482" extrusionOk="0">
                  <a:moveTo>
                    <a:pt x="980" y="1"/>
                  </a:moveTo>
                  <a:cubicBezTo>
                    <a:pt x="960" y="1"/>
                    <a:pt x="940" y="4"/>
                    <a:pt x="919" y="10"/>
                  </a:cubicBezTo>
                  <a:cubicBezTo>
                    <a:pt x="733" y="63"/>
                    <a:pt x="548" y="107"/>
                    <a:pt x="354" y="133"/>
                  </a:cubicBezTo>
                  <a:cubicBezTo>
                    <a:pt x="248" y="142"/>
                    <a:pt x="80" y="151"/>
                    <a:pt x="27" y="257"/>
                  </a:cubicBezTo>
                  <a:cubicBezTo>
                    <a:pt x="9" y="283"/>
                    <a:pt x="1" y="319"/>
                    <a:pt x="36" y="345"/>
                  </a:cubicBezTo>
                  <a:cubicBezTo>
                    <a:pt x="133" y="442"/>
                    <a:pt x="265" y="451"/>
                    <a:pt x="398" y="469"/>
                  </a:cubicBezTo>
                  <a:cubicBezTo>
                    <a:pt x="472" y="478"/>
                    <a:pt x="542" y="482"/>
                    <a:pt x="612" y="482"/>
                  </a:cubicBezTo>
                  <a:cubicBezTo>
                    <a:pt x="742" y="482"/>
                    <a:pt x="869" y="468"/>
                    <a:pt x="1007" y="451"/>
                  </a:cubicBezTo>
                  <a:cubicBezTo>
                    <a:pt x="1277" y="419"/>
                    <a:pt x="1214" y="1"/>
                    <a:pt x="9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7"/>
            <p:cNvSpPr/>
            <p:nvPr/>
          </p:nvSpPr>
          <p:spPr>
            <a:xfrm rot="6027211">
              <a:off x="-875470" y="786361"/>
              <a:ext cx="210008" cy="145603"/>
            </a:xfrm>
            <a:custGeom>
              <a:avLst/>
              <a:gdLst/>
              <a:ahLst/>
              <a:cxnLst/>
              <a:rect l="l" t="t" r="r" b="b"/>
              <a:pathLst>
                <a:path w="1213" h="841" extrusionOk="0">
                  <a:moveTo>
                    <a:pt x="803" y="0"/>
                  </a:moveTo>
                  <a:cubicBezTo>
                    <a:pt x="734" y="0"/>
                    <a:pt x="669" y="33"/>
                    <a:pt x="627" y="114"/>
                  </a:cubicBezTo>
                  <a:cubicBezTo>
                    <a:pt x="565" y="220"/>
                    <a:pt x="486" y="282"/>
                    <a:pt x="398" y="353"/>
                  </a:cubicBezTo>
                  <a:cubicBezTo>
                    <a:pt x="345" y="388"/>
                    <a:pt x="283" y="423"/>
                    <a:pt x="230" y="468"/>
                  </a:cubicBezTo>
                  <a:cubicBezTo>
                    <a:pt x="177" y="512"/>
                    <a:pt x="141" y="573"/>
                    <a:pt x="88" y="609"/>
                  </a:cubicBezTo>
                  <a:cubicBezTo>
                    <a:pt x="0" y="688"/>
                    <a:pt x="53" y="821"/>
                    <a:pt x="159" y="838"/>
                  </a:cubicBezTo>
                  <a:cubicBezTo>
                    <a:pt x="169" y="840"/>
                    <a:pt x="179" y="840"/>
                    <a:pt x="189" y="840"/>
                  </a:cubicBezTo>
                  <a:cubicBezTo>
                    <a:pt x="331" y="840"/>
                    <a:pt x="486" y="728"/>
                    <a:pt x="609" y="671"/>
                  </a:cubicBezTo>
                  <a:cubicBezTo>
                    <a:pt x="742" y="618"/>
                    <a:pt x="883" y="556"/>
                    <a:pt x="998" y="450"/>
                  </a:cubicBezTo>
                  <a:cubicBezTo>
                    <a:pt x="1213" y="261"/>
                    <a:pt x="996" y="0"/>
                    <a:pt x="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7"/>
            <p:cNvSpPr/>
            <p:nvPr/>
          </p:nvSpPr>
          <p:spPr>
            <a:xfrm rot="6027211">
              <a:off x="-1293971" y="52661"/>
              <a:ext cx="235458" cy="108899"/>
            </a:xfrm>
            <a:custGeom>
              <a:avLst/>
              <a:gdLst/>
              <a:ahLst/>
              <a:cxnLst/>
              <a:rect l="l" t="t" r="r" b="b"/>
              <a:pathLst>
                <a:path w="1360" h="629" extrusionOk="0">
                  <a:moveTo>
                    <a:pt x="329" y="1"/>
                  </a:moveTo>
                  <a:cubicBezTo>
                    <a:pt x="39" y="1"/>
                    <a:pt x="0" y="503"/>
                    <a:pt x="326" y="544"/>
                  </a:cubicBezTo>
                  <a:cubicBezTo>
                    <a:pt x="485" y="562"/>
                    <a:pt x="644" y="571"/>
                    <a:pt x="794" y="580"/>
                  </a:cubicBezTo>
                  <a:cubicBezTo>
                    <a:pt x="890" y="592"/>
                    <a:pt x="982" y="628"/>
                    <a:pt x="1073" y="628"/>
                  </a:cubicBezTo>
                  <a:cubicBezTo>
                    <a:pt x="1116" y="628"/>
                    <a:pt x="1158" y="620"/>
                    <a:pt x="1201" y="597"/>
                  </a:cubicBezTo>
                  <a:cubicBezTo>
                    <a:pt x="1315" y="536"/>
                    <a:pt x="1360" y="341"/>
                    <a:pt x="1227" y="271"/>
                  </a:cubicBezTo>
                  <a:cubicBezTo>
                    <a:pt x="1103" y="200"/>
                    <a:pt x="989" y="138"/>
                    <a:pt x="847" y="103"/>
                  </a:cubicBezTo>
                  <a:cubicBezTo>
                    <a:pt x="688" y="68"/>
                    <a:pt x="530" y="41"/>
                    <a:pt x="379" y="6"/>
                  </a:cubicBezTo>
                  <a:cubicBezTo>
                    <a:pt x="362" y="3"/>
                    <a:pt x="345"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7"/>
            <p:cNvSpPr/>
            <p:nvPr/>
          </p:nvSpPr>
          <p:spPr>
            <a:xfrm rot="6027211">
              <a:off x="-1097399" y="-356380"/>
              <a:ext cx="217626" cy="128463"/>
            </a:xfrm>
            <a:custGeom>
              <a:avLst/>
              <a:gdLst/>
              <a:ahLst/>
              <a:cxnLst/>
              <a:rect l="l" t="t" r="r" b="b"/>
              <a:pathLst>
                <a:path w="1257" h="742" extrusionOk="0">
                  <a:moveTo>
                    <a:pt x="370" y="0"/>
                  </a:moveTo>
                  <a:cubicBezTo>
                    <a:pt x="163" y="0"/>
                    <a:pt x="0" y="320"/>
                    <a:pt x="223" y="471"/>
                  </a:cubicBezTo>
                  <a:cubicBezTo>
                    <a:pt x="285" y="516"/>
                    <a:pt x="355" y="542"/>
                    <a:pt x="426" y="568"/>
                  </a:cubicBezTo>
                  <a:cubicBezTo>
                    <a:pt x="514" y="595"/>
                    <a:pt x="594" y="639"/>
                    <a:pt x="673" y="666"/>
                  </a:cubicBezTo>
                  <a:cubicBezTo>
                    <a:pt x="781" y="702"/>
                    <a:pt x="885" y="742"/>
                    <a:pt x="990" y="742"/>
                  </a:cubicBezTo>
                  <a:cubicBezTo>
                    <a:pt x="1040" y="742"/>
                    <a:pt x="1090" y="733"/>
                    <a:pt x="1141" y="710"/>
                  </a:cubicBezTo>
                  <a:cubicBezTo>
                    <a:pt x="1247" y="666"/>
                    <a:pt x="1256" y="507"/>
                    <a:pt x="1159" y="454"/>
                  </a:cubicBezTo>
                  <a:cubicBezTo>
                    <a:pt x="1053" y="383"/>
                    <a:pt x="965" y="295"/>
                    <a:pt x="850" y="233"/>
                  </a:cubicBezTo>
                  <a:cubicBezTo>
                    <a:pt x="744" y="180"/>
                    <a:pt x="603" y="127"/>
                    <a:pt x="514" y="56"/>
                  </a:cubicBezTo>
                  <a:cubicBezTo>
                    <a:pt x="467" y="17"/>
                    <a:pt x="417" y="0"/>
                    <a:pt x="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7"/>
            <p:cNvSpPr/>
            <p:nvPr/>
          </p:nvSpPr>
          <p:spPr>
            <a:xfrm rot="6027211">
              <a:off x="-259049" y="-225730"/>
              <a:ext cx="206718" cy="185943"/>
            </a:xfrm>
            <a:custGeom>
              <a:avLst/>
              <a:gdLst/>
              <a:ahLst/>
              <a:cxnLst/>
              <a:rect l="l" t="t" r="r" b="b"/>
              <a:pathLst>
                <a:path w="1194" h="1074" extrusionOk="0">
                  <a:moveTo>
                    <a:pt x="269" y="1"/>
                  </a:moveTo>
                  <a:cubicBezTo>
                    <a:pt x="81" y="1"/>
                    <a:pt x="0" y="310"/>
                    <a:pt x="212" y="396"/>
                  </a:cubicBezTo>
                  <a:cubicBezTo>
                    <a:pt x="247" y="405"/>
                    <a:pt x="283" y="476"/>
                    <a:pt x="318" y="494"/>
                  </a:cubicBezTo>
                  <a:cubicBezTo>
                    <a:pt x="397" y="573"/>
                    <a:pt x="494" y="644"/>
                    <a:pt x="574" y="723"/>
                  </a:cubicBezTo>
                  <a:cubicBezTo>
                    <a:pt x="698" y="838"/>
                    <a:pt x="795" y="1015"/>
                    <a:pt x="962" y="1067"/>
                  </a:cubicBezTo>
                  <a:cubicBezTo>
                    <a:pt x="977" y="1072"/>
                    <a:pt x="991" y="1074"/>
                    <a:pt x="1006" y="1074"/>
                  </a:cubicBezTo>
                  <a:cubicBezTo>
                    <a:pt x="1105" y="1074"/>
                    <a:pt x="1193" y="973"/>
                    <a:pt x="1139" y="864"/>
                  </a:cubicBezTo>
                  <a:cubicBezTo>
                    <a:pt x="1060" y="688"/>
                    <a:pt x="918" y="511"/>
                    <a:pt x="768" y="379"/>
                  </a:cubicBezTo>
                  <a:cubicBezTo>
                    <a:pt x="645" y="264"/>
                    <a:pt x="503" y="87"/>
                    <a:pt x="344" y="17"/>
                  </a:cubicBezTo>
                  <a:cubicBezTo>
                    <a:pt x="318" y="6"/>
                    <a:pt x="292" y="1"/>
                    <a:pt x="2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7"/>
            <p:cNvSpPr/>
            <p:nvPr/>
          </p:nvSpPr>
          <p:spPr>
            <a:xfrm rot="6027211">
              <a:off x="-718849" y="-269516"/>
              <a:ext cx="211393" cy="127424"/>
            </a:xfrm>
            <a:custGeom>
              <a:avLst/>
              <a:gdLst/>
              <a:ahLst/>
              <a:cxnLst/>
              <a:rect l="l" t="t" r="r" b="b"/>
              <a:pathLst>
                <a:path w="1221" h="736" extrusionOk="0">
                  <a:moveTo>
                    <a:pt x="274" y="0"/>
                  </a:moveTo>
                  <a:cubicBezTo>
                    <a:pt x="105" y="0"/>
                    <a:pt x="1" y="222"/>
                    <a:pt x="161" y="360"/>
                  </a:cubicBezTo>
                  <a:cubicBezTo>
                    <a:pt x="311" y="484"/>
                    <a:pt x="523" y="581"/>
                    <a:pt x="708" y="643"/>
                  </a:cubicBezTo>
                  <a:cubicBezTo>
                    <a:pt x="802" y="674"/>
                    <a:pt x="925" y="736"/>
                    <a:pt x="1034" y="736"/>
                  </a:cubicBezTo>
                  <a:cubicBezTo>
                    <a:pt x="1079" y="736"/>
                    <a:pt x="1122" y="725"/>
                    <a:pt x="1159" y="696"/>
                  </a:cubicBezTo>
                  <a:cubicBezTo>
                    <a:pt x="1221" y="652"/>
                    <a:pt x="1194" y="563"/>
                    <a:pt x="1132" y="537"/>
                  </a:cubicBezTo>
                  <a:cubicBezTo>
                    <a:pt x="1070" y="510"/>
                    <a:pt x="1026" y="457"/>
                    <a:pt x="973" y="413"/>
                  </a:cubicBezTo>
                  <a:cubicBezTo>
                    <a:pt x="911" y="369"/>
                    <a:pt x="841" y="343"/>
                    <a:pt x="779" y="307"/>
                  </a:cubicBezTo>
                  <a:cubicBezTo>
                    <a:pt x="638" y="228"/>
                    <a:pt x="523" y="104"/>
                    <a:pt x="391" y="34"/>
                  </a:cubicBezTo>
                  <a:cubicBezTo>
                    <a:pt x="350" y="10"/>
                    <a:pt x="311" y="0"/>
                    <a:pt x="2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7"/>
            <p:cNvSpPr/>
            <p:nvPr/>
          </p:nvSpPr>
          <p:spPr>
            <a:xfrm rot="6027211">
              <a:off x="517520" y="-198616"/>
              <a:ext cx="109246" cy="159973"/>
            </a:xfrm>
            <a:custGeom>
              <a:avLst/>
              <a:gdLst/>
              <a:ahLst/>
              <a:cxnLst/>
              <a:rect l="l" t="t" r="r" b="b"/>
              <a:pathLst>
                <a:path w="631" h="924" extrusionOk="0">
                  <a:moveTo>
                    <a:pt x="273" y="1"/>
                  </a:moveTo>
                  <a:cubicBezTo>
                    <a:pt x="143" y="1"/>
                    <a:pt x="1" y="129"/>
                    <a:pt x="83" y="276"/>
                  </a:cubicBezTo>
                  <a:cubicBezTo>
                    <a:pt x="136" y="365"/>
                    <a:pt x="163" y="471"/>
                    <a:pt x="216" y="559"/>
                  </a:cubicBezTo>
                  <a:cubicBezTo>
                    <a:pt x="269" y="647"/>
                    <a:pt x="357" y="727"/>
                    <a:pt x="392" y="833"/>
                  </a:cubicBezTo>
                  <a:cubicBezTo>
                    <a:pt x="410" y="890"/>
                    <a:pt x="469" y="923"/>
                    <a:pt x="525" y="923"/>
                  </a:cubicBezTo>
                  <a:cubicBezTo>
                    <a:pt x="580" y="923"/>
                    <a:pt x="631" y="890"/>
                    <a:pt x="631" y="815"/>
                  </a:cubicBezTo>
                  <a:cubicBezTo>
                    <a:pt x="631" y="691"/>
                    <a:pt x="595" y="585"/>
                    <a:pt x="542" y="471"/>
                  </a:cubicBezTo>
                  <a:cubicBezTo>
                    <a:pt x="489" y="356"/>
                    <a:pt x="472" y="232"/>
                    <a:pt x="428" y="109"/>
                  </a:cubicBezTo>
                  <a:cubicBezTo>
                    <a:pt x="398" y="32"/>
                    <a:pt x="337" y="1"/>
                    <a:pt x="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7"/>
            <p:cNvSpPr/>
            <p:nvPr/>
          </p:nvSpPr>
          <p:spPr>
            <a:xfrm rot="6027211">
              <a:off x="1229326" y="-457603"/>
              <a:ext cx="115998" cy="210700"/>
            </a:xfrm>
            <a:custGeom>
              <a:avLst/>
              <a:gdLst/>
              <a:ahLst/>
              <a:cxnLst/>
              <a:rect l="l" t="t" r="r" b="b"/>
              <a:pathLst>
                <a:path w="670" h="1217" extrusionOk="0">
                  <a:moveTo>
                    <a:pt x="369" y="1"/>
                  </a:moveTo>
                  <a:cubicBezTo>
                    <a:pt x="287" y="1"/>
                    <a:pt x="197" y="36"/>
                    <a:pt x="157" y="108"/>
                  </a:cubicBezTo>
                  <a:cubicBezTo>
                    <a:pt x="78" y="249"/>
                    <a:pt x="78" y="373"/>
                    <a:pt x="78" y="523"/>
                  </a:cubicBezTo>
                  <a:cubicBezTo>
                    <a:pt x="86" y="708"/>
                    <a:pt x="51" y="885"/>
                    <a:pt x="16" y="1070"/>
                  </a:cubicBezTo>
                  <a:cubicBezTo>
                    <a:pt x="0" y="1140"/>
                    <a:pt x="73" y="1216"/>
                    <a:pt x="145" y="1216"/>
                  </a:cubicBezTo>
                  <a:cubicBezTo>
                    <a:pt x="155" y="1216"/>
                    <a:pt x="165" y="1215"/>
                    <a:pt x="175" y="1212"/>
                  </a:cubicBezTo>
                  <a:cubicBezTo>
                    <a:pt x="387" y="1141"/>
                    <a:pt x="422" y="903"/>
                    <a:pt x="475" y="708"/>
                  </a:cubicBezTo>
                  <a:cubicBezTo>
                    <a:pt x="501" y="647"/>
                    <a:pt x="510" y="576"/>
                    <a:pt x="537" y="505"/>
                  </a:cubicBezTo>
                  <a:lnTo>
                    <a:pt x="537" y="505"/>
                  </a:lnTo>
                  <a:cubicBezTo>
                    <a:pt x="536" y="506"/>
                    <a:pt x="536" y="506"/>
                    <a:pt x="536" y="506"/>
                  </a:cubicBezTo>
                  <a:cubicBezTo>
                    <a:pt x="533" y="506"/>
                    <a:pt x="545" y="472"/>
                    <a:pt x="552" y="453"/>
                  </a:cubicBezTo>
                  <a:lnTo>
                    <a:pt x="552" y="453"/>
                  </a:lnTo>
                  <a:cubicBezTo>
                    <a:pt x="564" y="438"/>
                    <a:pt x="618" y="351"/>
                    <a:pt x="625" y="338"/>
                  </a:cubicBezTo>
                  <a:cubicBezTo>
                    <a:pt x="669" y="179"/>
                    <a:pt x="572" y="11"/>
                    <a:pt x="404" y="2"/>
                  </a:cubicBezTo>
                  <a:lnTo>
                    <a:pt x="396" y="2"/>
                  </a:lnTo>
                  <a:cubicBezTo>
                    <a:pt x="387" y="1"/>
                    <a:pt x="378" y="1"/>
                    <a:pt x="3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7"/>
            <p:cNvSpPr/>
            <p:nvPr/>
          </p:nvSpPr>
          <p:spPr>
            <a:xfrm rot="6027211">
              <a:off x="-1186958" y="592756"/>
              <a:ext cx="179710" cy="137466"/>
            </a:xfrm>
            <a:custGeom>
              <a:avLst/>
              <a:gdLst/>
              <a:ahLst/>
              <a:cxnLst/>
              <a:rect l="l" t="t" r="r" b="b"/>
              <a:pathLst>
                <a:path w="1038" h="794" extrusionOk="0">
                  <a:moveTo>
                    <a:pt x="782" y="0"/>
                  </a:moveTo>
                  <a:cubicBezTo>
                    <a:pt x="754" y="0"/>
                    <a:pt x="727" y="5"/>
                    <a:pt x="702" y="15"/>
                  </a:cubicBezTo>
                  <a:cubicBezTo>
                    <a:pt x="623" y="42"/>
                    <a:pt x="605" y="103"/>
                    <a:pt x="552" y="156"/>
                  </a:cubicBezTo>
                  <a:cubicBezTo>
                    <a:pt x="517" y="200"/>
                    <a:pt x="464" y="236"/>
                    <a:pt x="419" y="271"/>
                  </a:cubicBezTo>
                  <a:lnTo>
                    <a:pt x="261" y="404"/>
                  </a:lnTo>
                  <a:cubicBezTo>
                    <a:pt x="190" y="457"/>
                    <a:pt x="137" y="518"/>
                    <a:pt x="75" y="580"/>
                  </a:cubicBezTo>
                  <a:cubicBezTo>
                    <a:pt x="0" y="663"/>
                    <a:pt x="51" y="794"/>
                    <a:pt x="160" y="794"/>
                  </a:cubicBezTo>
                  <a:cubicBezTo>
                    <a:pt x="167" y="794"/>
                    <a:pt x="174" y="793"/>
                    <a:pt x="181" y="792"/>
                  </a:cubicBezTo>
                  <a:cubicBezTo>
                    <a:pt x="358" y="766"/>
                    <a:pt x="552" y="660"/>
                    <a:pt x="702" y="562"/>
                  </a:cubicBezTo>
                  <a:cubicBezTo>
                    <a:pt x="870" y="465"/>
                    <a:pt x="1038" y="315"/>
                    <a:pt x="958" y="103"/>
                  </a:cubicBezTo>
                  <a:cubicBezTo>
                    <a:pt x="926" y="33"/>
                    <a:pt x="853" y="0"/>
                    <a:pt x="7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943"/>
        <p:cNvGrpSpPr/>
        <p:nvPr/>
      </p:nvGrpSpPr>
      <p:grpSpPr>
        <a:xfrm>
          <a:off x="0" y="0"/>
          <a:ext cx="0" cy="0"/>
          <a:chOff x="0" y="0"/>
          <a:chExt cx="0" cy="0"/>
        </a:xfrm>
      </p:grpSpPr>
      <p:sp>
        <p:nvSpPr>
          <p:cNvPr id="2944" name="Google Shape;2944;p10"/>
          <p:cNvSpPr/>
          <p:nvPr/>
        </p:nvSpPr>
        <p:spPr>
          <a:xfrm rot="-5400000">
            <a:off x="763307" y="-2074445"/>
            <a:ext cx="4609138" cy="6964251"/>
          </a:xfrm>
          <a:custGeom>
            <a:avLst/>
            <a:gdLst/>
            <a:ahLst/>
            <a:cxnLst/>
            <a:rect l="l" t="t" r="r" b="b"/>
            <a:pathLst>
              <a:path w="26746" h="29704" extrusionOk="0">
                <a:moveTo>
                  <a:pt x="310" y="1"/>
                </a:moveTo>
                <a:lnTo>
                  <a:pt x="310" y="1"/>
                </a:lnTo>
                <a:cubicBezTo>
                  <a:pt x="0" y="1555"/>
                  <a:pt x="830" y="3135"/>
                  <a:pt x="1943" y="4257"/>
                </a:cubicBezTo>
                <a:cubicBezTo>
                  <a:pt x="3056" y="5387"/>
                  <a:pt x="4433" y="6199"/>
                  <a:pt x="5643" y="7224"/>
                </a:cubicBezTo>
                <a:cubicBezTo>
                  <a:pt x="6579" y="8018"/>
                  <a:pt x="7400" y="8937"/>
                  <a:pt x="8212" y="9846"/>
                </a:cubicBezTo>
                <a:cubicBezTo>
                  <a:pt x="8768" y="10473"/>
                  <a:pt x="9334" y="11109"/>
                  <a:pt x="9651" y="11886"/>
                </a:cubicBezTo>
                <a:cubicBezTo>
                  <a:pt x="10102" y="12998"/>
                  <a:pt x="9969" y="14252"/>
                  <a:pt x="9969" y="15453"/>
                </a:cubicBezTo>
                <a:cubicBezTo>
                  <a:pt x="9969" y="16654"/>
                  <a:pt x="10172" y="17969"/>
                  <a:pt x="11082" y="18755"/>
                </a:cubicBezTo>
                <a:cubicBezTo>
                  <a:pt x="11576" y="19188"/>
                  <a:pt x="12212" y="19400"/>
                  <a:pt x="12830" y="19603"/>
                </a:cubicBezTo>
                <a:cubicBezTo>
                  <a:pt x="14870" y="20265"/>
                  <a:pt x="16910" y="20927"/>
                  <a:pt x="18949" y="21598"/>
                </a:cubicBezTo>
                <a:cubicBezTo>
                  <a:pt x="19135" y="21660"/>
                  <a:pt x="19338" y="21731"/>
                  <a:pt x="19479" y="21872"/>
                </a:cubicBezTo>
                <a:cubicBezTo>
                  <a:pt x="19673" y="22058"/>
                  <a:pt x="19726" y="22349"/>
                  <a:pt x="19779" y="22623"/>
                </a:cubicBezTo>
                <a:cubicBezTo>
                  <a:pt x="20106" y="24442"/>
                  <a:pt x="20653" y="26287"/>
                  <a:pt x="21828" y="27709"/>
                </a:cubicBezTo>
                <a:cubicBezTo>
                  <a:pt x="22799" y="28876"/>
                  <a:pt x="24282" y="29704"/>
                  <a:pt x="25774" y="29704"/>
                </a:cubicBezTo>
                <a:cubicBezTo>
                  <a:pt x="26099" y="29704"/>
                  <a:pt x="26425" y="29664"/>
                  <a:pt x="26746" y="29581"/>
                </a:cubicBezTo>
                <a:lnTo>
                  <a:pt x="26622" y="142"/>
                </a:lnTo>
                <a:lnTo>
                  <a:pt x="3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45" name="Google Shape;2945;p10"/>
          <p:cNvGrpSpPr/>
          <p:nvPr/>
        </p:nvGrpSpPr>
        <p:grpSpPr>
          <a:xfrm>
            <a:off x="-1300415" y="-1204478"/>
            <a:ext cx="4023455" cy="2586721"/>
            <a:chOff x="-1300415" y="-1204478"/>
            <a:chExt cx="4023455" cy="2586721"/>
          </a:xfrm>
        </p:grpSpPr>
        <p:sp>
          <p:nvSpPr>
            <p:cNvPr id="2946" name="Google Shape;2946;p10"/>
            <p:cNvSpPr/>
            <p:nvPr/>
          </p:nvSpPr>
          <p:spPr>
            <a:xfrm rot="-1517980">
              <a:off x="-621318" y="-109120"/>
              <a:ext cx="90342" cy="210710"/>
            </a:xfrm>
            <a:custGeom>
              <a:avLst/>
              <a:gdLst/>
              <a:ahLst/>
              <a:cxnLst/>
              <a:rect l="l" t="t" r="r" b="b"/>
              <a:pathLst>
                <a:path w="597" h="1706" extrusionOk="0">
                  <a:moveTo>
                    <a:pt x="271" y="0"/>
                  </a:moveTo>
                  <a:cubicBezTo>
                    <a:pt x="167" y="0"/>
                    <a:pt x="65" y="62"/>
                    <a:pt x="27" y="206"/>
                  </a:cubicBezTo>
                  <a:cubicBezTo>
                    <a:pt x="1" y="303"/>
                    <a:pt x="27" y="383"/>
                    <a:pt x="45" y="480"/>
                  </a:cubicBezTo>
                  <a:cubicBezTo>
                    <a:pt x="62" y="612"/>
                    <a:pt x="71" y="745"/>
                    <a:pt x="80" y="877"/>
                  </a:cubicBezTo>
                  <a:cubicBezTo>
                    <a:pt x="89" y="1001"/>
                    <a:pt x="71" y="1133"/>
                    <a:pt x="89" y="1257"/>
                  </a:cubicBezTo>
                  <a:cubicBezTo>
                    <a:pt x="98" y="1354"/>
                    <a:pt x="142" y="1442"/>
                    <a:pt x="142" y="1531"/>
                  </a:cubicBezTo>
                  <a:cubicBezTo>
                    <a:pt x="142" y="1643"/>
                    <a:pt x="236" y="1705"/>
                    <a:pt x="331" y="1705"/>
                  </a:cubicBezTo>
                  <a:cubicBezTo>
                    <a:pt x="401" y="1705"/>
                    <a:pt x="470" y="1672"/>
                    <a:pt x="504" y="1601"/>
                  </a:cubicBezTo>
                  <a:cubicBezTo>
                    <a:pt x="583" y="1416"/>
                    <a:pt x="530" y="1186"/>
                    <a:pt x="548" y="983"/>
                  </a:cubicBezTo>
                  <a:cubicBezTo>
                    <a:pt x="548" y="868"/>
                    <a:pt x="557" y="754"/>
                    <a:pt x="557" y="630"/>
                  </a:cubicBezTo>
                  <a:cubicBezTo>
                    <a:pt x="557" y="577"/>
                    <a:pt x="557" y="524"/>
                    <a:pt x="557" y="471"/>
                  </a:cubicBezTo>
                  <a:cubicBezTo>
                    <a:pt x="557" y="471"/>
                    <a:pt x="557" y="471"/>
                    <a:pt x="557" y="471"/>
                  </a:cubicBezTo>
                  <a:cubicBezTo>
                    <a:pt x="557" y="471"/>
                    <a:pt x="556" y="346"/>
                    <a:pt x="537" y="346"/>
                  </a:cubicBezTo>
                  <a:cubicBezTo>
                    <a:pt x="532" y="346"/>
                    <a:pt x="527" y="352"/>
                    <a:pt x="521" y="365"/>
                  </a:cubicBezTo>
                  <a:cubicBezTo>
                    <a:pt x="597" y="150"/>
                    <a:pt x="433" y="0"/>
                    <a:pt x="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10"/>
            <p:cNvSpPr/>
            <p:nvPr/>
          </p:nvSpPr>
          <p:spPr>
            <a:xfrm rot="-1517980">
              <a:off x="-960753" y="272349"/>
              <a:ext cx="81717" cy="189837"/>
            </a:xfrm>
            <a:custGeom>
              <a:avLst/>
              <a:gdLst/>
              <a:ahLst/>
              <a:cxnLst/>
              <a:rect l="l" t="t" r="r" b="b"/>
              <a:pathLst>
                <a:path w="540" h="1537" extrusionOk="0">
                  <a:moveTo>
                    <a:pt x="246" y="0"/>
                  </a:moveTo>
                  <a:cubicBezTo>
                    <a:pt x="162" y="0"/>
                    <a:pt x="82" y="40"/>
                    <a:pt x="45" y="132"/>
                  </a:cubicBezTo>
                  <a:cubicBezTo>
                    <a:pt x="1" y="255"/>
                    <a:pt x="27" y="317"/>
                    <a:pt x="54" y="441"/>
                  </a:cubicBezTo>
                  <a:cubicBezTo>
                    <a:pt x="80" y="538"/>
                    <a:pt x="80" y="661"/>
                    <a:pt x="89" y="759"/>
                  </a:cubicBezTo>
                  <a:cubicBezTo>
                    <a:pt x="124" y="979"/>
                    <a:pt x="177" y="1209"/>
                    <a:pt x="186" y="1421"/>
                  </a:cubicBezTo>
                  <a:cubicBezTo>
                    <a:pt x="192" y="1487"/>
                    <a:pt x="251" y="1537"/>
                    <a:pt x="311" y="1537"/>
                  </a:cubicBezTo>
                  <a:cubicBezTo>
                    <a:pt x="339" y="1537"/>
                    <a:pt x="367" y="1526"/>
                    <a:pt x="389" y="1500"/>
                  </a:cubicBezTo>
                  <a:cubicBezTo>
                    <a:pt x="513" y="1359"/>
                    <a:pt x="504" y="1094"/>
                    <a:pt x="522" y="917"/>
                  </a:cubicBezTo>
                  <a:cubicBezTo>
                    <a:pt x="531" y="785"/>
                    <a:pt x="531" y="653"/>
                    <a:pt x="531" y="520"/>
                  </a:cubicBezTo>
                  <a:cubicBezTo>
                    <a:pt x="539" y="432"/>
                    <a:pt x="513" y="317"/>
                    <a:pt x="522" y="246"/>
                  </a:cubicBezTo>
                  <a:cubicBezTo>
                    <a:pt x="522" y="100"/>
                    <a:pt x="379" y="0"/>
                    <a:pt x="2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10"/>
            <p:cNvSpPr/>
            <p:nvPr/>
          </p:nvSpPr>
          <p:spPr>
            <a:xfrm rot="-1517980">
              <a:off x="-987728" y="-43819"/>
              <a:ext cx="88224" cy="168346"/>
            </a:xfrm>
            <a:custGeom>
              <a:avLst/>
              <a:gdLst/>
              <a:ahLst/>
              <a:cxnLst/>
              <a:rect l="l" t="t" r="r" b="b"/>
              <a:pathLst>
                <a:path w="583" h="1363" extrusionOk="0">
                  <a:moveTo>
                    <a:pt x="302" y="1"/>
                  </a:moveTo>
                  <a:cubicBezTo>
                    <a:pt x="204" y="1"/>
                    <a:pt x="105" y="58"/>
                    <a:pt x="62" y="189"/>
                  </a:cubicBezTo>
                  <a:cubicBezTo>
                    <a:pt x="0" y="392"/>
                    <a:pt x="62" y="665"/>
                    <a:pt x="53" y="877"/>
                  </a:cubicBezTo>
                  <a:cubicBezTo>
                    <a:pt x="53" y="1036"/>
                    <a:pt x="44" y="1336"/>
                    <a:pt x="265" y="1354"/>
                  </a:cubicBezTo>
                  <a:cubicBezTo>
                    <a:pt x="274" y="1363"/>
                    <a:pt x="283" y="1363"/>
                    <a:pt x="283" y="1363"/>
                  </a:cubicBezTo>
                  <a:cubicBezTo>
                    <a:pt x="344" y="1363"/>
                    <a:pt x="433" y="1319"/>
                    <a:pt x="459" y="1257"/>
                  </a:cubicBezTo>
                  <a:cubicBezTo>
                    <a:pt x="521" y="1107"/>
                    <a:pt x="512" y="939"/>
                    <a:pt x="530" y="780"/>
                  </a:cubicBezTo>
                  <a:cubicBezTo>
                    <a:pt x="539" y="621"/>
                    <a:pt x="530" y="462"/>
                    <a:pt x="556" y="312"/>
                  </a:cubicBezTo>
                  <a:cubicBezTo>
                    <a:pt x="582" y="120"/>
                    <a:pt x="443" y="1"/>
                    <a:pt x="3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10"/>
            <p:cNvSpPr/>
            <p:nvPr/>
          </p:nvSpPr>
          <p:spPr>
            <a:xfrm rot="-1517980">
              <a:off x="-490572" y="-350687"/>
              <a:ext cx="83835" cy="176992"/>
            </a:xfrm>
            <a:custGeom>
              <a:avLst/>
              <a:gdLst/>
              <a:ahLst/>
              <a:cxnLst/>
              <a:rect l="l" t="t" r="r" b="b"/>
              <a:pathLst>
                <a:path w="554" h="1433" extrusionOk="0">
                  <a:moveTo>
                    <a:pt x="296" y="0"/>
                  </a:moveTo>
                  <a:cubicBezTo>
                    <a:pt x="153" y="0"/>
                    <a:pt x="1" y="125"/>
                    <a:pt x="68" y="293"/>
                  </a:cubicBezTo>
                  <a:cubicBezTo>
                    <a:pt x="130" y="443"/>
                    <a:pt x="95" y="602"/>
                    <a:pt x="103" y="761"/>
                  </a:cubicBezTo>
                  <a:cubicBezTo>
                    <a:pt x="112" y="937"/>
                    <a:pt x="121" y="1132"/>
                    <a:pt x="139" y="1317"/>
                  </a:cubicBezTo>
                  <a:cubicBezTo>
                    <a:pt x="150" y="1394"/>
                    <a:pt x="205" y="1433"/>
                    <a:pt x="266" y="1433"/>
                  </a:cubicBezTo>
                  <a:cubicBezTo>
                    <a:pt x="303" y="1433"/>
                    <a:pt x="343" y="1418"/>
                    <a:pt x="377" y="1388"/>
                  </a:cubicBezTo>
                  <a:cubicBezTo>
                    <a:pt x="536" y="1247"/>
                    <a:pt x="492" y="946"/>
                    <a:pt x="501" y="752"/>
                  </a:cubicBezTo>
                  <a:cubicBezTo>
                    <a:pt x="510" y="549"/>
                    <a:pt x="554" y="346"/>
                    <a:pt x="492" y="143"/>
                  </a:cubicBezTo>
                  <a:cubicBezTo>
                    <a:pt x="459" y="42"/>
                    <a:pt x="379"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10"/>
            <p:cNvSpPr/>
            <p:nvPr/>
          </p:nvSpPr>
          <p:spPr>
            <a:xfrm rot="-1517980">
              <a:off x="-1266703" y="-32135"/>
              <a:ext cx="82322" cy="176251"/>
            </a:xfrm>
            <a:custGeom>
              <a:avLst/>
              <a:gdLst/>
              <a:ahLst/>
              <a:cxnLst/>
              <a:rect l="l" t="t" r="r" b="b"/>
              <a:pathLst>
                <a:path w="544" h="1427" extrusionOk="0">
                  <a:moveTo>
                    <a:pt x="284" y="0"/>
                  </a:moveTo>
                  <a:cubicBezTo>
                    <a:pt x="145" y="0"/>
                    <a:pt x="0" y="121"/>
                    <a:pt x="67" y="287"/>
                  </a:cubicBezTo>
                  <a:cubicBezTo>
                    <a:pt x="120" y="437"/>
                    <a:pt x="93" y="596"/>
                    <a:pt x="93" y="755"/>
                  </a:cubicBezTo>
                  <a:cubicBezTo>
                    <a:pt x="102" y="940"/>
                    <a:pt x="111" y="1126"/>
                    <a:pt x="129" y="1311"/>
                  </a:cubicBezTo>
                  <a:cubicBezTo>
                    <a:pt x="139" y="1388"/>
                    <a:pt x="194" y="1427"/>
                    <a:pt x="256" y="1427"/>
                  </a:cubicBezTo>
                  <a:cubicBezTo>
                    <a:pt x="293" y="1427"/>
                    <a:pt x="333" y="1412"/>
                    <a:pt x="367" y="1382"/>
                  </a:cubicBezTo>
                  <a:cubicBezTo>
                    <a:pt x="526" y="1241"/>
                    <a:pt x="482" y="940"/>
                    <a:pt x="491" y="746"/>
                  </a:cubicBezTo>
                  <a:cubicBezTo>
                    <a:pt x="508" y="543"/>
                    <a:pt x="544" y="349"/>
                    <a:pt x="482" y="146"/>
                  </a:cubicBezTo>
                  <a:cubicBezTo>
                    <a:pt x="449" y="43"/>
                    <a:pt x="368" y="0"/>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10"/>
            <p:cNvSpPr/>
            <p:nvPr/>
          </p:nvSpPr>
          <p:spPr>
            <a:xfrm rot="-1517980">
              <a:off x="-218213" y="-409773"/>
              <a:ext cx="72334" cy="164023"/>
            </a:xfrm>
            <a:custGeom>
              <a:avLst/>
              <a:gdLst/>
              <a:ahLst/>
              <a:cxnLst/>
              <a:rect l="l" t="t" r="r" b="b"/>
              <a:pathLst>
                <a:path w="478" h="1328" extrusionOk="0">
                  <a:moveTo>
                    <a:pt x="224" y="0"/>
                  </a:moveTo>
                  <a:cubicBezTo>
                    <a:pt x="109" y="0"/>
                    <a:pt x="35" y="103"/>
                    <a:pt x="18" y="222"/>
                  </a:cubicBezTo>
                  <a:cubicBezTo>
                    <a:pt x="0" y="381"/>
                    <a:pt x="36" y="540"/>
                    <a:pt x="36" y="699"/>
                  </a:cubicBezTo>
                  <a:cubicBezTo>
                    <a:pt x="44" y="857"/>
                    <a:pt x="18" y="1043"/>
                    <a:pt x="62" y="1202"/>
                  </a:cubicBezTo>
                  <a:cubicBezTo>
                    <a:pt x="85" y="1283"/>
                    <a:pt x="163" y="1328"/>
                    <a:pt x="240" y="1328"/>
                  </a:cubicBezTo>
                  <a:cubicBezTo>
                    <a:pt x="313" y="1328"/>
                    <a:pt x="385" y="1288"/>
                    <a:pt x="407" y="1202"/>
                  </a:cubicBezTo>
                  <a:cubicBezTo>
                    <a:pt x="477" y="884"/>
                    <a:pt x="424" y="540"/>
                    <a:pt x="459" y="222"/>
                  </a:cubicBezTo>
                  <a:cubicBezTo>
                    <a:pt x="477" y="98"/>
                    <a:pt x="354" y="1"/>
                    <a:pt x="239" y="1"/>
                  </a:cubicBezTo>
                  <a:cubicBezTo>
                    <a:pt x="234" y="1"/>
                    <a:pt x="229"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10"/>
            <p:cNvSpPr/>
            <p:nvPr/>
          </p:nvSpPr>
          <p:spPr>
            <a:xfrm rot="-1517980">
              <a:off x="15765" y="-259427"/>
              <a:ext cx="88072" cy="198236"/>
            </a:xfrm>
            <a:custGeom>
              <a:avLst/>
              <a:gdLst/>
              <a:ahLst/>
              <a:cxnLst/>
              <a:rect l="l" t="t" r="r" b="b"/>
              <a:pathLst>
                <a:path w="582" h="1605" extrusionOk="0">
                  <a:moveTo>
                    <a:pt x="303" y="1"/>
                  </a:moveTo>
                  <a:cubicBezTo>
                    <a:pt x="152" y="1"/>
                    <a:pt x="0" y="112"/>
                    <a:pt x="43" y="320"/>
                  </a:cubicBezTo>
                  <a:cubicBezTo>
                    <a:pt x="60" y="426"/>
                    <a:pt x="60" y="532"/>
                    <a:pt x="96" y="638"/>
                  </a:cubicBezTo>
                  <a:cubicBezTo>
                    <a:pt x="131" y="761"/>
                    <a:pt x="149" y="885"/>
                    <a:pt x="158" y="1008"/>
                  </a:cubicBezTo>
                  <a:cubicBezTo>
                    <a:pt x="184" y="1203"/>
                    <a:pt x="184" y="1459"/>
                    <a:pt x="352" y="1582"/>
                  </a:cubicBezTo>
                  <a:cubicBezTo>
                    <a:pt x="371" y="1598"/>
                    <a:pt x="394" y="1604"/>
                    <a:pt x="417" y="1604"/>
                  </a:cubicBezTo>
                  <a:cubicBezTo>
                    <a:pt x="488" y="1604"/>
                    <a:pt x="564" y="1541"/>
                    <a:pt x="564" y="1468"/>
                  </a:cubicBezTo>
                  <a:cubicBezTo>
                    <a:pt x="564" y="1070"/>
                    <a:pt x="581" y="664"/>
                    <a:pt x="573" y="267"/>
                  </a:cubicBezTo>
                  <a:cubicBezTo>
                    <a:pt x="568" y="86"/>
                    <a:pt x="436"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10"/>
            <p:cNvSpPr/>
            <p:nvPr/>
          </p:nvSpPr>
          <p:spPr>
            <a:xfrm rot="-1517980">
              <a:off x="-86734" y="132453"/>
              <a:ext cx="92309" cy="162541"/>
            </a:xfrm>
            <a:custGeom>
              <a:avLst/>
              <a:gdLst/>
              <a:ahLst/>
              <a:cxnLst/>
              <a:rect l="l" t="t" r="r" b="b"/>
              <a:pathLst>
                <a:path w="610" h="1316" extrusionOk="0">
                  <a:moveTo>
                    <a:pt x="333" y="1"/>
                  </a:moveTo>
                  <a:cubicBezTo>
                    <a:pt x="173" y="1"/>
                    <a:pt x="1" y="145"/>
                    <a:pt x="79" y="337"/>
                  </a:cubicBezTo>
                  <a:cubicBezTo>
                    <a:pt x="203" y="628"/>
                    <a:pt x="35" y="1043"/>
                    <a:pt x="274" y="1281"/>
                  </a:cubicBezTo>
                  <a:cubicBezTo>
                    <a:pt x="296" y="1304"/>
                    <a:pt x="330" y="1315"/>
                    <a:pt x="365" y="1315"/>
                  </a:cubicBezTo>
                  <a:cubicBezTo>
                    <a:pt x="412" y="1315"/>
                    <a:pt x="460" y="1295"/>
                    <a:pt x="485" y="1255"/>
                  </a:cubicBezTo>
                  <a:cubicBezTo>
                    <a:pt x="591" y="1114"/>
                    <a:pt x="600" y="884"/>
                    <a:pt x="591" y="707"/>
                  </a:cubicBezTo>
                  <a:cubicBezTo>
                    <a:pt x="574" y="531"/>
                    <a:pt x="609" y="337"/>
                    <a:pt x="547" y="160"/>
                  </a:cubicBezTo>
                  <a:cubicBezTo>
                    <a:pt x="512" y="48"/>
                    <a:pt x="424" y="1"/>
                    <a:pt x="3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10"/>
            <p:cNvSpPr/>
            <p:nvPr/>
          </p:nvSpPr>
          <p:spPr>
            <a:xfrm rot="-1517980">
              <a:off x="-44727" y="514149"/>
              <a:ext cx="107745" cy="167605"/>
            </a:xfrm>
            <a:custGeom>
              <a:avLst/>
              <a:gdLst/>
              <a:ahLst/>
              <a:cxnLst/>
              <a:rect l="l" t="t" r="r" b="b"/>
              <a:pathLst>
                <a:path w="712" h="1357" extrusionOk="0">
                  <a:moveTo>
                    <a:pt x="280" y="1"/>
                  </a:moveTo>
                  <a:cubicBezTo>
                    <a:pt x="142" y="1"/>
                    <a:pt x="1" y="107"/>
                    <a:pt x="53" y="269"/>
                  </a:cubicBezTo>
                  <a:cubicBezTo>
                    <a:pt x="132" y="516"/>
                    <a:pt x="212" y="763"/>
                    <a:pt x="309" y="1002"/>
                  </a:cubicBezTo>
                  <a:cubicBezTo>
                    <a:pt x="371" y="1143"/>
                    <a:pt x="397" y="1319"/>
                    <a:pt x="574" y="1355"/>
                  </a:cubicBezTo>
                  <a:cubicBezTo>
                    <a:pt x="580" y="1356"/>
                    <a:pt x="586" y="1356"/>
                    <a:pt x="592" y="1356"/>
                  </a:cubicBezTo>
                  <a:cubicBezTo>
                    <a:pt x="683" y="1356"/>
                    <a:pt x="712" y="1229"/>
                    <a:pt x="663" y="1162"/>
                  </a:cubicBezTo>
                  <a:lnTo>
                    <a:pt x="663" y="1162"/>
                  </a:lnTo>
                  <a:cubicBezTo>
                    <a:pt x="665" y="1164"/>
                    <a:pt x="666" y="1164"/>
                    <a:pt x="666" y="1164"/>
                  </a:cubicBezTo>
                  <a:cubicBezTo>
                    <a:pt x="677" y="1164"/>
                    <a:pt x="661" y="1061"/>
                    <a:pt x="653" y="1037"/>
                  </a:cubicBezTo>
                  <a:cubicBezTo>
                    <a:pt x="645" y="949"/>
                    <a:pt x="618" y="851"/>
                    <a:pt x="600" y="763"/>
                  </a:cubicBezTo>
                  <a:cubicBezTo>
                    <a:pt x="547" y="569"/>
                    <a:pt x="530" y="366"/>
                    <a:pt x="494" y="172"/>
                  </a:cubicBezTo>
                  <a:cubicBezTo>
                    <a:pt x="469" y="52"/>
                    <a:pt x="376"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10"/>
            <p:cNvSpPr/>
            <p:nvPr/>
          </p:nvSpPr>
          <p:spPr>
            <a:xfrm rot="-1517980">
              <a:off x="-214245" y="720846"/>
              <a:ext cx="98817" cy="165011"/>
            </a:xfrm>
            <a:custGeom>
              <a:avLst/>
              <a:gdLst/>
              <a:ahLst/>
              <a:cxnLst/>
              <a:rect l="l" t="t" r="r" b="b"/>
              <a:pathLst>
                <a:path w="653" h="1336" extrusionOk="0">
                  <a:moveTo>
                    <a:pt x="398" y="1"/>
                  </a:moveTo>
                  <a:cubicBezTo>
                    <a:pt x="366" y="1"/>
                    <a:pt x="333" y="9"/>
                    <a:pt x="301" y="28"/>
                  </a:cubicBezTo>
                  <a:cubicBezTo>
                    <a:pt x="1" y="204"/>
                    <a:pt x="168" y="584"/>
                    <a:pt x="186" y="867"/>
                  </a:cubicBezTo>
                  <a:cubicBezTo>
                    <a:pt x="194" y="928"/>
                    <a:pt x="242" y="1335"/>
                    <a:pt x="378" y="1335"/>
                  </a:cubicBezTo>
                  <a:cubicBezTo>
                    <a:pt x="398" y="1335"/>
                    <a:pt x="419" y="1327"/>
                    <a:pt x="442" y="1308"/>
                  </a:cubicBezTo>
                  <a:cubicBezTo>
                    <a:pt x="557" y="1220"/>
                    <a:pt x="566" y="973"/>
                    <a:pt x="583" y="840"/>
                  </a:cubicBezTo>
                  <a:cubicBezTo>
                    <a:pt x="592" y="734"/>
                    <a:pt x="592" y="628"/>
                    <a:pt x="601" y="513"/>
                  </a:cubicBezTo>
                  <a:cubicBezTo>
                    <a:pt x="601" y="513"/>
                    <a:pt x="605" y="426"/>
                    <a:pt x="603" y="396"/>
                  </a:cubicBezTo>
                  <a:lnTo>
                    <a:pt x="603" y="396"/>
                  </a:lnTo>
                  <a:cubicBezTo>
                    <a:pt x="617" y="359"/>
                    <a:pt x="639" y="324"/>
                    <a:pt x="645" y="284"/>
                  </a:cubicBezTo>
                  <a:cubicBezTo>
                    <a:pt x="652" y="148"/>
                    <a:pt x="532"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10"/>
            <p:cNvSpPr/>
            <p:nvPr/>
          </p:nvSpPr>
          <p:spPr>
            <a:xfrm rot="-1517980">
              <a:off x="-419678" y="1108283"/>
              <a:ext cx="98817" cy="165382"/>
            </a:xfrm>
            <a:custGeom>
              <a:avLst/>
              <a:gdLst/>
              <a:ahLst/>
              <a:cxnLst/>
              <a:rect l="l" t="t" r="r" b="b"/>
              <a:pathLst>
                <a:path w="653" h="1339" extrusionOk="0">
                  <a:moveTo>
                    <a:pt x="401" y="1"/>
                  </a:moveTo>
                  <a:cubicBezTo>
                    <a:pt x="368" y="1"/>
                    <a:pt x="334" y="10"/>
                    <a:pt x="301" y="31"/>
                  </a:cubicBezTo>
                  <a:cubicBezTo>
                    <a:pt x="0" y="207"/>
                    <a:pt x="168" y="587"/>
                    <a:pt x="195" y="870"/>
                  </a:cubicBezTo>
                  <a:cubicBezTo>
                    <a:pt x="195" y="931"/>
                    <a:pt x="242" y="1338"/>
                    <a:pt x="378" y="1338"/>
                  </a:cubicBezTo>
                  <a:cubicBezTo>
                    <a:pt x="397" y="1338"/>
                    <a:pt x="419" y="1330"/>
                    <a:pt x="442" y="1311"/>
                  </a:cubicBezTo>
                  <a:cubicBezTo>
                    <a:pt x="557" y="1223"/>
                    <a:pt x="565" y="976"/>
                    <a:pt x="583" y="843"/>
                  </a:cubicBezTo>
                  <a:cubicBezTo>
                    <a:pt x="592" y="737"/>
                    <a:pt x="601" y="622"/>
                    <a:pt x="601" y="516"/>
                  </a:cubicBezTo>
                  <a:cubicBezTo>
                    <a:pt x="601" y="516"/>
                    <a:pt x="604" y="426"/>
                    <a:pt x="602" y="396"/>
                  </a:cubicBezTo>
                  <a:lnTo>
                    <a:pt x="602" y="396"/>
                  </a:lnTo>
                  <a:cubicBezTo>
                    <a:pt x="616" y="361"/>
                    <a:pt x="638" y="325"/>
                    <a:pt x="645" y="278"/>
                  </a:cubicBezTo>
                  <a:cubicBezTo>
                    <a:pt x="652" y="151"/>
                    <a:pt x="534" y="1"/>
                    <a:pt x="4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10"/>
            <p:cNvSpPr/>
            <p:nvPr/>
          </p:nvSpPr>
          <p:spPr>
            <a:xfrm rot="-1517980">
              <a:off x="-274557" y="358737"/>
              <a:ext cx="77631" cy="175633"/>
            </a:xfrm>
            <a:custGeom>
              <a:avLst/>
              <a:gdLst/>
              <a:ahLst/>
              <a:cxnLst/>
              <a:rect l="l" t="t" r="r" b="b"/>
              <a:pathLst>
                <a:path w="513" h="1422" extrusionOk="0">
                  <a:moveTo>
                    <a:pt x="288" y="1"/>
                  </a:moveTo>
                  <a:cubicBezTo>
                    <a:pt x="192" y="1"/>
                    <a:pt x="97" y="63"/>
                    <a:pt x="79" y="191"/>
                  </a:cubicBezTo>
                  <a:cubicBezTo>
                    <a:pt x="71" y="314"/>
                    <a:pt x="79" y="447"/>
                    <a:pt x="71" y="570"/>
                  </a:cubicBezTo>
                  <a:cubicBezTo>
                    <a:pt x="71" y="712"/>
                    <a:pt x="53" y="844"/>
                    <a:pt x="53" y="985"/>
                  </a:cubicBezTo>
                  <a:cubicBezTo>
                    <a:pt x="44" y="1127"/>
                    <a:pt x="0" y="1356"/>
                    <a:pt x="168" y="1418"/>
                  </a:cubicBezTo>
                  <a:cubicBezTo>
                    <a:pt x="176" y="1420"/>
                    <a:pt x="184" y="1421"/>
                    <a:pt x="192" y="1421"/>
                  </a:cubicBezTo>
                  <a:cubicBezTo>
                    <a:pt x="243" y="1421"/>
                    <a:pt x="283" y="1375"/>
                    <a:pt x="283" y="1330"/>
                  </a:cubicBezTo>
                  <a:cubicBezTo>
                    <a:pt x="291" y="1294"/>
                    <a:pt x="327" y="1241"/>
                    <a:pt x="344" y="1197"/>
                  </a:cubicBezTo>
                  <a:cubicBezTo>
                    <a:pt x="389" y="1091"/>
                    <a:pt x="406" y="968"/>
                    <a:pt x="424" y="853"/>
                  </a:cubicBezTo>
                  <a:cubicBezTo>
                    <a:pt x="468" y="641"/>
                    <a:pt x="512" y="420"/>
                    <a:pt x="503" y="208"/>
                  </a:cubicBezTo>
                  <a:cubicBezTo>
                    <a:pt x="494" y="71"/>
                    <a:pt x="391"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10"/>
            <p:cNvSpPr/>
            <p:nvPr/>
          </p:nvSpPr>
          <p:spPr>
            <a:xfrm rot="-1517980">
              <a:off x="-468667" y="631551"/>
              <a:ext cx="75815" cy="134874"/>
            </a:xfrm>
            <a:custGeom>
              <a:avLst/>
              <a:gdLst/>
              <a:ahLst/>
              <a:cxnLst/>
              <a:rect l="l" t="t" r="r" b="b"/>
              <a:pathLst>
                <a:path w="501" h="1092" extrusionOk="0">
                  <a:moveTo>
                    <a:pt x="281" y="1"/>
                  </a:moveTo>
                  <a:cubicBezTo>
                    <a:pt x="228" y="1"/>
                    <a:pt x="175" y="20"/>
                    <a:pt x="133" y="62"/>
                  </a:cubicBezTo>
                  <a:cubicBezTo>
                    <a:pt x="0" y="204"/>
                    <a:pt x="35" y="389"/>
                    <a:pt x="88" y="566"/>
                  </a:cubicBezTo>
                  <a:cubicBezTo>
                    <a:pt x="133" y="724"/>
                    <a:pt x="141" y="945"/>
                    <a:pt x="247" y="1069"/>
                  </a:cubicBezTo>
                  <a:cubicBezTo>
                    <a:pt x="263" y="1084"/>
                    <a:pt x="283" y="1091"/>
                    <a:pt x="302" y="1091"/>
                  </a:cubicBezTo>
                  <a:cubicBezTo>
                    <a:pt x="339" y="1091"/>
                    <a:pt x="374" y="1068"/>
                    <a:pt x="380" y="1034"/>
                  </a:cubicBezTo>
                  <a:cubicBezTo>
                    <a:pt x="415" y="883"/>
                    <a:pt x="433" y="742"/>
                    <a:pt x="442" y="592"/>
                  </a:cubicBezTo>
                  <a:cubicBezTo>
                    <a:pt x="442" y="460"/>
                    <a:pt x="486" y="336"/>
                    <a:pt x="495" y="212"/>
                  </a:cubicBezTo>
                  <a:cubicBezTo>
                    <a:pt x="501" y="86"/>
                    <a:pt x="392" y="1"/>
                    <a:pt x="2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10"/>
            <p:cNvSpPr/>
            <p:nvPr/>
          </p:nvSpPr>
          <p:spPr>
            <a:xfrm rot="-1517980">
              <a:off x="510974" y="256837"/>
              <a:ext cx="77631" cy="170569"/>
            </a:xfrm>
            <a:custGeom>
              <a:avLst/>
              <a:gdLst/>
              <a:ahLst/>
              <a:cxnLst/>
              <a:rect l="l" t="t" r="r" b="b"/>
              <a:pathLst>
                <a:path w="513" h="1381" extrusionOk="0">
                  <a:moveTo>
                    <a:pt x="208" y="0"/>
                  </a:moveTo>
                  <a:cubicBezTo>
                    <a:pt x="181" y="0"/>
                    <a:pt x="154" y="11"/>
                    <a:pt x="133" y="35"/>
                  </a:cubicBezTo>
                  <a:cubicBezTo>
                    <a:pt x="80" y="97"/>
                    <a:pt x="71" y="141"/>
                    <a:pt x="63" y="230"/>
                  </a:cubicBezTo>
                  <a:cubicBezTo>
                    <a:pt x="45" y="353"/>
                    <a:pt x="27" y="477"/>
                    <a:pt x="19" y="609"/>
                  </a:cubicBezTo>
                  <a:cubicBezTo>
                    <a:pt x="1" y="813"/>
                    <a:pt x="27" y="1007"/>
                    <a:pt x="45" y="1210"/>
                  </a:cubicBezTo>
                  <a:cubicBezTo>
                    <a:pt x="58" y="1328"/>
                    <a:pt x="149" y="1381"/>
                    <a:pt x="245" y="1381"/>
                  </a:cubicBezTo>
                  <a:cubicBezTo>
                    <a:pt x="343" y="1381"/>
                    <a:pt x="446" y="1326"/>
                    <a:pt x="478" y="1228"/>
                  </a:cubicBezTo>
                  <a:cubicBezTo>
                    <a:pt x="513" y="1130"/>
                    <a:pt x="486" y="1077"/>
                    <a:pt x="460" y="980"/>
                  </a:cubicBezTo>
                  <a:cubicBezTo>
                    <a:pt x="425" y="874"/>
                    <a:pt x="416" y="760"/>
                    <a:pt x="407" y="654"/>
                  </a:cubicBezTo>
                  <a:cubicBezTo>
                    <a:pt x="398" y="468"/>
                    <a:pt x="407" y="221"/>
                    <a:pt x="310" y="62"/>
                  </a:cubicBezTo>
                  <a:cubicBezTo>
                    <a:pt x="289" y="25"/>
                    <a:pt x="248" y="0"/>
                    <a:pt x="2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10"/>
            <p:cNvSpPr/>
            <p:nvPr/>
          </p:nvSpPr>
          <p:spPr>
            <a:xfrm rot="-1517980">
              <a:off x="569037" y="670513"/>
              <a:ext cx="77631" cy="170322"/>
            </a:xfrm>
            <a:custGeom>
              <a:avLst/>
              <a:gdLst/>
              <a:ahLst/>
              <a:cxnLst/>
              <a:rect l="l" t="t" r="r" b="b"/>
              <a:pathLst>
                <a:path w="513" h="1379" extrusionOk="0">
                  <a:moveTo>
                    <a:pt x="210" y="0"/>
                  </a:moveTo>
                  <a:cubicBezTo>
                    <a:pt x="186" y="0"/>
                    <a:pt x="162" y="9"/>
                    <a:pt x="142" y="29"/>
                  </a:cubicBezTo>
                  <a:cubicBezTo>
                    <a:pt x="80" y="91"/>
                    <a:pt x="71" y="144"/>
                    <a:pt x="62" y="224"/>
                  </a:cubicBezTo>
                  <a:cubicBezTo>
                    <a:pt x="54" y="347"/>
                    <a:pt x="27" y="480"/>
                    <a:pt x="18" y="603"/>
                  </a:cubicBezTo>
                  <a:cubicBezTo>
                    <a:pt x="1" y="815"/>
                    <a:pt x="27" y="1001"/>
                    <a:pt x="45" y="1204"/>
                  </a:cubicBezTo>
                  <a:cubicBezTo>
                    <a:pt x="58" y="1323"/>
                    <a:pt x="153" y="1378"/>
                    <a:pt x="252" y="1378"/>
                  </a:cubicBezTo>
                  <a:cubicBezTo>
                    <a:pt x="352" y="1378"/>
                    <a:pt x="455" y="1323"/>
                    <a:pt x="486" y="1221"/>
                  </a:cubicBezTo>
                  <a:cubicBezTo>
                    <a:pt x="513" y="1124"/>
                    <a:pt x="486" y="1071"/>
                    <a:pt x="460" y="974"/>
                  </a:cubicBezTo>
                  <a:cubicBezTo>
                    <a:pt x="433" y="868"/>
                    <a:pt x="425" y="753"/>
                    <a:pt x="416" y="647"/>
                  </a:cubicBezTo>
                  <a:cubicBezTo>
                    <a:pt x="398" y="462"/>
                    <a:pt x="416" y="224"/>
                    <a:pt x="310" y="56"/>
                  </a:cubicBezTo>
                  <a:cubicBezTo>
                    <a:pt x="288" y="23"/>
                    <a:pt x="249" y="0"/>
                    <a:pt x="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10"/>
            <p:cNvSpPr/>
            <p:nvPr/>
          </p:nvSpPr>
          <p:spPr>
            <a:xfrm rot="-1517980">
              <a:off x="789708" y="674789"/>
              <a:ext cx="77631" cy="169828"/>
            </a:xfrm>
            <a:custGeom>
              <a:avLst/>
              <a:gdLst/>
              <a:ahLst/>
              <a:cxnLst/>
              <a:rect l="l" t="t" r="r" b="b"/>
              <a:pathLst>
                <a:path w="513" h="1375" extrusionOk="0">
                  <a:moveTo>
                    <a:pt x="204" y="0"/>
                  </a:moveTo>
                  <a:cubicBezTo>
                    <a:pt x="179" y="0"/>
                    <a:pt x="153" y="9"/>
                    <a:pt x="133" y="29"/>
                  </a:cubicBezTo>
                  <a:cubicBezTo>
                    <a:pt x="71" y="91"/>
                    <a:pt x="71" y="135"/>
                    <a:pt x="62" y="223"/>
                  </a:cubicBezTo>
                  <a:cubicBezTo>
                    <a:pt x="45" y="347"/>
                    <a:pt x="27" y="471"/>
                    <a:pt x="18" y="603"/>
                  </a:cubicBezTo>
                  <a:cubicBezTo>
                    <a:pt x="0" y="806"/>
                    <a:pt x="18" y="1000"/>
                    <a:pt x="45" y="1203"/>
                  </a:cubicBezTo>
                  <a:cubicBezTo>
                    <a:pt x="53" y="1321"/>
                    <a:pt x="144" y="1374"/>
                    <a:pt x="241" y="1374"/>
                  </a:cubicBezTo>
                  <a:cubicBezTo>
                    <a:pt x="341" y="1374"/>
                    <a:pt x="446" y="1319"/>
                    <a:pt x="477" y="1221"/>
                  </a:cubicBezTo>
                  <a:cubicBezTo>
                    <a:pt x="513" y="1124"/>
                    <a:pt x="486" y="1071"/>
                    <a:pt x="460" y="974"/>
                  </a:cubicBezTo>
                  <a:cubicBezTo>
                    <a:pt x="424" y="868"/>
                    <a:pt x="415" y="753"/>
                    <a:pt x="407" y="647"/>
                  </a:cubicBezTo>
                  <a:cubicBezTo>
                    <a:pt x="398" y="462"/>
                    <a:pt x="407" y="214"/>
                    <a:pt x="310" y="56"/>
                  </a:cubicBezTo>
                  <a:cubicBezTo>
                    <a:pt x="288" y="23"/>
                    <a:pt x="246" y="0"/>
                    <a:pt x="2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10"/>
            <p:cNvSpPr/>
            <p:nvPr/>
          </p:nvSpPr>
          <p:spPr>
            <a:xfrm rot="-1517980">
              <a:off x="313151" y="-43228"/>
              <a:ext cx="77631" cy="170940"/>
            </a:xfrm>
            <a:custGeom>
              <a:avLst/>
              <a:gdLst/>
              <a:ahLst/>
              <a:cxnLst/>
              <a:rect l="l" t="t" r="r" b="b"/>
              <a:pathLst>
                <a:path w="513" h="1384" extrusionOk="0">
                  <a:moveTo>
                    <a:pt x="202" y="1"/>
                  </a:moveTo>
                  <a:cubicBezTo>
                    <a:pt x="177" y="1"/>
                    <a:pt x="152" y="9"/>
                    <a:pt x="133" y="29"/>
                  </a:cubicBezTo>
                  <a:cubicBezTo>
                    <a:pt x="80" y="91"/>
                    <a:pt x="71" y="144"/>
                    <a:pt x="62" y="223"/>
                  </a:cubicBezTo>
                  <a:cubicBezTo>
                    <a:pt x="44" y="356"/>
                    <a:pt x="27" y="479"/>
                    <a:pt x="18" y="603"/>
                  </a:cubicBezTo>
                  <a:cubicBezTo>
                    <a:pt x="0" y="815"/>
                    <a:pt x="27" y="1000"/>
                    <a:pt x="44" y="1212"/>
                  </a:cubicBezTo>
                  <a:cubicBezTo>
                    <a:pt x="58" y="1330"/>
                    <a:pt x="149" y="1383"/>
                    <a:pt x="245" y="1383"/>
                  </a:cubicBezTo>
                  <a:cubicBezTo>
                    <a:pt x="343" y="1383"/>
                    <a:pt x="446" y="1328"/>
                    <a:pt x="477" y="1230"/>
                  </a:cubicBezTo>
                  <a:cubicBezTo>
                    <a:pt x="512" y="1124"/>
                    <a:pt x="486" y="1071"/>
                    <a:pt x="459" y="983"/>
                  </a:cubicBezTo>
                  <a:cubicBezTo>
                    <a:pt x="424" y="877"/>
                    <a:pt x="415" y="762"/>
                    <a:pt x="406" y="647"/>
                  </a:cubicBezTo>
                  <a:cubicBezTo>
                    <a:pt x="398" y="462"/>
                    <a:pt x="406" y="223"/>
                    <a:pt x="309" y="64"/>
                  </a:cubicBezTo>
                  <a:cubicBezTo>
                    <a:pt x="287" y="26"/>
                    <a:pt x="244"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10"/>
            <p:cNvSpPr/>
            <p:nvPr/>
          </p:nvSpPr>
          <p:spPr>
            <a:xfrm rot="-1517980">
              <a:off x="252798" y="357883"/>
              <a:ext cx="79749" cy="160318"/>
            </a:xfrm>
            <a:custGeom>
              <a:avLst/>
              <a:gdLst/>
              <a:ahLst/>
              <a:cxnLst/>
              <a:rect l="l" t="t" r="r" b="b"/>
              <a:pathLst>
                <a:path w="527" h="1298" extrusionOk="0">
                  <a:moveTo>
                    <a:pt x="322" y="0"/>
                  </a:moveTo>
                  <a:cubicBezTo>
                    <a:pt x="309" y="0"/>
                    <a:pt x="297" y="4"/>
                    <a:pt x="287" y="14"/>
                  </a:cubicBezTo>
                  <a:cubicBezTo>
                    <a:pt x="164" y="111"/>
                    <a:pt x="128" y="252"/>
                    <a:pt x="93" y="402"/>
                  </a:cubicBezTo>
                  <a:cubicBezTo>
                    <a:pt x="31" y="623"/>
                    <a:pt x="14" y="835"/>
                    <a:pt x="5" y="1064"/>
                  </a:cubicBezTo>
                  <a:cubicBezTo>
                    <a:pt x="0" y="1222"/>
                    <a:pt x="126" y="1298"/>
                    <a:pt x="253" y="1298"/>
                  </a:cubicBezTo>
                  <a:cubicBezTo>
                    <a:pt x="389" y="1298"/>
                    <a:pt x="526" y="1211"/>
                    <a:pt x="508" y="1047"/>
                  </a:cubicBezTo>
                  <a:cubicBezTo>
                    <a:pt x="482" y="826"/>
                    <a:pt x="455" y="623"/>
                    <a:pt x="464" y="402"/>
                  </a:cubicBezTo>
                  <a:cubicBezTo>
                    <a:pt x="473" y="287"/>
                    <a:pt x="490" y="102"/>
                    <a:pt x="384" y="23"/>
                  </a:cubicBezTo>
                  <a:cubicBezTo>
                    <a:pt x="368" y="11"/>
                    <a:pt x="344"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10"/>
            <p:cNvSpPr/>
            <p:nvPr/>
          </p:nvSpPr>
          <p:spPr>
            <a:xfrm rot="-1517980">
              <a:off x="235387" y="676399"/>
              <a:ext cx="106080" cy="159700"/>
            </a:xfrm>
            <a:custGeom>
              <a:avLst/>
              <a:gdLst/>
              <a:ahLst/>
              <a:cxnLst/>
              <a:rect l="l" t="t" r="r" b="b"/>
              <a:pathLst>
                <a:path w="701" h="1293" extrusionOk="0">
                  <a:moveTo>
                    <a:pt x="229" y="1"/>
                  </a:moveTo>
                  <a:cubicBezTo>
                    <a:pt x="183" y="1"/>
                    <a:pt x="137" y="21"/>
                    <a:pt x="106" y="63"/>
                  </a:cubicBezTo>
                  <a:cubicBezTo>
                    <a:pt x="9" y="196"/>
                    <a:pt x="44" y="425"/>
                    <a:pt x="27" y="584"/>
                  </a:cubicBezTo>
                  <a:cubicBezTo>
                    <a:pt x="9" y="752"/>
                    <a:pt x="0" y="920"/>
                    <a:pt x="36" y="1079"/>
                  </a:cubicBezTo>
                  <a:cubicBezTo>
                    <a:pt x="74" y="1232"/>
                    <a:pt x="181" y="1293"/>
                    <a:pt x="293" y="1293"/>
                  </a:cubicBezTo>
                  <a:cubicBezTo>
                    <a:pt x="490" y="1293"/>
                    <a:pt x="701" y="1102"/>
                    <a:pt x="565" y="893"/>
                  </a:cubicBezTo>
                  <a:cubicBezTo>
                    <a:pt x="495" y="787"/>
                    <a:pt x="468" y="672"/>
                    <a:pt x="459" y="549"/>
                  </a:cubicBezTo>
                  <a:cubicBezTo>
                    <a:pt x="442" y="478"/>
                    <a:pt x="442" y="399"/>
                    <a:pt x="424" y="328"/>
                  </a:cubicBezTo>
                  <a:cubicBezTo>
                    <a:pt x="415" y="249"/>
                    <a:pt x="371" y="178"/>
                    <a:pt x="362" y="107"/>
                  </a:cubicBezTo>
                  <a:cubicBezTo>
                    <a:pt x="347" y="37"/>
                    <a:pt x="289" y="1"/>
                    <a:pt x="2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10"/>
            <p:cNvSpPr/>
            <p:nvPr/>
          </p:nvSpPr>
          <p:spPr>
            <a:xfrm rot="-1517980">
              <a:off x="-559005" y="825196"/>
              <a:ext cx="94277" cy="167852"/>
            </a:xfrm>
            <a:custGeom>
              <a:avLst/>
              <a:gdLst/>
              <a:ahLst/>
              <a:cxnLst/>
              <a:rect l="l" t="t" r="r" b="b"/>
              <a:pathLst>
                <a:path w="623" h="1359" extrusionOk="0">
                  <a:moveTo>
                    <a:pt x="333" y="1"/>
                  </a:moveTo>
                  <a:cubicBezTo>
                    <a:pt x="177" y="1"/>
                    <a:pt x="13" y="102"/>
                    <a:pt x="18" y="307"/>
                  </a:cubicBezTo>
                  <a:cubicBezTo>
                    <a:pt x="27" y="483"/>
                    <a:pt x="44" y="651"/>
                    <a:pt x="53" y="828"/>
                  </a:cubicBezTo>
                  <a:cubicBezTo>
                    <a:pt x="62" y="978"/>
                    <a:pt x="0" y="1128"/>
                    <a:pt x="97" y="1269"/>
                  </a:cubicBezTo>
                  <a:cubicBezTo>
                    <a:pt x="141" y="1326"/>
                    <a:pt x="216" y="1359"/>
                    <a:pt x="288" y="1359"/>
                  </a:cubicBezTo>
                  <a:cubicBezTo>
                    <a:pt x="362" y="1359"/>
                    <a:pt x="432" y="1324"/>
                    <a:pt x="459" y="1243"/>
                  </a:cubicBezTo>
                  <a:cubicBezTo>
                    <a:pt x="512" y="1102"/>
                    <a:pt x="565" y="960"/>
                    <a:pt x="583" y="810"/>
                  </a:cubicBezTo>
                  <a:cubicBezTo>
                    <a:pt x="600" y="634"/>
                    <a:pt x="600" y="448"/>
                    <a:pt x="609" y="272"/>
                  </a:cubicBezTo>
                  <a:cubicBezTo>
                    <a:pt x="622" y="91"/>
                    <a:pt x="481" y="1"/>
                    <a:pt x="3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10"/>
            <p:cNvSpPr/>
            <p:nvPr/>
          </p:nvSpPr>
          <p:spPr>
            <a:xfrm rot="-1517980">
              <a:off x="-819698" y="590657"/>
              <a:ext cx="92309" cy="159700"/>
            </a:xfrm>
            <a:custGeom>
              <a:avLst/>
              <a:gdLst/>
              <a:ahLst/>
              <a:cxnLst/>
              <a:rect l="l" t="t" r="r" b="b"/>
              <a:pathLst>
                <a:path w="610" h="1293" extrusionOk="0">
                  <a:moveTo>
                    <a:pt x="287" y="1"/>
                  </a:moveTo>
                  <a:cubicBezTo>
                    <a:pt x="146" y="1"/>
                    <a:pt x="4" y="85"/>
                    <a:pt x="0" y="259"/>
                  </a:cubicBezTo>
                  <a:cubicBezTo>
                    <a:pt x="0" y="356"/>
                    <a:pt x="18" y="427"/>
                    <a:pt x="35" y="515"/>
                  </a:cubicBezTo>
                  <a:cubicBezTo>
                    <a:pt x="62" y="612"/>
                    <a:pt x="62" y="710"/>
                    <a:pt x="88" y="807"/>
                  </a:cubicBezTo>
                  <a:cubicBezTo>
                    <a:pt x="133" y="983"/>
                    <a:pt x="159" y="1160"/>
                    <a:pt x="327" y="1266"/>
                  </a:cubicBezTo>
                  <a:cubicBezTo>
                    <a:pt x="352" y="1284"/>
                    <a:pt x="381" y="1292"/>
                    <a:pt x="411" y="1292"/>
                  </a:cubicBezTo>
                  <a:cubicBezTo>
                    <a:pt x="496" y="1292"/>
                    <a:pt x="583" y="1225"/>
                    <a:pt x="583" y="1133"/>
                  </a:cubicBezTo>
                  <a:cubicBezTo>
                    <a:pt x="583" y="992"/>
                    <a:pt x="609" y="851"/>
                    <a:pt x="601" y="710"/>
                  </a:cubicBezTo>
                  <a:cubicBezTo>
                    <a:pt x="592" y="577"/>
                    <a:pt x="548" y="418"/>
                    <a:pt x="565" y="286"/>
                  </a:cubicBezTo>
                  <a:cubicBezTo>
                    <a:pt x="588" y="98"/>
                    <a:pt x="438"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10"/>
            <p:cNvSpPr/>
            <p:nvPr/>
          </p:nvSpPr>
          <p:spPr>
            <a:xfrm rot="-1517980">
              <a:off x="-335221" y="-49793"/>
              <a:ext cx="82322" cy="188231"/>
            </a:xfrm>
            <a:custGeom>
              <a:avLst/>
              <a:gdLst/>
              <a:ahLst/>
              <a:cxnLst/>
              <a:rect l="l" t="t" r="r" b="b"/>
              <a:pathLst>
                <a:path w="544" h="1524" extrusionOk="0">
                  <a:moveTo>
                    <a:pt x="292" y="1"/>
                  </a:moveTo>
                  <a:cubicBezTo>
                    <a:pt x="150" y="1"/>
                    <a:pt x="0" y="141"/>
                    <a:pt x="76" y="315"/>
                  </a:cubicBezTo>
                  <a:cubicBezTo>
                    <a:pt x="85" y="350"/>
                    <a:pt x="76" y="438"/>
                    <a:pt x="76" y="483"/>
                  </a:cubicBezTo>
                  <a:cubicBezTo>
                    <a:pt x="85" y="606"/>
                    <a:pt x="102" y="730"/>
                    <a:pt x="102" y="862"/>
                  </a:cubicBezTo>
                  <a:cubicBezTo>
                    <a:pt x="120" y="1048"/>
                    <a:pt x="49" y="1260"/>
                    <a:pt x="146" y="1436"/>
                  </a:cubicBezTo>
                  <a:cubicBezTo>
                    <a:pt x="176" y="1495"/>
                    <a:pt x="233" y="1524"/>
                    <a:pt x="290" y="1524"/>
                  </a:cubicBezTo>
                  <a:cubicBezTo>
                    <a:pt x="354" y="1524"/>
                    <a:pt x="419" y="1488"/>
                    <a:pt x="447" y="1419"/>
                  </a:cubicBezTo>
                  <a:cubicBezTo>
                    <a:pt x="517" y="1207"/>
                    <a:pt x="544" y="959"/>
                    <a:pt x="535" y="739"/>
                  </a:cubicBezTo>
                  <a:cubicBezTo>
                    <a:pt x="517" y="553"/>
                    <a:pt x="544" y="306"/>
                    <a:pt x="473" y="129"/>
                  </a:cubicBezTo>
                  <a:cubicBezTo>
                    <a:pt x="437" y="39"/>
                    <a:pt x="36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10"/>
            <p:cNvSpPr/>
            <p:nvPr/>
          </p:nvSpPr>
          <p:spPr>
            <a:xfrm rot="-1517980">
              <a:off x="-585714" y="309316"/>
              <a:ext cx="72334" cy="166617"/>
            </a:xfrm>
            <a:custGeom>
              <a:avLst/>
              <a:gdLst/>
              <a:ahLst/>
              <a:cxnLst/>
              <a:rect l="l" t="t" r="r" b="b"/>
              <a:pathLst>
                <a:path w="478" h="1349" extrusionOk="0">
                  <a:moveTo>
                    <a:pt x="245" y="1"/>
                  </a:moveTo>
                  <a:cubicBezTo>
                    <a:pt x="144" y="1"/>
                    <a:pt x="44" y="67"/>
                    <a:pt x="27" y="204"/>
                  </a:cubicBezTo>
                  <a:cubicBezTo>
                    <a:pt x="1" y="425"/>
                    <a:pt x="36" y="672"/>
                    <a:pt x="89" y="884"/>
                  </a:cubicBezTo>
                  <a:cubicBezTo>
                    <a:pt x="124" y="1043"/>
                    <a:pt x="142" y="1281"/>
                    <a:pt x="310" y="1343"/>
                  </a:cubicBezTo>
                  <a:cubicBezTo>
                    <a:pt x="319" y="1347"/>
                    <a:pt x="329" y="1348"/>
                    <a:pt x="338" y="1348"/>
                  </a:cubicBezTo>
                  <a:cubicBezTo>
                    <a:pt x="398" y="1348"/>
                    <a:pt x="450" y="1281"/>
                    <a:pt x="442" y="1220"/>
                  </a:cubicBezTo>
                  <a:cubicBezTo>
                    <a:pt x="425" y="1149"/>
                    <a:pt x="451" y="1069"/>
                    <a:pt x="460" y="999"/>
                  </a:cubicBezTo>
                  <a:cubicBezTo>
                    <a:pt x="460" y="919"/>
                    <a:pt x="451" y="840"/>
                    <a:pt x="442" y="752"/>
                  </a:cubicBezTo>
                  <a:cubicBezTo>
                    <a:pt x="434" y="575"/>
                    <a:pt x="478" y="398"/>
                    <a:pt x="469" y="222"/>
                  </a:cubicBezTo>
                  <a:cubicBezTo>
                    <a:pt x="460" y="76"/>
                    <a:pt x="352" y="1"/>
                    <a:pt x="2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10"/>
            <p:cNvSpPr/>
            <p:nvPr/>
          </p:nvSpPr>
          <p:spPr>
            <a:xfrm rot="-1517980">
              <a:off x="-60737" y="900788"/>
              <a:ext cx="82927" cy="151548"/>
            </a:xfrm>
            <a:custGeom>
              <a:avLst/>
              <a:gdLst/>
              <a:ahLst/>
              <a:cxnLst/>
              <a:rect l="l" t="t" r="r" b="b"/>
              <a:pathLst>
                <a:path w="548" h="1227" extrusionOk="0">
                  <a:moveTo>
                    <a:pt x="297" y="0"/>
                  </a:moveTo>
                  <a:cubicBezTo>
                    <a:pt x="252" y="0"/>
                    <a:pt x="206" y="23"/>
                    <a:pt x="177" y="74"/>
                  </a:cubicBezTo>
                  <a:cubicBezTo>
                    <a:pt x="80" y="241"/>
                    <a:pt x="53" y="489"/>
                    <a:pt x="27" y="683"/>
                  </a:cubicBezTo>
                  <a:cubicBezTo>
                    <a:pt x="0" y="904"/>
                    <a:pt x="27" y="1151"/>
                    <a:pt x="274" y="1222"/>
                  </a:cubicBezTo>
                  <a:cubicBezTo>
                    <a:pt x="288" y="1225"/>
                    <a:pt x="302" y="1226"/>
                    <a:pt x="315" y="1226"/>
                  </a:cubicBezTo>
                  <a:cubicBezTo>
                    <a:pt x="412" y="1226"/>
                    <a:pt x="490" y="1147"/>
                    <a:pt x="521" y="1054"/>
                  </a:cubicBezTo>
                  <a:cubicBezTo>
                    <a:pt x="548" y="966"/>
                    <a:pt x="512" y="904"/>
                    <a:pt x="495" y="824"/>
                  </a:cubicBezTo>
                  <a:cubicBezTo>
                    <a:pt x="477" y="762"/>
                    <a:pt x="477" y="692"/>
                    <a:pt x="477" y="630"/>
                  </a:cubicBezTo>
                  <a:cubicBezTo>
                    <a:pt x="477" y="559"/>
                    <a:pt x="477" y="480"/>
                    <a:pt x="468" y="400"/>
                  </a:cubicBezTo>
                  <a:cubicBezTo>
                    <a:pt x="468" y="303"/>
                    <a:pt x="451" y="215"/>
                    <a:pt x="433" y="118"/>
                  </a:cubicBezTo>
                  <a:cubicBezTo>
                    <a:pt x="423" y="45"/>
                    <a:pt x="361"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10"/>
            <p:cNvSpPr/>
            <p:nvPr/>
          </p:nvSpPr>
          <p:spPr>
            <a:xfrm rot="-1517980">
              <a:off x="-60656" y="1219741"/>
              <a:ext cx="83079" cy="152043"/>
            </a:xfrm>
            <a:custGeom>
              <a:avLst/>
              <a:gdLst/>
              <a:ahLst/>
              <a:cxnLst/>
              <a:rect l="l" t="t" r="r" b="b"/>
              <a:pathLst>
                <a:path w="549" h="1231" extrusionOk="0">
                  <a:moveTo>
                    <a:pt x="297" y="1"/>
                  </a:moveTo>
                  <a:cubicBezTo>
                    <a:pt x="252" y="1"/>
                    <a:pt x="206" y="22"/>
                    <a:pt x="177" y="70"/>
                  </a:cubicBezTo>
                  <a:cubicBezTo>
                    <a:pt x="80" y="246"/>
                    <a:pt x="54" y="494"/>
                    <a:pt x="27" y="688"/>
                  </a:cubicBezTo>
                  <a:cubicBezTo>
                    <a:pt x="1" y="909"/>
                    <a:pt x="36" y="1156"/>
                    <a:pt x="274" y="1226"/>
                  </a:cubicBezTo>
                  <a:cubicBezTo>
                    <a:pt x="287" y="1229"/>
                    <a:pt x="300" y="1231"/>
                    <a:pt x="313" y="1231"/>
                  </a:cubicBezTo>
                  <a:cubicBezTo>
                    <a:pt x="412" y="1231"/>
                    <a:pt x="498" y="1145"/>
                    <a:pt x="522" y="1059"/>
                  </a:cubicBezTo>
                  <a:cubicBezTo>
                    <a:pt x="548" y="962"/>
                    <a:pt x="513" y="909"/>
                    <a:pt x="495" y="829"/>
                  </a:cubicBezTo>
                  <a:cubicBezTo>
                    <a:pt x="477" y="767"/>
                    <a:pt x="486" y="697"/>
                    <a:pt x="477" y="635"/>
                  </a:cubicBezTo>
                  <a:cubicBezTo>
                    <a:pt x="477" y="555"/>
                    <a:pt x="477" y="485"/>
                    <a:pt x="477" y="405"/>
                  </a:cubicBezTo>
                  <a:cubicBezTo>
                    <a:pt x="469" y="299"/>
                    <a:pt x="451" y="220"/>
                    <a:pt x="433" y="123"/>
                  </a:cubicBezTo>
                  <a:cubicBezTo>
                    <a:pt x="423" y="45"/>
                    <a:pt x="361"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10"/>
            <p:cNvSpPr/>
            <p:nvPr/>
          </p:nvSpPr>
          <p:spPr>
            <a:xfrm rot="-1517980">
              <a:off x="778905" y="-695297"/>
              <a:ext cx="89586" cy="210093"/>
            </a:xfrm>
            <a:custGeom>
              <a:avLst/>
              <a:gdLst/>
              <a:ahLst/>
              <a:cxnLst/>
              <a:rect l="l" t="t" r="r" b="b"/>
              <a:pathLst>
                <a:path w="592" h="1701" extrusionOk="0">
                  <a:moveTo>
                    <a:pt x="274" y="1"/>
                  </a:moveTo>
                  <a:cubicBezTo>
                    <a:pt x="169" y="1"/>
                    <a:pt x="65" y="63"/>
                    <a:pt x="27" y="210"/>
                  </a:cubicBezTo>
                  <a:cubicBezTo>
                    <a:pt x="0" y="307"/>
                    <a:pt x="27" y="386"/>
                    <a:pt x="44" y="483"/>
                  </a:cubicBezTo>
                  <a:cubicBezTo>
                    <a:pt x="62" y="616"/>
                    <a:pt x="71" y="748"/>
                    <a:pt x="80" y="881"/>
                  </a:cubicBezTo>
                  <a:cubicBezTo>
                    <a:pt x="80" y="1004"/>
                    <a:pt x="71" y="1137"/>
                    <a:pt x="89" y="1260"/>
                  </a:cubicBezTo>
                  <a:cubicBezTo>
                    <a:pt x="97" y="1349"/>
                    <a:pt x="142" y="1437"/>
                    <a:pt x="142" y="1534"/>
                  </a:cubicBezTo>
                  <a:cubicBezTo>
                    <a:pt x="142" y="1640"/>
                    <a:pt x="235" y="1700"/>
                    <a:pt x="329" y="1700"/>
                  </a:cubicBezTo>
                  <a:cubicBezTo>
                    <a:pt x="399" y="1700"/>
                    <a:pt x="470" y="1667"/>
                    <a:pt x="504" y="1596"/>
                  </a:cubicBezTo>
                  <a:cubicBezTo>
                    <a:pt x="583" y="1410"/>
                    <a:pt x="530" y="1181"/>
                    <a:pt x="539" y="987"/>
                  </a:cubicBezTo>
                  <a:cubicBezTo>
                    <a:pt x="548" y="872"/>
                    <a:pt x="557" y="748"/>
                    <a:pt x="557" y="633"/>
                  </a:cubicBezTo>
                  <a:cubicBezTo>
                    <a:pt x="557" y="580"/>
                    <a:pt x="557" y="527"/>
                    <a:pt x="548" y="474"/>
                  </a:cubicBezTo>
                  <a:cubicBezTo>
                    <a:pt x="548" y="475"/>
                    <a:pt x="548" y="475"/>
                    <a:pt x="548" y="475"/>
                  </a:cubicBezTo>
                  <a:cubicBezTo>
                    <a:pt x="548" y="475"/>
                    <a:pt x="547" y="346"/>
                    <a:pt x="533" y="346"/>
                  </a:cubicBezTo>
                  <a:cubicBezTo>
                    <a:pt x="531" y="346"/>
                    <a:pt x="528" y="350"/>
                    <a:pt x="524" y="360"/>
                  </a:cubicBezTo>
                  <a:lnTo>
                    <a:pt x="524" y="360"/>
                  </a:lnTo>
                  <a:cubicBezTo>
                    <a:pt x="592" y="145"/>
                    <a:pt x="432" y="1"/>
                    <a:pt x="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10"/>
            <p:cNvSpPr/>
            <p:nvPr/>
          </p:nvSpPr>
          <p:spPr>
            <a:xfrm rot="-1517980">
              <a:off x="438281" y="-313425"/>
              <a:ext cx="81717" cy="189590"/>
            </a:xfrm>
            <a:custGeom>
              <a:avLst/>
              <a:gdLst/>
              <a:ahLst/>
              <a:cxnLst/>
              <a:rect l="l" t="t" r="r" b="b"/>
              <a:pathLst>
                <a:path w="540" h="1535" extrusionOk="0">
                  <a:moveTo>
                    <a:pt x="251" y="1"/>
                  </a:moveTo>
                  <a:cubicBezTo>
                    <a:pt x="169" y="1"/>
                    <a:pt x="91" y="38"/>
                    <a:pt x="54" y="126"/>
                  </a:cubicBezTo>
                  <a:cubicBezTo>
                    <a:pt x="1" y="259"/>
                    <a:pt x="27" y="320"/>
                    <a:pt x="63" y="444"/>
                  </a:cubicBezTo>
                  <a:cubicBezTo>
                    <a:pt x="89" y="541"/>
                    <a:pt x="89" y="665"/>
                    <a:pt x="98" y="762"/>
                  </a:cubicBezTo>
                  <a:cubicBezTo>
                    <a:pt x="124" y="983"/>
                    <a:pt x="186" y="1203"/>
                    <a:pt x="195" y="1424"/>
                  </a:cubicBezTo>
                  <a:cubicBezTo>
                    <a:pt x="201" y="1486"/>
                    <a:pt x="263" y="1534"/>
                    <a:pt x="324" y="1534"/>
                  </a:cubicBezTo>
                  <a:cubicBezTo>
                    <a:pt x="350" y="1534"/>
                    <a:pt x="377" y="1525"/>
                    <a:pt x="398" y="1504"/>
                  </a:cubicBezTo>
                  <a:cubicBezTo>
                    <a:pt x="522" y="1353"/>
                    <a:pt x="513" y="1097"/>
                    <a:pt x="522" y="912"/>
                  </a:cubicBezTo>
                  <a:cubicBezTo>
                    <a:pt x="539" y="788"/>
                    <a:pt x="531" y="656"/>
                    <a:pt x="539" y="523"/>
                  </a:cubicBezTo>
                  <a:cubicBezTo>
                    <a:pt x="539" y="435"/>
                    <a:pt x="522" y="312"/>
                    <a:pt x="522" y="241"/>
                  </a:cubicBezTo>
                  <a:cubicBezTo>
                    <a:pt x="527" y="99"/>
                    <a:pt x="384" y="1"/>
                    <a:pt x="2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10"/>
            <p:cNvSpPr/>
            <p:nvPr/>
          </p:nvSpPr>
          <p:spPr>
            <a:xfrm rot="-1517980">
              <a:off x="411268" y="-629520"/>
              <a:ext cx="89586" cy="167481"/>
            </a:xfrm>
            <a:custGeom>
              <a:avLst/>
              <a:gdLst/>
              <a:ahLst/>
              <a:cxnLst/>
              <a:rect l="l" t="t" r="r" b="b"/>
              <a:pathLst>
                <a:path w="592" h="1356" extrusionOk="0">
                  <a:moveTo>
                    <a:pt x="307" y="1"/>
                  </a:moveTo>
                  <a:cubicBezTo>
                    <a:pt x="208" y="1"/>
                    <a:pt x="111" y="58"/>
                    <a:pt x="71" y="189"/>
                  </a:cubicBezTo>
                  <a:cubicBezTo>
                    <a:pt x="0" y="392"/>
                    <a:pt x="62" y="657"/>
                    <a:pt x="62" y="869"/>
                  </a:cubicBezTo>
                  <a:cubicBezTo>
                    <a:pt x="62" y="1037"/>
                    <a:pt x="53" y="1337"/>
                    <a:pt x="274" y="1354"/>
                  </a:cubicBezTo>
                  <a:lnTo>
                    <a:pt x="291" y="1354"/>
                  </a:lnTo>
                  <a:cubicBezTo>
                    <a:pt x="297" y="1355"/>
                    <a:pt x="302" y="1356"/>
                    <a:pt x="308" y="1356"/>
                  </a:cubicBezTo>
                  <a:cubicBezTo>
                    <a:pt x="367" y="1356"/>
                    <a:pt x="435" y="1314"/>
                    <a:pt x="459" y="1257"/>
                  </a:cubicBezTo>
                  <a:cubicBezTo>
                    <a:pt x="530" y="1107"/>
                    <a:pt x="521" y="931"/>
                    <a:pt x="530" y="772"/>
                  </a:cubicBezTo>
                  <a:cubicBezTo>
                    <a:pt x="548" y="622"/>
                    <a:pt x="539" y="463"/>
                    <a:pt x="565" y="312"/>
                  </a:cubicBezTo>
                  <a:cubicBezTo>
                    <a:pt x="591" y="120"/>
                    <a:pt x="448" y="1"/>
                    <a:pt x="3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10"/>
            <p:cNvSpPr/>
            <p:nvPr/>
          </p:nvSpPr>
          <p:spPr>
            <a:xfrm rot="-1517980">
              <a:off x="909812" y="-936394"/>
              <a:ext cx="82473" cy="176251"/>
            </a:xfrm>
            <a:custGeom>
              <a:avLst/>
              <a:gdLst/>
              <a:ahLst/>
              <a:cxnLst/>
              <a:rect l="l" t="t" r="r" b="b"/>
              <a:pathLst>
                <a:path w="545" h="1427" extrusionOk="0">
                  <a:moveTo>
                    <a:pt x="294" y="0"/>
                  </a:moveTo>
                  <a:cubicBezTo>
                    <a:pt x="153" y="0"/>
                    <a:pt x="1" y="126"/>
                    <a:pt x="68" y="293"/>
                  </a:cubicBezTo>
                  <a:cubicBezTo>
                    <a:pt x="130" y="434"/>
                    <a:pt x="94" y="602"/>
                    <a:pt x="103" y="752"/>
                  </a:cubicBezTo>
                  <a:cubicBezTo>
                    <a:pt x="103" y="938"/>
                    <a:pt x="112" y="1132"/>
                    <a:pt x="139" y="1309"/>
                  </a:cubicBezTo>
                  <a:cubicBezTo>
                    <a:pt x="144" y="1387"/>
                    <a:pt x="203" y="1427"/>
                    <a:pt x="266" y="1427"/>
                  </a:cubicBezTo>
                  <a:cubicBezTo>
                    <a:pt x="302" y="1427"/>
                    <a:pt x="339" y="1414"/>
                    <a:pt x="368" y="1388"/>
                  </a:cubicBezTo>
                  <a:cubicBezTo>
                    <a:pt x="527" y="1247"/>
                    <a:pt x="492" y="947"/>
                    <a:pt x="501" y="752"/>
                  </a:cubicBezTo>
                  <a:cubicBezTo>
                    <a:pt x="509" y="540"/>
                    <a:pt x="545" y="346"/>
                    <a:pt x="483" y="143"/>
                  </a:cubicBezTo>
                  <a:cubicBezTo>
                    <a:pt x="454" y="43"/>
                    <a:pt x="376" y="0"/>
                    <a:pt x="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10"/>
            <p:cNvSpPr/>
            <p:nvPr/>
          </p:nvSpPr>
          <p:spPr>
            <a:xfrm rot="-1517980">
              <a:off x="132016" y="-618515"/>
              <a:ext cx="83835" cy="176251"/>
            </a:xfrm>
            <a:custGeom>
              <a:avLst/>
              <a:gdLst/>
              <a:ahLst/>
              <a:cxnLst/>
              <a:rect l="l" t="t" r="r" b="b"/>
              <a:pathLst>
                <a:path w="554" h="1427" extrusionOk="0">
                  <a:moveTo>
                    <a:pt x="296" y="0"/>
                  </a:moveTo>
                  <a:cubicBezTo>
                    <a:pt x="153" y="0"/>
                    <a:pt x="1" y="126"/>
                    <a:pt x="68" y="293"/>
                  </a:cubicBezTo>
                  <a:cubicBezTo>
                    <a:pt x="130" y="443"/>
                    <a:pt x="94" y="602"/>
                    <a:pt x="103" y="761"/>
                  </a:cubicBezTo>
                  <a:cubicBezTo>
                    <a:pt x="112" y="938"/>
                    <a:pt x="121" y="1132"/>
                    <a:pt x="138" y="1309"/>
                  </a:cubicBezTo>
                  <a:cubicBezTo>
                    <a:pt x="150" y="1387"/>
                    <a:pt x="207" y="1427"/>
                    <a:pt x="271" y="1427"/>
                  </a:cubicBezTo>
                  <a:cubicBezTo>
                    <a:pt x="307" y="1427"/>
                    <a:pt x="345" y="1414"/>
                    <a:pt x="377" y="1388"/>
                  </a:cubicBezTo>
                  <a:cubicBezTo>
                    <a:pt x="536" y="1247"/>
                    <a:pt x="492" y="947"/>
                    <a:pt x="500" y="752"/>
                  </a:cubicBezTo>
                  <a:cubicBezTo>
                    <a:pt x="509" y="540"/>
                    <a:pt x="553" y="346"/>
                    <a:pt x="492" y="143"/>
                  </a:cubicBezTo>
                  <a:cubicBezTo>
                    <a:pt x="459" y="43"/>
                    <a:pt x="379"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10"/>
            <p:cNvSpPr/>
            <p:nvPr/>
          </p:nvSpPr>
          <p:spPr>
            <a:xfrm rot="-1517980">
              <a:off x="1182007" y="-996703"/>
              <a:ext cx="72183" cy="164764"/>
            </a:xfrm>
            <a:custGeom>
              <a:avLst/>
              <a:gdLst/>
              <a:ahLst/>
              <a:cxnLst/>
              <a:rect l="l" t="t" r="r" b="b"/>
              <a:pathLst>
                <a:path w="477" h="1334" extrusionOk="0">
                  <a:moveTo>
                    <a:pt x="239" y="0"/>
                  </a:moveTo>
                  <a:cubicBezTo>
                    <a:pt x="106" y="0"/>
                    <a:pt x="27" y="106"/>
                    <a:pt x="18" y="221"/>
                  </a:cubicBezTo>
                  <a:cubicBezTo>
                    <a:pt x="0" y="380"/>
                    <a:pt x="27" y="548"/>
                    <a:pt x="35" y="707"/>
                  </a:cubicBezTo>
                  <a:cubicBezTo>
                    <a:pt x="44" y="866"/>
                    <a:pt x="9" y="1051"/>
                    <a:pt x="62" y="1201"/>
                  </a:cubicBezTo>
                  <a:cubicBezTo>
                    <a:pt x="85" y="1287"/>
                    <a:pt x="161" y="1334"/>
                    <a:pt x="235" y="1334"/>
                  </a:cubicBezTo>
                  <a:cubicBezTo>
                    <a:pt x="306" y="1334"/>
                    <a:pt x="376" y="1292"/>
                    <a:pt x="398" y="1201"/>
                  </a:cubicBezTo>
                  <a:cubicBezTo>
                    <a:pt x="477" y="883"/>
                    <a:pt x="424" y="548"/>
                    <a:pt x="459" y="221"/>
                  </a:cubicBezTo>
                  <a:cubicBezTo>
                    <a:pt x="468" y="106"/>
                    <a:pt x="345" y="9"/>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10"/>
            <p:cNvSpPr/>
            <p:nvPr/>
          </p:nvSpPr>
          <p:spPr>
            <a:xfrm rot="-1517980">
              <a:off x="1415546" y="-844998"/>
              <a:ext cx="87316" cy="197371"/>
            </a:xfrm>
            <a:custGeom>
              <a:avLst/>
              <a:gdLst/>
              <a:ahLst/>
              <a:cxnLst/>
              <a:rect l="l" t="t" r="r" b="b"/>
              <a:pathLst>
                <a:path w="577" h="1598" extrusionOk="0">
                  <a:moveTo>
                    <a:pt x="306" y="1"/>
                  </a:moveTo>
                  <a:cubicBezTo>
                    <a:pt x="154" y="1"/>
                    <a:pt x="0" y="113"/>
                    <a:pt x="38" y="320"/>
                  </a:cubicBezTo>
                  <a:cubicBezTo>
                    <a:pt x="64" y="426"/>
                    <a:pt x="64" y="523"/>
                    <a:pt x="91" y="629"/>
                  </a:cubicBezTo>
                  <a:cubicBezTo>
                    <a:pt x="126" y="753"/>
                    <a:pt x="144" y="876"/>
                    <a:pt x="161" y="1009"/>
                  </a:cubicBezTo>
                  <a:cubicBezTo>
                    <a:pt x="188" y="1203"/>
                    <a:pt x="188" y="1450"/>
                    <a:pt x="356" y="1574"/>
                  </a:cubicBezTo>
                  <a:cubicBezTo>
                    <a:pt x="376" y="1590"/>
                    <a:pt x="401" y="1597"/>
                    <a:pt x="425" y="1597"/>
                  </a:cubicBezTo>
                  <a:cubicBezTo>
                    <a:pt x="495" y="1597"/>
                    <a:pt x="565" y="1540"/>
                    <a:pt x="559" y="1468"/>
                  </a:cubicBezTo>
                  <a:cubicBezTo>
                    <a:pt x="559" y="1062"/>
                    <a:pt x="576" y="664"/>
                    <a:pt x="576" y="267"/>
                  </a:cubicBezTo>
                  <a:cubicBezTo>
                    <a:pt x="572" y="86"/>
                    <a:pt x="440" y="1"/>
                    <a:pt x="3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10"/>
            <p:cNvSpPr/>
            <p:nvPr/>
          </p:nvSpPr>
          <p:spPr>
            <a:xfrm rot="-1517980">
              <a:off x="1313729" y="-453148"/>
              <a:ext cx="90948" cy="161923"/>
            </a:xfrm>
            <a:custGeom>
              <a:avLst/>
              <a:gdLst/>
              <a:ahLst/>
              <a:cxnLst/>
              <a:rect l="l" t="t" r="r" b="b"/>
              <a:pathLst>
                <a:path w="601" h="1311" extrusionOk="0">
                  <a:moveTo>
                    <a:pt x="333" y="0"/>
                  </a:moveTo>
                  <a:cubicBezTo>
                    <a:pt x="172" y="0"/>
                    <a:pt x="0" y="145"/>
                    <a:pt x="79" y="336"/>
                  </a:cubicBezTo>
                  <a:cubicBezTo>
                    <a:pt x="194" y="618"/>
                    <a:pt x="26" y="1033"/>
                    <a:pt x="273" y="1272"/>
                  </a:cubicBezTo>
                  <a:cubicBezTo>
                    <a:pt x="296" y="1298"/>
                    <a:pt x="330" y="1310"/>
                    <a:pt x="365" y="1310"/>
                  </a:cubicBezTo>
                  <a:cubicBezTo>
                    <a:pt x="412" y="1310"/>
                    <a:pt x="460" y="1289"/>
                    <a:pt x="485" y="1254"/>
                  </a:cubicBezTo>
                  <a:cubicBezTo>
                    <a:pt x="582" y="1113"/>
                    <a:pt x="600" y="883"/>
                    <a:pt x="582" y="707"/>
                  </a:cubicBezTo>
                  <a:cubicBezTo>
                    <a:pt x="574" y="521"/>
                    <a:pt x="600" y="336"/>
                    <a:pt x="547" y="159"/>
                  </a:cubicBezTo>
                  <a:cubicBezTo>
                    <a:pt x="512" y="47"/>
                    <a:pt x="424" y="0"/>
                    <a:pt x="3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10"/>
            <p:cNvSpPr/>
            <p:nvPr/>
          </p:nvSpPr>
          <p:spPr>
            <a:xfrm rot="-1517980">
              <a:off x="1355539" y="-71713"/>
              <a:ext cx="107745" cy="166370"/>
            </a:xfrm>
            <a:custGeom>
              <a:avLst/>
              <a:gdLst/>
              <a:ahLst/>
              <a:cxnLst/>
              <a:rect l="l" t="t" r="r" b="b"/>
              <a:pathLst>
                <a:path w="712" h="1347" extrusionOk="0">
                  <a:moveTo>
                    <a:pt x="280" y="0"/>
                  </a:moveTo>
                  <a:cubicBezTo>
                    <a:pt x="142" y="0"/>
                    <a:pt x="1" y="106"/>
                    <a:pt x="53" y="268"/>
                  </a:cubicBezTo>
                  <a:cubicBezTo>
                    <a:pt x="132" y="515"/>
                    <a:pt x="212" y="754"/>
                    <a:pt x="309" y="1001"/>
                  </a:cubicBezTo>
                  <a:cubicBezTo>
                    <a:pt x="371" y="1142"/>
                    <a:pt x="388" y="1319"/>
                    <a:pt x="574" y="1345"/>
                  </a:cubicBezTo>
                  <a:cubicBezTo>
                    <a:pt x="580" y="1346"/>
                    <a:pt x="587" y="1347"/>
                    <a:pt x="592" y="1347"/>
                  </a:cubicBezTo>
                  <a:cubicBezTo>
                    <a:pt x="683" y="1347"/>
                    <a:pt x="711" y="1228"/>
                    <a:pt x="663" y="1161"/>
                  </a:cubicBezTo>
                  <a:lnTo>
                    <a:pt x="663" y="1161"/>
                  </a:lnTo>
                  <a:cubicBezTo>
                    <a:pt x="664" y="1163"/>
                    <a:pt x="665" y="1164"/>
                    <a:pt x="666" y="1164"/>
                  </a:cubicBezTo>
                  <a:cubicBezTo>
                    <a:pt x="676" y="1164"/>
                    <a:pt x="661" y="1060"/>
                    <a:pt x="653" y="1036"/>
                  </a:cubicBezTo>
                  <a:cubicBezTo>
                    <a:pt x="636" y="939"/>
                    <a:pt x="618" y="851"/>
                    <a:pt x="591" y="754"/>
                  </a:cubicBezTo>
                  <a:cubicBezTo>
                    <a:pt x="547" y="559"/>
                    <a:pt x="530" y="365"/>
                    <a:pt x="494" y="171"/>
                  </a:cubicBezTo>
                  <a:cubicBezTo>
                    <a:pt x="469" y="51"/>
                    <a:pt x="375" y="0"/>
                    <a:pt x="2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10"/>
            <p:cNvSpPr/>
            <p:nvPr/>
          </p:nvSpPr>
          <p:spPr>
            <a:xfrm rot="-1517980">
              <a:off x="1184870" y="134816"/>
              <a:ext cx="99876" cy="165382"/>
            </a:xfrm>
            <a:custGeom>
              <a:avLst/>
              <a:gdLst/>
              <a:ahLst/>
              <a:cxnLst/>
              <a:rect l="l" t="t" r="r" b="b"/>
              <a:pathLst>
                <a:path w="660" h="1339" extrusionOk="0">
                  <a:moveTo>
                    <a:pt x="604" y="407"/>
                  </a:moveTo>
                  <a:cubicBezTo>
                    <a:pt x="603" y="412"/>
                    <a:pt x="602" y="420"/>
                    <a:pt x="601" y="428"/>
                  </a:cubicBezTo>
                  <a:cubicBezTo>
                    <a:pt x="601" y="421"/>
                    <a:pt x="602" y="414"/>
                    <a:pt x="604" y="407"/>
                  </a:cubicBezTo>
                  <a:close/>
                  <a:moveTo>
                    <a:pt x="410" y="1"/>
                  </a:moveTo>
                  <a:cubicBezTo>
                    <a:pt x="377" y="1"/>
                    <a:pt x="343" y="10"/>
                    <a:pt x="310" y="31"/>
                  </a:cubicBezTo>
                  <a:cubicBezTo>
                    <a:pt x="1" y="208"/>
                    <a:pt x="177" y="579"/>
                    <a:pt x="195" y="870"/>
                  </a:cubicBezTo>
                  <a:cubicBezTo>
                    <a:pt x="203" y="932"/>
                    <a:pt x="244" y="1338"/>
                    <a:pt x="385" y="1338"/>
                  </a:cubicBezTo>
                  <a:cubicBezTo>
                    <a:pt x="405" y="1338"/>
                    <a:pt x="427" y="1330"/>
                    <a:pt x="451" y="1311"/>
                  </a:cubicBezTo>
                  <a:cubicBezTo>
                    <a:pt x="566" y="1223"/>
                    <a:pt x="575" y="976"/>
                    <a:pt x="583" y="843"/>
                  </a:cubicBezTo>
                  <a:cubicBezTo>
                    <a:pt x="601" y="737"/>
                    <a:pt x="601" y="623"/>
                    <a:pt x="610" y="517"/>
                  </a:cubicBezTo>
                  <a:cubicBezTo>
                    <a:pt x="610" y="517"/>
                    <a:pt x="614" y="405"/>
                    <a:pt x="611" y="388"/>
                  </a:cubicBezTo>
                  <a:lnTo>
                    <a:pt x="611" y="388"/>
                  </a:lnTo>
                  <a:cubicBezTo>
                    <a:pt x="624" y="356"/>
                    <a:pt x="645" y="322"/>
                    <a:pt x="645" y="278"/>
                  </a:cubicBezTo>
                  <a:cubicBezTo>
                    <a:pt x="659" y="151"/>
                    <a:pt x="543" y="1"/>
                    <a:pt x="4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10"/>
            <p:cNvSpPr/>
            <p:nvPr/>
          </p:nvSpPr>
          <p:spPr>
            <a:xfrm rot="-1517980">
              <a:off x="979385" y="522017"/>
              <a:ext cx="99876" cy="165999"/>
            </a:xfrm>
            <a:custGeom>
              <a:avLst/>
              <a:gdLst/>
              <a:ahLst/>
              <a:cxnLst/>
              <a:rect l="l" t="t" r="r" b="b"/>
              <a:pathLst>
                <a:path w="660" h="1344" extrusionOk="0">
                  <a:moveTo>
                    <a:pt x="605" y="405"/>
                  </a:moveTo>
                  <a:cubicBezTo>
                    <a:pt x="604" y="412"/>
                    <a:pt x="602" y="421"/>
                    <a:pt x="601" y="433"/>
                  </a:cubicBezTo>
                  <a:cubicBezTo>
                    <a:pt x="601" y="424"/>
                    <a:pt x="602" y="414"/>
                    <a:pt x="605" y="405"/>
                  </a:cubicBezTo>
                  <a:close/>
                  <a:moveTo>
                    <a:pt x="406" y="0"/>
                  </a:moveTo>
                  <a:cubicBezTo>
                    <a:pt x="374" y="0"/>
                    <a:pt x="342" y="9"/>
                    <a:pt x="309" y="27"/>
                  </a:cubicBezTo>
                  <a:cubicBezTo>
                    <a:pt x="0" y="213"/>
                    <a:pt x="177" y="583"/>
                    <a:pt x="195" y="875"/>
                  </a:cubicBezTo>
                  <a:cubicBezTo>
                    <a:pt x="202" y="929"/>
                    <a:pt x="244" y="1343"/>
                    <a:pt x="385" y="1343"/>
                  </a:cubicBezTo>
                  <a:cubicBezTo>
                    <a:pt x="405" y="1343"/>
                    <a:pt x="427" y="1335"/>
                    <a:pt x="451" y="1316"/>
                  </a:cubicBezTo>
                  <a:cubicBezTo>
                    <a:pt x="565" y="1228"/>
                    <a:pt x="574" y="972"/>
                    <a:pt x="583" y="840"/>
                  </a:cubicBezTo>
                  <a:cubicBezTo>
                    <a:pt x="601" y="734"/>
                    <a:pt x="601" y="628"/>
                    <a:pt x="610" y="522"/>
                  </a:cubicBezTo>
                  <a:cubicBezTo>
                    <a:pt x="610" y="515"/>
                    <a:pt x="614" y="402"/>
                    <a:pt x="610" y="388"/>
                  </a:cubicBezTo>
                  <a:lnTo>
                    <a:pt x="610" y="388"/>
                  </a:lnTo>
                  <a:cubicBezTo>
                    <a:pt x="623" y="353"/>
                    <a:pt x="645" y="320"/>
                    <a:pt x="645" y="283"/>
                  </a:cubicBezTo>
                  <a:cubicBezTo>
                    <a:pt x="659" y="148"/>
                    <a:pt x="541" y="0"/>
                    <a:pt x="4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10"/>
            <p:cNvSpPr/>
            <p:nvPr/>
          </p:nvSpPr>
          <p:spPr>
            <a:xfrm rot="-1517980">
              <a:off x="1125572" y="-227555"/>
              <a:ext cx="77631" cy="175386"/>
            </a:xfrm>
            <a:custGeom>
              <a:avLst/>
              <a:gdLst/>
              <a:ahLst/>
              <a:cxnLst/>
              <a:rect l="l" t="t" r="r" b="b"/>
              <a:pathLst>
                <a:path w="513" h="1420" extrusionOk="0">
                  <a:moveTo>
                    <a:pt x="292" y="1"/>
                  </a:moveTo>
                  <a:cubicBezTo>
                    <a:pt x="195" y="1"/>
                    <a:pt x="98" y="65"/>
                    <a:pt x="80" y="194"/>
                  </a:cubicBezTo>
                  <a:cubicBezTo>
                    <a:pt x="63" y="317"/>
                    <a:pt x="80" y="450"/>
                    <a:pt x="71" y="574"/>
                  </a:cubicBezTo>
                  <a:cubicBezTo>
                    <a:pt x="71" y="715"/>
                    <a:pt x="54" y="847"/>
                    <a:pt x="54" y="989"/>
                  </a:cubicBezTo>
                  <a:cubicBezTo>
                    <a:pt x="45" y="1130"/>
                    <a:pt x="1" y="1359"/>
                    <a:pt x="169" y="1412"/>
                  </a:cubicBezTo>
                  <a:cubicBezTo>
                    <a:pt x="180" y="1417"/>
                    <a:pt x="191" y="1419"/>
                    <a:pt x="201" y="1419"/>
                  </a:cubicBezTo>
                  <a:cubicBezTo>
                    <a:pt x="245" y="1419"/>
                    <a:pt x="276" y="1376"/>
                    <a:pt x="283" y="1333"/>
                  </a:cubicBezTo>
                  <a:cubicBezTo>
                    <a:pt x="292" y="1298"/>
                    <a:pt x="328" y="1245"/>
                    <a:pt x="336" y="1200"/>
                  </a:cubicBezTo>
                  <a:cubicBezTo>
                    <a:pt x="381" y="1086"/>
                    <a:pt x="407" y="971"/>
                    <a:pt x="425" y="856"/>
                  </a:cubicBezTo>
                  <a:cubicBezTo>
                    <a:pt x="469" y="644"/>
                    <a:pt x="513" y="423"/>
                    <a:pt x="504" y="211"/>
                  </a:cubicBezTo>
                  <a:cubicBezTo>
                    <a:pt x="495" y="71"/>
                    <a:pt x="393"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10"/>
            <p:cNvSpPr/>
            <p:nvPr/>
          </p:nvSpPr>
          <p:spPr>
            <a:xfrm rot="-1517980">
              <a:off x="930421" y="45394"/>
              <a:ext cx="75815" cy="135616"/>
            </a:xfrm>
            <a:custGeom>
              <a:avLst/>
              <a:gdLst/>
              <a:ahLst/>
              <a:cxnLst/>
              <a:rect l="l" t="t" r="r" b="b"/>
              <a:pathLst>
                <a:path w="501" h="1098" extrusionOk="0">
                  <a:moveTo>
                    <a:pt x="279" y="1"/>
                  </a:moveTo>
                  <a:cubicBezTo>
                    <a:pt x="229" y="1"/>
                    <a:pt x="180" y="19"/>
                    <a:pt x="141" y="60"/>
                  </a:cubicBezTo>
                  <a:cubicBezTo>
                    <a:pt x="0" y="210"/>
                    <a:pt x="44" y="395"/>
                    <a:pt x="88" y="572"/>
                  </a:cubicBezTo>
                  <a:cubicBezTo>
                    <a:pt x="133" y="731"/>
                    <a:pt x="150" y="943"/>
                    <a:pt x="256" y="1075"/>
                  </a:cubicBezTo>
                  <a:cubicBezTo>
                    <a:pt x="269" y="1091"/>
                    <a:pt x="286" y="1097"/>
                    <a:pt x="305" y="1097"/>
                  </a:cubicBezTo>
                  <a:cubicBezTo>
                    <a:pt x="340" y="1097"/>
                    <a:pt x="377" y="1074"/>
                    <a:pt x="389" y="1040"/>
                  </a:cubicBezTo>
                  <a:cubicBezTo>
                    <a:pt x="424" y="890"/>
                    <a:pt x="433" y="748"/>
                    <a:pt x="442" y="589"/>
                  </a:cubicBezTo>
                  <a:cubicBezTo>
                    <a:pt x="450" y="457"/>
                    <a:pt x="495" y="342"/>
                    <a:pt x="495" y="219"/>
                  </a:cubicBezTo>
                  <a:cubicBezTo>
                    <a:pt x="501" y="91"/>
                    <a:pt x="389"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10"/>
            <p:cNvSpPr/>
            <p:nvPr/>
          </p:nvSpPr>
          <p:spPr>
            <a:xfrm rot="-1517980">
              <a:off x="1594640" y="-499156"/>
              <a:ext cx="77782" cy="170693"/>
            </a:xfrm>
            <a:custGeom>
              <a:avLst/>
              <a:gdLst/>
              <a:ahLst/>
              <a:cxnLst/>
              <a:rect l="l" t="t" r="r" b="b"/>
              <a:pathLst>
                <a:path w="514" h="1382" extrusionOk="0">
                  <a:moveTo>
                    <a:pt x="208" y="1"/>
                  </a:moveTo>
                  <a:cubicBezTo>
                    <a:pt x="181" y="1"/>
                    <a:pt x="154" y="11"/>
                    <a:pt x="133" y="36"/>
                  </a:cubicBezTo>
                  <a:cubicBezTo>
                    <a:pt x="72" y="89"/>
                    <a:pt x="72" y="142"/>
                    <a:pt x="63" y="230"/>
                  </a:cubicBezTo>
                  <a:cubicBezTo>
                    <a:pt x="45" y="354"/>
                    <a:pt x="27" y="477"/>
                    <a:pt x="19" y="610"/>
                  </a:cubicBezTo>
                  <a:cubicBezTo>
                    <a:pt x="1" y="813"/>
                    <a:pt x="19" y="1007"/>
                    <a:pt x="45" y="1210"/>
                  </a:cubicBezTo>
                  <a:cubicBezTo>
                    <a:pt x="54" y="1328"/>
                    <a:pt x="145" y="1381"/>
                    <a:pt x="242" y="1381"/>
                  </a:cubicBezTo>
                  <a:cubicBezTo>
                    <a:pt x="341" y="1381"/>
                    <a:pt x="447" y="1326"/>
                    <a:pt x="478" y="1228"/>
                  </a:cubicBezTo>
                  <a:cubicBezTo>
                    <a:pt x="513" y="1131"/>
                    <a:pt x="487" y="1069"/>
                    <a:pt x="460" y="981"/>
                  </a:cubicBezTo>
                  <a:cubicBezTo>
                    <a:pt x="425" y="875"/>
                    <a:pt x="416" y="760"/>
                    <a:pt x="407" y="654"/>
                  </a:cubicBezTo>
                  <a:cubicBezTo>
                    <a:pt x="398" y="469"/>
                    <a:pt x="407" y="221"/>
                    <a:pt x="310" y="62"/>
                  </a:cubicBezTo>
                  <a:cubicBezTo>
                    <a:pt x="289" y="25"/>
                    <a:pt x="248"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10"/>
            <p:cNvSpPr/>
            <p:nvPr/>
          </p:nvSpPr>
          <p:spPr>
            <a:xfrm rot="-1517980">
              <a:off x="1653143" y="-228368"/>
              <a:ext cx="79749" cy="160194"/>
            </a:xfrm>
            <a:custGeom>
              <a:avLst/>
              <a:gdLst/>
              <a:ahLst/>
              <a:cxnLst/>
              <a:rect l="l" t="t" r="r" b="b"/>
              <a:pathLst>
                <a:path w="527" h="1297" extrusionOk="0">
                  <a:moveTo>
                    <a:pt x="325" y="0"/>
                  </a:moveTo>
                  <a:cubicBezTo>
                    <a:pt x="309" y="0"/>
                    <a:pt x="293" y="5"/>
                    <a:pt x="278" y="16"/>
                  </a:cubicBezTo>
                  <a:cubicBezTo>
                    <a:pt x="164" y="113"/>
                    <a:pt x="128" y="254"/>
                    <a:pt x="84" y="396"/>
                  </a:cubicBezTo>
                  <a:cubicBezTo>
                    <a:pt x="22" y="625"/>
                    <a:pt x="13" y="837"/>
                    <a:pt x="5" y="1067"/>
                  </a:cubicBezTo>
                  <a:cubicBezTo>
                    <a:pt x="0" y="1221"/>
                    <a:pt x="127" y="1297"/>
                    <a:pt x="255" y="1297"/>
                  </a:cubicBezTo>
                  <a:cubicBezTo>
                    <a:pt x="390" y="1297"/>
                    <a:pt x="526" y="1212"/>
                    <a:pt x="508" y="1049"/>
                  </a:cubicBezTo>
                  <a:cubicBezTo>
                    <a:pt x="481" y="828"/>
                    <a:pt x="455" y="625"/>
                    <a:pt x="464" y="405"/>
                  </a:cubicBezTo>
                  <a:cubicBezTo>
                    <a:pt x="473" y="290"/>
                    <a:pt x="490" y="104"/>
                    <a:pt x="384" y="25"/>
                  </a:cubicBezTo>
                  <a:cubicBezTo>
                    <a:pt x="369" y="9"/>
                    <a:pt x="348" y="0"/>
                    <a:pt x="3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10"/>
            <p:cNvSpPr/>
            <p:nvPr/>
          </p:nvSpPr>
          <p:spPr>
            <a:xfrm rot="-1517980">
              <a:off x="1634540" y="90539"/>
              <a:ext cx="107442" cy="159824"/>
            </a:xfrm>
            <a:custGeom>
              <a:avLst/>
              <a:gdLst/>
              <a:ahLst/>
              <a:cxnLst/>
              <a:rect l="l" t="t" r="r" b="b"/>
              <a:pathLst>
                <a:path w="710" h="1294" extrusionOk="0">
                  <a:moveTo>
                    <a:pt x="233" y="0"/>
                  </a:moveTo>
                  <a:cubicBezTo>
                    <a:pt x="189" y="0"/>
                    <a:pt x="145" y="19"/>
                    <a:pt x="115" y="56"/>
                  </a:cubicBezTo>
                  <a:cubicBezTo>
                    <a:pt x="9" y="197"/>
                    <a:pt x="44" y="418"/>
                    <a:pt x="36" y="585"/>
                  </a:cubicBezTo>
                  <a:cubicBezTo>
                    <a:pt x="18" y="753"/>
                    <a:pt x="0" y="921"/>
                    <a:pt x="44" y="1080"/>
                  </a:cubicBezTo>
                  <a:cubicBezTo>
                    <a:pt x="80" y="1233"/>
                    <a:pt x="186" y="1294"/>
                    <a:pt x="298" y="1294"/>
                  </a:cubicBezTo>
                  <a:cubicBezTo>
                    <a:pt x="495" y="1294"/>
                    <a:pt x="710" y="1103"/>
                    <a:pt x="574" y="894"/>
                  </a:cubicBezTo>
                  <a:cubicBezTo>
                    <a:pt x="495" y="788"/>
                    <a:pt x="477" y="674"/>
                    <a:pt x="459" y="550"/>
                  </a:cubicBezTo>
                  <a:cubicBezTo>
                    <a:pt x="451" y="471"/>
                    <a:pt x="451" y="400"/>
                    <a:pt x="433" y="320"/>
                  </a:cubicBezTo>
                  <a:cubicBezTo>
                    <a:pt x="415" y="250"/>
                    <a:pt x="380" y="179"/>
                    <a:pt x="371" y="109"/>
                  </a:cubicBezTo>
                  <a:cubicBezTo>
                    <a:pt x="356" y="36"/>
                    <a:pt x="295" y="0"/>
                    <a:pt x="2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10"/>
            <p:cNvSpPr/>
            <p:nvPr/>
          </p:nvSpPr>
          <p:spPr>
            <a:xfrm rot="-1517980">
              <a:off x="841229" y="238757"/>
              <a:ext cx="94277" cy="168346"/>
            </a:xfrm>
            <a:custGeom>
              <a:avLst/>
              <a:gdLst/>
              <a:ahLst/>
              <a:cxnLst/>
              <a:rect l="l" t="t" r="r" b="b"/>
              <a:pathLst>
                <a:path w="623" h="1363" extrusionOk="0">
                  <a:moveTo>
                    <a:pt x="334" y="1"/>
                  </a:moveTo>
                  <a:cubicBezTo>
                    <a:pt x="178" y="1"/>
                    <a:pt x="14" y="102"/>
                    <a:pt x="19" y="302"/>
                  </a:cubicBezTo>
                  <a:cubicBezTo>
                    <a:pt x="27" y="479"/>
                    <a:pt x="36" y="655"/>
                    <a:pt x="54" y="832"/>
                  </a:cubicBezTo>
                  <a:cubicBezTo>
                    <a:pt x="63" y="982"/>
                    <a:pt x="1" y="1132"/>
                    <a:pt x="98" y="1274"/>
                  </a:cubicBezTo>
                  <a:cubicBezTo>
                    <a:pt x="141" y="1330"/>
                    <a:pt x="217" y="1363"/>
                    <a:pt x="289" y="1363"/>
                  </a:cubicBezTo>
                  <a:cubicBezTo>
                    <a:pt x="363" y="1363"/>
                    <a:pt x="433" y="1328"/>
                    <a:pt x="460" y="1247"/>
                  </a:cubicBezTo>
                  <a:cubicBezTo>
                    <a:pt x="513" y="1097"/>
                    <a:pt x="566" y="965"/>
                    <a:pt x="575" y="814"/>
                  </a:cubicBezTo>
                  <a:cubicBezTo>
                    <a:pt x="601" y="629"/>
                    <a:pt x="601" y="452"/>
                    <a:pt x="610" y="276"/>
                  </a:cubicBezTo>
                  <a:cubicBezTo>
                    <a:pt x="623" y="91"/>
                    <a:pt x="482"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10"/>
            <p:cNvSpPr/>
            <p:nvPr/>
          </p:nvSpPr>
          <p:spPr>
            <a:xfrm rot="-1517980">
              <a:off x="579442" y="4735"/>
              <a:ext cx="92309" cy="160194"/>
            </a:xfrm>
            <a:custGeom>
              <a:avLst/>
              <a:gdLst/>
              <a:ahLst/>
              <a:cxnLst/>
              <a:rect l="l" t="t" r="r" b="b"/>
              <a:pathLst>
                <a:path w="610" h="1297" extrusionOk="0">
                  <a:moveTo>
                    <a:pt x="292" y="0"/>
                  </a:moveTo>
                  <a:cubicBezTo>
                    <a:pt x="153" y="0"/>
                    <a:pt x="13" y="85"/>
                    <a:pt x="9" y="264"/>
                  </a:cubicBezTo>
                  <a:cubicBezTo>
                    <a:pt x="0" y="352"/>
                    <a:pt x="27" y="431"/>
                    <a:pt x="44" y="511"/>
                  </a:cubicBezTo>
                  <a:cubicBezTo>
                    <a:pt x="62" y="608"/>
                    <a:pt x="71" y="714"/>
                    <a:pt x="97" y="802"/>
                  </a:cubicBezTo>
                  <a:cubicBezTo>
                    <a:pt x="141" y="988"/>
                    <a:pt x="168" y="1155"/>
                    <a:pt x="336" y="1270"/>
                  </a:cubicBezTo>
                  <a:cubicBezTo>
                    <a:pt x="361" y="1288"/>
                    <a:pt x="390" y="1297"/>
                    <a:pt x="419" y="1297"/>
                  </a:cubicBezTo>
                  <a:cubicBezTo>
                    <a:pt x="504" y="1297"/>
                    <a:pt x="592" y="1227"/>
                    <a:pt x="592" y="1129"/>
                  </a:cubicBezTo>
                  <a:cubicBezTo>
                    <a:pt x="583" y="996"/>
                    <a:pt x="609" y="855"/>
                    <a:pt x="600" y="714"/>
                  </a:cubicBezTo>
                  <a:cubicBezTo>
                    <a:pt x="592" y="573"/>
                    <a:pt x="556" y="414"/>
                    <a:pt x="574" y="281"/>
                  </a:cubicBezTo>
                  <a:cubicBezTo>
                    <a:pt x="592" y="98"/>
                    <a:pt x="442" y="0"/>
                    <a:pt x="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10"/>
            <p:cNvSpPr/>
            <p:nvPr/>
          </p:nvSpPr>
          <p:spPr>
            <a:xfrm rot="-1517980">
              <a:off x="1064389" y="-636373"/>
              <a:ext cx="82927" cy="188355"/>
            </a:xfrm>
            <a:custGeom>
              <a:avLst/>
              <a:gdLst/>
              <a:ahLst/>
              <a:cxnLst/>
              <a:rect l="l" t="t" r="r" b="b"/>
              <a:pathLst>
                <a:path w="548" h="1525" extrusionOk="0">
                  <a:moveTo>
                    <a:pt x="299" y="1"/>
                  </a:moveTo>
                  <a:cubicBezTo>
                    <a:pt x="156" y="1"/>
                    <a:pt x="0" y="145"/>
                    <a:pt x="71" y="321"/>
                  </a:cubicBezTo>
                  <a:cubicBezTo>
                    <a:pt x="88" y="356"/>
                    <a:pt x="71" y="436"/>
                    <a:pt x="80" y="480"/>
                  </a:cubicBezTo>
                  <a:cubicBezTo>
                    <a:pt x="88" y="612"/>
                    <a:pt x="97" y="736"/>
                    <a:pt x="106" y="860"/>
                  </a:cubicBezTo>
                  <a:cubicBezTo>
                    <a:pt x="115" y="1045"/>
                    <a:pt x="53" y="1266"/>
                    <a:pt x="141" y="1434"/>
                  </a:cubicBezTo>
                  <a:cubicBezTo>
                    <a:pt x="175" y="1493"/>
                    <a:pt x="236" y="1524"/>
                    <a:pt x="295" y="1524"/>
                  </a:cubicBezTo>
                  <a:cubicBezTo>
                    <a:pt x="358" y="1524"/>
                    <a:pt x="419" y="1489"/>
                    <a:pt x="442" y="1416"/>
                  </a:cubicBezTo>
                  <a:cubicBezTo>
                    <a:pt x="521" y="1213"/>
                    <a:pt x="547" y="966"/>
                    <a:pt x="530" y="745"/>
                  </a:cubicBezTo>
                  <a:cubicBezTo>
                    <a:pt x="521" y="551"/>
                    <a:pt x="547" y="312"/>
                    <a:pt x="477" y="127"/>
                  </a:cubicBezTo>
                  <a:cubicBezTo>
                    <a:pt x="441" y="38"/>
                    <a:pt x="372"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10"/>
            <p:cNvSpPr/>
            <p:nvPr/>
          </p:nvSpPr>
          <p:spPr>
            <a:xfrm rot="-1517980">
              <a:off x="813387" y="-276779"/>
              <a:ext cx="73696" cy="166987"/>
            </a:xfrm>
            <a:custGeom>
              <a:avLst/>
              <a:gdLst/>
              <a:ahLst/>
              <a:cxnLst/>
              <a:rect l="l" t="t" r="r" b="b"/>
              <a:pathLst>
                <a:path w="487" h="1352" extrusionOk="0">
                  <a:moveTo>
                    <a:pt x="256" y="1"/>
                  </a:moveTo>
                  <a:cubicBezTo>
                    <a:pt x="155" y="1"/>
                    <a:pt x="53" y="69"/>
                    <a:pt x="36" y="207"/>
                  </a:cubicBezTo>
                  <a:cubicBezTo>
                    <a:pt x="1" y="428"/>
                    <a:pt x="45" y="675"/>
                    <a:pt x="98" y="887"/>
                  </a:cubicBezTo>
                  <a:cubicBezTo>
                    <a:pt x="133" y="1037"/>
                    <a:pt x="142" y="1285"/>
                    <a:pt x="310" y="1346"/>
                  </a:cubicBezTo>
                  <a:cubicBezTo>
                    <a:pt x="321" y="1350"/>
                    <a:pt x="331" y="1352"/>
                    <a:pt x="341" y="1352"/>
                  </a:cubicBezTo>
                  <a:cubicBezTo>
                    <a:pt x="407" y="1352"/>
                    <a:pt x="458" y="1284"/>
                    <a:pt x="442" y="1223"/>
                  </a:cubicBezTo>
                  <a:cubicBezTo>
                    <a:pt x="434" y="1152"/>
                    <a:pt x="460" y="1073"/>
                    <a:pt x="460" y="1002"/>
                  </a:cubicBezTo>
                  <a:cubicBezTo>
                    <a:pt x="469" y="923"/>
                    <a:pt x="451" y="834"/>
                    <a:pt x="451" y="755"/>
                  </a:cubicBezTo>
                  <a:cubicBezTo>
                    <a:pt x="442" y="578"/>
                    <a:pt x="487" y="402"/>
                    <a:pt x="478" y="225"/>
                  </a:cubicBezTo>
                  <a:cubicBezTo>
                    <a:pt x="469" y="76"/>
                    <a:pt x="363"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10"/>
            <p:cNvSpPr/>
            <p:nvPr/>
          </p:nvSpPr>
          <p:spPr>
            <a:xfrm rot="-1517980">
              <a:off x="1339699" y="314575"/>
              <a:ext cx="81565" cy="152043"/>
            </a:xfrm>
            <a:custGeom>
              <a:avLst/>
              <a:gdLst/>
              <a:ahLst/>
              <a:cxnLst/>
              <a:rect l="l" t="t" r="r" b="b"/>
              <a:pathLst>
                <a:path w="539" h="1231" extrusionOk="0">
                  <a:moveTo>
                    <a:pt x="294" y="0"/>
                  </a:moveTo>
                  <a:cubicBezTo>
                    <a:pt x="250" y="0"/>
                    <a:pt x="206" y="22"/>
                    <a:pt x="177" y="69"/>
                  </a:cubicBezTo>
                  <a:cubicBezTo>
                    <a:pt x="80" y="246"/>
                    <a:pt x="44" y="493"/>
                    <a:pt x="27" y="687"/>
                  </a:cubicBezTo>
                  <a:cubicBezTo>
                    <a:pt x="0" y="908"/>
                    <a:pt x="27" y="1155"/>
                    <a:pt x="265" y="1226"/>
                  </a:cubicBezTo>
                  <a:cubicBezTo>
                    <a:pt x="279" y="1229"/>
                    <a:pt x="293" y="1230"/>
                    <a:pt x="306" y="1230"/>
                  </a:cubicBezTo>
                  <a:cubicBezTo>
                    <a:pt x="410" y="1230"/>
                    <a:pt x="490" y="1144"/>
                    <a:pt x="521" y="1058"/>
                  </a:cubicBezTo>
                  <a:cubicBezTo>
                    <a:pt x="539" y="961"/>
                    <a:pt x="503" y="908"/>
                    <a:pt x="486" y="829"/>
                  </a:cubicBezTo>
                  <a:cubicBezTo>
                    <a:pt x="477" y="767"/>
                    <a:pt x="477" y="696"/>
                    <a:pt x="477" y="634"/>
                  </a:cubicBezTo>
                  <a:cubicBezTo>
                    <a:pt x="477" y="555"/>
                    <a:pt x="468" y="484"/>
                    <a:pt x="468" y="405"/>
                  </a:cubicBezTo>
                  <a:cubicBezTo>
                    <a:pt x="468" y="308"/>
                    <a:pt x="442" y="219"/>
                    <a:pt x="433" y="122"/>
                  </a:cubicBezTo>
                  <a:cubicBezTo>
                    <a:pt x="417" y="44"/>
                    <a:pt x="356" y="0"/>
                    <a:pt x="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10"/>
            <p:cNvSpPr/>
            <p:nvPr/>
          </p:nvSpPr>
          <p:spPr>
            <a:xfrm rot="-1517980">
              <a:off x="1339696" y="633769"/>
              <a:ext cx="82927" cy="151425"/>
            </a:xfrm>
            <a:custGeom>
              <a:avLst/>
              <a:gdLst/>
              <a:ahLst/>
              <a:cxnLst/>
              <a:rect l="l" t="t" r="r" b="b"/>
              <a:pathLst>
                <a:path w="548" h="1226" extrusionOk="0">
                  <a:moveTo>
                    <a:pt x="297" y="1"/>
                  </a:moveTo>
                  <a:cubicBezTo>
                    <a:pt x="252" y="1"/>
                    <a:pt x="206" y="23"/>
                    <a:pt x="177" y="70"/>
                  </a:cubicBezTo>
                  <a:cubicBezTo>
                    <a:pt x="80" y="247"/>
                    <a:pt x="53" y="494"/>
                    <a:pt x="27" y="688"/>
                  </a:cubicBezTo>
                  <a:cubicBezTo>
                    <a:pt x="0" y="900"/>
                    <a:pt x="27" y="1156"/>
                    <a:pt x="265" y="1218"/>
                  </a:cubicBezTo>
                  <a:cubicBezTo>
                    <a:pt x="283" y="1223"/>
                    <a:pt x="300" y="1225"/>
                    <a:pt x="317" y="1225"/>
                  </a:cubicBezTo>
                  <a:cubicBezTo>
                    <a:pt x="415" y="1225"/>
                    <a:pt x="491" y="1141"/>
                    <a:pt x="521" y="1050"/>
                  </a:cubicBezTo>
                  <a:cubicBezTo>
                    <a:pt x="548" y="962"/>
                    <a:pt x="513" y="909"/>
                    <a:pt x="486" y="821"/>
                  </a:cubicBezTo>
                  <a:cubicBezTo>
                    <a:pt x="477" y="768"/>
                    <a:pt x="477" y="697"/>
                    <a:pt x="477" y="635"/>
                  </a:cubicBezTo>
                  <a:cubicBezTo>
                    <a:pt x="477" y="556"/>
                    <a:pt x="477" y="476"/>
                    <a:pt x="468" y="406"/>
                  </a:cubicBezTo>
                  <a:cubicBezTo>
                    <a:pt x="468" y="300"/>
                    <a:pt x="442" y="220"/>
                    <a:pt x="433" y="123"/>
                  </a:cubicBezTo>
                  <a:cubicBezTo>
                    <a:pt x="423" y="45"/>
                    <a:pt x="361"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10"/>
            <p:cNvSpPr/>
            <p:nvPr/>
          </p:nvSpPr>
          <p:spPr>
            <a:xfrm rot="-1517980">
              <a:off x="1710293" y="-877267"/>
              <a:ext cx="81717" cy="189466"/>
            </a:xfrm>
            <a:custGeom>
              <a:avLst/>
              <a:gdLst/>
              <a:ahLst/>
              <a:cxnLst/>
              <a:rect l="l" t="t" r="r" b="b"/>
              <a:pathLst>
                <a:path w="540" h="1534" extrusionOk="0">
                  <a:moveTo>
                    <a:pt x="251" y="1"/>
                  </a:moveTo>
                  <a:cubicBezTo>
                    <a:pt x="169" y="1"/>
                    <a:pt x="91" y="38"/>
                    <a:pt x="54" y="126"/>
                  </a:cubicBezTo>
                  <a:cubicBezTo>
                    <a:pt x="1" y="258"/>
                    <a:pt x="27" y="320"/>
                    <a:pt x="62" y="444"/>
                  </a:cubicBezTo>
                  <a:cubicBezTo>
                    <a:pt x="89" y="541"/>
                    <a:pt x="89" y="664"/>
                    <a:pt x="98" y="762"/>
                  </a:cubicBezTo>
                  <a:cubicBezTo>
                    <a:pt x="124" y="982"/>
                    <a:pt x="186" y="1203"/>
                    <a:pt x="195" y="1424"/>
                  </a:cubicBezTo>
                  <a:cubicBezTo>
                    <a:pt x="201" y="1485"/>
                    <a:pt x="263" y="1534"/>
                    <a:pt x="324" y="1534"/>
                  </a:cubicBezTo>
                  <a:cubicBezTo>
                    <a:pt x="350" y="1534"/>
                    <a:pt x="376" y="1525"/>
                    <a:pt x="398" y="1503"/>
                  </a:cubicBezTo>
                  <a:cubicBezTo>
                    <a:pt x="522" y="1353"/>
                    <a:pt x="513" y="1097"/>
                    <a:pt x="530" y="912"/>
                  </a:cubicBezTo>
                  <a:cubicBezTo>
                    <a:pt x="539" y="779"/>
                    <a:pt x="539" y="656"/>
                    <a:pt x="539" y="523"/>
                  </a:cubicBezTo>
                  <a:cubicBezTo>
                    <a:pt x="539" y="435"/>
                    <a:pt x="522" y="311"/>
                    <a:pt x="522" y="241"/>
                  </a:cubicBezTo>
                  <a:cubicBezTo>
                    <a:pt x="527" y="99"/>
                    <a:pt x="384" y="1"/>
                    <a:pt x="2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10"/>
            <p:cNvSpPr/>
            <p:nvPr/>
          </p:nvSpPr>
          <p:spPr>
            <a:xfrm rot="-1517980">
              <a:off x="1683162" y="-1193335"/>
              <a:ext cx="89737" cy="167481"/>
            </a:xfrm>
            <a:custGeom>
              <a:avLst/>
              <a:gdLst/>
              <a:ahLst/>
              <a:cxnLst/>
              <a:rect l="l" t="t" r="r" b="b"/>
              <a:pathLst>
                <a:path w="593" h="1356" extrusionOk="0">
                  <a:moveTo>
                    <a:pt x="311" y="1"/>
                  </a:moveTo>
                  <a:cubicBezTo>
                    <a:pt x="213" y="1"/>
                    <a:pt x="115" y="58"/>
                    <a:pt x="72" y="189"/>
                  </a:cubicBezTo>
                  <a:cubicBezTo>
                    <a:pt x="1" y="392"/>
                    <a:pt x="72" y="657"/>
                    <a:pt x="63" y="868"/>
                  </a:cubicBezTo>
                  <a:cubicBezTo>
                    <a:pt x="63" y="1036"/>
                    <a:pt x="54" y="1336"/>
                    <a:pt x="275" y="1354"/>
                  </a:cubicBezTo>
                  <a:lnTo>
                    <a:pt x="292" y="1354"/>
                  </a:lnTo>
                  <a:cubicBezTo>
                    <a:pt x="298" y="1355"/>
                    <a:pt x="303" y="1355"/>
                    <a:pt x="309" y="1355"/>
                  </a:cubicBezTo>
                  <a:cubicBezTo>
                    <a:pt x="369" y="1355"/>
                    <a:pt x="444" y="1313"/>
                    <a:pt x="460" y="1257"/>
                  </a:cubicBezTo>
                  <a:cubicBezTo>
                    <a:pt x="531" y="1107"/>
                    <a:pt x="522" y="930"/>
                    <a:pt x="531" y="771"/>
                  </a:cubicBezTo>
                  <a:cubicBezTo>
                    <a:pt x="548" y="621"/>
                    <a:pt x="540" y="462"/>
                    <a:pt x="566" y="312"/>
                  </a:cubicBezTo>
                  <a:cubicBezTo>
                    <a:pt x="592" y="120"/>
                    <a:pt x="452" y="1"/>
                    <a:pt x="3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10"/>
            <p:cNvSpPr/>
            <p:nvPr/>
          </p:nvSpPr>
          <p:spPr>
            <a:xfrm rot="-1517980">
              <a:off x="1405456" y="-1182677"/>
              <a:ext cx="82473" cy="176745"/>
            </a:xfrm>
            <a:custGeom>
              <a:avLst/>
              <a:gdLst/>
              <a:ahLst/>
              <a:cxnLst/>
              <a:rect l="l" t="t" r="r" b="b"/>
              <a:pathLst>
                <a:path w="545" h="1431" extrusionOk="0">
                  <a:moveTo>
                    <a:pt x="290" y="0"/>
                  </a:moveTo>
                  <a:cubicBezTo>
                    <a:pt x="149" y="0"/>
                    <a:pt x="0" y="125"/>
                    <a:pt x="67" y="293"/>
                  </a:cubicBezTo>
                  <a:cubicBezTo>
                    <a:pt x="120" y="434"/>
                    <a:pt x="94" y="602"/>
                    <a:pt x="94" y="761"/>
                  </a:cubicBezTo>
                  <a:cubicBezTo>
                    <a:pt x="103" y="937"/>
                    <a:pt x="112" y="1132"/>
                    <a:pt x="129" y="1308"/>
                  </a:cubicBezTo>
                  <a:cubicBezTo>
                    <a:pt x="140" y="1387"/>
                    <a:pt x="199" y="1430"/>
                    <a:pt x="262" y="1430"/>
                  </a:cubicBezTo>
                  <a:cubicBezTo>
                    <a:pt x="298" y="1430"/>
                    <a:pt x="336" y="1416"/>
                    <a:pt x="368" y="1388"/>
                  </a:cubicBezTo>
                  <a:cubicBezTo>
                    <a:pt x="527" y="1247"/>
                    <a:pt x="482" y="946"/>
                    <a:pt x="491" y="752"/>
                  </a:cubicBezTo>
                  <a:cubicBezTo>
                    <a:pt x="500" y="540"/>
                    <a:pt x="544" y="346"/>
                    <a:pt x="482" y="143"/>
                  </a:cubicBezTo>
                  <a:cubicBezTo>
                    <a:pt x="450" y="42"/>
                    <a:pt x="371" y="0"/>
                    <a:pt x="2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10"/>
            <p:cNvSpPr/>
            <p:nvPr/>
          </p:nvSpPr>
          <p:spPr>
            <a:xfrm rot="-1517980">
              <a:off x="2252686" y="-42148"/>
              <a:ext cx="98665" cy="165876"/>
            </a:xfrm>
            <a:custGeom>
              <a:avLst/>
              <a:gdLst/>
              <a:ahLst/>
              <a:cxnLst/>
              <a:rect l="l" t="t" r="r" b="b"/>
              <a:pathLst>
                <a:path w="652" h="1343" extrusionOk="0">
                  <a:moveTo>
                    <a:pt x="397" y="0"/>
                  </a:moveTo>
                  <a:cubicBezTo>
                    <a:pt x="365" y="0"/>
                    <a:pt x="332" y="8"/>
                    <a:pt x="300" y="27"/>
                  </a:cubicBezTo>
                  <a:cubicBezTo>
                    <a:pt x="0" y="212"/>
                    <a:pt x="168" y="583"/>
                    <a:pt x="185" y="875"/>
                  </a:cubicBezTo>
                  <a:cubicBezTo>
                    <a:pt x="193" y="929"/>
                    <a:pt x="235" y="1343"/>
                    <a:pt x="376" y="1343"/>
                  </a:cubicBezTo>
                  <a:cubicBezTo>
                    <a:pt x="396" y="1343"/>
                    <a:pt x="418" y="1335"/>
                    <a:pt x="442" y="1316"/>
                  </a:cubicBezTo>
                  <a:cubicBezTo>
                    <a:pt x="556" y="1228"/>
                    <a:pt x="565" y="972"/>
                    <a:pt x="583" y="839"/>
                  </a:cubicBezTo>
                  <a:cubicBezTo>
                    <a:pt x="592" y="733"/>
                    <a:pt x="592" y="627"/>
                    <a:pt x="600" y="521"/>
                  </a:cubicBezTo>
                  <a:cubicBezTo>
                    <a:pt x="600" y="516"/>
                    <a:pt x="604" y="425"/>
                    <a:pt x="602" y="395"/>
                  </a:cubicBezTo>
                  <a:lnTo>
                    <a:pt x="602" y="395"/>
                  </a:lnTo>
                  <a:cubicBezTo>
                    <a:pt x="616" y="358"/>
                    <a:pt x="638" y="323"/>
                    <a:pt x="645" y="283"/>
                  </a:cubicBezTo>
                  <a:cubicBezTo>
                    <a:pt x="652" y="147"/>
                    <a:pt x="532" y="0"/>
                    <a:pt x="3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10"/>
            <p:cNvSpPr/>
            <p:nvPr/>
          </p:nvSpPr>
          <p:spPr>
            <a:xfrm rot="-1517980">
              <a:off x="1787218" y="364617"/>
              <a:ext cx="99876" cy="165876"/>
            </a:xfrm>
            <a:custGeom>
              <a:avLst/>
              <a:gdLst/>
              <a:ahLst/>
              <a:cxnLst/>
              <a:rect l="l" t="t" r="r" b="b"/>
              <a:pathLst>
                <a:path w="660" h="1343" extrusionOk="0">
                  <a:moveTo>
                    <a:pt x="396" y="0"/>
                  </a:moveTo>
                  <a:cubicBezTo>
                    <a:pt x="364" y="0"/>
                    <a:pt x="332" y="8"/>
                    <a:pt x="301" y="27"/>
                  </a:cubicBezTo>
                  <a:cubicBezTo>
                    <a:pt x="1" y="212"/>
                    <a:pt x="177" y="583"/>
                    <a:pt x="195" y="874"/>
                  </a:cubicBezTo>
                  <a:cubicBezTo>
                    <a:pt x="195" y="936"/>
                    <a:pt x="242" y="1343"/>
                    <a:pt x="378" y="1343"/>
                  </a:cubicBezTo>
                  <a:cubicBezTo>
                    <a:pt x="398" y="1343"/>
                    <a:pt x="419" y="1334"/>
                    <a:pt x="442" y="1316"/>
                  </a:cubicBezTo>
                  <a:cubicBezTo>
                    <a:pt x="557" y="1227"/>
                    <a:pt x="566" y="971"/>
                    <a:pt x="584" y="839"/>
                  </a:cubicBezTo>
                  <a:cubicBezTo>
                    <a:pt x="592" y="733"/>
                    <a:pt x="601" y="627"/>
                    <a:pt x="610" y="521"/>
                  </a:cubicBezTo>
                  <a:cubicBezTo>
                    <a:pt x="610" y="515"/>
                    <a:pt x="610" y="420"/>
                    <a:pt x="605" y="395"/>
                  </a:cubicBezTo>
                  <a:lnTo>
                    <a:pt x="605" y="395"/>
                  </a:lnTo>
                  <a:cubicBezTo>
                    <a:pt x="619" y="362"/>
                    <a:pt x="639" y="327"/>
                    <a:pt x="645" y="283"/>
                  </a:cubicBezTo>
                  <a:cubicBezTo>
                    <a:pt x="660" y="153"/>
                    <a:pt x="534"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10"/>
            <p:cNvSpPr/>
            <p:nvPr/>
          </p:nvSpPr>
          <p:spPr>
            <a:xfrm rot="-1517980">
              <a:off x="1961077" y="169729"/>
              <a:ext cx="99725" cy="165258"/>
            </a:xfrm>
            <a:custGeom>
              <a:avLst/>
              <a:gdLst/>
              <a:ahLst/>
              <a:cxnLst/>
              <a:rect l="l" t="t" r="r" b="b"/>
              <a:pathLst>
                <a:path w="659" h="1338" extrusionOk="0">
                  <a:moveTo>
                    <a:pt x="402" y="0"/>
                  </a:moveTo>
                  <a:cubicBezTo>
                    <a:pt x="368" y="0"/>
                    <a:pt x="334" y="9"/>
                    <a:pt x="300" y="30"/>
                  </a:cubicBezTo>
                  <a:cubicBezTo>
                    <a:pt x="0" y="207"/>
                    <a:pt x="177" y="587"/>
                    <a:pt x="194" y="869"/>
                  </a:cubicBezTo>
                  <a:cubicBezTo>
                    <a:pt x="194" y="931"/>
                    <a:pt x="242" y="1338"/>
                    <a:pt x="378" y="1338"/>
                  </a:cubicBezTo>
                  <a:cubicBezTo>
                    <a:pt x="397" y="1338"/>
                    <a:pt x="418" y="1329"/>
                    <a:pt x="442" y="1311"/>
                  </a:cubicBezTo>
                  <a:cubicBezTo>
                    <a:pt x="556" y="1222"/>
                    <a:pt x="565" y="975"/>
                    <a:pt x="583" y="843"/>
                  </a:cubicBezTo>
                  <a:cubicBezTo>
                    <a:pt x="592" y="737"/>
                    <a:pt x="601" y="622"/>
                    <a:pt x="609" y="516"/>
                  </a:cubicBezTo>
                  <a:cubicBezTo>
                    <a:pt x="609" y="516"/>
                    <a:pt x="609" y="417"/>
                    <a:pt x="604" y="394"/>
                  </a:cubicBezTo>
                  <a:lnTo>
                    <a:pt x="604" y="394"/>
                  </a:lnTo>
                  <a:cubicBezTo>
                    <a:pt x="618" y="358"/>
                    <a:pt x="638" y="322"/>
                    <a:pt x="645" y="278"/>
                  </a:cubicBezTo>
                  <a:cubicBezTo>
                    <a:pt x="659" y="150"/>
                    <a:pt x="537" y="0"/>
                    <a:pt x="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10"/>
            <p:cNvSpPr/>
            <p:nvPr/>
          </p:nvSpPr>
          <p:spPr>
            <a:xfrm rot="-1517980">
              <a:off x="2202355" y="-518242"/>
              <a:ext cx="77328" cy="135121"/>
            </a:xfrm>
            <a:custGeom>
              <a:avLst/>
              <a:gdLst/>
              <a:ahLst/>
              <a:cxnLst/>
              <a:rect l="l" t="t" r="r" b="b"/>
              <a:pathLst>
                <a:path w="511" h="1094" extrusionOk="0">
                  <a:moveTo>
                    <a:pt x="285" y="0"/>
                  </a:moveTo>
                  <a:cubicBezTo>
                    <a:pt x="234" y="0"/>
                    <a:pt x="183" y="17"/>
                    <a:pt x="142" y="55"/>
                  </a:cubicBezTo>
                  <a:cubicBezTo>
                    <a:pt x="1" y="206"/>
                    <a:pt x="45" y="391"/>
                    <a:pt x="98" y="568"/>
                  </a:cubicBezTo>
                  <a:cubicBezTo>
                    <a:pt x="142" y="726"/>
                    <a:pt x="151" y="938"/>
                    <a:pt x="257" y="1071"/>
                  </a:cubicBezTo>
                  <a:cubicBezTo>
                    <a:pt x="269" y="1086"/>
                    <a:pt x="287" y="1093"/>
                    <a:pt x="306" y="1093"/>
                  </a:cubicBezTo>
                  <a:cubicBezTo>
                    <a:pt x="340" y="1093"/>
                    <a:pt x="378" y="1070"/>
                    <a:pt x="389" y="1036"/>
                  </a:cubicBezTo>
                  <a:cubicBezTo>
                    <a:pt x="425" y="885"/>
                    <a:pt x="442" y="744"/>
                    <a:pt x="442" y="585"/>
                  </a:cubicBezTo>
                  <a:cubicBezTo>
                    <a:pt x="451" y="462"/>
                    <a:pt x="495" y="338"/>
                    <a:pt x="504" y="214"/>
                  </a:cubicBezTo>
                  <a:cubicBezTo>
                    <a:pt x="510" y="86"/>
                    <a:pt x="398"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10"/>
            <p:cNvSpPr/>
            <p:nvPr/>
          </p:nvSpPr>
          <p:spPr>
            <a:xfrm rot="-1517980">
              <a:off x="2113267" y="-325090"/>
              <a:ext cx="94277" cy="168346"/>
            </a:xfrm>
            <a:custGeom>
              <a:avLst/>
              <a:gdLst/>
              <a:ahLst/>
              <a:cxnLst/>
              <a:rect l="l" t="t" r="r" b="b"/>
              <a:pathLst>
                <a:path w="623" h="1363" extrusionOk="0">
                  <a:moveTo>
                    <a:pt x="334" y="0"/>
                  </a:moveTo>
                  <a:cubicBezTo>
                    <a:pt x="177" y="0"/>
                    <a:pt x="14" y="102"/>
                    <a:pt x="18" y="302"/>
                  </a:cubicBezTo>
                  <a:cubicBezTo>
                    <a:pt x="27" y="479"/>
                    <a:pt x="36" y="655"/>
                    <a:pt x="54" y="832"/>
                  </a:cubicBezTo>
                  <a:cubicBezTo>
                    <a:pt x="63" y="982"/>
                    <a:pt x="1" y="1132"/>
                    <a:pt x="98" y="1273"/>
                  </a:cubicBezTo>
                  <a:cubicBezTo>
                    <a:pt x="141" y="1330"/>
                    <a:pt x="217" y="1363"/>
                    <a:pt x="289" y="1363"/>
                  </a:cubicBezTo>
                  <a:cubicBezTo>
                    <a:pt x="363" y="1363"/>
                    <a:pt x="433" y="1328"/>
                    <a:pt x="460" y="1247"/>
                  </a:cubicBezTo>
                  <a:cubicBezTo>
                    <a:pt x="513" y="1097"/>
                    <a:pt x="566" y="964"/>
                    <a:pt x="583" y="814"/>
                  </a:cubicBezTo>
                  <a:cubicBezTo>
                    <a:pt x="601" y="629"/>
                    <a:pt x="601" y="452"/>
                    <a:pt x="610" y="276"/>
                  </a:cubicBezTo>
                  <a:cubicBezTo>
                    <a:pt x="623" y="91"/>
                    <a:pt x="482"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10"/>
            <p:cNvSpPr/>
            <p:nvPr/>
          </p:nvSpPr>
          <p:spPr>
            <a:xfrm rot="-1517980">
              <a:off x="1928072" y="-144650"/>
              <a:ext cx="94277" cy="168346"/>
            </a:xfrm>
            <a:custGeom>
              <a:avLst/>
              <a:gdLst/>
              <a:ahLst/>
              <a:cxnLst/>
              <a:rect l="l" t="t" r="r" b="b"/>
              <a:pathLst>
                <a:path w="623" h="1363" extrusionOk="0">
                  <a:moveTo>
                    <a:pt x="334" y="0"/>
                  </a:moveTo>
                  <a:cubicBezTo>
                    <a:pt x="178" y="0"/>
                    <a:pt x="14" y="102"/>
                    <a:pt x="19" y="302"/>
                  </a:cubicBezTo>
                  <a:cubicBezTo>
                    <a:pt x="27" y="479"/>
                    <a:pt x="45" y="655"/>
                    <a:pt x="54" y="832"/>
                  </a:cubicBezTo>
                  <a:cubicBezTo>
                    <a:pt x="63" y="982"/>
                    <a:pt x="1" y="1132"/>
                    <a:pt x="98" y="1273"/>
                  </a:cubicBezTo>
                  <a:cubicBezTo>
                    <a:pt x="141" y="1330"/>
                    <a:pt x="217" y="1363"/>
                    <a:pt x="289" y="1363"/>
                  </a:cubicBezTo>
                  <a:cubicBezTo>
                    <a:pt x="363" y="1363"/>
                    <a:pt x="433" y="1327"/>
                    <a:pt x="460" y="1247"/>
                  </a:cubicBezTo>
                  <a:cubicBezTo>
                    <a:pt x="513" y="1097"/>
                    <a:pt x="566" y="964"/>
                    <a:pt x="584" y="814"/>
                  </a:cubicBezTo>
                  <a:cubicBezTo>
                    <a:pt x="601" y="629"/>
                    <a:pt x="601" y="452"/>
                    <a:pt x="610" y="275"/>
                  </a:cubicBezTo>
                  <a:cubicBezTo>
                    <a:pt x="623" y="91"/>
                    <a:pt x="482"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10"/>
            <p:cNvSpPr/>
            <p:nvPr/>
          </p:nvSpPr>
          <p:spPr>
            <a:xfrm rot="-1517980">
              <a:off x="1851335" y="-559080"/>
              <a:ext cx="92461" cy="160194"/>
            </a:xfrm>
            <a:custGeom>
              <a:avLst/>
              <a:gdLst/>
              <a:ahLst/>
              <a:cxnLst/>
              <a:rect l="l" t="t" r="r" b="b"/>
              <a:pathLst>
                <a:path w="611" h="1297" extrusionOk="0">
                  <a:moveTo>
                    <a:pt x="296" y="0"/>
                  </a:moveTo>
                  <a:cubicBezTo>
                    <a:pt x="156" y="0"/>
                    <a:pt x="14" y="85"/>
                    <a:pt x="10" y="263"/>
                  </a:cubicBezTo>
                  <a:cubicBezTo>
                    <a:pt x="1" y="352"/>
                    <a:pt x="27" y="431"/>
                    <a:pt x="45" y="510"/>
                  </a:cubicBezTo>
                  <a:cubicBezTo>
                    <a:pt x="72" y="608"/>
                    <a:pt x="72" y="714"/>
                    <a:pt x="98" y="802"/>
                  </a:cubicBezTo>
                  <a:cubicBezTo>
                    <a:pt x="142" y="987"/>
                    <a:pt x="169" y="1155"/>
                    <a:pt x="336" y="1270"/>
                  </a:cubicBezTo>
                  <a:cubicBezTo>
                    <a:pt x="361" y="1288"/>
                    <a:pt x="390" y="1296"/>
                    <a:pt x="420" y="1296"/>
                  </a:cubicBezTo>
                  <a:cubicBezTo>
                    <a:pt x="505" y="1296"/>
                    <a:pt x="592" y="1227"/>
                    <a:pt x="592" y="1129"/>
                  </a:cubicBezTo>
                  <a:cubicBezTo>
                    <a:pt x="584" y="996"/>
                    <a:pt x="610" y="855"/>
                    <a:pt x="601" y="714"/>
                  </a:cubicBezTo>
                  <a:cubicBezTo>
                    <a:pt x="592" y="572"/>
                    <a:pt x="557" y="422"/>
                    <a:pt x="575" y="281"/>
                  </a:cubicBezTo>
                  <a:cubicBezTo>
                    <a:pt x="598" y="98"/>
                    <a:pt x="447"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10"/>
            <p:cNvSpPr/>
            <p:nvPr/>
          </p:nvSpPr>
          <p:spPr>
            <a:xfrm rot="-1517980">
              <a:off x="2085425" y="-840626"/>
              <a:ext cx="73696" cy="166987"/>
            </a:xfrm>
            <a:custGeom>
              <a:avLst/>
              <a:gdLst/>
              <a:ahLst/>
              <a:cxnLst/>
              <a:rect l="l" t="t" r="r" b="b"/>
              <a:pathLst>
                <a:path w="487" h="1352" extrusionOk="0">
                  <a:moveTo>
                    <a:pt x="256" y="1"/>
                  </a:moveTo>
                  <a:cubicBezTo>
                    <a:pt x="155" y="1"/>
                    <a:pt x="53" y="69"/>
                    <a:pt x="36" y="207"/>
                  </a:cubicBezTo>
                  <a:cubicBezTo>
                    <a:pt x="1" y="428"/>
                    <a:pt x="45" y="675"/>
                    <a:pt x="98" y="887"/>
                  </a:cubicBezTo>
                  <a:cubicBezTo>
                    <a:pt x="133" y="1037"/>
                    <a:pt x="142" y="1284"/>
                    <a:pt x="310" y="1346"/>
                  </a:cubicBezTo>
                  <a:cubicBezTo>
                    <a:pt x="320" y="1350"/>
                    <a:pt x="331" y="1351"/>
                    <a:pt x="341" y="1351"/>
                  </a:cubicBezTo>
                  <a:cubicBezTo>
                    <a:pt x="407" y="1351"/>
                    <a:pt x="457" y="1284"/>
                    <a:pt x="442" y="1223"/>
                  </a:cubicBezTo>
                  <a:cubicBezTo>
                    <a:pt x="433" y="1152"/>
                    <a:pt x="460" y="1072"/>
                    <a:pt x="469" y="1002"/>
                  </a:cubicBezTo>
                  <a:cubicBezTo>
                    <a:pt x="469" y="922"/>
                    <a:pt x="460" y="834"/>
                    <a:pt x="451" y="755"/>
                  </a:cubicBezTo>
                  <a:cubicBezTo>
                    <a:pt x="442" y="578"/>
                    <a:pt x="486" y="401"/>
                    <a:pt x="477" y="225"/>
                  </a:cubicBezTo>
                  <a:cubicBezTo>
                    <a:pt x="468" y="76"/>
                    <a:pt x="36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10"/>
            <p:cNvSpPr/>
            <p:nvPr/>
          </p:nvSpPr>
          <p:spPr>
            <a:xfrm rot="-1517980">
              <a:off x="2611734" y="69922"/>
              <a:ext cx="82927" cy="151425"/>
            </a:xfrm>
            <a:custGeom>
              <a:avLst/>
              <a:gdLst/>
              <a:ahLst/>
              <a:cxnLst/>
              <a:rect l="l" t="t" r="r" b="b"/>
              <a:pathLst>
                <a:path w="548" h="1226" extrusionOk="0">
                  <a:moveTo>
                    <a:pt x="296" y="1"/>
                  </a:moveTo>
                  <a:cubicBezTo>
                    <a:pt x="252" y="1"/>
                    <a:pt x="206" y="22"/>
                    <a:pt x="177" y="70"/>
                  </a:cubicBezTo>
                  <a:cubicBezTo>
                    <a:pt x="80" y="246"/>
                    <a:pt x="53" y="494"/>
                    <a:pt x="27" y="688"/>
                  </a:cubicBezTo>
                  <a:cubicBezTo>
                    <a:pt x="0" y="900"/>
                    <a:pt x="27" y="1156"/>
                    <a:pt x="274" y="1218"/>
                  </a:cubicBezTo>
                  <a:cubicBezTo>
                    <a:pt x="290" y="1223"/>
                    <a:pt x="306" y="1225"/>
                    <a:pt x="322" y="1225"/>
                  </a:cubicBezTo>
                  <a:cubicBezTo>
                    <a:pt x="415" y="1225"/>
                    <a:pt x="491" y="1141"/>
                    <a:pt x="521" y="1050"/>
                  </a:cubicBezTo>
                  <a:cubicBezTo>
                    <a:pt x="548" y="962"/>
                    <a:pt x="512" y="909"/>
                    <a:pt x="495" y="820"/>
                  </a:cubicBezTo>
                  <a:cubicBezTo>
                    <a:pt x="477" y="767"/>
                    <a:pt x="477" y="697"/>
                    <a:pt x="477" y="635"/>
                  </a:cubicBezTo>
                  <a:cubicBezTo>
                    <a:pt x="477" y="555"/>
                    <a:pt x="477" y="476"/>
                    <a:pt x="468" y="405"/>
                  </a:cubicBezTo>
                  <a:cubicBezTo>
                    <a:pt x="468" y="299"/>
                    <a:pt x="451" y="220"/>
                    <a:pt x="433" y="123"/>
                  </a:cubicBezTo>
                  <a:cubicBezTo>
                    <a:pt x="423" y="45"/>
                    <a:pt x="360" y="1"/>
                    <a:pt x="2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05" name="Google Shape;3005;p10"/>
          <p:cNvSpPr txBox="1">
            <a:spLocks noGrp="1"/>
          </p:cNvSpPr>
          <p:nvPr>
            <p:ph type="title"/>
          </p:nvPr>
        </p:nvSpPr>
        <p:spPr>
          <a:xfrm>
            <a:off x="720000" y="540000"/>
            <a:ext cx="3185700" cy="2848800"/>
          </a:xfrm>
          <a:prstGeom prst="rect">
            <a:avLst/>
          </a:prstGeom>
        </p:spPr>
        <p:txBody>
          <a:bodyPr spcFirstLastPara="1" wrap="square" lIns="91425" tIns="91425" rIns="91425" bIns="91425" anchor="t" anchorCtr="0">
            <a:noAutofit/>
          </a:bodyPr>
          <a:lstStyle>
            <a:lvl1pPr lvl="0" rtl="0">
              <a:spcBef>
                <a:spcPts val="0"/>
              </a:spcBef>
              <a:spcAft>
                <a:spcPts val="0"/>
              </a:spcAft>
              <a:buSzPts val="5300"/>
              <a:buNone/>
              <a:defRPr sz="3800">
                <a:solidFill>
                  <a:srgbClr val="FFFFFF"/>
                </a:solidFill>
                <a:latin typeface="Sue Ellen Francisco"/>
                <a:ea typeface="Sue Ellen Francisco"/>
                <a:cs typeface="Sue Ellen Francisco"/>
                <a:sym typeface="Sue Ellen Francisco"/>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grpSp>
        <p:nvGrpSpPr>
          <p:cNvPr id="3006" name="Google Shape;3006;p10"/>
          <p:cNvGrpSpPr/>
          <p:nvPr/>
        </p:nvGrpSpPr>
        <p:grpSpPr>
          <a:xfrm>
            <a:off x="7406552" y="-148216"/>
            <a:ext cx="2468842" cy="2059006"/>
            <a:chOff x="7406552" y="-148216"/>
            <a:chExt cx="2468842" cy="2059006"/>
          </a:xfrm>
        </p:grpSpPr>
        <p:sp>
          <p:nvSpPr>
            <p:cNvPr id="3007" name="Google Shape;3007;p10"/>
            <p:cNvSpPr/>
            <p:nvPr/>
          </p:nvSpPr>
          <p:spPr>
            <a:xfrm rot="2197045">
              <a:off x="7470585" y="52622"/>
              <a:ext cx="96659" cy="65540"/>
            </a:xfrm>
            <a:custGeom>
              <a:avLst/>
              <a:gdLst/>
              <a:ahLst/>
              <a:cxnLst/>
              <a:rect l="l" t="t" r="r" b="b"/>
              <a:pathLst>
                <a:path w="1053" h="714" extrusionOk="0">
                  <a:moveTo>
                    <a:pt x="268" y="0"/>
                  </a:moveTo>
                  <a:cubicBezTo>
                    <a:pt x="108" y="0"/>
                    <a:pt x="0" y="78"/>
                    <a:pt x="54" y="273"/>
                  </a:cubicBezTo>
                  <a:cubicBezTo>
                    <a:pt x="120" y="507"/>
                    <a:pt x="524" y="714"/>
                    <a:pt x="786" y="714"/>
                  </a:cubicBezTo>
                  <a:cubicBezTo>
                    <a:pt x="945" y="714"/>
                    <a:pt x="1052" y="637"/>
                    <a:pt x="998" y="445"/>
                  </a:cubicBezTo>
                  <a:cubicBezTo>
                    <a:pt x="933" y="208"/>
                    <a:pt x="530" y="0"/>
                    <a:pt x="2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10"/>
            <p:cNvSpPr/>
            <p:nvPr/>
          </p:nvSpPr>
          <p:spPr>
            <a:xfrm rot="2197045">
              <a:off x="7418896" y="-124277"/>
              <a:ext cx="96292" cy="73250"/>
            </a:xfrm>
            <a:custGeom>
              <a:avLst/>
              <a:gdLst/>
              <a:ahLst/>
              <a:cxnLst/>
              <a:rect l="l" t="t" r="r" b="b"/>
              <a:pathLst>
                <a:path w="1049" h="798" extrusionOk="0">
                  <a:moveTo>
                    <a:pt x="328" y="1"/>
                  </a:moveTo>
                  <a:cubicBezTo>
                    <a:pt x="246" y="1"/>
                    <a:pt x="176" y="33"/>
                    <a:pt x="139" y="118"/>
                  </a:cubicBezTo>
                  <a:cubicBezTo>
                    <a:pt x="129" y="133"/>
                    <a:pt x="124" y="152"/>
                    <a:pt x="115" y="166"/>
                  </a:cubicBezTo>
                  <a:cubicBezTo>
                    <a:pt x="0" y="433"/>
                    <a:pt x="334" y="652"/>
                    <a:pt x="534" y="743"/>
                  </a:cubicBezTo>
                  <a:cubicBezTo>
                    <a:pt x="613" y="776"/>
                    <a:pt x="691" y="797"/>
                    <a:pt x="768" y="797"/>
                  </a:cubicBezTo>
                  <a:cubicBezTo>
                    <a:pt x="845" y="797"/>
                    <a:pt x="920" y="776"/>
                    <a:pt x="992" y="724"/>
                  </a:cubicBezTo>
                  <a:cubicBezTo>
                    <a:pt x="1049" y="685"/>
                    <a:pt x="1044" y="628"/>
                    <a:pt x="1020" y="576"/>
                  </a:cubicBezTo>
                  <a:cubicBezTo>
                    <a:pt x="1025" y="480"/>
                    <a:pt x="982" y="380"/>
                    <a:pt x="915" y="314"/>
                  </a:cubicBezTo>
                  <a:cubicBezTo>
                    <a:pt x="896" y="295"/>
                    <a:pt x="873" y="271"/>
                    <a:pt x="853" y="252"/>
                  </a:cubicBezTo>
                  <a:cubicBezTo>
                    <a:pt x="767" y="169"/>
                    <a:pt x="515" y="1"/>
                    <a:pt x="3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10"/>
            <p:cNvSpPr/>
            <p:nvPr/>
          </p:nvSpPr>
          <p:spPr>
            <a:xfrm rot="2197045">
              <a:off x="7622127" y="-117327"/>
              <a:ext cx="128237" cy="74535"/>
            </a:xfrm>
            <a:custGeom>
              <a:avLst/>
              <a:gdLst/>
              <a:ahLst/>
              <a:cxnLst/>
              <a:rect l="l" t="t" r="r" b="b"/>
              <a:pathLst>
                <a:path w="1397" h="812" extrusionOk="0">
                  <a:moveTo>
                    <a:pt x="405" y="1"/>
                  </a:moveTo>
                  <a:cubicBezTo>
                    <a:pt x="325" y="1"/>
                    <a:pt x="248" y="24"/>
                    <a:pt x="182" y="77"/>
                  </a:cubicBezTo>
                  <a:cubicBezTo>
                    <a:pt x="167" y="92"/>
                    <a:pt x="153" y="101"/>
                    <a:pt x="143" y="111"/>
                  </a:cubicBezTo>
                  <a:cubicBezTo>
                    <a:pt x="0" y="220"/>
                    <a:pt x="67" y="420"/>
                    <a:pt x="177" y="530"/>
                  </a:cubicBezTo>
                  <a:cubicBezTo>
                    <a:pt x="172" y="544"/>
                    <a:pt x="172" y="554"/>
                    <a:pt x="167" y="563"/>
                  </a:cubicBezTo>
                  <a:cubicBezTo>
                    <a:pt x="141" y="677"/>
                    <a:pt x="331" y="812"/>
                    <a:pt x="463" y="812"/>
                  </a:cubicBezTo>
                  <a:cubicBezTo>
                    <a:pt x="497" y="812"/>
                    <a:pt x="527" y="803"/>
                    <a:pt x="549" y="783"/>
                  </a:cubicBezTo>
                  <a:cubicBezTo>
                    <a:pt x="553" y="778"/>
                    <a:pt x="558" y="773"/>
                    <a:pt x="563" y="768"/>
                  </a:cubicBezTo>
                  <a:cubicBezTo>
                    <a:pt x="622" y="786"/>
                    <a:pt x="678" y="798"/>
                    <a:pt x="737" y="798"/>
                  </a:cubicBezTo>
                  <a:cubicBezTo>
                    <a:pt x="759" y="798"/>
                    <a:pt x="782" y="796"/>
                    <a:pt x="806" y="792"/>
                  </a:cubicBezTo>
                  <a:cubicBezTo>
                    <a:pt x="1396" y="715"/>
                    <a:pt x="851" y="1"/>
                    <a:pt x="4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10"/>
            <p:cNvSpPr/>
            <p:nvPr/>
          </p:nvSpPr>
          <p:spPr>
            <a:xfrm rot="2197045">
              <a:off x="7822151" y="38536"/>
              <a:ext cx="101616" cy="69487"/>
            </a:xfrm>
            <a:custGeom>
              <a:avLst/>
              <a:gdLst/>
              <a:ahLst/>
              <a:cxnLst/>
              <a:rect l="l" t="t" r="r" b="b"/>
              <a:pathLst>
                <a:path w="1107" h="757" extrusionOk="0">
                  <a:moveTo>
                    <a:pt x="335" y="1"/>
                  </a:moveTo>
                  <a:cubicBezTo>
                    <a:pt x="255" y="1"/>
                    <a:pt x="186" y="22"/>
                    <a:pt x="139" y="70"/>
                  </a:cubicBezTo>
                  <a:cubicBezTo>
                    <a:pt x="115" y="84"/>
                    <a:pt x="100" y="108"/>
                    <a:pt x="91" y="137"/>
                  </a:cubicBezTo>
                  <a:cubicBezTo>
                    <a:pt x="86" y="156"/>
                    <a:pt x="86" y="184"/>
                    <a:pt x="81" y="208"/>
                  </a:cubicBezTo>
                  <a:lnTo>
                    <a:pt x="77" y="208"/>
                  </a:lnTo>
                  <a:cubicBezTo>
                    <a:pt x="0" y="308"/>
                    <a:pt x="134" y="475"/>
                    <a:pt x="210" y="532"/>
                  </a:cubicBezTo>
                  <a:cubicBezTo>
                    <a:pt x="369" y="649"/>
                    <a:pt x="555" y="756"/>
                    <a:pt x="755" y="756"/>
                  </a:cubicBezTo>
                  <a:cubicBezTo>
                    <a:pt x="759" y="756"/>
                    <a:pt x="763" y="756"/>
                    <a:pt x="768" y="756"/>
                  </a:cubicBezTo>
                  <a:cubicBezTo>
                    <a:pt x="1001" y="752"/>
                    <a:pt x="1106" y="561"/>
                    <a:pt x="992" y="361"/>
                  </a:cubicBezTo>
                  <a:cubicBezTo>
                    <a:pt x="889" y="179"/>
                    <a:pt x="568" y="1"/>
                    <a:pt x="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10"/>
            <p:cNvSpPr/>
            <p:nvPr/>
          </p:nvSpPr>
          <p:spPr>
            <a:xfrm rot="2197045">
              <a:off x="7638785" y="107422"/>
              <a:ext cx="78392" cy="62327"/>
            </a:xfrm>
            <a:custGeom>
              <a:avLst/>
              <a:gdLst/>
              <a:ahLst/>
              <a:cxnLst/>
              <a:rect l="l" t="t" r="r" b="b"/>
              <a:pathLst>
                <a:path w="854" h="679" extrusionOk="0">
                  <a:moveTo>
                    <a:pt x="304" y="0"/>
                  </a:moveTo>
                  <a:cubicBezTo>
                    <a:pt x="214" y="0"/>
                    <a:pt x="130" y="35"/>
                    <a:pt x="68" y="119"/>
                  </a:cubicBezTo>
                  <a:cubicBezTo>
                    <a:pt x="1" y="204"/>
                    <a:pt x="72" y="300"/>
                    <a:pt x="163" y="376"/>
                  </a:cubicBezTo>
                  <a:cubicBezTo>
                    <a:pt x="173" y="390"/>
                    <a:pt x="177" y="404"/>
                    <a:pt x="187" y="419"/>
                  </a:cubicBezTo>
                  <a:cubicBezTo>
                    <a:pt x="251" y="512"/>
                    <a:pt x="486" y="678"/>
                    <a:pt x="650" y="678"/>
                  </a:cubicBezTo>
                  <a:cubicBezTo>
                    <a:pt x="730" y="678"/>
                    <a:pt x="793" y="639"/>
                    <a:pt x="811" y="533"/>
                  </a:cubicBezTo>
                  <a:cubicBezTo>
                    <a:pt x="853" y="280"/>
                    <a:pt x="558" y="0"/>
                    <a:pt x="3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10"/>
            <p:cNvSpPr/>
            <p:nvPr/>
          </p:nvSpPr>
          <p:spPr>
            <a:xfrm rot="2197045">
              <a:off x="7670897" y="504091"/>
              <a:ext cx="107124" cy="75729"/>
            </a:xfrm>
            <a:custGeom>
              <a:avLst/>
              <a:gdLst/>
              <a:ahLst/>
              <a:cxnLst/>
              <a:rect l="l" t="t" r="r" b="b"/>
              <a:pathLst>
                <a:path w="1167" h="825" extrusionOk="0">
                  <a:moveTo>
                    <a:pt x="388" y="0"/>
                  </a:moveTo>
                  <a:cubicBezTo>
                    <a:pt x="203" y="0"/>
                    <a:pt x="0" y="92"/>
                    <a:pt x="66" y="317"/>
                  </a:cubicBezTo>
                  <a:cubicBezTo>
                    <a:pt x="137" y="584"/>
                    <a:pt x="433" y="770"/>
                    <a:pt x="690" y="818"/>
                  </a:cubicBezTo>
                  <a:cubicBezTo>
                    <a:pt x="718" y="822"/>
                    <a:pt x="748" y="825"/>
                    <a:pt x="778" y="825"/>
                  </a:cubicBezTo>
                  <a:cubicBezTo>
                    <a:pt x="963" y="825"/>
                    <a:pt x="1167" y="733"/>
                    <a:pt x="1105" y="503"/>
                  </a:cubicBezTo>
                  <a:cubicBezTo>
                    <a:pt x="1029" y="241"/>
                    <a:pt x="733" y="55"/>
                    <a:pt x="476" y="7"/>
                  </a:cubicBezTo>
                  <a:cubicBezTo>
                    <a:pt x="448" y="3"/>
                    <a:pt x="418" y="0"/>
                    <a:pt x="3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10"/>
            <p:cNvSpPr/>
            <p:nvPr/>
          </p:nvSpPr>
          <p:spPr>
            <a:xfrm rot="2197045">
              <a:off x="8009857" y="686769"/>
              <a:ext cx="107399" cy="72791"/>
            </a:xfrm>
            <a:custGeom>
              <a:avLst/>
              <a:gdLst/>
              <a:ahLst/>
              <a:cxnLst/>
              <a:rect l="l" t="t" r="r" b="b"/>
              <a:pathLst>
                <a:path w="1170" h="793" extrusionOk="0">
                  <a:moveTo>
                    <a:pt x="367" y="0"/>
                  </a:moveTo>
                  <a:cubicBezTo>
                    <a:pt x="187" y="0"/>
                    <a:pt x="77" y="127"/>
                    <a:pt x="105" y="305"/>
                  </a:cubicBezTo>
                  <a:cubicBezTo>
                    <a:pt x="100" y="310"/>
                    <a:pt x="95" y="315"/>
                    <a:pt x="86" y="343"/>
                  </a:cubicBezTo>
                  <a:cubicBezTo>
                    <a:pt x="67" y="401"/>
                    <a:pt x="33" y="444"/>
                    <a:pt x="19" y="506"/>
                  </a:cubicBezTo>
                  <a:cubicBezTo>
                    <a:pt x="0" y="582"/>
                    <a:pt x="114" y="658"/>
                    <a:pt x="172" y="677"/>
                  </a:cubicBezTo>
                  <a:cubicBezTo>
                    <a:pt x="386" y="744"/>
                    <a:pt x="605" y="782"/>
                    <a:pt x="829" y="791"/>
                  </a:cubicBezTo>
                  <a:cubicBezTo>
                    <a:pt x="837" y="792"/>
                    <a:pt x="844" y="792"/>
                    <a:pt x="851" y="792"/>
                  </a:cubicBezTo>
                  <a:cubicBezTo>
                    <a:pt x="1078" y="792"/>
                    <a:pt x="1169" y="571"/>
                    <a:pt x="1058" y="382"/>
                  </a:cubicBezTo>
                  <a:cubicBezTo>
                    <a:pt x="915" y="134"/>
                    <a:pt x="663" y="5"/>
                    <a:pt x="377" y="0"/>
                  </a:cubicBezTo>
                  <a:cubicBezTo>
                    <a:pt x="373" y="0"/>
                    <a:pt x="370" y="0"/>
                    <a:pt x="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10"/>
            <p:cNvSpPr/>
            <p:nvPr/>
          </p:nvSpPr>
          <p:spPr>
            <a:xfrm rot="2197045">
              <a:off x="9526387" y="134623"/>
              <a:ext cx="117405" cy="71047"/>
            </a:xfrm>
            <a:custGeom>
              <a:avLst/>
              <a:gdLst/>
              <a:ahLst/>
              <a:cxnLst/>
              <a:rect l="l" t="t" r="r" b="b"/>
              <a:pathLst>
                <a:path w="1279" h="774" extrusionOk="0">
                  <a:moveTo>
                    <a:pt x="435" y="1"/>
                  </a:moveTo>
                  <a:cubicBezTo>
                    <a:pt x="176" y="1"/>
                    <a:pt x="0" y="223"/>
                    <a:pt x="234" y="491"/>
                  </a:cubicBezTo>
                  <a:cubicBezTo>
                    <a:pt x="320" y="589"/>
                    <a:pt x="647" y="773"/>
                    <a:pt x="872" y="773"/>
                  </a:cubicBezTo>
                  <a:cubicBezTo>
                    <a:pt x="996" y="773"/>
                    <a:pt x="1090" y="718"/>
                    <a:pt x="1097" y="562"/>
                  </a:cubicBezTo>
                  <a:cubicBezTo>
                    <a:pt x="1099" y="550"/>
                    <a:pt x="1098" y="544"/>
                    <a:pt x="1095" y="544"/>
                  </a:cubicBezTo>
                  <a:cubicBezTo>
                    <a:pt x="1094" y="544"/>
                    <a:pt x="1094" y="544"/>
                    <a:pt x="1094" y="544"/>
                  </a:cubicBezTo>
                  <a:lnTo>
                    <a:pt x="1094" y="544"/>
                  </a:lnTo>
                  <a:cubicBezTo>
                    <a:pt x="1278" y="315"/>
                    <a:pt x="788" y="71"/>
                    <a:pt x="611" y="62"/>
                  </a:cubicBezTo>
                  <a:cubicBezTo>
                    <a:pt x="668" y="62"/>
                    <a:pt x="673" y="57"/>
                    <a:pt x="634" y="43"/>
                  </a:cubicBezTo>
                  <a:cubicBezTo>
                    <a:pt x="566" y="14"/>
                    <a:pt x="498" y="1"/>
                    <a:pt x="4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10"/>
            <p:cNvSpPr/>
            <p:nvPr/>
          </p:nvSpPr>
          <p:spPr>
            <a:xfrm rot="2197045">
              <a:off x="9784928" y="281044"/>
              <a:ext cx="80871" cy="58931"/>
            </a:xfrm>
            <a:custGeom>
              <a:avLst/>
              <a:gdLst/>
              <a:ahLst/>
              <a:cxnLst/>
              <a:rect l="l" t="t" r="r" b="b"/>
              <a:pathLst>
                <a:path w="881" h="642" extrusionOk="0">
                  <a:moveTo>
                    <a:pt x="275" y="0"/>
                  </a:moveTo>
                  <a:cubicBezTo>
                    <a:pt x="178" y="0"/>
                    <a:pt x="100" y="42"/>
                    <a:pt x="72" y="144"/>
                  </a:cubicBezTo>
                  <a:cubicBezTo>
                    <a:pt x="0" y="403"/>
                    <a:pt x="385" y="641"/>
                    <a:pt x="644" y="641"/>
                  </a:cubicBezTo>
                  <a:cubicBezTo>
                    <a:pt x="762" y="641"/>
                    <a:pt x="853" y="592"/>
                    <a:pt x="864" y="473"/>
                  </a:cubicBezTo>
                  <a:cubicBezTo>
                    <a:pt x="881" y="259"/>
                    <a:pt x="519" y="0"/>
                    <a:pt x="2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10"/>
            <p:cNvSpPr/>
            <p:nvPr/>
          </p:nvSpPr>
          <p:spPr>
            <a:xfrm rot="2197045">
              <a:off x="9621415" y="582181"/>
              <a:ext cx="96201" cy="57829"/>
            </a:xfrm>
            <a:custGeom>
              <a:avLst/>
              <a:gdLst/>
              <a:ahLst/>
              <a:cxnLst/>
              <a:rect l="l" t="t" r="r" b="b"/>
              <a:pathLst>
                <a:path w="1048" h="630" extrusionOk="0">
                  <a:moveTo>
                    <a:pt x="383" y="1"/>
                  </a:moveTo>
                  <a:cubicBezTo>
                    <a:pt x="129" y="1"/>
                    <a:pt x="0" y="248"/>
                    <a:pt x="285" y="439"/>
                  </a:cubicBezTo>
                  <a:lnTo>
                    <a:pt x="338" y="477"/>
                  </a:lnTo>
                  <a:cubicBezTo>
                    <a:pt x="424" y="535"/>
                    <a:pt x="596" y="630"/>
                    <a:pt x="740" y="630"/>
                  </a:cubicBezTo>
                  <a:cubicBezTo>
                    <a:pt x="819" y="630"/>
                    <a:pt x="890" y="602"/>
                    <a:pt x="933" y="525"/>
                  </a:cubicBezTo>
                  <a:cubicBezTo>
                    <a:pt x="1048" y="320"/>
                    <a:pt x="743" y="91"/>
                    <a:pt x="581" y="43"/>
                  </a:cubicBezTo>
                  <a:cubicBezTo>
                    <a:pt x="562" y="34"/>
                    <a:pt x="542" y="29"/>
                    <a:pt x="523" y="24"/>
                  </a:cubicBezTo>
                  <a:cubicBezTo>
                    <a:pt x="474" y="8"/>
                    <a:pt x="427" y="1"/>
                    <a:pt x="3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10"/>
            <p:cNvSpPr/>
            <p:nvPr/>
          </p:nvSpPr>
          <p:spPr>
            <a:xfrm rot="2197045">
              <a:off x="9163270" y="331218"/>
              <a:ext cx="129247" cy="72057"/>
            </a:xfrm>
            <a:custGeom>
              <a:avLst/>
              <a:gdLst/>
              <a:ahLst/>
              <a:cxnLst/>
              <a:rect l="l" t="t" r="r" b="b"/>
              <a:pathLst>
                <a:path w="1408" h="785" extrusionOk="0">
                  <a:moveTo>
                    <a:pt x="474" y="0"/>
                  </a:moveTo>
                  <a:cubicBezTo>
                    <a:pt x="377" y="0"/>
                    <a:pt x="282" y="12"/>
                    <a:pt x="196" y="46"/>
                  </a:cubicBezTo>
                  <a:cubicBezTo>
                    <a:pt x="187" y="50"/>
                    <a:pt x="177" y="55"/>
                    <a:pt x="168" y="55"/>
                  </a:cubicBezTo>
                  <a:cubicBezTo>
                    <a:pt x="158" y="65"/>
                    <a:pt x="144" y="65"/>
                    <a:pt x="130" y="69"/>
                  </a:cubicBezTo>
                  <a:cubicBezTo>
                    <a:pt x="1" y="146"/>
                    <a:pt x="11" y="270"/>
                    <a:pt x="92" y="389"/>
                  </a:cubicBezTo>
                  <a:cubicBezTo>
                    <a:pt x="92" y="398"/>
                    <a:pt x="92" y="403"/>
                    <a:pt x="96" y="413"/>
                  </a:cubicBezTo>
                  <a:cubicBezTo>
                    <a:pt x="101" y="422"/>
                    <a:pt x="115" y="427"/>
                    <a:pt x="120" y="441"/>
                  </a:cubicBezTo>
                  <a:cubicBezTo>
                    <a:pt x="250" y="635"/>
                    <a:pt x="505" y="785"/>
                    <a:pt x="733" y="785"/>
                  </a:cubicBezTo>
                  <a:cubicBezTo>
                    <a:pt x="740" y="785"/>
                    <a:pt x="747" y="785"/>
                    <a:pt x="754" y="784"/>
                  </a:cubicBezTo>
                  <a:cubicBezTo>
                    <a:pt x="992" y="770"/>
                    <a:pt x="1121" y="613"/>
                    <a:pt x="1264" y="446"/>
                  </a:cubicBezTo>
                  <a:cubicBezTo>
                    <a:pt x="1407" y="279"/>
                    <a:pt x="1026" y="55"/>
                    <a:pt x="911" y="41"/>
                  </a:cubicBezTo>
                  <a:cubicBezTo>
                    <a:pt x="776" y="27"/>
                    <a:pt x="622" y="0"/>
                    <a:pt x="4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10"/>
            <p:cNvSpPr/>
            <p:nvPr/>
          </p:nvSpPr>
          <p:spPr>
            <a:xfrm rot="2197045">
              <a:off x="9515774" y="323191"/>
              <a:ext cx="115661" cy="81695"/>
            </a:xfrm>
            <a:custGeom>
              <a:avLst/>
              <a:gdLst/>
              <a:ahLst/>
              <a:cxnLst/>
              <a:rect l="l" t="t" r="r" b="b"/>
              <a:pathLst>
                <a:path w="1260" h="890" extrusionOk="0">
                  <a:moveTo>
                    <a:pt x="416" y="0"/>
                  </a:moveTo>
                  <a:cubicBezTo>
                    <a:pt x="215" y="0"/>
                    <a:pt x="1" y="101"/>
                    <a:pt x="66" y="342"/>
                  </a:cubicBezTo>
                  <a:cubicBezTo>
                    <a:pt x="147" y="633"/>
                    <a:pt x="466" y="833"/>
                    <a:pt x="743" y="881"/>
                  </a:cubicBezTo>
                  <a:cubicBezTo>
                    <a:pt x="776" y="886"/>
                    <a:pt x="810" y="889"/>
                    <a:pt x="845" y="889"/>
                  </a:cubicBezTo>
                  <a:cubicBezTo>
                    <a:pt x="1048" y="889"/>
                    <a:pt x="1260" y="791"/>
                    <a:pt x="1191" y="547"/>
                  </a:cubicBezTo>
                  <a:cubicBezTo>
                    <a:pt x="1115" y="261"/>
                    <a:pt x="790" y="61"/>
                    <a:pt x="514" y="9"/>
                  </a:cubicBezTo>
                  <a:cubicBezTo>
                    <a:pt x="483" y="3"/>
                    <a:pt x="449" y="0"/>
                    <a:pt x="4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10"/>
            <p:cNvSpPr/>
            <p:nvPr/>
          </p:nvSpPr>
          <p:spPr>
            <a:xfrm rot="2197045">
              <a:off x="9398644" y="530545"/>
              <a:ext cx="95466" cy="67559"/>
            </a:xfrm>
            <a:custGeom>
              <a:avLst/>
              <a:gdLst/>
              <a:ahLst/>
              <a:cxnLst/>
              <a:rect l="l" t="t" r="r" b="b"/>
              <a:pathLst>
                <a:path w="1040" h="736" extrusionOk="0">
                  <a:moveTo>
                    <a:pt x="341" y="1"/>
                  </a:moveTo>
                  <a:cubicBezTo>
                    <a:pt x="176" y="1"/>
                    <a:pt x="1" y="86"/>
                    <a:pt x="58" y="285"/>
                  </a:cubicBezTo>
                  <a:cubicBezTo>
                    <a:pt x="120" y="523"/>
                    <a:pt x="387" y="690"/>
                    <a:pt x="615" y="728"/>
                  </a:cubicBezTo>
                  <a:cubicBezTo>
                    <a:pt x="642" y="733"/>
                    <a:pt x="670" y="736"/>
                    <a:pt x="699" y="736"/>
                  </a:cubicBezTo>
                  <a:cubicBezTo>
                    <a:pt x="864" y="736"/>
                    <a:pt x="1039" y="651"/>
                    <a:pt x="982" y="452"/>
                  </a:cubicBezTo>
                  <a:cubicBezTo>
                    <a:pt x="916" y="213"/>
                    <a:pt x="653" y="51"/>
                    <a:pt x="425" y="8"/>
                  </a:cubicBezTo>
                  <a:cubicBezTo>
                    <a:pt x="398" y="3"/>
                    <a:pt x="370" y="1"/>
                    <a:pt x="3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10"/>
            <p:cNvSpPr/>
            <p:nvPr/>
          </p:nvSpPr>
          <p:spPr>
            <a:xfrm rot="2197045">
              <a:off x="9252383" y="504297"/>
              <a:ext cx="118323" cy="71873"/>
            </a:xfrm>
            <a:custGeom>
              <a:avLst/>
              <a:gdLst/>
              <a:ahLst/>
              <a:cxnLst/>
              <a:rect l="l" t="t" r="r" b="b"/>
              <a:pathLst>
                <a:path w="1289" h="783" extrusionOk="0">
                  <a:moveTo>
                    <a:pt x="491" y="0"/>
                  </a:moveTo>
                  <a:cubicBezTo>
                    <a:pt x="0" y="0"/>
                    <a:pt x="351" y="520"/>
                    <a:pt x="560" y="648"/>
                  </a:cubicBezTo>
                  <a:cubicBezTo>
                    <a:pt x="569" y="658"/>
                    <a:pt x="583" y="668"/>
                    <a:pt x="603" y="677"/>
                  </a:cubicBezTo>
                  <a:cubicBezTo>
                    <a:pt x="684" y="730"/>
                    <a:pt x="843" y="783"/>
                    <a:pt x="984" y="783"/>
                  </a:cubicBezTo>
                  <a:cubicBezTo>
                    <a:pt x="1123" y="783"/>
                    <a:pt x="1246" y="731"/>
                    <a:pt x="1260" y="577"/>
                  </a:cubicBezTo>
                  <a:cubicBezTo>
                    <a:pt x="1289" y="234"/>
                    <a:pt x="817" y="5"/>
                    <a:pt x="541" y="0"/>
                  </a:cubicBezTo>
                  <a:cubicBezTo>
                    <a:pt x="536" y="2"/>
                    <a:pt x="531" y="2"/>
                    <a:pt x="526" y="2"/>
                  </a:cubicBezTo>
                  <a:cubicBezTo>
                    <a:pt x="517" y="2"/>
                    <a:pt x="507" y="0"/>
                    <a:pt x="498" y="0"/>
                  </a:cubicBezTo>
                  <a:cubicBezTo>
                    <a:pt x="495" y="0"/>
                    <a:pt x="493" y="0"/>
                    <a:pt x="4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10"/>
            <p:cNvSpPr/>
            <p:nvPr/>
          </p:nvSpPr>
          <p:spPr>
            <a:xfrm rot="2197045">
              <a:off x="9331759" y="158152"/>
              <a:ext cx="87847" cy="59390"/>
            </a:xfrm>
            <a:custGeom>
              <a:avLst/>
              <a:gdLst/>
              <a:ahLst/>
              <a:cxnLst/>
              <a:rect l="l" t="t" r="r" b="b"/>
              <a:pathLst>
                <a:path w="957" h="647" extrusionOk="0">
                  <a:moveTo>
                    <a:pt x="243" y="0"/>
                  </a:moveTo>
                  <a:cubicBezTo>
                    <a:pt x="98" y="0"/>
                    <a:pt x="1" y="70"/>
                    <a:pt x="49" y="246"/>
                  </a:cubicBezTo>
                  <a:cubicBezTo>
                    <a:pt x="108" y="459"/>
                    <a:pt x="474" y="646"/>
                    <a:pt x="712" y="646"/>
                  </a:cubicBezTo>
                  <a:cubicBezTo>
                    <a:pt x="858" y="646"/>
                    <a:pt x="956" y="576"/>
                    <a:pt x="907" y="399"/>
                  </a:cubicBezTo>
                  <a:cubicBezTo>
                    <a:pt x="848" y="189"/>
                    <a:pt x="481" y="0"/>
                    <a:pt x="2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10"/>
            <p:cNvSpPr/>
            <p:nvPr/>
          </p:nvSpPr>
          <p:spPr>
            <a:xfrm rot="2197045">
              <a:off x="8702342" y="1789771"/>
              <a:ext cx="122546" cy="93720"/>
            </a:xfrm>
            <a:custGeom>
              <a:avLst/>
              <a:gdLst/>
              <a:ahLst/>
              <a:cxnLst/>
              <a:rect l="l" t="t" r="r" b="b"/>
              <a:pathLst>
                <a:path w="1335" h="1021" extrusionOk="0">
                  <a:moveTo>
                    <a:pt x="507" y="1"/>
                  </a:moveTo>
                  <a:cubicBezTo>
                    <a:pt x="399" y="1"/>
                    <a:pt x="294" y="35"/>
                    <a:pt x="205" y="113"/>
                  </a:cubicBezTo>
                  <a:cubicBezTo>
                    <a:pt x="0" y="289"/>
                    <a:pt x="138" y="494"/>
                    <a:pt x="338" y="647"/>
                  </a:cubicBezTo>
                  <a:cubicBezTo>
                    <a:pt x="466" y="796"/>
                    <a:pt x="817" y="1021"/>
                    <a:pt x="1059" y="1021"/>
                  </a:cubicBezTo>
                  <a:cubicBezTo>
                    <a:pt x="1187" y="1021"/>
                    <a:pt x="1285" y="957"/>
                    <a:pt x="1301" y="785"/>
                  </a:cubicBezTo>
                  <a:cubicBezTo>
                    <a:pt x="1335" y="428"/>
                    <a:pt x="895" y="1"/>
                    <a:pt x="5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10"/>
            <p:cNvSpPr/>
            <p:nvPr/>
          </p:nvSpPr>
          <p:spPr>
            <a:xfrm rot="2197045">
              <a:off x="8538749" y="1721957"/>
              <a:ext cx="63430" cy="55718"/>
            </a:xfrm>
            <a:custGeom>
              <a:avLst/>
              <a:gdLst/>
              <a:ahLst/>
              <a:cxnLst/>
              <a:rect l="l" t="t" r="r" b="b"/>
              <a:pathLst>
                <a:path w="691" h="607" extrusionOk="0">
                  <a:moveTo>
                    <a:pt x="205" y="1"/>
                  </a:moveTo>
                  <a:cubicBezTo>
                    <a:pt x="137" y="1"/>
                    <a:pt x="78" y="23"/>
                    <a:pt x="48" y="87"/>
                  </a:cubicBezTo>
                  <a:cubicBezTo>
                    <a:pt x="48" y="82"/>
                    <a:pt x="48" y="72"/>
                    <a:pt x="48" y="68"/>
                  </a:cubicBezTo>
                  <a:cubicBezTo>
                    <a:pt x="39" y="82"/>
                    <a:pt x="39" y="96"/>
                    <a:pt x="39" y="106"/>
                  </a:cubicBezTo>
                  <a:cubicBezTo>
                    <a:pt x="39" y="110"/>
                    <a:pt x="36" y="113"/>
                    <a:pt x="35" y="117"/>
                  </a:cubicBezTo>
                  <a:lnTo>
                    <a:pt x="35" y="117"/>
                  </a:lnTo>
                  <a:cubicBezTo>
                    <a:pt x="36" y="110"/>
                    <a:pt x="36" y="106"/>
                    <a:pt x="35" y="106"/>
                  </a:cubicBezTo>
                  <a:lnTo>
                    <a:pt x="35" y="106"/>
                  </a:lnTo>
                  <a:cubicBezTo>
                    <a:pt x="32" y="106"/>
                    <a:pt x="10" y="182"/>
                    <a:pt x="10" y="182"/>
                  </a:cubicBezTo>
                  <a:cubicBezTo>
                    <a:pt x="1" y="230"/>
                    <a:pt x="29" y="268"/>
                    <a:pt x="67" y="296"/>
                  </a:cubicBezTo>
                  <a:cubicBezTo>
                    <a:pt x="77" y="320"/>
                    <a:pt x="91" y="344"/>
                    <a:pt x="101" y="368"/>
                  </a:cubicBezTo>
                  <a:cubicBezTo>
                    <a:pt x="146" y="452"/>
                    <a:pt x="401" y="607"/>
                    <a:pt x="560" y="607"/>
                  </a:cubicBezTo>
                  <a:cubicBezTo>
                    <a:pt x="636" y="607"/>
                    <a:pt x="690" y="571"/>
                    <a:pt x="687" y="473"/>
                  </a:cubicBezTo>
                  <a:cubicBezTo>
                    <a:pt x="682" y="234"/>
                    <a:pt x="506" y="44"/>
                    <a:pt x="263" y="6"/>
                  </a:cubicBezTo>
                  <a:cubicBezTo>
                    <a:pt x="243" y="3"/>
                    <a:pt x="224" y="1"/>
                    <a:pt x="2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10"/>
            <p:cNvSpPr/>
            <p:nvPr/>
          </p:nvSpPr>
          <p:spPr>
            <a:xfrm rot="2197045">
              <a:off x="8666953" y="1373128"/>
              <a:ext cx="99872" cy="83072"/>
            </a:xfrm>
            <a:custGeom>
              <a:avLst/>
              <a:gdLst/>
              <a:ahLst/>
              <a:cxnLst/>
              <a:rect l="l" t="t" r="r" b="b"/>
              <a:pathLst>
                <a:path w="1088" h="905" extrusionOk="0">
                  <a:moveTo>
                    <a:pt x="348" y="0"/>
                  </a:moveTo>
                  <a:cubicBezTo>
                    <a:pt x="76" y="0"/>
                    <a:pt x="1" y="244"/>
                    <a:pt x="177" y="476"/>
                  </a:cubicBezTo>
                  <a:cubicBezTo>
                    <a:pt x="210" y="514"/>
                    <a:pt x="239" y="562"/>
                    <a:pt x="258" y="610"/>
                  </a:cubicBezTo>
                  <a:cubicBezTo>
                    <a:pt x="316" y="713"/>
                    <a:pt x="623" y="904"/>
                    <a:pt x="818" y="904"/>
                  </a:cubicBezTo>
                  <a:cubicBezTo>
                    <a:pt x="912" y="904"/>
                    <a:pt x="981" y="860"/>
                    <a:pt x="982" y="738"/>
                  </a:cubicBezTo>
                  <a:cubicBezTo>
                    <a:pt x="982" y="700"/>
                    <a:pt x="982" y="662"/>
                    <a:pt x="987" y="624"/>
                  </a:cubicBezTo>
                  <a:cubicBezTo>
                    <a:pt x="1087" y="310"/>
                    <a:pt x="711" y="57"/>
                    <a:pt x="444" y="9"/>
                  </a:cubicBezTo>
                  <a:cubicBezTo>
                    <a:pt x="410" y="3"/>
                    <a:pt x="378" y="0"/>
                    <a:pt x="3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10"/>
            <p:cNvSpPr/>
            <p:nvPr/>
          </p:nvSpPr>
          <p:spPr>
            <a:xfrm rot="2197045">
              <a:off x="8938805" y="1561283"/>
              <a:ext cx="105931" cy="74719"/>
            </a:xfrm>
            <a:custGeom>
              <a:avLst/>
              <a:gdLst/>
              <a:ahLst/>
              <a:cxnLst/>
              <a:rect l="l" t="t" r="r" b="b"/>
              <a:pathLst>
                <a:path w="1154" h="814" extrusionOk="0">
                  <a:moveTo>
                    <a:pt x="261" y="0"/>
                  </a:moveTo>
                  <a:cubicBezTo>
                    <a:pt x="88" y="0"/>
                    <a:pt x="1" y="160"/>
                    <a:pt x="71" y="313"/>
                  </a:cubicBezTo>
                  <a:cubicBezTo>
                    <a:pt x="29" y="556"/>
                    <a:pt x="553" y="814"/>
                    <a:pt x="729" y="814"/>
                  </a:cubicBezTo>
                  <a:cubicBezTo>
                    <a:pt x="732" y="814"/>
                    <a:pt x="735" y="813"/>
                    <a:pt x="738" y="813"/>
                  </a:cubicBezTo>
                  <a:cubicBezTo>
                    <a:pt x="824" y="809"/>
                    <a:pt x="910" y="804"/>
                    <a:pt x="981" y="742"/>
                  </a:cubicBezTo>
                  <a:cubicBezTo>
                    <a:pt x="1153" y="594"/>
                    <a:pt x="1005" y="341"/>
                    <a:pt x="853" y="237"/>
                  </a:cubicBezTo>
                  <a:cubicBezTo>
                    <a:pt x="691" y="122"/>
                    <a:pt x="538" y="65"/>
                    <a:pt x="348" y="13"/>
                  </a:cubicBezTo>
                  <a:cubicBezTo>
                    <a:pt x="317" y="4"/>
                    <a:pt x="288" y="0"/>
                    <a:pt x="2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10"/>
            <p:cNvSpPr/>
            <p:nvPr/>
          </p:nvSpPr>
          <p:spPr>
            <a:xfrm rot="2197045">
              <a:off x="8736210" y="1592546"/>
              <a:ext cx="119516" cy="68844"/>
            </a:xfrm>
            <a:custGeom>
              <a:avLst/>
              <a:gdLst/>
              <a:ahLst/>
              <a:cxnLst/>
              <a:rect l="l" t="t" r="r" b="b"/>
              <a:pathLst>
                <a:path w="1302" h="750" extrusionOk="0">
                  <a:moveTo>
                    <a:pt x="358" y="1"/>
                  </a:moveTo>
                  <a:cubicBezTo>
                    <a:pt x="280" y="1"/>
                    <a:pt x="209" y="26"/>
                    <a:pt x="157" y="95"/>
                  </a:cubicBezTo>
                  <a:cubicBezTo>
                    <a:pt x="0" y="305"/>
                    <a:pt x="286" y="567"/>
                    <a:pt x="453" y="648"/>
                  </a:cubicBezTo>
                  <a:cubicBezTo>
                    <a:pt x="549" y="695"/>
                    <a:pt x="679" y="749"/>
                    <a:pt x="800" y="749"/>
                  </a:cubicBezTo>
                  <a:cubicBezTo>
                    <a:pt x="865" y="749"/>
                    <a:pt x="928" y="733"/>
                    <a:pt x="982" y="691"/>
                  </a:cubicBezTo>
                  <a:cubicBezTo>
                    <a:pt x="1011" y="672"/>
                    <a:pt x="1034" y="653"/>
                    <a:pt x="1058" y="629"/>
                  </a:cubicBezTo>
                  <a:cubicBezTo>
                    <a:pt x="1301" y="396"/>
                    <a:pt x="853" y="62"/>
                    <a:pt x="634" y="48"/>
                  </a:cubicBezTo>
                  <a:cubicBezTo>
                    <a:pt x="596" y="43"/>
                    <a:pt x="558" y="38"/>
                    <a:pt x="515" y="29"/>
                  </a:cubicBezTo>
                  <a:cubicBezTo>
                    <a:pt x="462" y="12"/>
                    <a:pt x="409"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10"/>
            <p:cNvSpPr/>
            <p:nvPr/>
          </p:nvSpPr>
          <p:spPr>
            <a:xfrm rot="2197045">
              <a:off x="8492975" y="1489229"/>
              <a:ext cx="130532" cy="63612"/>
            </a:xfrm>
            <a:custGeom>
              <a:avLst/>
              <a:gdLst/>
              <a:ahLst/>
              <a:cxnLst/>
              <a:rect l="l" t="t" r="r" b="b"/>
              <a:pathLst>
                <a:path w="1422" h="693" extrusionOk="0">
                  <a:moveTo>
                    <a:pt x="445" y="1"/>
                  </a:moveTo>
                  <a:cubicBezTo>
                    <a:pt x="381" y="1"/>
                    <a:pt x="318" y="18"/>
                    <a:pt x="263" y="58"/>
                  </a:cubicBezTo>
                  <a:cubicBezTo>
                    <a:pt x="1" y="244"/>
                    <a:pt x="425" y="578"/>
                    <a:pt x="587" y="630"/>
                  </a:cubicBezTo>
                  <a:cubicBezTo>
                    <a:pt x="700" y="666"/>
                    <a:pt x="812" y="692"/>
                    <a:pt x="926" y="692"/>
                  </a:cubicBezTo>
                  <a:cubicBezTo>
                    <a:pt x="995" y="692"/>
                    <a:pt x="1065" y="682"/>
                    <a:pt x="1135" y="659"/>
                  </a:cubicBezTo>
                  <a:cubicBezTo>
                    <a:pt x="1421" y="554"/>
                    <a:pt x="1107" y="311"/>
                    <a:pt x="906" y="230"/>
                  </a:cubicBezTo>
                  <a:cubicBezTo>
                    <a:pt x="787" y="111"/>
                    <a:pt x="609" y="1"/>
                    <a:pt x="4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10"/>
            <p:cNvSpPr/>
            <p:nvPr/>
          </p:nvSpPr>
          <p:spPr>
            <a:xfrm rot="2197045">
              <a:off x="8796565" y="1247929"/>
              <a:ext cx="99872" cy="85918"/>
            </a:xfrm>
            <a:custGeom>
              <a:avLst/>
              <a:gdLst/>
              <a:ahLst/>
              <a:cxnLst/>
              <a:rect l="l" t="t" r="r" b="b"/>
              <a:pathLst>
                <a:path w="1088" h="936" extrusionOk="0">
                  <a:moveTo>
                    <a:pt x="313" y="0"/>
                  </a:moveTo>
                  <a:cubicBezTo>
                    <a:pt x="187" y="0"/>
                    <a:pt x="70" y="50"/>
                    <a:pt x="43" y="191"/>
                  </a:cubicBezTo>
                  <a:cubicBezTo>
                    <a:pt x="0" y="405"/>
                    <a:pt x="139" y="577"/>
                    <a:pt x="253" y="734"/>
                  </a:cubicBezTo>
                  <a:cubicBezTo>
                    <a:pt x="294" y="796"/>
                    <a:pt x="473" y="936"/>
                    <a:pt x="598" y="936"/>
                  </a:cubicBezTo>
                  <a:cubicBezTo>
                    <a:pt x="645" y="936"/>
                    <a:pt x="685" y="915"/>
                    <a:pt x="706" y="863"/>
                  </a:cubicBezTo>
                  <a:cubicBezTo>
                    <a:pt x="763" y="720"/>
                    <a:pt x="887" y="701"/>
                    <a:pt x="954" y="577"/>
                  </a:cubicBezTo>
                  <a:cubicBezTo>
                    <a:pt x="1087" y="305"/>
                    <a:pt x="668" y="57"/>
                    <a:pt x="463" y="19"/>
                  </a:cubicBezTo>
                  <a:cubicBezTo>
                    <a:pt x="444" y="19"/>
                    <a:pt x="429" y="14"/>
                    <a:pt x="410" y="9"/>
                  </a:cubicBezTo>
                  <a:cubicBezTo>
                    <a:pt x="378" y="4"/>
                    <a:pt x="345" y="0"/>
                    <a:pt x="31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10"/>
            <p:cNvSpPr/>
            <p:nvPr/>
          </p:nvSpPr>
          <p:spPr>
            <a:xfrm rot="2197045">
              <a:off x="9036128" y="1785463"/>
              <a:ext cx="133102" cy="74260"/>
            </a:xfrm>
            <a:custGeom>
              <a:avLst/>
              <a:gdLst/>
              <a:ahLst/>
              <a:cxnLst/>
              <a:rect l="l" t="t" r="r" b="b"/>
              <a:pathLst>
                <a:path w="1450" h="809" extrusionOk="0">
                  <a:moveTo>
                    <a:pt x="439" y="1"/>
                  </a:moveTo>
                  <a:cubicBezTo>
                    <a:pt x="398" y="1"/>
                    <a:pt x="358" y="6"/>
                    <a:pt x="320" y="17"/>
                  </a:cubicBezTo>
                  <a:cubicBezTo>
                    <a:pt x="1" y="107"/>
                    <a:pt x="211" y="450"/>
                    <a:pt x="363" y="584"/>
                  </a:cubicBezTo>
                  <a:cubicBezTo>
                    <a:pt x="515" y="714"/>
                    <a:pt x="712" y="809"/>
                    <a:pt x="913" y="809"/>
                  </a:cubicBezTo>
                  <a:cubicBezTo>
                    <a:pt x="976" y="809"/>
                    <a:pt x="1039" y="800"/>
                    <a:pt x="1102" y="779"/>
                  </a:cubicBezTo>
                  <a:cubicBezTo>
                    <a:pt x="1450" y="665"/>
                    <a:pt x="1169" y="336"/>
                    <a:pt x="916" y="188"/>
                  </a:cubicBezTo>
                  <a:cubicBezTo>
                    <a:pt x="787" y="78"/>
                    <a:pt x="603" y="1"/>
                    <a:pt x="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10"/>
            <p:cNvSpPr/>
            <p:nvPr/>
          </p:nvSpPr>
          <p:spPr>
            <a:xfrm rot="2197045">
              <a:off x="9184243" y="1016644"/>
              <a:ext cx="97669" cy="73526"/>
            </a:xfrm>
            <a:custGeom>
              <a:avLst/>
              <a:gdLst/>
              <a:ahLst/>
              <a:cxnLst/>
              <a:rect l="l" t="t" r="r" b="b"/>
              <a:pathLst>
                <a:path w="1064" h="801" extrusionOk="0">
                  <a:moveTo>
                    <a:pt x="359" y="1"/>
                  </a:moveTo>
                  <a:cubicBezTo>
                    <a:pt x="270" y="1"/>
                    <a:pt x="184" y="23"/>
                    <a:pt x="125" y="107"/>
                  </a:cubicBezTo>
                  <a:cubicBezTo>
                    <a:pt x="120" y="117"/>
                    <a:pt x="115" y="122"/>
                    <a:pt x="110" y="131"/>
                  </a:cubicBezTo>
                  <a:cubicBezTo>
                    <a:pt x="1" y="293"/>
                    <a:pt x="201" y="484"/>
                    <a:pt x="368" y="579"/>
                  </a:cubicBezTo>
                  <a:cubicBezTo>
                    <a:pt x="488" y="682"/>
                    <a:pt x="694" y="800"/>
                    <a:pt x="844" y="800"/>
                  </a:cubicBezTo>
                  <a:cubicBezTo>
                    <a:pt x="939" y="800"/>
                    <a:pt x="1011" y="754"/>
                    <a:pt x="1025" y="627"/>
                  </a:cubicBezTo>
                  <a:cubicBezTo>
                    <a:pt x="1064" y="303"/>
                    <a:pt x="768" y="36"/>
                    <a:pt x="453" y="7"/>
                  </a:cubicBezTo>
                  <a:cubicBezTo>
                    <a:pt x="422" y="4"/>
                    <a:pt x="391" y="1"/>
                    <a:pt x="3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10"/>
            <p:cNvSpPr/>
            <p:nvPr/>
          </p:nvSpPr>
          <p:spPr>
            <a:xfrm rot="2197045">
              <a:off x="8776715" y="742718"/>
              <a:ext cx="82064" cy="55534"/>
            </a:xfrm>
            <a:custGeom>
              <a:avLst/>
              <a:gdLst/>
              <a:ahLst/>
              <a:cxnLst/>
              <a:rect l="l" t="t" r="r" b="b"/>
              <a:pathLst>
                <a:path w="894" h="605" extrusionOk="0">
                  <a:moveTo>
                    <a:pt x="227" y="1"/>
                  </a:moveTo>
                  <a:cubicBezTo>
                    <a:pt x="91" y="1"/>
                    <a:pt x="1" y="66"/>
                    <a:pt x="47" y="232"/>
                  </a:cubicBezTo>
                  <a:cubicBezTo>
                    <a:pt x="101" y="431"/>
                    <a:pt x="442" y="605"/>
                    <a:pt x="665" y="605"/>
                  </a:cubicBezTo>
                  <a:cubicBezTo>
                    <a:pt x="801" y="605"/>
                    <a:pt x="893" y="540"/>
                    <a:pt x="848" y="375"/>
                  </a:cubicBezTo>
                  <a:cubicBezTo>
                    <a:pt x="792" y="177"/>
                    <a:pt x="449" y="1"/>
                    <a:pt x="2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10"/>
            <p:cNvSpPr/>
            <p:nvPr/>
          </p:nvSpPr>
          <p:spPr>
            <a:xfrm rot="2197045">
              <a:off x="8673164" y="959390"/>
              <a:ext cx="83992" cy="57554"/>
            </a:xfrm>
            <a:custGeom>
              <a:avLst/>
              <a:gdLst/>
              <a:ahLst/>
              <a:cxnLst/>
              <a:rect l="l" t="t" r="r" b="b"/>
              <a:pathLst>
                <a:path w="915" h="627" extrusionOk="0">
                  <a:moveTo>
                    <a:pt x="343" y="1"/>
                  </a:moveTo>
                  <a:cubicBezTo>
                    <a:pt x="145" y="1"/>
                    <a:pt x="1" y="107"/>
                    <a:pt x="189" y="338"/>
                  </a:cubicBezTo>
                  <a:cubicBezTo>
                    <a:pt x="222" y="376"/>
                    <a:pt x="251" y="419"/>
                    <a:pt x="284" y="457"/>
                  </a:cubicBezTo>
                  <a:cubicBezTo>
                    <a:pt x="334" y="516"/>
                    <a:pt x="511" y="626"/>
                    <a:pt x="639" y="626"/>
                  </a:cubicBezTo>
                  <a:cubicBezTo>
                    <a:pt x="696" y="626"/>
                    <a:pt x="743" y="605"/>
                    <a:pt x="765" y="547"/>
                  </a:cubicBezTo>
                  <a:cubicBezTo>
                    <a:pt x="775" y="514"/>
                    <a:pt x="789" y="481"/>
                    <a:pt x="804" y="452"/>
                  </a:cubicBezTo>
                  <a:cubicBezTo>
                    <a:pt x="914" y="163"/>
                    <a:pt x="587" y="1"/>
                    <a:pt x="3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10"/>
            <p:cNvSpPr/>
            <p:nvPr/>
          </p:nvSpPr>
          <p:spPr>
            <a:xfrm rot="2197045">
              <a:off x="8676305" y="481823"/>
              <a:ext cx="110061" cy="78115"/>
            </a:xfrm>
            <a:custGeom>
              <a:avLst/>
              <a:gdLst/>
              <a:ahLst/>
              <a:cxnLst/>
              <a:rect l="l" t="t" r="r" b="b"/>
              <a:pathLst>
                <a:path w="1199" h="851" extrusionOk="0">
                  <a:moveTo>
                    <a:pt x="399" y="1"/>
                  </a:moveTo>
                  <a:cubicBezTo>
                    <a:pt x="206" y="1"/>
                    <a:pt x="0" y="93"/>
                    <a:pt x="66" y="327"/>
                  </a:cubicBezTo>
                  <a:cubicBezTo>
                    <a:pt x="142" y="604"/>
                    <a:pt x="442" y="794"/>
                    <a:pt x="709" y="842"/>
                  </a:cubicBezTo>
                  <a:cubicBezTo>
                    <a:pt x="740" y="848"/>
                    <a:pt x="773" y="851"/>
                    <a:pt x="806" y="851"/>
                  </a:cubicBezTo>
                  <a:cubicBezTo>
                    <a:pt x="997" y="851"/>
                    <a:pt x="1198" y="754"/>
                    <a:pt x="1133" y="523"/>
                  </a:cubicBezTo>
                  <a:cubicBezTo>
                    <a:pt x="1057" y="251"/>
                    <a:pt x="752" y="60"/>
                    <a:pt x="490" y="8"/>
                  </a:cubicBezTo>
                  <a:cubicBezTo>
                    <a:pt x="461" y="3"/>
                    <a:pt x="430" y="1"/>
                    <a:pt x="3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2">
  <p:cSld name="CUSTOM_9">
    <p:spTree>
      <p:nvGrpSpPr>
        <p:cNvPr id="1" name="Shape 5550"/>
        <p:cNvGrpSpPr/>
        <p:nvPr/>
      </p:nvGrpSpPr>
      <p:grpSpPr>
        <a:xfrm>
          <a:off x="0" y="0"/>
          <a:ext cx="0" cy="0"/>
          <a:chOff x="0" y="0"/>
          <a:chExt cx="0" cy="0"/>
        </a:xfrm>
      </p:grpSpPr>
      <p:sp>
        <p:nvSpPr>
          <p:cNvPr id="5551" name="Google Shape;5551;p23"/>
          <p:cNvSpPr/>
          <p:nvPr/>
        </p:nvSpPr>
        <p:spPr>
          <a:xfrm rot="-327073">
            <a:off x="3990242" y="-725349"/>
            <a:ext cx="6738707" cy="3605283"/>
          </a:xfrm>
          <a:custGeom>
            <a:avLst/>
            <a:gdLst/>
            <a:ahLst/>
            <a:cxnLst/>
            <a:rect l="l" t="t" r="r" b="b"/>
            <a:pathLst>
              <a:path w="26746" h="29704" extrusionOk="0">
                <a:moveTo>
                  <a:pt x="310" y="1"/>
                </a:moveTo>
                <a:lnTo>
                  <a:pt x="310" y="1"/>
                </a:lnTo>
                <a:cubicBezTo>
                  <a:pt x="0" y="1555"/>
                  <a:pt x="830" y="3135"/>
                  <a:pt x="1943" y="4257"/>
                </a:cubicBezTo>
                <a:cubicBezTo>
                  <a:pt x="3056" y="5387"/>
                  <a:pt x="4433" y="6199"/>
                  <a:pt x="5643" y="7224"/>
                </a:cubicBezTo>
                <a:cubicBezTo>
                  <a:pt x="6579" y="8018"/>
                  <a:pt x="7400" y="8937"/>
                  <a:pt x="8212" y="9846"/>
                </a:cubicBezTo>
                <a:cubicBezTo>
                  <a:pt x="8768" y="10473"/>
                  <a:pt x="9334" y="11109"/>
                  <a:pt x="9651" y="11886"/>
                </a:cubicBezTo>
                <a:cubicBezTo>
                  <a:pt x="10102" y="12998"/>
                  <a:pt x="9969" y="14252"/>
                  <a:pt x="9969" y="15453"/>
                </a:cubicBezTo>
                <a:cubicBezTo>
                  <a:pt x="9969" y="16654"/>
                  <a:pt x="10172" y="17969"/>
                  <a:pt x="11082" y="18755"/>
                </a:cubicBezTo>
                <a:cubicBezTo>
                  <a:pt x="11576" y="19188"/>
                  <a:pt x="12212" y="19400"/>
                  <a:pt x="12830" y="19603"/>
                </a:cubicBezTo>
                <a:cubicBezTo>
                  <a:pt x="14870" y="20265"/>
                  <a:pt x="16910" y="20927"/>
                  <a:pt x="18949" y="21598"/>
                </a:cubicBezTo>
                <a:cubicBezTo>
                  <a:pt x="19135" y="21660"/>
                  <a:pt x="19338" y="21731"/>
                  <a:pt x="19479" y="21872"/>
                </a:cubicBezTo>
                <a:cubicBezTo>
                  <a:pt x="19673" y="22058"/>
                  <a:pt x="19726" y="22349"/>
                  <a:pt x="19779" y="22623"/>
                </a:cubicBezTo>
                <a:cubicBezTo>
                  <a:pt x="20106" y="24442"/>
                  <a:pt x="20653" y="26287"/>
                  <a:pt x="21828" y="27709"/>
                </a:cubicBezTo>
                <a:cubicBezTo>
                  <a:pt x="22799" y="28876"/>
                  <a:pt x="24282" y="29704"/>
                  <a:pt x="25774" y="29704"/>
                </a:cubicBezTo>
                <a:cubicBezTo>
                  <a:pt x="26099" y="29704"/>
                  <a:pt x="26425" y="29664"/>
                  <a:pt x="26746" y="29581"/>
                </a:cubicBezTo>
                <a:lnTo>
                  <a:pt x="26622" y="142"/>
                </a:lnTo>
                <a:lnTo>
                  <a:pt x="3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2" name="Google Shape;5552;p23"/>
          <p:cNvSpPr/>
          <p:nvPr/>
        </p:nvSpPr>
        <p:spPr>
          <a:xfrm>
            <a:off x="-643625" y="-75600"/>
            <a:ext cx="6850533" cy="5611403"/>
          </a:xfrm>
          <a:custGeom>
            <a:avLst/>
            <a:gdLst/>
            <a:ahLst/>
            <a:cxnLst/>
            <a:rect l="l" t="t" r="r" b="b"/>
            <a:pathLst>
              <a:path w="190929" h="127286" extrusionOk="0">
                <a:moveTo>
                  <a:pt x="1" y="0"/>
                </a:moveTo>
                <a:lnTo>
                  <a:pt x="1" y="127285"/>
                </a:lnTo>
                <a:lnTo>
                  <a:pt x="190929" y="127285"/>
                </a:lnTo>
                <a:lnTo>
                  <a:pt x="190929" y="119241"/>
                </a:lnTo>
                <a:cubicBezTo>
                  <a:pt x="189503" y="119119"/>
                  <a:pt x="188098" y="118935"/>
                  <a:pt x="186672" y="118671"/>
                </a:cubicBezTo>
                <a:cubicBezTo>
                  <a:pt x="175573" y="116573"/>
                  <a:pt x="166042" y="109730"/>
                  <a:pt x="155757" y="105005"/>
                </a:cubicBezTo>
                <a:cubicBezTo>
                  <a:pt x="144778" y="99981"/>
                  <a:pt x="132700" y="97358"/>
                  <a:pt x="120626" y="97358"/>
                </a:cubicBezTo>
                <a:cubicBezTo>
                  <a:pt x="118949" y="97358"/>
                  <a:pt x="117271" y="97409"/>
                  <a:pt x="115596" y="97511"/>
                </a:cubicBezTo>
                <a:cubicBezTo>
                  <a:pt x="106696" y="98040"/>
                  <a:pt x="97919" y="99975"/>
                  <a:pt x="89019" y="100301"/>
                </a:cubicBezTo>
                <a:cubicBezTo>
                  <a:pt x="88266" y="100328"/>
                  <a:pt x="87509" y="100343"/>
                  <a:pt x="86750" y="100343"/>
                </a:cubicBezTo>
                <a:cubicBezTo>
                  <a:pt x="78544" y="100343"/>
                  <a:pt x="70119" y="98653"/>
                  <a:pt x="63725" y="93601"/>
                </a:cubicBezTo>
                <a:cubicBezTo>
                  <a:pt x="55049" y="86737"/>
                  <a:pt x="51750" y="75109"/>
                  <a:pt x="50671" y="64111"/>
                </a:cubicBezTo>
                <a:cubicBezTo>
                  <a:pt x="49591" y="53114"/>
                  <a:pt x="50202" y="41852"/>
                  <a:pt x="47127" y="31221"/>
                </a:cubicBezTo>
                <a:cubicBezTo>
                  <a:pt x="43624" y="19063"/>
                  <a:pt x="35132" y="8330"/>
                  <a:pt x="23951" y="2383"/>
                </a:cubicBezTo>
                <a:cubicBezTo>
                  <a:pt x="22240" y="1467"/>
                  <a:pt x="20489" y="672"/>
                  <a:pt x="18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53" name="Google Shape;5553;p23"/>
          <p:cNvGrpSpPr/>
          <p:nvPr/>
        </p:nvGrpSpPr>
        <p:grpSpPr>
          <a:xfrm>
            <a:off x="-704950" y="-642225"/>
            <a:ext cx="2437573" cy="2007727"/>
            <a:chOff x="-704950" y="-642225"/>
            <a:chExt cx="2437573" cy="2007727"/>
          </a:xfrm>
        </p:grpSpPr>
        <p:sp>
          <p:nvSpPr>
            <p:cNvPr id="5554" name="Google Shape;5554;p23"/>
            <p:cNvSpPr/>
            <p:nvPr/>
          </p:nvSpPr>
          <p:spPr>
            <a:xfrm>
              <a:off x="143714" y="-292899"/>
              <a:ext cx="250649" cy="181714"/>
            </a:xfrm>
            <a:custGeom>
              <a:avLst/>
              <a:gdLst/>
              <a:ahLst/>
              <a:cxnLst/>
              <a:rect l="l" t="t" r="r" b="b"/>
              <a:pathLst>
                <a:path w="4138" h="2463" extrusionOk="0">
                  <a:moveTo>
                    <a:pt x="3300" y="1"/>
                  </a:moveTo>
                  <a:cubicBezTo>
                    <a:pt x="3249" y="1"/>
                    <a:pt x="3194" y="6"/>
                    <a:pt x="3137" y="18"/>
                  </a:cubicBezTo>
                  <a:cubicBezTo>
                    <a:pt x="2893" y="59"/>
                    <a:pt x="2750" y="181"/>
                    <a:pt x="2546" y="324"/>
                  </a:cubicBezTo>
                  <a:cubicBezTo>
                    <a:pt x="2302" y="507"/>
                    <a:pt x="2017" y="670"/>
                    <a:pt x="1732" y="813"/>
                  </a:cubicBezTo>
                  <a:cubicBezTo>
                    <a:pt x="1467" y="955"/>
                    <a:pt x="1182" y="1057"/>
                    <a:pt x="938" y="1220"/>
                  </a:cubicBezTo>
                  <a:cubicBezTo>
                    <a:pt x="754" y="1342"/>
                    <a:pt x="591" y="1525"/>
                    <a:pt x="408" y="1607"/>
                  </a:cubicBezTo>
                  <a:cubicBezTo>
                    <a:pt x="1" y="1811"/>
                    <a:pt x="204" y="2462"/>
                    <a:pt x="632" y="2462"/>
                  </a:cubicBezTo>
                  <a:cubicBezTo>
                    <a:pt x="1101" y="2442"/>
                    <a:pt x="1549" y="2096"/>
                    <a:pt x="1997" y="1912"/>
                  </a:cubicBezTo>
                  <a:cubicBezTo>
                    <a:pt x="2241" y="1811"/>
                    <a:pt x="2506" y="1688"/>
                    <a:pt x="2750" y="1566"/>
                  </a:cubicBezTo>
                  <a:cubicBezTo>
                    <a:pt x="2872" y="1525"/>
                    <a:pt x="2974" y="1464"/>
                    <a:pt x="3096" y="1403"/>
                  </a:cubicBezTo>
                  <a:lnTo>
                    <a:pt x="3096" y="1403"/>
                  </a:lnTo>
                  <a:cubicBezTo>
                    <a:pt x="3095" y="1404"/>
                    <a:pt x="3095" y="1405"/>
                    <a:pt x="3096" y="1405"/>
                  </a:cubicBezTo>
                  <a:cubicBezTo>
                    <a:pt x="3114" y="1405"/>
                    <a:pt x="3457" y="1239"/>
                    <a:pt x="3325" y="1239"/>
                  </a:cubicBezTo>
                  <a:cubicBezTo>
                    <a:pt x="3318" y="1239"/>
                    <a:pt x="3310" y="1239"/>
                    <a:pt x="3300" y="1240"/>
                  </a:cubicBezTo>
                  <a:cubicBezTo>
                    <a:pt x="4137" y="1145"/>
                    <a:pt x="4032" y="1"/>
                    <a:pt x="33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5" name="Google Shape;5555;p23"/>
            <p:cNvSpPr/>
            <p:nvPr/>
          </p:nvSpPr>
          <p:spPr>
            <a:xfrm>
              <a:off x="-310207" y="-464574"/>
              <a:ext cx="212488" cy="169983"/>
            </a:xfrm>
            <a:custGeom>
              <a:avLst/>
              <a:gdLst/>
              <a:ahLst/>
              <a:cxnLst/>
              <a:rect l="l" t="t" r="r" b="b"/>
              <a:pathLst>
                <a:path w="3508" h="2304" extrusionOk="0">
                  <a:moveTo>
                    <a:pt x="2765" y="0"/>
                  </a:moveTo>
                  <a:cubicBezTo>
                    <a:pt x="2746" y="0"/>
                    <a:pt x="2728" y="1"/>
                    <a:pt x="2709" y="3"/>
                  </a:cubicBezTo>
                  <a:cubicBezTo>
                    <a:pt x="2403" y="44"/>
                    <a:pt x="2302" y="187"/>
                    <a:pt x="2078" y="390"/>
                  </a:cubicBezTo>
                  <a:cubicBezTo>
                    <a:pt x="1915" y="553"/>
                    <a:pt x="1650" y="696"/>
                    <a:pt x="1446" y="838"/>
                  </a:cubicBezTo>
                  <a:cubicBezTo>
                    <a:pt x="1039" y="1144"/>
                    <a:pt x="632" y="1510"/>
                    <a:pt x="184" y="1796"/>
                  </a:cubicBezTo>
                  <a:cubicBezTo>
                    <a:pt x="0" y="1918"/>
                    <a:pt x="21" y="2244"/>
                    <a:pt x="245" y="2284"/>
                  </a:cubicBezTo>
                  <a:cubicBezTo>
                    <a:pt x="303" y="2298"/>
                    <a:pt x="363" y="2304"/>
                    <a:pt x="424" y="2304"/>
                  </a:cubicBezTo>
                  <a:cubicBezTo>
                    <a:pt x="829" y="2304"/>
                    <a:pt x="1275" y="2039"/>
                    <a:pt x="1629" y="1897"/>
                  </a:cubicBezTo>
                  <a:cubicBezTo>
                    <a:pt x="1915" y="1775"/>
                    <a:pt x="2179" y="1612"/>
                    <a:pt x="2444" y="1470"/>
                  </a:cubicBezTo>
                  <a:cubicBezTo>
                    <a:pt x="2648" y="1368"/>
                    <a:pt x="2872" y="1205"/>
                    <a:pt x="3014" y="1124"/>
                  </a:cubicBezTo>
                  <a:cubicBezTo>
                    <a:pt x="3507" y="867"/>
                    <a:pt x="3313" y="0"/>
                    <a:pt x="27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6" name="Google Shape;5556;p23"/>
            <p:cNvSpPr/>
            <p:nvPr/>
          </p:nvSpPr>
          <p:spPr>
            <a:xfrm>
              <a:off x="82052" y="-555465"/>
              <a:ext cx="205704" cy="154416"/>
            </a:xfrm>
            <a:custGeom>
              <a:avLst/>
              <a:gdLst/>
              <a:ahLst/>
              <a:cxnLst/>
              <a:rect l="l" t="t" r="r" b="b"/>
              <a:pathLst>
                <a:path w="3396" h="2093" extrusionOk="0">
                  <a:moveTo>
                    <a:pt x="2545" y="0"/>
                  </a:moveTo>
                  <a:cubicBezTo>
                    <a:pt x="2500" y="0"/>
                    <a:pt x="2453" y="4"/>
                    <a:pt x="2404" y="13"/>
                  </a:cubicBezTo>
                  <a:cubicBezTo>
                    <a:pt x="1895" y="115"/>
                    <a:pt x="1406" y="563"/>
                    <a:pt x="978" y="808"/>
                  </a:cubicBezTo>
                  <a:cubicBezTo>
                    <a:pt x="632" y="991"/>
                    <a:pt x="1" y="1337"/>
                    <a:pt x="204" y="1806"/>
                  </a:cubicBezTo>
                  <a:cubicBezTo>
                    <a:pt x="225" y="1826"/>
                    <a:pt x="225" y="1846"/>
                    <a:pt x="225" y="1846"/>
                  </a:cubicBezTo>
                  <a:cubicBezTo>
                    <a:pt x="300" y="1978"/>
                    <a:pt x="463" y="2093"/>
                    <a:pt x="600" y="2093"/>
                  </a:cubicBezTo>
                  <a:cubicBezTo>
                    <a:pt x="611" y="2093"/>
                    <a:pt x="621" y="2092"/>
                    <a:pt x="632" y="2091"/>
                  </a:cubicBezTo>
                  <a:cubicBezTo>
                    <a:pt x="1019" y="2050"/>
                    <a:pt x="1365" y="1826"/>
                    <a:pt x="1732" y="1663"/>
                  </a:cubicBezTo>
                  <a:cubicBezTo>
                    <a:pt x="2057" y="1521"/>
                    <a:pt x="2383" y="1317"/>
                    <a:pt x="2709" y="1174"/>
                  </a:cubicBezTo>
                  <a:cubicBezTo>
                    <a:pt x="3396" y="926"/>
                    <a:pt x="3207" y="0"/>
                    <a:pt x="25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7" name="Google Shape;5557;p23"/>
            <p:cNvSpPr/>
            <p:nvPr/>
          </p:nvSpPr>
          <p:spPr>
            <a:xfrm>
              <a:off x="575466" y="-358707"/>
              <a:ext cx="211459" cy="146448"/>
            </a:xfrm>
            <a:custGeom>
              <a:avLst/>
              <a:gdLst/>
              <a:ahLst/>
              <a:cxnLst/>
              <a:rect l="l" t="t" r="r" b="b"/>
              <a:pathLst>
                <a:path w="3491" h="1985" extrusionOk="0">
                  <a:moveTo>
                    <a:pt x="2699" y="1"/>
                  </a:moveTo>
                  <a:cubicBezTo>
                    <a:pt x="2582" y="1"/>
                    <a:pt x="2464" y="47"/>
                    <a:pt x="2363" y="157"/>
                  </a:cubicBezTo>
                  <a:cubicBezTo>
                    <a:pt x="2098" y="442"/>
                    <a:pt x="1711" y="544"/>
                    <a:pt x="1386" y="707"/>
                  </a:cubicBezTo>
                  <a:cubicBezTo>
                    <a:pt x="999" y="910"/>
                    <a:pt x="612" y="1134"/>
                    <a:pt x="245" y="1358"/>
                  </a:cubicBezTo>
                  <a:cubicBezTo>
                    <a:pt x="1" y="1521"/>
                    <a:pt x="82" y="1827"/>
                    <a:pt x="327" y="1929"/>
                  </a:cubicBezTo>
                  <a:cubicBezTo>
                    <a:pt x="417" y="1968"/>
                    <a:pt x="512" y="1985"/>
                    <a:pt x="609" y="1985"/>
                  </a:cubicBezTo>
                  <a:cubicBezTo>
                    <a:pt x="1017" y="1985"/>
                    <a:pt x="1468" y="1694"/>
                    <a:pt x="1813" y="1562"/>
                  </a:cubicBezTo>
                  <a:cubicBezTo>
                    <a:pt x="2282" y="1358"/>
                    <a:pt x="2730" y="1257"/>
                    <a:pt x="3096" y="910"/>
                  </a:cubicBezTo>
                  <a:cubicBezTo>
                    <a:pt x="3491" y="547"/>
                    <a:pt x="3103" y="1"/>
                    <a:pt x="2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8" name="Google Shape;5558;p23"/>
            <p:cNvSpPr/>
            <p:nvPr/>
          </p:nvSpPr>
          <p:spPr>
            <a:xfrm>
              <a:off x="682132" y="-74820"/>
              <a:ext cx="175903" cy="165778"/>
            </a:xfrm>
            <a:custGeom>
              <a:avLst/>
              <a:gdLst/>
              <a:ahLst/>
              <a:cxnLst/>
              <a:rect l="l" t="t" r="r" b="b"/>
              <a:pathLst>
                <a:path w="2904" h="2247" extrusionOk="0">
                  <a:moveTo>
                    <a:pt x="2365" y="0"/>
                  </a:moveTo>
                  <a:cubicBezTo>
                    <a:pt x="2251" y="0"/>
                    <a:pt x="2134" y="35"/>
                    <a:pt x="2028" y="97"/>
                  </a:cubicBezTo>
                  <a:cubicBezTo>
                    <a:pt x="1702" y="280"/>
                    <a:pt x="1417" y="565"/>
                    <a:pt x="1132" y="810"/>
                  </a:cubicBezTo>
                  <a:cubicBezTo>
                    <a:pt x="826" y="1054"/>
                    <a:pt x="439" y="1258"/>
                    <a:pt x="195" y="1563"/>
                  </a:cubicBezTo>
                  <a:cubicBezTo>
                    <a:pt x="1" y="1828"/>
                    <a:pt x="205" y="2246"/>
                    <a:pt x="528" y="2246"/>
                  </a:cubicBezTo>
                  <a:cubicBezTo>
                    <a:pt x="577" y="2246"/>
                    <a:pt x="630" y="2237"/>
                    <a:pt x="684" y="2215"/>
                  </a:cubicBezTo>
                  <a:cubicBezTo>
                    <a:pt x="1396" y="1909"/>
                    <a:pt x="1967" y="1319"/>
                    <a:pt x="2639" y="932"/>
                  </a:cubicBezTo>
                  <a:cubicBezTo>
                    <a:pt x="2883" y="789"/>
                    <a:pt x="2903" y="423"/>
                    <a:pt x="2761" y="199"/>
                  </a:cubicBezTo>
                  <a:cubicBezTo>
                    <a:pt x="2657" y="60"/>
                    <a:pt x="2514" y="0"/>
                    <a:pt x="23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9" name="Google Shape;5559;p23"/>
            <p:cNvSpPr/>
            <p:nvPr/>
          </p:nvSpPr>
          <p:spPr>
            <a:xfrm>
              <a:off x="534762" y="326739"/>
              <a:ext cx="184564" cy="239998"/>
            </a:xfrm>
            <a:custGeom>
              <a:avLst/>
              <a:gdLst/>
              <a:ahLst/>
              <a:cxnLst/>
              <a:rect l="l" t="t" r="r" b="b"/>
              <a:pathLst>
                <a:path w="3047" h="3253" extrusionOk="0">
                  <a:moveTo>
                    <a:pt x="2104" y="0"/>
                  </a:moveTo>
                  <a:cubicBezTo>
                    <a:pt x="1917" y="0"/>
                    <a:pt x="1727" y="92"/>
                    <a:pt x="1589" y="316"/>
                  </a:cubicBezTo>
                  <a:cubicBezTo>
                    <a:pt x="1467" y="540"/>
                    <a:pt x="1304" y="723"/>
                    <a:pt x="1182" y="947"/>
                  </a:cubicBezTo>
                  <a:cubicBezTo>
                    <a:pt x="1039" y="1212"/>
                    <a:pt x="856" y="1456"/>
                    <a:pt x="693" y="1700"/>
                  </a:cubicBezTo>
                  <a:cubicBezTo>
                    <a:pt x="408" y="2087"/>
                    <a:pt x="1" y="2515"/>
                    <a:pt x="103" y="3024"/>
                  </a:cubicBezTo>
                  <a:cubicBezTo>
                    <a:pt x="129" y="3167"/>
                    <a:pt x="280" y="3252"/>
                    <a:pt x="422" y="3252"/>
                  </a:cubicBezTo>
                  <a:cubicBezTo>
                    <a:pt x="503" y="3252"/>
                    <a:pt x="581" y="3225"/>
                    <a:pt x="632" y="3167"/>
                  </a:cubicBezTo>
                  <a:cubicBezTo>
                    <a:pt x="1284" y="2454"/>
                    <a:pt x="1976" y="1782"/>
                    <a:pt x="2607" y="1089"/>
                  </a:cubicBezTo>
                  <a:cubicBezTo>
                    <a:pt x="3046" y="592"/>
                    <a:pt x="2582" y="0"/>
                    <a:pt x="21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0" name="Google Shape;5560;p23"/>
            <p:cNvSpPr/>
            <p:nvPr/>
          </p:nvSpPr>
          <p:spPr>
            <a:xfrm>
              <a:off x="135113" y="456436"/>
              <a:ext cx="153551" cy="194551"/>
            </a:xfrm>
            <a:custGeom>
              <a:avLst/>
              <a:gdLst/>
              <a:ahLst/>
              <a:cxnLst/>
              <a:rect l="l" t="t" r="r" b="b"/>
              <a:pathLst>
                <a:path w="2535" h="2637" extrusionOk="0">
                  <a:moveTo>
                    <a:pt x="1721" y="0"/>
                  </a:moveTo>
                  <a:cubicBezTo>
                    <a:pt x="1513" y="0"/>
                    <a:pt x="1314" y="103"/>
                    <a:pt x="1222" y="350"/>
                  </a:cubicBezTo>
                  <a:cubicBezTo>
                    <a:pt x="957" y="1042"/>
                    <a:pt x="0" y="1490"/>
                    <a:pt x="21" y="2305"/>
                  </a:cubicBezTo>
                  <a:cubicBezTo>
                    <a:pt x="39" y="2471"/>
                    <a:pt x="224" y="2636"/>
                    <a:pt x="395" y="2636"/>
                  </a:cubicBezTo>
                  <a:cubicBezTo>
                    <a:pt x="413" y="2636"/>
                    <a:pt x="431" y="2635"/>
                    <a:pt x="448" y="2631"/>
                  </a:cubicBezTo>
                  <a:cubicBezTo>
                    <a:pt x="856" y="2529"/>
                    <a:pt x="1243" y="2142"/>
                    <a:pt x="1507" y="1836"/>
                  </a:cubicBezTo>
                  <a:cubicBezTo>
                    <a:pt x="1772" y="1490"/>
                    <a:pt x="2139" y="1225"/>
                    <a:pt x="2322" y="818"/>
                  </a:cubicBezTo>
                  <a:cubicBezTo>
                    <a:pt x="2535" y="366"/>
                    <a:pt x="2113" y="0"/>
                    <a:pt x="17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1" name="Google Shape;5561;p23"/>
            <p:cNvSpPr/>
            <p:nvPr/>
          </p:nvSpPr>
          <p:spPr>
            <a:xfrm>
              <a:off x="-233766" y="732282"/>
              <a:ext cx="138772" cy="226792"/>
            </a:xfrm>
            <a:custGeom>
              <a:avLst/>
              <a:gdLst/>
              <a:ahLst/>
              <a:cxnLst/>
              <a:rect l="l" t="t" r="r" b="b"/>
              <a:pathLst>
                <a:path w="2291" h="3074" extrusionOk="0">
                  <a:moveTo>
                    <a:pt x="1530" y="1"/>
                  </a:moveTo>
                  <a:cubicBezTo>
                    <a:pt x="1366" y="1"/>
                    <a:pt x="1209" y="81"/>
                    <a:pt x="1121" y="277"/>
                  </a:cubicBezTo>
                  <a:cubicBezTo>
                    <a:pt x="856" y="826"/>
                    <a:pt x="592" y="1376"/>
                    <a:pt x="367" y="1946"/>
                  </a:cubicBezTo>
                  <a:cubicBezTo>
                    <a:pt x="245" y="2293"/>
                    <a:pt x="1" y="2639"/>
                    <a:pt x="266" y="2985"/>
                  </a:cubicBezTo>
                  <a:cubicBezTo>
                    <a:pt x="316" y="3048"/>
                    <a:pt x="378" y="3074"/>
                    <a:pt x="440" y="3074"/>
                  </a:cubicBezTo>
                  <a:cubicBezTo>
                    <a:pt x="575" y="3074"/>
                    <a:pt x="711" y="2951"/>
                    <a:pt x="732" y="2815"/>
                  </a:cubicBezTo>
                  <a:lnTo>
                    <a:pt x="732" y="2815"/>
                  </a:lnTo>
                  <a:cubicBezTo>
                    <a:pt x="733" y="2817"/>
                    <a:pt x="734" y="2818"/>
                    <a:pt x="735" y="2818"/>
                  </a:cubicBezTo>
                  <a:cubicBezTo>
                    <a:pt x="757" y="2818"/>
                    <a:pt x="882" y="2630"/>
                    <a:pt x="917" y="2578"/>
                  </a:cubicBezTo>
                  <a:cubicBezTo>
                    <a:pt x="1040" y="2395"/>
                    <a:pt x="1162" y="2191"/>
                    <a:pt x="1264" y="1987"/>
                  </a:cubicBezTo>
                  <a:cubicBezTo>
                    <a:pt x="1508" y="1580"/>
                    <a:pt x="1793" y="1213"/>
                    <a:pt x="2037" y="806"/>
                  </a:cubicBezTo>
                  <a:cubicBezTo>
                    <a:pt x="2290" y="398"/>
                    <a:pt x="1894" y="1"/>
                    <a:pt x="15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2" name="Google Shape;5562;p23"/>
            <p:cNvSpPr/>
            <p:nvPr/>
          </p:nvSpPr>
          <p:spPr>
            <a:xfrm>
              <a:off x="-487560" y="662343"/>
              <a:ext cx="127626" cy="217717"/>
            </a:xfrm>
            <a:custGeom>
              <a:avLst/>
              <a:gdLst/>
              <a:ahLst/>
              <a:cxnLst/>
              <a:rect l="l" t="t" r="r" b="b"/>
              <a:pathLst>
                <a:path w="2107" h="2951" extrusionOk="0">
                  <a:moveTo>
                    <a:pt x="1466" y="1"/>
                  </a:moveTo>
                  <a:cubicBezTo>
                    <a:pt x="1452" y="1"/>
                    <a:pt x="1436" y="1"/>
                    <a:pt x="1421" y="3"/>
                  </a:cubicBezTo>
                  <a:cubicBezTo>
                    <a:pt x="586" y="125"/>
                    <a:pt x="607" y="1102"/>
                    <a:pt x="383" y="1754"/>
                  </a:cubicBezTo>
                  <a:cubicBezTo>
                    <a:pt x="325" y="1888"/>
                    <a:pt x="0" y="2950"/>
                    <a:pt x="411" y="2950"/>
                  </a:cubicBezTo>
                  <a:cubicBezTo>
                    <a:pt x="439" y="2950"/>
                    <a:pt x="470" y="2946"/>
                    <a:pt x="505" y="2935"/>
                  </a:cubicBezTo>
                  <a:cubicBezTo>
                    <a:pt x="851" y="2854"/>
                    <a:pt x="1095" y="2324"/>
                    <a:pt x="1258" y="2039"/>
                  </a:cubicBezTo>
                  <a:cubicBezTo>
                    <a:pt x="1380" y="1815"/>
                    <a:pt x="1482" y="1591"/>
                    <a:pt x="1604" y="1367"/>
                  </a:cubicBezTo>
                  <a:cubicBezTo>
                    <a:pt x="1604" y="1354"/>
                    <a:pt x="1693" y="1164"/>
                    <a:pt x="1718" y="1096"/>
                  </a:cubicBezTo>
                  <a:lnTo>
                    <a:pt x="1718" y="1096"/>
                  </a:lnTo>
                  <a:cubicBezTo>
                    <a:pt x="1782" y="1029"/>
                    <a:pt x="1864" y="971"/>
                    <a:pt x="1910" y="878"/>
                  </a:cubicBezTo>
                  <a:cubicBezTo>
                    <a:pt x="2107" y="544"/>
                    <a:pt x="1885" y="1"/>
                    <a:pt x="14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3" name="Google Shape;5563;p23"/>
            <p:cNvSpPr/>
            <p:nvPr/>
          </p:nvSpPr>
          <p:spPr>
            <a:xfrm>
              <a:off x="-181917" y="368717"/>
              <a:ext cx="184383" cy="183854"/>
            </a:xfrm>
            <a:custGeom>
              <a:avLst/>
              <a:gdLst/>
              <a:ahLst/>
              <a:cxnLst/>
              <a:rect l="l" t="t" r="r" b="b"/>
              <a:pathLst>
                <a:path w="3044" h="2492" extrusionOk="0">
                  <a:moveTo>
                    <a:pt x="2370" y="0"/>
                  </a:moveTo>
                  <a:cubicBezTo>
                    <a:pt x="2256" y="0"/>
                    <a:pt x="2133" y="40"/>
                    <a:pt x="2016" y="133"/>
                  </a:cubicBezTo>
                  <a:cubicBezTo>
                    <a:pt x="1792" y="317"/>
                    <a:pt x="1609" y="561"/>
                    <a:pt x="1405" y="765"/>
                  </a:cubicBezTo>
                  <a:cubicBezTo>
                    <a:pt x="1181" y="1009"/>
                    <a:pt x="917" y="1213"/>
                    <a:pt x="693" y="1457"/>
                  </a:cubicBezTo>
                  <a:cubicBezTo>
                    <a:pt x="448" y="1702"/>
                    <a:pt x="0" y="2027"/>
                    <a:pt x="204" y="2394"/>
                  </a:cubicBezTo>
                  <a:cubicBezTo>
                    <a:pt x="238" y="2461"/>
                    <a:pt x="302" y="2492"/>
                    <a:pt x="370" y="2492"/>
                  </a:cubicBezTo>
                  <a:cubicBezTo>
                    <a:pt x="426" y="2492"/>
                    <a:pt x="484" y="2471"/>
                    <a:pt x="530" y="2435"/>
                  </a:cubicBezTo>
                  <a:cubicBezTo>
                    <a:pt x="591" y="2374"/>
                    <a:pt x="754" y="2333"/>
                    <a:pt x="856" y="2292"/>
                  </a:cubicBezTo>
                  <a:cubicBezTo>
                    <a:pt x="1100" y="2170"/>
                    <a:pt x="1324" y="2007"/>
                    <a:pt x="1568" y="1824"/>
                  </a:cubicBezTo>
                  <a:cubicBezTo>
                    <a:pt x="1955" y="1539"/>
                    <a:pt x="2403" y="1213"/>
                    <a:pt x="2729" y="826"/>
                  </a:cubicBezTo>
                  <a:cubicBezTo>
                    <a:pt x="3043" y="449"/>
                    <a:pt x="2752" y="0"/>
                    <a:pt x="2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4" name="Google Shape;5564;p23"/>
            <p:cNvSpPr/>
            <p:nvPr/>
          </p:nvSpPr>
          <p:spPr>
            <a:xfrm>
              <a:off x="-436074" y="304533"/>
              <a:ext cx="81228" cy="189018"/>
            </a:xfrm>
            <a:custGeom>
              <a:avLst/>
              <a:gdLst/>
              <a:ahLst/>
              <a:cxnLst/>
              <a:rect l="l" t="t" r="r" b="b"/>
              <a:pathLst>
                <a:path w="1341" h="2562" extrusionOk="0">
                  <a:moveTo>
                    <a:pt x="743" y="1"/>
                  </a:moveTo>
                  <a:cubicBezTo>
                    <a:pt x="664" y="1"/>
                    <a:pt x="585" y="21"/>
                    <a:pt x="510" y="67"/>
                  </a:cubicBezTo>
                  <a:cubicBezTo>
                    <a:pt x="103" y="331"/>
                    <a:pt x="82" y="779"/>
                    <a:pt x="103" y="1228"/>
                  </a:cubicBezTo>
                  <a:cubicBezTo>
                    <a:pt x="103" y="1614"/>
                    <a:pt x="1" y="2124"/>
                    <a:pt x="184" y="2470"/>
                  </a:cubicBezTo>
                  <a:cubicBezTo>
                    <a:pt x="215" y="2531"/>
                    <a:pt x="276" y="2561"/>
                    <a:pt x="337" y="2561"/>
                  </a:cubicBezTo>
                  <a:cubicBezTo>
                    <a:pt x="398" y="2561"/>
                    <a:pt x="459" y="2531"/>
                    <a:pt x="490" y="2470"/>
                  </a:cubicBezTo>
                  <a:cubicBezTo>
                    <a:pt x="673" y="2144"/>
                    <a:pt x="775" y="1818"/>
                    <a:pt x="897" y="1472"/>
                  </a:cubicBezTo>
                  <a:cubicBezTo>
                    <a:pt x="979" y="1187"/>
                    <a:pt x="1162" y="922"/>
                    <a:pt x="1243" y="637"/>
                  </a:cubicBezTo>
                  <a:cubicBezTo>
                    <a:pt x="1341" y="312"/>
                    <a:pt x="1050" y="1"/>
                    <a:pt x="7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5" name="Google Shape;5565;p23"/>
            <p:cNvSpPr/>
            <p:nvPr/>
          </p:nvSpPr>
          <p:spPr>
            <a:xfrm>
              <a:off x="554508" y="-642225"/>
              <a:ext cx="227026" cy="82557"/>
            </a:xfrm>
            <a:custGeom>
              <a:avLst/>
              <a:gdLst/>
              <a:ahLst/>
              <a:cxnLst/>
              <a:rect l="l" t="t" r="r" b="b"/>
              <a:pathLst>
                <a:path w="3748" h="1119" extrusionOk="0">
                  <a:moveTo>
                    <a:pt x="2723" y="1"/>
                  </a:moveTo>
                  <a:cubicBezTo>
                    <a:pt x="2392" y="1"/>
                    <a:pt x="2043" y="69"/>
                    <a:pt x="1732" y="110"/>
                  </a:cubicBezTo>
                  <a:cubicBezTo>
                    <a:pt x="1304" y="151"/>
                    <a:pt x="713" y="110"/>
                    <a:pt x="306" y="334"/>
                  </a:cubicBezTo>
                  <a:cubicBezTo>
                    <a:pt x="1" y="517"/>
                    <a:pt x="163" y="945"/>
                    <a:pt x="489" y="965"/>
                  </a:cubicBezTo>
                  <a:cubicBezTo>
                    <a:pt x="978" y="1006"/>
                    <a:pt x="1467" y="1047"/>
                    <a:pt x="1956" y="1067"/>
                  </a:cubicBezTo>
                  <a:cubicBezTo>
                    <a:pt x="2241" y="1067"/>
                    <a:pt x="2531" y="1118"/>
                    <a:pt x="2808" y="1118"/>
                  </a:cubicBezTo>
                  <a:cubicBezTo>
                    <a:pt x="3086" y="1118"/>
                    <a:pt x="3351" y="1067"/>
                    <a:pt x="3585" y="864"/>
                  </a:cubicBezTo>
                  <a:cubicBezTo>
                    <a:pt x="3748" y="721"/>
                    <a:pt x="3748" y="416"/>
                    <a:pt x="3585" y="273"/>
                  </a:cubicBezTo>
                  <a:cubicBezTo>
                    <a:pt x="3345" y="63"/>
                    <a:pt x="3042" y="1"/>
                    <a:pt x="2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6" name="Google Shape;5566;p23"/>
            <p:cNvSpPr/>
            <p:nvPr/>
          </p:nvSpPr>
          <p:spPr>
            <a:xfrm>
              <a:off x="1036837" y="-483903"/>
              <a:ext cx="221574" cy="85729"/>
            </a:xfrm>
            <a:custGeom>
              <a:avLst/>
              <a:gdLst/>
              <a:ahLst/>
              <a:cxnLst/>
              <a:rect l="l" t="t" r="r" b="b"/>
              <a:pathLst>
                <a:path w="3658" h="1162" extrusionOk="0">
                  <a:moveTo>
                    <a:pt x="1839" y="1"/>
                  </a:moveTo>
                  <a:cubicBezTo>
                    <a:pt x="1639" y="1"/>
                    <a:pt x="1440" y="7"/>
                    <a:pt x="1243" y="21"/>
                  </a:cubicBezTo>
                  <a:cubicBezTo>
                    <a:pt x="1044" y="21"/>
                    <a:pt x="731" y="90"/>
                    <a:pt x="484" y="90"/>
                  </a:cubicBezTo>
                  <a:cubicBezTo>
                    <a:pt x="401" y="90"/>
                    <a:pt x="326" y="82"/>
                    <a:pt x="265" y="62"/>
                  </a:cubicBezTo>
                  <a:cubicBezTo>
                    <a:pt x="254" y="58"/>
                    <a:pt x="243" y="56"/>
                    <a:pt x="231" y="56"/>
                  </a:cubicBezTo>
                  <a:cubicBezTo>
                    <a:pt x="177" y="56"/>
                    <a:pt x="119" y="93"/>
                    <a:pt x="102" y="143"/>
                  </a:cubicBezTo>
                  <a:cubicBezTo>
                    <a:pt x="1" y="510"/>
                    <a:pt x="510" y="673"/>
                    <a:pt x="774" y="713"/>
                  </a:cubicBezTo>
                  <a:cubicBezTo>
                    <a:pt x="1446" y="836"/>
                    <a:pt x="2098" y="937"/>
                    <a:pt x="2750" y="1141"/>
                  </a:cubicBezTo>
                  <a:cubicBezTo>
                    <a:pt x="2801" y="1155"/>
                    <a:pt x="2850" y="1161"/>
                    <a:pt x="2897" y="1161"/>
                  </a:cubicBezTo>
                  <a:cubicBezTo>
                    <a:pt x="3476" y="1161"/>
                    <a:pt x="3657" y="176"/>
                    <a:pt x="3035" y="82"/>
                  </a:cubicBezTo>
                  <a:cubicBezTo>
                    <a:pt x="2641" y="28"/>
                    <a:pt x="2238" y="1"/>
                    <a:pt x="18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7" name="Google Shape;5567;p23"/>
            <p:cNvSpPr/>
            <p:nvPr/>
          </p:nvSpPr>
          <p:spPr>
            <a:xfrm>
              <a:off x="1086203" y="-224805"/>
              <a:ext cx="228237" cy="94583"/>
            </a:xfrm>
            <a:custGeom>
              <a:avLst/>
              <a:gdLst/>
              <a:ahLst/>
              <a:cxnLst/>
              <a:rect l="l" t="t" r="r" b="b"/>
              <a:pathLst>
                <a:path w="3768" h="1282" extrusionOk="0">
                  <a:moveTo>
                    <a:pt x="887" y="1"/>
                  </a:moveTo>
                  <a:cubicBezTo>
                    <a:pt x="659" y="1"/>
                    <a:pt x="439" y="23"/>
                    <a:pt x="245" y="93"/>
                  </a:cubicBezTo>
                  <a:cubicBezTo>
                    <a:pt x="0" y="195"/>
                    <a:pt x="0" y="521"/>
                    <a:pt x="245" y="623"/>
                  </a:cubicBezTo>
                  <a:cubicBezTo>
                    <a:pt x="754" y="806"/>
                    <a:pt x="1202" y="969"/>
                    <a:pt x="1731" y="1091"/>
                  </a:cubicBezTo>
                  <a:cubicBezTo>
                    <a:pt x="2089" y="1163"/>
                    <a:pt x="2510" y="1282"/>
                    <a:pt x="2884" y="1282"/>
                  </a:cubicBezTo>
                  <a:cubicBezTo>
                    <a:pt x="2935" y="1282"/>
                    <a:pt x="2985" y="1279"/>
                    <a:pt x="3035" y="1275"/>
                  </a:cubicBezTo>
                  <a:cubicBezTo>
                    <a:pt x="3503" y="1234"/>
                    <a:pt x="3768" y="704"/>
                    <a:pt x="3422" y="338"/>
                  </a:cubicBezTo>
                  <a:cubicBezTo>
                    <a:pt x="3193" y="109"/>
                    <a:pt x="2899" y="72"/>
                    <a:pt x="2597" y="72"/>
                  </a:cubicBezTo>
                  <a:cubicBezTo>
                    <a:pt x="2456" y="72"/>
                    <a:pt x="2313" y="80"/>
                    <a:pt x="2173" y="80"/>
                  </a:cubicBezTo>
                  <a:cubicBezTo>
                    <a:pt x="2107" y="80"/>
                    <a:pt x="2040" y="78"/>
                    <a:pt x="1976" y="73"/>
                  </a:cubicBezTo>
                  <a:cubicBezTo>
                    <a:pt x="1648" y="60"/>
                    <a:pt x="1258" y="1"/>
                    <a:pt x="8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8" name="Google Shape;5568;p23"/>
            <p:cNvSpPr/>
            <p:nvPr/>
          </p:nvSpPr>
          <p:spPr>
            <a:xfrm>
              <a:off x="1226789" y="50230"/>
              <a:ext cx="260946" cy="97460"/>
            </a:xfrm>
            <a:custGeom>
              <a:avLst/>
              <a:gdLst/>
              <a:ahLst/>
              <a:cxnLst/>
              <a:rect l="l" t="t" r="r" b="b"/>
              <a:pathLst>
                <a:path w="4308" h="1321" extrusionOk="0">
                  <a:moveTo>
                    <a:pt x="3520" y="1"/>
                  </a:moveTo>
                  <a:cubicBezTo>
                    <a:pt x="3452" y="1"/>
                    <a:pt x="3379" y="10"/>
                    <a:pt x="3300" y="31"/>
                  </a:cubicBezTo>
                  <a:cubicBezTo>
                    <a:pt x="2322" y="276"/>
                    <a:pt x="1223" y="11"/>
                    <a:pt x="266" y="398"/>
                  </a:cubicBezTo>
                  <a:cubicBezTo>
                    <a:pt x="21" y="500"/>
                    <a:pt x="1" y="805"/>
                    <a:pt x="266" y="927"/>
                  </a:cubicBezTo>
                  <a:cubicBezTo>
                    <a:pt x="1223" y="1314"/>
                    <a:pt x="2322" y="1049"/>
                    <a:pt x="3300" y="1294"/>
                  </a:cubicBezTo>
                  <a:cubicBezTo>
                    <a:pt x="3373" y="1312"/>
                    <a:pt x="3440" y="1320"/>
                    <a:pt x="3503" y="1320"/>
                  </a:cubicBezTo>
                  <a:cubicBezTo>
                    <a:pt x="4289" y="1320"/>
                    <a:pt x="4308" y="1"/>
                    <a:pt x="35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9" name="Google Shape;5569;p23"/>
            <p:cNvSpPr/>
            <p:nvPr/>
          </p:nvSpPr>
          <p:spPr>
            <a:xfrm>
              <a:off x="232511" y="743643"/>
              <a:ext cx="159245" cy="199937"/>
            </a:xfrm>
            <a:custGeom>
              <a:avLst/>
              <a:gdLst/>
              <a:ahLst/>
              <a:cxnLst/>
              <a:rect l="l" t="t" r="r" b="b"/>
              <a:pathLst>
                <a:path w="2629" h="2710" extrusionOk="0">
                  <a:moveTo>
                    <a:pt x="2343" y="0"/>
                  </a:moveTo>
                  <a:cubicBezTo>
                    <a:pt x="2140" y="21"/>
                    <a:pt x="2058" y="102"/>
                    <a:pt x="1915" y="224"/>
                  </a:cubicBezTo>
                  <a:cubicBezTo>
                    <a:pt x="1671" y="428"/>
                    <a:pt x="1427" y="611"/>
                    <a:pt x="1203" y="815"/>
                  </a:cubicBezTo>
                  <a:cubicBezTo>
                    <a:pt x="836" y="1161"/>
                    <a:pt x="571" y="1507"/>
                    <a:pt x="286" y="1915"/>
                  </a:cubicBezTo>
                  <a:cubicBezTo>
                    <a:pt x="1" y="2284"/>
                    <a:pt x="381" y="2710"/>
                    <a:pt x="774" y="2710"/>
                  </a:cubicBezTo>
                  <a:cubicBezTo>
                    <a:pt x="857" y="2710"/>
                    <a:pt x="941" y="2691"/>
                    <a:pt x="1019" y="2648"/>
                  </a:cubicBezTo>
                  <a:cubicBezTo>
                    <a:pt x="1223" y="2526"/>
                    <a:pt x="1264" y="2383"/>
                    <a:pt x="1366" y="2179"/>
                  </a:cubicBezTo>
                  <a:cubicBezTo>
                    <a:pt x="1488" y="1935"/>
                    <a:pt x="1651" y="1731"/>
                    <a:pt x="1814" y="1528"/>
                  </a:cubicBezTo>
                  <a:cubicBezTo>
                    <a:pt x="2099" y="1182"/>
                    <a:pt x="2506" y="795"/>
                    <a:pt x="2608" y="347"/>
                  </a:cubicBezTo>
                  <a:cubicBezTo>
                    <a:pt x="2628" y="184"/>
                    <a:pt x="2526" y="0"/>
                    <a:pt x="2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0" name="Google Shape;5570;p23"/>
            <p:cNvSpPr/>
            <p:nvPr/>
          </p:nvSpPr>
          <p:spPr>
            <a:xfrm>
              <a:off x="30870" y="956190"/>
              <a:ext cx="75292" cy="227013"/>
            </a:xfrm>
            <a:custGeom>
              <a:avLst/>
              <a:gdLst/>
              <a:ahLst/>
              <a:cxnLst/>
              <a:rect l="l" t="t" r="r" b="b"/>
              <a:pathLst>
                <a:path w="1243" h="3077" extrusionOk="0">
                  <a:moveTo>
                    <a:pt x="850" y="0"/>
                  </a:moveTo>
                  <a:cubicBezTo>
                    <a:pt x="817" y="0"/>
                    <a:pt x="787" y="9"/>
                    <a:pt x="764" y="32"/>
                  </a:cubicBezTo>
                  <a:cubicBezTo>
                    <a:pt x="459" y="256"/>
                    <a:pt x="377" y="602"/>
                    <a:pt x="275" y="928"/>
                  </a:cubicBezTo>
                  <a:cubicBezTo>
                    <a:pt x="92" y="1457"/>
                    <a:pt x="51" y="1966"/>
                    <a:pt x="31" y="2496"/>
                  </a:cubicBezTo>
                  <a:cubicBezTo>
                    <a:pt x="0" y="2883"/>
                    <a:pt x="311" y="3076"/>
                    <a:pt x="621" y="3076"/>
                  </a:cubicBezTo>
                  <a:cubicBezTo>
                    <a:pt x="932" y="3076"/>
                    <a:pt x="1243" y="2883"/>
                    <a:pt x="1212" y="2496"/>
                  </a:cubicBezTo>
                  <a:cubicBezTo>
                    <a:pt x="1171" y="1987"/>
                    <a:pt x="1110" y="1498"/>
                    <a:pt x="1151" y="968"/>
                  </a:cubicBezTo>
                  <a:cubicBezTo>
                    <a:pt x="1192" y="683"/>
                    <a:pt x="1232" y="256"/>
                    <a:pt x="1008" y="52"/>
                  </a:cubicBezTo>
                  <a:cubicBezTo>
                    <a:pt x="970" y="26"/>
                    <a:pt x="907" y="0"/>
                    <a:pt x="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1" name="Google Shape;5571;p23"/>
            <p:cNvSpPr/>
            <p:nvPr/>
          </p:nvSpPr>
          <p:spPr>
            <a:xfrm>
              <a:off x="-323775" y="1149334"/>
              <a:ext cx="140044" cy="216168"/>
            </a:xfrm>
            <a:custGeom>
              <a:avLst/>
              <a:gdLst/>
              <a:ahLst/>
              <a:cxnLst/>
              <a:rect l="l" t="t" r="r" b="b"/>
              <a:pathLst>
                <a:path w="2312" h="2930" extrusionOk="0">
                  <a:moveTo>
                    <a:pt x="473" y="0"/>
                  </a:moveTo>
                  <a:cubicBezTo>
                    <a:pt x="331" y="0"/>
                    <a:pt x="190" y="92"/>
                    <a:pt x="143" y="244"/>
                  </a:cubicBezTo>
                  <a:cubicBezTo>
                    <a:pt x="0" y="611"/>
                    <a:pt x="245" y="1100"/>
                    <a:pt x="346" y="1487"/>
                  </a:cubicBezTo>
                  <a:cubicBezTo>
                    <a:pt x="428" y="1874"/>
                    <a:pt x="509" y="2261"/>
                    <a:pt x="733" y="2607"/>
                  </a:cubicBezTo>
                  <a:cubicBezTo>
                    <a:pt x="873" y="2838"/>
                    <a:pt x="1062" y="2930"/>
                    <a:pt x="1252" y="2930"/>
                  </a:cubicBezTo>
                  <a:cubicBezTo>
                    <a:pt x="1781" y="2930"/>
                    <a:pt x="2312" y="2212"/>
                    <a:pt x="1772" y="1792"/>
                  </a:cubicBezTo>
                  <a:cubicBezTo>
                    <a:pt x="1528" y="1589"/>
                    <a:pt x="1405" y="1365"/>
                    <a:pt x="1283" y="1079"/>
                  </a:cubicBezTo>
                  <a:cubicBezTo>
                    <a:pt x="1202" y="916"/>
                    <a:pt x="1141" y="754"/>
                    <a:pt x="1059" y="591"/>
                  </a:cubicBezTo>
                  <a:cubicBezTo>
                    <a:pt x="978" y="448"/>
                    <a:pt x="835" y="306"/>
                    <a:pt x="754" y="163"/>
                  </a:cubicBezTo>
                  <a:cubicBezTo>
                    <a:pt x="685" y="50"/>
                    <a:pt x="579" y="0"/>
                    <a:pt x="4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2" name="Google Shape;5572;p23"/>
            <p:cNvSpPr/>
            <p:nvPr/>
          </p:nvSpPr>
          <p:spPr>
            <a:xfrm>
              <a:off x="-704950" y="310583"/>
              <a:ext cx="135501" cy="228932"/>
            </a:xfrm>
            <a:custGeom>
              <a:avLst/>
              <a:gdLst/>
              <a:ahLst/>
              <a:cxnLst/>
              <a:rect l="l" t="t" r="r" b="b"/>
              <a:pathLst>
                <a:path w="2237" h="3103" extrusionOk="0">
                  <a:moveTo>
                    <a:pt x="1335" y="1"/>
                  </a:moveTo>
                  <a:cubicBezTo>
                    <a:pt x="1053" y="1"/>
                    <a:pt x="775" y="146"/>
                    <a:pt x="672" y="494"/>
                  </a:cubicBezTo>
                  <a:cubicBezTo>
                    <a:pt x="550" y="881"/>
                    <a:pt x="448" y="1288"/>
                    <a:pt x="346" y="1695"/>
                  </a:cubicBezTo>
                  <a:cubicBezTo>
                    <a:pt x="245" y="2042"/>
                    <a:pt x="0" y="2347"/>
                    <a:pt x="122" y="2734"/>
                  </a:cubicBezTo>
                  <a:cubicBezTo>
                    <a:pt x="188" y="2944"/>
                    <a:pt x="414" y="3103"/>
                    <a:pt x="631" y="3103"/>
                  </a:cubicBezTo>
                  <a:cubicBezTo>
                    <a:pt x="752" y="3103"/>
                    <a:pt x="870" y="3054"/>
                    <a:pt x="957" y="2938"/>
                  </a:cubicBezTo>
                  <a:cubicBezTo>
                    <a:pt x="1181" y="2653"/>
                    <a:pt x="1405" y="2388"/>
                    <a:pt x="1548" y="2062"/>
                  </a:cubicBezTo>
                  <a:cubicBezTo>
                    <a:pt x="1731" y="1675"/>
                    <a:pt x="1874" y="1268"/>
                    <a:pt x="2037" y="860"/>
                  </a:cubicBezTo>
                  <a:cubicBezTo>
                    <a:pt x="2236" y="362"/>
                    <a:pt x="1780" y="1"/>
                    <a:pt x="1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3" name="Google Shape;5573;p23"/>
            <p:cNvSpPr/>
            <p:nvPr/>
          </p:nvSpPr>
          <p:spPr>
            <a:xfrm>
              <a:off x="-540923" y="-122995"/>
              <a:ext cx="159063" cy="203995"/>
            </a:xfrm>
            <a:custGeom>
              <a:avLst/>
              <a:gdLst/>
              <a:ahLst/>
              <a:cxnLst/>
              <a:rect l="l" t="t" r="r" b="b"/>
              <a:pathLst>
                <a:path w="2626" h="2765" extrusionOk="0">
                  <a:moveTo>
                    <a:pt x="1615" y="0"/>
                  </a:moveTo>
                  <a:cubicBezTo>
                    <a:pt x="1461" y="0"/>
                    <a:pt x="1303" y="59"/>
                    <a:pt x="1162" y="200"/>
                  </a:cubicBezTo>
                  <a:cubicBezTo>
                    <a:pt x="1019" y="343"/>
                    <a:pt x="938" y="506"/>
                    <a:pt x="836" y="689"/>
                  </a:cubicBezTo>
                  <a:cubicBezTo>
                    <a:pt x="714" y="892"/>
                    <a:pt x="551" y="1076"/>
                    <a:pt x="449" y="1279"/>
                  </a:cubicBezTo>
                  <a:cubicBezTo>
                    <a:pt x="225" y="1666"/>
                    <a:pt x="1" y="2013"/>
                    <a:pt x="103" y="2461"/>
                  </a:cubicBezTo>
                  <a:cubicBezTo>
                    <a:pt x="141" y="2653"/>
                    <a:pt x="317" y="2765"/>
                    <a:pt x="493" y="2765"/>
                  </a:cubicBezTo>
                  <a:cubicBezTo>
                    <a:pt x="597" y="2765"/>
                    <a:pt x="700" y="2727"/>
                    <a:pt x="775" y="2644"/>
                  </a:cubicBezTo>
                  <a:cubicBezTo>
                    <a:pt x="999" y="2400"/>
                    <a:pt x="1264" y="2196"/>
                    <a:pt x="1488" y="1951"/>
                  </a:cubicBezTo>
                  <a:cubicBezTo>
                    <a:pt x="1691" y="1687"/>
                    <a:pt x="1875" y="1341"/>
                    <a:pt x="2119" y="1137"/>
                  </a:cubicBezTo>
                  <a:cubicBezTo>
                    <a:pt x="2625" y="710"/>
                    <a:pt x="2149" y="0"/>
                    <a:pt x="16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4" name="Google Shape;5574;p23"/>
            <p:cNvSpPr/>
            <p:nvPr/>
          </p:nvSpPr>
          <p:spPr>
            <a:xfrm>
              <a:off x="201499" y="64468"/>
              <a:ext cx="206552" cy="180165"/>
            </a:xfrm>
            <a:custGeom>
              <a:avLst/>
              <a:gdLst/>
              <a:ahLst/>
              <a:cxnLst/>
              <a:rect l="l" t="t" r="r" b="b"/>
              <a:pathLst>
                <a:path w="3410" h="2442" extrusionOk="0">
                  <a:moveTo>
                    <a:pt x="2662" y="1"/>
                  </a:moveTo>
                  <a:cubicBezTo>
                    <a:pt x="2499" y="1"/>
                    <a:pt x="2335" y="72"/>
                    <a:pt x="2224" y="245"/>
                  </a:cubicBezTo>
                  <a:cubicBezTo>
                    <a:pt x="2183" y="307"/>
                    <a:pt x="2000" y="388"/>
                    <a:pt x="1918" y="449"/>
                  </a:cubicBezTo>
                  <a:cubicBezTo>
                    <a:pt x="1674" y="632"/>
                    <a:pt x="1450" y="836"/>
                    <a:pt x="1206" y="1019"/>
                  </a:cubicBezTo>
                  <a:cubicBezTo>
                    <a:pt x="859" y="1304"/>
                    <a:pt x="350" y="1467"/>
                    <a:pt x="126" y="1875"/>
                  </a:cubicBezTo>
                  <a:cubicBezTo>
                    <a:pt x="0" y="2127"/>
                    <a:pt x="176" y="2442"/>
                    <a:pt x="458" y="2442"/>
                  </a:cubicBezTo>
                  <a:cubicBezTo>
                    <a:pt x="495" y="2442"/>
                    <a:pt x="534" y="2436"/>
                    <a:pt x="574" y="2425"/>
                  </a:cubicBezTo>
                  <a:cubicBezTo>
                    <a:pt x="1063" y="2302"/>
                    <a:pt x="1592" y="2017"/>
                    <a:pt x="2000" y="1712"/>
                  </a:cubicBezTo>
                  <a:cubicBezTo>
                    <a:pt x="2366" y="1427"/>
                    <a:pt x="2876" y="1162"/>
                    <a:pt x="3140" y="775"/>
                  </a:cubicBezTo>
                  <a:cubicBezTo>
                    <a:pt x="3410" y="378"/>
                    <a:pt x="3037" y="1"/>
                    <a:pt x="26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5" name="Google Shape;5575;p23"/>
            <p:cNvSpPr/>
            <p:nvPr/>
          </p:nvSpPr>
          <p:spPr>
            <a:xfrm>
              <a:off x="-197969" y="-26866"/>
              <a:ext cx="159185" cy="199052"/>
            </a:xfrm>
            <a:custGeom>
              <a:avLst/>
              <a:gdLst/>
              <a:ahLst/>
              <a:cxnLst/>
              <a:rect l="l" t="t" r="r" b="b"/>
              <a:pathLst>
                <a:path w="2628" h="2698" extrusionOk="0">
                  <a:moveTo>
                    <a:pt x="1905" y="1"/>
                  </a:moveTo>
                  <a:cubicBezTo>
                    <a:pt x="1788" y="1"/>
                    <a:pt x="1664" y="42"/>
                    <a:pt x="1548" y="139"/>
                  </a:cubicBezTo>
                  <a:cubicBezTo>
                    <a:pt x="1141" y="486"/>
                    <a:pt x="795" y="974"/>
                    <a:pt x="550" y="1422"/>
                  </a:cubicBezTo>
                  <a:cubicBezTo>
                    <a:pt x="367" y="1769"/>
                    <a:pt x="1" y="2196"/>
                    <a:pt x="184" y="2583"/>
                  </a:cubicBezTo>
                  <a:cubicBezTo>
                    <a:pt x="223" y="2662"/>
                    <a:pt x="305" y="2698"/>
                    <a:pt x="389" y="2698"/>
                  </a:cubicBezTo>
                  <a:cubicBezTo>
                    <a:pt x="478" y="2698"/>
                    <a:pt x="569" y="2657"/>
                    <a:pt x="611" y="2583"/>
                  </a:cubicBezTo>
                  <a:cubicBezTo>
                    <a:pt x="713" y="2441"/>
                    <a:pt x="876" y="2339"/>
                    <a:pt x="998" y="2217"/>
                  </a:cubicBezTo>
                  <a:cubicBezTo>
                    <a:pt x="1141" y="2094"/>
                    <a:pt x="1263" y="1932"/>
                    <a:pt x="1385" y="1769"/>
                  </a:cubicBezTo>
                  <a:cubicBezTo>
                    <a:pt x="1650" y="1443"/>
                    <a:pt x="2017" y="1219"/>
                    <a:pt x="2281" y="893"/>
                  </a:cubicBezTo>
                  <a:cubicBezTo>
                    <a:pt x="2628" y="483"/>
                    <a:pt x="2305" y="1"/>
                    <a:pt x="19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6" name="Google Shape;5576;p23"/>
            <p:cNvSpPr/>
            <p:nvPr/>
          </p:nvSpPr>
          <p:spPr>
            <a:xfrm>
              <a:off x="886318" y="125702"/>
              <a:ext cx="175660" cy="89861"/>
            </a:xfrm>
            <a:custGeom>
              <a:avLst/>
              <a:gdLst/>
              <a:ahLst/>
              <a:cxnLst/>
              <a:rect l="l" t="t" r="r" b="b"/>
              <a:pathLst>
                <a:path w="2900" h="1218" extrusionOk="0">
                  <a:moveTo>
                    <a:pt x="2212" y="1"/>
                  </a:moveTo>
                  <a:cubicBezTo>
                    <a:pt x="2164" y="1"/>
                    <a:pt x="2112" y="9"/>
                    <a:pt x="2058" y="26"/>
                  </a:cubicBezTo>
                  <a:cubicBezTo>
                    <a:pt x="1793" y="128"/>
                    <a:pt x="1528" y="169"/>
                    <a:pt x="1264" y="250"/>
                  </a:cubicBezTo>
                  <a:cubicBezTo>
                    <a:pt x="999" y="352"/>
                    <a:pt x="754" y="536"/>
                    <a:pt x="469" y="576"/>
                  </a:cubicBezTo>
                  <a:cubicBezTo>
                    <a:pt x="164" y="617"/>
                    <a:pt x="1" y="1126"/>
                    <a:pt x="388" y="1187"/>
                  </a:cubicBezTo>
                  <a:cubicBezTo>
                    <a:pt x="501" y="1209"/>
                    <a:pt x="613" y="1217"/>
                    <a:pt x="722" y="1217"/>
                  </a:cubicBezTo>
                  <a:cubicBezTo>
                    <a:pt x="927" y="1217"/>
                    <a:pt x="1126" y="1186"/>
                    <a:pt x="1325" y="1147"/>
                  </a:cubicBezTo>
                  <a:cubicBezTo>
                    <a:pt x="1651" y="1065"/>
                    <a:pt x="1997" y="1065"/>
                    <a:pt x="2323" y="1004"/>
                  </a:cubicBezTo>
                  <a:cubicBezTo>
                    <a:pt x="2900" y="911"/>
                    <a:pt x="2728" y="1"/>
                    <a:pt x="22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7" name="Google Shape;5577;p23"/>
            <p:cNvSpPr/>
            <p:nvPr/>
          </p:nvSpPr>
          <p:spPr>
            <a:xfrm>
              <a:off x="1544000" y="-175670"/>
              <a:ext cx="188623" cy="149621"/>
            </a:xfrm>
            <a:custGeom>
              <a:avLst/>
              <a:gdLst/>
              <a:ahLst/>
              <a:cxnLst/>
              <a:rect l="l" t="t" r="r" b="b"/>
              <a:pathLst>
                <a:path w="3114" h="2028" extrusionOk="0">
                  <a:moveTo>
                    <a:pt x="375" y="1"/>
                  </a:moveTo>
                  <a:cubicBezTo>
                    <a:pt x="192" y="1"/>
                    <a:pt x="1" y="190"/>
                    <a:pt x="18" y="364"/>
                  </a:cubicBezTo>
                  <a:cubicBezTo>
                    <a:pt x="100" y="934"/>
                    <a:pt x="711" y="1158"/>
                    <a:pt x="1179" y="1382"/>
                  </a:cubicBezTo>
                  <a:cubicBezTo>
                    <a:pt x="1342" y="1464"/>
                    <a:pt x="1525" y="1545"/>
                    <a:pt x="1688" y="1647"/>
                  </a:cubicBezTo>
                  <a:cubicBezTo>
                    <a:pt x="1685" y="1646"/>
                    <a:pt x="1683" y="1645"/>
                    <a:pt x="1683" y="1645"/>
                  </a:cubicBezTo>
                  <a:lnTo>
                    <a:pt x="1683" y="1645"/>
                  </a:lnTo>
                  <a:cubicBezTo>
                    <a:pt x="1681" y="1645"/>
                    <a:pt x="1769" y="1692"/>
                    <a:pt x="1812" y="1710"/>
                  </a:cubicBezTo>
                  <a:lnTo>
                    <a:pt x="1812" y="1710"/>
                  </a:lnTo>
                  <a:cubicBezTo>
                    <a:pt x="1856" y="1764"/>
                    <a:pt x="2045" y="1937"/>
                    <a:pt x="2075" y="1953"/>
                  </a:cubicBezTo>
                  <a:cubicBezTo>
                    <a:pt x="2181" y="2003"/>
                    <a:pt x="2293" y="2027"/>
                    <a:pt x="2402" y="2027"/>
                  </a:cubicBezTo>
                  <a:cubicBezTo>
                    <a:pt x="2692" y="2027"/>
                    <a:pt x="2964" y="1856"/>
                    <a:pt x="3053" y="1545"/>
                  </a:cubicBezTo>
                  <a:cubicBezTo>
                    <a:pt x="3053" y="1545"/>
                    <a:pt x="3053" y="1525"/>
                    <a:pt x="3053" y="1505"/>
                  </a:cubicBezTo>
                  <a:cubicBezTo>
                    <a:pt x="3114" y="1281"/>
                    <a:pt x="3073" y="995"/>
                    <a:pt x="2890" y="833"/>
                  </a:cubicBezTo>
                  <a:cubicBezTo>
                    <a:pt x="2564" y="568"/>
                    <a:pt x="2238" y="527"/>
                    <a:pt x="1851" y="446"/>
                  </a:cubicBezTo>
                  <a:cubicBezTo>
                    <a:pt x="1383" y="385"/>
                    <a:pt x="914" y="201"/>
                    <a:pt x="466" y="18"/>
                  </a:cubicBezTo>
                  <a:cubicBezTo>
                    <a:pt x="437" y="6"/>
                    <a:pt x="406"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8" name="Google Shape;5578;p23"/>
            <p:cNvSpPr/>
            <p:nvPr/>
          </p:nvSpPr>
          <p:spPr>
            <a:xfrm>
              <a:off x="-618636" y="943501"/>
              <a:ext cx="111090" cy="196691"/>
            </a:xfrm>
            <a:custGeom>
              <a:avLst/>
              <a:gdLst/>
              <a:ahLst/>
              <a:cxnLst/>
              <a:rect l="l" t="t" r="r" b="b"/>
              <a:pathLst>
                <a:path w="1834" h="2666" extrusionOk="0">
                  <a:moveTo>
                    <a:pt x="335" y="0"/>
                  </a:moveTo>
                  <a:cubicBezTo>
                    <a:pt x="180" y="0"/>
                    <a:pt x="34" y="108"/>
                    <a:pt x="21" y="305"/>
                  </a:cubicBezTo>
                  <a:cubicBezTo>
                    <a:pt x="1" y="774"/>
                    <a:pt x="204" y="1344"/>
                    <a:pt x="367" y="1792"/>
                  </a:cubicBezTo>
                  <a:cubicBezTo>
                    <a:pt x="514" y="2213"/>
                    <a:pt x="791" y="2666"/>
                    <a:pt x="1274" y="2666"/>
                  </a:cubicBezTo>
                  <a:cubicBezTo>
                    <a:pt x="1329" y="2666"/>
                    <a:pt x="1386" y="2660"/>
                    <a:pt x="1447" y="2647"/>
                  </a:cubicBezTo>
                  <a:cubicBezTo>
                    <a:pt x="1732" y="2607"/>
                    <a:pt x="1834" y="2281"/>
                    <a:pt x="1793" y="2036"/>
                  </a:cubicBezTo>
                  <a:cubicBezTo>
                    <a:pt x="1752" y="1812"/>
                    <a:pt x="1610" y="1731"/>
                    <a:pt x="1488" y="1588"/>
                  </a:cubicBezTo>
                  <a:cubicBezTo>
                    <a:pt x="1386" y="1466"/>
                    <a:pt x="1325" y="1324"/>
                    <a:pt x="1264" y="1181"/>
                  </a:cubicBezTo>
                  <a:cubicBezTo>
                    <a:pt x="1162" y="1018"/>
                    <a:pt x="1080" y="876"/>
                    <a:pt x="999" y="713"/>
                  </a:cubicBezTo>
                  <a:cubicBezTo>
                    <a:pt x="877" y="489"/>
                    <a:pt x="754" y="346"/>
                    <a:pt x="612" y="142"/>
                  </a:cubicBezTo>
                  <a:cubicBezTo>
                    <a:pt x="540" y="46"/>
                    <a:pt x="436" y="0"/>
                    <a:pt x="3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79" name="Google Shape;5579;p23"/>
          <p:cNvSpPr txBox="1">
            <a:spLocks noGrp="1"/>
          </p:cNvSpPr>
          <p:nvPr>
            <p:ph type="title"/>
          </p:nvPr>
        </p:nvSpPr>
        <p:spPr>
          <a:xfrm>
            <a:off x="720000" y="540000"/>
            <a:ext cx="4794900" cy="790200"/>
          </a:xfrm>
          <a:prstGeom prst="rect">
            <a:avLst/>
          </a:prstGeom>
        </p:spPr>
        <p:txBody>
          <a:bodyPr spcFirstLastPara="1" wrap="square" lIns="91425" tIns="91425" rIns="91425" bIns="91425" anchor="t" anchorCtr="0">
            <a:noAutofit/>
          </a:bodyPr>
          <a:lstStyle>
            <a:lvl1pPr lvl="0" rtl="0">
              <a:spcBef>
                <a:spcPts val="0"/>
              </a:spcBef>
              <a:spcAft>
                <a:spcPts val="0"/>
              </a:spcAft>
              <a:buSzPts val="2900"/>
              <a:buNone/>
              <a:defRPr sz="4000">
                <a:latin typeface="Sue Ellen Francisco"/>
                <a:ea typeface="Sue Ellen Francisco"/>
                <a:cs typeface="Sue Ellen Francisco"/>
                <a:sym typeface="Sue Ellen Francisco"/>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580" name="Google Shape;5580;p23"/>
          <p:cNvSpPr txBox="1">
            <a:spLocks noGrp="1"/>
          </p:cNvSpPr>
          <p:nvPr>
            <p:ph type="subTitle" idx="1"/>
          </p:nvPr>
        </p:nvSpPr>
        <p:spPr>
          <a:xfrm>
            <a:off x="726850" y="1968925"/>
            <a:ext cx="4582500" cy="20832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vl1pPr>
            <a:lvl2pPr lvl="1" rtl="0">
              <a:spcBef>
                <a:spcPts val="160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grpSp>
        <p:nvGrpSpPr>
          <p:cNvPr id="5581" name="Google Shape;5581;p23"/>
          <p:cNvGrpSpPr/>
          <p:nvPr/>
        </p:nvGrpSpPr>
        <p:grpSpPr>
          <a:xfrm>
            <a:off x="6006460" y="4653954"/>
            <a:ext cx="1321329" cy="1007567"/>
            <a:chOff x="6006460" y="4653954"/>
            <a:chExt cx="1321329" cy="1007567"/>
          </a:xfrm>
        </p:grpSpPr>
        <p:sp>
          <p:nvSpPr>
            <p:cNvPr id="5582" name="Google Shape;5582;p23"/>
            <p:cNvSpPr/>
            <p:nvPr/>
          </p:nvSpPr>
          <p:spPr>
            <a:xfrm rot="-647180">
              <a:off x="6921388" y="4710800"/>
              <a:ext cx="129211" cy="220212"/>
            </a:xfrm>
            <a:custGeom>
              <a:avLst/>
              <a:gdLst/>
              <a:ahLst/>
              <a:cxnLst/>
              <a:rect l="l" t="t" r="r" b="b"/>
              <a:pathLst>
                <a:path w="597" h="1706" extrusionOk="0">
                  <a:moveTo>
                    <a:pt x="271" y="0"/>
                  </a:moveTo>
                  <a:cubicBezTo>
                    <a:pt x="167" y="0"/>
                    <a:pt x="65" y="62"/>
                    <a:pt x="27" y="206"/>
                  </a:cubicBezTo>
                  <a:cubicBezTo>
                    <a:pt x="1" y="303"/>
                    <a:pt x="27" y="383"/>
                    <a:pt x="45" y="480"/>
                  </a:cubicBezTo>
                  <a:cubicBezTo>
                    <a:pt x="62" y="612"/>
                    <a:pt x="71" y="745"/>
                    <a:pt x="80" y="877"/>
                  </a:cubicBezTo>
                  <a:cubicBezTo>
                    <a:pt x="89" y="1001"/>
                    <a:pt x="71" y="1133"/>
                    <a:pt x="89" y="1257"/>
                  </a:cubicBezTo>
                  <a:cubicBezTo>
                    <a:pt x="98" y="1354"/>
                    <a:pt x="142" y="1442"/>
                    <a:pt x="142" y="1531"/>
                  </a:cubicBezTo>
                  <a:cubicBezTo>
                    <a:pt x="142" y="1643"/>
                    <a:pt x="236" y="1705"/>
                    <a:pt x="331" y="1705"/>
                  </a:cubicBezTo>
                  <a:cubicBezTo>
                    <a:pt x="401" y="1705"/>
                    <a:pt x="470" y="1672"/>
                    <a:pt x="504" y="1601"/>
                  </a:cubicBezTo>
                  <a:cubicBezTo>
                    <a:pt x="583" y="1416"/>
                    <a:pt x="530" y="1186"/>
                    <a:pt x="548" y="983"/>
                  </a:cubicBezTo>
                  <a:cubicBezTo>
                    <a:pt x="548" y="868"/>
                    <a:pt x="557" y="754"/>
                    <a:pt x="557" y="630"/>
                  </a:cubicBezTo>
                  <a:cubicBezTo>
                    <a:pt x="557" y="577"/>
                    <a:pt x="557" y="524"/>
                    <a:pt x="557" y="471"/>
                  </a:cubicBezTo>
                  <a:cubicBezTo>
                    <a:pt x="557" y="471"/>
                    <a:pt x="557" y="471"/>
                    <a:pt x="557" y="471"/>
                  </a:cubicBezTo>
                  <a:cubicBezTo>
                    <a:pt x="557" y="471"/>
                    <a:pt x="556" y="346"/>
                    <a:pt x="537" y="346"/>
                  </a:cubicBezTo>
                  <a:cubicBezTo>
                    <a:pt x="532" y="346"/>
                    <a:pt x="527" y="352"/>
                    <a:pt x="521" y="365"/>
                  </a:cubicBezTo>
                  <a:cubicBezTo>
                    <a:pt x="597" y="150"/>
                    <a:pt x="433" y="0"/>
                    <a:pt x="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3" name="Google Shape;5583;p23"/>
            <p:cNvSpPr/>
            <p:nvPr/>
          </p:nvSpPr>
          <p:spPr>
            <a:xfrm rot="-647180">
              <a:off x="6305017" y="5040889"/>
              <a:ext cx="116874" cy="198397"/>
            </a:xfrm>
            <a:custGeom>
              <a:avLst/>
              <a:gdLst/>
              <a:ahLst/>
              <a:cxnLst/>
              <a:rect l="l" t="t" r="r" b="b"/>
              <a:pathLst>
                <a:path w="540" h="1537" extrusionOk="0">
                  <a:moveTo>
                    <a:pt x="246" y="0"/>
                  </a:moveTo>
                  <a:cubicBezTo>
                    <a:pt x="162" y="0"/>
                    <a:pt x="82" y="40"/>
                    <a:pt x="45" y="132"/>
                  </a:cubicBezTo>
                  <a:cubicBezTo>
                    <a:pt x="1" y="255"/>
                    <a:pt x="27" y="317"/>
                    <a:pt x="54" y="441"/>
                  </a:cubicBezTo>
                  <a:cubicBezTo>
                    <a:pt x="80" y="538"/>
                    <a:pt x="80" y="661"/>
                    <a:pt x="89" y="759"/>
                  </a:cubicBezTo>
                  <a:cubicBezTo>
                    <a:pt x="124" y="979"/>
                    <a:pt x="177" y="1209"/>
                    <a:pt x="186" y="1421"/>
                  </a:cubicBezTo>
                  <a:cubicBezTo>
                    <a:pt x="192" y="1487"/>
                    <a:pt x="251" y="1537"/>
                    <a:pt x="311" y="1537"/>
                  </a:cubicBezTo>
                  <a:cubicBezTo>
                    <a:pt x="339" y="1537"/>
                    <a:pt x="367" y="1526"/>
                    <a:pt x="389" y="1500"/>
                  </a:cubicBezTo>
                  <a:cubicBezTo>
                    <a:pt x="513" y="1359"/>
                    <a:pt x="504" y="1094"/>
                    <a:pt x="522" y="917"/>
                  </a:cubicBezTo>
                  <a:cubicBezTo>
                    <a:pt x="531" y="785"/>
                    <a:pt x="531" y="653"/>
                    <a:pt x="531" y="520"/>
                  </a:cubicBezTo>
                  <a:cubicBezTo>
                    <a:pt x="539" y="432"/>
                    <a:pt x="513" y="317"/>
                    <a:pt x="522" y="246"/>
                  </a:cubicBezTo>
                  <a:cubicBezTo>
                    <a:pt x="522" y="100"/>
                    <a:pt x="379" y="0"/>
                    <a:pt x="2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4" name="Google Shape;5584;p23"/>
            <p:cNvSpPr/>
            <p:nvPr/>
          </p:nvSpPr>
          <p:spPr>
            <a:xfrm rot="-647180">
              <a:off x="6406732" y="4706638"/>
              <a:ext cx="126181" cy="175937"/>
            </a:xfrm>
            <a:custGeom>
              <a:avLst/>
              <a:gdLst/>
              <a:ahLst/>
              <a:cxnLst/>
              <a:rect l="l" t="t" r="r" b="b"/>
              <a:pathLst>
                <a:path w="583" h="1363" extrusionOk="0">
                  <a:moveTo>
                    <a:pt x="302" y="1"/>
                  </a:moveTo>
                  <a:cubicBezTo>
                    <a:pt x="204" y="1"/>
                    <a:pt x="105" y="58"/>
                    <a:pt x="62" y="189"/>
                  </a:cubicBezTo>
                  <a:cubicBezTo>
                    <a:pt x="0" y="392"/>
                    <a:pt x="62" y="665"/>
                    <a:pt x="53" y="877"/>
                  </a:cubicBezTo>
                  <a:cubicBezTo>
                    <a:pt x="53" y="1036"/>
                    <a:pt x="44" y="1336"/>
                    <a:pt x="265" y="1354"/>
                  </a:cubicBezTo>
                  <a:cubicBezTo>
                    <a:pt x="274" y="1363"/>
                    <a:pt x="283" y="1363"/>
                    <a:pt x="283" y="1363"/>
                  </a:cubicBezTo>
                  <a:cubicBezTo>
                    <a:pt x="344" y="1363"/>
                    <a:pt x="433" y="1319"/>
                    <a:pt x="459" y="1257"/>
                  </a:cubicBezTo>
                  <a:cubicBezTo>
                    <a:pt x="521" y="1107"/>
                    <a:pt x="512" y="939"/>
                    <a:pt x="530" y="780"/>
                  </a:cubicBezTo>
                  <a:cubicBezTo>
                    <a:pt x="539" y="621"/>
                    <a:pt x="530" y="462"/>
                    <a:pt x="556" y="312"/>
                  </a:cubicBezTo>
                  <a:cubicBezTo>
                    <a:pt x="582" y="120"/>
                    <a:pt x="443" y="1"/>
                    <a:pt x="3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5" name="Google Shape;5585;p23"/>
            <p:cNvSpPr/>
            <p:nvPr/>
          </p:nvSpPr>
          <p:spPr>
            <a:xfrm rot="-647180">
              <a:off x="6022656" y="4663344"/>
              <a:ext cx="117740" cy="184198"/>
            </a:xfrm>
            <a:custGeom>
              <a:avLst/>
              <a:gdLst/>
              <a:ahLst/>
              <a:cxnLst/>
              <a:rect l="l" t="t" r="r" b="b"/>
              <a:pathLst>
                <a:path w="544" h="1427" extrusionOk="0">
                  <a:moveTo>
                    <a:pt x="284" y="0"/>
                  </a:moveTo>
                  <a:cubicBezTo>
                    <a:pt x="145" y="0"/>
                    <a:pt x="0" y="121"/>
                    <a:pt x="67" y="287"/>
                  </a:cubicBezTo>
                  <a:cubicBezTo>
                    <a:pt x="120" y="437"/>
                    <a:pt x="93" y="596"/>
                    <a:pt x="93" y="755"/>
                  </a:cubicBezTo>
                  <a:cubicBezTo>
                    <a:pt x="102" y="940"/>
                    <a:pt x="111" y="1126"/>
                    <a:pt x="129" y="1311"/>
                  </a:cubicBezTo>
                  <a:cubicBezTo>
                    <a:pt x="139" y="1388"/>
                    <a:pt x="194" y="1427"/>
                    <a:pt x="256" y="1427"/>
                  </a:cubicBezTo>
                  <a:cubicBezTo>
                    <a:pt x="293" y="1427"/>
                    <a:pt x="333" y="1412"/>
                    <a:pt x="367" y="1382"/>
                  </a:cubicBezTo>
                  <a:cubicBezTo>
                    <a:pt x="526" y="1241"/>
                    <a:pt x="482" y="940"/>
                    <a:pt x="491" y="746"/>
                  </a:cubicBezTo>
                  <a:cubicBezTo>
                    <a:pt x="508" y="543"/>
                    <a:pt x="544" y="349"/>
                    <a:pt x="482" y="146"/>
                  </a:cubicBezTo>
                  <a:cubicBezTo>
                    <a:pt x="449" y="43"/>
                    <a:pt x="368" y="0"/>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6" name="Google Shape;5586;p23"/>
            <p:cNvSpPr/>
            <p:nvPr/>
          </p:nvSpPr>
          <p:spPr>
            <a:xfrm rot="-647180">
              <a:off x="7200563" y="5265564"/>
              <a:ext cx="111031" cy="183553"/>
            </a:xfrm>
            <a:custGeom>
              <a:avLst/>
              <a:gdLst/>
              <a:ahLst/>
              <a:cxnLst/>
              <a:rect l="l" t="t" r="r" b="b"/>
              <a:pathLst>
                <a:path w="513" h="1422" extrusionOk="0">
                  <a:moveTo>
                    <a:pt x="288" y="1"/>
                  </a:moveTo>
                  <a:cubicBezTo>
                    <a:pt x="192" y="1"/>
                    <a:pt x="97" y="63"/>
                    <a:pt x="79" y="191"/>
                  </a:cubicBezTo>
                  <a:cubicBezTo>
                    <a:pt x="71" y="314"/>
                    <a:pt x="79" y="447"/>
                    <a:pt x="71" y="570"/>
                  </a:cubicBezTo>
                  <a:cubicBezTo>
                    <a:pt x="71" y="712"/>
                    <a:pt x="53" y="844"/>
                    <a:pt x="53" y="985"/>
                  </a:cubicBezTo>
                  <a:cubicBezTo>
                    <a:pt x="44" y="1127"/>
                    <a:pt x="0" y="1356"/>
                    <a:pt x="168" y="1418"/>
                  </a:cubicBezTo>
                  <a:cubicBezTo>
                    <a:pt x="176" y="1420"/>
                    <a:pt x="184" y="1421"/>
                    <a:pt x="192" y="1421"/>
                  </a:cubicBezTo>
                  <a:cubicBezTo>
                    <a:pt x="243" y="1421"/>
                    <a:pt x="283" y="1375"/>
                    <a:pt x="283" y="1330"/>
                  </a:cubicBezTo>
                  <a:cubicBezTo>
                    <a:pt x="291" y="1294"/>
                    <a:pt x="327" y="1241"/>
                    <a:pt x="344" y="1197"/>
                  </a:cubicBezTo>
                  <a:cubicBezTo>
                    <a:pt x="389" y="1091"/>
                    <a:pt x="406" y="968"/>
                    <a:pt x="424" y="853"/>
                  </a:cubicBezTo>
                  <a:cubicBezTo>
                    <a:pt x="468" y="641"/>
                    <a:pt x="512" y="420"/>
                    <a:pt x="503" y="208"/>
                  </a:cubicBezTo>
                  <a:cubicBezTo>
                    <a:pt x="494" y="71"/>
                    <a:pt x="391"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7" name="Google Shape;5587;p23"/>
            <p:cNvSpPr/>
            <p:nvPr/>
          </p:nvSpPr>
          <p:spPr>
            <a:xfrm rot="-647180">
              <a:off x="6830912" y="5511664"/>
              <a:ext cx="108433" cy="140956"/>
            </a:xfrm>
            <a:custGeom>
              <a:avLst/>
              <a:gdLst/>
              <a:ahLst/>
              <a:cxnLst/>
              <a:rect l="l" t="t" r="r" b="b"/>
              <a:pathLst>
                <a:path w="501" h="1092" extrusionOk="0">
                  <a:moveTo>
                    <a:pt x="281" y="1"/>
                  </a:moveTo>
                  <a:cubicBezTo>
                    <a:pt x="228" y="1"/>
                    <a:pt x="175" y="20"/>
                    <a:pt x="133" y="62"/>
                  </a:cubicBezTo>
                  <a:cubicBezTo>
                    <a:pt x="0" y="204"/>
                    <a:pt x="35" y="389"/>
                    <a:pt x="88" y="566"/>
                  </a:cubicBezTo>
                  <a:cubicBezTo>
                    <a:pt x="133" y="724"/>
                    <a:pt x="141" y="945"/>
                    <a:pt x="247" y="1069"/>
                  </a:cubicBezTo>
                  <a:cubicBezTo>
                    <a:pt x="263" y="1084"/>
                    <a:pt x="283" y="1091"/>
                    <a:pt x="302" y="1091"/>
                  </a:cubicBezTo>
                  <a:cubicBezTo>
                    <a:pt x="339" y="1091"/>
                    <a:pt x="374" y="1068"/>
                    <a:pt x="380" y="1034"/>
                  </a:cubicBezTo>
                  <a:cubicBezTo>
                    <a:pt x="415" y="883"/>
                    <a:pt x="433" y="742"/>
                    <a:pt x="442" y="592"/>
                  </a:cubicBezTo>
                  <a:cubicBezTo>
                    <a:pt x="442" y="460"/>
                    <a:pt x="486" y="336"/>
                    <a:pt x="495" y="212"/>
                  </a:cubicBezTo>
                  <a:cubicBezTo>
                    <a:pt x="501" y="86"/>
                    <a:pt x="392" y="1"/>
                    <a:pt x="2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8" name="Google Shape;5588;p23"/>
            <p:cNvSpPr/>
            <p:nvPr/>
          </p:nvSpPr>
          <p:spPr>
            <a:xfrm rot="-647180">
              <a:off x="6367118" y="5401562"/>
              <a:ext cx="132025" cy="166901"/>
            </a:xfrm>
            <a:custGeom>
              <a:avLst/>
              <a:gdLst/>
              <a:ahLst/>
              <a:cxnLst/>
              <a:rect l="l" t="t" r="r" b="b"/>
              <a:pathLst>
                <a:path w="610" h="1293" extrusionOk="0">
                  <a:moveTo>
                    <a:pt x="287" y="1"/>
                  </a:moveTo>
                  <a:cubicBezTo>
                    <a:pt x="146" y="1"/>
                    <a:pt x="4" y="85"/>
                    <a:pt x="0" y="259"/>
                  </a:cubicBezTo>
                  <a:cubicBezTo>
                    <a:pt x="0" y="356"/>
                    <a:pt x="18" y="427"/>
                    <a:pt x="35" y="515"/>
                  </a:cubicBezTo>
                  <a:cubicBezTo>
                    <a:pt x="62" y="612"/>
                    <a:pt x="62" y="710"/>
                    <a:pt x="88" y="807"/>
                  </a:cubicBezTo>
                  <a:cubicBezTo>
                    <a:pt x="133" y="983"/>
                    <a:pt x="159" y="1160"/>
                    <a:pt x="327" y="1266"/>
                  </a:cubicBezTo>
                  <a:cubicBezTo>
                    <a:pt x="352" y="1284"/>
                    <a:pt x="381" y="1292"/>
                    <a:pt x="411" y="1292"/>
                  </a:cubicBezTo>
                  <a:cubicBezTo>
                    <a:pt x="496" y="1292"/>
                    <a:pt x="583" y="1225"/>
                    <a:pt x="583" y="1133"/>
                  </a:cubicBezTo>
                  <a:cubicBezTo>
                    <a:pt x="583" y="992"/>
                    <a:pt x="609" y="851"/>
                    <a:pt x="601" y="710"/>
                  </a:cubicBezTo>
                  <a:cubicBezTo>
                    <a:pt x="592" y="577"/>
                    <a:pt x="548" y="418"/>
                    <a:pt x="565" y="286"/>
                  </a:cubicBezTo>
                  <a:cubicBezTo>
                    <a:pt x="588" y="98"/>
                    <a:pt x="438"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9" name="Google Shape;5589;p23"/>
            <p:cNvSpPr/>
            <p:nvPr/>
          </p:nvSpPr>
          <p:spPr>
            <a:xfrm rot="-647180">
              <a:off x="6802364" y="5152318"/>
              <a:ext cx="103455" cy="174130"/>
            </a:xfrm>
            <a:custGeom>
              <a:avLst/>
              <a:gdLst/>
              <a:ahLst/>
              <a:cxnLst/>
              <a:rect l="l" t="t" r="r" b="b"/>
              <a:pathLst>
                <a:path w="478" h="1349" extrusionOk="0">
                  <a:moveTo>
                    <a:pt x="245" y="1"/>
                  </a:moveTo>
                  <a:cubicBezTo>
                    <a:pt x="144" y="1"/>
                    <a:pt x="44" y="67"/>
                    <a:pt x="27" y="204"/>
                  </a:cubicBezTo>
                  <a:cubicBezTo>
                    <a:pt x="1" y="425"/>
                    <a:pt x="36" y="672"/>
                    <a:pt x="89" y="884"/>
                  </a:cubicBezTo>
                  <a:cubicBezTo>
                    <a:pt x="124" y="1043"/>
                    <a:pt x="142" y="1281"/>
                    <a:pt x="310" y="1343"/>
                  </a:cubicBezTo>
                  <a:cubicBezTo>
                    <a:pt x="319" y="1347"/>
                    <a:pt x="329" y="1348"/>
                    <a:pt x="338" y="1348"/>
                  </a:cubicBezTo>
                  <a:cubicBezTo>
                    <a:pt x="398" y="1348"/>
                    <a:pt x="450" y="1281"/>
                    <a:pt x="442" y="1220"/>
                  </a:cubicBezTo>
                  <a:cubicBezTo>
                    <a:pt x="425" y="1149"/>
                    <a:pt x="451" y="1069"/>
                    <a:pt x="460" y="999"/>
                  </a:cubicBezTo>
                  <a:cubicBezTo>
                    <a:pt x="460" y="919"/>
                    <a:pt x="451" y="840"/>
                    <a:pt x="442" y="752"/>
                  </a:cubicBezTo>
                  <a:cubicBezTo>
                    <a:pt x="434" y="575"/>
                    <a:pt x="478" y="398"/>
                    <a:pt x="469" y="222"/>
                  </a:cubicBezTo>
                  <a:cubicBezTo>
                    <a:pt x="460" y="76"/>
                    <a:pt x="352" y="1"/>
                    <a:pt x="2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4">
  <p:cSld name="CUSTOM_8">
    <p:spTree>
      <p:nvGrpSpPr>
        <p:cNvPr id="1" name="Shape 5590"/>
        <p:cNvGrpSpPr/>
        <p:nvPr/>
      </p:nvGrpSpPr>
      <p:grpSpPr>
        <a:xfrm>
          <a:off x="0" y="0"/>
          <a:ext cx="0" cy="0"/>
          <a:chOff x="0" y="0"/>
          <a:chExt cx="0" cy="0"/>
        </a:xfrm>
      </p:grpSpPr>
      <p:sp>
        <p:nvSpPr>
          <p:cNvPr id="5591" name="Google Shape;5591;p24"/>
          <p:cNvSpPr/>
          <p:nvPr/>
        </p:nvSpPr>
        <p:spPr>
          <a:xfrm rot="5400000" flipH="1">
            <a:off x="1922841" y="-2113133"/>
            <a:ext cx="5354126" cy="9335792"/>
          </a:xfrm>
          <a:custGeom>
            <a:avLst/>
            <a:gdLst/>
            <a:ahLst/>
            <a:cxnLst/>
            <a:rect l="l" t="t" r="r" b="b"/>
            <a:pathLst>
              <a:path w="190929" h="127286" extrusionOk="0">
                <a:moveTo>
                  <a:pt x="1" y="0"/>
                </a:moveTo>
                <a:lnTo>
                  <a:pt x="1" y="127285"/>
                </a:lnTo>
                <a:lnTo>
                  <a:pt x="190929" y="127285"/>
                </a:lnTo>
                <a:lnTo>
                  <a:pt x="190929" y="119241"/>
                </a:lnTo>
                <a:cubicBezTo>
                  <a:pt x="189503" y="119119"/>
                  <a:pt x="188098" y="118935"/>
                  <a:pt x="186672" y="118671"/>
                </a:cubicBezTo>
                <a:cubicBezTo>
                  <a:pt x="175573" y="116573"/>
                  <a:pt x="166042" y="109730"/>
                  <a:pt x="155757" y="105005"/>
                </a:cubicBezTo>
                <a:cubicBezTo>
                  <a:pt x="144778" y="99981"/>
                  <a:pt x="132700" y="97358"/>
                  <a:pt x="120626" y="97358"/>
                </a:cubicBezTo>
                <a:cubicBezTo>
                  <a:pt x="118949" y="97358"/>
                  <a:pt x="117271" y="97409"/>
                  <a:pt x="115596" y="97511"/>
                </a:cubicBezTo>
                <a:cubicBezTo>
                  <a:pt x="106696" y="98040"/>
                  <a:pt x="97919" y="99975"/>
                  <a:pt x="89019" y="100301"/>
                </a:cubicBezTo>
                <a:cubicBezTo>
                  <a:pt x="88266" y="100328"/>
                  <a:pt x="87509" y="100343"/>
                  <a:pt x="86750" y="100343"/>
                </a:cubicBezTo>
                <a:cubicBezTo>
                  <a:pt x="78544" y="100343"/>
                  <a:pt x="70119" y="98653"/>
                  <a:pt x="63725" y="93601"/>
                </a:cubicBezTo>
                <a:cubicBezTo>
                  <a:pt x="55049" y="86737"/>
                  <a:pt x="51750" y="75109"/>
                  <a:pt x="50671" y="64111"/>
                </a:cubicBezTo>
                <a:cubicBezTo>
                  <a:pt x="49591" y="53114"/>
                  <a:pt x="50202" y="41852"/>
                  <a:pt x="47127" y="31221"/>
                </a:cubicBezTo>
                <a:cubicBezTo>
                  <a:pt x="43624" y="19063"/>
                  <a:pt x="35132" y="8330"/>
                  <a:pt x="23951" y="2383"/>
                </a:cubicBezTo>
                <a:cubicBezTo>
                  <a:pt x="22240" y="1467"/>
                  <a:pt x="20489" y="672"/>
                  <a:pt x="18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2" name="Google Shape;5592;p24"/>
          <p:cNvSpPr txBox="1">
            <a:spLocks noGrp="1"/>
          </p:cNvSpPr>
          <p:nvPr>
            <p:ph type="title"/>
          </p:nvPr>
        </p:nvSpPr>
        <p:spPr>
          <a:xfrm>
            <a:off x="720000" y="540000"/>
            <a:ext cx="6059100" cy="912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6000"/>
              <a:buFont typeface="Sue Ellen Francisco"/>
              <a:buNone/>
              <a:defRPr sz="4000">
                <a:solidFill>
                  <a:schemeClr val="dk1"/>
                </a:solidFill>
                <a:latin typeface="Sue Ellen Francisco"/>
                <a:ea typeface="Sue Ellen Francisco"/>
                <a:cs typeface="Sue Ellen Francisco"/>
                <a:sym typeface="Sue Ellen Francisco"/>
              </a:defRPr>
            </a:lvl1pPr>
            <a:lvl2pPr lvl="1" rtl="0">
              <a:spcBef>
                <a:spcPts val="0"/>
              </a:spcBef>
              <a:spcAft>
                <a:spcPts val="0"/>
              </a:spcAft>
              <a:buClr>
                <a:schemeClr val="dk1"/>
              </a:buClr>
              <a:buSzPts val="5500"/>
              <a:buNone/>
              <a:defRPr sz="5500">
                <a:solidFill>
                  <a:schemeClr val="dk1"/>
                </a:solidFill>
              </a:defRPr>
            </a:lvl2pPr>
            <a:lvl3pPr lvl="2" rtl="0">
              <a:spcBef>
                <a:spcPts val="0"/>
              </a:spcBef>
              <a:spcAft>
                <a:spcPts val="0"/>
              </a:spcAft>
              <a:buClr>
                <a:schemeClr val="dk1"/>
              </a:buClr>
              <a:buSzPts val="5500"/>
              <a:buNone/>
              <a:defRPr sz="5500">
                <a:solidFill>
                  <a:schemeClr val="dk1"/>
                </a:solidFill>
              </a:defRPr>
            </a:lvl3pPr>
            <a:lvl4pPr lvl="3" rtl="0">
              <a:spcBef>
                <a:spcPts val="0"/>
              </a:spcBef>
              <a:spcAft>
                <a:spcPts val="0"/>
              </a:spcAft>
              <a:buClr>
                <a:schemeClr val="dk1"/>
              </a:buClr>
              <a:buSzPts val="5500"/>
              <a:buNone/>
              <a:defRPr sz="5500">
                <a:solidFill>
                  <a:schemeClr val="dk1"/>
                </a:solidFill>
              </a:defRPr>
            </a:lvl4pPr>
            <a:lvl5pPr lvl="4" rtl="0">
              <a:spcBef>
                <a:spcPts val="0"/>
              </a:spcBef>
              <a:spcAft>
                <a:spcPts val="0"/>
              </a:spcAft>
              <a:buClr>
                <a:schemeClr val="dk1"/>
              </a:buClr>
              <a:buSzPts val="5500"/>
              <a:buNone/>
              <a:defRPr sz="5500">
                <a:solidFill>
                  <a:schemeClr val="dk1"/>
                </a:solidFill>
              </a:defRPr>
            </a:lvl5pPr>
            <a:lvl6pPr lvl="5" rtl="0">
              <a:spcBef>
                <a:spcPts val="0"/>
              </a:spcBef>
              <a:spcAft>
                <a:spcPts val="0"/>
              </a:spcAft>
              <a:buClr>
                <a:schemeClr val="dk1"/>
              </a:buClr>
              <a:buSzPts val="5500"/>
              <a:buNone/>
              <a:defRPr sz="5500">
                <a:solidFill>
                  <a:schemeClr val="dk1"/>
                </a:solidFill>
              </a:defRPr>
            </a:lvl6pPr>
            <a:lvl7pPr lvl="6" rtl="0">
              <a:spcBef>
                <a:spcPts val="0"/>
              </a:spcBef>
              <a:spcAft>
                <a:spcPts val="0"/>
              </a:spcAft>
              <a:buClr>
                <a:schemeClr val="dk1"/>
              </a:buClr>
              <a:buSzPts val="5500"/>
              <a:buNone/>
              <a:defRPr sz="5500">
                <a:solidFill>
                  <a:schemeClr val="dk1"/>
                </a:solidFill>
              </a:defRPr>
            </a:lvl7pPr>
            <a:lvl8pPr lvl="7" rtl="0">
              <a:spcBef>
                <a:spcPts val="0"/>
              </a:spcBef>
              <a:spcAft>
                <a:spcPts val="0"/>
              </a:spcAft>
              <a:buClr>
                <a:schemeClr val="dk1"/>
              </a:buClr>
              <a:buSzPts val="5500"/>
              <a:buNone/>
              <a:defRPr sz="5500">
                <a:solidFill>
                  <a:schemeClr val="dk1"/>
                </a:solidFill>
              </a:defRPr>
            </a:lvl8pPr>
            <a:lvl9pPr lvl="8" rtl="0">
              <a:spcBef>
                <a:spcPts val="0"/>
              </a:spcBef>
              <a:spcAft>
                <a:spcPts val="0"/>
              </a:spcAft>
              <a:buClr>
                <a:schemeClr val="dk1"/>
              </a:buClr>
              <a:buSzPts val="5500"/>
              <a:buNone/>
              <a:defRPr sz="5500">
                <a:solidFill>
                  <a:schemeClr val="dk1"/>
                </a:solidFill>
              </a:defRPr>
            </a:lvl9pPr>
          </a:lstStyle>
          <a:p>
            <a:endParaRPr/>
          </a:p>
        </p:txBody>
      </p:sp>
      <p:sp>
        <p:nvSpPr>
          <p:cNvPr id="5593" name="Google Shape;5593;p24"/>
          <p:cNvSpPr/>
          <p:nvPr/>
        </p:nvSpPr>
        <p:spPr>
          <a:xfrm rot="-64">
            <a:off x="7055676" y="-630231"/>
            <a:ext cx="3585636" cy="5046264"/>
          </a:xfrm>
          <a:custGeom>
            <a:avLst/>
            <a:gdLst/>
            <a:ahLst/>
            <a:cxnLst/>
            <a:rect l="l" t="t" r="r" b="b"/>
            <a:pathLst>
              <a:path w="26746" h="29704" extrusionOk="0">
                <a:moveTo>
                  <a:pt x="310" y="1"/>
                </a:moveTo>
                <a:lnTo>
                  <a:pt x="310" y="1"/>
                </a:lnTo>
                <a:cubicBezTo>
                  <a:pt x="0" y="1555"/>
                  <a:pt x="830" y="3135"/>
                  <a:pt x="1943" y="4257"/>
                </a:cubicBezTo>
                <a:cubicBezTo>
                  <a:pt x="3056" y="5387"/>
                  <a:pt x="4433" y="6199"/>
                  <a:pt x="5643" y="7224"/>
                </a:cubicBezTo>
                <a:cubicBezTo>
                  <a:pt x="6579" y="8018"/>
                  <a:pt x="7400" y="8937"/>
                  <a:pt x="8212" y="9846"/>
                </a:cubicBezTo>
                <a:cubicBezTo>
                  <a:pt x="8768" y="10473"/>
                  <a:pt x="9334" y="11109"/>
                  <a:pt x="9651" y="11886"/>
                </a:cubicBezTo>
                <a:cubicBezTo>
                  <a:pt x="10102" y="12998"/>
                  <a:pt x="9969" y="14252"/>
                  <a:pt x="9969" y="15453"/>
                </a:cubicBezTo>
                <a:cubicBezTo>
                  <a:pt x="9969" y="16654"/>
                  <a:pt x="10172" y="17969"/>
                  <a:pt x="11082" y="18755"/>
                </a:cubicBezTo>
                <a:cubicBezTo>
                  <a:pt x="11576" y="19188"/>
                  <a:pt x="12212" y="19400"/>
                  <a:pt x="12830" y="19603"/>
                </a:cubicBezTo>
                <a:cubicBezTo>
                  <a:pt x="14870" y="20265"/>
                  <a:pt x="16910" y="20927"/>
                  <a:pt x="18949" y="21598"/>
                </a:cubicBezTo>
                <a:cubicBezTo>
                  <a:pt x="19135" y="21660"/>
                  <a:pt x="19338" y="21731"/>
                  <a:pt x="19479" y="21872"/>
                </a:cubicBezTo>
                <a:cubicBezTo>
                  <a:pt x="19673" y="22058"/>
                  <a:pt x="19726" y="22349"/>
                  <a:pt x="19779" y="22623"/>
                </a:cubicBezTo>
                <a:cubicBezTo>
                  <a:pt x="20106" y="24442"/>
                  <a:pt x="20653" y="26287"/>
                  <a:pt x="21828" y="27709"/>
                </a:cubicBezTo>
                <a:cubicBezTo>
                  <a:pt x="22799" y="28876"/>
                  <a:pt x="24282" y="29704"/>
                  <a:pt x="25774" y="29704"/>
                </a:cubicBezTo>
                <a:cubicBezTo>
                  <a:pt x="26099" y="29704"/>
                  <a:pt x="26425" y="29664"/>
                  <a:pt x="26746" y="29581"/>
                </a:cubicBezTo>
                <a:lnTo>
                  <a:pt x="26622" y="142"/>
                </a:lnTo>
                <a:lnTo>
                  <a:pt x="3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94" name="Google Shape;5594;p24"/>
          <p:cNvGrpSpPr/>
          <p:nvPr/>
        </p:nvGrpSpPr>
        <p:grpSpPr>
          <a:xfrm>
            <a:off x="-76198" y="3850548"/>
            <a:ext cx="1511626" cy="1503576"/>
            <a:chOff x="-76198" y="3850548"/>
            <a:chExt cx="1511626" cy="1503576"/>
          </a:xfrm>
        </p:grpSpPr>
        <p:sp>
          <p:nvSpPr>
            <p:cNvPr id="5595" name="Google Shape;5595;p24"/>
            <p:cNvSpPr/>
            <p:nvPr/>
          </p:nvSpPr>
          <p:spPr>
            <a:xfrm rot="-837351">
              <a:off x="969595" y="3936568"/>
              <a:ext cx="149625" cy="326239"/>
            </a:xfrm>
            <a:custGeom>
              <a:avLst/>
              <a:gdLst/>
              <a:ahLst/>
              <a:cxnLst/>
              <a:rect l="l" t="t" r="r" b="b"/>
              <a:pathLst>
                <a:path w="597" h="1706" extrusionOk="0">
                  <a:moveTo>
                    <a:pt x="271" y="0"/>
                  </a:moveTo>
                  <a:cubicBezTo>
                    <a:pt x="167" y="0"/>
                    <a:pt x="65" y="62"/>
                    <a:pt x="27" y="206"/>
                  </a:cubicBezTo>
                  <a:cubicBezTo>
                    <a:pt x="1" y="303"/>
                    <a:pt x="27" y="383"/>
                    <a:pt x="45" y="480"/>
                  </a:cubicBezTo>
                  <a:cubicBezTo>
                    <a:pt x="62" y="612"/>
                    <a:pt x="71" y="745"/>
                    <a:pt x="80" y="877"/>
                  </a:cubicBezTo>
                  <a:cubicBezTo>
                    <a:pt x="89" y="1001"/>
                    <a:pt x="71" y="1133"/>
                    <a:pt x="89" y="1257"/>
                  </a:cubicBezTo>
                  <a:cubicBezTo>
                    <a:pt x="98" y="1354"/>
                    <a:pt x="142" y="1442"/>
                    <a:pt x="142" y="1531"/>
                  </a:cubicBezTo>
                  <a:cubicBezTo>
                    <a:pt x="142" y="1643"/>
                    <a:pt x="236" y="1705"/>
                    <a:pt x="331" y="1705"/>
                  </a:cubicBezTo>
                  <a:cubicBezTo>
                    <a:pt x="401" y="1705"/>
                    <a:pt x="470" y="1672"/>
                    <a:pt x="504" y="1601"/>
                  </a:cubicBezTo>
                  <a:cubicBezTo>
                    <a:pt x="583" y="1416"/>
                    <a:pt x="530" y="1186"/>
                    <a:pt x="548" y="983"/>
                  </a:cubicBezTo>
                  <a:cubicBezTo>
                    <a:pt x="548" y="868"/>
                    <a:pt x="557" y="754"/>
                    <a:pt x="557" y="630"/>
                  </a:cubicBezTo>
                  <a:cubicBezTo>
                    <a:pt x="557" y="577"/>
                    <a:pt x="557" y="524"/>
                    <a:pt x="557" y="471"/>
                  </a:cubicBezTo>
                  <a:cubicBezTo>
                    <a:pt x="557" y="471"/>
                    <a:pt x="557" y="471"/>
                    <a:pt x="557" y="471"/>
                  </a:cubicBezTo>
                  <a:cubicBezTo>
                    <a:pt x="557" y="471"/>
                    <a:pt x="556" y="346"/>
                    <a:pt x="537" y="346"/>
                  </a:cubicBezTo>
                  <a:cubicBezTo>
                    <a:pt x="532" y="346"/>
                    <a:pt x="527" y="352"/>
                    <a:pt x="521" y="365"/>
                  </a:cubicBezTo>
                  <a:cubicBezTo>
                    <a:pt x="597" y="150"/>
                    <a:pt x="433" y="0"/>
                    <a:pt x="2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6" name="Google Shape;5596;p24"/>
            <p:cNvSpPr/>
            <p:nvPr/>
          </p:nvSpPr>
          <p:spPr>
            <a:xfrm rot="-837351">
              <a:off x="264541" y="4429037"/>
              <a:ext cx="135339" cy="293921"/>
            </a:xfrm>
            <a:custGeom>
              <a:avLst/>
              <a:gdLst/>
              <a:ahLst/>
              <a:cxnLst/>
              <a:rect l="l" t="t" r="r" b="b"/>
              <a:pathLst>
                <a:path w="540" h="1537" extrusionOk="0">
                  <a:moveTo>
                    <a:pt x="246" y="0"/>
                  </a:moveTo>
                  <a:cubicBezTo>
                    <a:pt x="162" y="0"/>
                    <a:pt x="82" y="40"/>
                    <a:pt x="45" y="132"/>
                  </a:cubicBezTo>
                  <a:cubicBezTo>
                    <a:pt x="1" y="255"/>
                    <a:pt x="27" y="317"/>
                    <a:pt x="54" y="441"/>
                  </a:cubicBezTo>
                  <a:cubicBezTo>
                    <a:pt x="80" y="538"/>
                    <a:pt x="80" y="661"/>
                    <a:pt x="89" y="759"/>
                  </a:cubicBezTo>
                  <a:cubicBezTo>
                    <a:pt x="124" y="979"/>
                    <a:pt x="177" y="1209"/>
                    <a:pt x="186" y="1421"/>
                  </a:cubicBezTo>
                  <a:cubicBezTo>
                    <a:pt x="192" y="1487"/>
                    <a:pt x="251" y="1537"/>
                    <a:pt x="311" y="1537"/>
                  </a:cubicBezTo>
                  <a:cubicBezTo>
                    <a:pt x="339" y="1537"/>
                    <a:pt x="367" y="1526"/>
                    <a:pt x="389" y="1500"/>
                  </a:cubicBezTo>
                  <a:cubicBezTo>
                    <a:pt x="513" y="1359"/>
                    <a:pt x="504" y="1094"/>
                    <a:pt x="522" y="917"/>
                  </a:cubicBezTo>
                  <a:cubicBezTo>
                    <a:pt x="531" y="785"/>
                    <a:pt x="531" y="653"/>
                    <a:pt x="531" y="520"/>
                  </a:cubicBezTo>
                  <a:cubicBezTo>
                    <a:pt x="539" y="432"/>
                    <a:pt x="513" y="317"/>
                    <a:pt x="522" y="246"/>
                  </a:cubicBezTo>
                  <a:cubicBezTo>
                    <a:pt x="522" y="100"/>
                    <a:pt x="379" y="0"/>
                    <a:pt x="2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7" name="Google Shape;5597;p24"/>
            <p:cNvSpPr/>
            <p:nvPr/>
          </p:nvSpPr>
          <p:spPr>
            <a:xfrm rot="-837351">
              <a:off x="380840" y="3930117"/>
              <a:ext cx="146116" cy="260647"/>
            </a:xfrm>
            <a:custGeom>
              <a:avLst/>
              <a:gdLst/>
              <a:ahLst/>
              <a:cxnLst/>
              <a:rect l="l" t="t" r="r" b="b"/>
              <a:pathLst>
                <a:path w="583" h="1363" extrusionOk="0">
                  <a:moveTo>
                    <a:pt x="302" y="1"/>
                  </a:moveTo>
                  <a:cubicBezTo>
                    <a:pt x="204" y="1"/>
                    <a:pt x="105" y="58"/>
                    <a:pt x="62" y="189"/>
                  </a:cubicBezTo>
                  <a:cubicBezTo>
                    <a:pt x="0" y="392"/>
                    <a:pt x="62" y="665"/>
                    <a:pt x="53" y="877"/>
                  </a:cubicBezTo>
                  <a:cubicBezTo>
                    <a:pt x="53" y="1036"/>
                    <a:pt x="44" y="1336"/>
                    <a:pt x="265" y="1354"/>
                  </a:cubicBezTo>
                  <a:cubicBezTo>
                    <a:pt x="274" y="1363"/>
                    <a:pt x="283" y="1363"/>
                    <a:pt x="283" y="1363"/>
                  </a:cubicBezTo>
                  <a:cubicBezTo>
                    <a:pt x="344" y="1363"/>
                    <a:pt x="433" y="1319"/>
                    <a:pt x="459" y="1257"/>
                  </a:cubicBezTo>
                  <a:cubicBezTo>
                    <a:pt x="521" y="1107"/>
                    <a:pt x="512" y="939"/>
                    <a:pt x="530" y="780"/>
                  </a:cubicBezTo>
                  <a:cubicBezTo>
                    <a:pt x="539" y="621"/>
                    <a:pt x="530" y="462"/>
                    <a:pt x="556" y="312"/>
                  </a:cubicBezTo>
                  <a:cubicBezTo>
                    <a:pt x="582" y="120"/>
                    <a:pt x="443" y="1"/>
                    <a:pt x="3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8" name="Google Shape;5598;p24"/>
            <p:cNvSpPr/>
            <p:nvPr/>
          </p:nvSpPr>
          <p:spPr>
            <a:xfrm rot="-837351">
              <a:off x="-58491" y="3865556"/>
              <a:ext cx="136342" cy="272885"/>
            </a:xfrm>
            <a:custGeom>
              <a:avLst/>
              <a:gdLst/>
              <a:ahLst/>
              <a:cxnLst/>
              <a:rect l="l" t="t" r="r" b="b"/>
              <a:pathLst>
                <a:path w="544" h="1427" extrusionOk="0">
                  <a:moveTo>
                    <a:pt x="284" y="0"/>
                  </a:moveTo>
                  <a:cubicBezTo>
                    <a:pt x="145" y="0"/>
                    <a:pt x="0" y="121"/>
                    <a:pt x="67" y="287"/>
                  </a:cubicBezTo>
                  <a:cubicBezTo>
                    <a:pt x="120" y="437"/>
                    <a:pt x="93" y="596"/>
                    <a:pt x="93" y="755"/>
                  </a:cubicBezTo>
                  <a:cubicBezTo>
                    <a:pt x="102" y="940"/>
                    <a:pt x="111" y="1126"/>
                    <a:pt x="129" y="1311"/>
                  </a:cubicBezTo>
                  <a:cubicBezTo>
                    <a:pt x="139" y="1388"/>
                    <a:pt x="194" y="1427"/>
                    <a:pt x="256" y="1427"/>
                  </a:cubicBezTo>
                  <a:cubicBezTo>
                    <a:pt x="293" y="1427"/>
                    <a:pt x="333" y="1412"/>
                    <a:pt x="367" y="1382"/>
                  </a:cubicBezTo>
                  <a:cubicBezTo>
                    <a:pt x="526" y="1241"/>
                    <a:pt x="482" y="940"/>
                    <a:pt x="491" y="746"/>
                  </a:cubicBezTo>
                  <a:cubicBezTo>
                    <a:pt x="508" y="543"/>
                    <a:pt x="544" y="349"/>
                    <a:pt x="482" y="146"/>
                  </a:cubicBezTo>
                  <a:cubicBezTo>
                    <a:pt x="449" y="43"/>
                    <a:pt x="368" y="0"/>
                    <a:pt x="2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9" name="Google Shape;5599;p24"/>
            <p:cNvSpPr/>
            <p:nvPr/>
          </p:nvSpPr>
          <p:spPr>
            <a:xfrm rot="-837351">
              <a:off x="1289103" y="4764234"/>
              <a:ext cx="128572" cy="271929"/>
            </a:xfrm>
            <a:custGeom>
              <a:avLst/>
              <a:gdLst/>
              <a:ahLst/>
              <a:cxnLst/>
              <a:rect l="l" t="t" r="r" b="b"/>
              <a:pathLst>
                <a:path w="513" h="1422" extrusionOk="0">
                  <a:moveTo>
                    <a:pt x="288" y="1"/>
                  </a:moveTo>
                  <a:cubicBezTo>
                    <a:pt x="192" y="1"/>
                    <a:pt x="97" y="63"/>
                    <a:pt x="79" y="191"/>
                  </a:cubicBezTo>
                  <a:cubicBezTo>
                    <a:pt x="71" y="314"/>
                    <a:pt x="79" y="447"/>
                    <a:pt x="71" y="570"/>
                  </a:cubicBezTo>
                  <a:cubicBezTo>
                    <a:pt x="71" y="712"/>
                    <a:pt x="53" y="844"/>
                    <a:pt x="53" y="985"/>
                  </a:cubicBezTo>
                  <a:cubicBezTo>
                    <a:pt x="44" y="1127"/>
                    <a:pt x="0" y="1356"/>
                    <a:pt x="168" y="1418"/>
                  </a:cubicBezTo>
                  <a:cubicBezTo>
                    <a:pt x="176" y="1420"/>
                    <a:pt x="184" y="1421"/>
                    <a:pt x="192" y="1421"/>
                  </a:cubicBezTo>
                  <a:cubicBezTo>
                    <a:pt x="243" y="1421"/>
                    <a:pt x="283" y="1375"/>
                    <a:pt x="283" y="1330"/>
                  </a:cubicBezTo>
                  <a:cubicBezTo>
                    <a:pt x="291" y="1294"/>
                    <a:pt x="327" y="1241"/>
                    <a:pt x="344" y="1197"/>
                  </a:cubicBezTo>
                  <a:cubicBezTo>
                    <a:pt x="389" y="1091"/>
                    <a:pt x="406" y="968"/>
                    <a:pt x="424" y="853"/>
                  </a:cubicBezTo>
                  <a:cubicBezTo>
                    <a:pt x="468" y="641"/>
                    <a:pt x="512" y="420"/>
                    <a:pt x="503" y="208"/>
                  </a:cubicBezTo>
                  <a:cubicBezTo>
                    <a:pt x="494" y="71"/>
                    <a:pt x="391" y="1"/>
                    <a:pt x="2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0" name="Google Shape;5600;p24"/>
            <p:cNvSpPr/>
            <p:nvPr/>
          </p:nvSpPr>
          <p:spPr>
            <a:xfrm rot="-837351">
              <a:off x="866234" y="5131255"/>
              <a:ext cx="125565" cy="208823"/>
            </a:xfrm>
            <a:custGeom>
              <a:avLst/>
              <a:gdLst/>
              <a:ahLst/>
              <a:cxnLst/>
              <a:rect l="l" t="t" r="r" b="b"/>
              <a:pathLst>
                <a:path w="501" h="1092" extrusionOk="0">
                  <a:moveTo>
                    <a:pt x="281" y="1"/>
                  </a:moveTo>
                  <a:cubicBezTo>
                    <a:pt x="228" y="1"/>
                    <a:pt x="175" y="20"/>
                    <a:pt x="133" y="62"/>
                  </a:cubicBezTo>
                  <a:cubicBezTo>
                    <a:pt x="0" y="204"/>
                    <a:pt x="35" y="389"/>
                    <a:pt x="88" y="566"/>
                  </a:cubicBezTo>
                  <a:cubicBezTo>
                    <a:pt x="133" y="724"/>
                    <a:pt x="141" y="945"/>
                    <a:pt x="247" y="1069"/>
                  </a:cubicBezTo>
                  <a:cubicBezTo>
                    <a:pt x="263" y="1084"/>
                    <a:pt x="283" y="1091"/>
                    <a:pt x="302" y="1091"/>
                  </a:cubicBezTo>
                  <a:cubicBezTo>
                    <a:pt x="339" y="1091"/>
                    <a:pt x="374" y="1068"/>
                    <a:pt x="380" y="1034"/>
                  </a:cubicBezTo>
                  <a:cubicBezTo>
                    <a:pt x="415" y="883"/>
                    <a:pt x="433" y="742"/>
                    <a:pt x="442" y="592"/>
                  </a:cubicBezTo>
                  <a:cubicBezTo>
                    <a:pt x="442" y="460"/>
                    <a:pt x="486" y="336"/>
                    <a:pt x="495" y="212"/>
                  </a:cubicBezTo>
                  <a:cubicBezTo>
                    <a:pt x="501" y="86"/>
                    <a:pt x="392" y="1"/>
                    <a:pt x="2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1" name="Google Shape;5601;p24"/>
            <p:cNvSpPr/>
            <p:nvPr/>
          </p:nvSpPr>
          <p:spPr>
            <a:xfrm rot="-837351">
              <a:off x="335480" y="4967092"/>
              <a:ext cx="152883" cy="247261"/>
            </a:xfrm>
            <a:custGeom>
              <a:avLst/>
              <a:gdLst/>
              <a:ahLst/>
              <a:cxnLst/>
              <a:rect l="l" t="t" r="r" b="b"/>
              <a:pathLst>
                <a:path w="610" h="1293" extrusionOk="0">
                  <a:moveTo>
                    <a:pt x="287" y="1"/>
                  </a:moveTo>
                  <a:cubicBezTo>
                    <a:pt x="146" y="1"/>
                    <a:pt x="4" y="85"/>
                    <a:pt x="0" y="259"/>
                  </a:cubicBezTo>
                  <a:cubicBezTo>
                    <a:pt x="0" y="356"/>
                    <a:pt x="18" y="427"/>
                    <a:pt x="35" y="515"/>
                  </a:cubicBezTo>
                  <a:cubicBezTo>
                    <a:pt x="62" y="612"/>
                    <a:pt x="62" y="710"/>
                    <a:pt x="88" y="807"/>
                  </a:cubicBezTo>
                  <a:cubicBezTo>
                    <a:pt x="133" y="983"/>
                    <a:pt x="159" y="1160"/>
                    <a:pt x="327" y="1266"/>
                  </a:cubicBezTo>
                  <a:cubicBezTo>
                    <a:pt x="352" y="1284"/>
                    <a:pt x="381" y="1292"/>
                    <a:pt x="411" y="1292"/>
                  </a:cubicBezTo>
                  <a:cubicBezTo>
                    <a:pt x="496" y="1292"/>
                    <a:pt x="583" y="1225"/>
                    <a:pt x="583" y="1133"/>
                  </a:cubicBezTo>
                  <a:cubicBezTo>
                    <a:pt x="583" y="992"/>
                    <a:pt x="609" y="851"/>
                    <a:pt x="601" y="710"/>
                  </a:cubicBezTo>
                  <a:cubicBezTo>
                    <a:pt x="592" y="577"/>
                    <a:pt x="548" y="418"/>
                    <a:pt x="565" y="286"/>
                  </a:cubicBezTo>
                  <a:cubicBezTo>
                    <a:pt x="588" y="98"/>
                    <a:pt x="438" y="1"/>
                    <a:pt x="2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2" name="Google Shape;5602;p24"/>
            <p:cNvSpPr/>
            <p:nvPr/>
          </p:nvSpPr>
          <p:spPr>
            <a:xfrm rot="-837351">
              <a:off x="833609" y="4595188"/>
              <a:ext cx="119800" cy="257970"/>
            </a:xfrm>
            <a:custGeom>
              <a:avLst/>
              <a:gdLst/>
              <a:ahLst/>
              <a:cxnLst/>
              <a:rect l="l" t="t" r="r" b="b"/>
              <a:pathLst>
                <a:path w="478" h="1349" extrusionOk="0">
                  <a:moveTo>
                    <a:pt x="245" y="1"/>
                  </a:moveTo>
                  <a:cubicBezTo>
                    <a:pt x="144" y="1"/>
                    <a:pt x="44" y="67"/>
                    <a:pt x="27" y="204"/>
                  </a:cubicBezTo>
                  <a:cubicBezTo>
                    <a:pt x="1" y="425"/>
                    <a:pt x="36" y="672"/>
                    <a:pt x="89" y="884"/>
                  </a:cubicBezTo>
                  <a:cubicBezTo>
                    <a:pt x="124" y="1043"/>
                    <a:pt x="142" y="1281"/>
                    <a:pt x="310" y="1343"/>
                  </a:cubicBezTo>
                  <a:cubicBezTo>
                    <a:pt x="319" y="1347"/>
                    <a:pt x="329" y="1348"/>
                    <a:pt x="338" y="1348"/>
                  </a:cubicBezTo>
                  <a:cubicBezTo>
                    <a:pt x="398" y="1348"/>
                    <a:pt x="450" y="1281"/>
                    <a:pt x="442" y="1220"/>
                  </a:cubicBezTo>
                  <a:cubicBezTo>
                    <a:pt x="425" y="1149"/>
                    <a:pt x="451" y="1069"/>
                    <a:pt x="460" y="999"/>
                  </a:cubicBezTo>
                  <a:cubicBezTo>
                    <a:pt x="460" y="919"/>
                    <a:pt x="451" y="840"/>
                    <a:pt x="442" y="752"/>
                  </a:cubicBezTo>
                  <a:cubicBezTo>
                    <a:pt x="434" y="575"/>
                    <a:pt x="478" y="398"/>
                    <a:pt x="469" y="222"/>
                  </a:cubicBezTo>
                  <a:cubicBezTo>
                    <a:pt x="460" y="76"/>
                    <a:pt x="352" y="1"/>
                    <a:pt x="2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CUSTOM_12">
    <p:spTree>
      <p:nvGrpSpPr>
        <p:cNvPr id="1" name="Shape 5635"/>
        <p:cNvGrpSpPr/>
        <p:nvPr/>
      </p:nvGrpSpPr>
      <p:grpSpPr>
        <a:xfrm>
          <a:off x="0" y="0"/>
          <a:ext cx="0" cy="0"/>
          <a:chOff x="0" y="0"/>
          <a:chExt cx="0" cy="0"/>
        </a:xfrm>
      </p:grpSpPr>
      <p:sp>
        <p:nvSpPr>
          <p:cNvPr id="5636" name="Google Shape;5636;p26"/>
          <p:cNvSpPr txBox="1">
            <a:spLocks noGrp="1"/>
          </p:cNvSpPr>
          <p:nvPr>
            <p:ph type="title"/>
          </p:nvPr>
        </p:nvSpPr>
        <p:spPr>
          <a:xfrm>
            <a:off x="990000" y="1421250"/>
            <a:ext cx="7164000" cy="230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atin typeface="Sue Ellen Francisco"/>
                <a:ea typeface="Sue Ellen Francisco"/>
                <a:cs typeface="Sue Ellen Francisco"/>
                <a:sym typeface="Sue Ellen Francisco"/>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5637" name="Google Shape;5637;p26"/>
          <p:cNvSpPr txBox="1">
            <a:spLocks noGrp="1"/>
          </p:cNvSpPr>
          <p:nvPr>
            <p:ph type="subTitle" idx="1"/>
          </p:nvPr>
        </p:nvSpPr>
        <p:spPr>
          <a:xfrm>
            <a:off x="5046475" y="3798450"/>
            <a:ext cx="2723700" cy="3957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vl1pPr>
            <a:lvl2pPr lvl="1" rtl="0">
              <a:spcBef>
                <a:spcPts val="160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
        <p:nvSpPr>
          <p:cNvPr id="5638" name="Google Shape;5638;p26"/>
          <p:cNvSpPr/>
          <p:nvPr/>
        </p:nvSpPr>
        <p:spPr>
          <a:xfrm rot="-1662365">
            <a:off x="-2288393" y="-2054344"/>
            <a:ext cx="7176538" cy="4092919"/>
          </a:xfrm>
          <a:custGeom>
            <a:avLst/>
            <a:gdLst/>
            <a:ahLst/>
            <a:cxnLst/>
            <a:rect l="l" t="t" r="r" b="b"/>
            <a:pathLst>
              <a:path w="32978" h="24194" extrusionOk="0">
                <a:moveTo>
                  <a:pt x="18199" y="0"/>
                </a:moveTo>
                <a:cubicBezTo>
                  <a:pt x="17656" y="0"/>
                  <a:pt x="17103" y="80"/>
                  <a:pt x="16539" y="247"/>
                </a:cubicBezTo>
                <a:cubicBezTo>
                  <a:pt x="13374" y="1053"/>
                  <a:pt x="10524" y="4013"/>
                  <a:pt x="7812" y="6462"/>
                </a:cubicBezTo>
                <a:cubicBezTo>
                  <a:pt x="5148" y="9017"/>
                  <a:pt x="2622" y="11062"/>
                  <a:pt x="1301" y="12511"/>
                </a:cubicBezTo>
                <a:cubicBezTo>
                  <a:pt x="0" y="14003"/>
                  <a:pt x="629" y="15208"/>
                  <a:pt x="3398" y="17143"/>
                </a:cubicBezTo>
                <a:cubicBezTo>
                  <a:pt x="6096" y="18969"/>
                  <a:pt x="10929" y="21524"/>
                  <a:pt x="16391" y="23073"/>
                </a:cubicBezTo>
                <a:cubicBezTo>
                  <a:pt x="18962" y="23836"/>
                  <a:pt x="21410" y="24193"/>
                  <a:pt x="23567" y="24193"/>
                </a:cubicBezTo>
                <a:cubicBezTo>
                  <a:pt x="25990" y="24193"/>
                  <a:pt x="28046" y="23743"/>
                  <a:pt x="29498" y="22911"/>
                </a:cubicBezTo>
                <a:cubicBezTo>
                  <a:pt x="32315" y="21347"/>
                  <a:pt x="32978" y="18421"/>
                  <a:pt x="31667" y="14822"/>
                </a:cubicBezTo>
                <a:cubicBezTo>
                  <a:pt x="30342" y="11257"/>
                  <a:pt x="27825" y="7120"/>
                  <a:pt x="25190" y="4136"/>
                </a:cubicBezTo>
                <a:cubicBezTo>
                  <a:pt x="22981" y="1678"/>
                  <a:pt x="20696" y="0"/>
                  <a:pt x="181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39" name="Google Shape;5639;p26"/>
          <p:cNvGrpSpPr/>
          <p:nvPr/>
        </p:nvGrpSpPr>
        <p:grpSpPr>
          <a:xfrm>
            <a:off x="-373376" y="3535870"/>
            <a:ext cx="2536013" cy="2146992"/>
            <a:chOff x="-373376" y="3535870"/>
            <a:chExt cx="2536013" cy="2146992"/>
          </a:xfrm>
        </p:grpSpPr>
        <p:sp>
          <p:nvSpPr>
            <p:cNvPr id="5640" name="Google Shape;5640;p26"/>
            <p:cNvSpPr/>
            <p:nvPr/>
          </p:nvSpPr>
          <p:spPr>
            <a:xfrm rot="1085081">
              <a:off x="-140495" y="3875874"/>
              <a:ext cx="2047171" cy="1486565"/>
            </a:xfrm>
            <a:custGeom>
              <a:avLst/>
              <a:gdLst/>
              <a:ahLst/>
              <a:cxnLst/>
              <a:rect l="l" t="t" r="r" b="b"/>
              <a:pathLst>
                <a:path w="11488" h="10900" extrusionOk="0">
                  <a:moveTo>
                    <a:pt x="7916" y="0"/>
                  </a:moveTo>
                  <a:cubicBezTo>
                    <a:pt x="7813" y="0"/>
                    <a:pt x="7705" y="9"/>
                    <a:pt x="7594" y="30"/>
                  </a:cubicBezTo>
                  <a:cubicBezTo>
                    <a:pt x="7170" y="110"/>
                    <a:pt x="6826" y="366"/>
                    <a:pt x="6640" y="728"/>
                  </a:cubicBezTo>
                  <a:cubicBezTo>
                    <a:pt x="6287" y="1399"/>
                    <a:pt x="6685" y="1973"/>
                    <a:pt x="6835" y="2194"/>
                  </a:cubicBezTo>
                  <a:lnTo>
                    <a:pt x="8353" y="4392"/>
                  </a:lnTo>
                  <a:cubicBezTo>
                    <a:pt x="8398" y="4454"/>
                    <a:pt x="8477" y="4569"/>
                    <a:pt x="8521" y="4657"/>
                  </a:cubicBezTo>
                  <a:lnTo>
                    <a:pt x="4830" y="4569"/>
                  </a:lnTo>
                  <a:cubicBezTo>
                    <a:pt x="4754" y="4567"/>
                    <a:pt x="4679" y="4567"/>
                    <a:pt x="4607" y="4567"/>
                  </a:cubicBezTo>
                  <a:cubicBezTo>
                    <a:pt x="4245" y="4567"/>
                    <a:pt x="3933" y="4585"/>
                    <a:pt x="3638" y="4622"/>
                  </a:cubicBezTo>
                  <a:cubicBezTo>
                    <a:pt x="3418" y="4648"/>
                    <a:pt x="3082" y="4701"/>
                    <a:pt x="2782" y="4922"/>
                  </a:cubicBezTo>
                  <a:cubicBezTo>
                    <a:pt x="2270" y="5293"/>
                    <a:pt x="2093" y="6043"/>
                    <a:pt x="2393" y="6626"/>
                  </a:cubicBezTo>
                  <a:cubicBezTo>
                    <a:pt x="2852" y="7518"/>
                    <a:pt x="3515" y="8313"/>
                    <a:pt x="4327" y="8922"/>
                  </a:cubicBezTo>
                  <a:cubicBezTo>
                    <a:pt x="3886" y="9160"/>
                    <a:pt x="3391" y="9293"/>
                    <a:pt x="2888" y="9310"/>
                  </a:cubicBezTo>
                  <a:cubicBezTo>
                    <a:pt x="2839" y="9313"/>
                    <a:pt x="2788" y="9314"/>
                    <a:pt x="2736" y="9314"/>
                  </a:cubicBezTo>
                  <a:cubicBezTo>
                    <a:pt x="2611" y="9314"/>
                    <a:pt x="2478" y="9308"/>
                    <a:pt x="2340" y="9301"/>
                  </a:cubicBezTo>
                  <a:cubicBezTo>
                    <a:pt x="2203" y="9297"/>
                    <a:pt x="2067" y="9293"/>
                    <a:pt x="1928" y="9293"/>
                  </a:cubicBezTo>
                  <a:cubicBezTo>
                    <a:pt x="1788" y="9293"/>
                    <a:pt x="1647" y="9297"/>
                    <a:pt x="1501" y="9310"/>
                  </a:cubicBezTo>
                  <a:cubicBezTo>
                    <a:pt x="1387" y="9319"/>
                    <a:pt x="1272" y="9328"/>
                    <a:pt x="1157" y="9346"/>
                  </a:cubicBezTo>
                  <a:cubicBezTo>
                    <a:pt x="998" y="9362"/>
                    <a:pt x="846" y="9382"/>
                    <a:pt x="722" y="9382"/>
                  </a:cubicBezTo>
                  <a:cubicBezTo>
                    <a:pt x="646" y="9382"/>
                    <a:pt x="580" y="9375"/>
                    <a:pt x="530" y="9354"/>
                  </a:cubicBezTo>
                  <a:lnTo>
                    <a:pt x="0" y="10776"/>
                  </a:lnTo>
                  <a:cubicBezTo>
                    <a:pt x="256" y="10864"/>
                    <a:pt x="504" y="10900"/>
                    <a:pt x="733" y="10900"/>
                  </a:cubicBezTo>
                  <a:cubicBezTo>
                    <a:pt x="954" y="10900"/>
                    <a:pt x="1157" y="10873"/>
                    <a:pt x="1343" y="10847"/>
                  </a:cubicBezTo>
                  <a:cubicBezTo>
                    <a:pt x="1431" y="10838"/>
                    <a:pt x="1528" y="10829"/>
                    <a:pt x="1616" y="10820"/>
                  </a:cubicBezTo>
                  <a:cubicBezTo>
                    <a:pt x="1706" y="10813"/>
                    <a:pt x="1797" y="10810"/>
                    <a:pt x="1890" y="10810"/>
                  </a:cubicBezTo>
                  <a:cubicBezTo>
                    <a:pt x="2018" y="10810"/>
                    <a:pt x="2150" y="10815"/>
                    <a:pt x="2287" y="10820"/>
                  </a:cubicBezTo>
                  <a:cubicBezTo>
                    <a:pt x="2437" y="10826"/>
                    <a:pt x="2591" y="10833"/>
                    <a:pt x="2750" y="10833"/>
                  </a:cubicBezTo>
                  <a:cubicBezTo>
                    <a:pt x="2816" y="10833"/>
                    <a:pt x="2882" y="10832"/>
                    <a:pt x="2950" y="10829"/>
                  </a:cubicBezTo>
                  <a:cubicBezTo>
                    <a:pt x="3753" y="10794"/>
                    <a:pt x="4539" y="10564"/>
                    <a:pt x="5237" y="10158"/>
                  </a:cubicBezTo>
                  <a:lnTo>
                    <a:pt x="5245" y="10149"/>
                  </a:lnTo>
                  <a:cubicBezTo>
                    <a:pt x="5652" y="9902"/>
                    <a:pt x="5908" y="9478"/>
                    <a:pt x="5934" y="9001"/>
                  </a:cubicBezTo>
                  <a:cubicBezTo>
                    <a:pt x="5952" y="8524"/>
                    <a:pt x="5731" y="8074"/>
                    <a:pt x="5351" y="7792"/>
                  </a:cubicBezTo>
                  <a:cubicBezTo>
                    <a:pt x="4733" y="7350"/>
                    <a:pt x="4212" y="6776"/>
                    <a:pt x="3841" y="6123"/>
                  </a:cubicBezTo>
                  <a:cubicBezTo>
                    <a:pt x="4050" y="6096"/>
                    <a:pt x="4280" y="6084"/>
                    <a:pt x="4542" y="6084"/>
                  </a:cubicBezTo>
                  <a:cubicBezTo>
                    <a:pt x="4623" y="6084"/>
                    <a:pt x="4707" y="6085"/>
                    <a:pt x="4795" y="6087"/>
                  </a:cubicBezTo>
                  <a:lnTo>
                    <a:pt x="8592" y="6176"/>
                  </a:lnTo>
                  <a:cubicBezTo>
                    <a:pt x="8602" y="6176"/>
                    <a:pt x="8613" y="6176"/>
                    <a:pt x="8623" y="6176"/>
                  </a:cubicBezTo>
                  <a:cubicBezTo>
                    <a:pt x="9027" y="6176"/>
                    <a:pt x="9411" y="6009"/>
                    <a:pt x="9687" y="5725"/>
                  </a:cubicBezTo>
                  <a:cubicBezTo>
                    <a:pt x="9960" y="5434"/>
                    <a:pt x="10102" y="5046"/>
                    <a:pt x="10075" y="4648"/>
                  </a:cubicBezTo>
                  <a:cubicBezTo>
                    <a:pt x="10040" y="4154"/>
                    <a:pt x="9775" y="3774"/>
                    <a:pt x="9598" y="3527"/>
                  </a:cubicBezTo>
                  <a:lnTo>
                    <a:pt x="8274" y="1611"/>
                  </a:lnTo>
                  <a:lnTo>
                    <a:pt x="8274" y="1611"/>
                  </a:lnTo>
                  <a:cubicBezTo>
                    <a:pt x="8300" y="1620"/>
                    <a:pt x="8318" y="1628"/>
                    <a:pt x="8345" y="1628"/>
                  </a:cubicBezTo>
                  <a:cubicBezTo>
                    <a:pt x="8424" y="1664"/>
                    <a:pt x="8504" y="1690"/>
                    <a:pt x="8592" y="1717"/>
                  </a:cubicBezTo>
                  <a:cubicBezTo>
                    <a:pt x="9162" y="1900"/>
                    <a:pt x="9741" y="1938"/>
                    <a:pt x="10284" y="1938"/>
                  </a:cubicBezTo>
                  <a:cubicBezTo>
                    <a:pt x="10472" y="1938"/>
                    <a:pt x="10657" y="1933"/>
                    <a:pt x="10835" y="1929"/>
                  </a:cubicBezTo>
                  <a:lnTo>
                    <a:pt x="11488" y="1920"/>
                  </a:lnTo>
                  <a:lnTo>
                    <a:pt x="11453" y="401"/>
                  </a:lnTo>
                  <a:lnTo>
                    <a:pt x="10799" y="419"/>
                  </a:lnTo>
                  <a:cubicBezTo>
                    <a:pt x="10641" y="421"/>
                    <a:pt x="10482" y="424"/>
                    <a:pt x="10323" y="424"/>
                  </a:cubicBezTo>
                  <a:cubicBezTo>
                    <a:pt x="9879" y="424"/>
                    <a:pt x="9441" y="401"/>
                    <a:pt x="9051" y="277"/>
                  </a:cubicBezTo>
                  <a:cubicBezTo>
                    <a:pt x="8989" y="260"/>
                    <a:pt x="8927" y="233"/>
                    <a:pt x="8857" y="207"/>
                  </a:cubicBezTo>
                  <a:cubicBezTo>
                    <a:pt x="8608" y="117"/>
                    <a:pt x="8289" y="0"/>
                    <a:pt x="7916"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1" name="Google Shape;5641;p26"/>
            <p:cNvSpPr/>
            <p:nvPr/>
          </p:nvSpPr>
          <p:spPr>
            <a:xfrm rot="1085081">
              <a:off x="-140495" y="3875874"/>
              <a:ext cx="2047171" cy="1486565"/>
            </a:xfrm>
            <a:custGeom>
              <a:avLst/>
              <a:gdLst/>
              <a:ahLst/>
              <a:cxnLst/>
              <a:rect l="l" t="t" r="r" b="b"/>
              <a:pathLst>
                <a:path w="11488" h="10900" extrusionOk="0">
                  <a:moveTo>
                    <a:pt x="7916" y="0"/>
                  </a:moveTo>
                  <a:cubicBezTo>
                    <a:pt x="7813" y="0"/>
                    <a:pt x="7705" y="9"/>
                    <a:pt x="7594" y="30"/>
                  </a:cubicBezTo>
                  <a:cubicBezTo>
                    <a:pt x="7170" y="110"/>
                    <a:pt x="6826" y="366"/>
                    <a:pt x="6640" y="728"/>
                  </a:cubicBezTo>
                  <a:cubicBezTo>
                    <a:pt x="6287" y="1399"/>
                    <a:pt x="6685" y="1973"/>
                    <a:pt x="6835" y="2194"/>
                  </a:cubicBezTo>
                  <a:lnTo>
                    <a:pt x="8353" y="4392"/>
                  </a:lnTo>
                  <a:cubicBezTo>
                    <a:pt x="8398" y="4454"/>
                    <a:pt x="8477" y="4569"/>
                    <a:pt x="8521" y="4657"/>
                  </a:cubicBezTo>
                  <a:lnTo>
                    <a:pt x="4830" y="4569"/>
                  </a:lnTo>
                  <a:cubicBezTo>
                    <a:pt x="4754" y="4567"/>
                    <a:pt x="4679" y="4567"/>
                    <a:pt x="4607" y="4567"/>
                  </a:cubicBezTo>
                  <a:cubicBezTo>
                    <a:pt x="4245" y="4567"/>
                    <a:pt x="3933" y="4585"/>
                    <a:pt x="3638" y="4622"/>
                  </a:cubicBezTo>
                  <a:cubicBezTo>
                    <a:pt x="3418" y="4648"/>
                    <a:pt x="3082" y="4701"/>
                    <a:pt x="2782" y="4922"/>
                  </a:cubicBezTo>
                  <a:cubicBezTo>
                    <a:pt x="2270" y="5293"/>
                    <a:pt x="2093" y="6043"/>
                    <a:pt x="2393" y="6626"/>
                  </a:cubicBezTo>
                  <a:cubicBezTo>
                    <a:pt x="2852" y="7518"/>
                    <a:pt x="3515" y="8313"/>
                    <a:pt x="4327" y="8922"/>
                  </a:cubicBezTo>
                  <a:cubicBezTo>
                    <a:pt x="3886" y="9160"/>
                    <a:pt x="3391" y="9293"/>
                    <a:pt x="2888" y="9310"/>
                  </a:cubicBezTo>
                  <a:cubicBezTo>
                    <a:pt x="2839" y="9313"/>
                    <a:pt x="2788" y="9314"/>
                    <a:pt x="2736" y="9314"/>
                  </a:cubicBezTo>
                  <a:cubicBezTo>
                    <a:pt x="2611" y="9314"/>
                    <a:pt x="2478" y="9308"/>
                    <a:pt x="2340" y="9301"/>
                  </a:cubicBezTo>
                  <a:cubicBezTo>
                    <a:pt x="2203" y="9297"/>
                    <a:pt x="2067" y="9293"/>
                    <a:pt x="1928" y="9293"/>
                  </a:cubicBezTo>
                  <a:cubicBezTo>
                    <a:pt x="1788" y="9293"/>
                    <a:pt x="1647" y="9297"/>
                    <a:pt x="1501" y="9310"/>
                  </a:cubicBezTo>
                  <a:cubicBezTo>
                    <a:pt x="1387" y="9319"/>
                    <a:pt x="1272" y="9328"/>
                    <a:pt x="1157" y="9346"/>
                  </a:cubicBezTo>
                  <a:cubicBezTo>
                    <a:pt x="998" y="9362"/>
                    <a:pt x="846" y="9382"/>
                    <a:pt x="722" y="9382"/>
                  </a:cubicBezTo>
                  <a:cubicBezTo>
                    <a:pt x="646" y="9382"/>
                    <a:pt x="580" y="9375"/>
                    <a:pt x="530" y="9354"/>
                  </a:cubicBezTo>
                  <a:lnTo>
                    <a:pt x="0" y="10776"/>
                  </a:lnTo>
                  <a:cubicBezTo>
                    <a:pt x="256" y="10864"/>
                    <a:pt x="504" y="10900"/>
                    <a:pt x="733" y="10900"/>
                  </a:cubicBezTo>
                  <a:cubicBezTo>
                    <a:pt x="954" y="10900"/>
                    <a:pt x="1157" y="10873"/>
                    <a:pt x="1343" y="10847"/>
                  </a:cubicBezTo>
                  <a:cubicBezTo>
                    <a:pt x="1431" y="10838"/>
                    <a:pt x="1528" y="10829"/>
                    <a:pt x="1616" y="10820"/>
                  </a:cubicBezTo>
                  <a:cubicBezTo>
                    <a:pt x="1706" y="10813"/>
                    <a:pt x="1797" y="10810"/>
                    <a:pt x="1890" y="10810"/>
                  </a:cubicBezTo>
                  <a:cubicBezTo>
                    <a:pt x="2018" y="10810"/>
                    <a:pt x="2150" y="10815"/>
                    <a:pt x="2287" y="10820"/>
                  </a:cubicBezTo>
                  <a:cubicBezTo>
                    <a:pt x="2437" y="10826"/>
                    <a:pt x="2591" y="10833"/>
                    <a:pt x="2750" y="10833"/>
                  </a:cubicBezTo>
                  <a:cubicBezTo>
                    <a:pt x="2816" y="10833"/>
                    <a:pt x="2882" y="10832"/>
                    <a:pt x="2950" y="10829"/>
                  </a:cubicBezTo>
                  <a:cubicBezTo>
                    <a:pt x="3753" y="10794"/>
                    <a:pt x="4539" y="10564"/>
                    <a:pt x="5237" y="10158"/>
                  </a:cubicBezTo>
                  <a:lnTo>
                    <a:pt x="5245" y="10149"/>
                  </a:lnTo>
                  <a:cubicBezTo>
                    <a:pt x="5652" y="9902"/>
                    <a:pt x="5908" y="9478"/>
                    <a:pt x="5934" y="9001"/>
                  </a:cubicBezTo>
                  <a:cubicBezTo>
                    <a:pt x="5952" y="8524"/>
                    <a:pt x="5731" y="8074"/>
                    <a:pt x="5351" y="7792"/>
                  </a:cubicBezTo>
                  <a:cubicBezTo>
                    <a:pt x="4733" y="7350"/>
                    <a:pt x="4212" y="6776"/>
                    <a:pt x="3841" y="6123"/>
                  </a:cubicBezTo>
                  <a:cubicBezTo>
                    <a:pt x="4050" y="6096"/>
                    <a:pt x="4280" y="6084"/>
                    <a:pt x="4542" y="6084"/>
                  </a:cubicBezTo>
                  <a:cubicBezTo>
                    <a:pt x="4623" y="6084"/>
                    <a:pt x="4707" y="6085"/>
                    <a:pt x="4795" y="6087"/>
                  </a:cubicBezTo>
                  <a:lnTo>
                    <a:pt x="8592" y="6176"/>
                  </a:lnTo>
                  <a:cubicBezTo>
                    <a:pt x="8602" y="6176"/>
                    <a:pt x="8613" y="6176"/>
                    <a:pt x="8623" y="6176"/>
                  </a:cubicBezTo>
                  <a:cubicBezTo>
                    <a:pt x="9027" y="6176"/>
                    <a:pt x="9411" y="6009"/>
                    <a:pt x="9687" y="5725"/>
                  </a:cubicBezTo>
                  <a:cubicBezTo>
                    <a:pt x="9960" y="5434"/>
                    <a:pt x="10102" y="5046"/>
                    <a:pt x="10075" y="4648"/>
                  </a:cubicBezTo>
                  <a:cubicBezTo>
                    <a:pt x="10040" y="4154"/>
                    <a:pt x="9775" y="3774"/>
                    <a:pt x="9598" y="3527"/>
                  </a:cubicBezTo>
                  <a:lnTo>
                    <a:pt x="8274" y="1611"/>
                  </a:lnTo>
                  <a:lnTo>
                    <a:pt x="8274" y="1611"/>
                  </a:lnTo>
                  <a:cubicBezTo>
                    <a:pt x="8300" y="1620"/>
                    <a:pt x="8318" y="1628"/>
                    <a:pt x="8345" y="1628"/>
                  </a:cubicBezTo>
                  <a:cubicBezTo>
                    <a:pt x="8424" y="1664"/>
                    <a:pt x="8504" y="1690"/>
                    <a:pt x="8592" y="1717"/>
                  </a:cubicBezTo>
                  <a:cubicBezTo>
                    <a:pt x="9162" y="1900"/>
                    <a:pt x="9741" y="1938"/>
                    <a:pt x="10284" y="1938"/>
                  </a:cubicBezTo>
                  <a:cubicBezTo>
                    <a:pt x="10472" y="1938"/>
                    <a:pt x="10657" y="1933"/>
                    <a:pt x="10835" y="1929"/>
                  </a:cubicBezTo>
                  <a:lnTo>
                    <a:pt x="11488" y="1920"/>
                  </a:lnTo>
                  <a:lnTo>
                    <a:pt x="11453" y="401"/>
                  </a:lnTo>
                  <a:lnTo>
                    <a:pt x="10799" y="419"/>
                  </a:lnTo>
                  <a:cubicBezTo>
                    <a:pt x="10641" y="421"/>
                    <a:pt x="10482" y="424"/>
                    <a:pt x="10323" y="424"/>
                  </a:cubicBezTo>
                  <a:cubicBezTo>
                    <a:pt x="9879" y="424"/>
                    <a:pt x="9441" y="401"/>
                    <a:pt x="9051" y="277"/>
                  </a:cubicBezTo>
                  <a:cubicBezTo>
                    <a:pt x="8989" y="260"/>
                    <a:pt x="8927" y="233"/>
                    <a:pt x="8857" y="207"/>
                  </a:cubicBezTo>
                  <a:cubicBezTo>
                    <a:pt x="8608" y="117"/>
                    <a:pt x="8289" y="0"/>
                    <a:pt x="7916"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2" name="Google Shape;5642;p26"/>
            <p:cNvSpPr/>
            <p:nvPr/>
          </p:nvSpPr>
          <p:spPr>
            <a:xfrm rot="1085081">
              <a:off x="460482" y="4566583"/>
              <a:ext cx="9623" cy="2591"/>
            </a:xfrm>
            <a:custGeom>
              <a:avLst/>
              <a:gdLst/>
              <a:ahLst/>
              <a:cxnLst/>
              <a:rect l="l" t="t" r="r" b="b"/>
              <a:pathLst>
                <a:path w="54" h="19" extrusionOk="0">
                  <a:moveTo>
                    <a:pt x="54" y="0"/>
                  </a:moveTo>
                  <a:cubicBezTo>
                    <a:pt x="45" y="0"/>
                    <a:pt x="10" y="18"/>
                    <a:pt x="1" y="18"/>
                  </a:cubicBezTo>
                  <a:cubicBezTo>
                    <a:pt x="10" y="18"/>
                    <a:pt x="54" y="0"/>
                    <a:pt x="54"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3" name="Google Shape;5643;p26"/>
            <p:cNvSpPr/>
            <p:nvPr/>
          </p:nvSpPr>
          <p:spPr>
            <a:xfrm rot="1085081">
              <a:off x="488345" y="4567816"/>
              <a:ext cx="8019" cy="2591"/>
            </a:xfrm>
            <a:custGeom>
              <a:avLst/>
              <a:gdLst/>
              <a:ahLst/>
              <a:cxnLst/>
              <a:rect l="l" t="t" r="r" b="b"/>
              <a:pathLst>
                <a:path w="45" h="19" extrusionOk="0">
                  <a:moveTo>
                    <a:pt x="44" y="0"/>
                  </a:moveTo>
                  <a:lnTo>
                    <a:pt x="0" y="18"/>
                  </a:lnTo>
                  <a:lnTo>
                    <a:pt x="18" y="18"/>
                  </a:lnTo>
                  <a:lnTo>
                    <a:pt x="44"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4" name="Google Shape;5644;p26"/>
            <p:cNvSpPr/>
            <p:nvPr/>
          </p:nvSpPr>
          <p:spPr>
            <a:xfrm rot="1085081">
              <a:off x="485012" y="4567512"/>
              <a:ext cx="12652" cy="3682"/>
            </a:xfrm>
            <a:custGeom>
              <a:avLst/>
              <a:gdLst/>
              <a:ahLst/>
              <a:cxnLst/>
              <a:rect l="l" t="t" r="r" b="b"/>
              <a:pathLst>
                <a:path w="71" h="27" extrusionOk="0">
                  <a:moveTo>
                    <a:pt x="71" y="0"/>
                  </a:moveTo>
                  <a:lnTo>
                    <a:pt x="0" y="27"/>
                  </a:lnTo>
                  <a:cubicBezTo>
                    <a:pt x="9" y="27"/>
                    <a:pt x="18" y="18"/>
                    <a:pt x="36" y="18"/>
                  </a:cubicBezTo>
                  <a:cubicBezTo>
                    <a:pt x="53" y="9"/>
                    <a:pt x="44" y="9"/>
                    <a:pt x="53" y="9"/>
                  </a:cubicBezTo>
                  <a:lnTo>
                    <a:pt x="71"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5" name="Google Shape;5645;p26"/>
            <p:cNvSpPr/>
            <p:nvPr/>
          </p:nvSpPr>
          <p:spPr>
            <a:xfrm rot="1085081">
              <a:off x="457246" y="4566793"/>
              <a:ext cx="1782" cy="1227"/>
            </a:xfrm>
            <a:custGeom>
              <a:avLst/>
              <a:gdLst/>
              <a:ahLst/>
              <a:cxnLst/>
              <a:rect l="l" t="t" r="r" b="b"/>
              <a:pathLst>
                <a:path w="10" h="9" extrusionOk="0">
                  <a:moveTo>
                    <a:pt x="0" y="9"/>
                  </a:moveTo>
                  <a:cubicBezTo>
                    <a:pt x="9" y="0"/>
                    <a:pt x="9" y="0"/>
                    <a:pt x="9" y="0"/>
                  </a:cubicBezTo>
                  <a:cubicBezTo>
                    <a:pt x="9" y="0"/>
                    <a:pt x="9" y="0"/>
                    <a:pt x="0" y="9"/>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6" name="Google Shape;5646;p26"/>
            <p:cNvSpPr/>
            <p:nvPr/>
          </p:nvSpPr>
          <p:spPr>
            <a:xfrm rot="1085081">
              <a:off x="457116" y="4567608"/>
              <a:ext cx="178" cy="136"/>
            </a:xfrm>
            <a:custGeom>
              <a:avLst/>
              <a:gdLst/>
              <a:ahLst/>
              <a:cxnLst/>
              <a:rect l="l" t="t" r="r" b="b"/>
              <a:pathLst>
                <a:path w="1" h="1" extrusionOk="0">
                  <a:moveTo>
                    <a:pt x="0" y="1"/>
                  </a:move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7" name="Google Shape;5647;p26"/>
            <p:cNvSpPr/>
            <p:nvPr/>
          </p:nvSpPr>
          <p:spPr>
            <a:xfrm rot="1085081">
              <a:off x="449373" y="4565767"/>
              <a:ext cx="11048" cy="2455"/>
            </a:xfrm>
            <a:custGeom>
              <a:avLst/>
              <a:gdLst/>
              <a:ahLst/>
              <a:cxnLst/>
              <a:rect l="l" t="t" r="r" b="b"/>
              <a:pathLst>
                <a:path w="62" h="18" extrusionOk="0">
                  <a:moveTo>
                    <a:pt x="62" y="0"/>
                  </a:moveTo>
                  <a:lnTo>
                    <a:pt x="35" y="9"/>
                  </a:lnTo>
                  <a:cubicBezTo>
                    <a:pt x="34" y="10"/>
                    <a:pt x="32" y="11"/>
                    <a:pt x="30" y="11"/>
                  </a:cubicBezTo>
                  <a:lnTo>
                    <a:pt x="30" y="11"/>
                  </a:lnTo>
                  <a:cubicBezTo>
                    <a:pt x="40" y="8"/>
                    <a:pt x="50" y="4"/>
                    <a:pt x="62" y="0"/>
                  </a:cubicBezTo>
                  <a:close/>
                  <a:moveTo>
                    <a:pt x="30" y="11"/>
                  </a:moveTo>
                  <a:cubicBezTo>
                    <a:pt x="19" y="15"/>
                    <a:pt x="10" y="18"/>
                    <a:pt x="0" y="18"/>
                  </a:cubicBezTo>
                  <a:cubicBezTo>
                    <a:pt x="8" y="18"/>
                    <a:pt x="16" y="18"/>
                    <a:pt x="30" y="1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8" name="Google Shape;5648;p26"/>
            <p:cNvSpPr/>
            <p:nvPr/>
          </p:nvSpPr>
          <p:spPr>
            <a:xfrm rot="1085081">
              <a:off x="470225" y="4567162"/>
              <a:ext cx="1782" cy="1364"/>
            </a:xfrm>
            <a:custGeom>
              <a:avLst/>
              <a:gdLst/>
              <a:ahLst/>
              <a:cxnLst/>
              <a:rect l="l" t="t" r="r" b="b"/>
              <a:pathLst>
                <a:path w="10" h="10" extrusionOk="0">
                  <a:moveTo>
                    <a:pt x="10" y="1"/>
                  </a:moveTo>
                  <a:lnTo>
                    <a:pt x="1" y="9"/>
                  </a:lnTo>
                  <a:cubicBezTo>
                    <a:pt x="10" y="9"/>
                    <a:pt x="1" y="9"/>
                    <a:pt x="1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9" name="Google Shape;5649;p26"/>
            <p:cNvSpPr/>
            <p:nvPr/>
          </p:nvSpPr>
          <p:spPr>
            <a:xfrm rot="1085081">
              <a:off x="465365" y="4567360"/>
              <a:ext cx="4811" cy="1364"/>
            </a:xfrm>
            <a:custGeom>
              <a:avLst/>
              <a:gdLst/>
              <a:ahLst/>
              <a:cxnLst/>
              <a:rect l="l" t="t" r="r" b="b"/>
              <a:pathLst>
                <a:path w="27" h="10" extrusionOk="0">
                  <a:moveTo>
                    <a:pt x="18" y="0"/>
                  </a:moveTo>
                  <a:cubicBezTo>
                    <a:pt x="16" y="2"/>
                    <a:pt x="15" y="4"/>
                    <a:pt x="14" y="5"/>
                  </a:cubicBezTo>
                  <a:lnTo>
                    <a:pt x="14" y="5"/>
                  </a:lnTo>
                  <a:lnTo>
                    <a:pt x="27" y="0"/>
                  </a:lnTo>
                  <a:close/>
                  <a:moveTo>
                    <a:pt x="14" y="5"/>
                  </a:moveTo>
                  <a:lnTo>
                    <a:pt x="0" y="9"/>
                  </a:lnTo>
                  <a:cubicBezTo>
                    <a:pt x="7" y="9"/>
                    <a:pt x="9" y="9"/>
                    <a:pt x="14" y="5"/>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0" name="Google Shape;5650;p26"/>
            <p:cNvSpPr/>
            <p:nvPr/>
          </p:nvSpPr>
          <p:spPr>
            <a:xfrm rot="1085081">
              <a:off x="468867" y="4566739"/>
              <a:ext cx="9623" cy="2591"/>
            </a:xfrm>
            <a:custGeom>
              <a:avLst/>
              <a:gdLst/>
              <a:ahLst/>
              <a:cxnLst/>
              <a:rect l="l" t="t" r="r" b="b"/>
              <a:pathLst>
                <a:path w="54" h="19" extrusionOk="0">
                  <a:moveTo>
                    <a:pt x="53" y="1"/>
                  </a:moveTo>
                  <a:cubicBezTo>
                    <a:pt x="35" y="7"/>
                    <a:pt x="26" y="13"/>
                    <a:pt x="16" y="16"/>
                  </a:cubicBezTo>
                  <a:lnTo>
                    <a:pt x="16" y="16"/>
                  </a:lnTo>
                  <a:cubicBezTo>
                    <a:pt x="29" y="13"/>
                    <a:pt x="47" y="7"/>
                    <a:pt x="53" y="1"/>
                  </a:cubicBezTo>
                  <a:close/>
                  <a:moveTo>
                    <a:pt x="16" y="16"/>
                  </a:moveTo>
                  <a:cubicBezTo>
                    <a:pt x="9" y="17"/>
                    <a:pt x="3" y="18"/>
                    <a:pt x="0" y="18"/>
                  </a:cubicBezTo>
                  <a:cubicBezTo>
                    <a:pt x="6" y="18"/>
                    <a:pt x="11" y="17"/>
                    <a:pt x="16" y="16"/>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1" name="Google Shape;5651;p26"/>
            <p:cNvSpPr/>
            <p:nvPr/>
          </p:nvSpPr>
          <p:spPr>
            <a:xfrm rot="1085081">
              <a:off x="507519" y="4569817"/>
              <a:ext cx="4990" cy="1227"/>
            </a:xfrm>
            <a:custGeom>
              <a:avLst/>
              <a:gdLst/>
              <a:ahLst/>
              <a:cxnLst/>
              <a:rect l="l" t="t" r="r" b="b"/>
              <a:pathLst>
                <a:path w="28" h="9" extrusionOk="0">
                  <a:moveTo>
                    <a:pt x="1" y="9"/>
                  </a:moveTo>
                  <a:lnTo>
                    <a:pt x="27" y="0"/>
                  </a:lnTo>
                  <a:lnTo>
                    <a:pt x="1" y="9"/>
                  </a:lnTo>
                  <a:cubicBezTo>
                    <a:pt x="1" y="9"/>
                    <a:pt x="1" y="9"/>
                    <a:pt x="1" y="9"/>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2" name="Google Shape;5652;p26"/>
            <p:cNvSpPr/>
            <p:nvPr/>
          </p:nvSpPr>
          <p:spPr>
            <a:xfrm rot="1085081">
              <a:off x="452550" y="4566066"/>
              <a:ext cx="14434" cy="2455"/>
            </a:xfrm>
            <a:custGeom>
              <a:avLst/>
              <a:gdLst/>
              <a:ahLst/>
              <a:cxnLst/>
              <a:rect l="l" t="t" r="r" b="b"/>
              <a:pathLst>
                <a:path w="81" h="18" extrusionOk="0">
                  <a:moveTo>
                    <a:pt x="54" y="0"/>
                  </a:moveTo>
                  <a:cubicBezTo>
                    <a:pt x="45" y="9"/>
                    <a:pt x="27" y="9"/>
                    <a:pt x="1" y="18"/>
                  </a:cubicBezTo>
                  <a:cubicBezTo>
                    <a:pt x="27" y="18"/>
                    <a:pt x="54" y="9"/>
                    <a:pt x="8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3" name="Google Shape;5653;p26"/>
            <p:cNvSpPr/>
            <p:nvPr/>
          </p:nvSpPr>
          <p:spPr>
            <a:xfrm rot="1085081">
              <a:off x="466890" y="4567858"/>
              <a:ext cx="4811" cy="1364"/>
            </a:xfrm>
            <a:custGeom>
              <a:avLst/>
              <a:gdLst/>
              <a:ahLst/>
              <a:cxnLst/>
              <a:rect l="l" t="t" r="r" b="b"/>
              <a:pathLst>
                <a:path w="27" h="10" extrusionOk="0">
                  <a:moveTo>
                    <a:pt x="27" y="0"/>
                  </a:moveTo>
                  <a:cubicBezTo>
                    <a:pt x="27" y="0"/>
                    <a:pt x="18" y="0"/>
                    <a:pt x="0" y="9"/>
                  </a:cubicBezTo>
                  <a:lnTo>
                    <a:pt x="27"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4" name="Google Shape;5654;p26"/>
            <p:cNvSpPr/>
            <p:nvPr/>
          </p:nvSpPr>
          <p:spPr>
            <a:xfrm rot="1085081">
              <a:off x="478551" y="4567691"/>
              <a:ext cx="11048" cy="2455"/>
            </a:xfrm>
            <a:custGeom>
              <a:avLst/>
              <a:gdLst/>
              <a:ahLst/>
              <a:cxnLst/>
              <a:rect l="l" t="t" r="r" b="b"/>
              <a:pathLst>
                <a:path w="62" h="18" extrusionOk="0">
                  <a:moveTo>
                    <a:pt x="62" y="0"/>
                  </a:moveTo>
                  <a:lnTo>
                    <a:pt x="0" y="18"/>
                  </a:lnTo>
                  <a:lnTo>
                    <a:pt x="62"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5" name="Google Shape;5655;p26"/>
            <p:cNvSpPr/>
            <p:nvPr/>
          </p:nvSpPr>
          <p:spPr>
            <a:xfrm rot="1085081">
              <a:off x="444395" y="4565584"/>
              <a:ext cx="12830" cy="2591"/>
            </a:xfrm>
            <a:custGeom>
              <a:avLst/>
              <a:gdLst/>
              <a:ahLst/>
              <a:cxnLst/>
              <a:rect l="l" t="t" r="r" b="b"/>
              <a:pathLst>
                <a:path w="72" h="19" extrusionOk="0">
                  <a:moveTo>
                    <a:pt x="71" y="1"/>
                  </a:moveTo>
                  <a:lnTo>
                    <a:pt x="1" y="19"/>
                  </a:lnTo>
                  <a:lnTo>
                    <a:pt x="45" y="10"/>
                  </a:lnTo>
                  <a:lnTo>
                    <a:pt x="7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6" name="Google Shape;5656;p26"/>
            <p:cNvSpPr/>
            <p:nvPr/>
          </p:nvSpPr>
          <p:spPr>
            <a:xfrm rot="1085081">
              <a:off x="439765" y="4564337"/>
              <a:ext cx="14256" cy="3819"/>
            </a:xfrm>
            <a:custGeom>
              <a:avLst/>
              <a:gdLst/>
              <a:ahLst/>
              <a:cxnLst/>
              <a:rect l="l" t="t" r="r" b="b"/>
              <a:pathLst>
                <a:path w="80" h="28" extrusionOk="0">
                  <a:moveTo>
                    <a:pt x="80" y="1"/>
                  </a:moveTo>
                  <a:cubicBezTo>
                    <a:pt x="72" y="5"/>
                    <a:pt x="66" y="8"/>
                    <a:pt x="59" y="10"/>
                  </a:cubicBezTo>
                  <a:lnTo>
                    <a:pt x="59" y="10"/>
                  </a:lnTo>
                  <a:lnTo>
                    <a:pt x="62" y="10"/>
                  </a:lnTo>
                  <a:cubicBezTo>
                    <a:pt x="71" y="10"/>
                    <a:pt x="62" y="10"/>
                    <a:pt x="80" y="1"/>
                  </a:cubicBezTo>
                  <a:close/>
                  <a:moveTo>
                    <a:pt x="59" y="10"/>
                  </a:moveTo>
                  <a:lnTo>
                    <a:pt x="0" y="27"/>
                  </a:lnTo>
                  <a:cubicBezTo>
                    <a:pt x="14" y="27"/>
                    <a:pt x="34" y="22"/>
                    <a:pt x="59" y="1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7" name="Google Shape;5657;p26"/>
            <p:cNvSpPr/>
            <p:nvPr/>
          </p:nvSpPr>
          <p:spPr>
            <a:xfrm rot="1085081">
              <a:off x="450838" y="4565518"/>
              <a:ext cx="6593" cy="2455"/>
            </a:xfrm>
            <a:custGeom>
              <a:avLst/>
              <a:gdLst/>
              <a:ahLst/>
              <a:cxnLst/>
              <a:rect l="l" t="t" r="r" b="b"/>
              <a:pathLst>
                <a:path w="37" h="18" extrusionOk="0">
                  <a:moveTo>
                    <a:pt x="36" y="0"/>
                  </a:moveTo>
                  <a:cubicBezTo>
                    <a:pt x="29" y="4"/>
                    <a:pt x="23" y="7"/>
                    <a:pt x="19" y="10"/>
                  </a:cubicBezTo>
                  <a:lnTo>
                    <a:pt x="19" y="10"/>
                  </a:lnTo>
                  <a:cubicBezTo>
                    <a:pt x="26" y="8"/>
                    <a:pt x="31" y="5"/>
                    <a:pt x="36" y="0"/>
                  </a:cubicBezTo>
                  <a:close/>
                  <a:moveTo>
                    <a:pt x="19" y="10"/>
                  </a:moveTo>
                  <a:cubicBezTo>
                    <a:pt x="14" y="12"/>
                    <a:pt x="8" y="14"/>
                    <a:pt x="1" y="18"/>
                  </a:cubicBezTo>
                  <a:cubicBezTo>
                    <a:pt x="6" y="18"/>
                    <a:pt x="11" y="15"/>
                    <a:pt x="19" y="1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8" name="Google Shape;5658;p26"/>
            <p:cNvSpPr/>
            <p:nvPr/>
          </p:nvSpPr>
          <p:spPr>
            <a:xfrm rot="1085081">
              <a:off x="460482" y="4566583"/>
              <a:ext cx="9623" cy="2591"/>
            </a:xfrm>
            <a:custGeom>
              <a:avLst/>
              <a:gdLst/>
              <a:ahLst/>
              <a:cxnLst/>
              <a:rect l="l" t="t" r="r" b="b"/>
              <a:pathLst>
                <a:path w="54" h="19" extrusionOk="0">
                  <a:moveTo>
                    <a:pt x="54" y="0"/>
                  </a:moveTo>
                  <a:cubicBezTo>
                    <a:pt x="45" y="0"/>
                    <a:pt x="10" y="9"/>
                    <a:pt x="1" y="18"/>
                  </a:cubicBezTo>
                  <a:lnTo>
                    <a:pt x="54"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9" name="Google Shape;5659;p26"/>
            <p:cNvSpPr/>
            <p:nvPr/>
          </p:nvSpPr>
          <p:spPr>
            <a:xfrm rot="1085081">
              <a:off x="470075" y="4568110"/>
              <a:ext cx="178" cy="136"/>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0" name="Google Shape;5660;p26"/>
            <p:cNvSpPr/>
            <p:nvPr/>
          </p:nvSpPr>
          <p:spPr>
            <a:xfrm rot="1085081">
              <a:off x="470075" y="4568110"/>
              <a:ext cx="178" cy="136"/>
            </a:xfrm>
            <a:custGeom>
              <a:avLst/>
              <a:gdLst/>
              <a:ahLst/>
              <a:cxnLst/>
              <a:rect l="l" t="t" r="r" b="b"/>
              <a:pathLst>
                <a:path w="1" h="1" extrusionOk="0">
                  <a:moveTo>
                    <a:pt x="1" y="0"/>
                  </a:move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1" name="Google Shape;5661;p26"/>
            <p:cNvSpPr/>
            <p:nvPr/>
          </p:nvSpPr>
          <p:spPr>
            <a:xfrm rot="1085081">
              <a:off x="481614" y="4567482"/>
              <a:ext cx="19067" cy="4910"/>
            </a:xfrm>
            <a:custGeom>
              <a:avLst/>
              <a:gdLst/>
              <a:ahLst/>
              <a:cxnLst/>
              <a:rect l="l" t="t" r="r" b="b"/>
              <a:pathLst>
                <a:path w="107" h="36" extrusionOk="0">
                  <a:moveTo>
                    <a:pt x="107" y="0"/>
                  </a:moveTo>
                  <a:cubicBezTo>
                    <a:pt x="62" y="9"/>
                    <a:pt x="27" y="18"/>
                    <a:pt x="1" y="36"/>
                  </a:cubicBezTo>
                  <a:cubicBezTo>
                    <a:pt x="45" y="18"/>
                    <a:pt x="71" y="9"/>
                    <a:pt x="107"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2" name="Google Shape;5662;p26"/>
            <p:cNvSpPr/>
            <p:nvPr/>
          </p:nvSpPr>
          <p:spPr>
            <a:xfrm rot="1085081">
              <a:off x="475177" y="4567508"/>
              <a:ext cx="9623" cy="2591"/>
            </a:xfrm>
            <a:custGeom>
              <a:avLst/>
              <a:gdLst/>
              <a:ahLst/>
              <a:cxnLst/>
              <a:rect l="l" t="t" r="r" b="b"/>
              <a:pathLst>
                <a:path w="54" h="19" extrusionOk="0">
                  <a:moveTo>
                    <a:pt x="53" y="1"/>
                  </a:moveTo>
                  <a:lnTo>
                    <a:pt x="53" y="1"/>
                  </a:lnTo>
                  <a:cubicBezTo>
                    <a:pt x="36" y="10"/>
                    <a:pt x="18" y="10"/>
                    <a:pt x="0" y="19"/>
                  </a:cubicBezTo>
                  <a:lnTo>
                    <a:pt x="36" y="10"/>
                  </a:lnTo>
                  <a:lnTo>
                    <a:pt x="53"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3" name="Google Shape;5663;p26"/>
            <p:cNvSpPr/>
            <p:nvPr/>
          </p:nvSpPr>
          <p:spPr>
            <a:xfrm rot="1085081">
              <a:off x="481451" y="4568506"/>
              <a:ext cx="3386" cy="1364"/>
            </a:xfrm>
            <a:custGeom>
              <a:avLst/>
              <a:gdLst/>
              <a:ahLst/>
              <a:cxnLst/>
              <a:rect l="l" t="t" r="r" b="b"/>
              <a:pathLst>
                <a:path w="19" h="10" extrusionOk="0">
                  <a:moveTo>
                    <a:pt x="18" y="1"/>
                  </a:moveTo>
                  <a:lnTo>
                    <a:pt x="1" y="10"/>
                  </a:lnTo>
                  <a:lnTo>
                    <a:pt x="1" y="1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4" name="Google Shape;5664;p26"/>
            <p:cNvSpPr/>
            <p:nvPr/>
          </p:nvSpPr>
          <p:spPr>
            <a:xfrm rot="1085081">
              <a:off x="467001" y="4567159"/>
              <a:ext cx="8019" cy="2591"/>
            </a:xfrm>
            <a:custGeom>
              <a:avLst/>
              <a:gdLst/>
              <a:ahLst/>
              <a:cxnLst/>
              <a:rect l="l" t="t" r="r" b="b"/>
              <a:pathLst>
                <a:path w="45" h="19" extrusionOk="0">
                  <a:moveTo>
                    <a:pt x="44" y="1"/>
                  </a:moveTo>
                  <a:cubicBezTo>
                    <a:pt x="44" y="1"/>
                    <a:pt x="37" y="1"/>
                    <a:pt x="29" y="8"/>
                  </a:cubicBezTo>
                  <a:lnTo>
                    <a:pt x="29" y="8"/>
                  </a:lnTo>
                  <a:cubicBezTo>
                    <a:pt x="34" y="5"/>
                    <a:pt x="40" y="3"/>
                    <a:pt x="44" y="1"/>
                  </a:cubicBezTo>
                  <a:close/>
                  <a:moveTo>
                    <a:pt x="29" y="8"/>
                  </a:moveTo>
                  <a:cubicBezTo>
                    <a:pt x="27" y="8"/>
                    <a:pt x="25" y="9"/>
                    <a:pt x="23" y="10"/>
                  </a:cubicBezTo>
                  <a:lnTo>
                    <a:pt x="23" y="10"/>
                  </a:lnTo>
                  <a:cubicBezTo>
                    <a:pt x="26" y="9"/>
                    <a:pt x="27" y="9"/>
                    <a:pt x="27" y="9"/>
                  </a:cubicBezTo>
                  <a:cubicBezTo>
                    <a:pt x="27" y="9"/>
                    <a:pt x="28" y="8"/>
                    <a:pt x="29" y="8"/>
                  </a:cubicBezTo>
                  <a:close/>
                  <a:moveTo>
                    <a:pt x="23" y="10"/>
                  </a:moveTo>
                  <a:cubicBezTo>
                    <a:pt x="19" y="11"/>
                    <a:pt x="11" y="13"/>
                    <a:pt x="0" y="18"/>
                  </a:cubicBezTo>
                  <a:cubicBezTo>
                    <a:pt x="0" y="18"/>
                    <a:pt x="11" y="15"/>
                    <a:pt x="23" y="1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5" name="Google Shape;5665;p26"/>
            <p:cNvSpPr/>
            <p:nvPr/>
          </p:nvSpPr>
          <p:spPr>
            <a:xfrm rot="1085081">
              <a:off x="468684" y="4567888"/>
              <a:ext cx="1604" cy="136"/>
            </a:xfrm>
            <a:custGeom>
              <a:avLst/>
              <a:gdLst/>
              <a:ahLst/>
              <a:cxnLst/>
              <a:rect l="l" t="t" r="r" b="b"/>
              <a:pathLst>
                <a:path w="9" h="1" extrusionOk="0">
                  <a:moveTo>
                    <a:pt x="0" y="0"/>
                  </a:moveTo>
                  <a:cubicBezTo>
                    <a:pt x="9" y="0"/>
                    <a:pt x="9" y="0"/>
                    <a:pt x="9" y="0"/>
                  </a:cubicBezTo>
                  <a:cubicBezTo>
                    <a:pt x="9" y="0"/>
                    <a:pt x="9" y="0"/>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6" name="Google Shape;5666;p26"/>
            <p:cNvSpPr/>
            <p:nvPr/>
          </p:nvSpPr>
          <p:spPr>
            <a:xfrm rot="1085081">
              <a:off x="471750" y="4567659"/>
              <a:ext cx="1782" cy="1364"/>
            </a:xfrm>
            <a:custGeom>
              <a:avLst/>
              <a:gdLst/>
              <a:ahLst/>
              <a:cxnLst/>
              <a:rect l="l" t="t" r="r" b="b"/>
              <a:pathLst>
                <a:path w="10" h="10" extrusionOk="0">
                  <a:moveTo>
                    <a:pt x="1" y="9"/>
                  </a:moveTo>
                  <a:cubicBezTo>
                    <a:pt x="1" y="9"/>
                    <a:pt x="10" y="1"/>
                    <a:pt x="1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7" name="Google Shape;5667;p26"/>
            <p:cNvSpPr/>
            <p:nvPr/>
          </p:nvSpPr>
          <p:spPr>
            <a:xfrm rot="1085081">
              <a:off x="473426" y="4568436"/>
              <a:ext cx="3386" cy="136"/>
            </a:xfrm>
            <a:custGeom>
              <a:avLst/>
              <a:gdLst/>
              <a:ahLst/>
              <a:cxnLst/>
              <a:rect l="l" t="t" r="r" b="b"/>
              <a:pathLst>
                <a:path w="19" h="1" extrusionOk="0">
                  <a:moveTo>
                    <a:pt x="18" y="1"/>
                  </a:moveTo>
                  <a:cubicBezTo>
                    <a:pt x="9" y="1"/>
                    <a:pt x="9" y="1"/>
                    <a:pt x="1" y="1"/>
                  </a:cubicBezTo>
                  <a:cubicBezTo>
                    <a:pt x="1" y="1"/>
                    <a:pt x="9" y="1"/>
                    <a:pt x="9" y="1"/>
                  </a:cubicBezTo>
                  <a:cubicBezTo>
                    <a:pt x="18" y="1"/>
                    <a:pt x="18" y="1"/>
                    <a:pt x="1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8" name="Google Shape;5668;p26"/>
            <p:cNvSpPr/>
            <p:nvPr/>
          </p:nvSpPr>
          <p:spPr>
            <a:xfrm rot="1085081">
              <a:off x="462121" y="4566362"/>
              <a:ext cx="4990" cy="2591"/>
            </a:xfrm>
            <a:custGeom>
              <a:avLst/>
              <a:gdLst/>
              <a:ahLst/>
              <a:cxnLst/>
              <a:rect l="l" t="t" r="r" b="b"/>
              <a:pathLst>
                <a:path w="28" h="19" extrusionOk="0">
                  <a:moveTo>
                    <a:pt x="1" y="18"/>
                  </a:moveTo>
                  <a:cubicBezTo>
                    <a:pt x="10" y="9"/>
                    <a:pt x="18" y="9"/>
                    <a:pt x="27" y="0"/>
                  </a:cubicBezTo>
                  <a:cubicBezTo>
                    <a:pt x="18" y="9"/>
                    <a:pt x="10" y="9"/>
                    <a:pt x="1" y="18"/>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9" name="Google Shape;5669;p26"/>
            <p:cNvSpPr/>
            <p:nvPr/>
          </p:nvSpPr>
          <p:spPr>
            <a:xfrm rot="1085081">
              <a:off x="466814" y="4568336"/>
              <a:ext cx="178" cy="136"/>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0" name="Google Shape;5670;p26"/>
            <p:cNvSpPr/>
            <p:nvPr/>
          </p:nvSpPr>
          <p:spPr>
            <a:xfrm rot="1085081">
              <a:off x="467041" y="4566910"/>
              <a:ext cx="6415" cy="2591"/>
            </a:xfrm>
            <a:custGeom>
              <a:avLst/>
              <a:gdLst/>
              <a:ahLst/>
              <a:cxnLst/>
              <a:rect l="l" t="t" r="r" b="b"/>
              <a:pathLst>
                <a:path w="36" h="19" extrusionOk="0">
                  <a:moveTo>
                    <a:pt x="36" y="1"/>
                  </a:moveTo>
                  <a:cubicBezTo>
                    <a:pt x="27" y="5"/>
                    <a:pt x="20" y="7"/>
                    <a:pt x="14" y="9"/>
                  </a:cubicBezTo>
                  <a:lnTo>
                    <a:pt x="14" y="9"/>
                  </a:lnTo>
                  <a:cubicBezTo>
                    <a:pt x="15" y="9"/>
                    <a:pt x="17" y="9"/>
                    <a:pt x="18" y="9"/>
                  </a:cubicBezTo>
                  <a:cubicBezTo>
                    <a:pt x="27" y="9"/>
                    <a:pt x="27" y="9"/>
                    <a:pt x="36" y="1"/>
                  </a:cubicBezTo>
                  <a:close/>
                  <a:moveTo>
                    <a:pt x="14" y="9"/>
                  </a:moveTo>
                  <a:cubicBezTo>
                    <a:pt x="9" y="10"/>
                    <a:pt x="8" y="11"/>
                    <a:pt x="0" y="18"/>
                  </a:cubicBezTo>
                  <a:cubicBezTo>
                    <a:pt x="5" y="14"/>
                    <a:pt x="9" y="12"/>
                    <a:pt x="14" y="9"/>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1" name="Google Shape;5671;p26"/>
            <p:cNvSpPr/>
            <p:nvPr/>
          </p:nvSpPr>
          <p:spPr>
            <a:xfrm rot="1085081">
              <a:off x="474349" y="4562635"/>
              <a:ext cx="56846" cy="14593"/>
            </a:xfrm>
            <a:custGeom>
              <a:avLst/>
              <a:gdLst/>
              <a:ahLst/>
              <a:cxnLst/>
              <a:rect l="l" t="t" r="r" b="b"/>
              <a:pathLst>
                <a:path w="319" h="107" extrusionOk="0">
                  <a:moveTo>
                    <a:pt x="318" y="1"/>
                  </a:moveTo>
                  <a:cubicBezTo>
                    <a:pt x="310" y="5"/>
                    <a:pt x="305" y="7"/>
                    <a:pt x="301" y="10"/>
                  </a:cubicBezTo>
                  <a:lnTo>
                    <a:pt x="301" y="10"/>
                  </a:lnTo>
                  <a:cubicBezTo>
                    <a:pt x="301" y="10"/>
                    <a:pt x="301" y="10"/>
                    <a:pt x="301" y="10"/>
                  </a:cubicBezTo>
                  <a:lnTo>
                    <a:pt x="301" y="10"/>
                  </a:lnTo>
                  <a:cubicBezTo>
                    <a:pt x="298" y="11"/>
                    <a:pt x="294" y="13"/>
                    <a:pt x="289" y="15"/>
                  </a:cubicBezTo>
                  <a:lnTo>
                    <a:pt x="289" y="15"/>
                  </a:lnTo>
                  <a:cubicBezTo>
                    <a:pt x="300" y="12"/>
                    <a:pt x="313" y="6"/>
                    <a:pt x="318" y="1"/>
                  </a:cubicBezTo>
                  <a:close/>
                  <a:moveTo>
                    <a:pt x="168" y="54"/>
                  </a:moveTo>
                  <a:cubicBezTo>
                    <a:pt x="163" y="55"/>
                    <a:pt x="157" y="56"/>
                    <a:pt x="152" y="57"/>
                  </a:cubicBezTo>
                  <a:lnTo>
                    <a:pt x="152" y="57"/>
                  </a:lnTo>
                  <a:cubicBezTo>
                    <a:pt x="156" y="55"/>
                    <a:pt x="160" y="54"/>
                    <a:pt x="168" y="54"/>
                  </a:cubicBezTo>
                  <a:close/>
                  <a:moveTo>
                    <a:pt x="301" y="10"/>
                  </a:moveTo>
                  <a:cubicBezTo>
                    <a:pt x="212" y="36"/>
                    <a:pt x="186" y="45"/>
                    <a:pt x="133" y="62"/>
                  </a:cubicBezTo>
                  <a:cubicBezTo>
                    <a:pt x="133" y="62"/>
                    <a:pt x="134" y="62"/>
                    <a:pt x="134" y="62"/>
                  </a:cubicBezTo>
                  <a:lnTo>
                    <a:pt x="134" y="62"/>
                  </a:lnTo>
                  <a:cubicBezTo>
                    <a:pt x="121" y="67"/>
                    <a:pt x="109" y="72"/>
                    <a:pt x="98" y="76"/>
                  </a:cubicBezTo>
                  <a:lnTo>
                    <a:pt x="98" y="76"/>
                  </a:lnTo>
                  <a:cubicBezTo>
                    <a:pt x="176" y="51"/>
                    <a:pt x="259" y="24"/>
                    <a:pt x="283" y="18"/>
                  </a:cubicBezTo>
                  <a:cubicBezTo>
                    <a:pt x="285" y="17"/>
                    <a:pt x="288" y="16"/>
                    <a:pt x="289" y="15"/>
                  </a:cubicBezTo>
                  <a:lnTo>
                    <a:pt x="289" y="15"/>
                  </a:lnTo>
                  <a:cubicBezTo>
                    <a:pt x="283" y="17"/>
                    <a:pt x="277" y="18"/>
                    <a:pt x="274" y="18"/>
                  </a:cubicBezTo>
                  <a:lnTo>
                    <a:pt x="301" y="10"/>
                  </a:lnTo>
                  <a:close/>
                  <a:moveTo>
                    <a:pt x="98" y="76"/>
                  </a:moveTo>
                  <a:cubicBezTo>
                    <a:pt x="74" y="84"/>
                    <a:pt x="51" y="91"/>
                    <a:pt x="30" y="98"/>
                  </a:cubicBezTo>
                  <a:lnTo>
                    <a:pt x="30" y="98"/>
                  </a:lnTo>
                  <a:cubicBezTo>
                    <a:pt x="41" y="96"/>
                    <a:pt x="54" y="93"/>
                    <a:pt x="71" y="89"/>
                  </a:cubicBezTo>
                  <a:cubicBezTo>
                    <a:pt x="78" y="86"/>
                    <a:pt x="87" y="81"/>
                    <a:pt x="98" y="76"/>
                  </a:cubicBezTo>
                  <a:close/>
                  <a:moveTo>
                    <a:pt x="30" y="98"/>
                  </a:moveTo>
                  <a:lnTo>
                    <a:pt x="30" y="98"/>
                  </a:lnTo>
                  <a:cubicBezTo>
                    <a:pt x="19" y="100"/>
                    <a:pt x="10" y="102"/>
                    <a:pt x="1" y="107"/>
                  </a:cubicBezTo>
                  <a:cubicBezTo>
                    <a:pt x="10" y="104"/>
                    <a:pt x="19" y="101"/>
                    <a:pt x="30" y="98"/>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2" name="Google Shape;5672;p26"/>
            <p:cNvSpPr/>
            <p:nvPr/>
          </p:nvSpPr>
          <p:spPr>
            <a:xfrm rot="1085081">
              <a:off x="462158" y="4566133"/>
              <a:ext cx="11227" cy="3819"/>
            </a:xfrm>
            <a:custGeom>
              <a:avLst/>
              <a:gdLst/>
              <a:ahLst/>
              <a:cxnLst/>
              <a:rect l="l" t="t" r="r" b="b"/>
              <a:pathLst>
                <a:path w="63" h="28" extrusionOk="0">
                  <a:moveTo>
                    <a:pt x="63" y="1"/>
                  </a:moveTo>
                  <a:cubicBezTo>
                    <a:pt x="58" y="5"/>
                    <a:pt x="51" y="7"/>
                    <a:pt x="40" y="11"/>
                  </a:cubicBezTo>
                  <a:lnTo>
                    <a:pt x="40" y="11"/>
                  </a:lnTo>
                  <a:cubicBezTo>
                    <a:pt x="45" y="10"/>
                    <a:pt x="49" y="9"/>
                    <a:pt x="54" y="9"/>
                  </a:cubicBezTo>
                  <a:lnTo>
                    <a:pt x="63" y="1"/>
                  </a:lnTo>
                  <a:close/>
                  <a:moveTo>
                    <a:pt x="40" y="11"/>
                  </a:moveTo>
                  <a:lnTo>
                    <a:pt x="40" y="11"/>
                  </a:lnTo>
                  <a:cubicBezTo>
                    <a:pt x="27" y="14"/>
                    <a:pt x="14" y="21"/>
                    <a:pt x="1" y="27"/>
                  </a:cubicBezTo>
                  <a:cubicBezTo>
                    <a:pt x="18" y="19"/>
                    <a:pt x="30" y="14"/>
                    <a:pt x="40" y="1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3" name="Google Shape;5673;p26"/>
            <p:cNvSpPr/>
            <p:nvPr/>
          </p:nvSpPr>
          <p:spPr>
            <a:xfrm rot="1085081">
              <a:off x="467391" y="4564708"/>
              <a:ext cx="29938" cy="8592"/>
            </a:xfrm>
            <a:custGeom>
              <a:avLst/>
              <a:gdLst/>
              <a:ahLst/>
              <a:cxnLst/>
              <a:rect l="l" t="t" r="r" b="b"/>
              <a:pathLst>
                <a:path w="168" h="63" extrusionOk="0">
                  <a:moveTo>
                    <a:pt x="168" y="0"/>
                  </a:moveTo>
                  <a:cubicBezTo>
                    <a:pt x="134" y="15"/>
                    <a:pt x="113" y="22"/>
                    <a:pt x="93" y="28"/>
                  </a:cubicBezTo>
                  <a:lnTo>
                    <a:pt x="93" y="28"/>
                  </a:lnTo>
                  <a:cubicBezTo>
                    <a:pt x="94" y="27"/>
                    <a:pt x="96" y="27"/>
                    <a:pt x="97" y="27"/>
                  </a:cubicBezTo>
                  <a:cubicBezTo>
                    <a:pt x="124" y="18"/>
                    <a:pt x="159" y="9"/>
                    <a:pt x="168" y="0"/>
                  </a:cubicBezTo>
                  <a:close/>
                  <a:moveTo>
                    <a:pt x="93" y="28"/>
                  </a:moveTo>
                  <a:lnTo>
                    <a:pt x="93" y="28"/>
                  </a:lnTo>
                  <a:cubicBezTo>
                    <a:pt x="90" y="28"/>
                    <a:pt x="87" y="29"/>
                    <a:pt x="83" y="30"/>
                  </a:cubicBezTo>
                  <a:lnTo>
                    <a:pt x="83" y="30"/>
                  </a:lnTo>
                  <a:cubicBezTo>
                    <a:pt x="86" y="29"/>
                    <a:pt x="90" y="28"/>
                    <a:pt x="93" y="28"/>
                  </a:cubicBezTo>
                  <a:close/>
                  <a:moveTo>
                    <a:pt x="83" y="30"/>
                  </a:moveTo>
                  <a:cubicBezTo>
                    <a:pt x="70" y="34"/>
                    <a:pt x="55" y="38"/>
                    <a:pt x="36" y="45"/>
                  </a:cubicBezTo>
                  <a:cubicBezTo>
                    <a:pt x="58" y="39"/>
                    <a:pt x="73" y="34"/>
                    <a:pt x="83" y="30"/>
                  </a:cubicBezTo>
                  <a:close/>
                  <a:moveTo>
                    <a:pt x="36" y="45"/>
                  </a:moveTo>
                  <a:lnTo>
                    <a:pt x="9" y="53"/>
                  </a:lnTo>
                  <a:lnTo>
                    <a:pt x="0" y="62"/>
                  </a:lnTo>
                  <a:cubicBezTo>
                    <a:pt x="9" y="53"/>
                    <a:pt x="18" y="53"/>
                    <a:pt x="27" y="53"/>
                  </a:cubicBezTo>
                  <a:cubicBezTo>
                    <a:pt x="27" y="53"/>
                    <a:pt x="27" y="53"/>
                    <a:pt x="36" y="45"/>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4" name="Google Shape;5674;p26"/>
            <p:cNvSpPr/>
            <p:nvPr/>
          </p:nvSpPr>
          <p:spPr>
            <a:xfrm rot="1085081">
              <a:off x="518651" y="4571609"/>
              <a:ext cx="1782" cy="136"/>
            </a:xfrm>
            <a:custGeom>
              <a:avLst/>
              <a:gdLst/>
              <a:ahLst/>
              <a:cxnLst/>
              <a:rect l="l" t="t" r="r" b="b"/>
              <a:pathLst>
                <a:path w="10" h="1" extrusionOk="0">
                  <a:moveTo>
                    <a:pt x="10" y="0"/>
                  </a:moveTo>
                  <a:cubicBezTo>
                    <a:pt x="10" y="0"/>
                    <a:pt x="1" y="0"/>
                    <a:pt x="1" y="0"/>
                  </a:cubicBezTo>
                  <a:cubicBezTo>
                    <a:pt x="10" y="0"/>
                    <a:pt x="10" y="0"/>
                    <a:pt x="1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5" name="Google Shape;5675;p26"/>
            <p:cNvSpPr/>
            <p:nvPr/>
          </p:nvSpPr>
          <p:spPr>
            <a:xfrm rot="1085081">
              <a:off x="493253" y="4567312"/>
              <a:ext cx="25305" cy="6137"/>
            </a:xfrm>
            <a:custGeom>
              <a:avLst/>
              <a:gdLst/>
              <a:ahLst/>
              <a:cxnLst/>
              <a:rect l="l" t="t" r="r" b="b"/>
              <a:pathLst>
                <a:path w="142" h="45" extrusionOk="0">
                  <a:moveTo>
                    <a:pt x="142" y="0"/>
                  </a:moveTo>
                  <a:cubicBezTo>
                    <a:pt x="124" y="0"/>
                    <a:pt x="106" y="9"/>
                    <a:pt x="80" y="18"/>
                  </a:cubicBezTo>
                  <a:lnTo>
                    <a:pt x="89" y="18"/>
                  </a:lnTo>
                  <a:cubicBezTo>
                    <a:pt x="88" y="18"/>
                    <a:pt x="88" y="18"/>
                    <a:pt x="87" y="19"/>
                  </a:cubicBezTo>
                  <a:lnTo>
                    <a:pt x="87" y="19"/>
                  </a:lnTo>
                  <a:cubicBezTo>
                    <a:pt x="92" y="17"/>
                    <a:pt x="97" y="16"/>
                    <a:pt x="102" y="14"/>
                  </a:cubicBezTo>
                  <a:lnTo>
                    <a:pt x="102" y="14"/>
                  </a:lnTo>
                  <a:cubicBezTo>
                    <a:pt x="100" y="15"/>
                    <a:pt x="99" y="16"/>
                    <a:pt x="98" y="18"/>
                  </a:cubicBezTo>
                  <a:cubicBezTo>
                    <a:pt x="103" y="15"/>
                    <a:pt x="108" y="13"/>
                    <a:pt x="112" y="12"/>
                  </a:cubicBezTo>
                  <a:lnTo>
                    <a:pt x="112" y="12"/>
                  </a:lnTo>
                  <a:cubicBezTo>
                    <a:pt x="116" y="11"/>
                    <a:pt x="120" y="10"/>
                    <a:pt x="124" y="9"/>
                  </a:cubicBezTo>
                  <a:cubicBezTo>
                    <a:pt x="123" y="9"/>
                    <a:pt x="121" y="9"/>
                    <a:pt x="120" y="9"/>
                  </a:cubicBezTo>
                  <a:lnTo>
                    <a:pt x="120" y="9"/>
                  </a:lnTo>
                  <a:cubicBezTo>
                    <a:pt x="126" y="7"/>
                    <a:pt x="133" y="5"/>
                    <a:pt x="142" y="0"/>
                  </a:cubicBezTo>
                  <a:close/>
                  <a:moveTo>
                    <a:pt x="87" y="19"/>
                  </a:moveTo>
                  <a:cubicBezTo>
                    <a:pt x="72" y="23"/>
                    <a:pt x="58" y="28"/>
                    <a:pt x="43" y="33"/>
                  </a:cubicBezTo>
                  <a:lnTo>
                    <a:pt x="43" y="33"/>
                  </a:lnTo>
                  <a:cubicBezTo>
                    <a:pt x="60" y="28"/>
                    <a:pt x="79" y="23"/>
                    <a:pt x="87" y="19"/>
                  </a:cubicBezTo>
                  <a:close/>
                  <a:moveTo>
                    <a:pt x="43" y="33"/>
                  </a:moveTo>
                  <a:cubicBezTo>
                    <a:pt x="21" y="39"/>
                    <a:pt x="0" y="44"/>
                    <a:pt x="0" y="44"/>
                  </a:cubicBezTo>
                  <a:cubicBezTo>
                    <a:pt x="15" y="41"/>
                    <a:pt x="29" y="37"/>
                    <a:pt x="43" y="33"/>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6" name="Google Shape;5676;p26"/>
            <p:cNvSpPr/>
            <p:nvPr/>
          </p:nvSpPr>
          <p:spPr>
            <a:xfrm rot="1085081">
              <a:off x="496255" y="4568605"/>
              <a:ext cx="12652" cy="3819"/>
            </a:xfrm>
            <a:custGeom>
              <a:avLst/>
              <a:gdLst/>
              <a:ahLst/>
              <a:cxnLst/>
              <a:rect l="l" t="t" r="r" b="b"/>
              <a:pathLst>
                <a:path w="71" h="28" extrusionOk="0">
                  <a:moveTo>
                    <a:pt x="71" y="1"/>
                  </a:moveTo>
                  <a:lnTo>
                    <a:pt x="44" y="10"/>
                  </a:lnTo>
                  <a:cubicBezTo>
                    <a:pt x="35" y="10"/>
                    <a:pt x="18" y="18"/>
                    <a:pt x="0" y="27"/>
                  </a:cubicBezTo>
                  <a:lnTo>
                    <a:pt x="27" y="18"/>
                  </a:lnTo>
                  <a:lnTo>
                    <a:pt x="7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7" name="Google Shape;5677;p26"/>
            <p:cNvSpPr/>
            <p:nvPr/>
          </p:nvSpPr>
          <p:spPr>
            <a:xfrm rot="1085081">
              <a:off x="458133" y="4566955"/>
              <a:ext cx="8732" cy="2318"/>
            </a:xfrm>
            <a:custGeom>
              <a:avLst/>
              <a:gdLst/>
              <a:ahLst/>
              <a:cxnLst/>
              <a:rect l="l" t="t" r="r" b="b"/>
              <a:pathLst>
                <a:path w="49" h="17" extrusionOk="0">
                  <a:moveTo>
                    <a:pt x="48" y="0"/>
                  </a:moveTo>
                  <a:lnTo>
                    <a:pt x="0" y="16"/>
                  </a:lnTo>
                  <a:lnTo>
                    <a:pt x="48"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8" name="Google Shape;5678;p26"/>
            <p:cNvSpPr/>
            <p:nvPr/>
          </p:nvSpPr>
          <p:spPr>
            <a:xfrm rot="1085081">
              <a:off x="459127" y="4566141"/>
              <a:ext cx="9623" cy="2591"/>
            </a:xfrm>
            <a:custGeom>
              <a:avLst/>
              <a:gdLst/>
              <a:ahLst/>
              <a:cxnLst/>
              <a:rect l="l" t="t" r="r" b="b"/>
              <a:pathLst>
                <a:path w="54" h="19" extrusionOk="0">
                  <a:moveTo>
                    <a:pt x="53" y="0"/>
                  </a:moveTo>
                  <a:lnTo>
                    <a:pt x="0" y="18"/>
                  </a:lnTo>
                  <a:lnTo>
                    <a:pt x="35" y="9"/>
                  </a:lnTo>
                  <a:lnTo>
                    <a:pt x="53"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9" name="Google Shape;5679;p26"/>
            <p:cNvSpPr/>
            <p:nvPr/>
          </p:nvSpPr>
          <p:spPr>
            <a:xfrm rot="1085081">
              <a:off x="470035" y="4568359"/>
              <a:ext cx="1782" cy="136"/>
            </a:xfrm>
            <a:custGeom>
              <a:avLst/>
              <a:gdLst/>
              <a:ahLst/>
              <a:cxnLst/>
              <a:rect l="l" t="t" r="r" b="b"/>
              <a:pathLst>
                <a:path w="10" h="1" extrusionOk="0">
                  <a:moveTo>
                    <a:pt x="10" y="0"/>
                  </a:moveTo>
                  <a:lnTo>
                    <a:pt x="1" y="0"/>
                  </a:lnTo>
                  <a:cubicBezTo>
                    <a:pt x="1" y="0"/>
                    <a:pt x="1" y="0"/>
                    <a:pt x="1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0" name="Google Shape;5680;p26"/>
            <p:cNvSpPr/>
            <p:nvPr/>
          </p:nvSpPr>
          <p:spPr>
            <a:xfrm rot="1085081">
              <a:off x="471710" y="4567908"/>
              <a:ext cx="3386" cy="1364"/>
            </a:xfrm>
            <a:custGeom>
              <a:avLst/>
              <a:gdLst/>
              <a:ahLst/>
              <a:cxnLst/>
              <a:rect l="l" t="t" r="r" b="b"/>
              <a:pathLst>
                <a:path w="19" h="10" extrusionOk="0">
                  <a:moveTo>
                    <a:pt x="18" y="1"/>
                  </a:moveTo>
                  <a:cubicBezTo>
                    <a:pt x="10" y="1"/>
                    <a:pt x="1" y="9"/>
                    <a:pt x="1" y="9"/>
                  </a:cubicBezTo>
                  <a:lnTo>
                    <a:pt x="18"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1" name="Google Shape;5681;p26"/>
            <p:cNvSpPr/>
            <p:nvPr/>
          </p:nvSpPr>
          <p:spPr>
            <a:xfrm rot="1085081">
              <a:off x="459127" y="4566141"/>
              <a:ext cx="9623" cy="2591"/>
            </a:xfrm>
            <a:custGeom>
              <a:avLst/>
              <a:gdLst/>
              <a:ahLst/>
              <a:cxnLst/>
              <a:rect l="l" t="t" r="r" b="b"/>
              <a:pathLst>
                <a:path w="54" h="19" extrusionOk="0">
                  <a:moveTo>
                    <a:pt x="53" y="0"/>
                  </a:moveTo>
                  <a:cubicBezTo>
                    <a:pt x="27" y="9"/>
                    <a:pt x="27" y="9"/>
                    <a:pt x="0" y="18"/>
                  </a:cubicBezTo>
                  <a:lnTo>
                    <a:pt x="53" y="0"/>
                  </a:lnTo>
                  <a:cubicBezTo>
                    <a:pt x="53" y="0"/>
                    <a:pt x="53" y="0"/>
                    <a:pt x="53"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2" name="Google Shape;5682;p26"/>
            <p:cNvSpPr/>
            <p:nvPr/>
          </p:nvSpPr>
          <p:spPr>
            <a:xfrm rot="1085081">
              <a:off x="520402" y="4570680"/>
              <a:ext cx="8019" cy="2591"/>
            </a:xfrm>
            <a:custGeom>
              <a:avLst/>
              <a:gdLst/>
              <a:ahLst/>
              <a:cxnLst/>
              <a:rect l="l" t="t" r="r" b="b"/>
              <a:pathLst>
                <a:path w="45" h="19" extrusionOk="0">
                  <a:moveTo>
                    <a:pt x="45" y="1"/>
                  </a:moveTo>
                  <a:cubicBezTo>
                    <a:pt x="45" y="1"/>
                    <a:pt x="40" y="1"/>
                    <a:pt x="38" y="4"/>
                  </a:cubicBezTo>
                  <a:lnTo>
                    <a:pt x="38" y="4"/>
                  </a:lnTo>
                  <a:cubicBezTo>
                    <a:pt x="40" y="3"/>
                    <a:pt x="42" y="2"/>
                    <a:pt x="45" y="1"/>
                  </a:cubicBezTo>
                  <a:close/>
                  <a:moveTo>
                    <a:pt x="38" y="4"/>
                  </a:moveTo>
                  <a:cubicBezTo>
                    <a:pt x="30" y="7"/>
                    <a:pt x="23" y="8"/>
                    <a:pt x="17" y="10"/>
                  </a:cubicBezTo>
                  <a:lnTo>
                    <a:pt x="17" y="10"/>
                  </a:lnTo>
                  <a:cubicBezTo>
                    <a:pt x="22" y="9"/>
                    <a:pt x="28" y="9"/>
                    <a:pt x="36" y="9"/>
                  </a:cubicBezTo>
                  <a:cubicBezTo>
                    <a:pt x="36" y="7"/>
                    <a:pt x="37" y="5"/>
                    <a:pt x="38" y="4"/>
                  </a:cubicBezTo>
                  <a:close/>
                  <a:moveTo>
                    <a:pt x="17" y="10"/>
                  </a:moveTo>
                  <a:cubicBezTo>
                    <a:pt x="10" y="11"/>
                    <a:pt x="5" y="13"/>
                    <a:pt x="1" y="18"/>
                  </a:cubicBezTo>
                  <a:cubicBezTo>
                    <a:pt x="4" y="14"/>
                    <a:pt x="10" y="12"/>
                    <a:pt x="17" y="1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3" name="Google Shape;5683;p26"/>
            <p:cNvSpPr/>
            <p:nvPr/>
          </p:nvSpPr>
          <p:spPr>
            <a:xfrm rot="1085081">
              <a:off x="559360" y="4572954"/>
              <a:ext cx="6415" cy="2591"/>
            </a:xfrm>
            <a:custGeom>
              <a:avLst/>
              <a:gdLst/>
              <a:ahLst/>
              <a:cxnLst/>
              <a:rect l="l" t="t" r="r" b="b"/>
              <a:pathLst>
                <a:path w="36" h="19" extrusionOk="0">
                  <a:moveTo>
                    <a:pt x="36" y="1"/>
                  </a:moveTo>
                  <a:lnTo>
                    <a:pt x="1" y="19"/>
                  </a:lnTo>
                  <a:cubicBezTo>
                    <a:pt x="18" y="10"/>
                    <a:pt x="27" y="10"/>
                    <a:pt x="36"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4" name="Google Shape;5684;p26"/>
            <p:cNvSpPr/>
            <p:nvPr/>
          </p:nvSpPr>
          <p:spPr>
            <a:xfrm rot="1085081">
              <a:off x="452288" y="4566486"/>
              <a:ext cx="9623" cy="2455"/>
            </a:xfrm>
            <a:custGeom>
              <a:avLst/>
              <a:gdLst/>
              <a:ahLst/>
              <a:cxnLst/>
              <a:rect l="l" t="t" r="r" b="b"/>
              <a:pathLst>
                <a:path w="54" h="18" extrusionOk="0">
                  <a:moveTo>
                    <a:pt x="54" y="0"/>
                  </a:moveTo>
                  <a:lnTo>
                    <a:pt x="1" y="18"/>
                  </a:lnTo>
                  <a:cubicBezTo>
                    <a:pt x="1" y="18"/>
                    <a:pt x="27" y="9"/>
                    <a:pt x="54"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5" name="Google Shape;5685;p26"/>
            <p:cNvSpPr/>
            <p:nvPr/>
          </p:nvSpPr>
          <p:spPr>
            <a:xfrm rot="1085081">
              <a:off x="465326" y="4567609"/>
              <a:ext cx="6415" cy="1364"/>
            </a:xfrm>
            <a:custGeom>
              <a:avLst/>
              <a:gdLst/>
              <a:ahLst/>
              <a:cxnLst/>
              <a:rect l="l" t="t" r="r" b="b"/>
              <a:pathLst>
                <a:path w="36" h="10" extrusionOk="0">
                  <a:moveTo>
                    <a:pt x="36" y="0"/>
                  </a:moveTo>
                  <a:cubicBezTo>
                    <a:pt x="18" y="0"/>
                    <a:pt x="18" y="0"/>
                    <a:pt x="0" y="9"/>
                  </a:cubicBezTo>
                  <a:cubicBezTo>
                    <a:pt x="9" y="9"/>
                    <a:pt x="18" y="0"/>
                    <a:pt x="36"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6" name="Google Shape;5686;p26"/>
            <p:cNvSpPr/>
            <p:nvPr/>
          </p:nvSpPr>
          <p:spPr>
            <a:xfrm rot="1085081">
              <a:off x="567364" y="4574384"/>
              <a:ext cx="6415" cy="1227"/>
            </a:xfrm>
            <a:custGeom>
              <a:avLst/>
              <a:gdLst/>
              <a:ahLst/>
              <a:cxnLst/>
              <a:rect l="l" t="t" r="r" b="b"/>
              <a:pathLst>
                <a:path w="36" h="9" extrusionOk="0">
                  <a:moveTo>
                    <a:pt x="36" y="0"/>
                  </a:moveTo>
                  <a:cubicBezTo>
                    <a:pt x="18" y="0"/>
                    <a:pt x="9" y="9"/>
                    <a:pt x="1" y="9"/>
                  </a:cubicBezTo>
                  <a:cubicBezTo>
                    <a:pt x="9" y="9"/>
                    <a:pt x="18" y="0"/>
                    <a:pt x="36"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7" name="Google Shape;5687;p26"/>
            <p:cNvSpPr/>
            <p:nvPr/>
          </p:nvSpPr>
          <p:spPr>
            <a:xfrm rot="1085081">
              <a:off x="465401" y="4567139"/>
              <a:ext cx="3386" cy="1364"/>
            </a:xfrm>
            <a:custGeom>
              <a:avLst/>
              <a:gdLst/>
              <a:ahLst/>
              <a:cxnLst/>
              <a:rect l="l" t="t" r="r" b="b"/>
              <a:pathLst>
                <a:path w="19" h="10" extrusionOk="0">
                  <a:moveTo>
                    <a:pt x="0" y="9"/>
                  </a:moveTo>
                  <a:cubicBezTo>
                    <a:pt x="9" y="9"/>
                    <a:pt x="9" y="9"/>
                    <a:pt x="18" y="0"/>
                  </a:cubicBezTo>
                  <a:cubicBezTo>
                    <a:pt x="9" y="9"/>
                    <a:pt x="9" y="9"/>
                    <a:pt x="0" y="9"/>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8" name="Google Shape;5688;p26"/>
            <p:cNvSpPr/>
            <p:nvPr/>
          </p:nvSpPr>
          <p:spPr>
            <a:xfrm rot="1085081">
              <a:off x="470075" y="4568110"/>
              <a:ext cx="178" cy="136"/>
            </a:xfrm>
            <a:custGeom>
              <a:avLst/>
              <a:gdLst/>
              <a:ahLst/>
              <a:cxnLst/>
              <a:rect l="l" t="t" r="r" b="b"/>
              <a:pathLst>
                <a:path w="1" h="1" extrusionOk="0">
                  <a:moveTo>
                    <a:pt x="1" y="0"/>
                  </a:moveTo>
                  <a:cubicBezTo>
                    <a:pt x="1" y="0"/>
                    <a:pt x="1" y="0"/>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9" name="Google Shape;5689;p26"/>
            <p:cNvSpPr/>
            <p:nvPr/>
          </p:nvSpPr>
          <p:spPr>
            <a:xfrm rot="1085081">
              <a:off x="565784" y="4574231"/>
              <a:ext cx="1782" cy="136"/>
            </a:xfrm>
            <a:custGeom>
              <a:avLst/>
              <a:gdLst/>
              <a:ahLst/>
              <a:cxnLst/>
              <a:rect l="l" t="t" r="r" b="b"/>
              <a:pathLst>
                <a:path w="10" h="1" extrusionOk="0">
                  <a:moveTo>
                    <a:pt x="1" y="1"/>
                  </a:moveTo>
                  <a:cubicBezTo>
                    <a:pt x="1" y="1"/>
                    <a:pt x="1" y="1"/>
                    <a:pt x="10" y="1"/>
                  </a:cubicBezTo>
                  <a:cubicBezTo>
                    <a:pt x="1" y="1"/>
                    <a:pt x="1"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0" name="Google Shape;5690;p26"/>
            <p:cNvSpPr/>
            <p:nvPr/>
          </p:nvSpPr>
          <p:spPr>
            <a:xfrm rot="1085081">
              <a:off x="463765" y="4567340"/>
              <a:ext cx="178" cy="136"/>
            </a:xfrm>
            <a:custGeom>
              <a:avLst/>
              <a:gdLst/>
              <a:ahLst/>
              <a:cxnLst/>
              <a:rect l="l" t="t" r="r" b="b"/>
              <a:pathLst>
                <a:path w="1" h="1" extrusionOk="0">
                  <a:moveTo>
                    <a:pt x="1" y="0"/>
                  </a:move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1" name="Google Shape;5691;p26"/>
            <p:cNvSpPr/>
            <p:nvPr/>
          </p:nvSpPr>
          <p:spPr>
            <a:xfrm rot="1085081">
              <a:off x="502794" y="4569163"/>
              <a:ext cx="3386" cy="1364"/>
            </a:xfrm>
            <a:custGeom>
              <a:avLst/>
              <a:gdLst/>
              <a:ahLst/>
              <a:cxnLst/>
              <a:rect l="l" t="t" r="r" b="b"/>
              <a:pathLst>
                <a:path w="19" h="10" extrusionOk="0">
                  <a:moveTo>
                    <a:pt x="0" y="10"/>
                  </a:moveTo>
                  <a:cubicBezTo>
                    <a:pt x="0" y="10"/>
                    <a:pt x="9" y="10"/>
                    <a:pt x="18" y="1"/>
                  </a:cubicBezTo>
                  <a:cubicBezTo>
                    <a:pt x="9" y="10"/>
                    <a:pt x="0" y="10"/>
                    <a:pt x="0" y="1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2" name="Google Shape;5692;p26"/>
            <p:cNvSpPr/>
            <p:nvPr/>
          </p:nvSpPr>
          <p:spPr>
            <a:xfrm rot="1085081">
              <a:off x="525170" y="4572184"/>
              <a:ext cx="178" cy="136"/>
            </a:xfrm>
            <a:custGeom>
              <a:avLst/>
              <a:gdLst/>
              <a:ahLst/>
              <a:cxnLst/>
              <a:rect l="l" t="t" r="r" b="b"/>
              <a:pathLst>
                <a:path w="1" h="1" extrusionOk="0">
                  <a:moveTo>
                    <a:pt x="0" y="0"/>
                  </a:move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3" name="Google Shape;5693;p26"/>
            <p:cNvSpPr/>
            <p:nvPr/>
          </p:nvSpPr>
          <p:spPr>
            <a:xfrm rot="1085081">
              <a:off x="465401" y="4567139"/>
              <a:ext cx="3386" cy="1364"/>
            </a:xfrm>
            <a:custGeom>
              <a:avLst/>
              <a:gdLst/>
              <a:ahLst/>
              <a:cxnLst/>
              <a:rect l="l" t="t" r="r" b="b"/>
              <a:pathLst>
                <a:path w="19" h="10" extrusionOk="0">
                  <a:moveTo>
                    <a:pt x="18" y="0"/>
                  </a:moveTo>
                  <a:cubicBezTo>
                    <a:pt x="9" y="9"/>
                    <a:pt x="0" y="9"/>
                    <a:pt x="0" y="9"/>
                  </a:cubicBezTo>
                  <a:cubicBezTo>
                    <a:pt x="9" y="9"/>
                    <a:pt x="9" y="9"/>
                    <a:pt x="18"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4" name="Google Shape;5694;p26"/>
            <p:cNvSpPr/>
            <p:nvPr/>
          </p:nvSpPr>
          <p:spPr>
            <a:xfrm rot="1085081">
              <a:off x="463725" y="4567589"/>
              <a:ext cx="1782" cy="136"/>
            </a:xfrm>
            <a:custGeom>
              <a:avLst/>
              <a:gdLst/>
              <a:ahLst/>
              <a:cxnLst/>
              <a:rect l="l" t="t" r="r" b="b"/>
              <a:pathLst>
                <a:path w="10" h="1" extrusionOk="0">
                  <a:moveTo>
                    <a:pt x="1" y="0"/>
                  </a:moveTo>
                  <a:cubicBezTo>
                    <a:pt x="1" y="0"/>
                    <a:pt x="9" y="0"/>
                    <a:pt x="9" y="0"/>
                  </a:cubicBezTo>
                  <a:cubicBezTo>
                    <a:pt x="1" y="0"/>
                    <a:pt x="9" y="0"/>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5" name="Google Shape;5695;p26"/>
            <p:cNvSpPr/>
            <p:nvPr/>
          </p:nvSpPr>
          <p:spPr>
            <a:xfrm rot="1085081">
              <a:off x="463725" y="4567589"/>
              <a:ext cx="1782" cy="136"/>
            </a:xfrm>
            <a:custGeom>
              <a:avLst/>
              <a:gdLst/>
              <a:ahLst/>
              <a:cxnLst/>
              <a:rect l="l" t="t" r="r" b="b"/>
              <a:pathLst>
                <a:path w="10" h="1" extrusionOk="0">
                  <a:moveTo>
                    <a:pt x="9" y="0"/>
                  </a:moveTo>
                  <a:cubicBezTo>
                    <a:pt x="9" y="0"/>
                    <a:pt x="9" y="0"/>
                    <a:pt x="9" y="0"/>
                  </a:cubicBezTo>
                  <a:cubicBezTo>
                    <a:pt x="9" y="0"/>
                    <a:pt x="1" y="0"/>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6" name="Google Shape;5696;p26"/>
            <p:cNvSpPr/>
            <p:nvPr/>
          </p:nvSpPr>
          <p:spPr>
            <a:xfrm rot="1085081">
              <a:off x="494428" y="4570011"/>
              <a:ext cx="1782" cy="136"/>
            </a:xfrm>
            <a:custGeom>
              <a:avLst/>
              <a:gdLst/>
              <a:ahLst/>
              <a:cxnLst/>
              <a:rect l="l" t="t" r="r" b="b"/>
              <a:pathLst>
                <a:path w="10" h="1" extrusionOk="0">
                  <a:moveTo>
                    <a:pt x="0" y="0"/>
                  </a:moveTo>
                  <a:cubicBezTo>
                    <a:pt x="9" y="0"/>
                    <a:pt x="9" y="0"/>
                    <a:pt x="9" y="0"/>
                  </a:cubicBezTo>
                  <a:cubicBezTo>
                    <a:pt x="0" y="0"/>
                    <a:pt x="9" y="0"/>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7" name="Google Shape;5697;p26"/>
            <p:cNvSpPr/>
            <p:nvPr/>
          </p:nvSpPr>
          <p:spPr>
            <a:xfrm rot="1085081">
              <a:off x="567309" y="4574729"/>
              <a:ext cx="1782" cy="136"/>
            </a:xfrm>
            <a:custGeom>
              <a:avLst/>
              <a:gdLst/>
              <a:ahLst/>
              <a:cxnLst/>
              <a:rect l="l" t="t" r="r" b="b"/>
              <a:pathLst>
                <a:path w="10" h="1" extrusionOk="0">
                  <a:moveTo>
                    <a:pt x="9" y="1"/>
                  </a:moveTo>
                  <a:lnTo>
                    <a:pt x="1" y="1"/>
                  </a:ln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8" name="Google Shape;5698;p26"/>
            <p:cNvSpPr/>
            <p:nvPr/>
          </p:nvSpPr>
          <p:spPr>
            <a:xfrm rot="1085081">
              <a:off x="540323" y="4569109"/>
              <a:ext cx="34749" cy="9683"/>
            </a:xfrm>
            <a:custGeom>
              <a:avLst/>
              <a:gdLst/>
              <a:ahLst/>
              <a:cxnLst/>
              <a:rect l="l" t="t" r="r" b="b"/>
              <a:pathLst>
                <a:path w="195" h="71" extrusionOk="0">
                  <a:moveTo>
                    <a:pt x="195" y="0"/>
                  </a:moveTo>
                  <a:lnTo>
                    <a:pt x="1" y="71"/>
                  </a:lnTo>
                  <a:lnTo>
                    <a:pt x="151" y="18"/>
                  </a:lnTo>
                  <a:cubicBezTo>
                    <a:pt x="159" y="18"/>
                    <a:pt x="151" y="18"/>
                    <a:pt x="195"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9" name="Google Shape;5699;p26"/>
            <p:cNvSpPr/>
            <p:nvPr/>
          </p:nvSpPr>
          <p:spPr>
            <a:xfrm rot="1085081">
              <a:off x="441768" y="4551756"/>
              <a:ext cx="144877" cy="37505"/>
            </a:xfrm>
            <a:custGeom>
              <a:avLst/>
              <a:gdLst/>
              <a:ahLst/>
              <a:cxnLst/>
              <a:rect l="l" t="t" r="r" b="b"/>
              <a:pathLst>
                <a:path w="813" h="275" extrusionOk="0">
                  <a:moveTo>
                    <a:pt x="812" y="1"/>
                  </a:moveTo>
                  <a:cubicBezTo>
                    <a:pt x="776" y="13"/>
                    <a:pt x="757" y="19"/>
                    <a:pt x="740" y="25"/>
                  </a:cubicBezTo>
                  <a:lnTo>
                    <a:pt x="740" y="25"/>
                  </a:lnTo>
                  <a:cubicBezTo>
                    <a:pt x="771" y="17"/>
                    <a:pt x="787" y="10"/>
                    <a:pt x="795" y="10"/>
                  </a:cubicBezTo>
                  <a:lnTo>
                    <a:pt x="812" y="1"/>
                  </a:lnTo>
                  <a:close/>
                  <a:moveTo>
                    <a:pt x="751" y="27"/>
                  </a:moveTo>
                  <a:lnTo>
                    <a:pt x="751" y="27"/>
                  </a:lnTo>
                  <a:cubicBezTo>
                    <a:pt x="751" y="27"/>
                    <a:pt x="751" y="27"/>
                    <a:pt x="751" y="27"/>
                  </a:cubicBezTo>
                  <a:cubicBezTo>
                    <a:pt x="751" y="27"/>
                    <a:pt x="751" y="27"/>
                    <a:pt x="751" y="27"/>
                  </a:cubicBezTo>
                  <a:lnTo>
                    <a:pt x="751" y="27"/>
                  </a:lnTo>
                  <a:cubicBezTo>
                    <a:pt x="751" y="27"/>
                    <a:pt x="751" y="27"/>
                    <a:pt x="751" y="27"/>
                  </a:cubicBezTo>
                  <a:lnTo>
                    <a:pt x="751" y="27"/>
                  </a:lnTo>
                  <a:cubicBezTo>
                    <a:pt x="751" y="27"/>
                    <a:pt x="751" y="27"/>
                    <a:pt x="751" y="27"/>
                  </a:cubicBezTo>
                  <a:close/>
                  <a:moveTo>
                    <a:pt x="740" y="25"/>
                  </a:moveTo>
                  <a:cubicBezTo>
                    <a:pt x="738" y="26"/>
                    <a:pt x="736" y="27"/>
                    <a:pt x="733" y="27"/>
                  </a:cubicBezTo>
                  <a:cubicBezTo>
                    <a:pt x="733" y="27"/>
                    <a:pt x="733" y="27"/>
                    <a:pt x="733" y="27"/>
                  </a:cubicBezTo>
                  <a:lnTo>
                    <a:pt x="733" y="27"/>
                  </a:lnTo>
                  <a:cubicBezTo>
                    <a:pt x="733" y="28"/>
                    <a:pt x="733" y="28"/>
                    <a:pt x="733" y="28"/>
                  </a:cubicBezTo>
                  <a:lnTo>
                    <a:pt x="733" y="28"/>
                  </a:lnTo>
                  <a:cubicBezTo>
                    <a:pt x="735" y="27"/>
                    <a:pt x="738" y="26"/>
                    <a:pt x="740" y="25"/>
                  </a:cubicBezTo>
                  <a:close/>
                  <a:moveTo>
                    <a:pt x="727" y="35"/>
                  </a:moveTo>
                  <a:cubicBezTo>
                    <a:pt x="726" y="35"/>
                    <a:pt x="725" y="36"/>
                    <a:pt x="724" y="36"/>
                  </a:cubicBezTo>
                  <a:lnTo>
                    <a:pt x="724" y="36"/>
                  </a:lnTo>
                  <a:cubicBezTo>
                    <a:pt x="725" y="36"/>
                    <a:pt x="726" y="35"/>
                    <a:pt x="727" y="35"/>
                  </a:cubicBezTo>
                  <a:close/>
                  <a:moveTo>
                    <a:pt x="751" y="27"/>
                  </a:moveTo>
                  <a:cubicBezTo>
                    <a:pt x="746" y="29"/>
                    <a:pt x="741" y="30"/>
                    <a:pt x="737" y="32"/>
                  </a:cubicBezTo>
                  <a:lnTo>
                    <a:pt x="737" y="32"/>
                  </a:lnTo>
                  <a:lnTo>
                    <a:pt x="737" y="32"/>
                  </a:lnTo>
                  <a:lnTo>
                    <a:pt x="737" y="32"/>
                  </a:lnTo>
                  <a:lnTo>
                    <a:pt x="724" y="36"/>
                  </a:lnTo>
                  <a:lnTo>
                    <a:pt x="725" y="36"/>
                  </a:lnTo>
                  <a:cubicBezTo>
                    <a:pt x="729" y="35"/>
                    <a:pt x="733" y="33"/>
                    <a:pt x="737" y="32"/>
                  </a:cubicBezTo>
                  <a:lnTo>
                    <a:pt x="737" y="32"/>
                  </a:lnTo>
                  <a:lnTo>
                    <a:pt x="735" y="34"/>
                  </a:lnTo>
                  <a:lnTo>
                    <a:pt x="735" y="34"/>
                  </a:lnTo>
                  <a:cubicBezTo>
                    <a:pt x="742" y="31"/>
                    <a:pt x="748" y="29"/>
                    <a:pt x="751" y="27"/>
                  </a:cubicBezTo>
                  <a:close/>
                  <a:moveTo>
                    <a:pt x="732" y="30"/>
                  </a:moveTo>
                  <a:lnTo>
                    <a:pt x="732" y="30"/>
                  </a:lnTo>
                  <a:cubicBezTo>
                    <a:pt x="732" y="30"/>
                    <a:pt x="732" y="31"/>
                    <a:pt x="732" y="31"/>
                  </a:cubicBezTo>
                  <a:lnTo>
                    <a:pt x="732" y="31"/>
                  </a:lnTo>
                  <a:cubicBezTo>
                    <a:pt x="728" y="32"/>
                    <a:pt x="723" y="34"/>
                    <a:pt x="718" y="36"/>
                  </a:cubicBezTo>
                  <a:lnTo>
                    <a:pt x="717" y="36"/>
                  </a:lnTo>
                  <a:cubicBezTo>
                    <a:pt x="716" y="36"/>
                    <a:pt x="716" y="36"/>
                    <a:pt x="715" y="37"/>
                  </a:cubicBezTo>
                  <a:lnTo>
                    <a:pt x="715" y="37"/>
                  </a:lnTo>
                  <a:cubicBezTo>
                    <a:pt x="715" y="36"/>
                    <a:pt x="715" y="36"/>
                    <a:pt x="715" y="36"/>
                  </a:cubicBezTo>
                  <a:lnTo>
                    <a:pt x="715" y="36"/>
                  </a:lnTo>
                  <a:cubicBezTo>
                    <a:pt x="715" y="36"/>
                    <a:pt x="715" y="36"/>
                    <a:pt x="715" y="36"/>
                  </a:cubicBezTo>
                  <a:lnTo>
                    <a:pt x="717" y="36"/>
                  </a:lnTo>
                  <a:cubicBezTo>
                    <a:pt x="718" y="35"/>
                    <a:pt x="719" y="35"/>
                    <a:pt x="721" y="34"/>
                  </a:cubicBezTo>
                  <a:lnTo>
                    <a:pt x="721" y="34"/>
                  </a:lnTo>
                  <a:lnTo>
                    <a:pt x="732" y="30"/>
                  </a:lnTo>
                  <a:close/>
                  <a:moveTo>
                    <a:pt x="715" y="37"/>
                  </a:moveTo>
                  <a:cubicBezTo>
                    <a:pt x="715" y="37"/>
                    <a:pt x="715" y="37"/>
                    <a:pt x="715" y="37"/>
                  </a:cubicBezTo>
                  <a:lnTo>
                    <a:pt x="715" y="37"/>
                  </a:lnTo>
                  <a:cubicBezTo>
                    <a:pt x="715" y="37"/>
                    <a:pt x="714" y="37"/>
                    <a:pt x="714" y="37"/>
                  </a:cubicBezTo>
                  <a:lnTo>
                    <a:pt x="714" y="37"/>
                  </a:lnTo>
                  <a:cubicBezTo>
                    <a:pt x="714" y="37"/>
                    <a:pt x="714" y="37"/>
                    <a:pt x="714" y="37"/>
                  </a:cubicBezTo>
                  <a:lnTo>
                    <a:pt x="714" y="37"/>
                  </a:lnTo>
                  <a:cubicBezTo>
                    <a:pt x="714" y="37"/>
                    <a:pt x="715" y="37"/>
                    <a:pt x="715" y="37"/>
                  </a:cubicBezTo>
                  <a:close/>
                  <a:moveTo>
                    <a:pt x="703" y="40"/>
                  </a:moveTo>
                  <a:lnTo>
                    <a:pt x="703" y="40"/>
                  </a:lnTo>
                  <a:cubicBezTo>
                    <a:pt x="703" y="40"/>
                    <a:pt x="703" y="40"/>
                    <a:pt x="703" y="40"/>
                  </a:cubicBezTo>
                  <a:lnTo>
                    <a:pt x="703" y="40"/>
                  </a:lnTo>
                  <a:cubicBezTo>
                    <a:pt x="703" y="40"/>
                    <a:pt x="703" y="40"/>
                    <a:pt x="703" y="40"/>
                  </a:cubicBezTo>
                  <a:lnTo>
                    <a:pt x="703" y="40"/>
                  </a:lnTo>
                  <a:cubicBezTo>
                    <a:pt x="703" y="40"/>
                    <a:pt x="703" y="40"/>
                    <a:pt x="703" y="40"/>
                  </a:cubicBezTo>
                  <a:lnTo>
                    <a:pt x="703" y="40"/>
                  </a:lnTo>
                  <a:cubicBezTo>
                    <a:pt x="703" y="40"/>
                    <a:pt x="703" y="40"/>
                    <a:pt x="703" y="40"/>
                  </a:cubicBezTo>
                  <a:lnTo>
                    <a:pt x="703" y="40"/>
                  </a:lnTo>
                  <a:cubicBezTo>
                    <a:pt x="702" y="40"/>
                    <a:pt x="702" y="40"/>
                    <a:pt x="702" y="40"/>
                  </a:cubicBezTo>
                  <a:lnTo>
                    <a:pt x="702" y="40"/>
                  </a:lnTo>
                  <a:cubicBezTo>
                    <a:pt x="702" y="40"/>
                    <a:pt x="702" y="40"/>
                    <a:pt x="702" y="40"/>
                  </a:cubicBezTo>
                  <a:lnTo>
                    <a:pt x="702" y="40"/>
                  </a:lnTo>
                  <a:cubicBezTo>
                    <a:pt x="703" y="40"/>
                    <a:pt x="703" y="40"/>
                    <a:pt x="703" y="40"/>
                  </a:cubicBezTo>
                  <a:close/>
                  <a:moveTo>
                    <a:pt x="703" y="40"/>
                  </a:moveTo>
                  <a:lnTo>
                    <a:pt x="703" y="40"/>
                  </a:lnTo>
                  <a:cubicBezTo>
                    <a:pt x="703" y="40"/>
                    <a:pt x="702" y="40"/>
                    <a:pt x="702" y="41"/>
                  </a:cubicBezTo>
                  <a:lnTo>
                    <a:pt x="702" y="41"/>
                  </a:lnTo>
                  <a:cubicBezTo>
                    <a:pt x="702" y="40"/>
                    <a:pt x="702" y="40"/>
                    <a:pt x="702" y="40"/>
                  </a:cubicBezTo>
                  <a:lnTo>
                    <a:pt x="702" y="40"/>
                  </a:lnTo>
                  <a:lnTo>
                    <a:pt x="703" y="40"/>
                  </a:lnTo>
                  <a:close/>
                  <a:moveTo>
                    <a:pt x="718" y="38"/>
                  </a:moveTo>
                  <a:lnTo>
                    <a:pt x="718" y="38"/>
                  </a:lnTo>
                  <a:cubicBezTo>
                    <a:pt x="717" y="38"/>
                    <a:pt x="715" y="39"/>
                    <a:pt x="713" y="39"/>
                  </a:cubicBezTo>
                  <a:lnTo>
                    <a:pt x="713" y="39"/>
                  </a:lnTo>
                  <a:cubicBezTo>
                    <a:pt x="714" y="39"/>
                    <a:pt x="714" y="39"/>
                    <a:pt x="714" y="39"/>
                  </a:cubicBezTo>
                  <a:lnTo>
                    <a:pt x="714" y="39"/>
                  </a:lnTo>
                  <a:cubicBezTo>
                    <a:pt x="712" y="40"/>
                    <a:pt x="711" y="40"/>
                    <a:pt x="709" y="41"/>
                  </a:cubicBezTo>
                  <a:lnTo>
                    <a:pt x="709" y="41"/>
                  </a:lnTo>
                  <a:cubicBezTo>
                    <a:pt x="709" y="41"/>
                    <a:pt x="709" y="41"/>
                    <a:pt x="709" y="41"/>
                  </a:cubicBezTo>
                  <a:lnTo>
                    <a:pt x="709" y="41"/>
                  </a:lnTo>
                  <a:cubicBezTo>
                    <a:pt x="709" y="40"/>
                    <a:pt x="710" y="40"/>
                    <a:pt x="711" y="40"/>
                  </a:cubicBezTo>
                  <a:lnTo>
                    <a:pt x="711" y="40"/>
                  </a:lnTo>
                  <a:cubicBezTo>
                    <a:pt x="712" y="39"/>
                    <a:pt x="713" y="39"/>
                    <a:pt x="714" y="39"/>
                  </a:cubicBezTo>
                  <a:lnTo>
                    <a:pt x="714" y="39"/>
                  </a:lnTo>
                  <a:cubicBezTo>
                    <a:pt x="714" y="39"/>
                    <a:pt x="714" y="39"/>
                    <a:pt x="714" y="39"/>
                  </a:cubicBezTo>
                  <a:lnTo>
                    <a:pt x="714" y="39"/>
                  </a:lnTo>
                  <a:cubicBezTo>
                    <a:pt x="715" y="39"/>
                    <a:pt x="717" y="38"/>
                    <a:pt x="718" y="38"/>
                  </a:cubicBezTo>
                  <a:close/>
                  <a:moveTo>
                    <a:pt x="702" y="41"/>
                  </a:moveTo>
                  <a:cubicBezTo>
                    <a:pt x="702" y="41"/>
                    <a:pt x="702" y="41"/>
                    <a:pt x="701" y="41"/>
                  </a:cubicBezTo>
                  <a:lnTo>
                    <a:pt x="701" y="41"/>
                  </a:lnTo>
                  <a:lnTo>
                    <a:pt x="698" y="43"/>
                  </a:lnTo>
                  <a:lnTo>
                    <a:pt x="698" y="43"/>
                  </a:lnTo>
                  <a:cubicBezTo>
                    <a:pt x="699" y="42"/>
                    <a:pt x="700" y="42"/>
                    <a:pt x="701" y="42"/>
                  </a:cubicBezTo>
                  <a:lnTo>
                    <a:pt x="701" y="42"/>
                  </a:lnTo>
                  <a:cubicBezTo>
                    <a:pt x="701" y="42"/>
                    <a:pt x="701" y="42"/>
                    <a:pt x="701" y="42"/>
                  </a:cubicBezTo>
                  <a:lnTo>
                    <a:pt x="701" y="42"/>
                  </a:lnTo>
                  <a:cubicBezTo>
                    <a:pt x="701" y="42"/>
                    <a:pt x="701" y="42"/>
                    <a:pt x="701" y="42"/>
                  </a:cubicBezTo>
                  <a:lnTo>
                    <a:pt x="701" y="42"/>
                  </a:lnTo>
                  <a:cubicBezTo>
                    <a:pt x="701" y="42"/>
                    <a:pt x="701" y="42"/>
                    <a:pt x="700" y="42"/>
                  </a:cubicBezTo>
                  <a:lnTo>
                    <a:pt x="700" y="42"/>
                  </a:lnTo>
                  <a:cubicBezTo>
                    <a:pt x="700" y="42"/>
                    <a:pt x="700" y="42"/>
                    <a:pt x="701" y="42"/>
                  </a:cubicBezTo>
                  <a:lnTo>
                    <a:pt x="701" y="42"/>
                  </a:lnTo>
                  <a:cubicBezTo>
                    <a:pt x="699" y="42"/>
                    <a:pt x="698" y="43"/>
                    <a:pt x="697" y="43"/>
                  </a:cubicBezTo>
                  <a:lnTo>
                    <a:pt x="697" y="43"/>
                  </a:lnTo>
                  <a:lnTo>
                    <a:pt x="698" y="43"/>
                  </a:lnTo>
                  <a:lnTo>
                    <a:pt x="698" y="43"/>
                  </a:lnTo>
                  <a:cubicBezTo>
                    <a:pt x="697" y="43"/>
                    <a:pt x="697" y="43"/>
                    <a:pt x="696" y="43"/>
                  </a:cubicBezTo>
                  <a:lnTo>
                    <a:pt x="696" y="43"/>
                  </a:lnTo>
                  <a:cubicBezTo>
                    <a:pt x="698" y="42"/>
                    <a:pt x="700" y="41"/>
                    <a:pt x="702" y="41"/>
                  </a:cubicBezTo>
                  <a:close/>
                  <a:moveTo>
                    <a:pt x="705" y="41"/>
                  </a:moveTo>
                  <a:cubicBezTo>
                    <a:pt x="703" y="42"/>
                    <a:pt x="701" y="42"/>
                    <a:pt x="700" y="43"/>
                  </a:cubicBezTo>
                  <a:lnTo>
                    <a:pt x="700" y="43"/>
                  </a:lnTo>
                  <a:cubicBezTo>
                    <a:pt x="700" y="43"/>
                    <a:pt x="700" y="43"/>
                    <a:pt x="700" y="42"/>
                  </a:cubicBezTo>
                  <a:lnTo>
                    <a:pt x="700" y="42"/>
                  </a:lnTo>
                  <a:cubicBezTo>
                    <a:pt x="702" y="42"/>
                    <a:pt x="703" y="42"/>
                    <a:pt x="705" y="41"/>
                  </a:cubicBezTo>
                  <a:close/>
                  <a:moveTo>
                    <a:pt x="703" y="40"/>
                  </a:moveTo>
                  <a:cubicBezTo>
                    <a:pt x="703" y="40"/>
                    <a:pt x="703" y="40"/>
                    <a:pt x="703" y="40"/>
                  </a:cubicBezTo>
                  <a:lnTo>
                    <a:pt x="703" y="40"/>
                  </a:lnTo>
                  <a:cubicBezTo>
                    <a:pt x="701" y="41"/>
                    <a:pt x="699" y="41"/>
                    <a:pt x="698" y="42"/>
                  </a:cubicBezTo>
                  <a:lnTo>
                    <a:pt x="698" y="42"/>
                  </a:lnTo>
                  <a:lnTo>
                    <a:pt x="689" y="45"/>
                  </a:lnTo>
                  <a:lnTo>
                    <a:pt x="689" y="45"/>
                  </a:lnTo>
                  <a:cubicBezTo>
                    <a:pt x="689" y="45"/>
                    <a:pt x="689" y="45"/>
                    <a:pt x="689" y="45"/>
                  </a:cubicBezTo>
                  <a:lnTo>
                    <a:pt x="689" y="45"/>
                  </a:lnTo>
                  <a:cubicBezTo>
                    <a:pt x="695" y="43"/>
                    <a:pt x="699" y="41"/>
                    <a:pt x="702" y="40"/>
                  </a:cubicBezTo>
                  <a:lnTo>
                    <a:pt x="702" y="40"/>
                  </a:lnTo>
                  <a:cubicBezTo>
                    <a:pt x="702" y="40"/>
                    <a:pt x="702" y="40"/>
                    <a:pt x="703" y="40"/>
                  </a:cubicBezTo>
                  <a:close/>
                  <a:moveTo>
                    <a:pt x="698" y="45"/>
                  </a:moveTo>
                  <a:lnTo>
                    <a:pt x="698" y="45"/>
                  </a:lnTo>
                  <a:lnTo>
                    <a:pt x="698" y="45"/>
                  </a:lnTo>
                  <a:lnTo>
                    <a:pt x="698" y="45"/>
                  </a:lnTo>
                  <a:close/>
                  <a:moveTo>
                    <a:pt x="728" y="37"/>
                  </a:moveTo>
                  <a:lnTo>
                    <a:pt x="728" y="37"/>
                  </a:lnTo>
                  <a:cubicBezTo>
                    <a:pt x="724" y="38"/>
                    <a:pt x="719" y="40"/>
                    <a:pt x="715" y="41"/>
                  </a:cubicBezTo>
                  <a:lnTo>
                    <a:pt x="715" y="41"/>
                  </a:lnTo>
                  <a:cubicBezTo>
                    <a:pt x="716" y="41"/>
                    <a:pt x="718" y="41"/>
                    <a:pt x="720" y="40"/>
                  </a:cubicBezTo>
                  <a:lnTo>
                    <a:pt x="720" y="40"/>
                  </a:lnTo>
                  <a:lnTo>
                    <a:pt x="707" y="45"/>
                  </a:lnTo>
                  <a:lnTo>
                    <a:pt x="707" y="45"/>
                  </a:lnTo>
                  <a:cubicBezTo>
                    <a:pt x="710" y="44"/>
                    <a:pt x="711" y="43"/>
                    <a:pt x="711" y="43"/>
                  </a:cubicBezTo>
                  <a:lnTo>
                    <a:pt x="711" y="43"/>
                  </a:lnTo>
                  <a:cubicBezTo>
                    <a:pt x="711" y="43"/>
                    <a:pt x="709" y="44"/>
                    <a:pt x="706" y="45"/>
                  </a:cubicBezTo>
                  <a:lnTo>
                    <a:pt x="706" y="45"/>
                  </a:lnTo>
                  <a:cubicBezTo>
                    <a:pt x="706" y="45"/>
                    <a:pt x="706" y="45"/>
                    <a:pt x="706" y="45"/>
                  </a:cubicBezTo>
                  <a:lnTo>
                    <a:pt x="706" y="45"/>
                  </a:lnTo>
                  <a:cubicBezTo>
                    <a:pt x="706" y="45"/>
                    <a:pt x="706" y="45"/>
                    <a:pt x="706" y="45"/>
                  </a:cubicBezTo>
                  <a:lnTo>
                    <a:pt x="706" y="45"/>
                  </a:lnTo>
                  <a:cubicBezTo>
                    <a:pt x="706" y="45"/>
                    <a:pt x="706" y="45"/>
                    <a:pt x="706" y="45"/>
                  </a:cubicBezTo>
                  <a:lnTo>
                    <a:pt x="706" y="45"/>
                  </a:lnTo>
                  <a:cubicBezTo>
                    <a:pt x="706" y="45"/>
                    <a:pt x="706" y="45"/>
                    <a:pt x="705" y="45"/>
                  </a:cubicBezTo>
                  <a:lnTo>
                    <a:pt x="705" y="45"/>
                  </a:lnTo>
                  <a:cubicBezTo>
                    <a:pt x="705" y="45"/>
                    <a:pt x="705" y="45"/>
                    <a:pt x="705" y="45"/>
                  </a:cubicBezTo>
                  <a:lnTo>
                    <a:pt x="705" y="45"/>
                  </a:lnTo>
                  <a:cubicBezTo>
                    <a:pt x="706" y="45"/>
                    <a:pt x="706" y="45"/>
                    <a:pt x="706" y="45"/>
                  </a:cubicBezTo>
                  <a:lnTo>
                    <a:pt x="706" y="45"/>
                  </a:lnTo>
                  <a:cubicBezTo>
                    <a:pt x="706" y="45"/>
                    <a:pt x="706" y="45"/>
                    <a:pt x="706" y="45"/>
                  </a:cubicBezTo>
                  <a:lnTo>
                    <a:pt x="706" y="45"/>
                  </a:lnTo>
                  <a:cubicBezTo>
                    <a:pt x="706" y="45"/>
                    <a:pt x="706" y="45"/>
                    <a:pt x="705" y="45"/>
                  </a:cubicBezTo>
                  <a:lnTo>
                    <a:pt x="705" y="45"/>
                  </a:lnTo>
                  <a:cubicBezTo>
                    <a:pt x="709" y="44"/>
                    <a:pt x="712" y="43"/>
                    <a:pt x="715" y="41"/>
                  </a:cubicBezTo>
                  <a:lnTo>
                    <a:pt x="715" y="41"/>
                  </a:lnTo>
                  <a:cubicBezTo>
                    <a:pt x="713" y="42"/>
                    <a:pt x="712" y="42"/>
                    <a:pt x="711" y="42"/>
                  </a:cubicBezTo>
                  <a:lnTo>
                    <a:pt x="711" y="42"/>
                  </a:lnTo>
                  <a:cubicBezTo>
                    <a:pt x="717" y="40"/>
                    <a:pt x="722" y="38"/>
                    <a:pt x="728" y="37"/>
                  </a:cubicBezTo>
                  <a:close/>
                  <a:moveTo>
                    <a:pt x="686" y="45"/>
                  </a:moveTo>
                  <a:lnTo>
                    <a:pt x="686" y="45"/>
                  </a:lnTo>
                  <a:cubicBezTo>
                    <a:pt x="685" y="46"/>
                    <a:pt x="685" y="46"/>
                    <a:pt x="685" y="46"/>
                  </a:cubicBezTo>
                  <a:lnTo>
                    <a:pt x="685" y="46"/>
                  </a:lnTo>
                  <a:cubicBezTo>
                    <a:pt x="685" y="46"/>
                    <a:pt x="685" y="46"/>
                    <a:pt x="684" y="46"/>
                  </a:cubicBezTo>
                  <a:lnTo>
                    <a:pt x="684" y="46"/>
                  </a:lnTo>
                  <a:cubicBezTo>
                    <a:pt x="684" y="46"/>
                    <a:pt x="684" y="46"/>
                    <a:pt x="684" y="46"/>
                  </a:cubicBezTo>
                  <a:lnTo>
                    <a:pt x="684" y="46"/>
                  </a:lnTo>
                  <a:cubicBezTo>
                    <a:pt x="685" y="46"/>
                    <a:pt x="685" y="46"/>
                    <a:pt x="686" y="45"/>
                  </a:cubicBezTo>
                  <a:close/>
                  <a:moveTo>
                    <a:pt x="698" y="46"/>
                  </a:moveTo>
                  <a:cubicBezTo>
                    <a:pt x="698" y="46"/>
                    <a:pt x="698" y="46"/>
                    <a:pt x="698" y="46"/>
                  </a:cubicBezTo>
                  <a:lnTo>
                    <a:pt x="698" y="46"/>
                  </a:lnTo>
                  <a:cubicBezTo>
                    <a:pt x="698" y="46"/>
                    <a:pt x="697" y="46"/>
                    <a:pt x="697" y="46"/>
                  </a:cubicBezTo>
                  <a:lnTo>
                    <a:pt x="697" y="46"/>
                  </a:lnTo>
                  <a:cubicBezTo>
                    <a:pt x="698" y="46"/>
                    <a:pt x="698" y="46"/>
                    <a:pt x="698" y="46"/>
                  </a:cubicBezTo>
                  <a:lnTo>
                    <a:pt x="698" y="46"/>
                  </a:lnTo>
                  <a:cubicBezTo>
                    <a:pt x="698" y="46"/>
                    <a:pt x="698" y="46"/>
                    <a:pt x="698" y="46"/>
                  </a:cubicBezTo>
                  <a:close/>
                  <a:moveTo>
                    <a:pt x="691" y="45"/>
                  </a:moveTo>
                  <a:lnTo>
                    <a:pt x="691" y="45"/>
                  </a:lnTo>
                  <a:cubicBezTo>
                    <a:pt x="691" y="45"/>
                    <a:pt x="690" y="46"/>
                    <a:pt x="690" y="46"/>
                  </a:cubicBezTo>
                  <a:lnTo>
                    <a:pt x="690" y="46"/>
                  </a:lnTo>
                  <a:cubicBezTo>
                    <a:pt x="690" y="46"/>
                    <a:pt x="690" y="46"/>
                    <a:pt x="691" y="46"/>
                  </a:cubicBezTo>
                  <a:lnTo>
                    <a:pt x="691" y="46"/>
                  </a:lnTo>
                  <a:cubicBezTo>
                    <a:pt x="690" y="46"/>
                    <a:pt x="689" y="46"/>
                    <a:pt x="689" y="46"/>
                  </a:cubicBezTo>
                  <a:lnTo>
                    <a:pt x="689" y="46"/>
                  </a:lnTo>
                  <a:cubicBezTo>
                    <a:pt x="689" y="46"/>
                    <a:pt x="690" y="46"/>
                    <a:pt x="690" y="46"/>
                  </a:cubicBezTo>
                  <a:lnTo>
                    <a:pt x="690" y="46"/>
                  </a:lnTo>
                  <a:cubicBezTo>
                    <a:pt x="690" y="46"/>
                    <a:pt x="690" y="46"/>
                    <a:pt x="689" y="46"/>
                  </a:cubicBezTo>
                  <a:lnTo>
                    <a:pt x="689" y="46"/>
                  </a:lnTo>
                  <a:lnTo>
                    <a:pt x="690" y="46"/>
                  </a:lnTo>
                  <a:lnTo>
                    <a:pt x="690" y="46"/>
                  </a:lnTo>
                  <a:cubicBezTo>
                    <a:pt x="690" y="45"/>
                    <a:pt x="691" y="45"/>
                    <a:pt x="691" y="45"/>
                  </a:cubicBezTo>
                  <a:close/>
                  <a:moveTo>
                    <a:pt x="696" y="46"/>
                  </a:moveTo>
                  <a:cubicBezTo>
                    <a:pt x="695" y="46"/>
                    <a:pt x="695" y="46"/>
                    <a:pt x="695" y="47"/>
                  </a:cubicBezTo>
                  <a:lnTo>
                    <a:pt x="695" y="47"/>
                  </a:lnTo>
                  <a:cubicBezTo>
                    <a:pt x="695" y="47"/>
                    <a:pt x="694" y="47"/>
                    <a:pt x="694" y="47"/>
                  </a:cubicBezTo>
                  <a:lnTo>
                    <a:pt x="694" y="47"/>
                  </a:lnTo>
                  <a:cubicBezTo>
                    <a:pt x="695" y="47"/>
                    <a:pt x="695" y="46"/>
                    <a:pt x="695" y="46"/>
                  </a:cubicBezTo>
                  <a:lnTo>
                    <a:pt x="695" y="46"/>
                  </a:lnTo>
                  <a:cubicBezTo>
                    <a:pt x="695" y="46"/>
                    <a:pt x="696" y="46"/>
                    <a:pt x="696" y="46"/>
                  </a:cubicBezTo>
                  <a:close/>
                  <a:moveTo>
                    <a:pt x="695" y="45"/>
                  </a:moveTo>
                  <a:cubicBezTo>
                    <a:pt x="693" y="45"/>
                    <a:pt x="691" y="46"/>
                    <a:pt x="690" y="47"/>
                  </a:cubicBezTo>
                  <a:lnTo>
                    <a:pt x="690" y="47"/>
                  </a:lnTo>
                  <a:cubicBezTo>
                    <a:pt x="691" y="46"/>
                    <a:pt x="693" y="46"/>
                    <a:pt x="695" y="45"/>
                  </a:cubicBezTo>
                  <a:close/>
                  <a:moveTo>
                    <a:pt x="700" y="43"/>
                  </a:moveTo>
                  <a:lnTo>
                    <a:pt x="700" y="43"/>
                  </a:lnTo>
                  <a:cubicBezTo>
                    <a:pt x="699" y="43"/>
                    <a:pt x="699" y="44"/>
                    <a:pt x="699" y="44"/>
                  </a:cubicBezTo>
                  <a:lnTo>
                    <a:pt x="699" y="44"/>
                  </a:lnTo>
                  <a:cubicBezTo>
                    <a:pt x="698" y="44"/>
                    <a:pt x="697" y="45"/>
                    <a:pt x="696" y="45"/>
                  </a:cubicBezTo>
                  <a:lnTo>
                    <a:pt x="694" y="45"/>
                  </a:lnTo>
                  <a:cubicBezTo>
                    <a:pt x="694" y="45"/>
                    <a:pt x="694" y="45"/>
                    <a:pt x="694" y="45"/>
                  </a:cubicBezTo>
                  <a:lnTo>
                    <a:pt x="694" y="45"/>
                  </a:lnTo>
                  <a:cubicBezTo>
                    <a:pt x="694" y="45"/>
                    <a:pt x="695" y="45"/>
                    <a:pt x="696" y="45"/>
                  </a:cubicBezTo>
                  <a:lnTo>
                    <a:pt x="696" y="45"/>
                  </a:lnTo>
                  <a:cubicBezTo>
                    <a:pt x="695" y="45"/>
                    <a:pt x="695" y="45"/>
                    <a:pt x="695" y="45"/>
                  </a:cubicBezTo>
                  <a:lnTo>
                    <a:pt x="695" y="45"/>
                  </a:lnTo>
                  <a:cubicBezTo>
                    <a:pt x="696" y="45"/>
                    <a:pt x="697" y="45"/>
                    <a:pt x="698" y="45"/>
                  </a:cubicBezTo>
                  <a:lnTo>
                    <a:pt x="698" y="45"/>
                  </a:lnTo>
                  <a:cubicBezTo>
                    <a:pt x="698" y="45"/>
                    <a:pt x="698" y="45"/>
                    <a:pt x="698" y="45"/>
                  </a:cubicBezTo>
                  <a:lnTo>
                    <a:pt x="698" y="45"/>
                  </a:lnTo>
                  <a:cubicBezTo>
                    <a:pt x="698" y="45"/>
                    <a:pt x="698" y="45"/>
                    <a:pt x="698" y="45"/>
                  </a:cubicBezTo>
                  <a:lnTo>
                    <a:pt x="698" y="45"/>
                  </a:lnTo>
                  <a:lnTo>
                    <a:pt x="698" y="45"/>
                  </a:lnTo>
                  <a:lnTo>
                    <a:pt x="698" y="45"/>
                  </a:lnTo>
                  <a:lnTo>
                    <a:pt x="698" y="45"/>
                  </a:lnTo>
                  <a:lnTo>
                    <a:pt x="698" y="45"/>
                  </a:lnTo>
                  <a:lnTo>
                    <a:pt x="689" y="47"/>
                  </a:lnTo>
                  <a:lnTo>
                    <a:pt x="689" y="47"/>
                  </a:lnTo>
                  <a:cubicBezTo>
                    <a:pt x="689" y="47"/>
                    <a:pt x="690" y="47"/>
                    <a:pt x="690" y="47"/>
                  </a:cubicBezTo>
                  <a:lnTo>
                    <a:pt x="690" y="47"/>
                  </a:lnTo>
                  <a:cubicBezTo>
                    <a:pt x="689" y="47"/>
                    <a:pt x="689" y="47"/>
                    <a:pt x="689" y="47"/>
                  </a:cubicBezTo>
                  <a:lnTo>
                    <a:pt x="689" y="47"/>
                  </a:lnTo>
                  <a:lnTo>
                    <a:pt x="686" y="48"/>
                  </a:lnTo>
                  <a:lnTo>
                    <a:pt x="686" y="48"/>
                  </a:lnTo>
                  <a:cubicBezTo>
                    <a:pt x="689" y="47"/>
                    <a:pt x="691" y="46"/>
                    <a:pt x="694" y="45"/>
                  </a:cubicBezTo>
                  <a:lnTo>
                    <a:pt x="694" y="45"/>
                  </a:lnTo>
                  <a:cubicBezTo>
                    <a:pt x="693" y="45"/>
                    <a:pt x="692" y="45"/>
                    <a:pt x="691" y="46"/>
                  </a:cubicBezTo>
                  <a:lnTo>
                    <a:pt x="691" y="46"/>
                  </a:lnTo>
                  <a:cubicBezTo>
                    <a:pt x="691" y="45"/>
                    <a:pt x="692" y="45"/>
                    <a:pt x="693" y="45"/>
                  </a:cubicBezTo>
                  <a:lnTo>
                    <a:pt x="692" y="45"/>
                  </a:lnTo>
                  <a:cubicBezTo>
                    <a:pt x="692" y="45"/>
                    <a:pt x="691" y="45"/>
                    <a:pt x="691" y="45"/>
                  </a:cubicBezTo>
                  <a:lnTo>
                    <a:pt x="691" y="45"/>
                  </a:lnTo>
                  <a:cubicBezTo>
                    <a:pt x="691" y="45"/>
                    <a:pt x="692" y="45"/>
                    <a:pt x="692" y="45"/>
                  </a:cubicBezTo>
                  <a:lnTo>
                    <a:pt x="692" y="45"/>
                  </a:lnTo>
                  <a:cubicBezTo>
                    <a:pt x="693" y="44"/>
                    <a:pt x="695" y="44"/>
                    <a:pt x="696" y="44"/>
                  </a:cubicBezTo>
                  <a:lnTo>
                    <a:pt x="696" y="44"/>
                  </a:lnTo>
                  <a:cubicBezTo>
                    <a:pt x="695" y="44"/>
                    <a:pt x="694" y="44"/>
                    <a:pt x="693" y="45"/>
                  </a:cubicBezTo>
                  <a:lnTo>
                    <a:pt x="694" y="45"/>
                  </a:lnTo>
                  <a:cubicBezTo>
                    <a:pt x="696" y="44"/>
                    <a:pt x="698" y="44"/>
                    <a:pt x="700" y="43"/>
                  </a:cubicBezTo>
                  <a:close/>
                  <a:moveTo>
                    <a:pt x="696" y="46"/>
                  </a:moveTo>
                  <a:lnTo>
                    <a:pt x="696" y="46"/>
                  </a:lnTo>
                  <a:cubicBezTo>
                    <a:pt x="696" y="47"/>
                    <a:pt x="695" y="47"/>
                    <a:pt x="695" y="47"/>
                  </a:cubicBezTo>
                  <a:lnTo>
                    <a:pt x="695" y="47"/>
                  </a:lnTo>
                  <a:lnTo>
                    <a:pt x="693" y="48"/>
                  </a:lnTo>
                  <a:lnTo>
                    <a:pt x="693" y="48"/>
                  </a:lnTo>
                  <a:cubicBezTo>
                    <a:pt x="693" y="48"/>
                    <a:pt x="694" y="47"/>
                    <a:pt x="696" y="46"/>
                  </a:cubicBezTo>
                  <a:lnTo>
                    <a:pt x="696" y="46"/>
                  </a:lnTo>
                  <a:cubicBezTo>
                    <a:pt x="696" y="46"/>
                    <a:pt x="696" y="46"/>
                    <a:pt x="696" y="46"/>
                  </a:cubicBezTo>
                  <a:close/>
                  <a:moveTo>
                    <a:pt x="686" y="48"/>
                  </a:moveTo>
                  <a:cubicBezTo>
                    <a:pt x="686" y="48"/>
                    <a:pt x="686" y="48"/>
                    <a:pt x="686" y="48"/>
                  </a:cubicBezTo>
                  <a:lnTo>
                    <a:pt x="686" y="48"/>
                  </a:lnTo>
                  <a:lnTo>
                    <a:pt x="686" y="48"/>
                  </a:lnTo>
                  <a:lnTo>
                    <a:pt x="686" y="48"/>
                  </a:lnTo>
                  <a:lnTo>
                    <a:pt x="686" y="48"/>
                  </a:lnTo>
                  <a:lnTo>
                    <a:pt x="686" y="48"/>
                  </a:lnTo>
                  <a:close/>
                  <a:moveTo>
                    <a:pt x="684" y="46"/>
                  </a:moveTo>
                  <a:cubicBezTo>
                    <a:pt x="684" y="46"/>
                    <a:pt x="684" y="46"/>
                    <a:pt x="684" y="46"/>
                  </a:cubicBezTo>
                  <a:lnTo>
                    <a:pt x="684" y="46"/>
                  </a:lnTo>
                  <a:cubicBezTo>
                    <a:pt x="683" y="47"/>
                    <a:pt x="681" y="47"/>
                    <a:pt x="679" y="48"/>
                  </a:cubicBezTo>
                  <a:lnTo>
                    <a:pt x="679" y="48"/>
                  </a:lnTo>
                  <a:cubicBezTo>
                    <a:pt x="679" y="48"/>
                    <a:pt x="678" y="48"/>
                    <a:pt x="677" y="48"/>
                  </a:cubicBezTo>
                  <a:lnTo>
                    <a:pt x="677" y="48"/>
                  </a:lnTo>
                  <a:cubicBezTo>
                    <a:pt x="679" y="48"/>
                    <a:pt x="682" y="47"/>
                    <a:pt x="684" y="46"/>
                  </a:cubicBezTo>
                  <a:lnTo>
                    <a:pt x="684" y="46"/>
                  </a:lnTo>
                  <a:cubicBezTo>
                    <a:pt x="684" y="46"/>
                    <a:pt x="684" y="46"/>
                    <a:pt x="684" y="46"/>
                  </a:cubicBezTo>
                  <a:close/>
                  <a:moveTo>
                    <a:pt x="688" y="48"/>
                  </a:moveTo>
                  <a:lnTo>
                    <a:pt x="688" y="48"/>
                  </a:lnTo>
                  <a:cubicBezTo>
                    <a:pt x="687" y="48"/>
                    <a:pt x="686" y="49"/>
                    <a:pt x="685" y="49"/>
                  </a:cubicBezTo>
                  <a:lnTo>
                    <a:pt x="685" y="49"/>
                  </a:lnTo>
                  <a:cubicBezTo>
                    <a:pt x="685" y="49"/>
                    <a:pt x="686" y="49"/>
                    <a:pt x="686" y="49"/>
                  </a:cubicBezTo>
                  <a:lnTo>
                    <a:pt x="686" y="49"/>
                  </a:lnTo>
                  <a:cubicBezTo>
                    <a:pt x="687" y="48"/>
                    <a:pt x="688" y="48"/>
                    <a:pt x="688" y="48"/>
                  </a:cubicBezTo>
                  <a:close/>
                  <a:moveTo>
                    <a:pt x="706" y="45"/>
                  </a:moveTo>
                  <a:lnTo>
                    <a:pt x="693" y="49"/>
                  </a:lnTo>
                  <a:cubicBezTo>
                    <a:pt x="693" y="49"/>
                    <a:pt x="693" y="49"/>
                    <a:pt x="694" y="49"/>
                  </a:cubicBezTo>
                  <a:lnTo>
                    <a:pt x="694" y="49"/>
                  </a:lnTo>
                  <a:cubicBezTo>
                    <a:pt x="696" y="48"/>
                    <a:pt x="698" y="48"/>
                    <a:pt x="700" y="47"/>
                  </a:cubicBezTo>
                  <a:lnTo>
                    <a:pt x="700" y="47"/>
                  </a:lnTo>
                  <a:cubicBezTo>
                    <a:pt x="702" y="46"/>
                    <a:pt x="704" y="46"/>
                    <a:pt x="705" y="45"/>
                  </a:cubicBezTo>
                  <a:lnTo>
                    <a:pt x="705" y="45"/>
                  </a:lnTo>
                  <a:lnTo>
                    <a:pt x="703" y="46"/>
                  </a:lnTo>
                  <a:lnTo>
                    <a:pt x="703" y="46"/>
                  </a:lnTo>
                  <a:cubicBezTo>
                    <a:pt x="703" y="46"/>
                    <a:pt x="703" y="46"/>
                    <a:pt x="703" y="46"/>
                  </a:cubicBezTo>
                  <a:lnTo>
                    <a:pt x="703" y="46"/>
                  </a:lnTo>
                  <a:cubicBezTo>
                    <a:pt x="701" y="46"/>
                    <a:pt x="700" y="47"/>
                    <a:pt x="698" y="47"/>
                  </a:cubicBezTo>
                  <a:lnTo>
                    <a:pt x="698" y="47"/>
                  </a:lnTo>
                  <a:cubicBezTo>
                    <a:pt x="701" y="46"/>
                    <a:pt x="703" y="45"/>
                    <a:pt x="705" y="45"/>
                  </a:cubicBezTo>
                  <a:lnTo>
                    <a:pt x="705" y="45"/>
                  </a:lnTo>
                  <a:cubicBezTo>
                    <a:pt x="705" y="45"/>
                    <a:pt x="704" y="45"/>
                    <a:pt x="703" y="46"/>
                  </a:cubicBezTo>
                  <a:lnTo>
                    <a:pt x="703" y="46"/>
                  </a:lnTo>
                  <a:cubicBezTo>
                    <a:pt x="704" y="46"/>
                    <a:pt x="704" y="45"/>
                    <a:pt x="705" y="45"/>
                  </a:cubicBezTo>
                  <a:lnTo>
                    <a:pt x="705" y="45"/>
                  </a:lnTo>
                  <a:cubicBezTo>
                    <a:pt x="705" y="45"/>
                    <a:pt x="705" y="45"/>
                    <a:pt x="705" y="45"/>
                  </a:cubicBezTo>
                  <a:lnTo>
                    <a:pt x="705" y="45"/>
                  </a:lnTo>
                  <a:lnTo>
                    <a:pt x="706" y="45"/>
                  </a:lnTo>
                  <a:close/>
                  <a:moveTo>
                    <a:pt x="694" y="47"/>
                  </a:moveTo>
                  <a:lnTo>
                    <a:pt x="694" y="47"/>
                  </a:lnTo>
                  <a:cubicBezTo>
                    <a:pt x="693" y="48"/>
                    <a:pt x="691" y="48"/>
                    <a:pt x="690" y="49"/>
                  </a:cubicBezTo>
                  <a:lnTo>
                    <a:pt x="690" y="49"/>
                  </a:lnTo>
                  <a:lnTo>
                    <a:pt x="689" y="49"/>
                  </a:lnTo>
                  <a:lnTo>
                    <a:pt x="689" y="49"/>
                  </a:lnTo>
                  <a:lnTo>
                    <a:pt x="693" y="47"/>
                  </a:lnTo>
                  <a:lnTo>
                    <a:pt x="693" y="47"/>
                  </a:lnTo>
                  <a:cubicBezTo>
                    <a:pt x="693" y="47"/>
                    <a:pt x="694" y="47"/>
                    <a:pt x="694" y="47"/>
                  </a:cubicBezTo>
                  <a:close/>
                  <a:moveTo>
                    <a:pt x="686" y="48"/>
                  </a:moveTo>
                  <a:lnTo>
                    <a:pt x="686" y="48"/>
                  </a:lnTo>
                  <a:lnTo>
                    <a:pt x="686" y="48"/>
                  </a:lnTo>
                  <a:cubicBezTo>
                    <a:pt x="685" y="48"/>
                    <a:pt x="684" y="48"/>
                    <a:pt x="684" y="49"/>
                  </a:cubicBezTo>
                  <a:lnTo>
                    <a:pt x="684" y="49"/>
                  </a:lnTo>
                  <a:cubicBezTo>
                    <a:pt x="684" y="49"/>
                    <a:pt x="684" y="49"/>
                    <a:pt x="684" y="49"/>
                  </a:cubicBezTo>
                  <a:lnTo>
                    <a:pt x="684" y="49"/>
                  </a:lnTo>
                  <a:cubicBezTo>
                    <a:pt x="684" y="49"/>
                    <a:pt x="683" y="49"/>
                    <a:pt x="683" y="49"/>
                  </a:cubicBezTo>
                  <a:lnTo>
                    <a:pt x="683" y="49"/>
                  </a:lnTo>
                  <a:cubicBezTo>
                    <a:pt x="682" y="49"/>
                    <a:pt x="682" y="49"/>
                    <a:pt x="681" y="50"/>
                  </a:cubicBezTo>
                  <a:lnTo>
                    <a:pt x="681" y="50"/>
                  </a:lnTo>
                  <a:cubicBezTo>
                    <a:pt x="682" y="49"/>
                    <a:pt x="683" y="49"/>
                    <a:pt x="684" y="48"/>
                  </a:cubicBezTo>
                  <a:lnTo>
                    <a:pt x="684" y="48"/>
                  </a:lnTo>
                  <a:lnTo>
                    <a:pt x="684" y="48"/>
                  </a:lnTo>
                  <a:lnTo>
                    <a:pt x="684" y="48"/>
                  </a:lnTo>
                  <a:cubicBezTo>
                    <a:pt x="684" y="48"/>
                    <a:pt x="684" y="48"/>
                    <a:pt x="684" y="49"/>
                  </a:cubicBezTo>
                  <a:lnTo>
                    <a:pt x="684" y="49"/>
                  </a:lnTo>
                  <a:cubicBezTo>
                    <a:pt x="685" y="48"/>
                    <a:pt x="685" y="48"/>
                    <a:pt x="686" y="48"/>
                  </a:cubicBezTo>
                  <a:close/>
                  <a:moveTo>
                    <a:pt x="698" y="45"/>
                  </a:moveTo>
                  <a:lnTo>
                    <a:pt x="689" y="48"/>
                  </a:lnTo>
                  <a:lnTo>
                    <a:pt x="684" y="49"/>
                  </a:lnTo>
                  <a:lnTo>
                    <a:pt x="684" y="49"/>
                  </a:lnTo>
                  <a:lnTo>
                    <a:pt x="684" y="50"/>
                  </a:lnTo>
                  <a:lnTo>
                    <a:pt x="684" y="50"/>
                  </a:lnTo>
                  <a:cubicBezTo>
                    <a:pt x="684" y="50"/>
                    <a:pt x="683" y="50"/>
                    <a:pt x="683" y="50"/>
                  </a:cubicBezTo>
                  <a:lnTo>
                    <a:pt x="683" y="50"/>
                  </a:lnTo>
                  <a:cubicBezTo>
                    <a:pt x="683" y="50"/>
                    <a:pt x="683" y="50"/>
                    <a:pt x="683" y="50"/>
                  </a:cubicBezTo>
                  <a:lnTo>
                    <a:pt x="683" y="50"/>
                  </a:lnTo>
                  <a:cubicBezTo>
                    <a:pt x="684" y="50"/>
                    <a:pt x="684" y="50"/>
                    <a:pt x="684" y="49"/>
                  </a:cubicBezTo>
                  <a:lnTo>
                    <a:pt x="684" y="49"/>
                  </a:lnTo>
                  <a:lnTo>
                    <a:pt x="685" y="49"/>
                  </a:lnTo>
                  <a:lnTo>
                    <a:pt x="685" y="49"/>
                  </a:lnTo>
                  <a:cubicBezTo>
                    <a:pt x="684" y="49"/>
                    <a:pt x="684" y="49"/>
                    <a:pt x="683" y="50"/>
                  </a:cubicBezTo>
                  <a:lnTo>
                    <a:pt x="683" y="50"/>
                  </a:lnTo>
                  <a:cubicBezTo>
                    <a:pt x="683" y="49"/>
                    <a:pt x="684" y="49"/>
                    <a:pt x="684" y="49"/>
                  </a:cubicBezTo>
                  <a:lnTo>
                    <a:pt x="684" y="49"/>
                  </a:lnTo>
                  <a:cubicBezTo>
                    <a:pt x="684" y="49"/>
                    <a:pt x="684" y="49"/>
                    <a:pt x="685" y="49"/>
                  </a:cubicBezTo>
                  <a:lnTo>
                    <a:pt x="685" y="49"/>
                  </a:lnTo>
                  <a:lnTo>
                    <a:pt x="685" y="49"/>
                  </a:lnTo>
                  <a:lnTo>
                    <a:pt x="685" y="49"/>
                  </a:lnTo>
                  <a:cubicBezTo>
                    <a:pt x="685" y="49"/>
                    <a:pt x="685" y="49"/>
                    <a:pt x="685" y="49"/>
                  </a:cubicBezTo>
                  <a:lnTo>
                    <a:pt x="685" y="49"/>
                  </a:lnTo>
                  <a:cubicBezTo>
                    <a:pt x="685" y="49"/>
                    <a:pt x="685" y="49"/>
                    <a:pt x="684" y="49"/>
                  </a:cubicBezTo>
                  <a:lnTo>
                    <a:pt x="684" y="49"/>
                  </a:lnTo>
                  <a:lnTo>
                    <a:pt x="689" y="48"/>
                  </a:lnTo>
                  <a:lnTo>
                    <a:pt x="689" y="48"/>
                  </a:lnTo>
                  <a:cubicBezTo>
                    <a:pt x="689" y="48"/>
                    <a:pt x="689" y="48"/>
                    <a:pt x="688" y="48"/>
                  </a:cubicBezTo>
                  <a:lnTo>
                    <a:pt x="688" y="48"/>
                  </a:lnTo>
                  <a:cubicBezTo>
                    <a:pt x="692" y="47"/>
                    <a:pt x="695" y="46"/>
                    <a:pt x="698" y="45"/>
                  </a:cubicBezTo>
                  <a:close/>
                  <a:moveTo>
                    <a:pt x="678" y="50"/>
                  </a:moveTo>
                  <a:cubicBezTo>
                    <a:pt x="678" y="50"/>
                    <a:pt x="677" y="50"/>
                    <a:pt x="677" y="50"/>
                  </a:cubicBezTo>
                  <a:lnTo>
                    <a:pt x="677" y="50"/>
                  </a:lnTo>
                  <a:cubicBezTo>
                    <a:pt x="677" y="50"/>
                    <a:pt x="677" y="50"/>
                    <a:pt x="677" y="50"/>
                  </a:cubicBezTo>
                  <a:lnTo>
                    <a:pt x="677" y="50"/>
                  </a:lnTo>
                  <a:lnTo>
                    <a:pt x="678" y="50"/>
                  </a:lnTo>
                  <a:close/>
                  <a:moveTo>
                    <a:pt x="691" y="48"/>
                  </a:moveTo>
                  <a:lnTo>
                    <a:pt x="691" y="48"/>
                  </a:lnTo>
                  <a:cubicBezTo>
                    <a:pt x="689" y="49"/>
                    <a:pt x="687" y="50"/>
                    <a:pt x="685" y="50"/>
                  </a:cubicBezTo>
                  <a:lnTo>
                    <a:pt x="685" y="50"/>
                  </a:lnTo>
                  <a:lnTo>
                    <a:pt x="683" y="51"/>
                  </a:lnTo>
                  <a:lnTo>
                    <a:pt x="683" y="51"/>
                  </a:lnTo>
                  <a:lnTo>
                    <a:pt x="683" y="51"/>
                  </a:lnTo>
                  <a:cubicBezTo>
                    <a:pt x="682" y="51"/>
                    <a:pt x="682" y="51"/>
                    <a:pt x="682" y="51"/>
                  </a:cubicBezTo>
                  <a:lnTo>
                    <a:pt x="682" y="51"/>
                  </a:lnTo>
                  <a:cubicBezTo>
                    <a:pt x="682" y="51"/>
                    <a:pt x="682" y="51"/>
                    <a:pt x="682" y="51"/>
                  </a:cubicBezTo>
                  <a:lnTo>
                    <a:pt x="682" y="51"/>
                  </a:lnTo>
                  <a:lnTo>
                    <a:pt x="682" y="51"/>
                  </a:lnTo>
                  <a:lnTo>
                    <a:pt x="682" y="51"/>
                  </a:lnTo>
                  <a:cubicBezTo>
                    <a:pt x="682" y="51"/>
                    <a:pt x="682" y="51"/>
                    <a:pt x="682" y="51"/>
                  </a:cubicBezTo>
                  <a:lnTo>
                    <a:pt x="682" y="51"/>
                  </a:lnTo>
                  <a:cubicBezTo>
                    <a:pt x="682" y="51"/>
                    <a:pt x="682" y="51"/>
                    <a:pt x="682" y="51"/>
                  </a:cubicBezTo>
                  <a:lnTo>
                    <a:pt x="682" y="51"/>
                  </a:lnTo>
                  <a:lnTo>
                    <a:pt x="683" y="51"/>
                  </a:lnTo>
                  <a:lnTo>
                    <a:pt x="683" y="51"/>
                  </a:lnTo>
                  <a:lnTo>
                    <a:pt x="683" y="51"/>
                  </a:lnTo>
                  <a:cubicBezTo>
                    <a:pt x="683" y="51"/>
                    <a:pt x="683" y="51"/>
                    <a:pt x="682" y="51"/>
                  </a:cubicBezTo>
                  <a:lnTo>
                    <a:pt x="682" y="51"/>
                  </a:lnTo>
                  <a:cubicBezTo>
                    <a:pt x="683" y="51"/>
                    <a:pt x="683" y="51"/>
                    <a:pt x="683" y="51"/>
                  </a:cubicBezTo>
                  <a:lnTo>
                    <a:pt x="683" y="51"/>
                  </a:lnTo>
                  <a:cubicBezTo>
                    <a:pt x="683" y="51"/>
                    <a:pt x="683" y="50"/>
                    <a:pt x="683" y="50"/>
                  </a:cubicBezTo>
                  <a:lnTo>
                    <a:pt x="683" y="50"/>
                  </a:lnTo>
                  <a:lnTo>
                    <a:pt x="683" y="51"/>
                  </a:lnTo>
                  <a:lnTo>
                    <a:pt x="683" y="51"/>
                  </a:lnTo>
                  <a:cubicBezTo>
                    <a:pt x="685" y="50"/>
                    <a:pt x="687" y="49"/>
                    <a:pt x="689" y="48"/>
                  </a:cubicBezTo>
                  <a:lnTo>
                    <a:pt x="689" y="48"/>
                  </a:lnTo>
                  <a:cubicBezTo>
                    <a:pt x="690" y="48"/>
                    <a:pt x="690" y="48"/>
                    <a:pt x="691" y="48"/>
                  </a:cubicBezTo>
                  <a:close/>
                  <a:moveTo>
                    <a:pt x="699" y="48"/>
                  </a:moveTo>
                  <a:lnTo>
                    <a:pt x="699" y="48"/>
                  </a:lnTo>
                  <a:cubicBezTo>
                    <a:pt x="696" y="49"/>
                    <a:pt x="694" y="50"/>
                    <a:pt x="691" y="51"/>
                  </a:cubicBezTo>
                  <a:lnTo>
                    <a:pt x="691" y="51"/>
                  </a:lnTo>
                  <a:cubicBezTo>
                    <a:pt x="691" y="50"/>
                    <a:pt x="691" y="50"/>
                    <a:pt x="691" y="50"/>
                  </a:cubicBezTo>
                  <a:lnTo>
                    <a:pt x="691" y="50"/>
                  </a:lnTo>
                  <a:cubicBezTo>
                    <a:pt x="690" y="51"/>
                    <a:pt x="688" y="51"/>
                    <a:pt x="686" y="52"/>
                  </a:cubicBezTo>
                  <a:lnTo>
                    <a:pt x="686" y="52"/>
                  </a:lnTo>
                  <a:cubicBezTo>
                    <a:pt x="687" y="52"/>
                    <a:pt x="687" y="51"/>
                    <a:pt x="688" y="51"/>
                  </a:cubicBezTo>
                  <a:lnTo>
                    <a:pt x="688" y="51"/>
                  </a:lnTo>
                  <a:cubicBezTo>
                    <a:pt x="689" y="51"/>
                    <a:pt x="690" y="50"/>
                    <a:pt x="692" y="50"/>
                  </a:cubicBezTo>
                  <a:lnTo>
                    <a:pt x="692" y="50"/>
                  </a:lnTo>
                  <a:lnTo>
                    <a:pt x="693" y="49"/>
                  </a:lnTo>
                  <a:lnTo>
                    <a:pt x="693" y="49"/>
                  </a:lnTo>
                  <a:cubicBezTo>
                    <a:pt x="693" y="50"/>
                    <a:pt x="692" y="50"/>
                    <a:pt x="691" y="50"/>
                  </a:cubicBezTo>
                  <a:lnTo>
                    <a:pt x="691" y="50"/>
                  </a:lnTo>
                  <a:cubicBezTo>
                    <a:pt x="694" y="49"/>
                    <a:pt x="697" y="49"/>
                    <a:pt x="699" y="48"/>
                  </a:cubicBezTo>
                  <a:close/>
                  <a:moveTo>
                    <a:pt x="681" y="50"/>
                  </a:moveTo>
                  <a:cubicBezTo>
                    <a:pt x="681" y="50"/>
                    <a:pt x="680" y="50"/>
                    <a:pt x="680" y="50"/>
                  </a:cubicBezTo>
                  <a:lnTo>
                    <a:pt x="680" y="50"/>
                  </a:lnTo>
                  <a:cubicBezTo>
                    <a:pt x="678" y="50"/>
                    <a:pt x="677" y="51"/>
                    <a:pt x="675" y="52"/>
                  </a:cubicBezTo>
                  <a:lnTo>
                    <a:pt x="675" y="52"/>
                  </a:lnTo>
                  <a:cubicBezTo>
                    <a:pt x="675" y="51"/>
                    <a:pt x="676" y="51"/>
                    <a:pt x="676" y="51"/>
                  </a:cubicBezTo>
                  <a:lnTo>
                    <a:pt x="676" y="51"/>
                  </a:lnTo>
                  <a:cubicBezTo>
                    <a:pt x="675" y="51"/>
                    <a:pt x="674" y="52"/>
                    <a:pt x="673" y="52"/>
                  </a:cubicBezTo>
                  <a:lnTo>
                    <a:pt x="673" y="52"/>
                  </a:lnTo>
                  <a:cubicBezTo>
                    <a:pt x="674" y="52"/>
                    <a:pt x="674" y="52"/>
                    <a:pt x="674" y="51"/>
                  </a:cubicBezTo>
                  <a:lnTo>
                    <a:pt x="674" y="51"/>
                  </a:lnTo>
                  <a:lnTo>
                    <a:pt x="679" y="50"/>
                  </a:lnTo>
                  <a:lnTo>
                    <a:pt x="679" y="50"/>
                  </a:lnTo>
                  <a:cubicBezTo>
                    <a:pt x="678" y="50"/>
                    <a:pt x="677" y="51"/>
                    <a:pt x="676" y="51"/>
                  </a:cubicBezTo>
                  <a:lnTo>
                    <a:pt x="676" y="51"/>
                  </a:lnTo>
                  <a:cubicBezTo>
                    <a:pt x="678" y="51"/>
                    <a:pt x="679" y="50"/>
                    <a:pt x="681" y="50"/>
                  </a:cubicBezTo>
                  <a:close/>
                  <a:moveTo>
                    <a:pt x="684" y="49"/>
                  </a:moveTo>
                  <a:lnTo>
                    <a:pt x="683" y="50"/>
                  </a:lnTo>
                  <a:lnTo>
                    <a:pt x="683" y="50"/>
                  </a:lnTo>
                  <a:lnTo>
                    <a:pt x="671" y="54"/>
                  </a:lnTo>
                  <a:lnTo>
                    <a:pt x="671" y="54"/>
                  </a:lnTo>
                  <a:cubicBezTo>
                    <a:pt x="672" y="53"/>
                    <a:pt x="673" y="53"/>
                    <a:pt x="673" y="53"/>
                  </a:cubicBezTo>
                  <a:lnTo>
                    <a:pt x="673" y="53"/>
                  </a:lnTo>
                  <a:cubicBezTo>
                    <a:pt x="672" y="53"/>
                    <a:pt x="671" y="53"/>
                    <a:pt x="670" y="54"/>
                  </a:cubicBezTo>
                  <a:lnTo>
                    <a:pt x="670" y="54"/>
                  </a:lnTo>
                  <a:cubicBezTo>
                    <a:pt x="672" y="53"/>
                    <a:pt x="673" y="53"/>
                    <a:pt x="674" y="52"/>
                  </a:cubicBezTo>
                  <a:lnTo>
                    <a:pt x="674" y="52"/>
                  </a:lnTo>
                  <a:cubicBezTo>
                    <a:pt x="673" y="52"/>
                    <a:pt x="672" y="53"/>
                    <a:pt x="671" y="53"/>
                  </a:cubicBezTo>
                  <a:lnTo>
                    <a:pt x="671" y="53"/>
                  </a:lnTo>
                  <a:cubicBezTo>
                    <a:pt x="672" y="53"/>
                    <a:pt x="672" y="53"/>
                    <a:pt x="672" y="53"/>
                  </a:cubicBezTo>
                  <a:lnTo>
                    <a:pt x="672" y="53"/>
                  </a:lnTo>
                  <a:cubicBezTo>
                    <a:pt x="672" y="53"/>
                    <a:pt x="672" y="52"/>
                    <a:pt x="673" y="52"/>
                  </a:cubicBezTo>
                  <a:lnTo>
                    <a:pt x="673" y="52"/>
                  </a:lnTo>
                  <a:lnTo>
                    <a:pt x="672" y="53"/>
                  </a:lnTo>
                  <a:lnTo>
                    <a:pt x="672" y="53"/>
                  </a:lnTo>
                  <a:cubicBezTo>
                    <a:pt x="672" y="53"/>
                    <a:pt x="672" y="52"/>
                    <a:pt x="672" y="52"/>
                  </a:cubicBezTo>
                  <a:lnTo>
                    <a:pt x="672" y="52"/>
                  </a:lnTo>
                  <a:cubicBezTo>
                    <a:pt x="671" y="53"/>
                    <a:pt x="670" y="53"/>
                    <a:pt x="668" y="54"/>
                  </a:cubicBezTo>
                  <a:lnTo>
                    <a:pt x="668" y="54"/>
                  </a:lnTo>
                  <a:lnTo>
                    <a:pt x="668" y="54"/>
                  </a:lnTo>
                  <a:lnTo>
                    <a:pt x="668" y="54"/>
                  </a:lnTo>
                  <a:lnTo>
                    <a:pt x="671" y="53"/>
                  </a:lnTo>
                  <a:lnTo>
                    <a:pt x="671" y="53"/>
                  </a:lnTo>
                  <a:cubicBezTo>
                    <a:pt x="672" y="52"/>
                    <a:pt x="673" y="52"/>
                    <a:pt x="673" y="52"/>
                  </a:cubicBezTo>
                  <a:lnTo>
                    <a:pt x="673" y="52"/>
                  </a:lnTo>
                  <a:cubicBezTo>
                    <a:pt x="673" y="52"/>
                    <a:pt x="673" y="52"/>
                    <a:pt x="672" y="52"/>
                  </a:cubicBezTo>
                  <a:lnTo>
                    <a:pt x="672" y="52"/>
                  </a:lnTo>
                  <a:cubicBezTo>
                    <a:pt x="673" y="52"/>
                    <a:pt x="673" y="52"/>
                    <a:pt x="673" y="52"/>
                  </a:cubicBezTo>
                  <a:lnTo>
                    <a:pt x="673" y="52"/>
                  </a:lnTo>
                  <a:cubicBezTo>
                    <a:pt x="673" y="52"/>
                    <a:pt x="673" y="52"/>
                    <a:pt x="673" y="52"/>
                  </a:cubicBezTo>
                  <a:lnTo>
                    <a:pt x="673" y="52"/>
                  </a:lnTo>
                  <a:lnTo>
                    <a:pt x="674" y="52"/>
                  </a:lnTo>
                  <a:lnTo>
                    <a:pt x="674" y="52"/>
                  </a:lnTo>
                  <a:cubicBezTo>
                    <a:pt x="674" y="52"/>
                    <a:pt x="674" y="52"/>
                    <a:pt x="674" y="52"/>
                  </a:cubicBezTo>
                  <a:lnTo>
                    <a:pt x="674" y="52"/>
                  </a:lnTo>
                  <a:cubicBezTo>
                    <a:pt x="674" y="52"/>
                    <a:pt x="675" y="52"/>
                    <a:pt x="675" y="52"/>
                  </a:cubicBezTo>
                  <a:lnTo>
                    <a:pt x="675" y="52"/>
                  </a:lnTo>
                  <a:lnTo>
                    <a:pt x="674" y="52"/>
                  </a:lnTo>
                  <a:lnTo>
                    <a:pt x="674" y="52"/>
                  </a:lnTo>
                  <a:cubicBezTo>
                    <a:pt x="675" y="52"/>
                    <a:pt x="675" y="52"/>
                    <a:pt x="675" y="52"/>
                  </a:cubicBezTo>
                  <a:lnTo>
                    <a:pt x="675" y="52"/>
                  </a:lnTo>
                  <a:cubicBezTo>
                    <a:pt x="675" y="52"/>
                    <a:pt x="676" y="51"/>
                    <a:pt x="676" y="51"/>
                  </a:cubicBezTo>
                  <a:lnTo>
                    <a:pt x="676" y="51"/>
                  </a:lnTo>
                  <a:cubicBezTo>
                    <a:pt x="676" y="51"/>
                    <a:pt x="675" y="52"/>
                    <a:pt x="675" y="52"/>
                  </a:cubicBezTo>
                  <a:lnTo>
                    <a:pt x="675" y="52"/>
                  </a:lnTo>
                  <a:lnTo>
                    <a:pt x="678" y="51"/>
                  </a:lnTo>
                  <a:lnTo>
                    <a:pt x="678" y="51"/>
                  </a:lnTo>
                  <a:cubicBezTo>
                    <a:pt x="677" y="51"/>
                    <a:pt x="675" y="52"/>
                    <a:pt x="673" y="53"/>
                  </a:cubicBezTo>
                  <a:lnTo>
                    <a:pt x="673" y="53"/>
                  </a:lnTo>
                  <a:cubicBezTo>
                    <a:pt x="677" y="52"/>
                    <a:pt x="680" y="51"/>
                    <a:pt x="683" y="50"/>
                  </a:cubicBezTo>
                  <a:lnTo>
                    <a:pt x="683" y="50"/>
                  </a:lnTo>
                  <a:cubicBezTo>
                    <a:pt x="683" y="50"/>
                    <a:pt x="683" y="50"/>
                    <a:pt x="683" y="50"/>
                  </a:cubicBezTo>
                  <a:lnTo>
                    <a:pt x="683" y="50"/>
                  </a:lnTo>
                  <a:lnTo>
                    <a:pt x="684" y="49"/>
                  </a:lnTo>
                  <a:close/>
                  <a:moveTo>
                    <a:pt x="671" y="54"/>
                  </a:moveTo>
                  <a:lnTo>
                    <a:pt x="671" y="54"/>
                  </a:lnTo>
                  <a:cubicBezTo>
                    <a:pt x="671" y="54"/>
                    <a:pt x="671" y="54"/>
                    <a:pt x="671" y="54"/>
                  </a:cubicBezTo>
                  <a:lnTo>
                    <a:pt x="671" y="54"/>
                  </a:lnTo>
                  <a:lnTo>
                    <a:pt x="671" y="54"/>
                  </a:lnTo>
                  <a:close/>
                  <a:moveTo>
                    <a:pt x="671" y="53"/>
                  </a:moveTo>
                  <a:cubicBezTo>
                    <a:pt x="671" y="53"/>
                    <a:pt x="670" y="53"/>
                    <a:pt x="670" y="54"/>
                  </a:cubicBezTo>
                  <a:lnTo>
                    <a:pt x="670" y="54"/>
                  </a:lnTo>
                  <a:cubicBezTo>
                    <a:pt x="670" y="54"/>
                    <a:pt x="670" y="54"/>
                    <a:pt x="670" y="54"/>
                  </a:cubicBezTo>
                  <a:lnTo>
                    <a:pt x="670" y="54"/>
                  </a:lnTo>
                  <a:cubicBezTo>
                    <a:pt x="670" y="54"/>
                    <a:pt x="670" y="54"/>
                    <a:pt x="670" y="54"/>
                  </a:cubicBezTo>
                  <a:lnTo>
                    <a:pt x="670" y="54"/>
                  </a:lnTo>
                  <a:cubicBezTo>
                    <a:pt x="670" y="54"/>
                    <a:pt x="670" y="54"/>
                    <a:pt x="670" y="54"/>
                  </a:cubicBezTo>
                  <a:lnTo>
                    <a:pt x="670" y="54"/>
                  </a:lnTo>
                  <a:cubicBezTo>
                    <a:pt x="670" y="54"/>
                    <a:pt x="670" y="54"/>
                    <a:pt x="670" y="54"/>
                  </a:cubicBezTo>
                  <a:lnTo>
                    <a:pt x="670" y="54"/>
                  </a:lnTo>
                  <a:cubicBezTo>
                    <a:pt x="670" y="54"/>
                    <a:pt x="670" y="54"/>
                    <a:pt x="670" y="54"/>
                  </a:cubicBezTo>
                  <a:lnTo>
                    <a:pt x="670" y="54"/>
                  </a:lnTo>
                  <a:cubicBezTo>
                    <a:pt x="670" y="54"/>
                    <a:pt x="670" y="54"/>
                    <a:pt x="670" y="54"/>
                  </a:cubicBezTo>
                  <a:lnTo>
                    <a:pt x="670" y="54"/>
                  </a:lnTo>
                  <a:cubicBezTo>
                    <a:pt x="670" y="54"/>
                    <a:pt x="670" y="54"/>
                    <a:pt x="670" y="54"/>
                  </a:cubicBezTo>
                  <a:lnTo>
                    <a:pt x="670" y="54"/>
                  </a:lnTo>
                  <a:cubicBezTo>
                    <a:pt x="670" y="54"/>
                    <a:pt x="669" y="54"/>
                    <a:pt x="669" y="54"/>
                  </a:cubicBezTo>
                  <a:lnTo>
                    <a:pt x="669" y="54"/>
                  </a:lnTo>
                  <a:cubicBezTo>
                    <a:pt x="670" y="54"/>
                    <a:pt x="671" y="53"/>
                    <a:pt x="671" y="53"/>
                  </a:cubicBezTo>
                  <a:close/>
                  <a:moveTo>
                    <a:pt x="671" y="54"/>
                  </a:moveTo>
                  <a:lnTo>
                    <a:pt x="669" y="54"/>
                  </a:lnTo>
                  <a:lnTo>
                    <a:pt x="669" y="54"/>
                  </a:lnTo>
                  <a:lnTo>
                    <a:pt x="671" y="54"/>
                  </a:lnTo>
                  <a:close/>
                  <a:moveTo>
                    <a:pt x="669" y="54"/>
                  </a:moveTo>
                  <a:cubicBezTo>
                    <a:pt x="669" y="54"/>
                    <a:pt x="669" y="54"/>
                    <a:pt x="669" y="54"/>
                  </a:cubicBezTo>
                  <a:lnTo>
                    <a:pt x="669" y="54"/>
                  </a:lnTo>
                  <a:lnTo>
                    <a:pt x="669" y="54"/>
                  </a:lnTo>
                  <a:close/>
                  <a:moveTo>
                    <a:pt x="668" y="55"/>
                  </a:moveTo>
                  <a:lnTo>
                    <a:pt x="668" y="55"/>
                  </a:lnTo>
                  <a:lnTo>
                    <a:pt x="668" y="55"/>
                  </a:lnTo>
                  <a:lnTo>
                    <a:pt x="668" y="55"/>
                  </a:lnTo>
                  <a:close/>
                  <a:moveTo>
                    <a:pt x="669" y="55"/>
                  </a:moveTo>
                  <a:cubicBezTo>
                    <a:pt x="668" y="55"/>
                    <a:pt x="668" y="56"/>
                    <a:pt x="668" y="56"/>
                  </a:cubicBezTo>
                  <a:lnTo>
                    <a:pt x="668" y="56"/>
                  </a:lnTo>
                  <a:cubicBezTo>
                    <a:pt x="668" y="56"/>
                    <a:pt x="668" y="56"/>
                    <a:pt x="668" y="56"/>
                  </a:cubicBezTo>
                  <a:lnTo>
                    <a:pt x="668" y="56"/>
                  </a:lnTo>
                  <a:cubicBezTo>
                    <a:pt x="668" y="56"/>
                    <a:pt x="668" y="55"/>
                    <a:pt x="669" y="55"/>
                  </a:cubicBezTo>
                  <a:close/>
                  <a:moveTo>
                    <a:pt x="666" y="55"/>
                  </a:moveTo>
                  <a:lnTo>
                    <a:pt x="666" y="55"/>
                  </a:lnTo>
                  <a:cubicBezTo>
                    <a:pt x="665" y="55"/>
                    <a:pt x="664" y="56"/>
                    <a:pt x="663" y="56"/>
                  </a:cubicBezTo>
                  <a:lnTo>
                    <a:pt x="663" y="56"/>
                  </a:lnTo>
                  <a:cubicBezTo>
                    <a:pt x="663" y="56"/>
                    <a:pt x="664" y="56"/>
                    <a:pt x="664" y="56"/>
                  </a:cubicBezTo>
                  <a:lnTo>
                    <a:pt x="664" y="56"/>
                  </a:lnTo>
                  <a:cubicBezTo>
                    <a:pt x="664" y="56"/>
                    <a:pt x="664" y="56"/>
                    <a:pt x="664" y="56"/>
                  </a:cubicBezTo>
                  <a:lnTo>
                    <a:pt x="664" y="56"/>
                  </a:lnTo>
                  <a:cubicBezTo>
                    <a:pt x="665" y="55"/>
                    <a:pt x="665" y="55"/>
                    <a:pt x="666" y="55"/>
                  </a:cubicBezTo>
                  <a:close/>
                  <a:moveTo>
                    <a:pt x="658" y="55"/>
                  </a:moveTo>
                  <a:cubicBezTo>
                    <a:pt x="654" y="56"/>
                    <a:pt x="650" y="57"/>
                    <a:pt x="647" y="58"/>
                  </a:cubicBezTo>
                  <a:lnTo>
                    <a:pt x="647" y="58"/>
                  </a:lnTo>
                  <a:cubicBezTo>
                    <a:pt x="648" y="58"/>
                    <a:pt x="649" y="58"/>
                    <a:pt x="650" y="57"/>
                  </a:cubicBezTo>
                  <a:lnTo>
                    <a:pt x="650" y="57"/>
                  </a:lnTo>
                  <a:cubicBezTo>
                    <a:pt x="652" y="57"/>
                    <a:pt x="655" y="56"/>
                    <a:pt x="658" y="55"/>
                  </a:cubicBezTo>
                  <a:close/>
                  <a:moveTo>
                    <a:pt x="661" y="57"/>
                  </a:moveTo>
                  <a:lnTo>
                    <a:pt x="656" y="59"/>
                  </a:lnTo>
                  <a:lnTo>
                    <a:pt x="656" y="59"/>
                  </a:lnTo>
                  <a:lnTo>
                    <a:pt x="661" y="57"/>
                  </a:lnTo>
                  <a:close/>
                  <a:moveTo>
                    <a:pt x="667" y="51"/>
                  </a:moveTo>
                  <a:cubicBezTo>
                    <a:pt x="663" y="53"/>
                    <a:pt x="658" y="54"/>
                    <a:pt x="654" y="56"/>
                  </a:cubicBezTo>
                  <a:lnTo>
                    <a:pt x="654" y="56"/>
                  </a:lnTo>
                  <a:cubicBezTo>
                    <a:pt x="650" y="57"/>
                    <a:pt x="647" y="58"/>
                    <a:pt x="643" y="59"/>
                  </a:cubicBezTo>
                  <a:lnTo>
                    <a:pt x="643" y="59"/>
                  </a:lnTo>
                  <a:cubicBezTo>
                    <a:pt x="643" y="59"/>
                    <a:pt x="643" y="59"/>
                    <a:pt x="643" y="59"/>
                  </a:cubicBezTo>
                  <a:lnTo>
                    <a:pt x="643" y="59"/>
                  </a:lnTo>
                  <a:cubicBezTo>
                    <a:pt x="651" y="56"/>
                    <a:pt x="659" y="54"/>
                    <a:pt x="667" y="51"/>
                  </a:cubicBezTo>
                  <a:close/>
                  <a:moveTo>
                    <a:pt x="677" y="48"/>
                  </a:moveTo>
                  <a:cubicBezTo>
                    <a:pt x="676" y="49"/>
                    <a:pt x="674" y="50"/>
                    <a:pt x="673" y="50"/>
                  </a:cubicBezTo>
                  <a:lnTo>
                    <a:pt x="673" y="50"/>
                  </a:lnTo>
                  <a:cubicBezTo>
                    <a:pt x="670" y="51"/>
                    <a:pt x="667" y="52"/>
                    <a:pt x="665" y="53"/>
                  </a:cubicBezTo>
                  <a:lnTo>
                    <a:pt x="665" y="53"/>
                  </a:lnTo>
                  <a:cubicBezTo>
                    <a:pt x="666" y="52"/>
                    <a:pt x="668" y="52"/>
                    <a:pt x="669" y="52"/>
                  </a:cubicBezTo>
                  <a:lnTo>
                    <a:pt x="669" y="52"/>
                  </a:lnTo>
                  <a:cubicBezTo>
                    <a:pt x="667" y="52"/>
                    <a:pt x="666" y="53"/>
                    <a:pt x="664" y="53"/>
                  </a:cubicBezTo>
                  <a:lnTo>
                    <a:pt x="664" y="53"/>
                  </a:lnTo>
                  <a:lnTo>
                    <a:pt x="665" y="53"/>
                  </a:lnTo>
                  <a:lnTo>
                    <a:pt x="665" y="53"/>
                  </a:lnTo>
                  <a:cubicBezTo>
                    <a:pt x="665" y="53"/>
                    <a:pt x="664" y="53"/>
                    <a:pt x="663" y="54"/>
                  </a:cubicBezTo>
                  <a:lnTo>
                    <a:pt x="663" y="54"/>
                  </a:lnTo>
                  <a:cubicBezTo>
                    <a:pt x="663" y="54"/>
                    <a:pt x="663" y="54"/>
                    <a:pt x="663" y="54"/>
                  </a:cubicBezTo>
                  <a:lnTo>
                    <a:pt x="663" y="54"/>
                  </a:lnTo>
                  <a:cubicBezTo>
                    <a:pt x="663" y="54"/>
                    <a:pt x="664" y="53"/>
                    <a:pt x="664" y="53"/>
                  </a:cubicBezTo>
                  <a:lnTo>
                    <a:pt x="664" y="53"/>
                  </a:lnTo>
                  <a:lnTo>
                    <a:pt x="662" y="54"/>
                  </a:lnTo>
                  <a:cubicBezTo>
                    <a:pt x="662" y="54"/>
                    <a:pt x="663" y="54"/>
                    <a:pt x="663" y="54"/>
                  </a:cubicBezTo>
                  <a:lnTo>
                    <a:pt x="663" y="54"/>
                  </a:lnTo>
                  <a:cubicBezTo>
                    <a:pt x="662" y="54"/>
                    <a:pt x="662" y="54"/>
                    <a:pt x="661" y="54"/>
                  </a:cubicBezTo>
                  <a:lnTo>
                    <a:pt x="661" y="54"/>
                  </a:lnTo>
                  <a:cubicBezTo>
                    <a:pt x="662" y="54"/>
                    <a:pt x="662" y="54"/>
                    <a:pt x="662" y="54"/>
                  </a:cubicBezTo>
                  <a:lnTo>
                    <a:pt x="662" y="54"/>
                  </a:lnTo>
                  <a:cubicBezTo>
                    <a:pt x="662" y="54"/>
                    <a:pt x="662" y="54"/>
                    <a:pt x="661" y="54"/>
                  </a:cubicBezTo>
                  <a:lnTo>
                    <a:pt x="661" y="54"/>
                  </a:lnTo>
                  <a:cubicBezTo>
                    <a:pt x="661" y="54"/>
                    <a:pt x="661" y="54"/>
                    <a:pt x="661" y="54"/>
                  </a:cubicBezTo>
                  <a:lnTo>
                    <a:pt x="661" y="54"/>
                  </a:lnTo>
                  <a:cubicBezTo>
                    <a:pt x="661" y="54"/>
                    <a:pt x="661" y="55"/>
                    <a:pt x="660" y="55"/>
                  </a:cubicBezTo>
                  <a:lnTo>
                    <a:pt x="660" y="55"/>
                  </a:lnTo>
                  <a:cubicBezTo>
                    <a:pt x="660" y="55"/>
                    <a:pt x="660" y="55"/>
                    <a:pt x="660" y="55"/>
                  </a:cubicBezTo>
                  <a:lnTo>
                    <a:pt x="660" y="55"/>
                  </a:lnTo>
                  <a:cubicBezTo>
                    <a:pt x="660" y="55"/>
                    <a:pt x="661" y="54"/>
                    <a:pt x="661" y="54"/>
                  </a:cubicBezTo>
                  <a:lnTo>
                    <a:pt x="661" y="54"/>
                  </a:lnTo>
                  <a:cubicBezTo>
                    <a:pt x="658" y="55"/>
                    <a:pt x="654" y="57"/>
                    <a:pt x="650" y="58"/>
                  </a:cubicBezTo>
                  <a:lnTo>
                    <a:pt x="650" y="58"/>
                  </a:lnTo>
                  <a:cubicBezTo>
                    <a:pt x="649" y="58"/>
                    <a:pt x="647" y="59"/>
                    <a:pt x="646" y="59"/>
                  </a:cubicBezTo>
                  <a:lnTo>
                    <a:pt x="646" y="59"/>
                  </a:lnTo>
                  <a:lnTo>
                    <a:pt x="662" y="54"/>
                  </a:lnTo>
                  <a:lnTo>
                    <a:pt x="662" y="54"/>
                  </a:lnTo>
                  <a:cubicBezTo>
                    <a:pt x="661" y="54"/>
                    <a:pt x="659" y="55"/>
                    <a:pt x="658" y="55"/>
                  </a:cubicBezTo>
                  <a:lnTo>
                    <a:pt x="658" y="55"/>
                  </a:lnTo>
                  <a:cubicBezTo>
                    <a:pt x="660" y="54"/>
                    <a:pt x="662" y="54"/>
                    <a:pt x="665" y="53"/>
                  </a:cubicBezTo>
                  <a:lnTo>
                    <a:pt x="665" y="53"/>
                  </a:lnTo>
                  <a:cubicBezTo>
                    <a:pt x="662" y="54"/>
                    <a:pt x="658" y="55"/>
                    <a:pt x="655" y="56"/>
                  </a:cubicBezTo>
                  <a:lnTo>
                    <a:pt x="655" y="56"/>
                  </a:lnTo>
                  <a:cubicBezTo>
                    <a:pt x="659" y="54"/>
                    <a:pt x="664" y="53"/>
                    <a:pt x="667" y="51"/>
                  </a:cubicBezTo>
                  <a:lnTo>
                    <a:pt x="667" y="51"/>
                  </a:lnTo>
                  <a:cubicBezTo>
                    <a:pt x="671" y="50"/>
                    <a:pt x="674" y="49"/>
                    <a:pt x="677" y="48"/>
                  </a:cubicBezTo>
                  <a:close/>
                  <a:moveTo>
                    <a:pt x="671" y="50"/>
                  </a:moveTo>
                  <a:lnTo>
                    <a:pt x="671" y="50"/>
                  </a:lnTo>
                  <a:cubicBezTo>
                    <a:pt x="662" y="53"/>
                    <a:pt x="653" y="56"/>
                    <a:pt x="643" y="59"/>
                  </a:cubicBezTo>
                  <a:lnTo>
                    <a:pt x="643" y="59"/>
                  </a:lnTo>
                  <a:cubicBezTo>
                    <a:pt x="643" y="59"/>
                    <a:pt x="644" y="59"/>
                    <a:pt x="644" y="58"/>
                  </a:cubicBezTo>
                  <a:lnTo>
                    <a:pt x="644" y="58"/>
                  </a:lnTo>
                  <a:cubicBezTo>
                    <a:pt x="642" y="59"/>
                    <a:pt x="640" y="60"/>
                    <a:pt x="638" y="60"/>
                  </a:cubicBezTo>
                  <a:lnTo>
                    <a:pt x="638" y="60"/>
                  </a:lnTo>
                  <a:cubicBezTo>
                    <a:pt x="638" y="61"/>
                    <a:pt x="637" y="61"/>
                    <a:pt x="636" y="61"/>
                  </a:cubicBezTo>
                  <a:lnTo>
                    <a:pt x="636" y="61"/>
                  </a:lnTo>
                  <a:cubicBezTo>
                    <a:pt x="638" y="60"/>
                    <a:pt x="640" y="59"/>
                    <a:pt x="641" y="59"/>
                  </a:cubicBezTo>
                  <a:lnTo>
                    <a:pt x="641" y="59"/>
                  </a:lnTo>
                  <a:cubicBezTo>
                    <a:pt x="643" y="58"/>
                    <a:pt x="645" y="58"/>
                    <a:pt x="646" y="57"/>
                  </a:cubicBezTo>
                  <a:lnTo>
                    <a:pt x="646" y="57"/>
                  </a:lnTo>
                  <a:cubicBezTo>
                    <a:pt x="646" y="58"/>
                    <a:pt x="645" y="58"/>
                    <a:pt x="644" y="58"/>
                  </a:cubicBezTo>
                  <a:lnTo>
                    <a:pt x="644" y="58"/>
                  </a:lnTo>
                  <a:cubicBezTo>
                    <a:pt x="651" y="56"/>
                    <a:pt x="659" y="53"/>
                    <a:pt x="671" y="50"/>
                  </a:cubicBezTo>
                  <a:close/>
                  <a:moveTo>
                    <a:pt x="648" y="58"/>
                  </a:moveTo>
                  <a:cubicBezTo>
                    <a:pt x="647" y="58"/>
                    <a:pt x="646" y="59"/>
                    <a:pt x="645" y="59"/>
                  </a:cubicBezTo>
                  <a:lnTo>
                    <a:pt x="645" y="59"/>
                  </a:lnTo>
                  <a:cubicBezTo>
                    <a:pt x="646" y="59"/>
                    <a:pt x="647" y="59"/>
                    <a:pt x="647" y="58"/>
                  </a:cubicBezTo>
                  <a:lnTo>
                    <a:pt x="647" y="58"/>
                  </a:lnTo>
                  <a:cubicBezTo>
                    <a:pt x="645" y="59"/>
                    <a:pt x="643" y="60"/>
                    <a:pt x="641" y="60"/>
                  </a:cubicBezTo>
                  <a:lnTo>
                    <a:pt x="641" y="60"/>
                  </a:lnTo>
                  <a:cubicBezTo>
                    <a:pt x="641" y="61"/>
                    <a:pt x="640" y="61"/>
                    <a:pt x="639" y="61"/>
                  </a:cubicBezTo>
                  <a:lnTo>
                    <a:pt x="639" y="61"/>
                  </a:lnTo>
                  <a:cubicBezTo>
                    <a:pt x="641" y="60"/>
                    <a:pt x="643" y="60"/>
                    <a:pt x="645" y="59"/>
                  </a:cubicBezTo>
                  <a:lnTo>
                    <a:pt x="645" y="59"/>
                  </a:lnTo>
                  <a:cubicBezTo>
                    <a:pt x="642" y="60"/>
                    <a:pt x="640" y="60"/>
                    <a:pt x="638" y="61"/>
                  </a:cubicBezTo>
                  <a:lnTo>
                    <a:pt x="638" y="61"/>
                  </a:lnTo>
                  <a:cubicBezTo>
                    <a:pt x="638" y="61"/>
                    <a:pt x="639" y="61"/>
                    <a:pt x="639" y="61"/>
                  </a:cubicBezTo>
                  <a:lnTo>
                    <a:pt x="639" y="61"/>
                  </a:lnTo>
                  <a:cubicBezTo>
                    <a:pt x="642" y="60"/>
                    <a:pt x="645" y="59"/>
                    <a:pt x="648" y="58"/>
                  </a:cubicBezTo>
                  <a:close/>
                  <a:moveTo>
                    <a:pt x="646" y="59"/>
                  </a:moveTo>
                  <a:cubicBezTo>
                    <a:pt x="644" y="60"/>
                    <a:pt x="643" y="61"/>
                    <a:pt x="641" y="61"/>
                  </a:cubicBezTo>
                  <a:lnTo>
                    <a:pt x="641" y="61"/>
                  </a:lnTo>
                  <a:cubicBezTo>
                    <a:pt x="640" y="61"/>
                    <a:pt x="640" y="62"/>
                    <a:pt x="639" y="62"/>
                  </a:cubicBezTo>
                  <a:lnTo>
                    <a:pt x="639" y="62"/>
                  </a:lnTo>
                  <a:cubicBezTo>
                    <a:pt x="641" y="61"/>
                    <a:pt x="643" y="60"/>
                    <a:pt x="646" y="59"/>
                  </a:cubicBezTo>
                  <a:close/>
                  <a:moveTo>
                    <a:pt x="638" y="61"/>
                  </a:moveTo>
                  <a:cubicBezTo>
                    <a:pt x="637" y="62"/>
                    <a:pt x="636" y="62"/>
                    <a:pt x="634" y="62"/>
                  </a:cubicBezTo>
                  <a:lnTo>
                    <a:pt x="634" y="62"/>
                  </a:lnTo>
                  <a:cubicBezTo>
                    <a:pt x="634" y="62"/>
                    <a:pt x="634" y="62"/>
                    <a:pt x="634" y="62"/>
                  </a:cubicBezTo>
                  <a:lnTo>
                    <a:pt x="634" y="62"/>
                  </a:lnTo>
                  <a:cubicBezTo>
                    <a:pt x="636" y="62"/>
                    <a:pt x="637" y="61"/>
                    <a:pt x="638" y="61"/>
                  </a:cubicBezTo>
                  <a:close/>
                  <a:moveTo>
                    <a:pt x="645" y="63"/>
                  </a:moveTo>
                  <a:lnTo>
                    <a:pt x="645" y="63"/>
                  </a:lnTo>
                  <a:lnTo>
                    <a:pt x="645" y="63"/>
                  </a:lnTo>
                  <a:cubicBezTo>
                    <a:pt x="645" y="63"/>
                    <a:pt x="645" y="63"/>
                    <a:pt x="645" y="63"/>
                  </a:cubicBezTo>
                  <a:close/>
                  <a:moveTo>
                    <a:pt x="636" y="63"/>
                  </a:moveTo>
                  <a:cubicBezTo>
                    <a:pt x="636" y="63"/>
                    <a:pt x="636" y="63"/>
                    <a:pt x="636" y="63"/>
                  </a:cubicBezTo>
                  <a:lnTo>
                    <a:pt x="636" y="63"/>
                  </a:lnTo>
                  <a:cubicBezTo>
                    <a:pt x="636" y="63"/>
                    <a:pt x="636" y="63"/>
                    <a:pt x="636" y="63"/>
                  </a:cubicBezTo>
                  <a:lnTo>
                    <a:pt x="636" y="63"/>
                  </a:lnTo>
                  <a:cubicBezTo>
                    <a:pt x="636" y="63"/>
                    <a:pt x="636" y="63"/>
                    <a:pt x="636" y="63"/>
                  </a:cubicBezTo>
                  <a:close/>
                  <a:moveTo>
                    <a:pt x="656" y="59"/>
                  </a:moveTo>
                  <a:lnTo>
                    <a:pt x="653" y="60"/>
                  </a:lnTo>
                  <a:lnTo>
                    <a:pt x="653" y="60"/>
                  </a:lnTo>
                  <a:cubicBezTo>
                    <a:pt x="653" y="60"/>
                    <a:pt x="653" y="60"/>
                    <a:pt x="653" y="60"/>
                  </a:cubicBezTo>
                  <a:lnTo>
                    <a:pt x="653" y="60"/>
                  </a:lnTo>
                  <a:cubicBezTo>
                    <a:pt x="649" y="61"/>
                    <a:pt x="646" y="62"/>
                    <a:pt x="643" y="63"/>
                  </a:cubicBezTo>
                  <a:lnTo>
                    <a:pt x="643" y="63"/>
                  </a:lnTo>
                  <a:cubicBezTo>
                    <a:pt x="643" y="63"/>
                    <a:pt x="643" y="63"/>
                    <a:pt x="643" y="63"/>
                  </a:cubicBezTo>
                  <a:lnTo>
                    <a:pt x="643" y="63"/>
                  </a:lnTo>
                  <a:lnTo>
                    <a:pt x="645" y="63"/>
                  </a:lnTo>
                  <a:lnTo>
                    <a:pt x="645" y="63"/>
                  </a:lnTo>
                  <a:lnTo>
                    <a:pt x="645" y="63"/>
                  </a:lnTo>
                  <a:lnTo>
                    <a:pt x="645" y="63"/>
                  </a:lnTo>
                  <a:lnTo>
                    <a:pt x="653" y="60"/>
                  </a:lnTo>
                  <a:lnTo>
                    <a:pt x="653" y="60"/>
                  </a:lnTo>
                  <a:lnTo>
                    <a:pt x="656" y="59"/>
                  </a:lnTo>
                  <a:close/>
                  <a:moveTo>
                    <a:pt x="634" y="62"/>
                  </a:moveTo>
                  <a:cubicBezTo>
                    <a:pt x="632" y="63"/>
                    <a:pt x="630" y="63"/>
                    <a:pt x="628" y="64"/>
                  </a:cubicBezTo>
                  <a:lnTo>
                    <a:pt x="628" y="64"/>
                  </a:lnTo>
                  <a:cubicBezTo>
                    <a:pt x="629" y="64"/>
                    <a:pt x="629" y="64"/>
                    <a:pt x="630" y="64"/>
                  </a:cubicBezTo>
                  <a:lnTo>
                    <a:pt x="630" y="64"/>
                  </a:lnTo>
                  <a:cubicBezTo>
                    <a:pt x="629" y="64"/>
                    <a:pt x="628" y="64"/>
                    <a:pt x="627" y="64"/>
                  </a:cubicBezTo>
                  <a:lnTo>
                    <a:pt x="627" y="64"/>
                  </a:lnTo>
                  <a:cubicBezTo>
                    <a:pt x="628" y="64"/>
                    <a:pt x="630" y="63"/>
                    <a:pt x="632" y="63"/>
                  </a:cubicBezTo>
                  <a:lnTo>
                    <a:pt x="632" y="63"/>
                  </a:lnTo>
                  <a:cubicBezTo>
                    <a:pt x="631" y="63"/>
                    <a:pt x="630" y="63"/>
                    <a:pt x="630" y="64"/>
                  </a:cubicBezTo>
                  <a:lnTo>
                    <a:pt x="630" y="64"/>
                  </a:lnTo>
                  <a:cubicBezTo>
                    <a:pt x="631" y="63"/>
                    <a:pt x="633" y="63"/>
                    <a:pt x="634" y="62"/>
                  </a:cubicBezTo>
                  <a:lnTo>
                    <a:pt x="634" y="62"/>
                  </a:lnTo>
                  <a:cubicBezTo>
                    <a:pt x="634" y="62"/>
                    <a:pt x="634" y="62"/>
                    <a:pt x="634" y="62"/>
                  </a:cubicBezTo>
                  <a:close/>
                  <a:moveTo>
                    <a:pt x="635" y="64"/>
                  </a:moveTo>
                  <a:lnTo>
                    <a:pt x="635" y="64"/>
                  </a:lnTo>
                  <a:lnTo>
                    <a:pt x="635" y="64"/>
                  </a:lnTo>
                  <a:cubicBezTo>
                    <a:pt x="634" y="64"/>
                    <a:pt x="633" y="64"/>
                    <a:pt x="632" y="65"/>
                  </a:cubicBezTo>
                  <a:lnTo>
                    <a:pt x="632" y="65"/>
                  </a:lnTo>
                  <a:cubicBezTo>
                    <a:pt x="632" y="64"/>
                    <a:pt x="633" y="64"/>
                    <a:pt x="633" y="64"/>
                  </a:cubicBezTo>
                  <a:lnTo>
                    <a:pt x="633" y="64"/>
                  </a:lnTo>
                  <a:cubicBezTo>
                    <a:pt x="634" y="64"/>
                    <a:pt x="634" y="64"/>
                    <a:pt x="635" y="64"/>
                  </a:cubicBezTo>
                  <a:close/>
                  <a:moveTo>
                    <a:pt x="636" y="61"/>
                  </a:moveTo>
                  <a:cubicBezTo>
                    <a:pt x="636" y="61"/>
                    <a:pt x="636" y="61"/>
                    <a:pt x="635" y="61"/>
                  </a:cubicBezTo>
                  <a:lnTo>
                    <a:pt x="635" y="61"/>
                  </a:lnTo>
                  <a:cubicBezTo>
                    <a:pt x="634" y="62"/>
                    <a:pt x="633" y="62"/>
                    <a:pt x="632" y="62"/>
                  </a:cubicBezTo>
                  <a:lnTo>
                    <a:pt x="632" y="62"/>
                  </a:lnTo>
                  <a:cubicBezTo>
                    <a:pt x="632" y="62"/>
                    <a:pt x="632" y="62"/>
                    <a:pt x="632" y="62"/>
                  </a:cubicBezTo>
                  <a:lnTo>
                    <a:pt x="632" y="62"/>
                  </a:lnTo>
                  <a:cubicBezTo>
                    <a:pt x="630" y="63"/>
                    <a:pt x="627" y="64"/>
                    <a:pt x="624" y="65"/>
                  </a:cubicBezTo>
                  <a:lnTo>
                    <a:pt x="624" y="65"/>
                  </a:lnTo>
                  <a:cubicBezTo>
                    <a:pt x="624" y="65"/>
                    <a:pt x="624" y="65"/>
                    <a:pt x="624" y="65"/>
                  </a:cubicBezTo>
                  <a:lnTo>
                    <a:pt x="624" y="65"/>
                  </a:lnTo>
                  <a:cubicBezTo>
                    <a:pt x="626" y="64"/>
                    <a:pt x="629" y="63"/>
                    <a:pt x="632" y="62"/>
                  </a:cubicBezTo>
                  <a:lnTo>
                    <a:pt x="632" y="62"/>
                  </a:lnTo>
                  <a:cubicBezTo>
                    <a:pt x="631" y="62"/>
                    <a:pt x="631" y="62"/>
                    <a:pt x="631" y="63"/>
                  </a:cubicBezTo>
                  <a:lnTo>
                    <a:pt x="631" y="63"/>
                  </a:lnTo>
                  <a:cubicBezTo>
                    <a:pt x="633" y="62"/>
                    <a:pt x="635" y="61"/>
                    <a:pt x="636" y="61"/>
                  </a:cubicBezTo>
                  <a:close/>
                  <a:moveTo>
                    <a:pt x="653" y="64"/>
                  </a:moveTo>
                  <a:cubicBezTo>
                    <a:pt x="652" y="65"/>
                    <a:pt x="651" y="65"/>
                    <a:pt x="650" y="65"/>
                  </a:cubicBezTo>
                  <a:lnTo>
                    <a:pt x="650" y="65"/>
                  </a:lnTo>
                  <a:cubicBezTo>
                    <a:pt x="651" y="65"/>
                    <a:pt x="651" y="65"/>
                    <a:pt x="652" y="64"/>
                  </a:cubicBezTo>
                  <a:lnTo>
                    <a:pt x="652" y="64"/>
                  </a:lnTo>
                  <a:cubicBezTo>
                    <a:pt x="652" y="64"/>
                    <a:pt x="652" y="64"/>
                    <a:pt x="652" y="64"/>
                  </a:cubicBezTo>
                  <a:cubicBezTo>
                    <a:pt x="652" y="64"/>
                    <a:pt x="653" y="64"/>
                    <a:pt x="653" y="64"/>
                  </a:cubicBezTo>
                  <a:close/>
                  <a:moveTo>
                    <a:pt x="627" y="64"/>
                  </a:moveTo>
                  <a:lnTo>
                    <a:pt x="627" y="64"/>
                  </a:lnTo>
                  <a:cubicBezTo>
                    <a:pt x="626" y="65"/>
                    <a:pt x="626" y="65"/>
                    <a:pt x="626" y="65"/>
                  </a:cubicBezTo>
                  <a:lnTo>
                    <a:pt x="626" y="65"/>
                  </a:lnTo>
                  <a:cubicBezTo>
                    <a:pt x="625" y="65"/>
                    <a:pt x="625" y="65"/>
                    <a:pt x="625" y="65"/>
                  </a:cubicBezTo>
                  <a:lnTo>
                    <a:pt x="625" y="65"/>
                  </a:lnTo>
                  <a:cubicBezTo>
                    <a:pt x="625" y="65"/>
                    <a:pt x="626" y="65"/>
                    <a:pt x="627" y="64"/>
                  </a:cubicBezTo>
                  <a:close/>
                  <a:moveTo>
                    <a:pt x="625" y="65"/>
                  </a:moveTo>
                  <a:cubicBezTo>
                    <a:pt x="625" y="65"/>
                    <a:pt x="624" y="65"/>
                    <a:pt x="624" y="65"/>
                  </a:cubicBezTo>
                  <a:lnTo>
                    <a:pt x="624" y="65"/>
                  </a:lnTo>
                  <a:cubicBezTo>
                    <a:pt x="624" y="65"/>
                    <a:pt x="624" y="65"/>
                    <a:pt x="624" y="65"/>
                  </a:cubicBezTo>
                  <a:lnTo>
                    <a:pt x="624" y="65"/>
                  </a:lnTo>
                  <a:cubicBezTo>
                    <a:pt x="624" y="65"/>
                    <a:pt x="625" y="65"/>
                    <a:pt x="625" y="65"/>
                  </a:cubicBezTo>
                  <a:close/>
                  <a:moveTo>
                    <a:pt x="643" y="63"/>
                  </a:moveTo>
                  <a:cubicBezTo>
                    <a:pt x="642" y="63"/>
                    <a:pt x="642" y="64"/>
                    <a:pt x="641" y="64"/>
                  </a:cubicBezTo>
                  <a:lnTo>
                    <a:pt x="641" y="64"/>
                  </a:lnTo>
                  <a:cubicBezTo>
                    <a:pt x="640" y="64"/>
                    <a:pt x="639" y="65"/>
                    <a:pt x="638" y="65"/>
                  </a:cubicBezTo>
                  <a:lnTo>
                    <a:pt x="638" y="65"/>
                  </a:lnTo>
                  <a:cubicBezTo>
                    <a:pt x="638" y="65"/>
                    <a:pt x="637" y="65"/>
                    <a:pt x="636" y="66"/>
                  </a:cubicBezTo>
                  <a:lnTo>
                    <a:pt x="636" y="66"/>
                  </a:lnTo>
                  <a:cubicBezTo>
                    <a:pt x="637" y="65"/>
                    <a:pt x="640" y="64"/>
                    <a:pt x="643" y="63"/>
                  </a:cubicBezTo>
                  <a:close/>
                  <a:moveTo>
                    <a:pt x="624" y="65"/>
                  </a:moveTo>
                  <a:cubicBezTo>
                    <a:pt x="624" y="65"/>
                    <a:pt x="624" y="65"/>
                    <a:pt x="624" y="65"/>
                  </a:cubicBezTo>
                  <a:lnTo>
                    <a:pt x="624" y="65"/>
                  </a:lnTo>
                  <a:cubicBezTo>
                    <a:pt x="624" y="65"/>
                    <a:pt x="625" y="65"/>
                    <a:pt x="625" y="65"/>
                  </a:cubicBezTo>
                  <a:lnTo>
                    <a:pt x="625" y="65"/>
                  </a:lnTo>
                  <a:cubicBezTo>
                    <a:pt x="624" y="65"/>
                    <a:pt x="624" y="65"/>
                    <a:pt x="624" y="65"/>
                  </a:cubicBezTo>
                  <a:lnTo>
                    <a:pt x="624" y="65"/>
                  </a:lnTo>
                  <a:cubicBezTo>
                    <a:pt x="624" y="65"/>
                    <a:pt x="624" y="65"/>
                    <a:pt x="624" y="65"/>
                  </a:cubicBezTo>
                  <a:lnTo>
                    <a:pt x="624" y="65"/>
                  </a:lnTo>
                  <a:cubicBezTo>
                    <a:pt x="623" y="65"/>
                    <a:pt x="623" y="66"/>
                    <a:pt x="622" y="66"/>
                  </a:cubicBezTo>
                  <a:lnTo>
                    <a:pt x="622" y="66"/>
                  </a:lnTo>
                  <a:cubicBezTo>
                    <a:pt x="623" y="66"/>
                    <a:pt x="623" y="65"/>
                    <a:pt x="624" y="65"/>
                  </a:cubicBezTo>
                  <a:close/>
                  <a:moveTo>
                    <a:pt x="627" y="66"/>
                  </a:moveTo>
                  <a:cubicBezTo>
                    <a:pt x="627" y="66"/>
                    <a:pt x="626" y="67"/>
                    <a:pt x="626" y="67"/>
                  </a:cubicBezTo>
                  <a:lnTo>
                    <a:pt x="626" y="67"/>
                  </a:lnTo>
                  <a:cubicBezTo>
                    <a:pt x="626" y="67"/>
                    <a:pt x="627" y="67"/>
                    <a:pt x="627" y="66"/>
                  </a:cubicBezTo>
                  <a:lnTo>
                    <a:pt x="627" y="66"/>
                  </a:lnTo>
                  <a:cubicBezTo>
                    <a:pt x="627" y="66"/>
                    <a:pt x="627" y="66"/>
                    <a:pt x="627" y="66"/>
                  </a:cubicBezTo>
                  <a:close/>
                  <a:moveTo>
                    <a:pt x="636" y="63"/>
                  </a:moveTo>
                  <a:lnTo>
                    <a:pt x="635" y="63"/>
                  </a:lnTo>
                  <a:lnTo>
                    <a:pt x="635" y="63"/>
                  </a:lnTo>
                  <a:cubicBezTo>
                    <a:pt x="631" y="65"/>
                    <a:pt x="626" y="66"/>
                    <a:pt x="622" y="68"/>
                  </a:cubicBezTo>
                  <a:lnTo>
                    <a:pt x="622" y="68"/>
                  </a:lnTo>
                  <a:cubicBezTo>
                    <a:pt x="625" y="66"/>
                    <a:pt x="628" y="65"/>
                    <a:pt x="632" y="64"/>
                  </a:cubicBezTo>
                  <a:lnTo>
                    <a:pt x="632" y="64"/>
                  </a:lnTo>
                  <a:lnTo>
                    <a:pt x="623" y="67"/>
                  </a:lnTo>
                  <a:lnTo>
                    <a:pt x="623" y="67"/>
                  </a:lnTo>
                  <a:cubicBezTo>
                    <a:pt x="626" y="66"/>
                    <a:pt x="630" y="64"/>
                    <a:pt x="633" y="63"/>
                  </a:cubicBezTo>
                  <a:lnTo>
                    <a:pt x="633" y="63"/>
                  </a:lnTo>
                  <a:cubicBezTo>
                    <a:pt x="634" y="63"/>
                    <a:pt x="634" y="63"/>
                    <a:pt x="634" y="63"/>
                  </a:cubicBezTo>
                  <a:lnTo>
                    <a:pt x="634" y="63"/>
                  </a:lnTo>
                  <a:cubicBezTo>
                    <a:pt x="633" y="63"/>
                    <a:pt x="633" y="64"/>
                    <a:pt x="632" y="64"/>
                  </a:cubicBezTo>
                  <a:lnTo>
                    <a:pt x="632" y="64"/>
                  </a:lnTo>
                  <a:lnTo>
                    <a:pt x="635" y="63"/>
                  </a:lnTo>
                  <a:lnTo>
                    <a:pt x="635" y="63"/>
                  </a:lnTo>
                  <a:cubicBezTo>
                    <a:pt x="635" y="63"/>
                    <a:pt x="635" y="63"/>
                    <a:pt x="636" y="63"/>
                  </a:cubicBezTo>
                  <a:close/>
                  <a:moveTo>
                    <a:pt x="634" y="64"/>
                  </a:moveTo>
                  <a:lnTo>
                    <a:pt x="634" y="65"/>
                  </a:lnTo>
                  <a:lnTo>
                    <a:pt x="634" y="65"/>
                  </a:lnTo>
                  <a:cubicBezTo>
                    <a:pt x="633" y="65"/>
                    <a:pt x="633" y="65"/>
                    <a:pt x="633" y="65"/>
                  </a:cubicBezTo>
                  <a:lnTo>
                    <a:pt x="633" y="65"/>
                  </a:lnTo>
                  <a:cubicBezTo>
                    <a:pt x="633" y="65"/>
                    <a:pt x="633" y="65"/>
                    <a:pt x="634" y="65"/>
                  </a:cubicBezTo>
                  <a:lnTo>
                    <a:pt x="634" y="65"/>
                  </a:lnTo>
                  <a:lnTo>
                    <a:pt x="633" y="65"/>
                  </a:lnTo>
                  <a:lnTo>
                    <a:pt x="633" y="65"/>
                  </a:lnTo>
                  <a:cubicBezTo>
                    <a:pt x="633" y="66"/>
                    <a:pt x="632" y="66"/>
                    <a:pt x="632" y="66"/>
                  </a:cubicBezTo>
                  <a:lnTo>
                    <a:pt x="632" y="66"/>
                  </a:lnTo>
                  <a:cubicBezTo>
                    <a:pt x="630" y="66"/>
                    <a:pt x="627" y="67"/>
                    <a:pt x="625" y="68"/>
                  </a:cubicBezTo>
                  <a:lnTo>
                    <a:pt x="625" y="68"/>
                  </a:lnTo>
                  <a:cubicBezTo>
                    <a:pt x="628" y="67"/>
                    <a:pt x="630" y="66"/>
                    <a:pt x="633" y="65"/>
                  </a:cubicBezTo>
                  <a:lnTo>
                    <a:pt x="633" y="65"/>
                  </a:lnTo>
                  <a:cubicBezTo>
                    <a:pt x="631" y="65"/>
                    <a:pt x="629" y="66"/>
                    <a:pt x="627" y="66"/>
                  </a:cubicBezTo>
                  <a:lnTo>
                    <a:pt x="627" y="66"/>
                  </a:lnTo>
                  <a:cubicBezTo>
                    <a:pt x="629" y="66"/>
                    <a:pt x="632" y="65"/>
                    <a:pt x="634" y="64"/>
                  </a:cubicBezTo>
                  <a:lnTo>
                    <a:pt x="634" y="64"/>
                  </a:lnTo>
                  <a:cubicBezTo>
                    <a:pt x="634" y="64"/>
                    <a:pt x="634" y="64"/>
                    <a:pt x="634" y="64"/>
                  </a:cubicBezTo>
                  <a:close/>
                  <a:moveTo>
                    <a:pt x="623" y="67"/>
                  </a:moveTo>
                  <a:lnTo>
                    <a:pt x="623" y="67"/>
                  </a:lnTo>
                  <a:cubicBezTo>
                    <a:pt x="622" y="67"/>
                    <a:pt x="621" y="67"/>
                    <a:pt x="620" y="68"/>
                  </a:cubicBezTo>
                  <a:lnTo>
                    <a:pt x="620" y="68"/>
                  </a:lnTo>
                  <a:cubicBezTo>
                    <a:pt x="620" y="68"/>
                    <a:pt x="620" y="68"/>
                    <a:pt x="621" y="68"/>
                  </a:cubicBezTo>
                  <a:lnTo>
                    <a:pt x="621" y="68"/>
                  </a:lnTo>
                  <a:lnTo>
                    <a:pt x="623" y="67"/>
                  </a:lnTo>
                  <a:close/>
                  <a:moveTo>
                    <a:pt x="626" y="67"/>
                  </a:moveTo>
                  <a:cubicBezTo>
                    <a:pt x="625" y="67"/>
                    <a:pt x="624" y="67"/>
                    <a:pt x="623" y="68"/>
                  </a:cubicBezTo>
                  <a:lnTo>
                    <a:pt x="623" y="68"/>
                  </a:lnTo>
                  <a:cubicBezTo>
                    <a:pt x="624" y="67"/>
                    <a:pt x="625" y="67"/>
                    <a:pt x="626" y="67"/>
                  </a:cubicBezTo>
                  <a:close/>
                  <a:moveTo>
                    <a:pt x="622" y="68"/>
                  </a:moveTo>
                  <a:lnTo>
                    <a:pt x="622" y="68"/>
                  </a:lnTo>
                  <a:cubicBezTo>
                    <a:pt x="621" y="68"/>
                    <a:pt x="621" y="68"/>
                    <a:pt x="621" y="68"/>
                  </a:cubicBezTo>
                  <a:lnTo>
                    <a:pt x="621" y="68"/>
                  </a:lnTo>
                  <a:cubicBezTo>
                    <a:pt x="621" y="68"/>
                    <a:pt x="621" y="68"/>
                    <a:pt x="622" y="68"/>
                  </a:cubicBezTo>
                  <a:lnTo>
                    <a:pt x="622" y="68"/>
                  </a:lnTo>
                  <a:lnTo>
                    <a:pt x="620" y="68"/>
                  </a:lnTo>
                  <a:lnTo>
                    <a:pt x="620" y="68"/>
                  </a:lnTo>
                  <a:cubicBezTo>
                    <a:pt x="621" y="68"/>
                    <a:pt x="621" y="68"/>
                    <a:pt x="621" y="68"/>
                  </a:cubicBezTo>
                  <a:lnTo>
                    <a:pt x="621" y="68"/>
                  </a:lnTo>
                  <a:cubicBezTo>
                    <a:pt x="621" y="68"/>
                    <a:pt x="621" y="68"/>
                    <a:pt x="621" y="68"/>
                  </a:cubicBezTo>
                  <a:lnTo>
                    <a:pt x="621" y="68"/>
                  </a:lnTo>
                  <a:cubicBezTo>
                    <a:pt x="621" y="68"/>
                    <a:pt x="621" y="68"/>
                    <a:pt x="622" y="68"/>
                  </a:cubicBezTo>
                  <a:close/>
                  <a:moveTo>
                    <a:pt x="620" y="68"/>
                  </a:moveTo>
                  <a:lnTo>
                    <a:pt x="620" y="68"/>
                  </a:lnTo>
                  <a:cubicBezTo>
                    <a:pt x="620" y="68"/>
                    <a:pt x="620" y="68"/>
                    <a:pt x="620" y="68"/>
                  </a:cubicBezTo>
                  <a:lnTo>
                    <a:pt x="620" y="68"/>
                  </a:lnTo>
                  <a:cubicBezTo>
                    <a:pt x="619" y="68"/>
                    <a:pt x="619" y="68"/>
                    <a:pt x="618" y="69"/>
                  </a:cubicBezTo>
                  <a:lnTo>
                    <a:pt x="618" y="69"/>
                  </a:lnTo>
                  <a:cubicBezTo>
                    <a:pt x="619" y="68"/>
                    <a:pt x="620" y="68"/>
                    <a:pt x="620" y="68"/>
                  </a:cubicBezTo>
                  <a:close/>
                  <a:moveTo>
                    <a:pt x="633" y="67"/>
                  </a:moveTo>
                  <a:cubicBezTo>
                    <a:pt x="633" y="67"/>
                    <a:pt x="632" y="68"/>
                    <a:pt x="629" y="69"/>
                  </a:cubicBezTo>
                  <a:lnTo>
                    <a:pt x="629" y="69"/>
                  </a:lnTo>
                  <a:lnTo>
                    <a:pt x="630" y="68"/>
                  </a:lnTo>
                  <a:lnTo>
                    <a:pt x="630" y="68"/>
                  </a:lnTo>
                  <a:cubicBezTo>
                    <a:pt x="631" y="68"/>
                    <a:pt x="632" y="67"/>
                    <a:pt x="633" y="67"/>
                  </a:cubicBezTo>
                  <a:close/>
                  <a:moveTo>
                    <a:pt x="618" y="69"/>
                  </a:moveTo>
                  <a:cubicBezTo>
                    <a:pt x="618" y="69"/>
                    <a:pt x="618" y="69"/>
                    <a:pt x="617" y="69"/>
                  </a:cubicBezTo>
                  <a:lnTo>
                    <a:pt x="617" y="69"/>
                  </a:lnTo>
                  <a:cubicBezTo>
                    <a:pt x="617" y="69"/>
                    <a:pt x="617" y="69"/>
                    <a:pt x="617" y="69"/>
                  </a:cubicBezTo>
                  <a:lnTo>
                    <a:pt x="617" y="69"/>
                  </a:lnTo>
                  <a:cubicBezTo>
                    <a:pt x="617" y="69"/>
                    <a:pt x="617" y="69"/>
                    <a:pt x="618" y="69"/>
                  </a:cubicBezTo>
                  <a:close/>
                  <a:moveTo>
                    <a:pt x="630" y="69"/>
                  </a:moveTo>
                  <a:lnTo>
                    <a:pt x="630" y="69"/>
                  </a:lnTo>
                  <a:cubicBezTo>
                    <a:pt x="630" y="69"/>
                    <a:pt x="630" y="69"/>
                    <a:pt x="630" y="70"/>
                  </a:cubicBezTo>
                  <a:lnTo>
                    <a:pt x="630" y="70"/>
                  </a:lnTo>
                  <a:cubicBezTo>
                    <a:pt x="630" y="70"/>
                    <a:pt x="630" y="70"/>
                    <a:pt x="630" y="70"/>
                  </a:cubicBezTo>
                  <a:lnTo>
                    <a:pt x="630" y="70"/>
                  </a:lnTo>
                  <a:cubicBezTo>
                    <a:pt x="630" y="70"/>
                    <a:pt x="630" y="69"/>
                    <a:pt x="630" y="69"/>
                  </a:cubicBezTo>
                  <a:close/>
                  <a:moveTo>
                    <a:pt x="634" y="69"/>
                  </a:moveTo>
                  <a:lnTo>
                    <a:pt x="634" y="69"/>
                  </a:lnTo>
                  <a:cubicBezTo>
                    <a:pt x="633" y="70"/>
                    <a:pt x="633" y="70"/>
                    <a:pt x="632" y="70"/>
                  </a:cubicBezTo>
                  <a:lnTo>
                    <a:pt x="632" y="70"/>
                  </a:lnTo>
                  <a:cubicBezTo>
                    <a:pt x="633" y="70"/>
                    <a:pt x="633" y="70"/>
                    <a:pt x="633" y="70"/>
                  </a:cubicBezTo>
                  <a:lnTo>
                    <a:pt x="633" y="70"/>
                  </a:lnTo>
                  <a:cubicBezTo>
                    <a:pt x="634" y="70"/>
                    <a:pt x="634" y="69"/>
                    <a:pt x="634" y="69"/>
                  </a:cubicBezTo>
                  <a:close/>
                  <a:moveTo>
                    <a:pt x="618" y="69"/>
                  </a:moveTo>
                  <a:cubicBezTo>
                    <a:pt x="617" y="69"/>
                    <a:pt x="617" y="69"/>
                    <a:pt x="616" y="70"/>
                  </a:cubicBezTo>
                  <a:lnTo>
                    <a:pt x="616" y="70"/>
                  </a:lnTo>
                  <a:cubicBezTo>
                    <a:pt x="616" y="70"/>
                    <a:pt x="617" y="69"/>
                    <a:pt x="617" y="69"/>
                  </a:cubicBezTo>
                  <a:lnTo>
                    <a:pt x="617" y="69"/>
                  </a:lnTo>
                  <a:cubicBezTo>
                    <a:pt x="617" y="70"/>
                    <a:pt x="616" y="70"/>
                    <a:pt x="616" y="70"/>
                  </a:cubicBezTo>
                  <a:lnTo>
                    <a:pt x="616" y="70"/>
                  </a:lnTo>
                  <a:cubicBezTo>
                    <a:pt x="616" y="70"/>
                    <a:pt x="616" y="70"/>
                    <a:pt x="616" y="70"/>
                  </a:cubicBezTo>
                  <a:lnTo>
                    <a:pt x="616" y="70"/>
                  </a:lnTo>
                  <a:cubicBezTo>
                    <a:pt x="616" y="70"/>
                    <a:pt x="615" y="70"/>
                    <a:pt x="615" y="70"/>
                  </a:cubicBezTo>
                  <a:lnTo>
                    <a:pt x="615" y="70"/>
                  </a:lnTo>
                  <a:cubicBezTo>
                    <a:pt x="616" y="70"/>
                    <a:pt x="617" y="69"/>
                    <a:pt x="618" y="69"/>
                  </a:cubicBezTo>
                  <a:close/>
                  <a:moveTo>
                    <a:pt x="624" y="67"/>
                  </a:moveTo>
                  <a:cubicBezTo>
                    <a:pt x="622" y="68"/>
                    <a:pt x="621" y="68"/>
                    <a:pt x="620" y="68"/>
                  </a:cubicBezTo>
                  <a:lnTo>
                    <a:pt x="620" y="68"/>
                  </a:lnTo>
                  <a:cubicBezTo>
                    <a:pt x="621" y="68"/>
                    <a:pt x="623" y="68"/>
                    <a:pt x="624" y="67"/>
                  </a:cubicBezTo>
                  <a:lnTo>
                    <a:pt x="624" y="67"/>
                  </a:lnTo>
                  <a:cubicBezTo>
                    <a:pt x="623" y="68"/>
                    <a:pt x="621" y="68"/>
                    <a:pt x="620" y="69"/>
                  </a:cubicBezTo>
                  <a:lnTo>
                    <a:pt x="620" y="69"/>
                  </a:lnTo>
                  <a:cubicBezTo>
                    <a:pt x="621" y="68"/>
                    <a:pt x="622" y="68"/>
                    <a:pt x="623" y="68"/>
                  </a:cubicBezTo>
                  <a:lnTo>
                    <a:pt x="623" y="68"/>
                  </a:lnTo>
                  <a:cubicBezTo>
                    <a:pt x="620" y="68"/>
                    <a:pt x="618" y="69"/>
                    <a:pt x="616" y="70"/>
                  </a:cubicBezTo>
                  <a:lnTo>
                    <a:pt x="616" y="70"/>
                  </a:lnTo>
                  <a:cubicBezTo>
                    <a:pt x="616" y="70"/>
                    <a:pt x="616" y="70"/>
                    <a:pt x="616" y="70"/>
                  </a:cubicBezTo>
                  <a:lnTo>
                    <a:pt x="616" y="70"/>
                  </a:lnTo>
                  <a:cubicBezTo>
                    <a:pt x="616" y="70"/>
                    <a:pt x="616" y="70"/>
                    <a:pt x="616" y="70"/>
                  </a:cubicBezTo>
                  <a:lnTo>
                    <a:pt x="616" y="70"/>
                  </a:lnTo>
                  <a:cubicBezTo>
                    <a:pt x="616" y="70"/>
                    <a:pt x="616" y="70"/>
                    <a:pt x="616" y="70"/>
                  </a:cubicBezTo>
                  <a:lnTo>
                    <a:pt x="616" y="70"/>
                  </a:lnTo>
                  <a:cubicBezTo>
                    <a:pt x="616" y="70"/>
                    <a:pt x="616" y="70"/>
                    <a:pt x="616" y="70"/>
                  </a:cubicBezTo>
                  <a:lnTo>
                    <a:pt x="616" y="70"/>
                  </a:lnTo>
                  <a:cubicBezTo>
                    <a:pt x="616" y="70"/>
                    <a:pt x="616" y="70"/>
                    <a:pt x="616" y="70"/>
                  </a:cubicBezTo>
                  <a:lnTo>
                    <a:pt x="616" y="70"/>
                  </a:lnTo>
                  <a:cubicBezTo>
                    <a:pt x="616" y="70"/>
                    <a:pt x="616" y="70"/>
                    <a:pt x="616" y="70"/>
                  </a:cubicBezTo>
                  <a:lnTo>
                    <a:pt x="616" y="70"/>
                  </a:lnTo>
                  <a:cubicBezTo>
                    <a:pt x="616" y="70"/>
                    <a:pt x="616" y="70"/>
                    <a:pt x="616" y="70"/>
                  </a:cubicBezTo>
                  <a:lnTo>
                    <a:pt x="616" y="70"/>
                  </a:lnTo>
                  <a:cubicBezTo>
                    <a:pt x="615" y="70"/>
                    <a:pt x="615" y="70"/>
                    <a:pt x="615" y="70"/>
                  </a:cubicBezTo>
                  <a:lnTo>
                    <a:pt x="615" y="70"/>
                  </a:lnTo>
                  <a:cubicBezTo>
                    <a:pt x="616" y="70"/>
                    <a:pt x="616" y="70"/>
                    <a:pt x="617" y="70"/>
                  </a:cubicBezTo>
                  <a:lnTo>
                    <a:pt x="617" y="70"/>
                  </a:lnTo>
                  <a:cubicBezTo>
                    <a:pt x="617" y="70"/>
                    <a:pt x="616" y="70"/>
                    <a:pt x="616" y="70"/>
                  </a:cubicBezTo>
                  <a:lnTo>
                    <a:pt x="616" y="70"/>
                  </a:lnTo>
                  <a:cubicBezTo>
                    <a:pt x="617" y="69"/>
                    <a:pt x="619" y="69"/>
                    <a:pt x="620" y="69"/>
                  </a:cubicBezTo>
                  <a:lnTo>
                    <a:pt x="620" y="69"/>
                  </a:lnTo>
                  <a:cubicBezTo>
                    <a:pt x="620" y="69"/>
                    <a:pt x="619" y="69"/>
                    <a:pt x="618" y="69"/>
                  </a:cubicBezTo>
                  <a:lnTo>
                    <a:pt x="618" y="69"/>
                  </a:lnTo>
                  <a:cubicBezTo>
                    <a:pt x="619" y="69"/>
                    <a:pt x="619" y="69"/>
                    <a:pt x="620" y="68"/>
                  </a:cubicBezTo>
                  <a:lnTo>
                    <a:pt x="620" y="68"/>
                  </a:lnTo>
                  <a:cubicBezTo>
                    <a:pt x="619" y="69"/>
                    <a:pt x="618" y="69"/>
                    <a:pt x="618" y="69"/>
                  </a:cubicBezTo>
                  <a:lnTo>
                    <a:pt x="618" y="69"/>
                  </a:lnTo>
                  <a:cubicBezTo>
                    <a:pt x="618" y="69"/>
                    <a:pt x="618" y="69"/>
                    <a:pt x="618" y="69"/>
                  </a:cubicBezTo>
                  <a:lnTo>
                    <a:pt x="618" y="69"/>
                  </a:lnTo>
                  <a:cubicBezTo>
                    <a:pt x="620" y="68"/>
                    <a:pt x="621" y="68"/>
                    <a:pt x="623" y="67"/>
                  </a:cubicBezTo>
                  <a:lnTo>
                    <a:pt x="623" y="67"/>
                  </a:lnTo>
                  <a:cubicBezTo>
                    <a:pt x="623" y="67"/>
                    <a:pt x="623" y="67"/>
                    <a:pt x="624" y="67"/>
                  </a:cubicBezTo>
                  <a:close/>
                  <a:moveTo>
                    <a:pt x="613" y="68"/>
                  </a:moveTo>
                  <a:cubicBezTo>
                    <a:pt x="612" y="68"/>
                    <a:pt x="611" y="68"/>
                    <a:pt x="611" y="69"/>
                  </a:cubicBezTo>
                  <a:lnTo>
                    <a:pt x="611" y="69"/>
                  </a:lnTo>
                  <a:cubicBezTo>
                    <a:pt x="609" y="69"/>
                    <a:pt x="607" y="70"/>
                    <a:pt x="605" y="70"/>
                  </a:cubicBezTo>
                  <a:lnTo>
                    <a:pt x="605" y="70"/>
                  </a:lnTo>
                  <a:cubicBezTo>
                    <a:pt x="608" y="69"/>
                    <a:pt x="610" y="68"/>
                    <a:pt x="613" y="68"/>
                  </a:cubicBezTo>
                  <a:close/>
                  <a:moveTo>
                    <a:pt x="627" y="67"/>
                  </a:moveTo>
                  <a:lnTo>
                    <a:pt x="627" y="67"/>
                  </a:lnTo>
                  <a:cubicBezTo>
                    <a:pt x="626" y="68"/>
                    <a:pt x="624" y="68"/>
                    <a:pt x="622" y="69"/>
                  </a:cubicBezTo>
                  <a:lnTo>
                    <a:pt x="622" y="69"/>
                  </a:lnTo>
                  <a:cubicBezTo>
                    <a:pt x="624" y="69"/>
                    <a:pt x="625" y="68"/>
                    <a:pt x="627" y="68"/>
                  </a:cubicBezTo>
                  <a:lnTo>
                    <a:pt x="627" y="68"/>
                  </a:lnTo>
                  <a:cubicBezTo>
                    <a:pt x="624" y="69"/>
                    <a:pt x="622" y="69"/>
                    <a:pt x="619" y="70"/>
                  </a:cubicBezTo>
                  <a:lnTo>
                    <a:pt x="619" y="70"/>
                  </a:lnTo>
                  <a:cubicBezTo>
                    <a:pt x="620" y="70"/>
                    <a:pt x="621" y="69"/>
                    <a:pt x="622" y="69"/>
                  </a:cubicBezTo>
                  <a:lnTo>
                    <a:pt x="622" y="69"/>
                  </a:lnTo>
                  <a:cubicBezTo>
                    <a:pt x="618" y="70"/>
                    <a:pt x="615" y="71"/>
                    <a:pt x="612" y="71"/>
                  </a:cubicBezTo>
                  <a:lnTo>
                    <a:pt x="612" y="71"/>
                  </a:lnTo>
                  <a:cubicBezTo>
                    <a:pt x="612" y="71"/>
                    <a:pt x="612" y="71"/>
                    <a:pt x="612" y="71"/>
                  </a:cubicBezTo>
                  <a:lnTo>
                    <a:pt x="612" y="71"/>
                  </a:lnTo>
                  <a:cubicBezTo>
                    <a:pt x="612" y="71"/>
                    <a:pt x="612" y="71"/>
                    <a:pt x="612" y="71"/>
                  </a:cubicBezTo>
                  <a:lnTo>
                    <a:pt x="612" y="71"/>
                  </a:lnTo>
                  <a:cubicBezTo>
                    <a:pt x="615" y="71"/>
                    <a:pt x="619" y="70"/>
                    <a:pt x="622" y="69"/>
                  </a:cubicBezTo>
                  <a:lnTo>
                    <a:pt x="622" y="69"/>
                  </a:lnTo>
                  <a:cubicBezTo>
                    <a:pt x="621" y="69"/>
                    <a:pt x="620" y="69"/>
                    <a:pt x="619" y="69"/>
                  </a:cubicBezTo>
                  <a:lnTo>
                    <a:pt x="619" y="69"/>
                  </a:lnTo>
                  <a:cubicBezTo>
                    <a:pt x="621" y="69"/>
                    <a:pt x="623" y="68"/>
                    <a:pt x="625" y="68"/>
                  </a:cubicBezTo>
                  <a:lnTo>
                    <a:pt x="625" y="68"/>
                  </a:lnTo>
                  <a:cubicBezTo>
                    <a:pt x="624" y="68"/>
                    <a:pt x="623" y="68"/>
                    <a:pt x="622" y="69"/>
                  </a:cubicBezTo>
                  <a:lnTo>
                    <a:pt x="622" y="69"/>
                  </a:lnTo>
                  <a:cubicBezTo>
                    <a:pt x="624" y="68"/>
                    <a:pt x="626" y="68"/>
                    <a:pt x="627" y="67"/>
                  </a:cubicBezTo>
                  <a:close/>
                  <a:moveTo>
                    <a:pt x="623" y="71"/>
                  </a:moveTo>
                  <a:cubicBezTo>
                    <a:pt x="622" y="71"/>
                    <a:pt x="621" y="71"/>
                    <a:pt x="620" y="71"/>
                  </a:cubicBezTo>
                  <a:lnTo>
                    <a:pt x="620" y="71"/>
                  </a:lnTo>
                  <a:cubicBezTo>
                    <a:pt x="620" y="71"/>
                    <a:pt x="620" y="71"/>
                    <a:pt x="620" y="71"/>
                  </a:cubicBezTo>
                  <a:lnTo>
                    <a:pt x="620" y="71"/>
                  </a:lnTo>
                  <a:cubicBezTo>
                    <a:pt x="621" y="71"/>
                    <a:pt x="622" y="71"/>
                    <a:pt x="623" y="71"/>
                  </a:cubicBezTo>
                  <a:close/>
                  <a:moveTo>
                    <a:pt x="620" y="68"/>
                  </a:moveTo>
                  <a:lnTo>
                    <a:pt x="620" y="68"/>
                  </a:lnTo>
                  <a:cubicBezTo>
                    <a:pt x="620" y="68"/>
                    <a:pt x="619" y="69"/>
                    <a:pt x="619" y="69"/>
                  </a:cubicBezTo>
                  <a:lnTo>
                    <a:pt x="619" y="69"/>
                  </a:lnTo>
                  <a:cubicBezTo>
                    <a:pt x="619" y="69"/>
                    <a:pt x="619" y="69"/>
                    <a:pt x="619" y="68"/>
                  </a:cubicBezTo>
                  <a:lnTo>
                    <a:pt x="619" y="68"/>
                  </a:lnTo>
                  <a:cubicBezTo>
                    <a:pt x="617" y="69"/>
                    <a:pt x="616" y="70"/>
                    <a:pt x="614" y="70"/>
                  </a:cubicBezTo>
                  <a:lnTo>
                    <a:pt x="614" y="70"/>
                  </a:lnTo>
                  <a:cubicBezTo>
                    <a:pt x="614" y="70"/>
                    <a:pt x="615" y="70"/>
                    <a:pt x="615" y="70"/>
                  </a:cubicBezTo>
                  <a:lnTo>
                    <a:pt x="615" y="70"/>
                  </a:lnTo>
                  <a:cubicBezTo>
                    <a:pt x="614" y="70"/>
                    <a:pt x="614" y="70"/>
                    <a:pt x="613" y="71"/>
                  </a:cubicBezTo>
                  <a:lnTo>
                    <a:pt x="613" y="71"/>
                  </a:lnTo>
                  <a:cubicBezTo>
                    <a:pt x="613" y="71"/>
                    <a:pt x="613" y="71"/>
                    <a:pt x="613" y="71"/>
                  </a:cubicBezTo>
                  <a:lnTo>
                    <a:pt x="613" y="71"/>
                  </a:lnTo>
                  <a:cubicBezTo>
                    <a:pt x="613" y="71"/>
                    <a:pt x="613" y="70"/>
                    <a:pt x="614" y="70"/>
                  </a:cubicBezTo>
                  <a:lnTo>
                    <a:pt x="614" y="70"/>
                  </a:lnTo>
                  <a:cubicBezTo>
                    <a:pt x="613" y="70"/>
                    <a:pt x="613" y="70"/>
                    <a:pt x="612" y="71"/>
                  </a:cubicBezTo>
                  <a:lnTo>
                    <a:pt x="612" y="71"/>
                  </a:lnTo>
                  <a:cubicBezTo>
                    <a:pt x="613" y="70"/>
                    <a:pt x="614" y="70"/>
                    <a:pt x="615" y="70"/>
                  </a:cubicBezTo>
                  <a:lnTo>
                    <a:pt x="615" y="70"/>
                  </a:lnTo>
                  <a:lnTo>
                    <a:pt x="609" y="71"/>
                  </a:lnTo>
                  <a:lnTo>
                    <a:pt x="609" y="71"/>
                  </a:lnTo>
                  <a:lnTo>
                    <a:pt x="616" y="69"/>
                  </a:lnTo>
                  <a:lnTo>
                    <a:pt x="616" y="69"/>
                  </a:lnTo>
                  <a:cubicBezTo>
                    <a:pt x="617" y="69"/>
                    <a:pt x="617" y="69"/>
                    <a:pt x="618" y="69"/>
                  </a:cubicBezTo>
                  <a:lnTo>
                    <a:pt x="618" y="69"/>
                  </a:lnTo>
                  <a:cubicBezTo>
                    <a:pt x="617" y="69"/>
                    <a:pt x="616" y="69"/>
                    <a:pt x="615" y="70"/>
                  </a:cubicBezTo>
                  <a:lnTo>
                    <a:pt x="615" y="70"/>
                  </a:lnTo>
                  <a:lnTo>
                    <a:pt x="619" y="68"/>
                  </a:lnTo>
                  <a:lnTo>
                    <a:pt x="619" y="68"/>
                  </a:lnTo>
                  <a:cubicBezTo>
                    <a:pt x="619" y="68"/>
                    <a:pt x="619" y="68"/>
                    <a:pt x="619" y="68"/>
                  </a:cubicBezTo>
                  <a:lnTo>
                    <a:pt x="619" y="68"/>
                  </a:lnTo>
                  <a:cubicBezTo>
                    <a:pt x="619" y="68"/>
                    <a:pt x="619" y="68"/>
                    <a:pt x="619" y="68"/>
                  </a:cubicBezTo>
                  <a:lnTo>
                    <a:pt x="619" y="68"/>
                  </a:lnTo>
                  <a:lnTo>
                    <a:pt x="620" y="68"/>
                  </a:lnTo>
                  <a:close/>
                  <a:moveTo>
                    <a:pt x="612" y="71"/>
                  </a:moveTo>
                  <a:lnTo>
                    <a:pt x="612" y="71"/>
                  </a:lnTo>
                  <a:cubicBezTo>
                    <a:pt x="612" y="71"/>
                    <a:pt x="612" y="71"/>
                    <a:pt x="612" y="71"/>
                  </a:cubicBezTo>
                  <a:lnTo>
                    <a:pt x="612" y="71"/>
                  </a:lnTo>
                  <a:cubicBezTo>
                    <a:pt x="611" y="71"/>
                    <a:pt x="610" y="71"/>
                    <a:pt x="609" y="71"/>
                  </a:cubicBezTo>
                  <a:lnTo>
                    <a:pt x="609" y="71"/>
                  </a:lnTo>
                  <a:cubicBezTo>
                    <a:pt x="610" y="71"/>
                    <a:pt x="611" y="71"/>
                    <a:pt x="612" y="71"/>
                  </a:cubicBezTo>
                  <a:close/>
                  <a:moveTo>
                    <a:pt x="636" y="66"/>
                  </a:moveTo>
                  <a:cubicBezTo>
                    <a:pt x="633" y="66"/>
                    <a:pt x="632" y="67"/>
                    <a:pt x="632" y="67"/>
                  </a:cubicBezTo>
                  <a:lnTo>
                    <a:pt x="632" y="67"/>
                  </a:lnTo>
                  <a:cubicBezTo>
                    <a:pt x="632" y="67"/>
                    <a:pt x="632" y="67"/>
                    <a:pt x="631" y="67"/>
                  </a:cubicBezTo>
                  <a:lnTo>
                    <a:pt x="631" y="67"/>
                  </a:lnTo>
                  <a:lnTo>
                    <a:pt x="631" y="67"/>
                  </a:lnTo>
                  <a:lnTo>
                    <a:pt x="631" y="67"/>
                  </a:lnTo>
                  <a:lnTo>
                    <a:pt x="618" y="71"/>
                  </a:lnTo>
                  <a:lnTo>
                    <a:pt x="618" y="71"/>
                  </a:lnTo>
                  <a:lnTo>
                    <a:pt x="631" y="67"/>
                  </a:lnTo>
                  <a:lnTo>
                    <a:pt x="631" y="67"/>
                  </a:lnTo>
                  <a:lnTo>
                    <a:pt x="635" y="66"/>
                  </a:lnTo>
                  <a:lnTo>
                    <a:pt x="635" y="66"/>
                  </a:lnTo>
                  <a:cubicBezTo>
                    <a:pt x="635" y="66"/>
                    <a:pt x="635" y="66"/>
                    <a:pt x="636" y="66"/>
                  </a:cubicBezTo>
                  <a:close/>
                  <a:moveTo>
                    <a:pt x="610" y="71"/>
                  </a:moveTo>
                  <a:cubicBezTo>
                    <a:pt x="610" y="71"/>
                    <a:pt x="610" y="71"/>
                    <a:pt x="610" y="71"/>
                  </a:cubicBezTo>
                  <a:lnTo>
                    <a:pt x="610" y="71"/>
                  </a:lnTo>
                  <a:cubicBezTo>
                    <a:pt x="610" y="71"/>
                    <a:pt x="610" y="71"/>
                    <a:pt x="610" y="71"/>
                  </a:cubicBezTo>
                  <a:close/>
                  <a:moveTo>
                    <a:pt x="610" y="71"/>
                  </a:moveTo>
                  <a:lnTo>
                    <a:pt x="610" y="71"/>
                  </a:lnTo>
                  <a:cubicBezTo>
                    <a:pt x="610" y="72"/>
                    <a:pt x="609" y="72"/>
                    <a:pt x="609" y="72"/>
                  </a:cubicBezTo>
                  <a:lnTo>
                    <a:pt x="609" y="72"/>
                  </a:lnTo>
                  <a:cubicBezTo>
                    <a:pt x="609" y="71"/>
                    <a:pt x="609" y="71"/>
                    <a:pt x="609" y="71"/>
                  </a:cubicBezTo>
                  <a:lnTo>
                    <a:pt x="609" y="71"/>
                  </a:lnTo>
                  <a:cubicBezTo>
                    <a:pt x="609" y="71"/>
                    <a:pt x="609" y="71"/>
                    <a:pt x="609" y="71"/>
                  </a:cubicBezTo>
                  <a:close/>
                  <a:moveTo>
                    <a:pt x="619" y="70"/>
                  </a:moveTo>
                  <a:cubicBezTo>
                    <a:pt x="618" y="70"/>
                    <a:pt x="616" y="71"/>
                    <a:pt x="615" y="71"/>
                  </a:cubicBezTo>
                  <a:lnTo>
                    <a:pt x="612" y="71"/>
                  </a:lnTo>
                  <a:cubicBezTo>
                    <a:pt x="611" y="72"/>
                    <a:pt x="610" y="72"/>
                    <a:pt x="609" y="72"/>
                  </a:cubicBezTo>
                  <a:lnTo>
                    <a:pt x="609" y="72"/>
                  </a:lnTo>
                  <a:cubicBezTo>
                    <a:pt x="610" y="72"/>
                    <a:pt x="611" y="72"/>
                    <a:pt x="611" y="71"/>
                  </a:cubicBezTo>
                  <a:lnTo>
                    <a:pt x="612" y="71"/>
                  </a:lnTo>
                  <a:cubicBezTo>
                    <a:pt x="612" y="71"/>
                    <a:pt x="612" y="71"/>
                    <a:pt x="612" y="71"/>
                  </a:cubicBezTo>
                  <a:lnTo>
                    <a:pt x="612" y="71"/>
                  </a:lnTo>
                  <a:cubicBezTo>
                    <a:pt x="614" y="71"/>
                    <a:pt x="617" y="71"/>
                    <a:pt x="619" y="70"/>
                  </a:cubicBezTo>
                  <a:close/>
                  <a:moveTo>
                    <a:pt x="609" y="72"/>
                  </a:moveTo>
                  <a:cubicBezTo>
                    <a:pt x="609" y="72"/>
                    <a:pt x="609" y="72"/>
                    <a:pt x="608" y="73"/>
                  </a:cubicBezTo>
                  <a:lnTo>
                    <a:pt x="608" y="73"/>
                  </a:lnTo>
                  <a:cubicBezTo>
                    <a:pt x="608" y="73"/>
                    <a:pt x="608" y="73"/>
                    <a:pt x="608" y="73"/>
                  </a:cubicBezTo>
                  <a:lnTo>
                    <a:pt x="608" y="73"/>
                  </a:lnTo>
                  <a:cubicBezTo>
                    <a:pt x="609" y="72"/>
                    <a:pt x="609" y="72"/>
                    <a:pt x="609" y="72"/>
                  </a:cubicBezTo>
                  <a:close/>
                  <a:moveTo>
                    <a:pt x="609" y="71"/>
                  </a:moveTo>
                  <a:cubicBezTo>
                    <a:pt x="608" y="72"/>
                    <a:pt x="607" y="72"/>
                    <a:pt x="606" y="73"/>
                  </a:cubicBezTo>
                  <a:lnTo>
                    <a:pt x="606" y="73"/>
                  </a:lnTo>
                  <a:cubicBezTo>
                    <a:pt x="606" y="73"/>
                    <a:pt x="606" y="73"/>
                    <a:pt x="606" y="73"/>
                  </a:cubicBezTo>
                  <a:lnTo>
                    <a:pt x="606" y="73"/>
                  </a:lnTo>
                  <a:lnTo>
                    <a:pt x="609" y="71"/>
                  </a:lnTo>
                  <a:close/>
                  <a:moveTo>
                    <a:pt x="625" y="71"/>
                  </a:moveTo>
                  <a:cubicBezTo>
                    <a:pt x="623" y="72"/>
                    <a:pt x="621" y="73"/>
                    <a:pt x="619" y="74"/>
                  </a:cubicBezTo>
                  <a:lnTo>
                    <a:pt x="619" y="74"/>
                  </a:lnTo>
                  <a:cubicBezTo>
                    <a:pt x="617" y="74"/>
                    <a:pt x="616" y="75"/>
                    <a:pt x="614" y="75"/>
                  </a:cubicBezTo>
                  <a:lnTo>
                    <a:pt x="614" y="75"/>
                  </a:lnTo>
                  <a:cubicBezTo>
                    <a:pt x="618" y="74"/>
                    <a:pt x="622" y="72"/>
                    <a:pt x="625" y="71"/>
                  </a:cubicBezTo>
                  <a:close/>
                  <a:moveTo>
                    <a:pt x="606" y="73"/>
                  </a:moveTo>
                  <a:lnTo>
                    <a:pt x="606" y="73"/>
                  </a:lnTo>
                  <a:cubicBezTo>
                    <a:pt x="604" y="73"/>
                    <a:pt x="602" y="74"/>
                    <a:pt x="601" y="74"/>
                  </a:cubicBezTo>
                  <a:lnTo>
                    <a:pt x="601" y="74"/>
                  </a:lnTo>
                  <a:cubicBezTo>
                    <a:pt x="601" y="74"/>
                    <a:pt x="602" y="74"/>
                    <a:pt x="602" y="74"/>
                  </a:cubicBezTo>
                  <a:lnTo>
                    <a:pt x="602" y="74"/>
                  </a:lnTo>
                  <a:cubicBezTo>
                    <a:pt x="601" y="74"/>
                    <a:pt x="600" y="75"/>
                    <a:pt x="599" y="75"/>
                  </a:cubicBezTo>
                  <a:lnTo>
                    <a:pt x="599" y="75"/>
                  </a:lnTo>
                  <a:cubicBezTo>
                    <a:pt x="600" y="75"/>
                    <a:pt x="600" y="75"/>
                    <a:pt x="601" y="74"/>
                  </a:cubicBezTo>
                  <a:lnTo>
                    <a:pt x="601" y="74"/>
                  </a:lnTo>
                  <a:cubicBezTo>
                    <a:pt x="600" y="75"/>
                    <a:pt x="599" y="75"/>
                    <a:pt x="598" y="75"/>
                  </a:cubicBezTo>
                  <a:lnTo>
                    <a:pt x="598" y="75"/>
                  </a:lnTo>
                  <a:cubicBezTo>
                    <a:pt x="601" y="74"/>
                    <a:pt x="603" y="73"/>
                    <a:pt x="606" y="73"/>
                  </a:cubicBezTo>
                  <a:close/>
                  <a:moveTo>
                    <a:pt x="613" y="76"/>
                  </a:moveTo>
                  <a:cubicBezTo>
                    <a:pt x="612" y="76"/>
                    <a:pt x="611" y="77"/>
                    <a:pt x="610" y="77"/>
                  </a:cubicBezTo>
                  <a:lnTo>
                    <a:pt x="610" y="77"/>
                  </a:lnTo>
                  <a:cubicBezTo>
                    <a:pt x="610" y="77"/>
                    <a:pt x="610" y="77"/>
                    <a:pt x="610" y="77"/>
                  </a:cubicBezTo>
                  <a:lnTo>
                    <a:pt x="610" y="77"/>
                  </a:lnTo>
                  <a:cubicBezTo>
                    <a:pt x="610" y="77"/>
                    <a:pt x="610" y="77"/>
                    <a:pt x="610" y="77"/>
                  </a:cubicBezTo>
                  <a:lnTo>
                    <a:pt x="610" y="77"/>
                  </a:lnTo>
                  <a:cubicBezTo>
                    <a:pt x="610" y="77"/>
                    <a:pt x="610" y="77"/>
                    <a:pt x="610" y="77"/>
                  </a:cubicBezTo>
                  <a:lnTo>
                    <a:pt x="610" y="77"/>
                  </a:lnTo>
                  <a:cubicBezTo>
                    <a:pt x="609" y="77"/>
                    <a:pt x="608" y="77"/>
                    <a:pt x="608" y="78"/>
                  </a:cubicBezTo>
                  <a:lnTo>
                    <a:pt x="608" y="78"/>
                  </a:lnTo>
                  <a:cubicBezTo>
                    <a:pt x="609" y="77"/>
                    <a:pt x="609" y="77"/>
                    <a:pt x="610" y="77"/>
                  </a:cubicBezTo>
                  <a:lnTo>
                    <a:pt x="610" y="77"/>
                  </a:lnTo>
                  <a:cubicBezTo>
                    <a:pt x="611" y="76"/>
                    <a:pt x="612" y="76"/>
                    <a:pt x="613" y="76"/>
                  </a:cubicBezTo>
                  <a:close/>
                  <a:moveTo>
                    <a:pt x="611" y="77"/>
                  </a:moveTo>
                  <a:lnTo>
                    <a:pt x="608" y="78"/>
                  </a:lnTo>
                  <a:lnTo>
                    <a:pt x="608" y="78"/>
                  </a:lnTo>
                  <a:cubicBezTo>
                    <a:pt x="608" y="78"/>
                    <a:pt x="608" y="78"/>
                    <a:pt x="608" y="78"/>
                  </a:cubicBezTo>
                  <a:lnTo>
                    <a:pt x="608" y="78"/>
                  </a:lnTo>
                  <a:cubicBezTo>
                    <a:pt x="609" y="77"/>
                    <a:pt x="609" y="77"/>
                    <a:pt x="610" y="77"/>
                  </a:cubicBezTo>
                  <a:lnTo>
                    <a:pt x="610" y="77"/>
                  </a:lnTo>
                  <a:cubicBezTo>
                    <a:pt x="610" y="77"/>
                    <a:pt x="610" y="77"/>
                    <a:pt x="610" y="77"/>
                  </a:cubicBezTo>
                  <a:lnTo>
                    <a:pt x="610" y="77"/>
                  </a:lnTo>
                  <a:cubicBezTo>
                    <a:pt x="610" y="77"/>
                    <a:pt x="610" y="77"/>
                    <a:pt x="611" y="77"/>
                  </a:cubicBezTo>
                  <a:lnTo>
                    <a:pt x="611" y="77"/>
                  </a:lnTo>
                  <a:cubicBezTo>
                    <a:pt x="611" y="77"/>
                    <a:pt x="610" y="77"/>
                    <a:pt x="610" y="77"/>
                  </a:cubicBezTo>
                  <a:lnTo>
                    <a:pt x="610" y="77"/>
                  </a:lnTo>
                  <a:cubicBezTo>
                    <a:pt x="611" y="77"/>
                    <a:pt x="611" y="77"/>
                    <a:pt x="611" y="77"/>
                  </a:cubicBezTo>
                  <a:close/>
                  <a:moveTo>
                    <a:pt x="608" y="78"/>
                  </a:moveTo>
                  <a:lnTo>
                    <a:pt x="608" y="78"/>
                  </a:lnTo>
                  <a:cubicBezTo>
                    <a:pt x="608" y="78"/>
                    <a:pt x="607" y="78"/>
                    <a:pt x="607" y="78"/>
                  </a:cubicBezTo>
                  <a:lnTo>
                    <a:pt x="607" y="78"/>
                  </a:lnTo>
                  <a:cubicBezTo>
                    <a:pt x="607" y="78"/>
                    <a:pt x="607" y="78"/>
                    <a:pt x="607" y="78"/>
                  </a:cubicBezTo>
                  <a:lnTo>
                    <a:pt x="607" y="78"/>
                  </a:lnTo>
                  <a:cubicBezTo>
                    <a:pt x="607" y="78"/>
                    <a:pt x="607" y="78"/>
                    <a:pt x="607" y="78"/>
                  </a:cubicBezTo>
                  <a:lnTo>
                    <a:pt x="607" y="78"/>
                  </a:lnTo>
                  <a:cubicBezTo>
                    <a:pt x="607" y="78"/>
                    <a:pt x="607" y="78"/>
                    <a:pt x="607" y="78"/>
                  </a:cubicBezTo>
                  <a:lnTo>
                    <a:pt x="607" y="78"/>
                  </a:lnTo>
                  <a:cubicBezTo>
                    <a:pt x="607" y="78"/>
                    <a:pt x="607" y="78"/>
                    <a:pt x="607" y="78"/>
                  </a:cubicBezTo>
                  <a:lnTo>
                    <a:pt x="607" y="78"/>
                  </a:lnTo>
                  <a:cubicBezTo>
                    <a:pt x="607" y="78"/>
                    <a:pt x="608" y="78"/>
                    <a:pt x="608" y="78"/>
                  </a:cubicBezTo>
                  <a:close/>
                  <a:moveTo>
                    <a:pt x="605" y="76"/>
                  </a:moveTo>
                  <a:cubicBezTo>
                    <a:pt x="604" y="77"/>
                    <a:pt x="604" y="77"/>
                    <a:pt x="603" y="78"/>
                  </a:cubicBezTo>
                  <a:lnTo>
                    <a:pt x="603" y="78"/>
                  </a:lnTo>
                  <a:cubicBezTo>
                    <a:pt x="602" y="78"/>
                    <a:pt x="601" y="78"/>
                    <a:pt x="599" y="78"/>
                  </a:cubicBezTo>
                  <a:lnTo>
                    <a:pt x="599" y="78"/>
                  </a:lnTo>
                  <a:cubicBezTo>
                    <a:pt x="601" y="77"/>
                    <a:pt x="603" y="77"/>
                    <a:pt x="605" y="76"/>
                  </a:cubicBezTo>
                  <a:close/>
                  <a:moveTo>
                    <a:pt x="608" y="73"/>
                  </a:moveTo>
                  <a:cubicBezTo>
                    <a:pt x="608" y="73"/>
                    <a:pt x="607" y="73"/>
                    <a:pt x="607" y="74"/>
                  </a:cubicBezTo>
                  <a:lnTo>
                    <a:pt x="607" y="74"/>
                  </a:lnTo>
                  <a:cubicBezTo>
                    <a:pt x="605" y="74"/>
                    <a:pt x="603" y="75"/>
                    <a:pt x="601" y="76"/>
                  </a:cubicBezTo>
                  <a:lnTo>
                    <a:pt x="601" y="76"/>
                  </a:lnTo>
                  <a:cubicBezTo>
                    <a:pt x="598" y="77"/>
                    <a:pt x="595" y="78"/>
                    <a:pt x="593" y="78"/>
                  </a:cubicBezTo>
                  <a:lnTo>
                    <a:pt x="593" y="78"/>
                  </a:lnTo>
                  <a:cubicBezTo>
                    <a:pt x="598" y="76"/>
                    <a:pt x="603" y="74"/>
                    <a:pt x="608" y="73"/>
                  </a:cubicBezTo>
                  <a:close/>
                  <a:moveTo>
                    <a:pt x="609" y="77"/>
                  </a:moveTo>
                  <a:cubicBezTo>
                    <a:pt x="609" y="77"/>
                    <a:pt x="608" y="77"/>
                    <a:pt x="607" y="78"/>
                  </a:cubicBezTo>
                  <a:lnTo>
                    <a:pt x="607" y="78"/>
                  </a:lnTo>
                  <a:cubicBezTo>
                    <a:pt x="607" y="78"/>
                    <a:pt x="607" y="78"/>
                    <a:pt x="607" y="78"/>
                  </a:cubicBezTo>
                  <a:lnTo>
                    <a:pt x="607" y="78"/>
                  </a:lnTo>
                  <a:cubicBezTo>
                    <a:pt x="606" y="78"/>
                    <a:pt x="605" y="78"/>
                    <a:pt x="604" y="78"/>
                  </a:cubicBezTo>
                  <a:lnTo>
                    <a:pt x="604" y="78"/>
                  </a:lnTo>
                  <a:cubicBezTo>
                    <a:pt x="605" y="78"/>
                    <a:pt x="606" y="78"/>
                    <a:pt x="606" y="78"/>
                  </a:cubicBezTo>
                  <a:lnTo>
                    <a:pt x="606" y="78"/>
                  </a:lnTo>
                  <a:cubicBezTo>
                    <a:pt x="606" y="78"/>
                    <a:pt x="606" y="78"/>
                    <a:pt x="607" y="78"/>
                  </a:cubicBezTo>
                  <a:lnTo>
                    <a:pt x="607" y="78"/>
                  </a:lnTo>
                  <a:cubicBezTo>
                    <a:pt x="608" y="77"/>
                    <a:pt x="609" y="77"/>
                    <a:pt x="609" y="77"/>
                  </a:cubicBezTo>
                  <a:close/>
                  <a:moveTo>
                    <a:pt x="602" y="79"/>
                  </a:moveTo>
                  <a:lnTo>
                    <a:pt x="602" y="79"/>
                  </a:lnTo>
                  <a:cubicBezTo>
                    <a:pt x="602" y="79"/>
                    <a:pt x="602" y="79"/>
                    <a:pt x="602" y="79"/>
                  </a:cubicBezTo>
                  <a:lnTo>
                    <a:pt x="602" y="79"/>
                  </a:lnTo>
                  <a:cubicBezTo>
                    <a:pt x="602" y="79"/>
                    <a:pt x="602" y="79"/>
                    <a:pt x="602" y="79"/>
                  </a:cubicBezTo>
                  <a:lnTo>
                    <a:pt x="602" y="79"/>
                  </a:lnTo>
                  <a:cubicBezTo>
                    <a:pt x="602" y="79"/>
                    <a:pt x="602" y="79"/>
                    <a:pt x="602" y="79"/>
                  </a:cubicBezTo>
                  <a:close/>
                  <a:moveTo>
                    <a:pt x="632" y="70"/>
                  </a:moveTo>
                  <a:cubicBezTo>
                    <a:pt x="626" y="72"/>
                    <a:pt x="619" y="75"/>
                    <a:pt x="609" y="79"/>
                  </a:cubicBezTo>
                  <a:lnTo>
                    <a:pt x="609" y="79"/>
                  </a:lnTo>
                  <a:cubicBezTo>
                    <a:pt x="610" y="78"/>
                    <a:pt x="614" y="77"/>
                    <a:pt x="623" y="73"/>
                  </a:cubicBezTo>
                  <a:lnTo>
                    <a:pt x="623" y="73"/>
                  </a:lnTo>
                  <a:cubicBezTo>
                    <a:pt x="624" y="73"/>
                    <a:pt x="624" y="73"/>
                    <a:pt x="624" y="73"/>
                  </a:cubicBezTo>
                  <a:lnTo>
                    <a:pt x="624" y="73"/>
                  </a:lnTo>
                  <a:cubicBezTo>
                    <a:pt x="627" y="72"/>
                    <a:pt x="630" y="71"/>
                    <a:pt x="632" y="70"/>
                  </a:cubicBezTo>
                  <a:close/>
                  <a:moveTo>
                    <a:pt x="593" y="78"/>
                  </a:moveTo>
                  <a:lnTo>
                    <a:pt x="593" y="78"/>
                  </a:lnTo>
                  <a:cubicBezTo>
                    <a:pt x="592" y="78"/>
                    <a:pt x="592" y="79"/>
                    <a:pt x="591" y="79"/>
                  </a:cubicBezTo>
                  <a:lnTo>
                    <a:pt x="591" y="79"/>
                  </a:lnTo>
                  <a:cubicBezTo>
                    <a:pt x="590" y="79"/>
                    <a:pt x="590" y="79"/>
                    <a:pt x="589" y="79"/>
                  </a:cubicBezTo>
                  <a:lnTo>
                    <a:pt x="589" y="79"/>
                  </a:lnTo>
                  <a:cubicBezTo>
                    <a:pt x="590" y="79"/>
                    <a:pt x="591" y="79"/>
                    <a:pt x="593" y="78"/>
                  </a:cubicBezTo>
                  <a:close/>
                  <a:moveTo>
                    <a:pt x="589" y="79"/>
                  </a:moveTo>
                  <a:lnTo>
                    <a:pt x="589" y="79"/>
                  </a:lnTo>
                  <a:cubicBezTo>
                    <a:pt x="589" y="79"/>
                    <a:pt x="589" y="79"/>
                    <a:pt x="588" y="79"/>
                  </a:cubicBezTo>
                  <a:lnTo>
                    <a:pt x="588" y="79"/>
                  </a:lnTo>
                  <a:cubicBezTo>
                    <a:pt x="589" y="79"/>
                    <a:pt x="589" y="79"/>
                    <a:pt x="589" y="79"/>
                  </a:cubicBezTo>
                  <a:lnTo>
                    <a:pt x="589" y="79"/>
                  </a:lnTo>
                  <a:cubicBezTo>
                    <a:pt x="589" y="79"/>
                    <a:pt x="589" y="79"/>
                    <a:pt x="589" y="79"/>
                  </a:cubicBezTo>
                  <a:close/>
                  <a:moveTo>
                    <a:pt x="603" y="78"/>
                  </a:moveTo>
                  <a:cubicBezTo>
                    <a:pt x="602" y="78"/>
                    <a:pt x="602" y="79"/>
                    <a:pt x="602" y="79"/>
                  </a:cubicBezTo>
                  <a:lnTo>
                    <a:pt x="602" y="79"/>
                  </a:lnTo>
                  <a:cubicBezTo>
                    <a:pt x="602" y="79"/>
                    <a:pt x="601" y="79"/>
                    <a:pt x="601" y="79"/>
                  </a:cubicBezTo>
                  <a:lnTo>
                    <a:pt x="601" y="79"/>
                  </a:lnTo>
                  <a:cubicBezTo>
                    <a:pt x="600" y="79"/>
                    <a:pt x="600" y="79"/>
                    <a:pt x="599" y="80"/>
                  </a:cubicBezTo>
                  <a:lnTo>
                    <a:pt x="599" y="80"/>
                  </a:lnTo>
                  <a:cubicBezTo>
                    <a:pt x="600" y="79"/>
                    <a:pt x="601" y="79"/>
                    <a:pt x="603" y="78"/>
                  </a:cubicBezTo>
                  <a:close/>
                  <a:moveTo>
                    <a:pt x="595" y="75"/>
                  </a:moveTo>
                  <a:lnTo>
                    <a:pt x="595" y="75"/>
                  </a:lnTo>
                  <a:cubicBezTo>
                    <a:pt x="591" y="76"/>
                    <a:pt x="587" y="78"/>
                    <a:pt x="583" y="80"/>
                  </a:cubicBezTo>
                  <a:lnTo>
                    <a:pt x="583" y="80"/>
                  </a:lnTo>
                  <a:cubicBezTo>
                    <a:pt x="582" y="80"/>
                    <a:pt x="581" y="80"/>
                    <a:pt x="580" y="80"/>
                  </a:cubicBezTo>
                  <a:lnTo>
                    <a:pt x="580" y="80"/>
                  </a:lnTo>
                  <a:cubicBezTo>
                    <a:pt x="584" y="79"/>
                    <a:pt x="588" y="78"/>
                    <a:pt x="591" y="76"/>
                  </a:cubicBezTo>
                  <a:lnTo>
                    <a:pt x="591" y="76"/>
                  </a:lnTo>
                  <a:cubicBezTo>
                    <a:pt x="591" y="76"/>
                    <a:pt x="590" y="77"/>
                    <a:pt x="589" y="77"/>
                  </a:cubicBezTo>
                  <a:lnTo>
                    <a:pt x="589" y="77"/>
                  </a:lnTo>
                  <a:cubicBezTo>
                    <a:pt x="590" y="76"/>
                    <a:pt x="592" y="76"/>
                    <a:pt x="593" y="76"/>
                  </a:cubicBezTo>
                  <a:lnTo>
                    <a:pt x="593" y="76"/>
                  </a:lnTo>
                  <a:cubicBezTo>
                    <a:pt x="592" y="76"/>
                    <a:pt x="592" y="76"/>
                    <a:pt x="591" y="76"/>
                  </a:cubicBezTo>
                  <a:lnTo>
                    <a:pt x="591" y="76"/>
                  </a:lnTo>
                  <a:cubicBezTo>
                    <a:pt x="593" y="76"/>
                    <a:pt x="594" y="75"/>
                    <a:pt x="595" y="75"/>
                  </a:cubicBezTo>
                  <a:close/>
                  <a:moveTo>
                    <a:pt x="588" y="79"/>
                  </a:moveTo>
                  <a:cubicBezTo>
                    <a:pt x="587" y="80"/>
                    <a:pt x="585" y="81"/>
                    <a:pt x="583" y="81"/>
                  </a:cubicBezTo>
                  <a:lnTo>
                    <a:pt x="583" y="81"/>
                  </a:lnTo>
                  <a:cubicBezTo>
                    <a:pt x="583" y="81"/>
                    <a:pt x="584" y="81"/>
                    <a:pt x="584" y="81"/>
                  </a:cubicBezTo>
                  <a:lnTo>
                    <a:pt x="584" y="81"/>
                  </a:lnTo>
                  <a:cubicBezTo>
                    <a:pt x="583" y="81"/>
                    <a:pt x="582" y="82"/>
                    <a:pt x="581" y="82"/>
                  </a:cubicBezTo>
                  <a:lnTo>
                    <a:pt x="581" y="82"/>
                  </a:lnTo>
                  <a:lnTo>
                    <a:pt x="581" y="82"/>
                  </a:lnTo>
                  <a:lnTo>
                    <a:pt x="581" y="82"/>
                  </a:lnTo>
                  <a:cubicBezTo>
                    <a:pt x="582" y="82"/>
                    <a:pt x="582" y="81"/>
                    <a:pt x="583" y="81"/>
                  </a:cubicBezTo>
                  <a:lnTo>
                    <a:pt x="583" y="81"/>
                  </a:lnTo>
                  <a:cubicBezTo>
                    <a:pt x="582" y="81"/>
                    <a:pt x="582" y="81"/>
                    <a:pt x="582" y="81"/>
                  </a:cubicBezTo>
                  <a:lnTo>
                    <a:pt x="582" y="81"/>
                  </a:lnTo>
                  <a:lnTo>
                    <a:pt x="582" y="81"/>
                  </a:lnTo>
                  <a:lnTo>
                    <a:pt x="582" y="81"/>
                  </a:lnTo>
                  <a:cubicBezTo>
                    <a:pt x="582" y="81"/>
                    <a:pt x="581" y="81"/>
                    <a:pt x="581" y="82"/>
                  </a:cubicBezTo>
                  <a:lnTo>
                    <a:pt x="581" y="82"/>
                  </a:lnTo>
                  <a:cubicBezTo>
                    <a:pt x="581" y="82"/>
                    <a:pt x="581" y="82"/>
                    <a:pt x="581" y="82"/>
                  </a:cubicBezTo>
                  <a:lnTo>
                    <a:pt x="581" y="82"/>
                  </a:lnTo>
                  <a:cubicBezTo>
                    <a:pt x="581" y="82"/>
                    <a:pt x="581" y="81"/>
                    <a:pt x="582" y="81"/>
                  </a:cubicBezTo>
                  <a:lnTo>
                    <a:pt x="582" y="81"/>
                  </a:lnTo>
                  <a:lnTo>
                    <a:pt x="582" y="81"/>
                  </a:lnTo>
                  <a:lnTo>
                    <a:pt x="582" y="81"/>
                  </a:lnTo>
                  <a:cubicBezTo>
                    <a:pt x="583" y="81"/>
                    <a:pt x="585" y="80"/>
                    <a:pt x="586" y="80"/>
                  </a:cubicBezTo>
                  <a:lnTo>
                    <a:pt x="586" y="80"/>
                  </a:lnTo>
                  <a:cubicBezTo>
                    <a:pt x="586" y="80"/>
                    <a:pt x="586" y="80"/>
                    <a:pt x="586" y="80"/>
                  </a:cubicBezTo>
                  <a:lnTo>
                    <a:pt x="586" y="80"/>
                  </a:lnTo>
                  <a:cubicBezTo>
                    <a:pt x="586" y="80"/>
                    <a:pt x="586" y="80"/>
                    <a:pt x="587" y="80"/>
                  </a:cubicBezTo>
                  <a:lnTo>
                    <a:pt x="587" y="80"/>
                  </a:lnTo>
                  <a:cubicBezTo>
                    <a:pt x="587" y="80"/>
                    <a:pt x="587" y="80"/>
                    <a:pt x="587" y="79"/>
                  </a:cubicBezTo>
                  <a:lnTo>
                    <a:pt x="587" y="79"/>
                  </a:lnTo>
                  <a:cubicBezTo>
                    <a:pt x="587" y="80"/>
                    <a:pt x="587" y="80"/>
                    <a:pt x="586" y="80"/>
                  </a:cubicBezTo>
                  <a:lnTo>
                    <a:pt x="586" y="80"/>
                  </a:lnTo>
                  <a:cubicBezTo>
                    <a:pt x="587" y="80"/>
                    <a:pt x="588" y="79"/>
                    <a:pt x="588" y="79"/>
                  </a:cubicBezTo>
                  <a:close/>
                  <a:moveTo>
                    <a:pt x="580" y="80"/>
                  </a:moveTo>
                  <a:lnTo>
                    <a:pt x="580" y="80"/>
                  </a:lnTo>
                  <a:cubicBezTo>
                    <a:pt x="579" y="81"/>
                    <a:pt x="578" y="81"/>
                    <a:pt x="577" y="81"/>
                  </a:cubicBezTo>
                  <a:lnTo>
                    <a:pt x="577" y="81"/>
                  </a:lnTo>
                  <a:cubicBezTo>
                    <a:pt x="576" y="82"/>
                    <a:pt x="574" y="82"/>
                    <a:pt x="572" y="83"/>
                  </a:cubicBezTo>
                  <a:lnTo>
                    <a:pt x="572" y="83"/>
                  </a:lnTo>
                  <a:cubicBezTo>
                    <a:pt x="572" y="83"/>
                    <a:pt x="572" y="83"/>
                    <a:pt x="572" y="83"/>
                  </a:cubicBezTo>
                  <a:lnTo>
                    <a:pt x="572" y="83"/>
                  </a:lnTo>
                  <a:cubicBezTo>
                    <a:pt x="574" y="82"/>
                    <a:pt x="577" y="81"/>
                    <a:pt x="580" y="80"/>
                  </a:cubicBezTo>
                  <a:close/>
                  <a:moveTo>
                    <a:pt x="624" y="71"/>
                  </a:moveTo>
                  <a:lnTo>
                    <a:pt x="624" y="71"/>
                  </a:lnTo>
                  <a:cubicBezTo>
                    <a:pt x="621" y="73"/>
                    <a:pt x="617" y="74"/>
                    <a:pt x="612" y="76"/>
                  </a:cubicBezTo>
                  <a:lnTo>
                    <a:pt x="612" y="76"/>
                  </a:lnTo>
                  <a:cubicBezTo>
                    <a:pt x="610" y="77"/>
                    <a:pt x="608" y="77"/>
                    <a:pt x="606" y="78"/>
                  </a:cubicBezTo>
                  <a:lnTo>
                    <a:pt x="606" y="78"/>
                  </a:lnTo>
                  <a:cubicBezTo>
                    <a:pt x="606" y="78"/>
                    <a:pt x="605" y="78"/>
                    <a:pt x="605" y="78"/>
                  </a:cubicBezTo>
                  <a:cubicBezTo>
                    <a:pt x="605" y="78"/>
                    <a:pt x="604" y="78"/>
                    <a:pt x="604" y="78"/>
                  </a:cubicBezTo>
                  <a:lnTo>
                    <a:pt x="604" y="78"/>
                  </a:lnTo>
                  <a:cubicBezTo>
                    <a:pt x="608" y="76"/>
                    <a:pt x="612" y="74"/>
                    <a:pt x="616" y="73"/>
                  </a:cubicBezTo>
                  <a:lnTo>
                    <a:pt x="616" y="73"/>
                  </a:lnTo>
                  <a:cubicBezTo>
                    <a:pt x="612" y="74"/>
                    <a:pt x="609" y="75"/>
                    <a:pt x="605" y="76"/>
                  </a:cubicBezTo>
                  <a:lnTo>
                    <a:pt x="605" y="76"/>
                  </a:lnTo>
                  <a:cubicBezTo>
                    <a:pt x="605" y="76"/>
                    <a:pt x="605" y="76"/>
                    <a:pt x="605" y="76"/>
                  </a:cubicBezTo>
                  <a:lnTo>
                    <a:pt x="605" y="76"/>
                  </a:lnTo>
                  <a:lnTo>
                    <a:pt x="598" y="78"/>
                  </a:lnTo>
                  <a:lnTo>
                    <a:pt x="598" y="78"/>
                  </a:lnTo>
                  <a:cubicBezTo>
                    <a:pt x="599" y="78"/>
                    <a:pt x="599" y="78"/>
                    <a:pt x="599" y="78"/>
                  </a:cubicBezTo>
                  <a:lnTo>
                    <a:pt x="599" y="78"/>
                  </a:lnTo>
                  <a:cubicBezTo>
                    <a:pt x="597" y="79"/>
                    <a:pt x="595" y="79"/>
                    <a:pt x="592" y="80"/>
                  </a:cubicBezTo>
                  <a:lnTo>
                    <a:pt x="592" y="80"/>
                  </a:lnTo>
                  <a:cubicBezTo>
                    <a:pt x="592" y="80"/>
                    <a:pt x="592" y="80"/>
                    <a:pt x="592" y="80"/>
                  </a:cubicBezTo>
                  <a:lnTo>
                    <a:pt x="592" y="80"/>
                  </a:lnTo>
                  <a:cubicBezTo>
                    <a:pt x="593" y="80"/>
                    <a:pt x="595" y="79"/>
                    <a:pt x="596" y="79"/>
                  </a:cubicBezTo>
                  <a:lnTo>
                    <a:pt x="596" y="79"/>
                  </a:lnTo>
                  <a:lnTo>
                    <a:pt x="592" y="80"/>
                  </a:lnTo>
                  <a:cubicBezTo>
                    <a:pt x="592" y="80"/>
                    <a:pt x="592" y="80"/>
                    <a:pt x="592" y="80"/>
                  </a:cubicBezTo>
                  <a:lnTo>
                    <a:pt x="592" y="80"/>
                  </a:lnTo>
                  <a:cubicBezTo>
                    <a:pt x="592" y="80"/>
                    <a:pt x="591" y="81"/>
                    <a:pt x="591" y="81"/>
                  </a:cubicBezTo>
                  <a:lnTo>
                    <a:pt x="591" y="81"/>
                  </a:lnTo>
                  <a:cubicBezTo>
                    <a:pt x="587" y="82"/>
                    <a:pt x="583" y="83"/>
                    <a:pt x="579" y="84"/>
                  </a:cubicBezTo>
                  <a:lnTo>
                    <a:pt x="579" y="84"/>
                  </a:lnTo>
                  <a:cubicBezTo>
                    <a:pt x="581" y="84"/>
                    <a:pt x="582" y="84"/>
                    <a:pt x="583" y="83"/>
                  </a:cubicBezTo>
                  <a:lnTo>
                    <a:pt x="583" y="83"/>
                  </a:lnTo>
                  <a:cubicBezTo>
                    <a:pt x="581" y="84"/>
                    <a:pt x="580" y="85"/>
                    <a:pt x="578" y="85"/>
                  </a:cubicBezTo>
                  <a:lnTo>
                    <a:pt x="578" y="85"/>
                  </a:lnTo>
                  <a:lnTo>
                    <a:pt x="578" y="85"/>
                  </a:lnTo>
                  <a:lnTo>
                    <a:pt x="578" y="85"/>
                  </a:lnTo>
                  <a:cubicBezTo>
                    <a:pt x="579" y="85"/>
                    <a:pt x="579" y="85"/>
                    <a:pt x="579" y="84"/>
                  </a:cubicBezTo>
                  <a:lnTo>
                    <a:pt x="579" y="84"/>
                  </a:lnTo>
                  <a:cubicBezTo>
                    <a:pt x="579" y="85"/>
                    <a:pt x="579" y="85"/>
                    <a:pt x="578" y="85"/>
                  </a:cubicBezTo>
                  <a:lnTo>
                    <a:pt x="578" y="85"/>
                  </a:lnTo>
                  <a:lnTo>
                    <a:pt x="578" y="85"/>
                  </a:lnTo>
                  <a:lnTo>
                    <a:pt x="578" y="85"/>
                  </a:lnTo>
                  <a:lnTo>
                    <a:pt x="578" y="85"/>
                  </a:lnTo>
                  <a:lnTo>
                    <a:pt x="578" y="85"/>
                  </a:lnTo>
                  <a:lnTo>
                    <a:pt x="578" y="85"/>
                  </a:lnTo>
                  <a:lnTo>
                    <a:pt x="578" y="85"/>
                  </a:lnTo>
                  <a:lnTo>
                    <a:pt x="592" y="80"/>
                  </a:lnTo>
                  <a:lnTo>
                    <a:pt x="596" y="79"/>
                  </a:lnTo>
                  <a:lnTo>
                    <a:pt x="596" y="79"/>
                  </a:lnTo>
                  <a:lnTo>
                    <a:pt x="598" y="78"/>
                  </a:lnTo>
                  <a:lnTo>
                    <a:pt x="605" y="76"/>
                  </a:lnTo>
                  <a:lnTo>
                    <a:pt x="605" y="76"/>
                  </a:lnTo>
                  <a:lnTo>
                    <a:pt x="618" y="71"/>
                  </a:lnTo>
                  <a:lnTo>
                    <a:pt x="618" y="71"/>
                  </a:lnTo>
                  <a:cubicBezTo>
                    <a:pt x="617" y="72"/>
                    <a:pt x="617" y="72"/>
                    <a:pt x="616" y="73"/>
                  </a:cubicBezTo>
                  <a:lnTo>
                    <a:pt x="616" y="73"/>
                  </a:lnTo>
                  <a:cubicBezTo>
                    <a:pt x="617" y="72"/>
                    <a:pt x="618" y="72"/>
                    <a:pt x="620" y="71"/>
                  </a:cubicBezTo>
                  <a:close/>
                  <a:moveTo>
                    <a:pt x="572" y="83"/>
                  </a:moveTo>
                  <a:cubicBezTo>
                    <a:pt x="570" y="84"/>
                    <a:pt x="569" y="84"/>
                    <a:pt x="568" y="84"/>
                  </a:cubicBezTo>
                  <a:lnTo>
                    <a:pt x="568" y="84"/>
                  </a:lnTo>
                  <a:cubicBezTo>
                    <a:pt x="568" y="84"/>
                    <a:pt x="568" y="84"/>
                    <a:pt x="569" y="84"/>
                  </a:cubicBezTo>
                  <a:lnTo>
                    <a:pt x="569" y="84"/>
                  </a:lnTo>
                  <a:cubicBezTo>
                    <a:pt x="567" y="85"/>
                    <a:pt x="565" y="85"/>
                    <a:pt x="564" y="86"/>
                  </a:cubicBezTo>
                  <a:lnTo>
                    <a:pt x="564" y="86"/>
                  </a:lnTo>
                  <a:cubicBezTo>
                    <a:pt x="564" y="85"/>
                    <a:pt x="565" y="85"/>
                    <a:pt x="566" y="85"/>
                  </a:cubicBezTo>
                  <a:lnTo>
                    <a:pt x="566" y="85"/>
                  </a:lnTo>
                  <a:cubicBezTo>
                    <a:pt x="567" y="85"/>
                    <a:pt x="567" y="84"/>
                    <a:pt x="568" y="84"/>
                  </a:cubicBezTo>
                  <a:lnTo>
                    <a:pt x="568" y="84"/>
                  </a:lnTo>
                  <a:cubicBezTo>
                    <a:pt x="568" y="84"/>
                    <a:pt x="568" y="84"/>
                    <a:pt x="567" y="84"/>
                  </a:cubicBezTo>
                  <a:lnTo>
                    <a:pt x="567" y="84"/>
                  </a:lnTo>
                  <a:cubicBezTo>
                    <a:pt x="568" y="84"/>
                    <a:pt x="569" y="84"/>
                    <a:pt x="569" y="84"/>
                  </a:cubicBezTo>
                  <a:lnTo>
                    <a:pt x="569" y="84"/>
                  </a:lnTo>
                  <a:cubicBezTo>
                    <a:pt x="570" y="83"/>
                    <a:pt x="571" y="83"/>
                    <a:pt x="572" y="83"/>
                  </a:cubicBezTo>
                  <a:close/>
                  <a:moveTo>
                    <a:pt x="599" y="75"/>
                  </a:moveTo>
                  <a:cubicBezTo>
                    <a:pt x="598" y="75"/>
                    <a:pt x="597" y="76"/>
                    <a:pt x="596" y="76"/>
                  </a:cubicBezTo>
                  <a:lnTo>
                    <a:pt x="596" y="76"/>
                  </a:lnTo>
                  <a:cubicBezTo>
                    <a:pt x="592" y="77"/>
                    <a:pt x="588" y="79"/>
                    <a:pt x="584" y="80"/>
                  </a:cubicBezTo>
                  <a:lnTo>
                    <a:pt x="584" y="80"/>
                  </a:lnTo>
                  <a:cubicBezTo>
                    <a:pt x="584" y="80"/>
                    <a:pt x="585" y="80"/>
                    <a:pt x="585" y="80"/>
                  </a:cubicBezTo>
                  <a:lnTo>
                    <a:pt x="585" y="80"/>
                  </a:lnTo>
                  <a:cubicBezTo>
                    <a:pt x="584" y="80"/>
                    <a:pt x="584" y="80"/>
                    <a:pt x="584" y="80"/>
                  </a:cubicBezTo>
                  <a:lnTo>
                    <a:pt x="584" y="80"/>
                  </a:lnTo>
                  <a:cubicBezTo>
                    <a:pt x="584" y="80"/>
                    <a:pt x="585" y="80"/>
                    <a:pt x="585" y="80"/>
                  </a:cubicBezTo>
                  <a:lnTo>
                    <a:pt x="585" y="80"/>
                  </a:lnTo>
                  <a:cubicBezTo>
                    <a:pt x="585" y="80"/>
                    <a:pt x="585" y="80"/>
                    <a:pt x="585" y="80"/>
                  </a:cubicBezTo>
                  <a:lnTo>
                    <a:pt x="585" y="80"/>
                  </a:lnTo>
                  <a:cubicBezTo>
                    <a:pt x="585" y="80"/>
                    <a:pt x="584" y="80"/>
                    <a:pt x="583" y="80"/>
                  </a:cubicBezTo>
                  <a:lnTo>
                    <a:pt x="583" y="80"/>
                  </a:lnTo>
                  <a:cubicBezTo>
                    <a:pt x="584" y="80"/>
                    <a:pt x="585" y="80"/>
                    <a:pt x="586" y="80"/>
                  </a:cubicBezTo>
                  <a:lnTo>
                    <a:pt x="586" y="80"/>
                  </a:lnTo>
                  <a:cubicBezTo>
                    <a:pt x="584" y="80"/>
                    <a:pt x="583" y="81"/>
                    <a:pt x="582" y="81"/>
                  </a:cubicBezTo>
                  <a:lnTo>
                    <a:pt x="582" y="81"/>
                  </a:lnTo>
                  <a:lnTo>
                    <a:pt x="582" y="81"/>
                  </a:lnTo>
                  <a:lnTo>
                    <a:pt x="582" y="81"/>
                  </a:lnTo>
                  <a:cubicBezTo>
                    <a:pt x="581" y="81"/>
                    <a:pt x="580" y="82"/>
                    <a:pt x="579" y="82"/>
                  </a:cubicBezTo>
                  <a:lnTo>
                    <a:pt x="579" y="82"/>
                  </a:lnTo>
                  <a:cubicBezTo>
                    <a:pt x="579" y="82"/>
                    <a:pt x="578" y="82"/>
                    <a:pt x="578" y="82"/>
                  </a:cubicBezTo>
                  <a:lnTo>
                    <a:pt x="578" y="82"/>
                  </a:lnTo>
                  <a:cubicBezTo>
                    <a:pt x="579" y="82"/>
                    <a:pt x="581" y="81"/>
                    <a:pt x="582" y="81"/>
                  </a:cubicBezTo>
                  <a:lnTo>
                    <a:pt x="582" y="81"/>
                  </a:lnTo>
                  <a:lnTo>
                    <a:pt x="582" y="81"/>
                  </a:lnTo>
                  <a:lnTo>
                    <a:pt x="582" y="81"/>
                  </a:lnTo>
                  <a:cubicBezTo>
                    <a:pt x="583" y="81"/>
                    <a:pt x="583" y="81"/>
                    <a:pt x="583" y="80"/>
                  </a:cubicBezTo>
                  <a:lnTo>
                    <a:pt x="583" y="80"/>
                  </a:lnTo>
                  <a:cubicBezTo>
                    <a:pt x="583" y="80"/>
                    <a:pt x="583" y="81"/>
                    <a:pt x="583" y="81"/>
                  </a:cubicBezTo>
                  <a:lnTo>
                    <a:pt x="583" y="81"/>
                  </a:lnTo>
                  <a:cubicBezTo>
                    <a:pt x="583" y="80"/>
                    <a:pt x="583" y="80"/>
                    <a:pt x="584" y="80"/>
                  </a:cubicBezTo>
                  <a:lnTo>
                    <a:pt x="584" y="80"/>
                  </a:lnTo>
                  <a:cubicBezTo>
                    <a:pt x="583" y="80"/>
                    <a:pt x="583" y="81"/>
                    <a:pt x="583" y="81"/>
                  </a:cubicBezTo>
                  <a:lnTo>
                    <a:pt x="583" y="81"/>
                  </a:lnTo>
                  <a:cubicBezTo>
                    <a:pt x="583" y="81"/>
                    <a:pt x="582" y="81"/>
                    <a:pt x="582" y="81"/>
                  </a:cubicBezTo>
                  <a:lnTo>
                    <a:pt x="582" y="81"/>
                  </a:lnTo>
                  <a:lnTo>
                    <a:pt x="583" y="80"/>
                  </a:lnTo>
                  <a:lnTo>
                    <a:pt x="583" y="80"/>
                  </a:lnTo>
                  <a:cubicBezTo>
                    <a:pt x="582" y="81"/>
                    <a:pt x="582" y="81"/>
                    <a:pt x="582" y="81"/>
                  </a:cubicBezTo>
                  <a:lnTo>
                    <a:pt x="582" y="81"/>
                  </a:lnTo>
                  <a:cubicBezTo>
                    <a:pt x="582" y="81"/>
                    <a:pt x="582" y="81"/>
                    <a:pt x="582" y="81"/>
                  </a:cubicBezTo>
                  <a:lnTo>
                    <a:pt x="582" y="81"/>
                  </a:lnTo>
                  <a:lnTo>
                    <a:pt x="582" y="81"/>
                  </a:lnTo>
                  <a:lnTo>
                    <a:pt x="582" y="81"/>
                  </a:lnTo>
                  <a:cubicBezTo>
                    <a:pt x="581" y="81"/>
                    <a:pt x="579" y="82"/>
                    <a:pt x="577" y="82"/>
                  </a:cubicBezTo>
                  <a:lnTo>
                    <a:pt x="577" y="82"/>
                  </a:lnTo>
                  <a:cubicBezTo>
                    <a:pt x="578" y="82"/>
                    <a:pt x="578" y="82"/>
                    <a:pt x="578" y="82"/>
                  </a:cubicBezTo>
                  <a:lnTo>
                    <a:pt x="578" y="82"/>
                  </a:lnTo>
                  <a:cubicBezTo>
                    <a:pt x="574" y="84"/>
                    <a:pt x="570" y="85"/>
                    <a:pt x="566" y="86"/>
                  </a:cubicBezTo>
                  <a:lnTo>
                    <a:pt x="566" y="86"/>
                  </a:lnTo>
                  <a:cubicBezTo>
                    <a:pt x="566" y="86"/>
                    <a:pt x="565" y="87"/>
                    <a:pt x="564" y="87"/>
                  </a:cubicBezTo>
                  <a:lnTo>
                    <a:pt x="564" y="87"/>
                  </a:lnTo>
                  <a:cubicBezTo>
                    <a:pt x="564" y="87"/>
                    <a:pt x="565" y="87"/>
                    <a:pt x="565" y="87"/>
                  </a:cubicBezTo>
                  <a:lnTo>
                    <a:pt x="565" y="87"/>
                  </a:lnTo>
                  <a:cubicBezTo>
                    <a:pt x="569" y="85"/>
                    <a:pt x="573" y="84"/>
                    <a:pt x="577" y="82"/>
                  </a:cubicBezTo>
                  <a:lnTo>
                    <a:pt x="577" y="82"/>
                  </a:lnTo>
                  <a:cubicBezTo>
                    <a:pt x="577" y="82"/>
                    <a:pt x="577" y="83"/>
                    <a:pt x="577" y="83"/>
                  </a:cubicBezTo>
                  <a:lnTo>
                    <a:pt x="577" y="83"/>
                  </a:lnTo>
                  <a:cubicBezTo>
                    <a:pt x="577" y="82"/>
                    <a:pt x="577" y="82"/>
                    <a:pt x="577" y="82"/>
                  </a:cubicBezTo>
                  <a:lnTo>
                    <a:pt x="577" y="82"/>
                  </a:lnTo>
                  <a:cubicBezTo>
                    <a:pt x="577" y="82"/>
                    <a:pt x="577" y="82"/>
                    <a:pt x="577" y="82"/>
                  </a:cubicBezTo>
                  <a:lnTo>
                    <a:pt x="577" y="82"/>
                  </a:lnTo>
                  <a:cubicBezTo>
                    <a:pt x="577" y="82"/>
                    <a:pt x="577" y="82"/>
                    <a:pt x="577" y="82"/>
                  </a:cubicBezTo>
                  <a:lnTo>
                    <a:pt x="577" y="82"/>
                  </a:lnTo>
                  <a:cubicBezTo>
                    <a:pt x="577" y="82"/>
                    <a:pt x="577" y="82"/>
                    <a:pt x="577" y="82"/>
                  </a:cubicBezTo>
                  <a:lnTo>
                    <a:pt x="577" y="82"/>
                  </a:lnTo>
                  <a:cubicBezTo>
                    <a:pt x="577" y="82"/>
                    <a:pt x="577" y="82"/>
                    <a:pt x="577" y="82"/>
                  </a:cubicBezTo>
                  <a:lnTo>
                    <a:pt x="577" y="82"/>
                  </a:lnTo>
                  <a:cubicBezTo>
                    <a:pt x="577" y="82"/>
                    <a:pt x="578" y="82"/>
                    <a:pt x="578" y="82"/>
                  </a:cubicBezTo>
                  <a:lnTo>
                    <a:pt x="578" y="82"/>
                  </a:lnTo>
                  <a:cubicBezTo>
                    <a:pt x="579" y="82"/>
                    <a:pt x="580" y="81"/>
                    <a:pt x="582" y="81"/>
                  </a:cubicBezTo>
                  <a:lnTo>
                    <a:pt x="582" y="81"/>
                  </a:lnTo>
                  <a:cubicBezTo>
                    <a:pt x="581" y="81"/>
                    <a:pt x="581" y="81"/>
                    <a:pt x="581" y="81"/>
                  </a:cubicBezTo>
                  <a:lnTo>
                    <a:pt x="581" y="81"/>
                  </a:lnTo>
                  <a:cubicBezTo>
                    <a:pt x="582" y="81"/>
                    <a:pt x="582" y="81"/>
                    <a:pt x="583" y="80"/>
                  </a:cubicBezTo>
                  <a:lnTo>
                    <a:pt x="583" y="80"/>
                  </a:lnTo>
                  <a:lnTo>
                    <a:pt x="583" y="80"/>
                  </a:lnTo>
                  <a:lnTo>
                    <a:pt x="583" y="80"/>
                  </a:lnTo>
                  <a:cubicBezTo>
                    <a:pt x="583" y="80"/>
                    <a:pt x="584" y="80"/>
                    <a:pt x="584" y="80"/>
                  </a:cubicBezTo>
                  <a:lnTo>
                    <a:pt x="584" y="80"/>
                  </a:lnTo>
                  <a:cubicBezTo>
                    <a:pt x="584" y="80"/>
                    <a:pt x="584" y="80"/>
                    <a:pt x="584" y="80"/>
                  </a:cubicBezTo>
                  <a:lnTo>
                    <a:pt x="584" y="80"/>
                  </a:lnTo>
                  <a:cubicBezTo>
                    <a:pt x="587" y="79"/>
                    <a:pt x="590" y="78"/>
                    <a:pt x="594" y="77"/>
                  </a:cubicBezTo>
                  <a:lnTo>
                    <a:pt x="594" y="77"/>
                  </a:lnTo>
                  <a:cubicBezTo>
                    <a:pt x="596" y="76"/>
                    <a:pt x="598" y="75"/>
                    <a:pt x="599" y="75"/>
                  </a:cubicBezTo>
                  <a:close/>
                  <a:moveTo>
                    <a:pt x="577" y="86"/>
                  </a:moveTo>
                  <a:lnTo>
                    <a:pt x="577" y="86"/>
                  </a:lnTo>
                  <a:lnTo>
                    <a:pt x="577" y="86"/>
                  </a:lnTo>
                  <a:cubicBezTo>
                    <a:pt x="576" y="87"/>
                    <a:pt x="575" y="87"/>
                    <a:pt x="574" y="87"/>
                  </a:cubicBezTo>
                  <a:lnTo>
                    <a:pt x="574" y="87"/>
                  </a:lnTo>
                  <a:cubicBezTo>
                    <a:pt x="575" y="87"/>
                    <a:pt x="576" y="86"/>
                    <a:pt x="577" y="86"/>
                  </a:cubicBezTo>
                  <a:close/>
                  <a:moveTo>
                    <a:pt x="581" y="82"/>
                  </a:moveTo>
                  <a:lnTo>
                    <a:pt x="580" y="83"/>
                  </a:lnTo>
                  <a:lnTo>
                    <a:pt x="580" y="83"/>
                  </a:lnTo>
                  <a:cubicBezTo>
                    <a:pt x="579" y="83"/>
                    <a:pt x="578" y="84"/>
                    <a:pt x="577" y="84"/>
                  </a:cubicBezTo>
                  <a:lnTo>
                    <a:pt x="577" y="84"/>
                  </a:lnTo>
                  <a:cubicBezTo>
                    <a:pt x="574" y="85"/>
                    <a:pt x="570" y="86"/>
                    <a:pt x="566" y="87"/>
                  </a:cubicBezTo>
                  <a:lnTo>
                    <a:pt x="566" y="87"/>
                  </a:lnTo>
                  <a:cubicBezTo>
                    <a:pt x="569" y="86"/>
                    <a:pt x="571" y="85"/>
                    <a:pt x="574" y="84"/>
                  </a:cubicBezTo>
                  <a:lnTo>
                    <a:pt x="574" y="84"/>
                  </a:lnTo>
                  <a:cubicBezTo>
                    <a:pt x="576" y="84"/>
                    <a:pt x="579" y="83"/>
                    <a:pt x="581" y="82"/>
                  </a:cubicBezTo>
                  <a:close/>
                  <a:moveTo>
                    <a:pt x="578" y="85"/>
                  </a:moveTo>
                  <a:lnTo>
                    <a:pt x="577" y="86"/>
                  </a:lnTo>
                  <a:lnTo>
                    <a:pt x="577" y="86"/>
                  </a:lnTo>
                  <a:lnTo>
                    <a:pt x="579" y="86"/>
                  </a:lnTo>
                  <a:lnTo>
                    <a:pt x="579" y="86"/>
                  </a:lnTo>
                  <a:cubicBezTo>
                    <a:pt x="578" y="86"/>
                    <a:pt x="578" y="86"/>
                    <a:pt x="577" y="86"/>
                  </a:cubicBezTo>
                  <a:lnTo>
                    <a:pt x="577" y="86"/>
                  </a:lnTo>
                  <a:lnTo>
                    <a:pt x="577" y="86"/>
                  </a:lnTo>
                  <a:lnTo>
                    <a:pt x="577" y="86"/>
                  </a:lnTo>
                  <a:lnTo>
                    <a:pt x="572" y="87"/>
                  </a:lnTo>
                  <a:lnTo>
                    <a:pt x="572" y="87"/>
                  </a:lnTo>
                  <a:cubicBezTo>
                    <a:pt x="574" y="87"/>
                    <a:pt x="576" y="86"/>
                    <a:pt x="578" y="85"/>
                  </a:cubicBezTo>
                  <a:close/>
                  <a:moveTo>
                    <a:pt x="564" y="87"/>
                  </a:moveTo>
                  <a:cubicBezTo>
                    <a:pt x="563" y="87"/>
                    <a:pt x="561" y="88"/>
                    <a:pt x="560" y="88"/>
                  </a:cubicBezTo>
                  <a:lnTo>
                    <a:pt x="560" y="88"/>
                  </a:lnTo>
                  <a:cubicBezTo>
                    <a:pt x="560" y="88"/>
                    <a:pt x="559" y="88"/>
                    <a:pt x="559" y="89"/>
                  </a:cubicBezTo>
                  <a:lnTo>
                    <a:pt x="559" y="89"/>
                  </a:lnTo>
                  <a:cubicBezTo>
                    <a:pt x="561" y="88"/>
                    <a:pt x="562" y="88"/>
                    <a:pt x="564" y="87"/>
                  </a:cubicBezTo>
                  <a:lnTo>
                    <a:pt x="564" y="87"/>
                  </a:lnTo>
                  <a:cubicBezTo>
                    <a:pt x="564" y="87"/>
                    <a:pt x="564" y="87"/>
                    <a:pt x="564" y="87"/>
                  </a:cubicBezTo>
                  <a:close/>
                  <a:moveTo>
                    <a:pt x="578" y="85"/>
                  </a:moveTo>
                  <a:lnTo>
                    <a:pt x="566" y="89"/>
                  </a:lnTo>
                  <a:lnTo>
                    <a:pt x="566" y="89"/>
                  </a:lnTo>
                  <a:cubicBezTo>
                    <a:pt x="567" y="88"/>
                    <a:pt x="567" y="88"/>
                    <a:pt x="567" y="88"/>
                  </a:cubicBezTo>
                  <a:lnTo>
                    <a:pt x="567" y="88"/>
                  </a:lnTo>
                  <a:cubicBezTo>
                    <a:pt x="569" y="88"/>
                    <a:pt x="571" y="87"/>
                    <a:pt x="573" y="86"/>
                  </a:cubicBezTo>
                  <a:lnTo>
                    <a:pt x="573" y="86"/>
                  </a:lnTo>
                  <a:cubicBezTo>
                    <a:pt x="574" y="86"/>
                    <a:pt x="576" y="85"/>
                    <a:pt x="578" y="85"/>
                  </a:cubicBezTo>
                  <a:close/>
                  <a:moveTo>
                    <a:pt x="566" y="89"/>
                  </a:moveTo>
                  <a:lnTo>
                    <a:pt x="566" y="89"/>
                  </a:lnTo>
                  <a:cubicBezTo>
                    <a:pt x="566" y="89"/>
                    <a:pt x="566" y="89"/>
                    <a:pt x="566" y="89"/>
                  </a:cubicBezTo>
                  <a:lnTo>
                    <a:pt x="566" y="89"/>
                  </a:lnTo>
                  <a:lnTo>
                    <a:pt x="566" y="89"/>
                  </a:lnTo>
                  <a:lnTo>
                    <a:pt x="566" y="89"/>
                  </a:lnTo>
                  <a:cubicBezTo>
                    <a:pt x="566" y="89"/>
                    <a:pt x="566" y="89"/>
                    <a:pt x="566" y="89"/>
                  </a:cubicBezTo>
                  <a:close/>
                  <a:moveTo>
                    <a:pt x="565" y="85"/>
                  </a:moveTo>
                  <a:lnTo>
                    <a:pt x="565" y="85"/>
                  </a:lnTo>
                  <a:cubicBezTo>
                    <a:pt x="564" y="85"/>
                    <a:pt x="563" y="85"/>
                    <a:pt x="563" y="85"/>
                  </a:cubicBezTo>
                  <a:lnTo>
                    <a:pt x="563" y="85"/>
                  </a:lnTo>
                  <a:cubicBezTo>
                    <a:pt x="555" y="87"/>
                    <a:pt x="549" y="89"/>
                    <a:pt x="548" y="89"/>
                  </a:cubicBezTo>
                  <a:lnTo>
                    <a:pt x="548" y="89"/>
                  </a:lnTo>
                  <a:cubicBezTo>
                    <a:pt x="548" y="89"/>
                    <a:pt x="548" y="89"/>
                    <a:pt x="548" y="89"/>
                  </a:cubicBezTo>
                  <a:lnTo>
                    <a:pt x="548" y="89"/>
                  </a:lnTo>
                  <a:cubicBezTo>
                    <a:pt x="554" y="87"/>
                    <a:pt x="560" y="86"/>
                    <a:pt x="565" y="85"/>
                  </a:cubicBezTo>
                  <a:close/>
                  <a:moveTo>
                    <a:pt x="566" y="85"/>
                  </a:moveTo>
                  <a:cubicBezTo>
                    <a:pt x="563" y="87"/>
                    <a:pt x="560" y="88"/>
                    <a:pt x="556" y="89"/>
                  </a:cubicBezTo>
                  <a:lnTo>
                    <a:pt x="555" y="89"/>
                  </a:lnTo>
                  <a:cubicBezTo>
                    <a:pt x="559" y="88"/>
                    <a:pt x="563" y="87"/>
                    <a:pt x="566" y="85"/>
                  </a:cubicBezTo>
                  <a:close/>
                  <a:moveTo>
                    <a:pt x="566" y="89"/>
                  </a:moveTo>
                  <a:lnTo>
                    <a:pt x="565" y="89"/>
                  </a:lnTo>
                  <a:lnTo>
                    <a:pt x="566" y="89"/>
                  </a:lnTo>
                  <a:close/>
                  <a:moveTo>
                    <a:pt x="575" y="88"/>
                  </a:moveTo>
                  <a:lnTo>
                    <a:pt x="575" y="88"/>
                  </a:lnTo>
                  <a:cubicBezTo>
                    <a:pt x="573" y="89"/>
                    <a:pt x="571" y="89"/>
                    <a:pt x="569" y="90"/>
                  </a:cubicBezTo>
                  <a:lnTo>
                    <a:pt x="569" y="90"/>
                  </a:lnTo>
                  <a:cubicBezTo>
                    <a:pt x="570" y="90"/>
                    <a:pt x="572" y="89"/>
                    <a:pt x="574" y="89"/>
                  </a:cubicBezTo>
                  <a:lnTo>
                    <a:pt x="575" y="88"/>
                  </a:lnTo>
                  <a:close/>
                  <a:moveTo>
                    <a:pt x="566" y="87"/>
                  </a:moveTo>
                  <a:cubicBezTo>
                    <a:pt x="564" y="88"/>
                    <a:pt x="562" y="88"/>
                    <a:pt x="560" y="89"/>
                  </a:cubicBezTo>
                  <a:lnTo>
                    <a:pt x="560" y="89"/>
                  </a:lnTo>
                  <a:cubicBezTo>
                    <a:pt x="556" y="90"/>
                    <a:pt x="553" y="91"/>
                    <a:pt x="550" y="93"/>
                  </a:cubicBezTo>
                  <a:lnTo>
                    <a:pt x="550" y="93"/>
                  </a:lnTo>
                  <a:cubicBezTo>
                    <a:pt x="548" y="93"/>
                    <a:pt x="547" y="94"/>
                    <a:pt x="545" y="94"/>
                  </a:cubicBezTo>
                  <a:lnTo>
                    <a:pt x="545" y="94"/>
                  </a:lnTo>
                  <a:cubicBezTo>
                    <a:pt x="547" y="93"/>
                    <a:pt x="549" y="92"/>
                    <a:pt x="552" y="91"/>
                  </a:cubicBezTo>
                  <a:lnTo>
                    <a:pt x="552" y="91"/>
                  </a:lnTo>
                  <a:cubicBezTo>
                    <a:pt x="552" y="91"/>
                    <a:pt x="552" y="91"/>
                    <a:pt x="552" y="91"/>
                  </a:cubicBezTo>
                  <a:lnTo>
                    <a:pt x="552" y="91"/>
                  </a:lnTo>
                  <a:cubicBezTo>
                    <a:pt x="552" y="91"/>
                    <a:pt x="553" y="91"/>
                    <a:pt x="553" y="91"/>
                  </a:cubicBezTo>
                  <a:lnTo>
                    <a:pt x="553" y="91"/>
                  </a:lnTo>
                  <a:cubicBezTo>
                    <a:pt x="549" y="92"/>
                    <a:pt x="545" y="94"/>
                    <a:pt x="541" y="95"/>
                  </a:cubicBezTo>
                  <a:lnTo>
                    <a:pt x="541" y="95"/>
                  </a:lnTo>
                  <a:cubicBezTo>
                    <a:pt x="541" y="95"/>
                    <a:pt x="540" y="95"/>
                    <a:pt x="540" y="95"/>
                  </a:cubicBezTo>
                  <a:lnTo>
                    <a:pt x="540" y="95"/>
                  </a:lnTo>
                  <a:cubicBezTo>
                    <a:pt x="546" y="93"/>
                    <a:pt x="552" y="91"/>
                    <a:pt x="558" y="89"/>
                  </a:cubicBezTo>
                  <a:lnTo>
                    <a:pt x="557" y="89"/>
                  </a:lnTo>
                  <a:cubicBezTo>
                    <a:pt x="558" y="89"/>
                    <a:pt x="558" y="89"/>
                    <a:pt x="558" y="89"/>
                  </a:cubicBezTo>
                  <a:lnTo>
                    <a:pt x="558" y="89"/>
                  </a:lnTo>
                  <a:cubicBezTo>
                    <a:pt x="558" y="89"/>
                    <a:pt x="559" y="89"/>
                    <a:pt x="559" y="89"/>
                  </a:cubicBezTo>
                  <a:lnTo>
                    <a:pt x="559" y="89"/>
                  </a:lnTo>
                  <a:cubicBezTo>
                    <a:pt x="559" y="89"/>
                    <a:pt x="558" y="89"/>
                    <a:pt x="558" y="89"/>
                  </a:cubicBezTo>
                  <a:lnTo>
                    <a:pt x="558" y="89"/>
                  </a:lnTo>
                  <a:cubicBezTo>
                    <a:pt x="556" y="90"/>
                    <a:pt x="555" y="90"/>
                    <a:pt x="553" y="91"/>
                  </a:cubicBezTo>
                  <a:lnTo>
                    <a:pt x="553" y="91"/>
                  </a:lnTo>
                  <a:cubicBezTo>
                    <a:pt x="553" y="91"/>
                    <a:pt x="553" y="91"/>
                    <a:pt x="553" y="91"/>
                  </a:cubicBezTo>
                  <a:lnTo>
                    <a:pt x="553" y="91"/>
                  </a:lnTo>
                  <a:cubicBezTo>
                    <a:pt x="553" y="91"/>
                    <a:pt x="553" y="91"/>
                    <a:pt x="552" y="91"/>
                  </a:cubicBezTo>
                  <a:lnTo>
                    <a:pt x="552" y="91"/>
                  </a:lnTo>
                  <a:cubicBezTo>
                    <a:pt x="555" y="91"/>
                    <a:pt x="557" y="90"/>
                    <a:pt x="559" y="89"/>
                  </a:cubicBezTo>
                  <a:lnTo>
                    <a:pt x="559" y="89"/>
                  </a:lnTo>
                  <a:cubicBezTo>
                    <a:pt x="559" y="89"/>
                    <a:pt x="559" y="89"/>
                    <a:pt x="559" y="89"/>
                  </a:cubicBezTo>
                  <a:lnTo>
                    <a:pt x="560" y="89"/>
                  </a:lnTo>
                  <a:cubicBezTo>
                    <a:pt x="561" y="89"/>
                    <a:pt x="562" y="88"/>
                    <a:pt x="563" y="88"/>
                  </a:cubicBezTo>
                  <a:lnTo>
                    <a:pt x="563" y="88"/>
                  </a:lnTo>
                  <a:cubicBezTo>
                    <a:pt x="564" y="88"/>
                    <a:pt x="565" y="87"/>
                    <a:pt x="566" y="87"/>
                  </a:cubicBezTo>
                  <a:close/>
                  <a:moveTo>
                    <a:pt x="544" y="96"/>
                  </a:moveTo>
                  <a:lnTo>
                    <a:pt x="544" y="96"/>
                  </a:lnTo>
                  <a:cubicBezTo>
                    <a:pt x="542" y="96"/>
                    <a:pt x="541" y="97"/>
                    <a:pt x="539" y="98"/>
                  </a:cubicBezTo>
                  <a:lnTo>
                    <a:pt x="539" y="98"/>
                  </a:lnTo>
                  <a:cubicBezTo>
                    <a:pt x="539" y="98"/>
                    <a:pt x="539" y="98"/>
                    <a:pt x="539" y="97"/>
                  </a:cubicBezTo>
                  <a:lnTo>
                    <a:pt x="539" y="97"/>
                  </a:lnTo>
                  <a:cubicBezTo>
                    <a:pt x="541" y="97"/>
                    <a:pt x="542" y="96"/>
                    <a:pt x="544" y="96"/>
                  </a:cubicBezTo>
                  <a:close/>
                  <a:moveTo>
                    <a:pt x="574" y="87"/>
                  </a:moveTo>
                  <a:cubicBezTo>
                    <a:pt x="572" y="88"/>
                    <a:pt x="569" y="89"/>
                    <a:pt x="565" y="90"/>
                  </a:cubicBezTo>
                  <a:lnTo>
                    <a:pt x="565" y="90"/>
                  </a:lnTo>
                  <a:cubicBezTo>
                    <a:pt x="565" y="90"/>
                    <a:pt x="565" y="90"/>
                    <a:pt x="565" y="90"/>
                  </a:cubicBezTo>
                  <a:lnTo>
                    <a:pt x="565" y="90"/>
                  </a:lnTo>
                  <a:cubicBezTo>
                    <a:pt x="564" y="90"/>
                    <a:pt x="563" y="90"/>
                    <a:pt x="562" y="91"/>
                  </a:cubicBezTo>
                  <a:lnTo>
                    <a:pt x="562" y="91"/>
                  </a:lnTo>
                  <a:cubicBezTo>
                    <a:pt x="559" y="92"/>
                    <a:pt x="555" y="93"/>
                    <a:pt x="552" y="94"/>
                  </a:cubicBezTo>
                  <a:lnTo>
                    <a:pt x="552" y="94"/>
                  </a:lnTo>
                  <a:cubicBezTo>
                    <a:pt x="556" y="92"/>
                    <a:pt x="560" y="91"/>
                    <a:pt x="564" y="89"/>
                  </a:cubicBezTo>
                  <a:lnTo>
                    <a:pt x="564" y="89"/>
                  </a:lnTo>
                  <a:cubicBezTo>
                    <a:pt x="557" y="92"/>
                    <a:pt x="548" y="95"/>
                    <a:pt x="539" y="98"/>
                  </a:cubicBezTo>
                  <a:lnTo>
                    <a:pt x="539" y="98"/>
                  </a:lnTo>
                  <a:lnTo>
                    <a:pt x="565" y="89"/>
                  </a:lnTo>
                  <a:lnTo>
                    <a:pt x="565" y="89"/>
                  </a:lnTo>
                  <a:cubicBezTo>
                    <a:pt x="565" y="89"/>
                    <a:pt x="565" y="89"/>
                    <a:pt x="564" y="89"/>
                  </a:cubicBezTo>
                  <a:lnTo>
                    <a:pt x="564" y="89"/>
                  </a:lnTo>
                  <a:cubicBezTo>
                    <a:pt x="565" y="89"/>
                    <a:pt x="565" y="89"/>
                    <a:pt x="565" y="89"/>
                  </a:cubicBezTo>
                  <a:lnTo>
                    <a:pt x="565" y="89"/>
                  </a:lnTo>
                  <a:cubicBezTo>
                    <a:pt x="566" y="89"/>
                    <a:pt x="566" y="89"/>
                    <a:pt x="566" y="89"/>
                  </a:cubicBezTo>
                  <a:lnTo>
                    <a:pt x="566" y="89"/>
                  </a:lnTo>
                  <a:cubicBezTo>
                    <a:pt x="566" y="89"/>
                    <a:pt x="566" y="89"/>
                    <a:pt x="565" y="90"/>
                  </a:cubicBezTo>
                  <a:lnTo>
                    <a:pt x="565" y="90"/>
                  </a:lnTo>
                  <a:cubicBezTo>
                    <a:pt x="567" y="89"/>
                    <a:pt x="568" y="89"/>
                    <a:pt x="570" y="88"/>
                  </a:cubicBezTo>
                  <a:lnTo>
                    <a:pt x="570" y="88"/>
                  </a:lnTo>
                  <a:cubicBezTo>
                    <a:pt x="571" y="88"/>
                    <a:pt x="573" y="87"/>
                    <a:pt x="574" y="87"/>
                  </a:cubicBezTo>
                  <a:close/>
                  <a:moveTo>
                    <a:pt x="550" y="91"/>
                  </a:moveTo>
                  <a:cubicBezTo>
                    <a:pt x="545" y="93"/>
                    <a:pt x="540" y="95"/>
                    <a:pt x="534" y="97"/>
                  </a:cubicBezTo>
                  <a:lnTo>
                    <a:pt x="534" y="97"/>
                  </a:lnTo>
                  <a:cubicBezTo>
                    <a:pt x="533" y="98"/>
                    <a:pt x="531" y="98"/>
                    <a:pt x="529" y="99"/>
                  </a:cubicBezTo>
                  <a:lnTo>
                    <a:pt x="529" y="99"/>
                  </a:lnTo>
                  <a:cubicBezTo>
                    <a:pt x="529" y="99"/>
                    <a:pt x="530" y="98"/>
                    <a:pt x="530" y="98"/>
                  </a:cubicBezTo>
                  <a:lnTo>
                    <a:pt x="530" y="98"/>
                  </a:lnTo>
                  <a:cubicBezTo>
                    <a:pt x="529" y="98"/>
                    <a:pt x="528" y="98"/>
                    <a:pt x="527" y="99"/>
                  </a:cubicBezTo>
                  <a:lnTo>
                    <a:pt x="527" y="99"/>
                  </a:lnTo>
                  <a:cubicBezTo>
                    <a:pt x="528" y="98"/>
                    <a:pt x="529" y="98"/>
                    <a:pt x="530" y="97"/>
                  </a:cubicBezTo>
                  <a:lnTo>
                    <a:pt x="530" y="97"/>
                  </a:lnTo>
                  <a:cubicBezTo>
                    <a:pt x="527" y="98"/>
                    <a:pt x="524" y="99"/>
                    <a:pt x="521" y="100"/>
                  </a:cubicBezTo>
                  <a:lnTo>
                    <a:pt x="521" y="100"/>
                  </a:lnTo>
                  <a:cubicBezTo>
                    <a:pt x="527" y="98"/>
                    <a:pt x="534" y="96"/>
                    <a:pt x="540" y="94"/>
                  </a:cubicBezTo>
                  <a:lnTo>
                    <a:pt x="540" y="94"/>
                  </a:lnTo>
                  <a:cubicBezTo>
                    <a:pt x="537" y="95"/>
                    <a:pt x="534" y="96"/>
                    <a:pt x="530" y="97"/>
                  </a:cubicBezTo>
                  <a:lnTo>
                    <a:pt x="530" y="97"/>
                  </a:lnTo>
                  <a:cubicBezTo>
                    <a:pt x="537" y="95"/>
                    <a:pt x="543" y="93"/>
                    <a:pt x="550" y="91"/>
                  </a:cubicBezTo>
                  <a:close/>
                  <a:moveTo>
                    <a:pt x="540" y="98"/>
                  </a:moveTo>
                  <a:cubicBezTo>
                    <a:pt x="533" y="101"/>
                    <a:pt x="525" y="103"/>
                    <a:pt x="517" y="106"/>
                  </a:cubicBezTo>
                  <a:lnTo>
                    <a:pt x="517" y="106"/>
                  </a:lnTo>
                  <a:cubicBezTo>
                    <a:pt x="521" y="104"/>
                    <a:pt x="525" y="103"/>
                    <a:pt x="528" y="102"/>
                  </a:cubicBezTo>
                  <a:lnTo>
                    <a:pt x="528" y="102"/>
                  </a:lnTo>
                  <a:cubicBezTo>
                    <a:pt x="526" y="102"/>
                    <a:pt x="524" y="103"/>
                    <a:pt x="522" y="103"/>
                  </a:cubicBezTo>
                  <a:lnTo>
                    <a:pt x="522" y="103"/>
                  </a:lnTo>
                  <a:cubicBezTo>
                    <a:pt x="524" y="103"/>
                    <a:pt x="526" y="102"/>
                    <a:pt x="528" y="101"/>
                  </a:cubicBezTo>
                  <a:lnTo>
                    <a:pt x="528" y="101"/>
                  </a:lnTo>
                  <a:lnTo>
                    <a:pt x="536" y="99"/>
                  </a:lnTo>
                  <a:lnTo>
                    <a:pt x="536" y="99"/>
                  </a:lnTo>
                  <a:cubicBezTo>
                    <a:pt x="533" y="100"/>
                    <a:pt x="531" y="101"/>
                    <a:pt x="528" y="102"/>
                  </a:cubicBezTo>
                  <a:lnTo>
                    <a:pt x="528" y="102"/>
                  </a:lnTo>
                  <a:cubicBezTo>
                    <a:pt x="532" y="100"/>
                    <a:pt x="536" y="99"/>
                    <a:pt x="540" y="98"/>
                  </a:cubicBezTo>
                  <a:close/>
                  <a:moveTo>
                    <a:pt x="498" y="111"/>
                  </a:moveTo>
                  <a:lnTo>
                    <a:pt x="498" y="111"/>
                  </a:lnTo>
                  <a:cubicBezTo>
                    <a:pt x="497" y="111"/>
                    <a:pt x="497" y="112"/>
                    <a:pt x="496" y="112"/>
                  </a:cubicBezTo>
                  <a:lnTo>
                    <a:pt x="496" y="112"/>
                  </a:lnTo>
                  <a:cubicBezTo>
                    <a:pt x="495" y="112"/>
                    <a:pt x="494" y="113"/>
                    <a:pt x="493" y="113"/>
                  </a:cubicBezTo>
                  <a:lnTo>
                    <a:pt x="493" y="113"/>
                  </a:lnTo>
                  <a:cubicBezTo>
                    <a:pt x="494" y="112"/>
                    <a:pt x="496" y="112"/>
                    <a:pt x="498" y="111"/>
                  </a:cubicBezTo>
                  <a:close/>
                  <a:moveTo>
                    <a:pt x="527" y="99"/>
                  </a:moveTo>
                  <a:cubicBezTo>
                    <a:pt x="519" y="102"/>
                    <a:pt x="511" y="104"/>
                    <a:pt x="503" y="107"/>
                  </a:cubicBezTo>
                  <a:lnTo>
                    <a:pt x="503" y="107"/>
                  </a:lnTo>
                  <a:cubicBezTo>
                    <a:pt x="497" y="109"/>
                    <a:pt x="492" y="111"/>
                    <a:pt x="487" y="112"/>
                  </a:cubicBezTo>
                  <a:lnTo>
                    <a:pt x="487" y="112"/>
                  </a:lnTo>
                  <a:cubicBezTo>
                    <a:pt x="484" y="113"/>
                    <a:pt x="482" y="114"/>
                    <a:pt x="479" y="114"/>
                  </a:cubicBezTo>
                  <a:lnTo>
                    <a:pt x="479" y="114"/>
                  </a:lnTo>
                  <a:cubicBezTo>
                    <a:pt x="493" y="109"/>
                    <a:pt x="507" y="105"/>
                    <a:pt x="520" y="100"/>
                  </a:cubicBezTo>
                  <a:lnTo>
                    <a:pt x="520" y="100"/>
                  </a:lnTo>
                  <a:cubicBezTo>
                    <a:pt x="520" y="100"/>
                    <a:pt x="520" y="100"/>
                    <a:pt x="520" y="100"/>
                  </a:cubicBezTo>
                  <a:lnTo>
                    <a:pt x="520" y="100"/>
                  </a:lnTo>
                  <a:cubicBezTo>
                    <a:pt x="520" y="100"/>
                    <a:pt x="520" y="100"/>
                    <a:pt x="521" y="100"/>
                  </a:cubicBezTo>
                  <a:lnTo>
                    <a:pt x="521" y="100"/>
                  </a:lnTo>
                  <a:cubicBezTo>
                    <a:pt x="521" y="100"/>
                    <a:pt x="521" y="100"/>
                    <a:pt x="520" y="100"/>
                  </a:cubicBezTo>
                  <a:lnTo>
                    <a:pt x="520" y="100"/>
                  </a:lnTo>
                  <a:cubicBezTo>
                    <a:pt x="523" y="100"/>
                    <a:pt x="525" y="99"/>
                    <a:pt x="527" y="99"/>
                  </a:cubicBezTo>
                  <a:close/>
                  <a:moveTo>
                    <a:pt x="493" y="113"/>
                  </a:moveTo>
                  <a:cubicBezTo>
                    <a:pt x="492" y="113"/>
                    <a:pt x="492" y="113"/>
                    <a:pt x="491" y="114"/>
                  </a:cubicBezTo>
                  <a:lnTo>
                    <a:pt x="491" y="114"/>
                  </a:lnTo>
                  <a:cubicBezTo>
                    <a:pt x="490" y="114"/>
                    <a:pt x="489" y="114"/>
                    <a:pt x="489" y="114"/>
                  </a:cubicBezTo>
                  <a:lnTo>
                    <a:pt x="489" y="114"/>
                  </a:lnTo>
                  <a:cubicBezTo>
                    <a:pt x="489" y="114"/>
                    <a:pt x="489" y="114"/>
                    <a:pt x="489" y="114"/>
                  </a:cubicBezTo>
                  <a:lnTo>
                    <a:pt x="489" y="114"/>
                  </a:lnTo>
                  <a:cubicBezTo>
                    <a:pt x="491" y="113"/>
                    <a:pt x="492" y="113"/>
                    <a:pt x="493" y="113"/>
                  </a:cubicBezTo>
                  <a:close/>
                  <a:moveTo>
                    <a:pt x="490" y="114"/>
                  </a:moveTo>
                  <a:cubicBezTo>
                    <a:pt x="489" y="114"/>
                    <a:pt x="487" y="115"/>
                    <a:pt x="486" y="116"/>
                  </a:cubicBezTo>
                  <a:lnTo>
                    <a:pt x="486" y="116"/>
                  </a:lnTo>
                  <a:cubicBezTo>
                    <a:pt x="486" y="115"/>
                    <a:pt x="487" y="115"/>
                    <a:pt x="488" y="115"/>
                  </a:cubicBezTo>
                  <a:lnTo>
                    <a:pt x="488" y="115"/>
                  </a:lnTo>
                  <a:cubicBezTo>
                    <a:pt x="488" y="114"/>
                    <a:pt x="489" y="114"/>
                    <a:pt x="490" y="114"/>
                  </a:cubicBezTo>
                  <a:close/>
                  <a:moveTo>
                    <a:pt x="468" y="116"/>
                  </a:moveTo>
                  <a:lnTo>
                    <a:pt x="468" y="116"/>
                  </a:lnTo>
                  <a:cubicBezTo>
                    <a:pt x="468" y="116"/>
                    <a:pt x="468" y="116"/>
                    <a:pt x="468" y="116"/>
                  </a:cubicBezTo>
                  <a:cubicBezTo>
                    <a:pt x="468" y="116"/>
                    <a:pt x="468" y="116"/>
                    <a:pt x="468" y="116"/>
                  </a:cubicBezTo>
                  <a:close/>
                  <a:moveTo>
                    <a:pt x="468" y="116"/>
                  </a:moveTo>
                  <a:lnTo>
                    <a:pt x="468" y="116"/>
                  </a:lnTo>
                  <a:cubicBezTo>
                    <a:pt x="468" y="116"/>
                    <a:pt x="468" y="116"/>
                    <a:pt x="468" y="116"/>
                  </a:cubicBezTo>
                  <a:cubicBezTo>
                    <a:pt x="468" y="116"/>
                    <a:pt x="468" y="116"/>
                    <a:pt x="468" y="116"/>
                  </a:cubicBezTo>
                  <a:close/>
                  <a:moveTo>
                    <a:pt x="468" y="116"/>
                  </a:moveTo>
                  <a:lnTo>
                    <a:pt x="468" y="116"/>
                  </a:lnTo>
                  <a:cubicBezTo>
                    <a:pt x="468" y="116"/>
                    <a:pt x="468" y="116"/>
                    <a:pt x="468" y="116"/>
                  </a:cubicBezTo>
                  <a:cubicBezTo>
                    <a:pt x="468" y="116"/>
                    <a:pt x="468" y="116"/>
                    <a:pt x="468" y="116"/>
                  </a:cubicBezTo>
                  <a:close/>
                  <a:moveTo>
                    <a:pt x="471" y="115"/>
                  </a:moveTo>
                  <a:cubicBezTo>
                    <a:pt x="470" y="115"/>
                    <a:pt x="469" y="115"/>
                    <a:pt x="468" y="116"/>
                  </a:cubicBezTo>
                  <a:cubicBezTo>
                    <a:pt x="468" y="116"/>
                    <a:pt x="469" y="116"/>
                    <a:pt x="469" y="115"/>
                  </a:cubicBezTo>
                  <a:lnTo>
                    <a:pt x="469" y="115"/>
                  </a:lnTo>
                  <a:cubicBezTo>
                    <a:pt x="470" y="115"/>
                    <a:pt x="470" y="115"/>
                    <a:pt x="471" y="115"/>
                  </a:cubicBezTo>
                  <a:close/>
                  <a:moveTo>
                    <a:pt x="479" y="115"/>
                  </a:moveTo>
                  <a:cubicBezTo>
                    <a:pt x="479" y="115"/>
                    <a:pt x="478" y="115"/>
                    <a:pt x="478" y="116"/>
                  </a:cubicBezTo>
                  <a:lnTo>
                    <a:pt x="478" y="116"/>
                  </a:lnTo>
                  <a:cubicBezTo>
                    <a:pt x="477" y="116"/>
                    <a:pt x="476" y="116"/>
                    <a:pt x="474" y="116"/>
                  </a:cubicBezTo>
                  <a:lnTo>
                    <a:pt x="474" y="116"/>
                  </a:lnTo>
                  <a:cubicBezTo>
                    <a:pt x="476" y="116"/>
                    <a:pt x="478" y="115"/>
                    <a:pt x="479" y="115"/>
                  </a:cubicBezTo>
                  <a:close/>
                  <a:moveTo>
                    <a:pt x="465" y="118"/>
                  </a:moveTo>
                  <a:lnTo>
                    <a:pt x="465" y="118"/>
                  </a:lnTo>
                  <a:cubicBezTo>
                    <a:pt x="465" y="118"/>
                    <a:pt x="465" y="118"/>
                    <a:pt x="465" y="118"/>
                  </a:cubicBezTo>
                  <a:lnTo>
                    <a:pt x="465" y="118"/>
                  </a:lnTo>
                  <a:cubicBezTo>
                    <a:pt x="465" y="118"/>
                    <a:pt x="465" y="118"/>
                    <a:pt x="465" y="118"/>
                  </a:cubicBezTo>
                  <a:lnTo>
                    <a:pt x="465" y="118"/>
                  </a:lnTo>
                  <a:cubicBezTo>
                    <a:pt x="465" y="118"/>
                    <a:pt x="465" y="118"/>
                    <a:pt x="465" y="118"/>
                  </a:cubicBezTo>
                  <a:close/>
                  <a:moveTo>
                    <a:pt x="522" y="103"/>
                  </a:moveTo>
                  <a:cubicBezTo>
                    <a:pt x="519" y="105"/>
                    <a:pt x="516" y="106"/>
                    <a:pt x="512" y="107"/>
                  </a:cubicBezTo>
                  <a:lnTo>
                    <a:pt x="512" y="107"/>
                  </a:lnTo>
                  <a:cubicBezTo>
                    <a:pt x="500" y="111"/>
                    <a:pt x="488" y="115"/>
                    <a:pt x="476" y="119"/>
                  </a:cubicBezTo>
                  <a:lnTo>
                    <a:pt x="476" y="119"/>
                  </a:lnTo>
                  <a:lnTo>
                    <a:pt x="486" y="116"/>
                  </a:lnTo>
                  <a:lnTo>
                    <a:pt x="486" y="116"/>
                  </a:lnTo>
                  <a:lnTo>
                    <a:pt x="512" y="107"/>
                  </a:lnTo>
                  <a:lnTo>
                    <a:pt x="512" y="107"/>
                  </a:lnTo>
                  <a:cubicBezTo>
                    <a:pt x="515" y="106"/>
                    <a:pt x="519" y="105"/>
                    <a:pt x="522" y="103"/>
                  </a:cubicBezTo>
                  <a:close/>
                  <a:moveTo>
                    <a:pt x="468" y="116"/>
                  </a:moveTo>
                  <a:cubicBezTo>
                    <a:pt x="467" y="117"/>
                    <a:pt x="466" y="117"/>
                    <a:pt x="465" y="118"/>
                  </a:cubicBezTo>
                  <a:lnTo>
                    <a:pt x="465" y="118"/>
                  </a:lnTo>
                  <a:cubicBezTo>
                    <a:pt x="465" y="118"/>
                    <a:pt x="465" y="118"/>
                    <a:pt x="465" y="118"/>
                  </a:cubicBezTo>
                  <a:lnTo>
                    <a:pt x="465" y="118"/>
                  </a:lnTo>
                  <a:cubicBezTo>
                    <a:pt x="465" y="118"/>
                    <a:pt x="465" y="118"/>
                    <a:pt x="465" y="118"/>
                  </a:cubicBezTo>
                  <a:lnTo>
                    <a:pt x="465" y="118"/>
                  </a:lnTo>
                  <a:cubicBezTo>
                    <a:pt x="465" y="118"/>
                    <a:pt x="465" y="118"/>
                    <a:pt x="465" y="118"/>
                  </a:cubicBezTo>
                  <a:lnTo>
                    <a:pt x="465" y="118"/>
                  </a:lnTo>
                  <a:cubicBezTo>
                    <a:pt x="462" y="119"/>
                    <a:pt x="458" y="120"/>
                    <a:pt x="454" y="121"/>
                  </a:cubicBezTo>
                  <a:lnTo>
                    <a:pt x="454" y="121"/>
                  </a:lnTo>
                  <a:cubicBezTo>
                    <a:pt x="459" y="119"/>
                    <a:pt x="463" y="118"/>
                    <a:pt x="468" y="116"/>
                  </a:cubicBezTo>
                  <a:close/>
                  <a:moveTo>
                    <a:pt x="442" y="124"/>
                  </a:moveTo>
                  <a:cubicBezTo>
                    <a:pt x="441" y="124"/>
                    <a:pt x="441" y="125"/>
                    <a:pt x="441" y="125"/>
                  </a:cubicBezTo>
                  <a:lnTo>
                    <a:pt x="441" y="125"/>
                  </a:lnTo>
                  <a:cubicBezTo>
                    <a:pt x="442" y="125"/>
                    <a:pt x="442" y="124"/>
                    <a:pt x="442" y="124"/>
                  </a:cubicBezTo>
                  <a:close/>
                  <a:moveTo>
                    <a:pt x="441" y="125"/>
                  </a:moveTo>
                  <a:cubicBezTo>
                    <a:pt x="440" y="126"/>
                    <a:pt x="440" y="126"/>
                    <a:pt x="440" y="126"/>
                  </a:cubicBezTo>
                  <a:lnTo>
                    <a:pt x="440" y="126"/>
                  </a:lnTo>
                  <a:cubicBezTo>
                    <a:pt x="437" y="127"/>
                    <a:pt x="434" y="128"/>
                    <a:pt x="431" y="129"/>
                  </a:cubicBezTo>
                  <a:lnTo>
                    <a:pt x="431" y="129"/>
                  </a:lnTo>
                  <a:cubicBezTo>
                    <a:pt x="435" y="128"/>
                    <a:pt x="438" y="126"/>
                    <a:pt x="441" y="125"/>
                  </a:cubicBezTo>
                  <a:close/>
                  <a:moveTo>
                    <a:pt x="476" y="119"/>
                  </a:moveTo>
                  <a:lnTo>
                    <a:pt x="436" y="132"/>
                  </a:lnTo>
                  <a:lnTo>
                    <a:pt x="436" y="132"/>
                  </a:lnTo>
                  <a:cubicBezTo>
                    <a:pt x="436" y="132"/>
                    <a:pt x="436" y="132"/>
                    <a:pt x="436" y="132"/>
                  </a:cubicBezTo>
                  <a:lnTo>
                    <a:pt x="436" y="132"/>
                  </a:lnTo>
                  <a:cubicBezTo>
                    <a:pt x="439" y="131"/>
                    <a:pt x="441" y="130"/>
                    <a:pt x="444" y="129"/>
                  </a:cubicBezTo>
                  <a:lnTo>
                    <a:pt x="444" y="129"/>
                  </a:lnTo>
                  <a:cubicBezTo>
                    <a:pt x="442" y="129"/>
                    <a:pt x="441" y="130"/>
                    <a:pt x="440" y="130"/>
                  </a:cubicBezTo>
                  <a:lnTo>
                    <a:pt x="440" y="130"/>
                  </a:lnTo>
                  <a:cubicBezTo>
                    <a:pt x="442" y="130"/>
                    <a:pt x="444" y="129"/>
                    <a:pt x="446" y="128"/>
                  </a:cubicBezTo>
                  <a:lnTo>
                    <a:pt x="446" y="128"/>
                  </a:lnTo>
                  <a:cubicBezTo>
                    <a:pt x="445" y="129"/>
                    <a:pt x="444" y="129"/>
                    <a:pt x="444" y="129"/>
                  </a:cubicBezTo>
                  <a:lnTo>
                    <a:pt x="444" y="129"/>
                  </a:lnTo>
                  <a:cubicBezTo>
                    <a:pt x="449" y="127"/>
                    <a:pt x="454" y="126"/>
                    <a:pt x="459" y="124"/>
                  </a:cubicBezTo>
                  <a:lnTo>
                    <a:pt x="459" y="124"/>
                  </a:lnTo>
                  <a:cubicBezTo>
                    <a:pt x="465" y="122"/>
                    <a:pt x="470" y="120"/>
                    <a:pt x="476" y="119"/>
                  </a:cubicBezTo>
                  <a:close/>
                  <a:moveTo>
                    <a:pt x="433" y="133"/>
                  </a:moveTo>
                  <a:lnTo>
                    <a:pt x="433" y="133"/>
                  </a:lnTo>
                  <a:lnTo>
                    <a:pt x="433" y="133"/>
                  </a:lnTo>
                  <a:cubicBezTo>
                    <a:pt x="433" y="133"/>
                    <a:pt x="433" y="133"/>
                    <a:pt x="433" y="133"/>
                  </a:cubicBezTo>
                  <a:lnTo>
                    <a:pt x="433" y="133"/>
                  </a:lnTo>
                  <a:cubicBezTo>
                    <a:pt x="433" y="133"/>
                    <a:pt x="433" y="133"/>
                    <a:pt x="433" y="133"/>
                  </a:cubicBezTo>
                  <a:close/>
                  <a:moveTo>
                    <a:pt x="425" y="133"/>
                  </a:moveTo>
                  <a:cubicBezTo>
                    <a:pt x="424" y="133"/>
                    <a:pt x="424" y="133"/>
                    <a:pt x="424" y="133"/>
                  </a:cubicBezTo>
                  <a:lnTo>
                    <a:pt x="425" y="133"/>
                  </a:lnTo>
                  <a:cubicBezTo>
                    <a:pt x="425" y="133"/>
                    <a:pt x="425" y="133"/>
                    <a:pt x="425" y="133"/>
                  </a:cubicBezTo>
                  <a:close/>
                  <a:moveTo>
                    <a:pt x="463" y="119"/>
                  </a:moveTo>
                  <a:cubicBezTo>
                    <a:pt x="462" y="120"/>
                    <a:pt x="461" y="121"/>
                    <a:pt x="459" y="122"/>
                  </a:cubicBezTo>
                  <a:lnTo>
                    <a:pt x="459" y="122"/>
                  </a:lnTo>
                  <a:cubicBezTo>
                    <a:pt x="452" y="124"/>
                    <a:pt x="445" y="127"/>
                    <a:pt x="438" y="129"/>
                  </a:cubicBezTo>
                  <a:lnTo>
                    <a:pt x="438" y="129"/>
                  </a:lnTo>
                  <a:cubicBezTo>
                    <a:pt x="438" y="129"/>
                    <a:pt x="438" y="129"/>
                    <a:pt x="438" y="128"/>
                  </a:cubicBezTo>
                  <a:lnTo>
                    <a:pt x="438" y="128"/>
                  </a:lnTo>
                  <a:cubicBezTo>
                    <a:pt x="433" y="130"/>
                    <a:pt x="429" y="132"/>
                    <a:pt x="425" y="133"/>
                  </a:cubicBezTo>
                  <a:lnTo>
                    <a:pt x="425" y="133"/>
                  </a:lnTo>
                  <a:cubicBezTo>
                    <a:pt x="425" y="133"/>
                    <a:pt x="425" y="133"/>
                    <a:pt x="426" y="133"/>
                  </a:cubicBezTo>
                  <a:lnTo>
                    <a:pt x="426" y="133"/>
                  </a:lnTo>
                  <a:cubicBezTo>
                    <a:pt x="426" y="133"/>
                    <a:pt x="426" y="133"/>
                    <a:pt x="426" y="133"/>
                  </a:cubicBezTo>
                  <a:lnTo>
                    <a:pt x="428" y="133"/>
                  </a:lnTo>
                  <a:cubicBezTo>
                    <a:pt x="428" y="133"/>
                    <a:pt x="428" y="133"/>
                    <a:pt x="428" y="133"/>
                  </a:cubicBezTo>
                  <a:lnTo>
                    <a:pt x="428" y="133"/>
                  </a:lnTo>
                  <a:cubicBezTo>
                    <a:pt x="427" y="133"/>
                    <a:pt x="427" y="133"/>
                    <a:pt x="426" y="133"/>
                  </a:cubicBezTo>
                  <a:lnTo>
                    <a:pt x="426" y="133"/>
                  </a:lnTo>
                  <a:cubicBezTo>
                    <a:pt x="430" y="132"/>
                    <a:pt x="434" y="130"/>
                    <a:pt x="438" y="129"/>
                  </a:cubicBezTo>
                  <a:lnTo>
                    <a:pt x="438" y="129"/>
                  </a:lnTo>
                  <a:cubicBezTo>
                    <a:pt x="438" y="130"/>
                    <a:pt x="437" y="130"/>
                    <a:pt x="437" y="131"/>
                  </a:cubicBezTo>
                  <a:lnTo>
                    <a:pt x="437" y="131"/>
                  </a:lnTo>
                  <a:cubicBezTo>
                    <a:pt x="438" y="130"/>
                    <a:pt x="440" y="130"/>
                    <a:pt x="441" y="129"/>
                  </a:cubicBezTo>
                  <a:lnTo>
                    <a:pt x="441" y="129"/>
                  </a:lnTo>
                  <a:cubicBezTo>
                    <a:pt x="440" y="130"/>
                    <a:pt x="438" y="130"/>
                    <a:pt x="437" y="131"/>
                  </a:cubicBezTo>
                  <a:lnTo>
                    <a:pt x="437" y="131"/>
                  </a:lnTo>
                  <a:cubicBezTo>
                    <a:pt x="437" y="131"/>
                    <a:pt x="437" y="131"/>
                    <a:pt x="437" y="131"/>
                  </a:cubicBezTo>
                  <a:lnTo>
                    <a:pt x="437" y="131"/>
                  </a:lnTo>
                  <a:cubicBezTo>
                    <a:pt x="434" y="131"/>
                    <a:pt x="431" y="132"/>
                    <a:pt x="428" y="133"/>
                  </a:cubicBezTo>
                  <a:lnTo>
                    <a:pt x="428" y="133"/>
                  </a:lnTo>
                  <a:cubicBezTo>
                    <a:pt x="429" y="133"/>
                    <a:pt x="429" y="133"/>
                    <a:pt x="429" y="133"/>
                  </a:cubicBezTo>
                  <a:lnTo>
                    <a:pt x="429" y="133"/>
                  </a:lnTo>
                  <a:cubicBezTo>
                    <a:pt x="429" y="133"/>
                    <a:pt x="429" y="133"/>
                    <a:pt x="429" y="133"/>
                  </a:cubicBezTo>
                  <a:lnTo>
                    <a:pt x="431" y="133"/>
                  </a:lnTo>
                  <a:cubicBezTo>
                    <a:pt x="431" y="133"/>
                    <a:pt x="431" y="133"/>
                    <a:pt x="431" y="133"/>
                  </a:cubicBezTo>
                  <a:lnTo>
                    <a:pt x="431" y="133"/>
                  </a:lnTo>
                  <a:cubicBezTo>
                    <a:pt x="430" y="133"/>
                    <a:pt x="430" y="133"/>
                    <a:pt x="429" y="133"/>
                  </a:cubicBezTo>
                  <a:lnTo>
                    <a:pt x="429" y="133"/>
                  </a:lnTo>
                  <a:cubicBezTo>
                    <a:pt x="432" y="132"/>
                    <a:pt x="434" y="132"/>
                    <a:pt x="437" y="131"/>
                  </a:cubicBezTo>
                  <a:lnTo>
                    <a:pt x="437" y="131"/>
                  </a:lnTo>
                  <a:cubicBezTo>
                    <a:pt x="437" y="131"/>
                    <a:pt x="437" y="131"/>
                    <a:pt x="437" y="131"/>
                  </a:cubicBezTo>
                  <a:lnTo>
                    <a:pt x="437" y="131"/>
                  </a:lnTo>
                  <a:cubicBezTo>
                    <a:pt x="439" y="130"/>
                    <a:pt x="441" y="130"/>
                    <a:pt x="443" y="129"/>
                  </a:cubicBezTo>
                  <a:lnTo>
                    <a:pt x="443" y="129"/>
                  </a:lnTo>
                  <a:cubicBezTo>
                    <a:pt x="442" y="130"/>
                    <a:pt x="440" y="130"/>
                    <a:pt x="438" y="131"/>
                  </a:cubicBezTo>
                  <a:lnTo>
                    <a:pt x="438" y="131"/>
                  </a:lnTo>
                  <a:cubicBezTo>
                    <a:pt x="439" y="131"/>
                    <a:pt x="439" y="131"/>
                    <a:pt x="440" y="130"/>
                  </a:cubicBezTo>
                  <a:lnTo>
                    <a:pt x="440" y="130"/>
                  </a:lnTo>
                  <a:cubicBezTo>
                    <a:pt x="439" y="131"/>
                    <a:pt x="438" y="131"/>
                    <a:pt x="437" y="131"/>
                  </a:cubicBezTo>
                  <a:lnTo>
                    <a:pt x="437" y="131"/>
                  </a:lnTo>
                  <a:cubicBezTo>
                    <a:pt x="437" y="131"/>
                    <a:pt x="438" y="131"/>
                    <a:pt x="438" y="131"/>
                  </a:cubicBezTo>
                  <a:lnTo>
                    <a:pt x="438" y="131"/>
                  </a:lnTo>
                  <a:cubicBezTo>
                    <a:pt x="438" y="131"/>
                    <a:pt x="437" y="131"/>
                    <a:pt x="437" y="132"/>
                  </a:cubicBezTo>
                  <a:lnTo>
                    <a:pt x="437" y="132"/>
                  </a:lnTo>
                  <a:cubicBezTo>
                    <a:pt x="437" y="131"/>
                    <a:pt x="437" y="131"/>
                    <a:pt x="437" y="131"/>
                  </a:cubicBezTo>
                  <a:lnTo>
                    <a:pt x="437" y="131"/>
                  </a:lnTo>
                  <a:cubicBezTo>
                    <a:pt x="435" y="132"/>
                    <a:pt x="433" y="132"/>
                    <a:pt x="431" y="133"/>
                  </a:cubicBezTo>
                  <a:lnTo>
                    <a:pt x="431" y="133"/>
                  </a:lnTo>
                  <a:cubicBezTo>
                    <a:pt x="431" y="133"/>
                    <a:pt x="431" y="133"/>
                    <a:pt x="432" y="133"/>
                  </a:cubicBezTo>
                  <a:lnTo>
                    <a:pt x="432" y="133"/>
                  </a:lnTo>
                  <a:cubicBezTo>
                    <a:pt x="432" y="133"/>
                    <a:pt x="432" y="133"/>
                    <a:pt x="432" y="133"/>
                  </a:cubicBezTo>
                  <a:lnTo>
                    <a:pt x="431" y="133"/>
                  </a:lnTo>
                  <a:cubicBezTo>
                    <a:pt x="430" y="133"/>
                    <a:pt x="430" y="133"/>
                    <a:pt x="430" y="133"/>
                  </a:cubicBezTo>
                  <a:lnTo>
                    <a:pt x="430" y="133"/>
                  </a:lnTo>
                  <a:cubicBezTo>
                    <a:pt x="430" y="133"/>
                    <a:pt x="429" y="133"/>
                    <a:pt x="429" y="133"/>
                  </a:cubicBezTo>
                  <a:lnTo>
                    <a:pt x="429" y="133"/>
                  </a:lnTo>
                  <a:cubicBezTo>
                    <a:pt x="429" y="133"/>
                    <a:pt x="429" y="133"/>
                    <a:pt x="429" y="133"/>
                  </a:cubicBezTo>
                  <a:lnTo>
                    <a:pt x="428" y="133"/>
                  </a:lnTo>
                  <a:cubicBezTo>
                    <a:pt x="428" y="133"/>
                    <a:pt x="428" y="133"/>
                    <a:pt x="427" y="133"/>
                  </a:cubicBezTo>
                  <a:lnTo>
                    <a:pt x="427" y="133"/>
                  </a:lnTo>
                  <a:cubicBezTo>
                    <a:pt x="426" y="134"/>
                    <a:pt x="425" y="134"/>
                    <a:pt x="424" y="134"/>
                  </a:cubicBezTo>
                  <a:lnTo>
                    <a:pt x="424" y="134"/>
                  </a:lnTo>
                  <a:cubicBezTo>
                    <a:pt x="424" y="134"/>
                    <a:pt x="425" y="133"/>
                    <a:pt x="426" y="133"/>
                  </a:cubicBezTo>
                  <a:lnTo>
                    <a:pt x="425" y="133"/>
                  </a:lnTo>
                  <a:cubicBezTo>
                    <a:pt x="424" y="134"/>
                    <a:pt x="423" y="134"/>
                    <a:pt x="422" y="134"/>
                  </a:cubicBezTo>
                  <a:lnTo>
                    <a:pt x="422" y="134"/>
                  </a:lnTo>
                  <a:cubicBezTo>
                    <a:pt x="421" y="134"/>
                    <a:pt x="421" y="134"/>
                    <a:pt x="420" y="135"/>
                  </a:cubicBezTo>
                  <a:lnTo>
                    <a:pt x="420" y="135"/>
                  </a:lnTo>
                  <a:lnTo>
                    <a:pt x="424" y="133"/>
                  </a:lnTo>
                  <a:lnTo>
                    <a:pt x="422" y="133"/>
                  </a:lnTo>
                  <a:cubicBezTo>
                    <a:pt x="420" y="134"/>
                    <a:pt x="419" y="134"/>
                    <a:pt x="417" y="135"/>
                  </a:cubicBezTo>
                  <a:lnTo>
                    <a:pt x="417" y="135"/>
                  </a:lnTo>
                  <a:cubicBezTo>
                    <a:pt x="418" y="134"/>
                    <a:pt x="419" y="134"/>
                    <a:pt x="420" y="133"/>
                  </a:cubicBezTo>
                  <a:lnTo>
                    <a:pt x="422" y="133"/>
                  </a:lnTo>
                  <a:cubicBezTo>
                    <a:pt x="428" y="131"/>
                    <a:pt x="433" y="129"/>
                    <a:pt x="439" y="128"/>
                  </a:cubicBezTo>
                  <a:lnTo>
                    <a:pt x="439" y="128"/>
                  </a:lnTo>
                  <a:cubicBezTo>
                    <a:pt x="439" y="128"/>
                    <a:pt x="438" y="128"/>
                    <a:pt x="438" y="128"/>
                  </a:cubicBezTo>
                  <a:lnTo>
                    <a:pt x="438" y="128"/>
                  </a:lnTo>
                  <a:cubicBezTo>
                    <a:pt x="442" y="127"/>
                    <a:pt x="446" y="126"/>
                    <a:pt x="450" y="124"/>
                  </a:cubicBezTo>
                  <a:lnTo>
                    <a:pt x="448" y="124"/>
                  </a:lnTo>
                  <a:cubicBezTo>
                    <a:pt x="453" y="123"/>
                    <a:pt x="458" y="121"/>
                    <a:pt x="463" y="119"/>
                  </a:cubicBezTo>
                  <a:close/>
                  <a:moveTo>
                    <a:pt x="417" y="135"/>
                  </a:moveTo>
                  <a:lnTo>
                    <a:pt x="417" y="135"/>
                  </a:lnTo>
                  <a:cubicBezTo>
                    <a:pt x="416" y="135"/>
                    <a:pt x="416" y="135"/>
                    <a:pt x="416" y="135"/>
                  </a:cubicBezTo>
                  <a:lnTo>
                    <a:pt x="416" y="135"/>
                  </a:lnTo>
                  <a:cubicBezTo>
                    <a:pt x="415" y="136"/>
                    <a:pt x="414" y="136"/>
                    <a:pt x="413" y="136"/>
                  </a:cubicBezTo>
                  <a:lnTo>
                    <a:pt x="413" y="136"/>
                  </a:lnTo>
                  <a:cubicBezTo>
                    <a:pt x="414" y="136"/>
                    <a:pt x="416" y="135"/>
                    <a:pt x="417" y="135"/>
                  </a:cubicBezTo>
                  <a:close/>
                  <a:moveTo>
                    <a:pt x="413" y="136"/>
                  </a:moveTo>
                  <a:cubicBezTo>
                    <a:pt x="410" y="137"/>
                    <a:pt x="406" y="138"/>
                    <a:pt x="403" y="140"/>
                  </a:cubicBezTo>
                  <a:lnTo>
                    <a:pt x="403" y="140"/>
                  </a:lnTo>
                  <a:cubicBezTo>
                    <a:pt x="406" y="139"/>
                    <a:pt x="409" y="137"/>
                    <a:pt x="413" y="136"/>
                  </a:cubicBezTo>
                  <a:close/>
                  <a:moveTo>
                    <a:pt x="407" y="142"/>
                  </a:moveTo>
                  <a:cubicBezTo>
                    <a:pt x="406" y="142"/>
                    <a:pt x="406" y="142"/>
                    <a:pt x="406" y="142"/>
                  </a:cubicBezTo>
                  <a:lnTo>
                    <a:pt x="405" y="142"/>
                  </a:lnTo>
                  <a:lnTo>
                    <a:pt x="405" y="142"/>
                  </a:lnTo>
                  <a:cubicBezTo>
                    <a:pt x="406" y="142"/>
                    <a:pt x="406" y="142"/>
                    <a:pt x="407" y="142"/>
                  </a:cubicBezTo>
                  <a:close/>
                  <a:moveTo>
                    <a:pt x="403" y="141"/>
                  </a:moveTo>
                  <a:cubicBezTo>
                    <a:pt x="399" y="142"/>
                    <a:pt x="396" y="144"/>
                    <a:pt x="393" y="145"/>
                  </a:cubicBezTo>
                  <a:lnTo>
                    <a:pt x="393" y="145"/>
                  </a:lnTo>
                  <a:lnTo>
                    <a:pt x="394" y="144"/>
                  </a:lnTo>
                  <a:lnTo>
                    <a:pt x="394" y="144"/>
                  </a:lnTo>
                  <a:cubicBezTo>
                    <a:pt x="394" y="145"/>
                    <a:pt x="393" y="145"/>
                    <a:pt x="392" y="145"/>
                  </a:cubicBezTo>
                  <a:lnTo>
                    <a:pt x="392" y="145"/>
                  </a:lnTo>
                  <a:cubicBezTo>
                    <a:pt x="393" y="145"/>
                    <a:pt x="394" y="145"/>
                    <a:pt x="395" y="144"/>
                  </a:cubicBezTo>
                  <a:lnTo>
                    <a:pt x="395" y="144"/>
                  </a:lnTo>
                  <a:lnTo>
                    <a:pt x="394" y="144"/>
                  </a:lnTo>
                  <a:lnTo>
                    <a:pt x="394" y="144"/>
                  </a:lnTo>
                  <a:cubicBezTo>
                    <a:pt x="397" y="143"/>
                    <a:pt x="400" y="142"/>
                    <a:pt x="403" y="141"/>
                  </a:cubicBezTo>
                  <a:close/>
                  <a:moveTo>
                    <a:pt x="414" y="137"/>
                  </a:moveTo>
                  <a:cubicBezTo>
                    <a:pt x="413" y="137"/>
                    <a:pt x="412" y="137"/>
                    <a:pt x="412" y="138"/>
                  </a:cubicBezTo>
                  <a:lnTo>
                    <a:pt x="412" y="138"/>
                  </a:lnTo>
                  <a:cubicBezTo>
                    <a:pt x="411" y="138"/>
                    <a:pt x="411" y="138"/>
                    <a:pt x="410" y="138"/>
                  </a:cubicBezTo>
                  <a:lnTo>
                    <a:pt x="410" y="138"/>
                  </a:lnTo>
                  <a:cubicBezTo>
                    <a:pt x="401" y="141"/>
                    <a:pt x="392" y="144"/>
                    <a:pt x="384" y="146"/>
                  </a:cubicBezTo>
                  <a:lnTo>
                    <a:pt x="384" y="146"/>
                  </a:lnTo>
                  <a:cubicBezTo>
                    <a:pt x="390" y="144"/>
                    <a:pt x="397" y="142"/>
                    <a:pt x="403" y="140"/>
                  </a:cubicBezTo>
                  <a:lnTo>
                    <a:pt x="403" y="140"/>
                  </a:lnTo>
                  <a:cubicBezTo>
                    <a:pt x="400" y="141"/>
                    <a:pt x="397" y="142"/>
                    <a:pt x="397" y="142"/>
                  </a:cubicBezTo>
                  <a:lnTo>
                    <a:pt x="414" y="137"/>
                  </a:lnTo>
                  <a:close/>
                  <a:moveTo>
                    <a:pt x="384" y="146"/>
                  </a:moveTo>
                  <a:cubicBezTo>
                    <a:pt x="383" y="146"/>
                    <a:pt x="382" y="147"/>
                    <a:pt x="381" y="147"/>
                  </a:cubicBezTo>
                  <a:lnTo>
                    <a:pt x="381" y="147"/>
                  </a:lnTo>
                  <a:lnTo>
                    <a:pt x="379" y="147"/>
                  </a:lnTo>
                  <a:lnTo>
                    <a:pt x="379" y="147"/>
                  </a:lnTo>
                  <a:cubicBezTo>
                    <a:pt x="381" y="147"/>
                    <a:pt x="382" y="147"/>
                    <a:pt x="384" y="146"/>
                  </a:cubicBezTo>
                  <a:close/>
                  <a:moveTo>
                    <a:pt x="387" y="147"/>
                  </a:moveTo>
                  <a:lnTo>
                    <a:pt x="387" y="147"/>
                  </a:lnTo>
                  <a:cubicBezTo>
                    <a:pt x="386" y="147"/>
                    <a:pt x="386" y="147"/>
                    <a:pt x="385" y="148"/>
                  </a:cubicBezTo>
                  <a:lnTo>
                    <a:pt x="385" y="148"/>
                  </a:lnTo>
                  <a:cubicBezTo>
                    <a:pt x="384" y="148"/>
                    <a:pt x="384" y="148"/>
                    <a:pt x="383" y="148"/>
                  </a:cubicBezTo>
                  <a:lnTo>
                    <a:pt x="383" y="148"/>
                  </a:lnTo>
                  <a:cubicBezTo>
                    <a:pt x="385" y="148"/>
                    <a:pt x="386" y="147"/>
                    <a:pt x="387" y="147"/>
                  </a:cubicBezTo>
                  <a:close/>
                  <a:moveTo>
                    <a:pt x="362" y="152"/>
                  </a:moveTo>
                  <a:cubicBezTo>
                    <a:pt x="361" y="153"/>
                    <a:pt x="360" y="153"/>
                    <a:pt x="359" y="154"/>
                  </a:cubicBezTo>
                  <a:lnTo>
                    <a:pt x="359" y="154"/>
                  </a:lnTo>
                  <a:cubicBezTo>
                    <a:pt x="360" y="153"/>
                    <a:pt x="360" y="153"/>
                    <a:pt x="360" y="153"/>
                  </a:cubicBezTo>
                  <a:lnTo>
                    <a:pt x="360" y="153"/>
                  </a:lnTo>
                  <a:cubicBezTo>
                    <a:pt x="361" y="153"/>
                    <a:pt x="361" y="153"/>
                    <a:pt x="362" y="152"/>
                  </a:cubicBezTo>
                  <a:close/>
                  <a:moveTo>
                    <a:pt x="426" y="135"/>
                  </a:moveTo>
                  <a:lnTo>
                    <a:pt x="426" y="135"/>
                  </a:lnTo>
                  <a:cubicBezTo>
                    <a:pt x="420" y="137"/>
                    <a:pt x="414" y="139"/>
                    <a:pt x="408" y="141"/>
                  </a:cubicBezTo>
                  <a:lnTo>
                    <a:pt x="408" y="141"/>
                  </a:lnTo>
                  <a:cubicBezTo>
                    <a:pt x="408" y="140"/>
                    <a:pt x="408" y="140"/>
                    <a:pt x="409" y="140"/>
                  </a:cubicBezTo>
                  <a:lnTo>
                    <a:pt x="409" y="140"/>
                  </a:lnTo>
                  <a:cubicBezTo>
                    <a:pt x="404" y="141"/>
                    <a:pt x="400" y="143"/>
                    <a:pt x="395" y="144"/>
                  </a:cubicBezTo>
                  <a:lnTo>
                    <a:pt x="395" y="144"/>
                  </a:lnTo>
                  <a:lnTo>
                    <a:pt x="400" y="143"/>
                  </a:lnTo>
                  <a:lnTo>
                    <a:pt x="400" y="143"/>
                  </a:lnTo>
                  <a:cubicBezTo>
                    <a:pt x="397" y="144"/>
                    <a:pt x="395" y="145"/>
                    <a:pt x="392" y="146"/>
                  </a:cubicBezTo>
                  <a:lnTo>
                    <a:pt x="392" y="146"/>
                  </a:lnTo>
                  <a:cubicBezTo>
                    <a:pt x="396" y="145"/>
                    <a:pt x="400" y="144"/>
                    <a:pt x="404" y="142"/>
                  </a:cubicBezTo>
                  <a:lnTo>
                    <a:pt x="404" y="142"/>
                  </a:lnTo>
                  <a:lnTo>
                    <a:pt x="400" y="143"/>
                  </a:lnTo>
                  <a:lnTo>
                    <a:pt x="400" y="143"/>
                  </a:lnTo>
                  <a:cubicBezTo>
                    <a:pt x="402" y="142"/>
                    <a:pt x="405" y="142"/>
                    <a:pt x="408" y="141"/>
                  </a:cubicBezTo>
                  <a:lnTo>
                    <a:pt x="408" y="141"/>
                  </a:lnTo>
                  <a:cubicBezTo>
                    <a:pt x="407" y="141"/>
                    <a:pt x="407" y="141"/>
                    <a:pt x="407" y="142"/>
                  </a:cubicBezTo>
                  <a:lnTo>
                    <a:pt x="407" y="142"/>
                  </a:lnTo>
                  <a:cubicBezTo>
                    <a:pt x="407" y="141"/>
                    <a:pt x="408" y="141"/>
                    <a:pt x="409" y="141"/>
                  </a:cubicBezTo>
                  <a:lnTo>
                    <a:pt x="409" y="141"/>
                  </a:lnTo>
                  <a:cubicBezTo>
                    <a:pt x="408" y="141"/>
                    <a:pt x="407" y="142"/>
                    <a:pt x="407" y="142"/>
                  </a:cubicBezTo>
                  <a:lnTo>
                    <a:pt x="407" y="142"/>
                  </a:lnTo>
                  <a:cubicBezTo>
                    <a:pt x="407" y="142"/>
                    <a:pt x="407" y="142"/>
                    <a:pt x="407" y="142"/>
                  </a:cubicBezTo>
                  <a:lnTo>
                    <a:pt x="407" y="142"/>
                  </a:lnTo>
                  <a:cubicBezTo>
                    <a:pt x="406" y="142"/>
                    <a:pt x="405" y="142"/>
                    <a:pt x="404" y="142"/>
                  </a:cubicBezTo>
                  <a:lnTo>
                    <a:pt x="404" y="142"/>
                  </a:lnTo>
                  <a:lnTo>
                    <a:pt x="405" y="142"/>
                  </a:lnTo>
                  <a:lnTo>
                    <a:pt x="405" y="142"/>
                  </a:lnTo>
                  <a:cubicBezTo>
                    <a:pt x="403" y="143"/>
                    <a:pt x="400" y="144"/>
                    <a:pt x="397" y="145"/>
                  </a:cubicBezTo>
                  <a:lnTo>
                    <a:pt x="397" y="145"/>
                  </a:lnTo>
                  <a:lnTo>
                    <a:pt x="353" y="160"/>
                  </a:lnTo>
                  <a:lnTo>
                    <a:pt x="353" y="160"/>
                  </a:lnTo>
                  <a:cubicBezTo>
                    <a:pt x="363" y="156"/>
                    <a:pt x="371" y="153"/>
                    <a:pt x="381" y="150"/>
                  </a:cubicBezTo>
                  <a:lnTo>
                    <a:pt x="381" y="150"/>
                  </a:lnTo>
                  <a:cubicBezTo>
                    <a:pt x="384" y="148"/>
                    <a:pt x="388" y="147"/>
                    <a:pt x="392" y="146"/>
                  </a:cubicBezTo>
                  <a:lnTo>
                    <a:pt x="392" y="146"/>
                  </a:lnTo>
                  <a:cubicBezTo>
                    <a:pt x="391" y="146"/>
                    <a:pt x="389" y="147"/>
                    <a:pt x="387" y="147"/>
                  </a:cubicBezTo>
                  <a:lnTo>
                    <a:pt x="387" y="147"/>
                  </a:lnTo>
                  <a:cubicBezTo>
                    <a:pt x="389" y="146"/>
                    <a:pt x="391" y="146"/>
                    <a:pt x="392" y="145"/>
                  </a:cubicBezTo>
                  <a:lnTo>
                    <a:pt x="392" y="145"/>
                  </a:lnTo>
                  <a:cubicBezTo>
                    <a:pt x="391" y="146"/>
                    <a:pt x="389" y="146"/>
                    <a:pt x="387" y="147"/>
                  </a:cubicBezTo>
                  <a:lnTo>
                    <a:pt x="387" y="147"/>
                  </a:lnTo>
                  <a:cubicBezTo>
                    <a:pt x="389" y="146"/>
                    <a:pt x="391" y="145"/>
                    <a:pt x="393" y="145"/>
                  </a:cubicBezTo>
                  <a:lnTo>
                    <a:pt x="393" y="145"/>
                  </a:lnTo>
                  <a:lnTo>
                    <a:pt x="385" y="146"/>
                  </a:lnTo>
                  <a:lnTo>
                    <a:pt x="385" y="146"/>
                  </a:lnTo>
                  <a:cubicBezTo>
                    <a:pt x="393" y="144"/>
                    <a:pt x="400" y="142"/>
                    <a:pt x="407" y="139"/>
                  </a:cubicBezTo>
                  <a:lnTo>
                    <a:pt x="407" y="139"/>
                  </a:lnTo>
                  <a:cubicBezTo>
                    <a:pt x="406" y="140"/>
                    <a:pt x="404" y="141"/>
                    <a:pt x="403" y="141"/>
                  </a:cubicBezTo>
                  <a:lnTo>
                    <a:pt x="403" y="141"/>
                  </a:lnTo>
                  <a:cubicBezTo>
                    <a:pt x="405" y="141"/>
                    <a:pt x="407" y="140"/>
                    <a:pt x="409" y="139"/>
                  </a:cubicBezTo>
                  <a:lnTo>
                    <a:pt x="409" y="139"/>
                  </a:lnTo>
                  <a:cubicBezTo>
                    <a:pt x="409" y="139"/>
                    <a:pt x="410" y="139"/>
                    <a:pt x="411" y="139"/>
                  </a:cubicBezTo>
                  <a:lnTo>
                    <a:pt x="411" y="139"/>
                  </a:lnTo>
                  <a:cubicBezTo>
                    <a:pt x="410" y="139"/>
                    <a:pt x="409" y="139"/>
                    <a:pt x="409" y="140"/>
                  </a:cubicBezTo>
                  <a:lnTo>
                    <a:pt x="409" y="140"/>
                  </a:lnTo>
                  <a:cubicBezTo>
                    <a:pt x="413" y="138"/>
                    <a:pt x="418" y="137"/>
                    <a:pt x="422" y="136"/>
                  </a:cubicBezTo>
                  <a:lnTo>
                    <a:pt x="422" y="136"/>
                  </a:lnTo>
                  <a:cubicBezTo>
                    <a:pt x="424" y="135"/>
                    <a:pt x="425" y="135"/>
                    <a:pt x="426" y="135"/>
                  </a:cubicBezTo>
                  <a:close/>
                  <a:moveTo>
                    <a:pt x="342" y="161"/>
                  </a:moveTo>
                  <a:lnTo>
                    <a:pt x="342" y="161"/>
                  </a:lnTo>
                  <a:cubicBezTo>
                    <a:pt x="341" y="161"/>
                    <a:pt x="341" y="161"/>
                    <a:pt x="340" y="161"/>
                  </a:cubicBezTo>
                  <a:lnTo>
                    <a:pt x="340" y="161"/>
                  </a:lnTo>
                  <a:cubicBezTo>
                    <a:pt x="339" y="161"/>
                    <a:pt x="338" y="162"/>
                    <a:pt x="338" y="162"/>
                  </a:cubicBezTo>
                  <a:lnTo>
                    <a:pt x="338" y="162"/>
                  </a:lnTo>
                  <a:cubicBezTo>
                    <a:pt x="338" y="162"/>
                    <a:pt x="338" y="162"/>
                    <a:pt x="338" y="162"/>
                  </a:cubicBezTo>
                  <a:lnTo>
                    <a:pt x="338" y="162"/>
                  </a:lnTo>
                  <a:cubicBezTo>
                    <a:pt x="338" y="162"/>
                    <a:pt x="337" y="162"/>
                    <a:pt x="337" y="162"/>
                  </a:cubicBezTo>
                  <a:lnTo>
                    <a:pt x="337" y="162"/>
                  </a:lnTo>
                  <a:cubicBezTo>
                    <a:pt x="337" y="162"/>
                    <a:pt x="338" y="162"/>
                    <a:pt x="338" y="162"/>
                  </a:cubicBezTo>
                  <a:lnTo>
                    <a:pt x="338" y="162"/>
                  </a:lnTo>
                  <a:cubicBezTo>
                    <a:pt x="336" y="162"/>
                    <a:pt x="335" y="163"/>
                    <a:pt x="334" y="163"/>
                  </a:cubicBezTo>
                  <a:lnTo>
                    <a:pt x="334" y="163"/>
                  </a:lnTo>
                  <a:lnTo>
                    <a:pt x="342" y="161"/>
                  </a:lnTo>
                  <a:close/>
                  <a:moveTo>
                    <a:pt x="369" y="154"/>
                  </a:moveTo>
                  <a:cubicBezTo>
                    <a:pt x="363" y="156"/>
                    <a:pt x="358" y="158"/>
                    <a:pt x="353" y="160"/>
                  </a:cubicBezTo>
                  <a:cubicBezTo>
                    <a:pt x="351" y="160"/>
                    <a:pt x="348" y="161"/>
                    <a:pt x="346" y="161"/>
                  </a:cubicBezTo>
                  <a:lnTo>
                    <a:pt x="346" y="161"/>
                  </a:lnTo>
                  <a:cubicBezTo>
                    <a:pt x="346" y="161"/>
                    <a:pt x="347" y="161"/>
                    <a:pt x="347" y="161"/>
                  </a:cubicBezTo>
                  <a:lnTo>
                    <a:pt x="347" y="161"/>
                  </a:lnTo>
                  <a:cubicBezTo>
                    <a:pt x="346" y="161"/>
                    <a:pt x="345" y="162"/>
                    <a:pt x="344" y="162"/>
                  </a:cubicBezTo>
                  <a:lnTo>
                    <a:pt x="344" y="162"/>
                  </a:lnTo>
                  <a:cubicBezTo>
                    <a:pt x="342" y="162"/>
                    <a:pt x="340" y="163"/>
                    <a:pt x="338" y="163"/>
                  </a:cubicBezTo>
                  <a:lnTo>
                    <a:pt x="338" y="163"/>
                  </a:lnTo>
                  <a:cubicBezTo>
                    <a:pt x="339" y="163"/>
                    <a:pt x="341" y="162"/>
                    <a:pt x="343" y="161"/>
                  </a:cubicBezTo>
                  <a:lnTo>
                    <a:pt x="343" y="161"/>
                  </a:lnTo>
                  <a:cubicBezTo>
                    <a:pt x="344" y="160"/>
                    <a:pt x="345" y="160"/>
                    <a:pt x="346" y="160"/>
                  </a:cubicBezTo>
                  <a:lnTo>
                    <a:pt x="346" y="160"/>
                  </a:lnTo>
                  <a:cubicBezTo>
                    <a:pt x="346" y="160"/>
                    <a:pt x="345" y="160"/>
                    <a:pt x="345" y="160"/>
                  </a:cubicBezTo>
                  <a:lnTo>
                    <a:pt x="345" y="160"/>
                  </a:lnTo>
                  <a:cubicBezTo>
                    <a:pt x="349" y="158"/>
                    <a:pt x="352" y="157"/>
                    <a:pt x="356" y="156"/>
                  </a:cubicBezTo>
                  <a:lnTo>
                    <a:pt x="356" y="156"/>
                  </a:lnTo>
                  <a:cubicBezTo>
                    <a:pt x="356" y="156"/>
                    <a:pt x="355" y="157"/>
                    <a:pt x="354" y="157"/>
                  </a:cubicBezTo>
                  <a:lnTo>
                    <a:pt x="354" y="157"/>
                  </a:lnTo>
                  <a:cubicBezTo>
                    <a:pt x="352" y="158"/>
                    <a:pt x="349" y="159"/>
                    <a:pt x="346" y="160"/>
                  </a:cubicBezTo>
                  <a:lnTo>
                    <a:pt x="346" y="160"/>
                  </a:lnTo>
                  <a:cubicBezTo>
                    <a:pt x="348" y="159"/>
                    <a:pt x="350" y="159"/>
                    <a:pt x="351" y="159"/>
                  </a:cubicBezTo>
                  <a:lnTo>
                    <a:pt x="351" y="159"/>
                  </a:lnTo>
                  <a:cubicBezTo>
                    <a:pt x="350" y="160"/>
                    <a:pt x="349" y="160"/>
                    <a:pt x="347" y="161"/>
                  </a:cubicBezTo>
                  <a:lnTo>
                    <a:pt x="347" y="161"/>
                  </a:lnTo>
                  <a:cubicBezTo>
                    <a:pt x="354" y="159"/>
                    <a:pt x="361" y="156"/>
                    <a:pt x="369" y="154"/>
                  </a:cubicBezTo>
                  <a:close/>
                  <a:moveTo>
                    <a:pt x="337" y="162"/>
                  </a:moveTo>
                  <a:cubicBezTo>
                    <a:pt x="335" y="163"/>
                    <a:pt x="332" y="164"/>
                    <a:pt x="329" y="165"/>
                  </a:cubicBezTo>
                  <a:lnTo>
                    <a:pt x="329" y="165"/>
                  </a:lnTo>
                  <a:cubicBezTo>
                    <a:pt x="328" y="166"/>
                    <a:pt x="328" y="166"/>
                    <a:pt x="327" y="166"/>
                  </a:cubicBezTo>
                  <a:lnTo>
                    <a:pt x="327" y="166"/>
                  </a:lnTo>
                  <a:cubicBezTo>
                    <a:pt x="331" y="165"/>
                    <a:pt x="334" y="163"/>
                    <a:pt x="337" y="162"/>
                  </a:cubicBezTo>
                  <a:close/>
                  <a:moveTo>
                    <a:pt x="357" y="162"/>
                  </a:moveTo>
                  <a:cubicBezTo>
                    <a:pt x="355" y="163"/>
                    <a:pt x="353" y="164"/>
                    <a:pt x="351" y="165"/>
                  </a:cubicBezTo>
                  <a:lnTo>
                    <a:pt x="351" y="165"/>
                  </a:lnTo>
                  <a:cubicBezTo>
                    <a:pt x="349" y="165"/>
                    <a:pt x="346" y="166"/>
                    <a:pt x="344" y="167"/>
                  </a:cubicBezTo>
                  <a:lnTo>
                    <a:pt x="344" y="167"/>
                  </a:lnTo>
                  <a:cubicBezTo>
                    <a:pt x="347" y="166"/>
                    <a:pt x="350" y="164"/>
                    <a:pt x="353" y="163"/>
                  </a:cubicBezTo>
                  <a:lnTo>
                    <a:pt x="353" y="163"/>
                  </a:lnTo>
                  <a:cubicBezTo>
                    <a:pt x="354" y="163"/>
                    <a:pt x="356" y="163"/>
                    <a:pt x="357" y="162"/>
                  </a:cubicBezTo>
                  <a:close/>
                  <a:moveTo>
                    <a:pt x="323" y="167"/>
                  </a:moveTo>
                  <a:lnTo>
                    <a:pt x="323" y="167"/>
                  </a:lnTo>
                  <a:cubicBezTo>
                    <a:pt x="323" y="167"/>
                    <a:pt x="322" y="167"/>
                    <a:pt x="322" y="167"/>
                  </a:cubicBezTo>
                  <a:lnTo>
                    <a:pt x="322" y="167"/>
                  </a:lnTo>
                  <a:cubicBezTo>
                    <a:pt x="322" y="167"/>
                    <a:pt x="323" y="167"/>
                    <a:pt x="323" y="167"/>
                  </a:cubicBezTo>
                  <a:lnTo>
                    <a:pt x="323" y="167"/>
                  </a:lnTo>
                  <a:cubicBezTo>
                    <a:pt x="323" y="167"/>
                    <a:pt x="323" y="167"/>
                    <a:pt x="323" y="167"/>
                  </a:cubicBezTo>
                  <a:close/>
                  <a:moveTo>
                    <a:pt x="318" y="168"/>
                  </a:moveTo>
                  <a:lnTo>
                    <a:pt x="318" y="168"/>
                  </a:lnTo>
                  <a:cubicBezTo>
                    <a:pt x="317" y="168"/>
                    <a:pt x="316" y="168"/>
                    <a:pt x="315" y="168"/>
                  </a:cubicBezTo>
                  <a:lnTo>
                    <a:pt x="315" y="168"/>
                  </a:lnTo>
                  <a:cubicBezTo>
                    <a:pt x="316" y="168"/>
                    <a:pt x="316" y="168"/>
                    <a:pt x="316" y="168"/>
                  </a:cubicBezTo>
                  <a:lnTo>
                    <a:pt x="316" y="168"/>
                  </a:lnTo>
                  <a:cubicBezTo>
                    <a:pt x="317" y="168"/>
                    <a:pt x="318" y="168"/>
                    <a:pt x="318" y="168"/>
                  </a:cubicBezTo>
                  <a:close/>
                  <a:moveTo>
                    <a:pt x="336" y="169"/>
                  </a:moveTo>
                  <a:cubicBezTo>
                    <a:pt x="336" y="169"/>
                    <a:pt x="336" y="169"/>
                    <a:pt x="336" y="169"/>
                  </a:cubicBezTo>
                  <a:lnTo>
                    <a:pt x="336" y="169"/>
                  </a:lnTo>
                  <a:cubicBezTo>
                    <a:pt x="335" y="169"/>
                    <a:pt x="335" y="169"/>
                    <a:pt x="334" y="169"/>
                  </a:cubicBezTo>
                  <a:lnTo>
                    <a:pt x="334" y="169"/>
                  </a:lnTo>
                  <a:cubicBezTo>
                    <a:pt x="335" y="169"/>
                    <a:pt x="336" y="169"/>
                    <a:pt x="336" y="169"/>
                  </a:cubicBezTo>
                  <a:close/>
                  <a:moveTo>
                    <a:pt x="383" y="148"/>
                  </a:moveTo>
                  <a:lnTo>
                    <a:pt x="383" y="148"/>
                  </a:lnTo>
                  <a:cubicBezTo>
                    <a:pt x="374" y="151"/>
                    <a:pt x="365" y="154"/>
                    <a:pt x="356" y="157"/>
                  </a:cubicBezTo>
                  <a:lnTo>
                    <a:pt x="356" y="157"/>
                  </a:lnTo>
                  <a:cubicBezTo>
                    <a:pt x="356" y="156"/>
                    <a:pt x="357" y="156"/>
                    <a:pt x="357" y="155"/>
                  </a:cubicBezTo>
                  <a:lnTo>
                    <a:pt x="357" y="155"/>
                  </a:lnTo>
                  <a:cubicBezTo>
                    <a:pt x="357" y="155"/>
                    <a:pt x="357" y="156"/>
                    <a:pt x="356" y="156"/>
                  </a:cubicBezTo>
                  <a:lnTo>
                    <a:pt x="356" y="156"/>
                  </a:lnTo>
                  <a:cubicBezTo>
                    <a:pt x="357" y="156"/>
                    <a:pt x="357" y="155"/>
                    <a:pt x="357" y="155"/>
                  </a:cubicBezTo>
                  <a:lnTo>
                    <a:pt x="357" y="155"/>
                  </a:lnTo>
                  <a:cubicBezTo>
                    <a:pt x="354" y="156"/>
                    <a:pt x="352" y="157"/>
                    <a:pt x="349" y="158"/>
                  </a:cubicBezTo>
                  <a:lnTo>
                    <a:pt x="349" y="158"/>
                  </a:lnTo>
                  <a:cubicBezTo>
                    <a:pt x="352" y="157"/>
                    <a:pt x="355" y="156"/>
                    <a:pt x="357" y="155"/>
                  </a:cubicBezTo>
                  <a:lnTo>
                    <a:pt x="357" y="155"/>
                  </a:lnTo>
                  <a:cubicBezTo>
                    <a:pt x="352" y="156"/>
                    <a:pt x="348" y="158"/>
                    <a:pt x="343" y="160"/>
                  </a:cubicBezTo>
                  <a:lnTo>
                    <a:pt x="343" y="160"/>
                  </a:lnTo>
                  <a:cubicBezTo>
                    <a:pt x="343" y="160"/>
                    <a:pt x="344" y="160"/>
                    <a:pt x="344" y="160"/>
                  </a:cubicBezTo>
                  <a:lnTo>
                    <a:pt x="344" y="160"/>
                  </a:lnTo>
                  <a:cubicBezTo>
                    <a:pt x="346" y="159"/>
                    <a:pt x="347" y="158"/>
                    <a:pt x="349" y="158"/>
                  </a:cubicBezTo>
                  <a:lnTo>
                    <a:pt x="349" y="158"/>
                  </a:lnTo>
                  <a:cubicBezTo>
                    <a:pt x="347" y="158"/>
                    <a:pt x="346" y="159"/>
                    <a:pt x="344" y="160"/>
                  </a:cubicBezTo>
                  <a:lnTo>
                    <a:pt x="344" y="160"/>
                  </a:lnTo>
                  <a:cubicBezTo>
                    <a:pt x="344" y="160"/>
                    <a:pt x="344" y="160"/>
                    <a:pt x="344" y="160"/>
                  </a:cubicBezTo>
                  <a:lnTo>
                    <a:pt x="344" y="160"/>
                  </a:lnTo>
                  <a:cubicBezTo>
                    <a:pt x="344" y="160"/>
                    <a:pt x="344" y="160"/>
                    <a:pt x="344" y="160"/>
                  </a:cubicBezTo>
                  <a:lnTo>
                    <a:pt x="344" y="160"/>
                  </a:lnTo>
                  <a:cubicBezTo>
                    <a:pt x="343" y="160"/>
                    <a:pt x="343" y="160"/>
                    <a:pt x="342" y="160"/>
                  </a:cubicBezTo>
                  <a:lnTo>
                    <a:pt x="342" y="160"/>
                  </a:lnTo>
                  <a:cubicBezTo>
                    <a:pt x="343" y="160"/>
                    <a:pt x="344" y="160"/>
                    <a:pt x="344" y="160"/>
                  </a:cubicBezTo>
                  <a:lnTo>
                    <a:pt x="344" y="160"/>
                  </a:lnTo>
                  <a:cubicBezTo>
                    <a:pt x="344" y="160"/>
                    <a:pt x="344" y="160"/>
                    <a:pt x="344" y="160"/>
                  </a:cubicBezTo>
                  <a:lnTo>
                    <a:pt x="344" y="160"/>
                  </a:lnTo>
                  <a:lnTo>
                    <a:pt x="342" y="161"/>
                  </a:lnTo>
                  <a:lnTo>
                    <a:pt x="342" y="161"/>
                  </a:lnTo>
                  <a:cubicBezTo>
                    <a:pt x="342" y="161"/>
                    <a:pt x="342" y="161"/>
                    <a:pt x="342" y="160"/>
                  </a:cubicBezTo>
                  <a:lnTo>
                    <a:pt x="342" y="160"/>
                  </a:lnTo>
                  <a:cubicBezTo>
                    <a:pt x="339" y="161"/>
                    <a:pt x="336" y="162"/>
                    <a:pt x="333" y="163"/>
                  </a:cubicBezTo>
                  <a:lnTo>
                    <a:pt x="333" y="163"/>
                  </a:lnTo>
                  <a:cubicBezTo>
                    <a:pt x="332" y="164"/>
                    <a:pt x="331" y="164"/>
                    <a:pt x="330" y="164"/>
                  </a:cubicBezTo>
                  <a:lnTo>
                    <a:pt x="330" y="164"/>
                  </a:lnTo>
                  <a:cubicBezTo>
                    <a:pt x="334" y="163"/>
                    <a:pt x="339" y="161"/>
                    <a:pt x="344" y="160"/>
                  </a:cubicBezTo>
                  <a:lnTo>
                    <a:pt x="343" y="160"/>
                  </a:lnTo>
                  <a:cubicBezTo>
                    <a:pt x="337" y="162"/>
                    <a:pt x="331" y="164"/>
                    <a:pt x="325" y="166"/>
                  </a:cubicBezTo>
                  <a:lnTo>
                    <a:pt x="325" y="166"/>
                  </a:lnTo>
                  <a:cubicBezTo>
                    <a:pt x="323" y="166"/>
                    <a:pt x="320" y="167"/>
                    <a:pt x="318" y="168"/>
                  </a:cubicBezTo>
                  <a:lnTo>
                    <a:pt x="318" y="168"/>
                  </a:lnTo>
                  <a:cubicBezTo>
                    <a:pt x="319" y="167"/>
                    <a:pt x="320" y="167"/>
                    <a:pt x="321" y="167"/>
                  </a:cubicBezTo>
                  <a:lnTo>
                    <a:pt x="321" y="167"/>
                  </a:lnTo>
                  <a:cubicBezTo>
                    <a:pt x="320" y="167"/>
                    <a:pt x="319" y="168"/>
                    <a:pt x="318" y="168"/>
                  </a:cubicBezTo>
                  <a:lnTo>
                    <a:pt x="318" y="168"/>
                  </a:lnTo>
                  <a:cubicBezTo>
                    <a:pt x="318" y="168"/>
                    <a:pt x="317" y="168"/>
                    <a:pt x="316" y="168"/>
                  </a:cubicBezTo>
                  <a:lnTo>
                    <a:pt x="316" y="168"/>
                  </a:lnTo>
                  <a:cubicBezTo>
                    <a:pt x="313" y="169"/>
                    <a:pt x="310" y="170"/>
                    <a:pt x="306" y="171"/>
                  </a:cubicBezTo>
                  <a:lnTo>
                    <a:pt x="306" y="171"/>
                  </a:lnTo>
                  <a:cubicBezTo>
                    <a:pt x="308" y="170"/>
                    <a:pt x="309" y="170"/>
                    <a:pt x="311" y="169"/>
                  </a:cubicBezTo>
                  <a:lnTo>
                    <a:pt x="311" y="169"/>
                  </a:lnTo>
                  <a:cubicBezTo>
                    <a:pt x="312" y="169"/>
                    <a:pt x="314" y="169"/>
                    <a:pt x="315" y="168"/>
                  </a:cubicBezTo>
                  <a:lnTo>
                    <a:pt x="315" y="168"/>
                  </a:lnTo>
                  <a:cubicBezTo>
                    <a:pt x="315" y="168"/>
                    <a:pt x="314" y="168"/>
                    <a:pt x="313" y="168"/>
                  </a:cubicBezTo>
                  <a:lnTo>
                    <a:pt x="313" y="168"/>
                  </a:lnTo>
                  <a:cubicBezTo>
                    <a:pt x="319" y="166"/>
                    <a:pt x="324" y="164"/>
                    <a:pt x="330" y="162"/>
                  </a:cubicBezTo>
                  <a:lnTo>
                    <a:pt x="330" y="162"/>
                  </a:lnTo>
                  <a:cubicBezTo>
                    <a:pt x="333" y="161"/>
                    <a:pt x="335" y="160"/>
                    <a:pt x="337" y="160"/>
                  </a:cubicBezTo>
                  <a:lnTo>
                    <a:pt x="336" y="160"/>
                  </a:lnTo>
                  <a:cubicBezTo>
                    <a:pt x="336" y="160"/>
                    <a:pt x="337" y="160"/>
                    <a:pt x="337" y="160"/>
                  </a:cubicBezTo>
                  <a:lnTo>
                    <a:pt x="337" y="160"/>
                  </a:lnTo>
                  <a:cubicBezTo>
                    <a:pt x="337" y="160"/>
                    <a:pt x="337" y="160"/>
                    <a:pt x="337" y="160"/>
                  </a:cubicBezTo>
                  <a:lnTo>
                    <a:pt x="343" y="160"/>
                  </a:lnTo>
                  <a:cubicBezTo>
                    <a:pt x="343" y="160"/>
                    <a:pt x="343" y="160"/>
                    <a:pt x="343" y="160"/>
                  </a:cubicBezTo>
                  <a:lnTo>
                    <a:pt x="343" y="160"/>
                  </a:lnTo>
                  <a:cubicBezTo>
                    <a:pt x="341" y="160"/>
                    <a:pt x="339" y="160"/>
                    <a:pt x="337" y="160"/>
                  </a:cubicBezTo>
                  <a:lnTo>
                    <a:pt x="337" y="160"/>
                  </a:lnTo>
                  <a:cubicBezTo>
                    <a:pt x="344" y="158"/>
                    <a:pt x="352" y="155"/>
                    <a:pt x="360" y="153"/>
                  </a:cubicBezTo>
                  <a:lnTo>
                    <a:pt x="360" y="153"/>
                  </a:lnTo>
                  <a:cubicBezTo>
                    <a:pt x="359" y="153"/>
                    <a:pt x="359" y="154"/>
                    <a:pt x="359" y="154"/>
                  </a:cubicBezTo>
                  <a:lnTo>
                    <a:pt x="359" y="154"/>
                  </a:lnTo>
                  <a:cubicBezTo>
                    <a:pt x="359" y="154"/>
                    <a:pt x="359" y="154"/>
                    <a:pt x="359" y="154"/>
                  </a:cubicBezTo>
                  <a:lnTo>
                    <a:pt x="359" y="154"/>
                  </a:lnTo>
                  <a:cubicBezTo>
                    <a:pt x="359" y="154"/>
                    <a:pt x="359" y="154"/>
                    <a:pt x="359" y="154"/>
                  </a:cubicBezTo>
                  <a:lnTo>
                    <a:pt x="359" y="154"/>
                  </a:lnTo>
                  <a:cubicBezTo>
                    <a:pt x="362" y="153"/>
                    <a:pt x="366" y="152"/>
                    <a:pt x="369" y="150"/>
                  </a:cubicBezTo>
                  <a:lnTo>
                    <a:pt x="369" y="150"/>
                  </a:lnTo>
                  <a:cubicBezTo>
                    <a:pt x="370" y="150"/>
                    <a:pt x="371" y="150"/>
                    <a:pt x="372" y="150"/>
                  </a:cubicBezTo>
                  <a:lnTo>
                    <a:pt x="372" y="150"/>
                  </a:lnTo>
                  <a:cubicBezTo>
                    <a:pt x="367" y="152"/>
                    <a:pt x="363" y="153"/>
                    <a:pt x="358" y="155"/>
                  </a:cubicBezTo>
                  <a:lnTo>
                    <a:pt x="358" y="155"/>
                  </a:lnTo>
                  <a:cubicBezTo>
                    <a:pt x="358" y="155"/>
                    <a:pt x="359" y="154"/>
                    <a:pt x="359" y="154"/>
                  </a:cubicBezTo>
                  <a:lnTo>
                    <a:pt x="359" y="154"/>
                  </a:lnTo>
                  <a:cubicBezTo>
                    <a:pt x="359" y="154"/>
                    <a:pt x="358" y="154"/>
                    <a:pt x="358" y="154"/>
                  </a:cubicBezTo>
                  <a:lnTo>
                    <a:pt x="358" y="154"/>
                  </a:lnTo>
                  <a:cubicBezTo>
                    <a:pt x="358" y="154"/>
                    <a:pt x="359" y="154"/>
                    <a:pt x="359" y="154"/>
                  </a:cubicBezTo>
                  <a:lnTo>
                    <a:pt x="359" y="154"/>
                  </a:lnTo>
                  <a:cubicBezTo>
                    <a:pt x="358" y="154"/>
                    <a:pt x="357" y="154"/>
                    <a:pt x="357" y="155"/>
                  </a:cubicBezTo>
                  <a:lnTo>
                    <a:pt x="357" y="155"/>
                  </a:lnTo>
                  <a:cubicBezTo>
                    <a:pt x="357" y="155"/>
                    <a:pt x="358" y="154"/>
                    <a:pt x="358" y="154"/>
                  </a:cubicBezTo>
                  <a:lnTo>
                    <a:pt x="358" y="154"/>
                  </a:lnTo>
                  <a:cubicBezTo>
                    <a:pt x="358" y="155"/>
                    <a:pt x="358" y="155"/>
                    <a:pt x="357" y="155"/>
                  </a:cubicBezTo>
                  <a:lnTo>
                    <a:pt x="357" y="155"/>
                  </a:lnTo>
                  <a:cubicBezTo>
                    <a:pt x="357" y="155"/>
                    <a:pt x="358" y="155"/>
                    <a:pt x="358" y="155"/>
                  </a:cubicBezTo>
                  <a:lnTo>
                    <a:pt x="358" y="155"/>
                  </a:lnTo>
                  <a:cubicBezTo>
                    <a:pt x="358" y="155"/>
                    <a:pt x="358" y="155"/>
                    <a:pt x="357" y="155"/>
                  </a:cubicBezTo>
                  <a:lnTo>
                    <a:pt x="357" y="155"/>
                  </a:lnTo>
                  <a:cubicBezTo>
                    <a:pt x="363" y="153"/>
                    <a:pt x="369" y="152"/>
                    <a:pt x="374" y="150"/>
                  </a:cubicBezTo>
                  <a:lnTo>
                    <a:pt x="374" y="150"/>
                  </a:lnTo>
                  <a:cubicBezTo>
                    <a:pt x="377" y="149"/>
                    <a:pt x="380" y="149"/>
                    <a:pt x="383" y="148"/>
                  </a:cubicBezTo>
                  <a:close/>
                  <a:moveTo>
                    <a:pt x="350" y="165"/>
                  </a:moveTo>
                  <a:cubicBezTo>
                    <a:pt x="346" y="167"/>
                    <a:pt x="341" y="169"/>
                    <a:pt x="337" y="170"/>
                  </a:cubicBezTo>
                  <a:lnTo>
                    <a:pt x="337" y="170"/>
                  </a:lnTo>
                  <a:lnTo>
                    <a:pt x="328" y="172"/>
                  </a:lnTo>
                  <a:lnTo>
                    <a:pt x="328" y="172"/>
                  </a:lnTo>
                  <a:cubicBezTo>
                    <a:pt x="331" y="171"/>
                    <a:pt x="333" y="170"/>
                    <a:pt x="337" y="169"/>
                  </a:cubicBezTo>
                  <a:lnTo>
                    <a:pt x="337" y="169"/>
                  </a:lnTo>
                  <a:cubicBezTo>
                    <a:pt x="341" y="168"/>
                    <a:pt x="346" y="166"/>
                    <a:pt x="350" y="165"/>
                  </a:cubicBezTo>
                  <a:close/>
                  <a:moveTo>
                    <a:pt x="309" y="168"/>
                  </a:moveTo>
                  <a:cubicBezTo>
                    <a:pt x="307" y="169"/>
                    <a:pt x="305" y="170"/>
                    <a:pt x="304" y="171"/>
                  </a:cubicBezTo>
                  <a:lnTo>
                    <a:pt x="304" y="171"/>
                  </a:lnTo>
                  <a:cubicBezTo>
                    <a:pt x="304" y="171"/>
                    <a:pt x="305" y="171"/>
                    <a:pt x="305" y="171"/>
                  </a:cubicBezTo>
                  <a:lnTo>
                    <a:pt x="305" y="171"/>
                  </a:lnTo>
                  <a:lnTo>
                    <a:pt x="301" y="172"/>
                  </a:lnTo>
                  <a:lnTo>
                    <a:pt x="301" y="172"/>
                  </a:lnTo>
                  <a:cubicBezTo>
                    <a:pt x="302" y="172"/>
                    <a:pt x="303" y="172"/>
                    <a:pt x="304" y="171"/>
                  </a:cubicBezTo>
                  <a:lnTo>
                    <a:pt x="304" y="171"/>
                  </a:lnTo>
                  <a:cubicBezTo>
                    <a:pt x="303" y="171"/>
                    <a:pt x="302" y="172"/>
                    <a:pt x="301" y="172"/>
                  </a:cubicBezTo>
                  <a:lnTo>
                    <a:pt x="301" y="172"/>
                  </a:lnTo>
                  <a:cubicBezTo>
                    <a:pt x="303" y="171"/>
                    <a:pt x="306" y="170"/>
                    <a:pt x="309" y="168"/>
                  </a:cubicBezTo>
                  <a:close/>
                  <a:moveTo>
                    <a:pt x="331" y="170"/>
                  </a:moveTo>
                  <a:cubicBezTo>
                    <a:pt x="330" y="171"/>
                    <a:pt x="328" y="171"/>
                    <a:pt x="327" y="172"/>
                  </a:cubicBezTo>
                  <a:lnTo>
                    <a:pt x="327" y="172"/>
                  </a:lnTo>
                  <a:lnTo>
                    <a:pt x="323" y="173"/>
                  </a:lnTo>
                  <a:lnTo>
                    <a:pt x="323" y="173"/>
                  </a:lnTo>
                  <a:cubicBezTo>
                    <a:pt x="324" y="172"/>
                    <a:pt x="325" y="172"/>
                    <a:pt x="326" y="172"/>
                  </a:cubicBezTo>
                  <a:lnTo>
                    <a:pt x="326" y="172"/>
                  </a:lnTo>
                  <a:cubicBezTo>
                    <a:pt x="328" y="171"/>
                    <a:pt x="330" y="171"/>
                    <a:pt x="331" y="170"/>
                  </a:cubicBezTo>
                  <a:close/>
                  <a:moveTo>
                    <a:pt x="327" y="166"/>
                  </a:moveTo>
                  <a:cubicBezTo>
                    <a:pt x="325" y="166"/>
                    <a:pt x="323" y="167"/>
                    <a:pt x="321" y="168"/>
                  </a:cubicBezTo>
                  <a:lnTo>
                    <a:pt x="321" y="168"/>
                  </a:lnTo>
                  <a:cubicBezTo>
                    <a:pt x="322" y="168"/>
                    <a:pt x="323" y="168"/>
                    <a:pt x="323" y="168"/>
                  </a:cubicBezTo>
                  <a:lnTo>
                    <a:pt x="323" y="168"/>
                  </a:lnTo>
                  <a:cubicBezTo>
                    <a:pt x="321" y="169"/>
                    <a:pt x="318" y="170"/>
                    <a:pt x="316" y="171"/>
                  </a:cubicBezTo>
                  <a:lnTo>
                    <a:pt x="316" y="171"/>
                  </a:lnTo>
                  <a:cubicBezTo>
                    <a:pt x="316" y="170"/>
                    <a:pt x="317" y="170"/>
                    <a:pt x="317" y="169"/>
                  </a:cubicBezTo>
                  <a:lnTo>
                    <a:pt x="317" y="169"/>
                  </a:lnTo>
                  <a:cubicBezTo>
                    <a:pt x="314" y="170"/>
                    <a:pt x="311" y="171"/>
                    <a:pt x="308" y="172"/>
                  </a:cubicBezTo>
                  <a:lnTo>
                    <a:pt x="308" y="172"/>
                  </a:lnTo>
                  <a:lnTo>
                    <a:pt x="305" y="173"/>
                  </a:lnTo>
                  <a:lnTo>
                    <a:pt x="305" y="173"/>
                  </a:lnTo>
                  <a:lnTo>
                    <a:pt x="305" y="173"/>
                  </a:lnTo>
                  <a:lnTo>
                    <a:pt x="305" y="173"/>
                  </a:lnTo>
                  <a:lnTo>
                    <a:pt x="305" y="173"/>
                  </a:lnTo>
                  <a:lnTo>
                    <a:pt x="305" y="173"/>
                  </a:lnTo>
                  <a:lnTo>
                    <a:pt x="318" y="168"/>
                  </a:lnTo>
                  <a:lnTo>
                    <a:pt x="318" y="168"/>
                  </a:lnTo>
                  <a:cubicBezTo>
                    <a:pt x="318" y="169"/>
                    <a:pt x="318" y="169"/>
                    <a:pt x="317" y="169"/>
                  </a:cubicBezTo>
                  <a:lnTo>
                    <a:pt x="317" y="169"/>
                  </a:lnTo>
                  <a:cubicBezTo>
                    <a:pt x="319" y="169"/>
                    <a:pt x="320" y="168"/>
                    <a:pt x="321" y="168"/>
                  </a:cubicBezTo>
                  <a:lnTo>
                    <a:pt x="321" y="168"/>
                  </a:lnTo>
                  <a:cubicBezTo>
                    <a:pt x="320" y="168"/>
                    <a:pt x="320" y="168"/>
                    <a:pt x="319" y="168"/>
                  </a:cubicBezTo>
                  <a:lnTo>
                    <a:pt x="319" y="168"/>
                  </a:lnTo>
                  <a:lnTo>
                    <a:pt x="324" y="166"/>
                  </a:lnTo>
                  <a:lnTo>
                    <a:pt x="324" y="166"/>
                  </a:lnTo>
                  <a:cubicBezTo>
                    <a:pt x="325" y="166"/>
                    <a:pt x="326" y="166"/>
                    <a:pt x="327" y="166"/>
                  </a:cubicBezTo>
                  <a:close/>
                  <a:moveTo>
                    <a:pt x="301" y="172"/>
                  </a:moveTo>
                  <a:cubicBezTo>
                    <a:pt x="300" y="173"/>
                    <a:pt x="299" y="173"/>
                    <a:pt x="299" y="173"/>
                  </a:cubicBezTo>
                  <a:lnTo>
                    <a:pt x="299" y="173"/>
                  </a:lnTo>
                  <a:cubicBezTo>
                    <a:pt x="299" y="173"/>
                    <a:pt x="298" y="173"/>
                    <a:pt x="298" y="173"/>
                  </a:cubicBezTo>
                  <a:lnTo>
                    <a:pt x="298" y="173"/>
                  </a:lnTo>
                  <a:lnTo>
                    <a:pt x="301" y="172"/>
                  </a:lnTo>
                  <a:close/>
                  <a:moveTo>
                    <a:pt x="320" y="173"/>
                  </a:moveTo>
                  <a:cubicBezTo>
                    <a:pt x="320" y="173"/>
                    <a:pt x="319" y="173"/>
                    <a:pt x="319" y="174"/>
                  </a:cubicBezTo>
                  <a:lnTo>
                    <a:pt x="319" y="174"/>
                  </a:lnTo>
                  <a:lnTo>
                    <a:pt x="318" y="174"/>
                  </a:lnTo>
                  <a:lnTo>
                    <a:pt x="318" y="174"/>
                  </a:lnTo>
                  <a:cubicBezTo>
                    <a:pt x="318" y="174"/>
                    <a:pt x="319" y="173"/>
                    <a:pt x="320" y="173"/>
                  </a:cubicBezTo>
                  <a:close/>
                  <a:moveTo>
                    <a:pt x="331" y="172"/>
                  </a:moveTo>
                  <a:cubicBezTo>
                    <a:pt x="327" y="173"/>
                    <a:pt x="322" y="174"/>
                    <a:pt x="318" y="175"/>
                  </a:cubicBezTo>
                  <a:lnTo>
                    <a:pt x="318" y="175"/>
                  </a:lnTo>
                  <a:cubicBezTo>
                    <a:pt x="322" y="174"/>
                    <a:pt x="326" y="173"/>
                    <a:pt x="331" y="172"/>
                  </a:cubicBezTo>
                  <a:close/>
                  <a:moveTo>
                    <a:pt x="325" y="173"/>
                  </a:moveTo>
                  <a:cubicBezTo>
                    <a:pt x="323" y="174"/>
                    <a:pt x="320" y="174"/>
                    <a:pt x="317" y="175"/>
                  </a:cubicBezTo>
                  <a:lnTo>
                    <a:pt x="317" y="175"/>
                  </a:lnTo>
                  <a:cubicBezTo>
                    <a:pt x="316" y="176"/>
                    <a:pt x="314" y="176"/>
                    <a:pt x="312" y="176"/>
                  </a:cubicBezTo>
                  <a:lnTo>
                    <a:pt x="312" y="176"/>
                  </a:lnTo>
                  <a:cubicBezTo>
                    <a:pt x="312" y="176"/>
                    <a:pt x="312" y="176"/>
                    <a:pt x="312" y="176"/>
                  </a:cubicBezTo>
                  <a:lnTo>
                    <a:pt x="312" y="176"/>
                  </a:lnTo>
                  <a:cubicBezTo>
                    <a:pt x="316" y="175"/>
                    <a:pt x="320" y="174"/>
                    <a:pt x="325" y="173"/>
                  </a:cubicBezTo>
                  <a:close/>
                  <a:moveTo>
                    <a:pt x="292" y="176"/>
                  </a:moveTo>
                  <a:cubicBezTo>
                    <a:pt x="291" y="176"/>
                    <a:pt x="290" y="176"/>
                    <a:pt x="289" y="176"/>
                  </a:cubicBezTo>
                  <a:lnTo>
                    <a:pt x="289" y="176"/>
                  </a:lnTo>
                  <a:lnTo>
                    <a:pt x="291" y="176"/>
                  </a:lnTo>
                  <a:lnTo>
                    <a:pt x="291" y="176"/>
                  </a:lnTo>
                  <a:cubicBezTo>
                    <a:pt x="290" y="176"/>
                    <a:pt x="290" y="176"/>
                    <a:pt x="290" y="176"/>
                  </a:cubicBezTo>
                  <a:lnTo>
                    <a:pt x="290" y="176"/>
                  </a:lnTo>
                  <a:lnTo>
                    <a:pt x="291" y="176"/>
                  </a:lnTo>
                  <a:lnTo>
                    <a:pt x="291" y="176"/>
                  </a:lnTo>
                  <a:lnTo>
                    <a:pt x="291" y="176"/>
                  </a:lnTo>
                  <a:lnTo>
                    <a:pt x="291" y="176"/>
                  </a:lnTo>
                  <a:cubicBezTo>
                    <a:pt x="291" y="176"/>
                    <a:pt x="291" y="176"/>
                    <a:pt x="292" y="176"/>
                  </a:cubicBezTo>
                  <a:close/>
                  <a:moveTo>
                    <a:pt x="311" y="176"/>
                  </a:moveTo>
                  <a:cubicBezTo>
                    <a:pt x="310" y="176"/>
                    <a:pt x="310" y="176"/>
                    <a:pt x="310" y="177"/>
                  </a:cubicBezTo>
                  <a:lnTo>
                    <a:pt x="310" y="177"/>
                  </a:lnTo>
                  <a:cubicBezTo>
                    <a:pt x="310" y="177"/>
                    <a:pt x="310" y="177"/>
                    <a:pt x="310" y="177"/>
                  </a:cubicBezTo>
                  <a:lnTo>
                    <a:pt x="310" y="177"/>
                  </a:lnTo>
                  <a:cubicBezTo>
                    <a:pt x="310" y="176"/>
                    <a:pt x="310" y="176"/>
                    <a:pt x="311" y="176"/>
                  </a:cubicBezTo>
                  <a:lnTo>
                    <a:pt x="311" y="176"/>
                  </a:lnTo>
                  <a:cubicBezTo>
                    <a:pt x="311" y="176"/>
                    <a:pt x="311" y="176"/>
                    <a:pt x="311" y="176"/>
                  </a:cubicBezTo>
                  <a:close/>
                  <a:moveTo>
                    <a:pt x="320" y="173"/>
                  </a:moveTo>
                  <a:cubicBezTo>
                    <a:pt x="319" y="173"/>
                    <a:pt x="318" y="174"/>
                    <a:pt x="317" y="174"/>
                  </a:cubicBezTo>
                  <a:lnTo>
                    <a:pt x="317" y="174"/>
                  </a:lnTo>
                  <a:lnTo>
                    <a:pt x="312" y="175"/>
                  </a:lnTo>
                  <a:lnTo>
                    <a:pt x="312" y="175"/>
                  </a:lnTo>
                  <a:cubicBezTo>
                    <a:pt x="312" y="175"/>
                    <a:pt x="312" y="175"/>
                    <a:pt x="312" y="175"/>
                  </a:cubicBezTo>
                  <a:lnTo>
                    <a:pt x="312" y="175"/>
                  </a:lnTo>
                  <a:cubicBezTo>
                    <a:pt x="312" y="175"/>
                    <a:pt x="312" y="175"/>
                    <a:pt x="311" y="175"/>
                  </a:cubicBezTo>
                  <a:lnTo>
                    <a:pt x="311" y="175"/>
                  </a:lnTo>
                  <a:cubicBezTo>
                    <a:pt x="311" y="175"/>
                    <a:pt x="312" y="175"/>
                    <a:pt x="312" y="175"/>
                  </a:cubicBezTo>
                  <a:lnTo>
                    <a:pt x="312" y="175"/>
                  </a:lnTo>
                  <a:lnTo>
                    <a:pt x="311" y="175"/>
                  </a:lnTo>
                  <a:lnTo>
                    <a:pt x="311" y="175"/>
                  </a:lnTo>
                  <a:cubicBezTo>
                    <a:pt x="311" y="175"/>
                    <a:pt x="311" y="175"/>
                    <a:pt x="311" y="175"/>
                  </a:cubicBezTo>
                  <a:lnTo>
                    <a:pt x="311" y="175"/>
                  </a:lnTo>
                  <a:cubicBezTo>
                    <a:pt x="311" y="175"/>
                    <a:pt x="311" y="175"/>
                    <a:pt x="311" y="175"/>
                  </a:cubicBezTo>
                  <a:lnTo>
                    <a:pt x="311" y="175"/>
                  </a:lnTo>
                  <a:lnTo>
                    <a:pt x="312" y="175"/>
                  </a:lnTo>
                  <a:lnTo>
                    <a:pt x="312" y="175"/>
                  </a:lnTo>
                  <a:cubicBezTo>
                    <a:pt x="311" y="175"/>
                    <a:pt x="311" y="176"/>
                    <a:pt x="311" y="176"/>
                  </a:cubicBezTo>
                  <a:lnTo>
                    <a:pt x="311" y="176"/>
                  </a:lnTo>
                  <a:cubicBezTo>
                    <a:pt x="311" y="176"/>
                    <a:pt x="311" y="176"/>
                    <a:pt x="311" y="176"/>
                  </a:cubicBezTo>
                  <a:lnTo>
                    <a:pt x="311" y="176"/>
                  </a:lnTo>
                  <a:cubicBezTo>
                    <a:pt x="311" y="176"/>
                    <a:pt x="311" y="175"/>
                    <a:pt x="311" y="175"/>
                  </a:cubicBezTo>
                  <a:lnTo>
                    <a:pt x="311" y="175"/>
                  </a:lnTo>
                  <a:lnTo>
                    <a:pt x="311" y="175"/>
                  </a:lnTo>
                  <a:lnTo>
                    <a:pt x="311" y="175"/>
                  </a:lnTo>
                  <a:lnTo>
                    <a:pt x="305" y="177"/>
                  </a:lnTo>
                  <a:lnTo>
                    <a:pt x="305" y="177"/>
                  </a:lnTo>
                  <a:cubicBezTo>
                    <a:pt x="304" y="177"/>
                    <a:pt x="303" y="177"/>
                    <a:pt x="302" y="177"/>
                  </a:cubicBezTo>
                  <a:lnTo>
                    <a:pt x="302" y="177"/>
                  </a:lnTo>
                  <a:cubicBezTo>
                    <a:pt x="303" y="177"/>
                    <a:pt x="303" y="177"/>
                    <a:pt x="304" y="177"/>
                  </a:cubicBezTo>
                  <a:lnTo>
                    <a:pt x="304" y="177"/>
                  </a:lnTo>
                  <a:cubicBezTo>
                    <a:pt x="305" y="177"/>
                    <a:pt x="307" y="176"/>
                    <a:pt x="309" y="176"/>
                  </a:cubicBezTo>
                  <a:lnTo>
                    <a:pt x="309" y="176"/>
                  </a:lnTo>
                  <a:lnTo>
                    <a:pt x="305" y="176"/>
                  </a:lnTo>
                  <a:lnTo>
                    <a:pt x="305" y="176"/>
                  </a:lnTo>
                  <a:cubicBezTo>
                    <a:pt x="305" y="176"/>
                    <a:pt x="305" y="176"/>
                    <a:pt x="305" y="176"/>
                  </a:cubicBezTo>
                  <a:lnTo>
                    <a:pt x="305" y="176"/>
                  </a:lnTo>
                  <a:cubicBezTo>
                    <a:pt x="307" y="176"/>
                    <a:pt x="308" y="176"/>
                    <a:pt x="310" y="175"/>
                  </a:cubicBezTo>
                  <a:lnTo>
                    <a:pt x="310" y="175"/>
                  </a:lnTo>
                  <a:cubicBezTo>
                    <a:pt x="309" y="175"/>
                    <a:pt x="309" y="176"/>
                    <a:pt x="309" y="176"/>
                  </a:cubicBezTo>
                  <a:lnTo>
                    <a:pt x="309" y="176"/>
                  </a:lnTo>
                  <a:lnTo>
                    <a:pt x="311" y="175"/>
                  </a:lnTo>
                  <a:lnTo>
                    <a:pt x="311" y="175"/>
                  </a:lnTo>
                  <a:lnTo>
                    <a:pt x="311" y="175"/>
                  </a:lnTo>
                  <a:lnTo>
                    <a:pt x="311" y="175"/>
                  </a:lnTo>
                  <a:cubicBezTo>
                    <a:pt x="311" y="175"/>
                    <a:pt x="310" y="175"/>
                    <a:pt x="310" y="175"/>
                  </a:cubicBezTo>
                  <a:lnTo>
                    <a:pt x="310" y="175"/>
                  </a:lnTo>
                  <a:cubicBezTo>
                    <a:pt x="310" y="175"/>
                    <a:pt x="311" y="175"/>
                    <a:pt x="312" y="175"/>
                  </a:cubicBezTo>
                  <a:lnTo>
                    <a:pt x="312" y="175"/>
                  </a:lnTo>
                  <a:cubicBezTo>
                    <a:pt x="312" y="175"/>
                    <a:pt x="312" y="175"/>
                    <a:pt x="312" y="175"/>
                  </a:cubicBezTo>
                  <a:lnTo>
                    <a:pt x="312" y="175"/>
                  </a:lnTo>
                  <a:lnTo>
                    <a:pt x="312" y="175"/>
                  </a:lnTo>
                  <a:lnTo>
                    <a:pt x="312" y="175"/>
                  </a:lnTo>
                  <a:cubicBezTo>
                    <a:pt x="312" y="175"/>
                    <a:pt x="312" y="175"/>
                    <a:pt x="312" y="175"/>
                  </a:cubicBezTo>
                  <a:lnTo>
                    <a:pt x="312" y="175"/>
                  </a:lnTo>
                  <a:cubicBezTo>
                    <a:pt x="312" y="175"/>
                    <a:pt x="312" y="174"/>
                    <a:pt x="312" y="174"/>
                  </a:cubicBezTo>
                  <a:lnTo>
                    <a:pt x="312" y="174"/>
                  </a:lnTo>
                  <a:cubicBezTo>
                    <a:pt x="312" y="174"/>
                    <a:pt x="313" y="174"/>
                    <a:pt x="313" y="174"/>
                  </a:cubicBezTo>
                  <a:lnTo>
                    <a:pt x="313" y="174"/>
                  </a:lnTo>
                  <a:cubicBezTo>
                    <a:pt x="313" y="174"/>
                    <a:pt x="312" y="174"/>
                    <a:pt x="312" y="175"/>
                  </a:cubicBezTo>
                  <a:lnTo>
                    <a:pt x="312" y="175"/>
                  </a:lnTo>
                  <a:lnTo>
                    <a:pt x="312" y="175"/>
                  </a:lnTo>
                  <a:lnTo>
                    <a:pt x="312" y="175"/>
                  </a:lnTo>
                  <a:cubicBezTo>
                    <a:pt x="312" y="175"/>
                    <a:pt x="312" y="175"/>
                    <a:pt x="312" y="175"/>
                  </a:cubicBezTo>
                  <a:lnTo>
                    <a:pt x="312" y="175"/>
                  </a:lnTo>
                  <a:cubicBezTo>
                    <a:pt x="312" y="175"/>
                    <a:pt x="312" y="175"/>
                    <a:pt x="312" y="175"/>
                  </a:cubicBezTo>
                  <a:lnTo>
                    <a:pt x="312" y="175"/>
                  </a:lnTo>
                  <a:cubicBezTo>
                    <a:pt x="315" y="174"/>
                    <a:pt x="317" y="174"/>
                    <a:pt x="320" y="173"/>
                  </a:cubicBezTo>
                  <a:close/>
                  <a:moveTo>
                    <a:pt x="305" y="173"/>
                  </a:moveTo>
                  <a:lnTo>
                    <a:pt x="300" y="174"/>
                  </a:lnTo>
                  <a:lnTo>
                    <a:pt x="300" y="174"/>
                  </a:lnTo>
                  <a:lnTo>
                    <a:pt x="300" y="174"/>
                  </a:lnTo>
                  <a:lnTo>
                    <a:pt x="300" y="174"/>
                  </a:lnTo>
                  <a:lnTo>
                    <a:pt x="291" y="177"/>
                  </a:lnTo>
                  <a:lnTo>
                    <a:pt x="291" y="177"/>
                  </a:lnTo>
                  <a:cubicBezTo>
                    <a:pt x="294" y="176"/>
                    <a:pt x="297" y="176"/>
                    <a:pt x="300" y="174"/>
                  </a:cubicBezTo>
                  <a:lnTo>
                    <a:pt x="300" y="174"/>
                  </a:lnTo>
                  <a:lnTo>
                    <a:pt x="300" y="174"/>
                  </a:lnTo>
                  <a:lnTo>
                    <a:pt x="300" y="174"/>
                  </a:lnTo>
                  <a:lnTo>
                    <a:pt x="305" y="173"/>
                  </a:lnTo>
                  <a:close/>
                  <a:moveTo>
                    <a:pt x="309" y="177"/>
                  </a:moveTo>
                  <a:cubicBezTo>
                    <a:pt x="309" y="177"/>
                    <a:pt x="309" y="177"/>
                    <a:pt x="309" y="177"/>
                  </a:cubicBezTo>
                  <a:cubicBezTo>
                    <a:pt x="309" y="177"/>
                    <a:pt x="309" y="177"/>
                    <a:pt x="309" y="177"/>
                  </a:cubicBezTo>
                  <a:lnTo>
                    <a:pt x="309" y="177"/>
                  </a:lnTo>
                  <a:cubicBezTo>
                    <a:pt x="309" y="177"/>
                    <a:pt x="309" y="177"/>
                    <a:pt x="309" y="177"/>
                  </a:cubicBezTo>
                  <a:close/>
                  <a:moveTo>
                    <a:pt x="283" y="177"/>
                  </a:moveTo>
                  <a:lnTo>
                    <a:pt x="283" y="177"/>
                  </a:lnTo>
                  <a:cubicBezTo>
                    <a:pt x="283" y="177"/>
                    <a:pt x="283" y="177"/>
                    <a:pt x="283" y="177"/>
                  </a:cubicBezTo>
                  <a:close/>
                  <a:moveTo>
                    <a:pt x="283" y="177"/>
                  </a:moveTo>
                  <a:lnTo>
                    <a:pt x="283" y="177"/>
                  </a:lnTo>
                  <a:cubicBezTo>
                    <a:pt x="283" y="177"/>
                    <a:pt x="283" y="177"/>
                    <a:pt x="283" y="177"/>
                  </a:cubicBezTo>
                  <a:close/>
                  <a:moveTo>
                    <a:pt x="295" y="174"/>
                  </a:moveTo>
                  <a:cubicBezTo>
                    <a:pt x="291" y="175"/>
                    <a:pt x="287" y="176"/>
                    <a:pt x="283" y="177"/>
                  </a:cubicBezTo>
                  <a:lnTo>
                    <a:pt x="292" y="175"/>
                  </a:lnTo>
                  <a:lnTo>
                    <a:pt x="292" y="175"/>
                  </a:lnTo>
                  <a:cubicBezTo>
                    <a:pt x="292" y="176"/>
                    <a:pt x="292" y="176"/>
                    <a:pt x="292" y="176"/>
                  </a:cubicBezTo>
                  <a:lnTo>
                    <a:pt x="292" y="176"/>
                  </a:lnTo>
                  <a:cubicBezTo>
                    <a:pt x="292" y="176"/>
                    <a:pt x="292" y="175"/>
                    <a:pt x="292" y="175"/>
                  </a:cubicBezTo>
                  <a:lnTo>
                    <a:pt x="292" y="175"/>
                  </a:lnTo>
                  <a:lnTo>
                    <a:pt x="292" y="175"/>
                  </a:lnTo>
                  <a:lnTo>
                    <a:pt x="292" y="175"/>
                  </a:lnTo>
                  <a:cubicBezTo>
                    <a:pt x="293" y="175"/>
                    <a:pt x="294" y="175"/>
                    <a:pt x="295" y="174"/>
                  </a:cubicBezTo>
                  <a:close/>
                  <a:moveTo>
                    <a:pt x="289" y="176"/>
                  </a:moveTo>
                  <a:lnTo>
                    <a:pt x="283" y="177"/>
                  </a:lnTo>
                  <a:cubicBezTo>
                    <a:pt x="283" y="177"/>
                    <a:pt x="285" y="177"/>
                    <a:pt x="289" y="176"/>
                  </a:cubicBezTo>
                  <a:close/>
                  <a:moveTo>
                    <a:pt x="306" y="177"/>
                  </a:moveTo>
                  <a:lnTo>
                    <a:pt x="306" y="177"/>
                  </a:lnTo>
                  <a:cubicBezTo>
                    <a:pt x="303" y="178"/>
                    <a:pt x="300" y="179"/>
                    <a:pt x="298" y="180"/>
                  </a:cubicBezTo>
                  <a:lnTo>
                    <a:pt x="298" y="180"/>
                  </a:lnTo>
                  <a:lnTo>
                    <a:pt x="298" y="180"/>
                  </a:lnTo>
                  <a:lnTo>
                    <a:pt x="298" y="180"/>
                  </a:lnTo>
                  <a:lnTo>
                    <a:pt x="299" y="179"/>
                  </a:lnTo>
                  <a:lnTo>
                    <a:pt x="299" y="179"/>
                  </a:lnTo>
                  <a:cubicBezTo>
                    <a:pt x="299" y="179"/>
                    <a:pt x="298" y="179"/>
                    <a:pt x="298" y="180"/>
                  </a:cubicBezTo>
                  <a:lnTo>
                    <a:pt x="298" y="180"/>
                  </a:lnTo>
                  <a:lnTo>
                    <a:pt x="299" y="178"/>
                  </a:lnTo>
                  <a:lnTo>
                    <a:pt x="299" y="178"/>
                  </a:lnTo>
                  <a:cubicBezTo>
                    <a:pt x="299" y="178"/>
                    <a:pt x="299" y="178"/>
                    <a:pt x="299" y="178"/>
                  </a:cubicBezTo>
                  <a:lnTo>
                    <a:pt x="299" y="178"/>
                  </a:lnTo>
                  <a:cubicBezTo>
                    <a:pt x="299" y="178"/>
                    <a:pt x="299" y="178"/>
                    <a:pt x="299" y="178"/>
                  </a:cubicBezTo>
                  <a:lnTo>
                    <a:pt x="299" y="178"/>
                  </a:lnTo>
                  <a:cubicBezTo>
                    <a:pt x="299" y="178"/>
                    <a:pt x="299" y="178"/>
                    <a:pt x="299" y="178"/>
                  </a:cubicBezTo>
                  <a:lnTo>
                    <a:pt x="299" y="178"/>
                  </a:lnTo>
                  <a:lnTo>
                    <a:pt x="299" y="178"/>
                  </a:lnTo>
                  <a:lnTo>
                    <a:pt x="299" y="178"/>
                  </a:lnTo>
                  <a:cubicBezTo>
                    <a:pt x="300" y="178"/>
                    <a:pt x="301" y="178"/>
                    <a:pt x="302" y="177"/>
                  </a:cubicBezTo>
                  <a:lnTo>
                    <a:pt x="305" y="177"/>
                  </a:lnTo>
                  <a:lnTo>
                    <a:pt x="299" y="179"/>
                  </a:lnTo>
                  <a:lnTo>
                    <a:pt x="299" y="179"/>
                  </a:lnTo>
                  <a:cubicBezTo>
                    <a:pt x="301" y="179"/>
                    <a:pt x="304" y="178"/>
                    <a:pt x="306" y="177"/>
                  </a:cubicBezTo>
                  <a:close/>
                  <a:moveTo>
                    <a:pt x="296" y="181"/>
                  </a:moveTo>
                  <a:lnTo>
                    <a:pt x="296" y="181"/>
                  </a:lnTo>
                  <a:cubicBezTo>
                    <a:pt x="296" y="181"/>
                    <a:pt x="296" y="181"/>
                    <a:pt x="296" y="181"/>
                  </a:cubicBezTo>
                  <a:lnTo>
                    <a:pt x="296" y="181"/>
                  </a:lnTo>
                  <a:cubicBezTo>
                    <a:pt x="295" y="181"/>
                    <a:pt x="294" y="182"/>
                    <a:pt x="293" y="182"/>
                  </a:cubicBezTo>
                  <a:lnTo>
                    <a:pt x="293" y="182"/>
                  </a:lnTo>
                  <a:cubicBezTo>
                    <a:pt x="294" y="182"/>
                    <a:pt x="295" y="181"/>
                    <a:pt x="296" y="181"/>
                  </a:cubicBezTo>
                  <a:close/>
                  <a:moveTo>
                    <a:pt x="285" y="179"/>
                  </a:moveTo>
                  <a:cubicBezTo>
                    <a:pt x="282" y="180"/>
                    <a:pt x="279" y="181"/>
                    <a:pt x="276" y="182"/>
                  </a:cubicBezTo>
                  <a:lnTo>
                    <a:pt x="276" y="182"/>
                  </a:lnTo>
                  <a:cubicBezTo>
                    <a:pt x="278" y="181"/>
                    <a:pt x="279" y="181"/>
                    <a:pt x="281" y="180"/>
                  </a:cubicBezTo>
                  <a:lnTo>
                    <a:pt x="281" y="180"/>
                  </a:lnTo>
                  <a:cubicBezTo>
                    <a:pt x="283" y="180"/>
                    <a:pt x="284" y="179"/>
                    <a:pt x="285" y="179"/>
                  </a:cubicBezTo>
                  <a:close/>
                  <a:moveTo>
                    <a:pt x="292" y="182"/>
                  </a:moveTo>
                  <a:lnTo>
                    <a:pt x="290" y="183"/>
                  </a:lnTo>
                  <a:lnTo>
                    <a:pt x="290" y="183"/>
                  </a:lnTo>
                  <a:lnTo>
                    <a:pt x="289" y="183"/>
                  </a:lnTo>
                  <a:lnTo>
                    <a:pt x="289" y="183"/>
                  </a:lnTo>
                  <a:cubicBezTo>
                    <a:pt x="289" y="183"/>
                    <a:pt x="289" y="183"/>
                    <a:pt x="288" y="183"/>
                  </a:cubicBezTo>
                  <a:lnTo>
                    <a:pt x="288" y="183"/>
                  </a:lnTo>
                  <a:cubicBezTo>
                    <a:pt x="288" y="183"/>
                    <a:pt x="289" y="183"/>
                    <a:pt x="289" y="183"/>
                  </a:cubicBezTo>
                  <a:lnTo>
                    <a:pt x="289" y="183"/>
                  </a:lnTo>
                  <a:lnTo>
                    <a:pt x="290" y="183"/>
                  </a:lnTo>
                  <a:lnTo>
                    <a:pt x="290" y="183"/>
                  </a:lnTo>
                  <a:lnTo>
                    <a:pt x="290" y="183"/>
                  </a:lnTo>
                  <a:lnTo>
                    <a:pt x="290" y="183"/>
                  </a:lnTo>
                  <a:cubicBezTo>
                    <a:pt x="291" y="182"/>
                    <a:pt x="291" y="182"/>
                    <a:pt x="292" y="182"/>
                  </a:cubicBezTo>
                  <a:close/>
                  <a:moveTo>
                    <a:pt x="289" y="182"/>
                  </a:moveTo>
                  <a:lnTo>
                    <a:pt x="289" y="182"/>
                  </a:lnTo>
                  <a:cubicBezTo>
                    <a:pt x="289" y="182"/>
                    <a:pt x="288" y="182"/>
                    <a:pt x="288" y="183"/>
                  </a:cubicBezTo>
                  <a:lnTo>
                    <a:pt x="288" y="183"/>
                  </a:lnTo>
                  <a:cubicBezTo>
                    <a:pt x="287" y="183"/>
                    <a:pt x="286" y="183"/>
                    <a:pt x="285" y="183"/>
                  </a:cubicBezTo>
                  <a:lnTo>
                    <a:pt x="285" y="183"/>
                  </a:lnTo>
                  <a:cubicBezTo>
                    <a:pt x="286" y="183"/>
                    <a:pt x="288" y="182"/>
                    <a:pt x="289" y="182"/>
                  </a:cubicBezTo>
                  <a:close/>
                  <a:moveTo>
                    <a:pt x="273" y="184"/>
                  </a:moveTo>
                  <a:cubicBezTo>
                    <a:pt x="272" y="184"/>
                    <a:pt x="272" y="184"/>
                    <a:pt x="272" y="184"/>
                  </a:cubicBezTo>
                  <a:lnTo>
                    <a:pt x="272" y="184"/>
                  </a:lnTo>
                  <a:cubicBezTo>
                    <a:pt x="271" y="184"/>
                    <a:pt x="270" y="185"/>
                    <a:pt x="269" y="185"/>
                  </a:cubicBezTo>
                  <a:lnTo>
                    <a:pt x="269" y="185"/>
                  </a:lnTo>
                  <a:cubicBezTo>
                    <a:pt x="270" y="185"/>
                    <a:pt x="271" y="184"/>
                    <a:pt x="273" y="184"/>
                  </a:cubicBezTo>
                  <a:close/>
                  <a:moveTo>
                    <a:pt x="282" y="184"/>
                  </a:moveTo>
                  <a:lnTo>
                    <a:pt x="282" y="184"/>
                  </a:lnTo>
                  <a:cubicBezTo>
                    <a:pt x="281" y="184"/>
                    <a:pt x="280" y="185"/>
                    <a:pt x="279" y="185"/>
                  </a:cubicBezTo>
                  <a:lnTo>
                    <a:pt x="279" y="185"/>
                  </a:lnTo>
                  <a:cubicBezTo>
                    <a:pt x="279" y="185"/>
                    <a:pt x="280" y="185"/>
                    <a:pt x="280" y="185"/>
                  </a:cubicBezTo>
                  <a:lnTo>
                    <a:pt x="280" y="185"/>
                  </a:lnTo>
                  <a:cubicBezTo>
                    <a:pt x="279" y="185"/>
                    <a:pt x="279" y="185"/>
                    <a:pt x="278" y="185"/>
                  </a:cubicBezTo>
                  <a:lnTo>
                    <a:pt x="278" y="185"/>
                  </a:lnTo>
                  <a:cubicBezTo>
                    <a:pt x="279" y="185"/>
                    <a:pt x="279" y="185"/>
                    <a:pt x="279" y="185"/>
                  </a:cubicBezTo>
                  <a:lnTo>
                    <a:pt x="279" y="185"/>
                  </a:lnTo>
                  <a:cubicBezTo>
                    <a:pt x="277" y="185"/>
                    <a:pt x="276" y="186"/>
                    <a:pt x="274" y="186"/>
                  </a:cubicBezTo>
                  <a:lnTo>
                    <a:pt x="274" y="186"/>
                  </a:lnTo>
                  <a:cubicBezTo>
                    <a:pt x="276" y="186"/>
                    <a:pt x="279" y="185"/>
                    <a:pt x="282" y="184"/>
                  </a:cubicBezTo>
                  <a:close/>
                  <a:moveTo>
                    <a:pt x="283" y="186"/>
                  </a:moveTo>
                  <a:cubicBezTo>
                    <a:pt x="283" y="186"/>
                    <a:pt x="283" y="186"/>
                    <a:pt x="283" y="186"/>
                  </a:cubicBezTo>
                  <a:lnTo>
                    <a:pt x="283" y="186"/>
                  </a:lnTo>
                  <a:cubicBezTo>
                    <a:pt x="283" y="186"/>
                    <a:pt x="283" y="186"/>
                    <a:pt x="283" y="186"/>
                  </a:cubicBezTo>
                  <a:close/>
                  <a:moveTo>
                    <a:pt x="283" y="186"/>
                  </a:moveTo>
                  <a:cubicBezTo>
                    <a:pt x="283" y="186"/>
                    <a:pt x="283" y="186"/>
                    <a:pt x="283" y="186"/>
                  </a:cubicBezTo>
                  <a:lnTo>
                    <a:pt x="283" y="186"/>
                  </a:lnTo>
                  <a:lnTo>
                    <a:pt x="283" y="186"/>
                  </a:lnTo>
                  <a:close/>
                  <a:moveTo>
                    <a:pt x="276" y="182"/>
                  </a:moveTo>
                  <a:cubicBezTo>
                    <a:pt x="275" y="183"/>
                    <a:pt x="274" y="183"/>
                    <a:pt x="273" y="184"/>
                  </a:cubicBezTo>
                  <a:lnTo>
                    <a:pt x="273" y="184"/>
                  </a:lnTo>
                  <a:lnTo>
                    <a:pt x="267" y="185"/>
                  </a:lnTo>
                  <a:lnTo>
                    <a:pt x="267" y="185"/>
                  </a:lnTo>
                  <a:cubicBezTo>
                    <a:pt x="265" y="186"/>
                    <a:pt x="263" y="187"/>
                    <a:pt x="262" y="187"/>
                  </a:cubicBezTo>
                  <a:lnTo>
                    <a:pt x="262" y="187"/>
                  </a:lnTo>
                  <a:cubicBezTo>
                    <a:pt x="267" y="185"/>
                    <a:pt x="271" y="184"/>
                    <a:pt x="276" y="182"/>
                  </a:cubicBezTo>
                  <a:close/>
                  <a:moveTo>
                    <a:pt x="295" y="181"/>
                  </a:moveTo>
                  <a:cubicBezTo>
                    <a:pt x="294" y="182"/>
                    <a:pt x="293" y="183"/>
                    <a:pt x="291" y="184"/>
                  </a:cubicBezTo>
                  <a:lnTo>
                    <a:pt x="291" y="184"/>
                  </a:lnTo>
                  <a:cubicBezTo>
                    <a:pt x="288" y="185"/>
                    <a:pt x="286" y="186"/>
                    <a:pt x="283" y="187"/>
                  </a:cubicBezTo>
                  <a:lnTo>
                    <a:pt x="283" y="187"/>
                  </a:lnTo>
                  <a:cubicBezTo>
                    <a:pt x="282" y="187"/>
                    <a:pt x="281" y="187"/>
                    <a:pt x="281" y="187"/>
                  </a:cubicBezTo>
                  <a:lnTo>
                    <a:pt x="281" y="187"/>
                  </a:lnTo>
                  <a:lnTo>
                    <a:pt x="283" y="186"/>
                  </a:lnTo>
                  <a:lnTo>
                    <a:pt x="283" y="186"/>
                  </a:lnTo>
                  <a:cubicBezTo>
                    <a:pt x="282" y="187"/>
                    <a:pt x="281" y="187"/>
                    <a:pt x="281" y="187"/>
                  </a:cubicBezTo>
                  <a:lnTo>
                    <a:pt x="281" y="187"/>
                  </a:lnTo>
                  <a:cubicBezTo>
                    <a:pt x="280" y="187"/>
                    <a:pt x="279" y="188"/>
                    <a:pt x="278" y="188"/>
                  </a:cubicBezTo>
                  <a:lnTo>
                    <a:pt x="278" y="188"/>
                  </a:lnTo>
                  <a:cubicBezTo>
                    <a:pt x="279" y="187"/>
                    <a:pt x="280" y="187"/>
                    <a:pt x="281" y="187"/>
                  </a:cubicBezTo>
                  <a:lnTo>
                    <a:pt x="281" y="187"/>
                  </a:lnTo>
                  <a:cubicBezTo>
                    <a:pt x="281" y="187"/>
                    <a:pt x="282" y="186"/>
                    <a:pt x="283" y="186"/>
                  </a:cubicBezTo>
                  <a:lnTo>
                    <a:pt x="283" y="186"/>
                  </a:lnTo>
                  <a:cubicBezTo>
                    <a:pt x="282" y="186"/>
                    <a:pt x="281" y="186"/>
                    <a:pt x="281" y="187"/>
                  </a:cubicBezTo>
                  <a:lnTo>
                    <a:pt x="281" y="187"/>
                  </a:lnTo>
                  <a:cubicBezTo>
                    <a:pt x="281" y="187"/>
                    <a:pt x="281" y="187"/>
                    <a:pt x="281" y="186"/>
                  </a:cubicBezTo>
                  <a:lnTo>
                    <a:pt x="281" y="186"/>
                  </a:lnTo>
                  <a:cubicBezTo>
                    <a:pt x="282" y="186"/>
                    <a:pt x="282" y="186"/>
                    <a:pt x="283" y="186"/>
                  </a:cubicBezTo>
                  <a:lnTo>
                    <a:pt x="283" y="186"/>
                  </a:lnTo>
                  <a:lnTo>
                    <a:pt x="281" y="186"/>
                  </a:lnTo>
                  <a:lnTo>
                    <a:pt x="281" y="186"/>
                  </a:lnTo>
                  <a:cubicBezTo>
                    <a:pt x="281" y="186"/>
                    <a:pt x="281" y="186"/>
                    <a:pt x="282" y="186"/>
                  </a:cubicBezTo>
                  <a:lnTo>
                    <a:pt x="282" y="186"/>
                  </a:lnTo>
                  <a:cubicBezTo>
                    <a:pt x="281" y="186"/>
                    <a:pt x="279" y="187"/>
                    <a:pt x="277" y="187"/>
                  </a:cubicBezTo>
                  <a:lnTo>
                    <a:pt x="277" y="187"/>
                  </a:lnTo>
                  <a:lnTo>
                    <a:pt x="276" y="187"/>
                  </a:lnTo>
                  <a:lnTo>
                    <a:pt x="276" y="187"/>
                  </a:lnTo>
                  <a:cubicBezTo>
                    <a:pt x="276" y="187"/>
                    <a:pt x="276" y="187"/>
                    <a:pt x="277" y="187"/>
                  </a:cubicBezTo>
                  <a:lnTo>
                    <a:pt x="277" y="187"/>
                  </a:lnTo>
                  <a:lnTo>
                    <a:pt x="276" y="188"/>
                  </a:lnTo>
                  <a:lnTo>
                    <a:pt x="276" y="188"/>
                  </a:lnTo>
                  <a:lnTo>
                    <a:pt x="276" y="187"/>
                  </a:lnTo>
                  <a:lnTo>
                    <a:pt x="276" y="187"/>
                  </a:lnTo>
                  <a:cubicBezTo>
                    <a:pt x="276" y="187"/>
                    <a:pt x="276" y="188"/>
                    <a:pt x="276" y="188"/>
                  </a:cubicBezTo>
                  <a:lnTo>
                    <a:pt x="276" y="188"/>
                  </a:lnTo>
                  <a:cubicBezTo>
                    <a:pt x="276" y="187"/>
                    <a:pt x="277" y="187"/>
                    <a:pt x="277" y="187"/>
                  </a:cubicBezTo>
                  <a:lnTo>
                    <a:pt x="277" y="187"/>
                  </a:lnTo>
                  <a:cubicBezTo>
                    <a:pt x="276" y="187"/>
                    <a:pt x="276" y="188"/>
                    <a:pt x="275" y="188"/>
                  </a:cubicBezTo>
                  <a:lnTo>
                    <a:pt x="275" y="188"/>
                  </a:lnTo>
                  <a:cubicBezTo>
                    <a:pt x="275" y="188"/>
                    <a:pt x="276" y="188"/>
                    <a:pt x="276" y="188"/>
                  </a:cubicBezTo>
                  <a:lnTo>
                    <a:pt x="276" y="188"/>
                  </a:lnTo>
                  <a:cubicBezTo>
                    <a:pt x="276" y="188"/>
                    <a:pt x="276" y="188"/>
                    <a:pt x="276" y="188"/>
                  </a:cubicBezTo>
                  <a:lnTo>
                    <a:pt x="276" y="188"/>
                  </a:lnTo>
                  <a:lnTo>
                    <a:pt x="276" y="188"/>
                  </a:lnTo>
                  <a:lnTo>
                    <a:pt x="276" y="188"/>
                  </a:lnTo>
                  <a:lnTo>
                    <a:pt x="276" y="188"/>
                  </a:lnTo>
                  <a:lnTo>
                    <a:pt x="276" y="188"/>
                  </a:lnTo>
                  <a:cubicBezTo>
                    <a:pt x="276" y="187"/>
                    <a:pt x="277" y="187"/>
                    <a:pt x="278" y="187"/>
                  </a:cubicBezTo>
                  <a:lnTo>
                    <a:pt x="278" y="187"/>
                  </a:lnTo>
                  <a:cubicBezTo>
                    <a:pt x="278" y="187"/>
                    <a:pt x="278" y="187"/>
                    <a:pt x="278" y="187"/>
                  </a:cubicBezTo>
                  <a:lnTo>
                    <a:pt x="278" y="187"/>
                  </a:lnTo>
                  <a:cubicBezTo>
                    <a:pt x="277" y="187"/>
                    <a:pt x="277" y="187"/>
                    <a:pt x="277" y="187"/>
                  </a:cubicBezTo>
                  <a:lnTo>
                    <a:pt x="277" y="187"/>
                  </a:lnTo>
                  <a:lnTo>
                    <a:pt x="278" y="187"/>
                  </a:lnTo>
                  <a:lnTo>
                    <a:pt x="278" y="187"/>
                  </a:lnTo>
                  <a:cubicBezTo>
                    <a:pt x="279" y="186"/>
                    <a:pt x="281" y="186"/>
                    <a:pt x="282" y="186"/>
                  </a:cubicBezTo>
                  <a:lnTo>
                    <a:pt x="282" y="186"/>
                  </a:lnTo>
                  <a:cubicBezTo>
                    <a:pt x="282" y="186"/>
                    <a:pt x="282" y="186"/>
                    <a:pt x="282" y="186"/>
                  </a:cubicBezTo>
                  <a:lnTo>
                    <a:pt x="282" y="186"/>
                  </a:lnTo>
                  <a:cubicBezTo>
                    <a:pt x="282" y="186"/>
                    <a:pt x="282" y="186"/>
                    <a:pt x="283" y="186"/>
                  </a:cubicBezTo>
                  <a:lnTo>
                    <a:pt x="283" y="186"/>
                  </a:lnTo>
                  <a:cubicBezTo>
                    <a:pt x="282" y="186"/>
                    <a:pt x="282" y="186"/>
                    <a:pt x="282" y="186"/>
                  </a:cubicBezTo>
                  <a:lnTo>
                    <a:pt x="282" y="186"/>
                  </a:lnTo>
                  <a:cubicBezTo>
                    <a:pt x="284" y="185"/>
                    <a:pt x="286" y="184"/>
                    <a:pt x="288" y="183"/>
                  </a:cubicBezTo>
                  <a:lnTo>
                    <a:pt x="288" y="183"/>
                  </a:lnTo>
                  <a:cubicBezTo>
                    <a:pt x="288" y="183"/>
                    <a:pt x="288" y="183"/>
                    <a:pt x="287" y="183"/>
                  </a:cubicBezTo>
                  <a:lnTo>
                    <a:pt x="287" y="183"/>
                  </a:lnTo>
                  <a:lnTo>
                    <a:pt x="288" y="183"/>
                  </a:lnTo>
                  <a:lnTo>
                    <a:pt x="288" y="183"/>
                  </a:lnTo>
                  <a:cubicBezTo>
                    <a:pt x="288" y="183"/>
                    <a:pt x="288" y="183"/>
                    <a:pt x="288" y="183"/>
                  </a:cubicBezTo>
                  <a:lnTo>
                    <a:pt x="288" y="183"/>
                  </a:lnTo>
                  <a:cubicBezTo>
                    <a:pt x="288" y="183"/>
                    <a:pt x="288" y="183"/>
                    <a:pt x="288" y="183"/>
                  </a:cubicBezTo>
                  <a:lnTo>
                    <a:pt x="288" y="183"/>
                  </a:lnTo>
                  <a:cubicBezTo>
                    <a:pt x="288" y="183"/>
                    <a:pt x="289" y="183"/>
                    <a:pt x="289" y="183"/>
                  </a:cubicBezTo>
                  <a:lnTo>
                    <a:pt x="289" y="183"/>
                  </a:lnTo>
                  <a:lnTo>
                    <a:pt x="283" y="186"/>
                  </a:lnTo>
                  <a:cubicBezTo>
                    <a:pt x="286" y="185"/>
                    <a:pt x="289" y="183"/>
                    <a:pt x="292" y="182"/>
                  </a:cubicBezTo>
                  <a:lnTo>
                    <a:pt x="292" y="182"/>
                  </a:lnTo>
                  <a:cubicBezTo>
                    <a:pt x="291" y="182"/>
                    <a:pt x="290" y="183"/>
                    <a:pt x="290" y="183"/>
                  </a:cubicBezTo>
                  <a:lnTo>
                    <a:pt x="290" y="183"/>
                  </a:lnTo>
                  <a:cubicBezTo>
                    <a:pt x="291" y="182"/>
                    <a:pt x="292" y="182"/>
                    <a:pt x="293" y="182"/>
                  </a:cubicBezTo>
                  <a:lnTo>
                    <a:pt x="293" y="182"/>
                  </a:lnTo>
                  <a:cubicBezTo>
                    <a:pt x="292" y="182"/>
                    <a:pt x="292" y="182"/>
                    <a:pt x="292" y="182"/>
                  </a:cubicBezTo>
                  <a:lnTo>
                    <a:pt x="292" y="182"/>
                  </a:lnTo>
                  <a:cubicBezTo>
                    <a:pt x="293" y="182"/>
                    <a:pt x="294" y="182"/>
                    <a:pt x="295" y="181"/>
                  </a:cubicBezTo>
                  <a:close/>
                  <a:moveTo>
                    <a:pt x="276" y="188"/>
                  </a:moveTo>
                  <a:lnTo>
                    <a:pt x="273" y="188"/>
                  </a:lnTo>
                  <a:lnTo>
                    <a:pt x="273" y="188"/>
                  </a:lnTo>
                  <a:cubicBezTo>
                    <a:pt x="274" y="188"/>
                    <a:pt x="275" y="188"/>
                    <a:pt x="275" y="188"/>
                  </a:cubicBezTo>
                  <a:lnTo>
                    <a:pt x="275" y="188"/>
                  </a:lnTo>
                  <a:cubicBezTo>
                    <a:pt x="275" y="188"/>
                    <a:pt x="274" y="188"/>
                    <a:pt x="273" y="189"/>
                  </a:cubicBezTo>
                  <a:lnTo>
                    <a:pt x="273" y="189"/>
                  </a:lnTo>
                  <a:cubicBezTo>
                    <a:pt x="273" y="189"/>
                    <a:pt x="272" y="189"/>
                    <a:pt x="271" y="189"/>
                  </a:cubicBezTo>
                  <a:lnTo>
                    <a:pt x="271" y="189"/>
                  </a:lnTo>
                  <a:cubicBezTo>
                    <a:pt x="271" y="189"/>
                    <a:pt x="272" y="189"/>
                    <a:pt x="272" y="189"/>
                  </a:cubicBezTo>
                  <a:lnTo>
                    <a:pt x="272" y="189"/>
                  </a:lnTo>
                  <a:lnTo>
                    <a:pt x="273" y="188"/>
                  </a:lnTo>
                  <a:lnTo>
                    <a:pt x="273" y="188"/>
                  </a:lnTo>
                  <a:cubicBezTo>
                    <a:pt x="273" y="189"/>
                    <a:pt x="273" y="189"/>
                    <a:pt x="273" y="189"/>
                  </a:cubicBezTo>
                  <a:lnTo>
                    <a:pt x="273" y="189"/>
                  </a:lnTo>
                  <a:cubicBezTo>
                    <a:pt x="274" y="188"/>
                    <a:pt x="275" y="188"/>
                    <a:pt x="275" y="188"/>
                  </a:cubicBezTo>
                  <a:lnTo>
                    <a:pt x="275" y="188"/>
                  </a:lnTo>
                  <a:cubicBezTo>
                    <a:pt x="275" y="188"/>
                    <a:pt x="276" y="188"/>
                    <a:pt x="276" y="188"/>
                  </a:cubicBezTo>
                  <a:close/>
                  <a:moveTo>
                    <a:pt x="300" y="177"/>
                  </a:moveTo>
                  <a:lnTo>
                    <a:pt x="300" y="177"/>
                  </a:lnTo>
                  <a:cubicBezTo>
                    <a:pt x="299" y="178"/>
                    <a:pt x="297" y="179"/>
                    <a:pt x="296" y="180"/>
                  </a:cubicBezTo>
                  <a:lnTo>
                    <a:pt x="296" y="180"/>
                  </a:lnTo>
                  <a:cubicBezTo>
                    <a:pt x="296" y="179"/>
                    <a:pt x="296" y="179"/>
                    <a:pt x="296" y="179"/>
                  </a:cubicBezTo>
                  <a:lnTo>
                    <a:pt x="296" y="179"/>
                  </a:lnTo>
                  <a:lnTo>
                    <a:pt x="295" y="180"/>
                  </a:lnTo>
                  <a:lnTo>
                    <a:pt x="295" y="180"/>
                  </a:lnTo>
                  <a:cubicBezTo>
                    <a:pt x="297" y="179"/>
                    <a:pt x="298" y="179"/>
                    <a:pt x="299" y="178"/>
                  </a:cubicBezTo>
                  <a:lnTo>
                    <a:pt x="299" y="178"/>
                  </a:lnTo>
                  <a:cubicBezTo>
                    <a:pt x="299" y="179"/>
                    <a:pt x="298" y="179"/>
                    <a:pt x="298" y="180"/>
                  </a:cubicBezTo>
                  <a:lnTo>
                    <a:pt x="298" y="180"/>
                  </a:lnTo>
                  <a:cubicBezTo>
                    <a:pt x="296" y="180"/>
                    <a:pt x="294" y="181"/>
                    <a:pt x="293" y="181"/>
                  </a:cubicBezTo>
                  <a:lnTo>
                    <a:pt x="293" y="181"/>
                  </a:lnTo>
                  <a:lnTo>
                    <a:pt x="295" y="180"/>
                  </a:lnTo>
                  <a:lnTo>
                    <a:pt x="295" y="180"/>
                  </a:lnTo>
                  <a:cubicBezTo>
                    <a:pt x="295" y="180"/>
                    <a:pt x="295" y="180"/>
                    <a:pt x="295" y="180"/>
                  </a:cubicBezTo>
                  <a:lnTo>
                    <a:pt x="295" y="180"/>
                  </a:lnTo>
                  <a:cubicBezTo>
                    <a:pt x="295" y="180"/>
                    <a:pt x="296" y="180"/>
                    <a:pt x="296" y="180"/>
                  </a:cubicBezTo>
                  <a:lnTo>
                    <a:pt x="296" y="180"/>
                  </a:lnTo>
                  <a:cubicBezTo>
                    <a:pt x="293" y="180"/>
                    <a:pt x="291" y="181"/>
                    <a:pt x="289" y="182"/>
                  </a:cubicBezTo>
                  <a:lnTo>
                    <a:pt x="289" y="182"/>
                  </a:lnTo>
                  <a:cubicBezTo>
                    <a:pt x="290" y="182"/>
                    <a:pt x="290" y="181"/>
                    <a:pt x="290" y="181"/>
                  </a:cubicBezTo>
                  <a:lnTo>
                    <a:pt x="290" y="181"/>
                  </a:lnTo>
                  <a:cubicBezTo>
                    <a:pt x="288" y="182"/>
                    <a:pt x="286" y="183"/>
                    <a:pt x="284" y="183"/>
                  </a:cubicBezTo>
                  <a:lnTo>
                    <a:pt x="284" y="183"/>
                  </a:lnTo>
                  <a:cubicBezTo>
                    <a:pt x="285" y="183"/>
                    <a:pt x="285" y="183"/>
                    <a:pt x="285" y="183"/>
                  </a:cubicBezTo>
                  <a:lnTo>
                    <a:pt x="285" y="183"/>
                  </a:lnTo>
                  <a:cubicBezTo>
                    <a:pt x="283" y="184"/>
                    <a:pt x="282" y="184"/>
                    <a:pt x="280" y="185"/>
                  </a:cubicBezTo>
                  <a:lnTo>
                    <a:pt x="280" y="185"/>
                  </a:lnTo>
                  <a:cubicBezTo>
                    <a:pt x="281" y="185"/>
                    <a:pt x="282" y="185"/>
                    <a:pt x="283" y="184"/>
                  </a:cubicBezTo>
                  <a:lnTo>
                    <a:pt x="283" y="184"/>
                  </a:lnTo>
                  <a:cubicBezTo>
                    <a:pt x="280" y="185"/>
                    <a:pt x="278" y="186"/>
                    <a:pt x="275" y="187"/>
                  </a:cubicBezTo>
                  <a:lnTo>
                    <a:pt x="275" y="187"/>
                  </a:lnTo>
                  <a:cubicBezTo>
                    <a:pt x="274" y="187"/>
                    <a:pt x="273" y="188"/>
                    <a:pt x="272" y="188"/>
                  </a:cubicBezTo>
                  <a:lnTo>
                    <a:pt x="272" y="188"/>
                  </a:lnTo>
                  <a:lnTo>
                    <a:pt x="272" y="188"/>
                  </a:lnTo>
                  <a:lnTo>
                    <a:pt x="272" y="188"/>
                  </a:lnTo>
                  <a:cubicBezTo>
                    <a:pt x="271" y="188"/>
                    <a:pt x="270" y="188"/>
                    <a:pt x="269" y="189"/>
                  </a:cubicBezTo>
                  <a:lnTo>
                    <a:pt x="269" y="189"/>
                  </a:lnTo>
                  <a:lnTo>
                    <a:pt x="266" y="189"/>
                  </a:lnTo>
                  <a:lnTo>
                    <a:pt x="266" y="189"/>
                  </a:lnTo>
                  <a:cubicBezTo>
                    <a:pt x="268" y="189"/>
                    <a:pt x="270" y="188"/>
                    <a:pt x="273" y="187"/>
                  </a:cubicBezTo>
                  <a:lnTo>
                    <a:pt x="273" y="187"/>
                  </a:lnTo>
                  <a:lnTo>
                    <a:pt x="272" y="188"/>
                  </a:lnTo>
                  <a:lnTo>
                    <a:pt x="272" y="188"/>
                  </a:lnTo>
                  <a:cubicBezTo>
                    <a:pt x="273" y="187"/>
                    <a:pt x="274" y="187"/>
                    <a:pt x="275" y="187"/>
                  </a:cubicBezTo>
                  <a:lnTo>
                    <a:pt x="275" y="187"/>
                  </a:lnTo>
                  <a:cubicBezTo>
                    <a:pt x="277" y="186"/>
                    <a:pt x="278" y="185"/>
                    <a:pt x="280" y="185"/>
                  </a:cubicBezTo>
                  <a:lnTo>
                    <a:pt x="280" y="185"/>
                  </a:lnTo>
                  <a:cubicBezTo>
                    <a:pt x="280" y="185"/>
                    <a:pt x="280" y="185"/>
                    <a:pt x="280" y="185"/>
                  </a:cubicBezTo>
                  <a:lnTo>
                    <a:pt x="280" y="185"/>
                  </a:lnTo>
                  <a:cubicBezTo>
                    <a:pt x="281" y="185"/>
                    <a:pt x="283" y="184"/>
                    <a:pt x="284" y="183"/>
                  </a:cubicBezTo>
                  <a:lnTo>
                    <a:pt x="284" y="183"/>
                  </a:lnTo>
                  <a:cubicBezTo>
                    <a:pt x="283" y="184"/>
                    <a:pt x="282" y="184"/>
                    <a:pt x="282" y="184"/>
                  </a:cubicBezTo>
                  <a:lnTo>
                    <a:pt x="282" y="184"/>
                  </a:lnTo>
                  <a:cubicBezTo>
                    <a:pt x="285" y="183"/>
                    <a:pt x="288" y="182"/>
                    <a:pt x="291" y="181"/>
                  </a:cubicBezTo>
                  <a:lnTo>
                    <a:pt x="291" y="181"/>
                  </a:lnTo>
                  <a:cubicBezTo>
                    <a:pt x="291" y="181"/>
                    <a:pt x="291" y="181"/>
                    <a:pt x="290" y="181"/>
                  </a:cubicBezTo>
                  <a:lnTo>
                    <a:pt x="290" y="181"/>
                  </a:lnTo>
                  <a:cubicBezTo>
                    <a:pt x="292" y="180"/>
                    <a:pt x="294" y="180"/>
                    <a:pt x="296" y="179"/>
                  </a:cubicBezTo>
                  <a:lnTo>
                    <a:pt x="296" y="179"/>
                  </a:lnTo>
                  <a:cubicBezTo>
                    <a:pt x="295" y="179"/>
                    <a:pt x="293" y="180"/>
                    <a:pt x="291" y="181"/>
                  </a:cubicBezTo>
                  <a:lnTo>
                    <a:pt x="291" y="181"/>
                  </a:lnTo>
                  <a:cubicBezTo>
                    <a:pt x="292" y="180"/>
                    <a:pt x="291" y="181"/>
                    <a:pt x="298" y="178"/>
                  </a:cubicBezTo>
                  <a:lnTo>
                    <a:pt x="298" y="178"/>
                  </a:lnTo>
                  <a:cubicBezTo>
                    <a:pt x="297" y="178"/>
                    <a:pt x="297" y="179"/>
                    <a:pt x="296" y="179"/>
                  </a:cubicBezTo>
                  <a:lnTo>
                    <a:pt x="296" y="179"/>
                  </a:lnTo>
                  <a:cubicBezTo>
                    <a:pt x="298" y="178"/>
                    <a:pt x="299" y="178"/>
                    <a:pt x="300" y="177"/>
                  </a:cubicBezTo>
                  <a:lnTo>
                    <a:pt x="300" y="177"/>
                  </a:lnTo>
                  <a:cubicBezTo>
                    <a:pt x="300" y="177"/>
                    <a:pt x="300" y="177"/>
                    <a:pt x="300" y="177"/>
                  </a:cubicBezTo>
                  <a:close/>
                  <a:moveTo>
                    <a:pt x="274" y="186"/>
                  </a:moveTo>
                  <a:lnTo>
                    <a:pt x="274" y="186"/>
                  </a:lnTo>
                  <a:cubicBezTo>
                    <a:pt x="270" y="188"/>
                    <a:pt x="268" y="189"/>
                    <a:pt x="265" y="190"/>
                  </a:cubicBezTo>
                  <a:lnTo>
                    <a:pt x="265" y="190"/>
                  </a:lnTo>
                  <a:lnTo>
                    <a:pt x="274" y="186"/>
                  </a:lnTo>
                  <a:close/>
                  <a:moveTo>
                    <a:pt x="273" y="189"/>
                  </a:moveTo>
                  <a:lnTo>
                    <a:pt x="273" y="189"/>
                  </a:lnTo>
                  <a:cubicBezTo>
                    <a:pt x="272" y="189"/>
                    <a:pt x="272" y="189"/>
                    <a:pt x="271" y="189"/>
                  </a:cubicBezTo>
                  <a:lnTo>
                    <a:pt x="271" y="189"/>
                  </a:lnTo>
                  <a:cubicBezTo>
                    <a:pt x="271" y="189"/>
                    <a:pt x="271" y="190"/>
                    <a:pt x="270" y="190"/>
                  </a:cubicBezTo>
                  <a:lnTo>
                    <a:pt x="270" y="190"/>
                  </a:lnTo>
                  <a:lnTo>
                    <a:pt x="271" y="189"/>
                  </a:lnTo>
                  <a:lnTo>
                    <a:pt x="271" y="189"/>
                  </a:lnTo>
                  <a:cubicBezTo>
                    <a:pt x="271" y="189"/>
                    <a:pt x="272" y="189"/>
                    <a:pt x="273" y="189"/>
                  </a:cubicBezTo>
                  <a:close/>
                  <a:moveTo>
                    <a:pt x="260" y="190"/>
                  </a:moveTo>
                  <a:cubicBezTo>
                    <a:pt x="259" y="190"/>
                    <a:pt x="258" y="190"/>
                    <a:pt x="257" y="191"/>
                  </a:cubicBezTo>
                  <a:lnTo>
                    <a:pt x="257" y="191"/>
                  </a:lnTo>
                  <a:cubicBezTo>
                    <a:pt x="257" y="191"/>
                    <a:pt x="257" y="191"/>
                    <a:pt x="257" y="191"/>
                  </a:cubicBezTo>
                  <a:lnTo>
                    <a:pt x="257" y="191"/>
                  </a:lnTo>
                  <a:cubicBezTo>
                    <a:pt x="258" y="190"/>
                    <a:pt x="259" y="190"/>
                    <a:pt x="260" y="190"/>
                  </a:cubicBezTo>
                  <a:close/>
                  <a:moveTo>
                    <a:pt x="268" y="189"/>
                  </a:moveTo>
                  <a:lnTo>
                    <a:pt x="268" y="189"/>
                  </a:lnTo>
                  <a:cubicBezTo>
                    <a:pt x="266" y="190"/>
                    <a:pt x="265" y="190"/>
                    <a:pt x="263" y="191"/>
                  </a:cubicBezTo>
                  <a:lnTo>
                    <a:pt x="263" y="191"/>
                  </a:lnTo>
                  <a:cubicBezTo>
                    <a:pt x="263" y="191"/>
                    <a:pt x="263" y="191"/>
                    <a:pt x="263" y="191"/>
                  </a:cubicBezTo>
                  <a:lnTo>
                    <a:pt x="263" y="191"/>
                  </a:lnTo>
                  <a:lnTo>
                    <a:pt x="263" y="191"/>
                  </a:lnTo>
                  <a:lnTo>
                    <a:pt x="263" y="191"/>
                  </a:lnTo>
                  <a:cubicBezTo>
                    <a:pt x="264" y="190"/>
                    <a:pt x="264" y="190"/>
                    <a:pt x="265" y="190"/>
                  </a:cubicBezTo>
                  <a:lnTo>
                    <a:pt x="265" y="190"/>
                  </a:lnTo>
                  <a:cubicBezTo>
                    <a:pt x="265" y="190"/>
                    <a:pt x="264" y="190"/>
                    <a:pt x="264" y="190"/>
                  </a:cubicBezTo>
                  <a:lnTo>
                    <a:pt x="264" y="190"/>
                  </a:lnTo>
                  <a:lnTo>
                    <a:pt x="265" y="190"/>
                  </a:lnTo>
                  <a:lnTo>
                    <a:pt x="266" y="189"/>
                  </a:lnTo>
                  <a:lnTo>
                    <a:pt x="266" y="189"/>
                  </a:lnTo>
                  <a:cubicBezTo>
                    <a:pt x="266" y="190"/>
                    <a:pt x="265" y="190"/>
                    <a:pt x="265" y="190"/>
                  </a:cubicBezTo>
                  <a:lnTo>
                    <a:pt x="265" y="190"/>
                  </a:lnTo>
                  <a:cubicBezTo>
                    <a:pt x="266" y="190"/>
                    <a:pt x="267" y="189"/>
                    <a:pt x="268" y="189"/>
                  </a:cubicBezTo>
                  <a:close/>
                  <a:moveTo>
                    <a:pt x="277" y="181"/>
                  </a:moveTo>
                  <a:lnTo>
                    <a:pt x="253" y="190"/>
                  </a:lnTo>
                  <a:lnTo>
                    <a:pt x="253" y="190"/>
                  </a:lnTo>
                  <a:cubicBezTo>
                    <a:pt x="256" y="189"/>
                    <a:pt x="259" y="188"/>
                    <a:pt x="262" y="187"/>
                  </a:cubicBezTo>
                  <a:lnTo>
                    <a:pt x="262" y="187"/>
                  </a:lnTo>
                  <a:cubicBezTo>
                    <a:pt x="258" y="188"/>
                    <a:pt x="255" y="190"/>
                    <a:pt x="251" y="191"/>
                  </a:cubicBezTo>
                  <a:lnTo>
                    <a:pt x="251" y="191"/>
                  </a:lnTo>
                  <a:cubicBezTo>
                    <a:pt x="250" y="191"/>
                    <a:pt x="250" y="191"/>
                    <a:pt x="249" y="191"/>
                  </a:cubicBezTo>
                  <a:lnTo>
                    <a:pt x="249" y="191"/>
                  </a:lnTo>
                  <a:lnTo>
                    <a:pt x="253" y="190"/>
                  </a:lnTo>
                  <a:lnTo>
                    <a:pt x="253" y="190"/>
                  </a:lnTo>
                  <a:cubicBezTo>
                    <a:pt x="251" y="190"/>
                    <a:pt x="250" y="191"/>
                    <a:pt x="248" y="191"/>
                  </a:cubicBezTo>
                  <a:lnTo>
                    <a:pt x="248" y="191"/>
                  </a:lnTo>
                  <a:cubicBezTo>
                    <a:pt x="251" y="190"/>
                    <a:pt x="253" y="188"/>
                    <a:pt x="256" y="186"/>
                  </a:cubicBezTo>
                  <a:lnTo>
                    <a:pt x="256" y="186"/>
                  </a:lnTo>
                  <a:cubicBezTo>
                    <a:pt x="263" y="185"/>
                    <a:pt x="270" y="183"/>
                    <a:pt x="277" y="181"/>
                  </a:cubicBezTo>
                  <a:close/>
                  <a:moveTo>
                    <a:pt x="261" y="191"/>
                  </a:moveTo>
                  <a:cubicBezTo>
                    <a:pt x="260" y="191"/>
                    <a:pt x="259" y="191"/>
                    <a:pt x="258" y="191"/>
                  </a:cubicBezTo>
                  <a:lnTo>
                    <a:pt x="258" y="191"/>
                  </a:lnTo>
                  <a:lnTo>
                    <a:pt x="260" y="191"/>
                  </a:lnTo>
                  <a:lnTo>
                    <a:pt x="260" y="191"/>
                  </a:lnTo>
                  <a:cubicBezTo>
                    <a:pt x="260" y="191"/>
                    <a:pt x="260" y="191"/>
                    <a:pt x="261" y="191"/>
                  </a:cubicBezTo>
                  <a:close/>
                  <a:moveTo>
                    <a:pt x="253" y="192"/>
                  </a:moveTo>
                  <a:lnTo>
                    <a:pt x="253" y="192"/>
                  </a:lnTo>
                  <a:cubicBezTo>
                    <a:pt x="253" y="192"/>
                    <a:pt x="253" y="192"/>
                    <a:pt x="253" y="192"/>
                  </a:cubicBezTo>
                  <a:lnTo>
                    <a:pt x="253" y="192"/>
                  </a:lnTo>
                  <a:cubicBezTo>
                    <a:pt x="253" y="192"/>
                    <a:pt x="253" y="192"/>
                    <a:pt x="253" y="192"/>
                  </a:cubicBezTo>
                  <a:lnTo>
                    <a:pt x="253" y="192"/>
                  </a:lnTo>
                  <a:cubicBezTo>
                    <a:pt x="253" y="192"/>
                    <a:pt x="253" y="192"/>
                    <a:pt x="253" y="192"/>
                  </a:cubicBezTo>
                  <a:close/>
                  <a:moveTo>
                    <a:pt x="246" y="192"/>
                  </a:moveTo>
                  <a:cubicBezTo>
                    <a:pt x="246" y="192"/>
                    <a:pt x="246" y="192"/>
                    <a:pt x="245" y="193"/>
                  </a:cubicBezTo>
                  <a:lnTo>
                    <a:pt x="245" y="193"/>
                  </a:lnTo>
                  <a:cubicBezTo>
                    <a:pt x="244" y="193"/>
                    <a:pt x="243" y="193"/>
                    <a:pt x="242" y="194"/>
                  </a:cubicBezTo>
                  <a:lnTo>
                    <a:pt x="242" y="194"/>
                  </a:lnTo>
                  <a:cubicBezTo>
                    <a:pt x="242" y="194"/>
                    <a:pt x="242" y="194"/>
                    <a:pt x="242" y="194"/>
                  </a:cubicBezTo>
                  <a:lnTo>
                    <a:pt x="242" y="194"/>
                  </a:lnTo>
                  <a:lnTo>
                    <a:pt x="246" y="192"/>
                  </a:lnTo>
                  <a:close/>
                  <a:moveTo>
                    <a:pt x="241" y="194"/>
                  </a:moveTo>
                  <a:cubicBezTo>
                    <a:pt x="241" y="194"/>
                    <a:pt x="241" y="194"/>
                    <a:pt x="241" y="195"/>
                  </a:cubicBezTo>
                  <a:lnTo>
                    <a:pt x="241" y="195"/>
                  </a:lnTo>
                  <a:cubicBezTo>
                    <a:pt x="241" y="195"/>
                    <a:pt x="241" y="194"/>
                    <a:pt x="241" y="194"/>
                  </a:cubicBezTo>
                  <a:lnTo>
                    <a:pt x="241" y="194"/>
                  </a:lnTo>
                  <a:lnTo>
                    <a:pt x="241" y="194"/>
                  </a:lnTo>
                  <a:close/>
                  <a:moveTo>
                    <a:pt x="247" y="195"/>
                  </a:moveTo>
                  <a:lnTo>
                    <a:pt x="247" y="195"/>
                  </a:lnTo>
                  <a:cubicBezTo>
                    <a:pt x="247" y="195"/>
                    <a:pt x="247" y="195"/>
                    <a:pt x="247" y="195"/>
                  </a:cubicBezTo>
                  <a:lnTo>
                    <a:pt x="247" y="195"/>
                  </a:lnTo>
                  <a:cubicBezTo>
                    <a:pt x="247" y="195"/>
                    <a:pt x="247" y="195"/>
                    <a:pt x="247" y="195"/>
                  </a:cubicBezTo>
                  <a:close/>
                  <a:moveTo>
                    <a:pt x="263" y="191"/>
                  </a:moveTo>
                  <a:lnTo>
                    <a:pt x="258" y="192"/>
                  </a:lnTo>
                  <a:lnTo>
                    <a:pt x="258" y="192"/>
                  </a:lnTo>
                  <a:cubicBezTo>
                    <a:pt x="255" y="193"/>
                    <a:pt x="253" y="194"/>
                    <a:pt x="250" y="195"/>
                  </a:cubicBezTo>
                  <a:lnTo>
                    <a:pt x="250" y="195"/>
                  </a:lnTo>
                  <a:cubicBezTo>
                    <a:pt x="250" y="195"/>
                    <a:pt x="250" y="195"/>
                    <a:pt x="250" y="195"/>
                  </a:cubicBezTo>
                  <a:lnTo>
                    <a:pt x="250" y="195"/>
                  </a:lnTo>
                  <a:cubicBezTo>
                    <a:pt x="252" y="194"/>
                    <a:pt x="254" y="194"/>
                    <a:pt x="255" y="193"/>
                  </a:cubicBezTo>
                  <a:lnTo>
                    <a:pt x="255" y="193"/>
                  </a:lnTo>
                  <a:cubicBezTo>
                    <a:pt x="252" y="194"/>
                    <a:pt x="249" y="195"/>
                    <a:pt x="246" y="196"/>
                  </a:cubicBezTo>
                  <a:lnTo>
                    <a:pt x="246" y="196"/>
                  </a:lnTo>
                  <a:lnTo>
                    <a:pt x="247" y="195"/>
                  </a:lnTo>
                  <a:lnTo>
                    <a:pt x="247" y="195"/>
                  </a:lnTo>
                  <a:cubicBezTo>
                    <a:pt x="247" y="195"/>
                    <a:pt x="247" y="195"/>
                    <a:pt x="247" y="195"/>
                  </a:cubicBezTo>
                  <a:lnTo>
                    <a:pt x="255" y="192"/>
                  </a:lnTo>
                  <a:lnTo>
                    <a:pt x="255" y="192"/>
                  </a:lnTo>
                  <a:cubicBezTo>
                    <a:pt x="255" y="192"/>
                    <a:pt x="255" y="193"/>
                    <a:pt x="255" y="193"/>
                  </a:cubicBezTo>
                  <a:lnTo>
                    <a:pt x="255" y="193"/>
                  </a:lnTo>
                  <a:cubicBezTo>
                    <a:pt x="257" y="192"/>
                    <a:pt x="260" y="192"/>
                    <a:pt x="262" y="191"/>
                  </a:cubicBezTo>
                  <a:lnTo>
                    <a:pt x="262" y="191"/>
                  </a:lnTo>
                  <a:cubicBezTo>
                    <a:pt x="262" y="191"/>
                    <a:pt x="262" y="191"/>
                    <a:pt x="263" y="191"/>
                  </a:cubicBezTo>
                  <a:close/>
                  <a:moveTo>
                    <a:pt x="249" y="193"/>
                  </a:moveTo>
                  <a:cubicBezTo>
                    <a:pt x="246" y="194"/>
                    <a:pt x="243" y="195"/>
                    <a:pt x="239" y="196"/>
                  </a:cubicBezTo>
                  <a:lnTo>
                    <a:pt x="239" y="196"/>
                  </a:lnTo>
                  <a:cubicBezTo>
                    <a:pt x="240" y="195"/>
                    <a:pt x="241" y="195"/>
                    <a:pt x="242" y="194"/>
                  </a:cubicBezTo>
                  <a:lnTo>
                    <a:pt x="242" y="194"/>
                  </a:lnTo>
                  <a:lnTo>
                    <a:pt x="241" y="194"/>
                  </a:lnTo>
                  <a:lnTo>
                    <a:pt x="241" y="194"/>
                  </a:lnTo>
                  <a:cubicBezTo>
                    <a:pt x="241" y="194"/>
                    <a:pt x="241" y="194"/>
                    <a:pt x="241" y="194"/>
                  </a:cubicBezTo>
                  <a:lnTo>
                    <a:pt x="241" y="194"/>
                  </a:lnTo>
                  <a:cubicBezTo>
                    <a:pt x="242" y="194"/>
                    <a:pt x="242" y="194"/>
                    <a:pt x="243" y="194"/>
                  </a:cubicBezTo>
                  <a:lnTo>
                    <a:pt x="243" y="194"/>
                  </a:lnTo>
                  <a:cubicBezTo>
                    <a:pt x="243" y="194"/>
                    <a:pt x="243" y="194"/>
                    <a:pt x="242" y="194"/>
                  </a:cubicBezTo>
                  <a:lnTo>
                    <a:pt x="242" y="194"/>
                  </a:lnTo>
                  <a:lnTo>
                    <a:pt x="249" y="193"/>
                  </a:lnTo>
                  <a:close/>
                  <a:moveTo>
                    <a:pt x="241" y="195"/>
                  </a:moveTo>
                  <a:lnTo>
                    <a:pt x="241" y="195"/>
                  </a:lnTo>
                  <a:cubicBezTo>
                    <a:pt x="240" y="195"/>
                    <a:pt x="241" y="195"/>
                    <a:pt x="241" y="195"/>
                  </a:cubicBezTo>
                  <a:cubicBezTo>
                    <a:pt x="241" y="195"/>
                    <a:pt x="240" y="195"/>
                    <a:pt x="237" y="196"/>
                  </a:cubicBezTo>
                  <a:lnTo>
                    <a:pt x="237" y="196"/>
                  </a:lnTo>
                  <a:cubicBezTo>
                    <a:pt x="238" y="195"/>
                    <a:pt x="240" y="195"/>
                    <a:pt x="241" y="195"/>
                  </a:cubicBezTo>
                  <a:close/>
                  <a:moveTo>
                    <a:pt x="247" y="195"/>
                  </a:moveTo>
                  <a:cubicBezTo>
                    <a:pt x="247" y="195"/>
                    <a:pt x="247" y="195"/>
                    <a:pt x="245" y="196"/>
                  </a:cubicBezTo>
                  <a:lnTo>
                    <a:pt x="245" y="196"/>
                  </a:lnTo>
                  <a:cubicBezTo>
                    <a:pt x="245" y="196"/>
                    <a:pt x="245" y="196"/>
                    <a:pt x="245" y="196"/>
                  </a:cubicBezTo>
                  <a:lnTo>
                    <a:pt x="245" y="196"/>
                  </a:lnTo>
                  <a:cubicBezTo>
                    <a:pt x="244" y="196"/>
                    <a:pt x="244" y="196"/>
                    <a:pt x="244" y="196"/>
                  </a:cubicBezTo>
                  <a:lnTo>
                    <a:pt x="244" y="196"/>
                  </a:lnTo>
                  <a:cubicBezTo>
                    <a:pt x="243" y="197"/>
                    <a:pt x="242" y="197"/>
                    <a:pt x="241" y="197"/>
                  </a:cubicBezTo>
                  <a:lnTo>
                    <a:pt x="241" y="197"/>
                  </a:lnTo>
                  <a:lnTo>
                    <a:pt x="244" y="196"/>
                  </a:lnTo>
                  <a:lnTo>
                    <a:pt x="244" y="196"/>
                  </a:lnTo>
                  <a:cubicBezTo>
                    <a:pt x="244" y="196"/>
                    <a:pt x="244" y="196"/>
                    <a:pt x="244" y="196"/>
                  </a:cubicBezTo>
                  <a:lnTo>
                    <a:pt x="244" y="196"/>
                  </a:lnTo>
                  <a:cubicBezTo>
                    <a:pt x="245" y="196"/>
                    <a:pt x="246" y="195"/>
                    <a:pt x="247" y="195"/>
                  </a:cubicBezTo>
                  <a:lnTo>
                    <a:pt x="247" y="195"/>
                  </a:lnTo>
                  <a:lnTo>
                    <a:pt x="244" y="196"/>
                  </a:lnTo>
                  <a:lnTo>
                    <a:pt x="244" y="196"/>
                  </a:lnTo>
                  <a:cubicBezTo>
                    <a:pt x="244" y="196"/>
                    <a:pt x="245" y="196"/>
                    <a:pt x="245" y="196"/>
                  </a:cubicBezTo>
                  <a:lnTo>
                    <a:pt x="245" y="196"/>
                  </a:lnTo>
                  <a:cubicBezTo>
                    <a:pt x="246" y="196"/>
                    <a:pt x="246" y="195"/>
                    <a:pt x="247" y="195"/>
                  </a:cubicBezTo>
                  <a:close/>
                  <a:moveTo>
                    <a:pt x="244" y="196"/>
                  </a:moveTo>
                  <a:cubicBezTo>
                    <a:pt x="243" y="196"/>
                    <a:pt x="242" y="197"/>
                    <a:pt x="241" y="197"/>
                  </a:cubicBezTo>
                  <a:lnTo>
                    <a:pt x="241" y="197"/>
                  </a:lnTo>
                  <a:cubicBezTo>
                    <a:pt x="240" y="197"/>
                    <a:pt x="239" y="198"/>
                    <a:pt x="238" y="198"/>
                  </a:cubicBezTo>
                  <a:lnTo>
                    <a:pt x="238" y="198"/>
                  </a:lnTo>
                  <a:cubicBezTo>
                    <a:pt x="240" y="197"/>
                    <a:pt x="242" y="197"/>
                    <a:pt x="244" y="196"/>
                  </a:cubicBezTo>
                  <a:close/>
                  <a:moveTo>
                    <a:pt x="237" y="196"/>
                  </a:moveTo>
                  <a:lnTo>
                    <a:pt x="237" y="196"/>
                  </a:lnTo>
                  <a:cubicBezTo>
                    <a:pt x="235" y="196"/>
                    <a:pt x="234" y="197"/>
                    <a:pt x="232" y="198"/>
                  </a:cubicBezTo>
                  <a:lnTo>
                    <a:pt x="232" y="198"/>
                  </a:lnTo>
                  <a:cubicBezTo>
                    <a:pt x="233" y="197"/>
                    <a:pt x="234" y="197"/>
                    <a:pt x="235" y="197"/>
                  </a:cubicBezTo>
                  <a:lnTo>
                    <a:pt x="235" y="197"/>
                  </a:lnTo>
                  <a:cubicBezTo>
                    <a:pt x="233" y="197"/>
                    <a:pt x="231" y="198"/>
                    <a:pt x="229" y="199"/>
                  </a:cubicBezTo>
                  <a:lnTo>
                    <a:pt x="229" y="199"/>
                  </a:lnTo>
                  <a:cubicBezTo>
                    <a:pt x="230" y="198"/>
                    <a:pt x="231" y="198"/>
                    <a:pt x="232" y="198"/>
                  </a:cubicBezTo>
                  <a:lnTo>
                    <a:pt x="232" y="198"/>
                  </a:lnTo>
                  <a:cubicBezTo>
                    <a:pt x="231" y="198"/>
                    <a:pt x="231" y="198"/>
                    <a:pt x="231" y="198"/>
                  </a:cubicBezTo>
                  <a:lnTo>
                    <a:pt x="231" y="198"/>
                  </a:lnTo>
                  <a:cubicBezTo>
                    <a:pt x="232" y="198"/>
                    <a:pt x="233" y="197"/>
                    <a:pt x="234" y="197"/>
                  </a:cubicBezTo>
                  <a:lnTo>
                    <a:pt x="234" y="197"/>
                  </a:lnTo>
                  <a:cubicBezTo>
                    <a:pt x="235" y="196"/>
                    <a:pt x="236" y="196"/>
                    <a:pt x="237" y="196"/>
                  </a:cubicBezTo>
                  <a:close/>
                  <a:moveTo>
                    <a:pt x="245" y="199"/>
                  </a:moveTo>
                  <a:cubicBezTo>
                    <a:pt x="245" y="199"/>
                    <a:pt x="244" y="199"/>
                    <a:pt x="244" y="199"/>
                  </a:cubicBezTo>
                  <a:lnTo>
                    <a:pt x="244" y="199"/>
                  </a:lnTo>
                  <a:cubicBezTo>
                    <a:pt x="244" y="199"/>
                    <a:pt x="244" y="200"/>
                    <a:pt x="243" y="200"/>
                  </a:cubicBezTo>
                  <a:lnTo>
                    <a:pt x="243" y="200"/>
                  </a:lnTo>
                  <a:cubicBezTo>
                    <a:pt x="243" y="200"/>
                    <a:pt x="244" y="199"/>
                    <a:pt x="244" y="199"/>
                  </a:cubicBezTo>
                  <a:lnTo>
                    <a:pt x="244" y="199"/>
                  </a:lnTo>
                  <a:cubicBezTo>
                    <a:pt x="244" y="199"/>
                    <a:pt x="245" y="199"/>
                    <a:pt x="245" y="199"/>
                  </a:cubicBezTo>
                  <a:close/>
                  <a:moveTo>
                    <a:pt x="231" y="200"/>
                  </a:moveTo>
                  <a:cubicBezTo>
                    <a:pt x="231" y="200"/>
                    <a:pt x="230" y="200"/>
                    <a:pt x="230" y="200"/>
                  </a:cubicBezTo>
                  <a:lnTo>
                    <a:pt x="230" y="200"/>
                  </a:lnTo>
                  <a:cubicBezTo>
                    <a:pt x="231" y="200"/>
                    <a:pt x="231" y="200"/>
                    <a:pt x="231" y="200"/>
                  </a:cubicBezTo>
                  <a:close/>
                  <a:moveTo>
                    <a:pt x="239" y="199"/>
                  </a:moveTo>
                  <a:cubicBezTo>
                    <a:pt x="239" y="200"/>
                    <a:pt x="239" y="200"/>
                    <a:pt x="238" y="200"/>
                  </a:cubicBezTo>
                  <a:lnTo>
                    <a:pt x="238" y="200"/>
                  </a:lnTo>
                  <a:cubicBezTo>
                    <a:pt x="238" y="200"/>
                    <a:pt x="237" y="200"/>
                    <a:pt x="237" y="201"/>
                  </a:cubicBezTo>
                  <a:lnTo>
                    <a:pt x="237" y="201"/>
                  </a:lnTo>
                  <a:cubicBezTo>
                    <a:pt x="238" y="200"/>
                    <a:pt x="238" y="200"/>
                    <a:pt x="239" y="199"/>
                  </a:cubicBezTo>
                  <a:close/>
                  <a:moveTo>
                    <a:pt x="240" y="199"/>
                  </a:moveTo>
                  <a:cubicBezTo>
                    <a:pt x="240" y="199"/>
                    <a:pt x="240" y="199"/>
                    <a:pt x="240" y="199"/>
                  </a:cubicBezTo>
                  <a:lnTo>
                    <a:pt x="240" y="199"/>
                  </a:lnTo>
                  <a:cubicBezTo>
                    <a:pt x="240" y="199"/>
                    <a:pt x="240" y="199"/>
                    <a:pt x="240" y="199"/>
                  </a:cubicBezTo>
                  <a:lnTo>
                    <a:pt x="240" y="199"/>
                  </a:lnTo>
                  <a:cubicBezTo>
                    <a:pt x="240" y="199"/>
                    <a:pt x="240" y="199"/>
                    <a:pt x="239" y="199"/>
                  </a:cubicBezTo>
                  <a:lnTo>
                    <a:pt x="239" y="199"/>
                  </a:lnTo>
                  <a:cubicBezTo>
                    <a:pt x="239" y="199"/>
                    <a:pt x="240" y="199"/>
                    <a:pt x="240" y="199"/>
                  </a:cubicBezTo>
                  <a:lnTo>
                    <a:pt x="240" y="199"/>
                  </a:lnTo>
                  <a:cubicBezTo>
                    <a:pt x="238" y="200"/>
                    <a:pt x="237" y="200"/>
                    <a:pt x="236" y="201"/>
                  </a:cubicBezTo>
                  <a:lnTo>
                    <a:pt x="236" y="201"/>
                  </a:lnTo>
                  <a:lnTo>
                    <a:pt x="238" y="200"/>
                  </a:lnTo>
                  <a:lnTo>
                    <a:pt x="238" y="200"/>
                  </a:lnTo>
                  <a:cubicBezTo>
                    <a:pt x="238" y="200"/>
                    <a:pt x="239" y="199"/>
                    <a:pt x="240" y="199"/>
                  </a:cubicBezTo>
                  <a:lnTo>
                    <a:pt x="240" y="199"/>
                  </a:lnTo>
                  <a:cubicBezTo>
                    <a:pt x="240" y="199"/>
                    <a:pt x="240" y="199"/>
                    <a:pt x="240" y="199"/>
                  </a:cubicBezTo>
                  <a:close/>
                  <a:moveTo>
                    <a:pt x="237" y="201"/>
                  </a:moveTo>
                  <a:cubicBezTo>
                    <a:pt x="236" y="201"/>
                    <a:pt x="236" y="201"/>
                    <a:pt x="236" y="201"/>
                  </a:cubicBezTo>
                  <a:lnTo>
                    <a:pt x="236" y="201"/>
                  </a:lnTo>
                  <a:lnTo>
                    <a:pt x="236" y="201"/>
                  </a:lnTo>
                  <a:lnTo>
                    <a:pt x="236" y="201"/>
                  </a:lnTo>
                  <a:cubicBezTo>
                    <a:pt x="236" y="201"/>
                    <a:pt x="236" y="201"/>
                    <a:pt x="237" y="201"/>
                  </a:cubicBezTo>
                  <a:close/>
                  <a:moveTo>
                    <a:pt x="235" y="201"/>
                  </a:moveTo>
                  <a:lnTo>
                    <a:pt x="235" y="201"/>
                  </a:lnTo>
                  <a:cubicBezTo>
                    <a:pt x="235" y="201"/>
                    <a:pt x="235" y="201"/>
                    <a:pt x="235" y="201"/>
                  </a:cubicBezTo>
                  <a:lnTo>
                    <a:pt x="235" y="201"/>
                  </a:lnTo>
                  <a:cubicBezTo>
                    <a:pt x="235" y="201"/>
                    <a:pt x="235" y="201"/>
                    <a:pt x="235" y="201"/>
                  </a:cubicBezTo>
                  <a:lnTo>
                    <a:pt x="235" y="201"/>
                  </a:lnTo>
                  <a:lnTo>
                    <a:pt x="235" y="201"/>
                  </a:lnTo>
                  <a:lnTo>
                    <a:pt x="235" y="201"/>
                  </a:lnTo>
                  <a:cubicBezTo>
                    <a:pt x="235" y="201"/>
                    <a:pt x="235" y="201"/>
                    <a:pt x="235" y="201"/>
                  </a:cubicBezTo>
                  <a:close/>
                  <a:moveTo>
                    <a:pt x="234" y="202"/>
                  </a:moveTo>
                  <a:lnTo>
                    <a:pt x="234" y="202"/>
                  </a:lnTo>
                  <a:lnTo>
                    <a:pt x="234" y="202"/>
                  </a:lnTo>
                  <a:cubicBezTo>
                    <a:pt x="234" y="202"/>
                    <a:pt x="234" y="202"/>
                    <a:pt x="233" y="202"/>
                  </a:cubicBezTo>
                  <a:lnTo>
                    <a:pt x="233" y="202"/>
                  </a:lnTo>
                  <a:cubicBezTo>
                    <a:pt x="233" y="202"/>
                    <a:pt x="233" y="202"/>
                    <a:pt x="233" y="202"/>
                  </a:cubicBezTo>
                  <a:lnTo>
                    <a:pt x="233" y="202"/>
                  </a:lnTo>
                  <a:cubicBezTo>
                    <a:pt x="234" y="202"/>
                    <a:pt x="234" y="202"/>
                    <a:pt x="234" y="202"/>
                  </a:cubicBezTo>
                  <a:lnTo>
                    <a:pt x="234" y="202"/>
                  </a:lnTo>
                  <a:cubicBezTo>
                    <a:pt x="234" y="202"/>
                    <a:pt x="234" y="202"/>
                    <a:pt x="234" y="202"/>
                  </a:cubicBezTo>
                  <a:close/>
                  <a:moveTo>
                    <a:pt x="234" y="201"/>
                  </a:moveTo>
                  <a:lnTo>
                    <a:pt x="232" y="202"/>
                  </a:lnTo>
                  <a:lnTo>
                    <a:pt x="232" y="202"/>
                  </a:lnTo>
                  <a:cubicBezTo>
                    <a:pt x="232" y="202"/>
                    <a:pt x="232" y="202"/>
                    <a:pt x="232" y="202"/>
                  </a:cubicBezTo>
                  <a:lnTo>
                    <a:pt x="232" y="202"/>
                  </a:lnTo>
                  <a:cubicBezTo>
                    <a:pt x="231" y="202"/>
                    <a:pt x="231" y="202"/>
                    <a:pt x="230" y="202"/>
                  </a:cubicBezTo>
                  <a:lnTo>
                    <a:pt x="232" y="202"/>
                  </a:lnTo>
                  <a:lnTo>
                    <a:pt x="232" y="202"/>
                  </a:lnTo>
                  <a:cubicBezTo>
                    <a:pt x="232" y="202"/>
                    <a:pt x="231" y="202"/>
                    <a:pt x="231" y="202"/>
                  </a:cubicBezTo>
                  <a:lnTo>
                    <a:pt x="231" y="202"/>
                  </a:lnTo>
                  <a:cubicBezTo>
                    <a:pt x="232" y="202"/>
                    <a:pt x="233" y="202"/>
                    <a:pt x="234" y="201"/>
                  </a:cubicBezTo>
                  <a:close/>
                  <a:moveTo>
                    <a:pt x="217" y="202"/>
                  </a:moveTo>
                  <a:cubicBezTo>
                    <a:pt x="217" y="202"/>
                    <a:pt x="216" y="202"/>
                    <a:pt x="216" y="202"/>
                  </a:cubicBezTo>
                  <a:lnTo>
                    <a:pt x="216" y="202"/>
                  </a:lnTo>
                  <a:cubicBezTo>
                    <a:pt x="216" y="202"/>
                    <a:pt x="216" y="202"/>
                    <a:pt x="216" y="202"/>
                  </a:cubicBezTo>
                  <a:lnTo>
                    <a:pt x="216" y="202"/>
                  </a:lnTo>
                  <a:cubicBezTo>
                    <a:pt x="216" y="202"/>
                    <a:pt x="217" y="202"/>
                    <a:pt x="217" y="202"/>
                  </a:cubicBezTo>
                  <a:close/>
                  <a:moveTo>
                    <a:pt x="232" y="203"/>
                  </a:moveTo>
                  <a:cubicBezTo>
                    <a:pt x="232" y="203"/>
                    <a:pt x="232" y="203"/>
                    <a:pt x="232" y="203"/>
                  </a:cubicBezTo>
                  <a:lnTo>
                    <a:pt x="232" y="203"/>
                  </a:lnTo>
                  <a:cubicBezTo>
                    <a:pt x="232" y="203"/>
                    <a:pt x="232" y="203"/>
                    <a:pt x="231" y="203"/>
                  </a:cubicBezTo>
                  <a:lnTo>
                    <a:pt x="231" y="203"/>
                  </a:lnTo>
                  <a:lnTo>
                    <a:pt x="231" y="203"/>
                  </a:lnTo>
                  <a:lnTo>
                    <a:pt x="231" y="203"/>
                  </a:lnTo>
                  <a:cubicBezTo>
                    <a:pt x="232" y="203"/>
                    <a:pt x="232" y="203"/>
                    <a:pt x="232" y="203"/>
                  </a:cubicBezTo>
                  <a:close/>
                  <a:moveTo>
                    <a:pt x="240" y="201"/>
                  </a:moveTo>
                  <a:lnTo>
                    <a:pt x="240" y="201"/>
                  </a:lnTo>
                  <a:cubicBezTo>
                    <a:pt x="238" y="202"/>
                    <a:pt x="235" y="203"/>
                    <a:pt x="233" y="203"/>
                  </a:cubicBezTo>
                  <a:lnTo>
                    <a:pt x="233" y="203"/>
                  </a:lnTo>
                  <a:cubicBezTo>
                    <a:pt x="235" y="203"/>
                    <a:pt x="238" y="202"/>
                    <a:pt x="240" y="201"/>
                  </a:cubicBezTo>
                  <a:close/>
                  <a:moveTo>
                    <a:pt x="230" y="203"/>
                  </a:moveTo>
                  <a:lnTo>
                    <a:pt x="230" y="203"/>
                  </a:lnTo>
                  <a:cubicBezTo>
                    <a:pt x="230" y="203"/>
                    <a:pt x="230" y="203"/>
                    <a:pt x="230" y="203"/>
                  </a:cubicBezTo>
                  <a:lnTo>
                    <a:pt x="230" y="203"/>
                  </a:lnTo>
                  <a:cubicBezTo>
                    <a:pt x="230" y="204"/>
                    <a:pt x="230" y="204"/>
                    <a:pt x="229" y="204"/>
                  </a:cubicBezTo>
                  <a:lnTo>
                    <a:pt x="229" y="204"/>
                  </a:lnTo>
                  <a:cubicBezTo>
                    <a:pt x="230" y="204"/>
                    <a:pt x="230" y="204"/>
                    <a:pt x="230" y="203"/>
                  </a:cubicBezTo>
                  <a:close/>
                  <a:moveTo>
                    <a:pt x="243" y="200"/>
                  </a:moveTo>
                  <a:cubicBezTo>
                    <a:pt x="243" y="200"/>
                    <a:pt x="242" y="200"/>
                    <a:pt x="242" y="200"/>
                  </a:cubicBezTo>
                  <a:lnTo>
                    <a:pt x="242" y="200"/>
                  </a:lnTo>
                  <a:cubicBezTo>
                    <a:pt x="238" y="202"/>
                    <a:pt x="235" y="203"/>
                    <a:pt x="233" y="203"/>
                  </a:cubicBezTo>
                  <a:lnTo>
                    <a:pt x="233" y="203"/>
                  </a:lnTo>
                  <a:cubicBezTo>
                    <a:pt x="232" y="204"/>
                    <a:pt x="231" y="204"/>
                    <a:pt x="230" y="204"/>
                  </a:cubicBezTo>
                  <a:lnTo>
                    <a:pt x="230" y="204"/>
                  </a:lnTo>
                  <a:cubicBezTo>
                    <a:pt x="230" y="204"/>
                    <a:pt x="231" y="204"/>
                    <a:pt x="231" y="203"/>
                  </a:cubicBezTo>
                  <a:lnTo>
                    <a:pt x="231" y="203"/>
                  </a:lnTo>
                  <a:cubicBezTo>
                    <a:pt x="233" y="203"/>
                    <a:pt x="236" y="202"/>
                    <a:pt x="238" y="201"/>
                  </a:cubicBezTo>
                  <a:lnTo>
                    <a:pt x="238" y="201"/>
                  </a:lnTo>
                  <a:cubicBezTo>
                    <a:pt x="240" y="200"/>
                    <a:pt x="241" y="200"/>
                    <a:pt x="243" y="200"/>
                  </a:cubicBezTo>
                  <a:lnTo>
                    <a:pt x="243" y="200"/>
                  </a:lnTo>
                  <a:cubicBezTo>
                    <a:pt x="243" y="200"/>
                    <a:pt x="243" y="200"/>
                    <a:pt x="243" y="200"/>
                  </a:cubicBezTo>
                  <a:close/>
                  <a:moveTo>
                    <a:pt x="221" y="201"/>
                  </a:moveTo>
                  <a:cubicBezTo>
                    <a:pt x="221" y="201"/>
                    <a:pt x="221" y="201"/>
                    <a:pt x="221" y="201"/>
                  </a:cubicBezTo>
                  <a:lnTo>
                    <a:pt x="221" y="201"/>
                  </a:lnTo>
                  <a:cubicBezTo>
                    <a:pt x="220" y="202"/>
                    <a:pt x="218" y="202"/>
                    <a:pt x="217" y="202"/>
                  </a:cubicBezTo>
                  <a:lnTo>
                    <a:pt x="217" y="202"/>
                  </a:lnTo>
                  <a:cubicBezTo>
                    <a:pt x="217" y="202"/>
                    <a:pt x="217" y="202"/>
                    <a:pt x="217" y="202"/>
                  </a:cubicBezTo>
                  <a:lnTo>
                    <a:pt x="217" y="202"/>
                  </a:lnTo>
                  <a:cubicBezTo>
                    <a:pt x="217" y="202"/>
                    <a:pt x="216" y="202"/>
                    <a:pt x="216" y="202"/>
                  </a:cubicBezTo>
                  <a:lnTo>
                    <a:pt x="216" y="202"/>
                  </a:lnTo>
                  <a:cubicBezTo>
                    <a:pt x="216" y="202"/>
                    <a:pt x="216" y="202"/>
                    <a:pt x="216" y="202"/>
                  </a:cubicBezTo>
                  <a:lnTo>
                    <a:pt x="216" y="202"/>
                  </a:lnTo>
                  <a:cubicBezTo>
                    <a:pt x="215" y="203"/>
                    <a:pt x="213" y="203"/>
                    <a:pt x="212" y="204"/>
                  </a:cubicBezTo>
                  <a:cubicBezTo>
                    <a:pt x="213" y="203"/>
                    <a:pt x="215" y="203"/>
                    <a:pt x="216" y="202"/>
                  </a:cubicBezTo>
                  <a:lnTo>
                    <a:pt x="216" y="202"/>
                  </a:lnTo>
                  <a:cubicBezTo>
                    <a:pt x="216" y="202"/>
                    <a:pt x="216" y="202"/>
                    <a:pt x="216" y="202"/>
                  </a:cubicBezTo>
                  <a:lnTo>
                    <a:pt x="216" y="202"/>
                  </a:lnTo>
                  <a:cubicBezTo>
                    <a:pt x="216" y="202"/>
                    <a:pt x="217" y="202"/>
                    <a:pt x="217" y="202"/>
                  </a:cubicBezTo>
                  <a:lnTo>
                    <a:pt x="217" y="202"/>
                  </a:lnTo>
                  <a:cubicBezTo>
                    <a:pt x="217" y="202"/>
                    <a:pt x="217" y="202"/>
                    <a:pt x="217" y="202"/>
                  </a:cubicBezTo>
                  <a:lnTo>
                    <a:pt x="217" y="202"/>
                  </a:lnTo>
                  <a:cubicBezTo>
                    <a:pt x="218" y="202"/>
                    <a:pt x="220" y="202"/>
                    <a:pt x="221" y="201"/>
                  </a:cubicBezTo>
                  <a:close/>
                  <a:moveTo>
                    <a:pt x="235" y="200"/>
                  </a:moveTo>
                  <a:cubicBezTo>
                    <a:pt x="234" y="200"/>
                    <a:pt x="233" y="201"/>
                    <a:pt x="233" y="201"/>
                  </a:cubicBezTo>
                  <a:lnTo>
                    <a:pt x="233" y="201"/>
                  </a:lnTo>
                  <a:cubicBezTo>
                    <a:pt x="232" y="201"/>
                    <a:pt x="232" y="201"/>
                    <a:pt x="232" y="201"/>
                  </a:cubicBezTo>
                  <a:lnTo>
                    <a:pt x="232" y="201"/>
                  </a:lnTo>
                  <a:cubicBezTo>
                    <a:pt x="232" y="201"/>
                    <a:pt x="232" y="201"/>
                    <a:pt x="232" y="201"/>
                  </a:cubicBezTo>
                  <a:lnTo>
                    <a:pt x="232" y="201"/>
                  </a:lnTo>
                  <a:cubicBezTo>
                    <a:pt x="232" y="202"/>
                    <a:pt x="232" y="202"/>
                    <a:pt x="232" y="202"/>
                  </a:cubicBezTo>
                  <a:lnTo>
                    <a:pt x="232" y="202"/>
                  </a:lnTo>
                  <a:cubicBezTo>
                    <a:pt x="232" y="202"/>
                    <a:pt x="233" y="201"/>
                    <a:pt x="234" y="201"/>
                  </a:cubicBezTo>
                  <a:lnTo>
                    <a:pt x="234" y="201"/>
                  </a:lnTo>
                  <a:cubicBezTo>
                    <a:pt x="234" y="201"/>
                    <a:pt x="234" y="201"/>
                    <a:pt x="235" y="201"/>
                  </a:cubicBezTo>
                  <a:lnTo>
                    <a:pt x="235" y="201"/>
                  </a:lnTo>
                  <a:cubicBezTo>
                    <a:pt x="235" y="201"/>
                    <a:pt x="234" y="201"/>
                    <a:pt x="234" y="201"/>
                  </a:cubicBezTo>
                  <a:lnTo>
                    <a:pt x="234" y="201"/>
                  </a:lnTo>
                  <a:lnTo>
                    <a:pt x="235" y="201"/>
                  </a:lnTo>
                  <a:lnTo>
                    <a:pt x="235" y="201"/>
                  </a:lnTo>
                  <a:cubicBezTo>
                    <a:pt x="235" y="201"/>
                    <a:pt x="235" y="201"/>
                    <a:pt x="235" y="201"/>
                  </a:cubicBezTo>
                  <a:lnTo>
                    <a:pt x="235" y="201"/>
                  </a:lnTo>
                  <a:cubicBezTo>
                    <a:pt x="235" y="201"/>
                    <a:pt x="236" y="201"/>
                    <a:pt x="236" y="201"/>
                  </a:cubicBezTo>
                  <a:lnTo>
                    <a:pt x="236" y="201"/>
                  </a:lnTo>
                  <a:lnTo>
                    <a:pt x="236" y="201"/>
                  </a:lnTo>
                  <a:lnTo>
                    <a:pt x="236" y="201"/>
                  </a:lnTo>
                  <a:lnTo>
                    <a:pt x="236" y="201"/>
                  </a:lnTo>
                  <a:cubicBezTo>
                    <a:pt x="236" y="201"/>
                    <a:pt x="236" y="201"/>
                    <a:pt x="235" y="201"/>
                  </a:cubicBezTo>
                  <a:lnTo>
                    <a:pt x="235" y="201"/>
                  </a:lnTo>
                  <a:lnTo>
                    <a:pt x="236" y="201"/>
                  </a:lnTo>
                  <a:lnTo>
                    <a:pt x="235" y="201"/>
                  </a:lnTo>
                  <a:lnTo>
                    <a:pt x="235" y="201"/>
                  </a:lnTo>
                  <a:cubicBezTo>
                    <a:pt x="235" y="201"/>
                    <a:pt x="235" y="201"/>
                    <a:pt x="235" y="201"/>
                  </a:cubicBezTo>
                  <a:lnTo>
                    <a:pt x="235" y="201"/>
                  </a:lnTo>
                  <a:cubicBezTo>
                    <a:pt x="235" y="201"/>
                    <a:pt x="235" y="201"/>
                    <a:pt x="234" y="201"/>
                  </a:cubicBezTo>
                  <a:lnTo>
                    <a:pt x="234" y="201"/>
                  </a:lnTo>
                  <a:cubicBezTo>
                    <a:pt x="233" y="202"/>
                    <a:pt x="232" y="202"/>
                    <a:pt x="231" y="202"/>
                  </a:cubicBezTo>
                  <a:lnTo>
                    <a:pt x="231" y="202"/>
                  </a:lnTo>
                  <a:cubicBezTo>
                    <a:pt x="231" y="202"/>
                    <a:pt x="231" y="202"/>
                    <a:pt x="231" y="202"/>
                  </a:cubicBezTo>
                  <a:lnTo>
                    <a:pt x="231" y="202"/>
                  </a:lnTo>
                  <a:cubicBezTo>
                    <a:pt x="230" y="203"/>
                    <a:pt x="228" y="203"/>
                    <a:pt x="227" y="204"/>
                  </a:cubicBezTo>
                  <a:lnTo>
                    <a:pt x="226" y="204"/>
                  </a:lnTo>
                  <a:cubicBezTo>
                    <a:pt x="226" y="204"/>
                    <a:pt x="227" y="204"/>
                    <a:pt x="227" y="204"/>
                  </a:cubicBezTo>
                  <a:lnTo>
                    <a:pt x="227" y="204"/>
                  </a:lnTo>
                  <a:cubicBezTo>
                    <a:pt x="226" y="204"/>
                    <a:pt x="226" y="204"/>
                    <a:pt x="226" y="204"/>
                  </a:cubicBezTo>
                  <a:lnTo>
                    <a:pt x="225" y="204"/>
                  </a:lnTo>
                  <a:lnTo>
                    <a:pt x="228" y="203"/>
                  </a:lnTo>
                  <a:lnTo>
                    <a:pt x="228" y="203"/>
                  </a:lnTo>
                  <a:cubicBezTo>
                    <a:pt x="228" y="203"/>
                    <a:pt x="227" y="203"/>
                    <a:pt x="227" y="204"/>
                  </a:cubicBezTo>
                  <a:lnTo>
                    <a:pt x="227" y="204"/>
                  </a:lnTo>
                  <a:cubicBezTo>
                    <a:pt x="228" y="203"/>
                    <a:pt x="229" y="203"/>
                    <a:pt x="230" y="202"/>
                  </a:cubicBezTo>
                  <a:lnTo>
                    <a:pt x="230" y="202"/>
                  </a:lnTo>
                  <a:lnTo>
                    <a:pt x="228" y="203"/>
                  </a:lnTo>
                  <a:lnTo>
                    <a:pt x="228" y="203"/>
                  </a:lnTo>
                  <a:cubicBezTo>
                    <a:pt x="230" y="202"/>
                    <a:pt x="231" y="202"/>
                    <a:pt x="232" y="201"/>
                  </a:cubicBezTo>
                  <a:lnTo>
                    <a:pt x="232" y="201"/>
                  </a:lnTo>
                  <a:cubicBezTo>
                    <a:pt x="231" y="202"/>
                    <a:pt x="230" y="202"/>
                    <a:pt x="230" y="202"/>
                  </a:cubicBezTo>
                  <a:cubicBezTo>
                    <a:pt x="230" y="202"/>
                    <a:pt x="230" y="202"/>
                    <a:pt x="230" y="202"/>
                  </a:cubicBezTo>
                  <a:lnTo>
                    <a:pt x="230" y="202"/>
                  </a:lnTo>
                  <a:cubicBezTo>
                    <a:pt x="231" y="201"/>
                    <a:pt x="233" y="200"/>
                    <a:pt x="235" y="200"/>
                  </a:cubicBezTo>
                  <a:close/>
                  <a:moveTo>
                    <a:pt x="222" y="203"/>
                  </a:moveTo>
                  <a:lnTo>
                    <a:pt x="222" y="203"/>
                  </a:lnTo>
                  <a:cubicBezTo>
                    <a:pt x="221" y="204"/>
                    <a:pt x="221" y="204"/>
                    <a:pt x="220" y="204"/>
                  </a:cubicBezTo>
                  <a:lnTo>
                    <a:pt x="220" y="204"/>
                  </a:lnTo>
                  <a:cubicBezTo>
                    <a:pt x="220" y="204"/>
                    <a:pt x="220" y="204"/>
                    <a:pt x="220" y="204"/>
                  </a:cubicBezTo>
                  <a:lnTo>
                    <a:pt x="220" y="204"/>
                  </a:lnTo>
                  <a:cubicBezTo>
                    <a:pt x="221" y="204"/>
                    <a:pt x="221" y="203"/>
                    <a:pt x="222" y="203"/>
                  </a:cubicBezTo>
                  <a:close/>
                  <a:moveTo>
                    <a:pt x="259" y="191"/>
                  </a:moveTo>
                  <a:cubicBezTo>
                    <a:pt x="258" y="191"/>
                    <a:pt x="258" y="191"/>
                    <a:pt x="257" y="192"/>
                  </a:cubicBezTo>
                  <a:lnTo>
                    <a:pt x="257" y="192"/>
                  </a:lnTo>
                  <a:cubicBezTo>
                    <a:pt x="256" y="192"/>
                    <a:pt x="256" y="192"/>
                    <a:pt x="255" y="192"/>
                  </a:cubicBezTo>
                  <a:lnTo>
                    <a:pt x="255" y="192"/>
                  </a:lnTo>
                  <a:cubicBezTo>
                    <a:pt x="255" y="192"/>
                    <a:pt x="255" y="192"/>
                    <a:pt x="255" y="192"/>
                  </a:cubicBezTo>
                  <a:lnTo>
                    <a:pt x="255" y="192"/>
                  </a:lnTo>
                  <a:cubicBezTo>
                    <a:pt x="247" y="195"/>
                    <a:pt x="239" y="197"/>
                    <a:pt x="231" y="200"/>
                  </a:cubicBezTo>
                  <a:lnTo>
                    <a:pt x="231" y="200"/>
                  </a:lnTo>
                  <a:cubicBezTo>
                    <a:pt x="233" y="199"/>
                    <a:pt x="236" y="199"/>
                    <a:pt x="238" y="198"/>
                  </a:cubicBezTo>
                  <a:lnTo>
                    <a:pt x="238" y="198"/>
                  </a:lnTo>
                  <a:cubicBezTo>
                    <a:pt x="238" y="198"/>
                    <a:pt x="237" y="198"/>
                    <a:pt x="237" y="198"/>
                  </a:cubicBezTo>
                  <a:lnTo>
                    <a:pt x="237" y="198"/>
                  </a:lnTo>
                  <a:cubicBezTo>
                    <a:pt x="234" y="199"/>
                    <a:pt x="231" y="200"/>
                    <a:pt x="229" y="201"/>
                  </a:cubicBezTo>
                  <a:lnTo>
                    <a:pt x="229" y="201"/>
                  </a:lnTo>
                  <a:cubicBezTo>
                    <a:pt x="229" y="201"/>
                    <a:pt x="230" y="201"/>
                    <a:pt x="230" y="200"/>
                  </a:cubicBezTo>
                  <a:lnTo>
                    <a:pt x="230" y="200"/>
                  </a:lnTo>
                  <a:cubicBezTo>
                    <a:pt x="229" y="201"/>
                    <a:pt x="227" y="202"/>
                    <a:pt x="222" y="203"/>
                  </a:cubicBezTo>
                  <a:lnTo>
                    <a:pt x="222" y="203"/>
                  </a:lnTo>
                  <a:cubicBezTo>
                    <a:pt x="224" y="203"/>
                    <a:pt x="226" y="202"/>
                    <a:pt x="229" y="201"/>
                  </a:cubicBezTo>
                  <a:lnTo>
                    <a:pt x="229" y="201"/>
                  </a:lnTo>
                  <a:cubicBezTo>
                    <a:pt x="229" y="201"/>
                    <a:pt x="229" y="201"/>
                    <a:pt x="229" y="201"/>
                  </a:cubicBezTo>
                  <a:lnTo>
                    <a:pt x="229" y="201"/>
                  </a:lnTo>
                  <a:lnTo>
                    <a:pt x="237" y="198"/>
                  </a:lnTo>
                  <a:lnTo>
                    <a:pt x="237" y="198"/>
                  </a:lnTo>
                  <a:cubicBezTo>
                    <a:pt x="236" y="199"/>
                    <a:pt x="236" y="199"/>
                    <a:pt x="235" y="199"/>
                  </a:cubicBezTo>
                  <a:lnTo>
                    <a:pt x="235" y="199"/>
                  </a:lnTo>
                  <a:cubicBezTo>
                    <a:pt x="235" y="199"/>
                    <a:pt x="235" y="199"/>
                    <a:pt x="235" y="199"/>
                  </a:cubicBezTo>
                  <a:lnTo>
                    <a:pt x="235" y="199"/>
                  </a:lnTo>
                  <a:cubicBezTo>
                    <a:pt x="235" y="200"/>
                    <a:pt x="235" y="200"/>
                    <a:pt x="235" y="200"/>
                  </a:cubicBezTo>
                  <a:lnTo>
                    <a:pt x="235" y="200"/>
                  </a:lnTo>
                  <a:cubicBezTo>
                    <a:pt x="235" y="200"/>
                    <a:pt x="235" y="200"/>
                    <a:pt x="235" y="199"/>
                  </a:cubicBezTo>
                  <a:lnTo>
                    <a:pt x="235" y="199"/>
                  </a:lnTo>
                  <a:cubicBezTo>
                    <a:pt x="234" y="200"/>
                    <a:pt x="233" y="200"/>
                    <a:pt x="229" y="201"/>
                  </a:cubicBezTo>
                  <a:lnTo>
                    <a:pt x="229" y="201"/>
                  </a:lnTo>
                  <a:cubicBezTo>
                    <a:pt x="229" y="201"/>
                    <a:pt x="229" y="201"/>
                    <a:pt x="229" y="201"/>
                  </a:cubicBezTo>
                  <a:lnTo>
                    <a:pt x="229" y="201"/>
                  </a:lnTo>
                  <a:lnTo>
                    <a:pt x="221" y="204"/>
                  </a:lnTo>
                  <a:lnTo>
                    <a:pt x="221" y="204"/>
                  </a:lnTo>
                  <a:cubicBezTo>
                    <a:pt x="221" y="204"/>
                    <a:pt x="221" y="204"/>
                    <a:pt x="220" y="204"/>
                  </a:cubicBezTo>
                  <a:lnTo>
                    <a:pt x="220" y="204"/>
                  </a:lnTo>
                  <a:cubicBezTo>
                    <a:pt x="220" y="204"/>
                    <a:pt x="220" y="204"/>
                    <a:pt x="220" y="204"/>
                  </a:cubicBezTo>
                  <a:lnTo>
                    <a:pt x="220" y="204"/>
                  </a:lnTo>
                  <a:cubicBezTo>
                    <a:pt x="220" y="204"/>
                    <a:pt x="220" y="204"/>
                    <a:pt x="220" y="204"/>
                  </a:cubicBezTo>
                  <a:lnTo>
                    <a:pt x="220" y="204"/>
                  </a:lnTo>
                  <a:cubicBezTo>
                    <a:pt x="220" y="204"/>
                    <a:pt x="220" y="204"/>
                    <a:pt x="220" y="204"/>
                  </a:cubicBezTo>
                  <a:lnTo>
                    <a:pt x="220" y="204"/>
                  </a:lnTo>
                  <a:cubicBezTo>
                    <a:pt x="220" y="204"/>
                    <a:pt x="220" y="204"/>
                    <a:pt x="219" y="204"/>
                  </a:cubicBezTo>
                  <a:lnTo>
                    <a:pt x="219" y="204"/>
                  </a:lnTo>
                  <a:cubicBezTo>
                    <a:pt x="221" y="203"/>
                    <a:pt x="222" y="203"/>
                    <a:pt x="223" y="203"/>
                  </a:cubicBezTo>
                  <a:lnTo>
                    <a:pt x="223" y="203"/>
                  </a:lnTo>
                  <a:cubicBezTo>
                    <a:pt x="221" y="203"/>
                    <a:pt x="220" y="203"/>
                    <a:pt x="219" y="204"/>
                  </a:cubicBezTo>
                  <a:lnTo>
                    <a:pt x="219" y="204"/>
                  </a:lnTo>
                  <a:cubicBezTo>
                    <a:pt x="219" y="204"/>
                    <a:pt x="218" y="204"/>
                    <a:pt x="218" y="204"/>
                  </a:cubicBezTo>
                  <a:lnTo>
                    <a:pt x="218" y="204"/>
                  </a:lnTo>
                  <a:cubicBezTo>
                    <a:pt x="221" y="203"/>
                    <a:pt x="223" y="202"/>
                    <a:pt x="226" y="201"/>
                  </a:cubicBezTo>
                  <a:lnTo>
                    <a:pt x="226" y="201"/>
                  </a:lnTo>
                  <a:cubicBezTo>
                    <a:pt x="225" y="202"/>
                    <a:pt x="224" y="202"/>
                    <a:pt x="223" y="203"/>
                  </a:cubicBezTo>
                  <a:lnTo>
                    <a:pt x="223" y="203"/>
                  </a:lnTo>
                  <a:cubicBezTo>
                    <a:pt x="226" y="202"/>
                    <a:pt x="228" y="201"/>
                    <a:pt x="231" y="200"/>
                  </a:cubicBezTo>
                  <a:lnTo>
                    <a:pt x="231" y="200"/>
                  </a:lnTo>
                  <a:cubicBezTo>
                    <a:pt x="229" y="200"/>
                    <a:pt x="228" y="201"/>
                    <a:pt x="226" y="201"/>
                  </a:cubicBezTo>
                  <a:lnTo>
                    <a:pt x="226" y="201"/>
                  </a:lnTo>
                  <a:cubicBezTo>
                    <a:pt x="233" y="199"/>
                    <a:pt x="239" y="197"/>
                    <a:pt x="246" y="194"/>
                  </a:cubicBezTo>
                  <a:lnTo>
                    <a:pt x="246" y="194"/>
                  </a:lnTo>
                  <a:cubicBezTo>
                    <a:pt x="243" y="195"/>
                    <a:pt x="241" y="196"/>
                    <a:pt x="238" y="196"/>
                  </a:cubicBezTo>
                  <a:lnTo>
                    <a:pt x="238" y="196"/>
                  </a:lnTo>
                  <a:cubicBezTo>
                    <a:pt x="239" y="196"/>
                    <a:pt x="239" y="196"/>
                    <a:pt x="239" y="196"/>
                  </a:cubicBezTo>
                  <a:lnTo>
                    <a:pt x="239" y="196"/>
                  </a:lnTo>
                  <a:cubicBezTo>
                    <a:pt x="244" y="195"/>
                    <a:pt x="247" y="194"/>
                    <a:pt x="250" y="193"/>
                  </a:cubicBezTo>
                  <a:lnTo>
                    <a:pt x="250" y="193"/>
                  </a:lnTo>
                  <a:lnTo>
                    <a:pt x="249" y="193"/>
                  </a:lnTo>
                  <a:lnTo>
                    <a:pt x="249" y="193"/>
                  </a:lnTo>
                  <a:cubicBezTo>
                    <a:pt x="249" y="193"/>
                    <a:pt x="249" y="193"/>
                    <a:pt x="250" y="193"/>
                  </a:cubicBezTo>
                  <a:lnTo>
                    <a:pt x="250" y="193"/>
                  </a:lnTo>
                  <a:cubicBezTo>
                    <a:pt x="250" y="193"/>
                    <a:pt x="250" y="193"/>
                    <a:pt x="250" y="193"/>
                  </a:cubicBezTo>
                  <a:lnTo>
                    <a:pt x="250" y="193"/>
                  </a:lnTo>
                  <a:cubicBezTo>
                    <a:pt x="250" y="193"/>
                    <a:pt x="250" y="193"/>
                    <a:pt x="250" y="193"/>
                  </a:cubicBezTo>
                  <a:lnTo>
                    <a:pt x="250" y="193"/>
                  </a:lnTo>
                  <a:lnTo>
                    <a:pt x="251" y="193"/>
                  </a:lnTo>
                  <a:lnTo>
                    <a:pt x="251" y="193"/>
                  </a:lnTo>
                  <a:cubicBezTo>
                    <a:pt x="251" y="193"/>
                    <a:pt x="251" y="193"/>
                    <a:pt x="251" y="193"/>
                  </a:cubicBezTo>
                  <a:lnTo>
                    <a:pt x="251" y="193"/>
                  </a:lnTo>
                  <a:cubicBezTo>
                    <a:pt x="249" y="193"/>
                    <a:pt x="247" y="194"/>
                    <a:pt x="246" y="194"/>
                  </a:cubicBezTo>
                  <a:lnTo>
                    <a:pt x="246" y="194"/>
                  </a:lnTo>
                  <a:cubicBezTo>
                    <a:pt x="249" y="194"/>
                    <a:pt x="252" y="193"/>
                    <a:pt x="255" y="192"/>
                  </a:cubicBezTo>
                  <a:lnTo>
                    <a:pt x="255" y="192"/>
                  </a:lnTo>
                  <a:cubicBezTo>
                    <a:pt x="255" y="192"/>
                    <a:pt x="255" y="192"/>
                    <a:pt x="254" y="192"/>
                  </a:cubicBezTo>
                  <a:cubicBezTo>
                    <a:pt x="254" y="192"/>
                    <a:pt x="253" y="192"/>
                    <a:pt x="251" y="193"/>
                  </a:cubicBezTo>
                  <a:lnTo>
                    <a:pt x="251" y="193"/>
                  </a:lnTo>
                  <a:cubicBezTo>
                    <a:pt x="251" y="193"/>
                    <a:pt x="251" y="192"/>
                    <a:pt x="251" y="192"/>
                  </a:cubicBezTo>
                  <a:lnTo>
                    <a:pt x="251" y="192"/>
                  </a:lnTo>
                  <a:lnTo>
                    <a:pt x="258" y="191"/>
                  </a:lnTo>
                  <a:lnTo>
                    <a:pt x="258" y="191"/>
                  </a:lnTo>
                  <a:cubicBezTo>
                    <a:pt x="258" y="191"/>
                    <a:pt x="259" y="191"/>
                    <a:pt x="259" y="191"/>
                  </a:cubicBezTo>
                  <a:close/>
                  <a:moveTo>
                    <a:pt x="206" y="204"/>
                  </a:moveTo>
                  <a:cubicBezTo>
                    <a:pt x="206" y="204"/>
                    <a:pt x="205" y="204"/>
                    <a:pt x="205" y="204"/>
                  </a:cubicBezTo>
                  <a:lnTo>
                    <a:pt x="205" y="204"/>
                  </a:lnTo>
                  <a:cubicBezTo>
                    <a:pt x="205" y="204"/>
                    <a:pt x="206" y="204"/>
                    <a:pt x="206" y="204"/>
                  </a:cubicBezTo>
                  <a:lnTo>
                    <a:pt x="206" y="204"/>
                  </a:lnTo>
                  <a:cubicBezTo>
                    <a:pt x="206" y="204"/>
                    <a:pt x="206" y="204"/>
                    <a:pt x="206" y="204"/>
                  </a:cubicBezTo>
                  <a:close/>
                  <a:moveTo>
                    <a:pt x="216" y="202"/>
                  </a:moveTo>
                  <a:cubicBezTo>
                    <a:pt x="217" y="203"/>
                    <a:pt x="216" y="203"/>
                    <a:pt x="214" y="204"/>
                  </a:cubicBezTo>
                  <a:lnTo>
                    <a:pt x="214" y="204"/>
                  </a:lnTo>
                  <a:cubicBezTo>
                    <a:pt x="214" y="204"/>
                    <a:pt x="214" y="204"/>
                    <a:pt x="214" y="204"/>
                  </a:cubicBezTo>
                  <a:lnTo>
                    <a:pt x="214" y="204"/>
                  </a:lnTo>
                  <a:cubicBezTo>
                    <a:pt x="215" y="204"/>
                    <a:pt x="216" y="203"/>
                    <a:pt x="216" y="202"/>
                  </a:cubicBezTo>
                  <a:close/>
                  <a:moveTo>
                    <a:pt x="238" y="196"/>
                  </a:moveTo>
                  <a:lnTo>
                    <a:pt x="238" y="196"/>
                  </a:lnTo>
                  <a:cubicBezTo>
                    <a:pt x="231" y="199"/>
                    <a:pt x="224" y="202"/>
                    <a:pt x="216" y="204"/>
                  </a:cubicBezTo>
                  <a:lnTo>
                    <a:pt x="216" y="204"/>
                  </a:lnTo>
                  <a:cubicBezTo>
                    <a:pt x="217" y="203"/>
                    <a:pt x="217" y="203"/>
                    <a:pt x="218" y="203"/>
                  </a:cubicBezTo>
                  <a:lnTo>
                    <a:pt x="218" y="203"/>
                  </a:lnTo>
                  <a:cubicBezTo>
                    <a:pt x="217" y="203"/>
                    <a:pt x="216" y="204"/>
                    <a:pt x="215" y="204"/>
                  </a:cubicBezTo>
                  <a:lnTo>
                    <a:pt x="215" y="204"/>
                  </a:lnTo>
                  <a:cubicBezTo>
                    <a:pt x="216" y="204"/>
                    <a:pt x="216" y="204"/>
                    <a:pt x="216" y="204"/>
                  </a:cubicBezTo>
                  <a:lnTo>
                    <a:pt x="216" y="204"/>
                  </a:lnTo>
                  <a:cubicBezTo>
                    <a:pt x="216" y="204"/>
                    <a:pt x="216" y="204"/>
                    <a:pt x="215" y="204"/>
                  </a:cubicBezTo>
                  <a:lnTo>
                    <a:pt x="215" y="204"/>
                  </a:lnTo>
                  <a:cubicBezTo>
                    <a:pt x="215" y="204"/>
                    <a:pt x="214" y="204"/>
                    <a:pt x="214" y="204"/>
                  </a:cubicBezTo>
                  <a:lnTo>
                    <a:pt x="214" y="204"/>
                  </a:lnTo>
                  <a:cubicBezTo>
                    <a:pt x="214" y="204"/>
                    <a:pt x="215" y="204"/>
                    <a:pt x="215" y="204"/>
                  </a:cubicBezTo>
                  <a:lnTo>
                    <a:pt x="215" y="204"/>
                  </a:lnTo>
                  <a:cubicBezTo>
                    <a:pt x="215" y="204"/>
                    <a:pt x="215" y="204"/>
                    <a:pt x="215" y="204"/>
                  </a:cubicBezTo>
                  <a:lnTo>
                    <a:pt x="215" y="204"/>
                  </a:lnTo>
                  <a:cubicBezTo>
                    <a:pt x="216" y="204"/>
                    <a:pt x="217" y="203"/>
                    <a:pt x="218" y="203"/>
                  </a:cubicBezTo>
                  <a:lnTo>
                    <a:pt x="218" y="203"/>
                  </a:lnTo>
                  <a:cubicBezTo>
                    <a:pt x="218" y="203"/>
                    <a:pt x="218" y="203"/>
                    <a:pt x="218" y="203"/>
                  </a:cubicBezTo>
                  <a:lnTo>
                    <a:pt x="218" y="203"/>
                  </a:lnTo>
                  <a:cubicBezTo>
                    <a:pt x="221" y="202"/>
                    <a:pt x="225" y="200"/>
                    <a:pt x="229" y="199"/>
                  </a:cubicBezTo>
                  <a:lnTo>
                    <a:pt x="229" y="199"/>
                  </a:lnTo>
                  <a:cubicBezTo>
                    <a:pt x="229" y="199"/>
                    <a:pt x="229" y="199"/>
                    <a:pt x="228" y="199"/>
                  </a:cubicBezTo>
                  <a:lnTo>
                    <a:pt x="228" y="199"/>
                  </a:lnTo>
                  <a:cubicBezTo>
                    <a:pt x="228" y="199"/>
                    <a:pt x="228" y="199"/>
                    <a:pt x="228" y="199"/>
                  </a:cubicBezTo>
                  <a:lnTo>
                    <a:pt x="228" y="199"/>
                  </a:lnTo>
                  <a:cubicBezTo>
                    <a:pt x="229" y="199"/>
                    <a:pt x="229" y="199"/>
                    <a:pt x="229" y="199"/>
                  </a:cubicBezTo>
                  <a:lnTo>
                    <a:pt x="229" y="199"/>
                  </a:lnTo>
                  <a:cubicBezTo>
                    <a:pt x="229" y="199"/>
                    <a:pt x="229" y="199"/>
                    <a:pt x="229" y="199"/>
                  </a:cubicBezTo>
                  <a:lnTo>
                    <a:pt x="229" y="199"/>
                  </a:lnTo>
                  <a:cubicBezTo>
                    <a:pt x="232" y="198"/>
                    <a:pt x="234" y="197"/>
                    <a:pt x="236" y="197"/>
                  </a:cubicBezTo>
                  <a:lnTo>
                    <a:pt x="236" y="197"/>
                  </a:lnTo>
                  <a:cubicBezTo>
                    <a:pt x="237" y="197"/>
                    <a:pt x="237" y="196"/>
                    <a:pt x="238" y="196"/>
                  </a:cubicBezTo>
                  <a:close/>
                  <a:moveTo>
                    <a:pt x="214" y="205"/>
                  </a:moveTo>
                  <a:lnTo>
                    <a:pt x="214" y="205"/>
                  </a:lnTo>
                  <a:cubicBezTo>
                    <a:pt x="214" y="205"/>
                    <a:pt x="214" y="205"/>
                    <a:pt x="213" y="205"/>
                  </a:cubicBezTo>
                  <a:lnTo>
                    <a:pt x="213" y="205"/>
                  </a:lnTo>
                  <a:cubicBezTo>
                    <a:pt x="213" y="205"/>
                    <a:pt x="213" y="205"/>
                    <a:pt x="213" y="205"/>
                  </a:cubicBezTo>
                  <a:lnTo>
                    <a:pt x="213" y="205"/>
                  </a:lnTo>
                  <a:cubicBezTo>
                    <a:pt x="213" y="205"/>
                    <a:pt x="214" y="205"/>
                    <a:pt x="214" y="205"/>
                  </a:cubicBezTo>
                  <a:close/>
                  <a:moveTo>
                    <a:pt x="213" y="205"/>
                  </a:moveTo>
                  <a:lnTo>
                    <a:pt x="213" y="205"/>
                  </a:lnTo>
                  <a:cubicBezTo>
                    <a:pt x="213" y="205"/>
                    <a:pt x="213" y="205"/>
                    <a:pt x="212" y="205"/>
                  </a:cubicBezTo>
                  <a:lnTo>
                    <a:pt x="212" y="205"/>
                  </a:lnTo>
                  <a:cubicBezTo>
                    <a:pt x="212" y="205"/>
                    <a:pt x="211" y="206"/>
                    <a:pt x="211" y="206"/>
                  </a:cubicBezTo>
                  <a:lnTo>
                    <a:pt x="211" y="206"/>
                  </a:lnTo>
                  <a:cubicBezTo>
                    <a:pt x="212" y="205"/>
                    <a:pt x="213" y="205"/>
                    <a:pt x="213" y="205"/>
                  </a:cubicBezTo>
                  <a:close/>
                  <a:moveTo>
                    <a:pt x="212" y="204"/>
                  </a:moveTo>
                  <a:lnTo>
                    <a:pt x="212" y="204"/>
                  </a:lnTo>
                  <a:cubicBezTo>
                    <a:pt x="212" y="204"/>
                    <a:pt x="211" y="205"/>
                    <a:pt x="211" y="205"/>
                  </a:cubicBezTo>
                  <a:lnTo>
                    <a:pt x="211" y="205"/>
                  </a:lnTo>
                  <a:cubicBezTo>
                    <a:pt x="212" y="205"/>
                    <a:pt x="213" y="204"/>
                    <a:pt x="214" y="204"/>
                  </a:cubicBezTo>
                  <a:lnTo>
                    <a:pt x="214" y="204"/>
                  </a:lnTo>
                  <a:cubicBezTo>
                    <a:pt x="214" y="204"/>
                    <a:pt x="214" y="204"/>
                    <a:pt x="214" y="204"/>
                  </a:cubicBezTo>
                  <a:lnTo>
                    <a:pt x="214" y="204"/>
                  </a:lnTo>
                  <a:cubicBezTo>
                    <a:pt x="214" y="204"/>
                    <a:pt x="214" y="204"/>
                    <a:pt x="214" y="204"/>
                  </a:cubicBezTo>
                  <a:lnTo>
                    <a:pt x="214" y="204"/>
                  </a:lnTo>
                  <a:cubicBezTo>
                    <a:pt x="214" y="204"/>
                    <a:pt x="214" y="204"/>
                    <a:pt x="214" y="204"/>
                  </a:cubicBezTo>
                  <a:lnTo>
                    <a:pt x="214" y="204"/>
                  </a:lnTo>
                  <a:cubicBezTo>
                    <a:pt x="214" y="204"/>
                    <a:pt x="214" y="204"/>
                    <a:pt x="214" y="204"/>
                  </a:cubicBezTo>
                  <a:lnTo>
                    <a:pt x="214" y="204"/>
                  </a:lnTo>
                  <a:cubicBezTo>
                    <a:pt x="214" y="204"/>
                    <a:pt x="214" y="204"/>
                    <a:pt x="214" y="204"/>
                  </a:cubicBezTo>
                  <a:lnTo>
                    <a:pt x="214" y="204"/>
                  </a:lnTo>
                  <a:cubicBezTo>
                    <a:pt x="214" y="204"/>
                    <a:pt x="213" y="204"/>
                    <a:pt x="213" y="204"/>
                  </a:cubicBezTo>
                  <a:lnTo>
                    <a:pt x="213" y="204"/>
                  </a:lnTo>
                  <a:cubicBezTo>
                    <a:pt x="213" y="204"/>
                    <a:pt x="213" y="204"/>
                    <a:pt x="214" y="204"/>
                  </a:cubicBezTo>
                  <a:lnTo>
                    <a:pt x="214" y="204"/>
                  </a:lnTo>
                  <a:cubicBezTo>
                    <a:pt x="213" y="205"/>
                    <a:pt x="213" y="205"/>
                    <a:pt x="213" y="205"/>
                  </a:cubicBezTo>
                  <a:lnTo>
                    <a:pt x="213" y="205"/>
                  </a:lnTo>
                  <a:cubicBezTo>
                    <a:pt x="213" y="205"/>
                    <a:pt x="213" y="205"/>
                    <a:pt x="213" y="205"/>
                  </a:cubicBezTo>
                  <a:lnTo>
                    <a:pt x="213" y="205"/>
                  </a:lnTo>
                  <a:cubicBezTo>
                    <a:pt x="213" y="205"/>
                    <a:pt x="213" y="205"/>
                    <a:pt x="213" y="205"/>
                  </a:cubicBezTo>
                  <a:lnTo>
                    <a:pt x="213" y="205"/>
                  </a:lnTo>
                  <a:cubicBezTo>
                    <a:pt x="213" y="205"/>
                    <a:pt x="213" y="205"/>
                    <a:pt x="213" y="205"/>
                  </a:cubicBezTo>
                  <a:lnTo>
                    <a:pt x="213" y="205"/>
                  </a:lnTo>
                  <a:cubicBezTo>
                    <a:pt x="212" y="205"/>
                    <a:pt x="211" y="206"/>
                    <a:pt x="210" y="206"/>
                  </a:cubicBezTo>
                  <a:lnTo>
                    <a:pt x="210" y="206"/>
                  </a:lnTo>
                  <a:cubicBezTo>
                    <a:pt x="210" y="206"/>
                    <a:pt x="210" y="206"/>
                    <a:pt x="210" y="206"/>
                  </a:cubicBezTo>
                  <a:lnTo>
                    <a:pt x="210" y="206"/>
                  </a:lnTo>
                  <a:cubicBezTo>
                    <a:pt x="211" y="205"/>
                    <a:pt x="212" y="205"/>
                    <a:pt x="213" y="204"/>
                  </a:cubicBezTo>
                  <a:lnTo>
                    <a:pt x="213" y="204"/>
                  </a:lnTo>
                  <a:cubicBezTo>
                    <a:pt x="213" y="205"/>
                    <a:pt x="212" y="205"/>
                    <a:pt x="211" y="205"/>
                  </a:cubicBezTo>
                  <a:lnTo>
                    <a:pt x="211" y="205"/>
                  </a:lnTo>
                  <a:cubicBezTo>
                    <a:pt x="211" y="205"/>
                    <a:pt x="211" y="205"/>
                    <a:pt x="211" y="205"/>
                  </a:cubicBezTo>
                  <a:lnTo>
                    <a:pt x="211" y="205"/>
                  </a:lnTo>
                  <a:cubicBezTo>
                    <a:pt x="211" y="205"/>
                    <a:pt x="211" y="205"/>
                    <a:pt x="211" y="205"/>
                  </a:cubicBezTo>
                  <a:lnTo>
                    <a:pt x="211" y="205"/>
                  </a:lnTo>
                  <a:cubicBezTo>
                    <a:pt x="210" y="205"/>
                    <a:pt x="209" y="205"/>
                    <a:pt x="209" y="205"/>
                  </a:cubicBezTo>
                  <a:lnTo>
                    <a:pt x="209" y="205"/>
                  </a:lnTo>
                  <a:cubicBezTo>
                    <a:pt x="210" y="205"/>
                    <a:pt x="211" y="204"/>
                    <a:pt x="212" y="204"/>
                  </a:cubicBezTo>
                  <a:lnTo>
                    <a:pt x="212" y="204"/>
                  </a:lnTo>
                  <a:cubicBezTo>
                    <a:pt x="212" y="204"/>
                    <a:pt x="212" y="204"/>
                    <a:pt x="212" y="204"/>
                  </a:cubicBezTo>
                  <a:close/>
                  <a:moveTo>
                    <a:pt x="213" y="203"/>
                  </a:moveTo>
                  <a:cubicBezTo>
                    <a:pt x="212" y="204"/>
                    <a:pt x="210" y="204"/>
                    <a:pt x="208" y="205"/>
                  </a:cubicBezTo>
                  <a:lnTo>
                    <a:pt x="208" y="205"/>
                  </a:lnTo>
                  <a:cubicBezTo>
                    <a:pt x="209" y="205"/>
                    <a:pt x="211" y="204"/>
                    <a:pt x="212" y="204"/>
                  </a:cubicBezTo>
                  <a:lnTo>
                    <a:pt x="212" y="204"/>
                  </a:lnTo>
                  <a:lnTo>
                    <a:pt x="208" y="205"/>
                  </a:lnTo>
                  <a:lnTo>
                    <a:pt x="208" y="205"/>
                  </a:lnTo>
                  <a:cubicBezTo>
                    <a:pt x="208" y="205"/>
                    <a:pt x="208" y="205"/>
                    <a:pt x="208" y="205"/>
                  </a:cubicBezTo>
                  <a:lnTo>
                    <a:pt x="208" y="205"/>
                  </a:lnTo>
                  <a:cubicBezTo>
                    <a:pt x="207" y="206"/>
                    <a:pt x="205" y="206"/>
                    <a:pt x="204" y="206"/>
                  </a:cubicBezTo>
                  <a:lnTo>
                    <a:pt x="204" y="206"/>
                  </a:lnTo>
                  <a:cubicBezTo>
                    <a:pt x="204" y="207"/>
                    <a:pt x="203" y="207"/>
                    <a:pt x="203" y="207"/>
                  </a:cubicBezTo>
                  <a:lnTo>
                    <a:pt x="203" y="207"/>
                  </a:lnTo>
                  <a:cubicBezTo>
                    <a:pt x="203" y="206"/>
                    <a:pt x="203" y="206"/>
                    <a:pt x="203" y="206"/>
                  </a:cubicBezTo>
                  <a:lnTo>
                    <a:pt x="203" y="206"/>
                  </a:lnTo>
                  <a:cubicBezTo>
                    <a:pt x="207" y="204"/>
                    <a:pt x="211" y="204"/>
                    <a:pt x="213" y="203"/>
                  </a:cubicBezTo>
                  <a:close/>
                  <a:moveTo>
                    <a:pt x="211" y="206"/>
                  </a:moveTo>
                  <a:cubicBezTo>
                    <a:pt x="211" y="206"/>
                    <a:pt x="211" y="206"/>
                    <a:pt x="211" y="206"/>
                  </a:cubicBezTo>
                  <a:lnTo>
                    <a:pt x="211" y="206"/>
                  </a:lnTo>
                  <a:cubicBezTo>
                    <a:pt x="210" y="207"/>
                    <a:pt x="210" y="207"/>
                    <a:pt x="210" y="207"/>
                  </a:cubicBezTo>
                  <a:lnTo>
                    <a:pt x="210" y="207"/>
                  </a:lnTo>
                  <a:cubicBezTo>
                    <a:pt x="210" y="207"/>
                    <a:pt x="211" y="206"/>
                    <a:pt x="211" y="206"/>
                  </a:cubicBezTo>
                  <a:close/>
                  <a:moveTo>
                    <a:pt x="231" y="202"/>
                  </a:moveTo>
                  <a:cubicBezTo>
                    <a:pt x="231" y="203"/>
                    <a:pt x="231" y="203"/>
                    <a:pt x="231" y="203"/>
                  </a:cubicBezTo>
                  <a:lnTo>
                    <a:pt x="231" y="203"/>
                  </a:lnTo>
                  <a:cubicBezTo>
                    <a:pt x="230" y="203"/>
                    <a:pt x="229" y="203"/>
                    <a:pt x="228" y="204"/>
                  </a:cubicBezTo>
                  <a:lnTo>
                    <a:pt x="228" y="204"/>
                  </a:lnTo>
                  <a:cubicBezTo>
                    <a:pt x="228" y="204"/>
                    <a:pt x="229" y="203"/>
                    <a:pt x="229" y="203"/>
                  </a:cubicBezTo>
                  <a:lnTo>
                    <a:pt x="229" y="203"/>
                  </a:lnTo>
                  <a:cubicBezTo>
                    <a:pt x="229" y="204"/>
                    <a:pt x="228" y="204"/>
                    <a:pt x="228" y="204"/>
                  </a:cubicBezTo>
                  <a:lnTo>
                    <a:pt x="229" y="204"/>
                  </a:lnTo>
                  <a:cubicBezTo>
                    <a:pt x="229" y="204"/>
                    <a:pt x="229" y="204"/>
                    <a:pt x="229" y="204"/>
                  </a:cubicBezTo>
                  <a:lnTo>
                    <a:pt x="229" y="204"/>
                  </a:lnTo>
                  <a:cubicBezTo>
                    <a:pt x="229" y="204"/>
                    <a:pt x="229" y="204"/>
                    <a:pt x="229" y="204"/>
                  </a:cubicBezTo>
                  <a:lnTo>
                    <a:pt x="229" y="204"/>
                  </a:lnTo>
                  <a:cubicBezTo>
                    <a:pt x="229" y="204"/>
                    <a:pt x="229" y="204"/>
                    <a:pt x="229" y="204"/>
                  </a:cubicBezTo>
                  <a:lnTo>
                    <a:pt x="229" y="204"/>
                  </a:lnTo>
                  <a:cubicBezTo>
                    <a:pt x="229" y="204"/>
                    <a:pt x="229" y="204"/>
                    <a:pt x="230" y="204"/>
                  </a:cubicBezTo>
                  <a:lnTo>
                    <a:pt x="230" y="204"/>
                  </a:lnTo>
                  <a:cubicBezTo>
                    <a:pt x="229" y="204"/>
                    <a:pt x="229" y="204"/>
                    <a:pt x="229" y="204"/>
                  </a:cubicBezTo>
                  <a:lnTo>
                    <a:pt x="229" y="204"/>
                  </a:lnTo>
                  <a:cubicBezTo>
                    <a:pt x="229" y="204"/>
                    <a:pt x="229" y="204"/>
                    <a:pt x="229" y="204"/>
                  </a:cubicBezTo>
                  <a:lnTo>
                    <a:pt x="230" y="204"/>
                  </a:lnTo>
                  <a:cubicBezTo>
                    <a:pt x="230" y="204"/>
                    <a:pt x="230" y="204"/>
                    <a:pt x="230" y="204"/>
                  </a:cubicBezTo>
                  <a:lnTo>
                    <a:pt x="230" y="204"/>
                  </a:lnTo>
                  <a:cubicBezTo>
                    <a:pt x="230" y="204"/>
                    <a:pt x="230" y="204"/>
                    <a:pt x="230" y="204"/>
                  </a:cubicBezTo>
                  <a:lnTo>
                    <a:pt x="230" y="204"/>
                  </a:lnTo>
                  <a:cubicBezTo>
                    <a:pt x="230" y="204"/>
                    <a:pt x="230" y="204"/>
                    <a:pt x="230" y="204"/>
                  </a:cubicBezTo>
                  <a:lnTo>
                    <a:pt x="230" y="204"/>
                  </a:lnTo>
                  <a:cubicBezTo>
                    <a:pt x="230" y="204"/>
                    <a:pt x="230" y="204"/>
                    <a:pt x="230" y="204"/>
                  </a:cubicBezTo>
                  <a:lnTo>
                    <a:pt x="230" y="204"/>
                  </a:lnTo>
                  <a:cubicBezTo>
                    <a:pt x="230" y="204"/>
                    <a:pt x="230" y="204"/>
                    <a:pt x="230" y="204"/>
                  </a:cubicBezTo>
                  <a:lnTo>
                    <a:pt x="230" y="204"/>
                  </a:lnTo>
                  <a:cubicBezTo>
                    <a:pt x="228" y="205"/>
                    <a:pt x="226" y="206"/>
                    <a:pt x="224" y="207"/>
                  </a:cubicBezTo>
                  <a:lnTo>
                    <a:pt x="224" y="207"/>
                  </a:lnTo>
                  <a:lnTo>
                    <a:pt x="224" y="207"/>
                  </a:lnTo>
                  <a:lnTo>
                    <a:pt x="224" y="207"/>
                  </a:lnTo>
                  <a:cubicBezTo>
                    <a:pt x="226" y="206"/>
                    <a:pt x="228" y="205"/>
                    <a:pt x="230" y="204"/>
                  </a:cubicBezTo>
                  <a:lnTo>
                    <a:pt x="230" y="204"/>
                  </a:lnTo>
                  <a:cubicBezTo>
                    <a:pt x="230" y="204"/>
                    <a:pt x="230" y="204"/>
                    <a:pt x="230" y="204"/>
                  </a:cubicBezTo>
                  <a:lnTo>
                    <a:pt x="230" y="204"/>
                  </a:lnTo>
                  <a:lnTo>
                    <a:pt x="230" y="204"/>
                  </a:lnTo>
                  <a:cubicBezTo>
                    <a:pt x="229" y="204"/>
                    <a:pt x="229" y="204"/>
                    <a:pt x="228" y="204"/>
                  </a:cubicBezTo>
                  <a:lnTo>
                    <a:pt x="228" y="204"/>
                  </a:lnTo>
                  <a:cubicBezTo>
                    <a:pt x="228" y="204"/>
                    <a:pt x="229" y="204"/>
                    <a:pt x="229" y="204"/>
                  </a:cubicBezTo>
                  <a:lnTo>
                    <a:pt x="229" y="204"/>
                  </a:lnTo>
                  <a:cubicBezTo>
                    <a:pt x="229" y="204"/>
                    <a:pt x="229" y="204"/>
                    <a:pt x="229" y="204"/>
                  </a:cubicBezTo>
                  <a:lnTo>
                    <a:pt x="229" y="204"/>
                  </a:lnTo>
                  <a:cubicBezTo>
                    <a:pt x="229" y="204"/>
                    <a:pt x="228" y="204"/>
                    <a:pt x="228" y="204"/>
                  </a:cubicBezTo>
                  <a:lnTo>
                    <a:pt x="228" y="204"/>
                  </a:lnTo>
                  <a:cubicBezTo>
                    <a:pt x="227" y="204"/>
                    <a:pt x="227" y="204"/>
                    <a:pt x="226" y="205"/>
                  </a:cubicBezTo>
                  <a:lnTo>
                    <a:pt x="226" y="205"/>
                  </a:lnTo>
                  <a:cubicBezTo>
                    <a:pt x="227" y="204"/>
                    <a:pt x="227" y="204"/>
                    <a:pt x="228" y="204"/>
                  </a:cubicBezTo>
                  <a:lnTo>
                    <a:pt x="228" y="204"/>
                  </a:lnTo>
                  <a:cubicBezTo>
                    <a:pt x="228" y="204"/>
                    <a:pt x="229" y="204"/>
                    <a:pt x="229" y="204"/>
                  </a:cubicBezTo>
                  <a:lnTo>
                    <a:pt x="229" y="204"/>
                  </a:lnTo>
                  <a:cubicBezTo>
                    <a:pt x="229" y="204"/>
                    <a:pt x="229" y="204"/>
                    <a:pt x="229" y="204"/>
                  </a:cubicBezTo>
                  <a:lnTo>
                    <a:pt x="229" y="204"/>
                  </a:lnTo>
                  <a:cubicBezTo>
                    <a:pt x="229" y="204"/>
                    <a:pt x="228" y="204"/>
                    <a:pt x="228" y="204"/>
                  </a:cubicBezTo>
                  <a:lnTo>
                    <a:pt x="228" y="204"/>
                  </a:lnTo>
                  <a:cubicBezTo>
                    <a:pt x="228" y="204"/>
                    <a:pt x="228" y="204"/>
                    <a:pt x="228" y="204"/>
                  </a:cubicBezTo>
                  <a:lnTo>
                    <a:pt x="228" y="204"/>
                  </a:lnTo>
                  <a:cubicBezTo>
                    <a:pt x="228" y="204"/>
                    <a:pt x="228" y="204"/>
                    <a:pt x="228" y="204"/>
                  </a:cubicBezTo>
                  <a:lnTo>
                    <a:pt x="228" y="204"/>
                  </a:lnTo>
                  <a:cubicBezTo>
                    <a:pt x="228" y="204"/>
                    <a:pt x="228" y="204"/>
                    <a:pt x="228" y="204"/>
                  </a:cubicBezTo>
                  <a:lnTo>
                    <a:pt x="227" y="204"/>
                  </a:lnTo>
                  <a:cubicBezTo>
                    <a:pt x="229" y="203"/>
                    <a:pt x="230" y="203"/>
                    <a:pt x="231" y="202"/>
                  </a:cubicBezTo>
                  <a:close/>
                  <a:moveTo>
                    <a:pt x="229" y="204"/>
                  </a:moveTo>
                  <a:lnTo>
                    <a:pt x="224" y="207"/>
                  </a:lnTo>
                  <a:lnTo>
                    <a:pt x="224" y="207"/>
                  </a:lnTo>
                  <a:lnTo>
                    <a:pt x="224" y="207"/>
                  </a:lnTo>
                  <a:cubicBezTo>
                    <a:pt x="226" y="206"/>
                    <a:pt x="227" y="205"/>
                    <a:pt x="229" y="204"/>
                  </a:cubicBezTo>
                  <a:close/>
                  <a:moveTo>
                    <a:pt x="203" y="204"/>
                  </a:moveTo>
                  <a:cubicBezTo>
                    <a:pt x="203" y="204"/>
                    <a:pt x="203" y="204"/>
                    <a:pt x="203" y="205"/>
                  </a:cubicBezTo>
                  <a:lnTo>
                    <a:pt x="203" y="205"/>
                  </a:lnTo>
                  <a:cubicBezTo>
                    <a:pt x="204" y="204"/>
                    <a:pt x="204" y="204"/>
                    <a:pt x="205" y="204"/>
                  </a:cubicBezTo>
                  <a:lnTo>
                    <a:pt x="205" y="204"/>
                  </a:lnTo>
                  <a:cubicBezTo>
                    <a:pt x="204" y="204"/>
                    <a:pt x="204" y="204"/>
                    <a:pt x="203" y="205"/>
                  </a:cubicBezTo>
                  <a:lnTo>
                    <a:pt x="203" y="205"/>
                  </a:lnTo>
                  <a:cubicBezTo>
                    <a:pt x="203" y="205"/>
                    <a:pt x="203" y="205"/>
                    <a:pt x="203" y="205"/>
                  </a:cubicBezTo>
                  <a:lnTo>
                    <a:pt x="203" y="205"/>
                  </a:lnTo>
                  <a:cubicBezTo>
                    <a:pt x="201" y="206"/>
                    <a:pt x="199" y="206"/>
                    <a:pt x="197" y="207"/>
                  </a:cubicBezTo>
                  <a:lnTo>
                    <a:pt x="197" y="207"/>
                  </a:lnTo>
                  <a:lnTo>
                    <a:pt x="203" y="204"/>
                  </a:lnTo>
                  <a:lnTo>
                    <a:pt x="203" y="204"/>
                  </a:lnTo>
                  <a:cubicBezTo>
                    <a:pt x="203" y="204"/>
                    <a:pt x="203" y="204"/>
                    <a:pt x="203" y="204"/>
                  </a:cubicBezTo>
                  <a:close/>
                  <a:moveTo>
                    <a:pt x="210" y="207"/>
                  </a:moveTo>
                  <a:cubicBezTo>
                    <a:pt x="210" y="207"/>
                    <a:pt x="210" y="207"/>
                    <a:pt x="210" y="207"/>
                  </a:cubicBezTo>
                  <a:lnTo>
                    <a:pt x="210" y="207"/>
                  </a:lnTo>
                  <a:cubicBezTo>
                    <a:pt x="209" y="207"/>
                    <a:pt x="209" y="207"/>
                    <a:pt x="209" y="207"/>
                  </a:cubicBezTo>
                  <a:lnTo>
                    <a:pt x="209" y="207"/>
                  </a:lnTo>
                  <a:cubicBezTo>
                    <a:pt x="209" y="207"/>
                    <a:pt x="210" y="207"/>
                    <a:pt x="210" y="207"/>
                  </a:cubicBezTo>
                  <a:close/>
                  <a:moveTo>
                    <a:pt x="226" y="205"/>
                  </a:moveTo>
                  <a:cubicBezTo>
                    <a:pt x="224" y="205"/>
                    <a:pt x="222" y="206"/>
                    <a:pt x="219" y="207"/>
                  </a:cubicBezTo>
                  <a:lnTo>
                    <a:pt x="219" y="207"/>
                  </a:lnTo>
                  <a:cubicBezTo>
                    <a:pt x="218" y="207"/>
                    <a:pt x="217" y="208"/>
                    <a:pt x="216" y="208"/>
                  </a:cubicBezTo>
                  <a:lnTo>
                    <a:pt x="216" y="208"/>
                  </a:lnTo>
                  <a:cubicBezTo>
                    <a:pt x="219" y="207"/>
                    <a:pt x="222" y="206"/>
                    <a:pt x="225" y="205"/>
                  </a:cubicBezTo>
                  <a:lnTo>
                    <a:pt x="225" y="205"/>
                  </a:lnTo>
                  <a:cubicBezTo>
                    <a:pt x="226" y="205"/>
                    <a:pt x="226" y="205"/>
                    <a:pt x="226" y="205"/>
                  </a:cubicBezTo>
                  <a:close/>
                  <a:moveTo>
                    <a:pt x="212" y="205"/>
                  </a:moveTo>
                  <a:cubicBezTo>
                    <a:pt x="212" y="206"/>
                    <a:pt x="212" y="206"/>
                    <a:pt x="211" y="206"/>
                  </a:cubicBezTo>
                  <a:lnTo>
                    <a:pt x="211" y="206"/>
                  </a:lnTo>
                  <a:cubicBezTo>
                    <a:pt x="211" y="206"/>
                    <a:pt x="210" y="206"/>
                    <a:pt x="210" y="207"/>
                  </a:cubicBezTo>
                  <a:lnTo>
                    <a:pt x="210" y="207"/>
                  </a:lnTo>
                  <a:cubicBezTo>
                    <a:pt x="209" y="207"/>
                    <a:pt x="209" y="207"/>
                    <a:pt x="208" y="207"/>
                  </a:cubicBezTo>
                  <a:lnTo>
                    <a:pt x="208" y="207"/>
                  </a:lnTo>
                  <a:cubicBezTo>
                    <a:pt x="208" y="207"/>
                    <a:pt x="209" y="207"/>
                    <a:pt x="209" y="207"/>
                  </a:cubicBezTo>
                  <a:lnTo>
                    <a:pt x="209" y="207"/>
                  </a:lnTo>
                  <a:cubicBezTo>
                    <a:pt x="208" y="207"/>
                    <a:pt x="207" y="207"/>
                    <a:pt x="207" y="208"/>
                  </a:cubicBezTo>
                  <a:lnTo>
                    <a:pt x="207" y="208"/>
                  </a:lnTo>
                  <a:cubicBezTo>
                    <a:pt x="206" y="208"/>
                    <a:pt x="205" y="208"/>
                    <a:pt x="204" y="208"/>
                  </a:cubicBezTo>
                  <a:lnTo>
                    <a:pt x="204" y="208"/>
                  </a:lnTo>
                  <a:cubicBezTo>
                    <a:pt x="206" y="208"/>
                    <a:pt x="208" y="207"/>
                    <a:pt x="209" y="207"/>
                  </a:cubicBezTo>
                  <a:lnTo>
                    <a:pt x="209" y="207"/>
                  </a:lnTo>
                  <a:cubicBezTo>
                    <a:pt x="209" y="207"/>
                    <a:pt x="209" y="207"/>
                    <a:pt x="209" y="207"/>
                  </a:cubicBezTo>
                  <a:lnTo>
                    <a:pt x="209" y="207"/>
                  </a:lnTo>
                  <a:cubicBezTo>
                    <a:pt x="209" y="207"/>
                    <a:pt x="209" y="206"/>
                    <a:pt x="209" y="206"/>
                  </a:cubicBezTo>
                  <a:lnTo>
                    <a:pt x="209" y="206"/>
                  </a:lnTo>
                  <a:cubicBezTo>
                    <a:pt x="209" y="206"/>
                    <a:pt x="209" y="207"/>
                    <a:pt x="209" y="207"/>
                  </a:cubicBezTo>
                  <a:lnTo>
                    <a:pt x="209" y="207"/>
                  </a:lnTo>
                  <a:cubicBezTo>
                    <a:pt x="209" y="206"/>
                    <a:pt x="209" y="206"/>
                    <a:pt x="209" y="206"/>
                  </a:cubicBezTo>
                  <a:lnTo>
                    <a:pt x="209" y="206"/>
                  </a:lnTo>
                  <a:cubicBezTo>
                    <a:pt x="209" y="206"/>
                    <a:pt x="209" y="206"/>
                    <a:pt x="209" y="206"/>
                  </a:cubicBezTo>
                  <a:lnTo>
                    <a:pt x="209" y="206"/>
                  </a:lnTo>
                  <a:cubicBezTo>
                    <a:pt x="209" y="206"/>
                    <a:pt x="209" y="206"/>
                    <a:pt x="210" y="206"/>
                  </a:cubicBezTo>
                  <a:lnTo>
                    <a:pt x="210" y="206"/>
                  </a:lnTo>
                  <a:cubicBezTo>
                    <a:pt x="209" y="206"/>
                    <a:pt x="209" y="206"/>
                    <a:pt x="209" y="206"/>
                  </a:cubicBezTo>
                  <a:lnTo>
                    <a:pt x="209" y="206"/>
                  </a:lnTo>
                  <a:cubicBezTo>
                    <a:pt x="210" y="206"/>
                    <a:pt x="210" y="206"/>
                    <a:pt x="211" y="206"/>
                  </a:cubicBezTo>
                  <a:lnTo>
                    <a:pt x="211" y="206"/>
                  </a:lnTo>
                  <a:cubicBezTo>
                    <a:pt x="210" y="206"/>
                    <a:pt x="210" y="206"/>
                    <a:pt x="209" y="206"/>
                  </a:cubicBezTo>
                  <a:lnTo>
                    <a:pt x="209" y="206"/>
                  </a:lnTo>
                  <a:cubicBezTo>
                    <a:pt x="211" y="206"/>
                    <a:pt x="211" y="206"/>
                    <a:pt x="212" y="205"/>
                  </a:cubicBezTo>
                  <a:close/>
                  <a:moveTo>
                    <a:pt x="205" y="208"/>
                  </a:moveTo>
                  <a:cubicBezTo>
                    <a:pt x="205" y="208"/>
                    <a:pt x="205" y="209"/>
                    <a:pt x="204" y="209"/>
                  </a:cubicBezTo>
                  <a:lnTo>
                    <a:pt x="204" y="209"/>
                  </a:lnTo>
                  <a:cubicBezTo>
                    <a:pt x="205" y="209"/>
                    <a:pt x="205" y="208"/>
                    <a:pt x="205" y="208"/>
                  </a:cubicBezTo>
                  <a:lnTo>
                    <a:pt x="205" y="208"/>
                  </a:lnTo>
                  <a:cubicBezTo>
                    <a:pt x="205" y="209"/>
                    <a:pt x="204" y="209"/>
                    <a:pt x="204" y="209"/>
                  </a:cubicBezTo>
                  <a:lnTo>
                    <a:pt x="204" y="209"/>
                  </a:lnTo>
                  <a:cubicBezTo>
                    <a:pt x="204" y="209"/>
                    <a:pt x="204" y="209"/>
                    <a:pt x="204" y="209"/>
                  </a:cubicBezTo>
                  <a:lnTo>
                    <a:pt x="204" y="209"/>
                  </a:lnTo>
                  <a:cubicBezTo>
                    <a:pt x="204" y="209"/>
                    <a:pt x="204" y="209"/>
                    <a:pt x="203" y="209"/>
                  </a:cubicBezTo>
                  <a:lnTo>
                    <a:pt x="203" y="209"/>
                  </a:lnTo>
                  <a:cubicBezTo>
                    <a:pt x="203" y="209"/>
                    <a:pt x="203" y="209"/>
                    <a:pt x="203" y="209"/>
                  </a:cubicBezTo>
                  <a:lnTo>
                    <a:pt x="203" y="209"/>
                  </a:lnTo>
                  <a:lnTo>
                    <a:pt x="205" y="208"/>
                  </a:lnTo>
                  <a:close/>
                  <a:moveTo>
                    <a:pt x="216" y="208"/>
                  </a:moveTo>
                  <a:cubicBezTo>
                    <a:pt x="216" y="208"/>
                    <a:pt x="216" y="208"/>
                    <a:pt x="215" y="208"/>
                  </a:cubicBezTo>
                  <a:lnTo>
                    <a:pt x="215" y="208"/>
                  </a:lnTo>
                  <a:cubicBezTo>
                    <a:pt x="216" y="208"/>
                    <a:pt x="216" y="208"/>
                    <a:pt x="216" y="208"/>
                  </a:cubicBezTo>
                  <a:lnTo>
                    <a:pt x="216" y="208"/>
                  </a:lnTo>
                  <a:cubicBezTo>
                    <a:pt x="216" y="208"/>
                    <a:pt x="216" y="208"/>
                    <a:pt x="215" y="208"/>
                  </a:cubicBezTo>
                  <a:lnTo>
                    <a:pt x="215" y="208"/>
                  </a:lnTo>
                  <a:cubicBezTo>
                    <a:pt x="215" y="208"/>
                    <a:pt x="215" y="208"/>
                    <a:pt x="215" y="208"/>
                  </a:cubicBezTo>
                  <a:lnTo>
                    <a:pt x="215" y="208"/>
                  </a:lnTo>
                  <a:cubicBezTo>
                    <a:pt x="215" y="209"/>
                    <a:pt x="214" y="209"/>
                    <a:pt x="213" y="209"/>
                  </a:cubicBezTo>
                  <a:lnTo>
                    <a:pt x="213" y="209"/>
                  </a:lnTo>
                  <a:cubicBezTo>
                    <a:pt x="214" y="209"/>
                    <a:pt x="215" y="208"/>
                    <a:pt x="216" y="208"/>
                  </a:cubicBezTo>
                  <a:close/>
                  <a:moveTo>
                    <a:pt x="207" y="209"/>
                  </a:moveTo>
                  <a:cubicBezTo>
                    <a:pt x="207" y="209"/>
                    <a:pt x="207" y="209"/>
                    <a:pt x="207" y="209"/>
                  </a:cubicBezTo>
                  <a:lnTo>
                    <a:pt x="207" y="209"/>
                  </a:lnTo>
                  <a:cubicBezTo>
                    <a:pt x="207" y="209"/>
                    <a:pt x="207" y="209"/>
                    <a:pt x="207" y="209"/>
                  </a:cubicBezTo>
                  <a:lnTo>
                    <a:pt x="207" y="209"/>
                  </a:lnTo>
                  <a:lnTo>
                    <a:pt x="207" y="209"/>
                  </a:lnTo>
                  <a:close/>
                  <a:moveTo>
                    <a:pt x="216" y="205"/>
                  </a:moveTo>
                  <a:cubicBezTo>
                    <a:pt x="216" y="205"/>
                    <a:pt x="216" y="205"/>
                    <a:pt x="216" y="205"/>
                  </a:cubicBezTo>
                  <a:lnTo>
                    <a:pt x="216" y="205"/>
                  </a:lnTo>
                  <a:cubicBezTo>
                    <a:pt x="214" y="206"/>
                    <a:pt x="212" y="207"/>
                    <a:pt x="209" y="208"/>
                  </a:cubicBezTo>
                  <a:lnTo>
                    <a:pt x="209" y="208"/>
                  </a:lnTo>
                  <a:cubicBezTo>
                    <a:pt x="209" y="208"/>
                    <a:pt x="209" y="207"/>
                    <a:pt x="209" y="207"/>
                  </a:cubicBezTo>
                  <a:lnTo>
                    <a:pt x="209" y="207"/>
                  </a:lnTo>
                  <a:cubicBezTo>
                    <a:pt x="208" y="208"/>
                    <a:pt x="207" y="208"/>
                    <a:pt x="206" y="209"/>
                  </a:cubicBezTo>
                  <a:lnTo>
                    <a:pt x="206" y="209"/>
                  </a:lnTo>
                  <a:cubicBezTo>
                    <a:pt x="206" y="208"/>
                    <a:pt x="207" y="208"/>
                    <a:pt x="207" y="208"/>
                  </a:cubicBezTo>
                  <a:lnTo>
                    <a:pt x="207" y="208"/>
                  </a:lnTo>
                  <a:cubicBezTo>
                    <a:pt x="206" y="208"/>
                    <a:pt x="205" y="209"/>
                    <a:pt x="204" y="209"/>
                  </a:cubicBezTo>
                  <a:lnTo>
                    <a:pt x="204" y="209"/>
                  </a:lnTo>
                  <a:cubicBezTo>
                    <a:pt x="205" y="209"/>
                    <a:pt x="205" y="209"/>
                    <a:pt x="206" y="209"/>
                  </a:cubicBezTo>
                  <a:lnTo>
                    <a:pt x="206" y="209"/>
                  </a:lnTo>
                  <a:cubicBezTo>
                    <a:pt x="206" y="209"/>
                    <a:pt x="206" y="209"/>
                    <a:pt x="206" y="209"/>
                  </a:cubicBezTo>
                  <a:lnTo>
                    <a:pt x="206" y="209"/>
                  </a:lnTo>
                  <a:cubicBezTo>
                    <a:pt x="207" y="208"/>
                    <a:pt x="208" y="208"/>
                    <a:pt x="209" y="208"/>
                  </a:cubicBezTo>
                  <a:lnTo>
                    <a:pt x="209" y="208"/>
                  </a:lnTo>
                  <a:cubicBezTo>
                    <a:pt x="209" y="208"/>
                    <a:pt x="209" y="208"/>
                    <a:pt x="209" y="208"/>
                  </a:cubicBezTo>
                  <a:lnTo>
                    <a:pt x="209" y="208"/>
                  </a:lnTo>
                  <a:lnTo>
                    <a:pt x="206" y="209"/>
                  </a:lnTo>
                  <a:lnTo>
                    <a:pt x="206" y="209"/>
                  </a:lnTo>
                  <a:cubicBezTo>
                    <a:pt x="206" y="209"/>
                    <a:pt x="206" y="209"/>
                    <a:pt x="206" y="209"/>
                  </a:cubicBezTo>
                  <a:lnTo>
                    <a:pt x="206" y="209"/>
                  </a:lnTo>
                  <a:cubicBezTo>
                    <a:pt x="205" y="209"/>
                    <a:pt x="204" y="209"/>
                    <a:pt x="203" y="210"/>
                  </a:cubicBezTo>
                  <a:lnTo>
                    <a:pt x="203" y="210"/>
                  </a:lnTo>
                  <a:cubicBezTo>
                    <a:pt x="203" y="210"/>
                    <a:pt x="204" y="209"/>
                    <a:pt x="204" y="209"/>
                  </a:cubicBezTo>
                  <a:lnTo>
                    <a:pt x="204" y="209"/>
                  </a:lnTo>
                  <a:cubicBezTo>
                    <a:pt x="204" y="209"/>
                    <a:pt x="203" y="210"/>
                    <a:pt x="203" y="210"/>
                  </a:cubicBezTo>
                  <a:lnTo>
                    <a:pt x="203" y="210"/>
                  </a:lnTo>
                  <a:cubicBezTo>
                    <a:pt x="203" y="210"/>
                    <a:pt x="203" y="209"/>
                    <a:pt x="203" y="209"/>
                  </a:cubicBezTo>
                  <a:lnTo>
                    <a:pt x="203" y="209"/>
                  </a:lnTo>
                  <a:cubicBezTo>
                    <a:pt x="204" y="209"/>
                    <a:pt x="205" y="208"/>
                    <a:pt x="207" y="208"/>
                  </a:cubicBezTo>
                  <a:lnTo>
                    <a:pt x="207" y="208"/>
                  </a:lnTo>
                  <a:cubicBezTo>
                    <a:pt x="207" y="208"/>
                    <a:pt x="207" y="208"/>
                    <a:pt x="207" y="208"/>
                  </a:cubicBezTo>
                  <a:lnTo>
                    <a:pt x="207" y="208"/>
                  </a:lnTo>
                  <a:cubicBezTo>
                    <a:pt x="207" y="208"/>
                    <a:pt x="207" y="208"/>
                    <a:pt x="207" y="208"/>
                  </a:cubicBezTo>
                  <a:lnTo>
                    <a:pt x="207" y="208"/>
                  </a:lnTo>
                  <a:cubicBezTo>
                    <a:pt x="207" y="208"/>
                    <a:pt x="208" y="208"/>
                    <a:pt x="208" y="207"/>
                  </a:cubicBezTo>
                  <a:lnTo>
                    <a:pt x="208" y="207"/>
                  </a:lnTo>
                  <a:cubicBezTo>
                    <a:pt x="208" y="207"/>
                    <a:pt x="208" y="208"/>
                    <a:pt x="207" y="208"/>
                  </a:cubicBezTo>
                  <a:lnTo>
                    <a:pt x="207" y="208"/>
                  </a:lnTo>
                  <a:cubicBezTo>
                    <a:pt x="207" y="208"/>
                    <a:pt x="208" y="208"/>
                    <a:pt x="208" y="208"/>
                  </a:cubicBezTo>
                  <a:lnTo>
                    <a:pt x="208" y="208"/>
                  </a:lnTo>
                  <a:lnTo>
                    <a:pt x="208" y="207"/>
                  </a:lnTo>
                  <a:lnTo>
                    <a:pt x="208" y="207"/>
                  </a:lnTo>
                  <a:cubicBezTo>
                    <a:pt x="208" y="207"/>
                    <a:pt x="208" y="207"/>
                    <a:pt x="208" y="207"/>
                  </a:cubicBezTo>
                  <a:lnTo>
                    <a:pt x="208" y="207"/>
                  </a:lnTo>
                  <a:cubicBezTo>
                    <a:pt x="209" y="207"/>
                    <a:pt x="210" y="207"/>
                    <a:pt x="210" y="207"/>
                  </a:cubicBezTo>
                  <a:lnTo>
                    <a:pt x="210" y="207"/>
                  </a:lnTo>
                  <a:cubicBezTo>
                    <a:pt x="210" y="207"/>
                    <a:pt x="210" y="207"/>
                    <a:pt x="209" y="207"/>
                  </a:cubicBezTo>
                  <a:lnTo>
                    <a:pt x="209" y="207"/>
                  </a:lnTo>
                  <a:cubicBezTo>
                    <a:pt x="211" y="207"/>
                    <a:pt x="212" y="206"/>
                    <a:pt x="214" y="206"/>
                  </a:cubicBezTo>
                  <a:lnTo>
                    <a:pt x="214" y="206"/>
                  </a:lnTo>
                  <a:cubicBezTo>
                    <a:pt x="215" y="206"/>
                    <a:pt x="216" y="205"/>
                    <a:pt x="216" y="205"/>
                  </a:cubicBezTo>
                  <a:close/>
                  <a:moveTo>
                    <a:pt x="224" y="207"/>
                  </a:moveTo>
                  <a:lnTo>
                    <a:pt x="224" y="207"/>
                  </a:lnTo>
                  <a:cubicBezTo>
                    <a:pt x="223" y="207"/>
                    <a:pt x="222" y="207"/>
                    <a:pt x="222" y="208"/>
                  </a:cubicBezTo>
                  <a:lnTo>
                    <a:pt x="222" y="208"/>
                  </a:lnTo>
                  <a:cubicBezTo>
                    <a:pt x="219" y="208"/>
                    <a:pt x="217" y="209"/>
                    <a:pt x="215" y="210"/>
                  </a:cubicBezTo>
                  <a:lnTo>
                    <a:pt x="215" y="210"/>
                  </a:lnTo>
                  <a:cubicBezTo>
                    <a:pt x="215" y="210"/>
                    <a:pt x="215" y="209"/>
                    <a:pt x="215" y="209"/>
                  </a:cubicBezTo>
                  <a:lnTo>
                    <a:pt x="215" y="209"/>
                  </a:lnTo>
                  <a:lnTo>
                    <a:pt x="224" y="207"/>
                  </a:lnTo>
                  <a:close/>
                  <a:moveTo>
                    <a:pt x="204" y="209"/>
                  </a:moveTo>
                  <a:cubicBezTo>
                    <a:pt x="204" y="209"/>
                    <a:pt x="203" y="209"/>
                    <a:pt x="203" y="209"/>
                  </a:cubicBezTo>
                  <a:lnTo>
                    <a:pt x="203" y="209"/>
                  </a:lnTo>
                  <a:cubicBezTo>
                    <a:pt x="203" y="209"/>
                    <a:pt x="203" y="209"/>
                    <a:pt x="203" y="209"/>
                  </a:cubicBezTo>
                  <a:lnTo>
                    <a:pt x="203" y="209"/>
                  </a:lnTo>
                  <a:cubicBezTo>
                    <a:pt x="202" y="209"/>
                    <a:pt x="201" y="210"/>
                    <a:pt x="200" y="210"/>
                  </a:cubicBezTo>
                  <a:lnTo>
                    <a:pt x="200" y="210"/>
                  </a:lnTo>
                  <a:cubicBezTo>
                    <a:pt x="200" y="210"/>
                    <a:pt x="201" y="210"/>
                    <a:pt x="201" y="209"/>
                  </a:cubicBezTo>
                  <a:lnTo>
                    <a:pt x="201" y="209"/>
                  </a:lnTo>
                  <a:cubicBezTo>
                    <a:pt x="202" y="209"/>
                    <a:pt x="203" y="209"/>
                    <a:pt x="203" y="209"/>
                  </a:cubicBezTo>
                  <a:lnTo>
                    <a:pt x="203" y="209"/>
                  </a:lnTo>
                  <a:cubicBezTo>
                    <a:pt x="203" y="209"/>
                    <a:pt x="203" y="209"/>
                    <a:pt x="203" y="209"/>
                  </a:cubicBezTo>
                  <a:lnTo>
                    <a:pt x="203" y="209"/>
                  </a:lnTo>
                  <a:cubicBezTo>
                    <a:pt x="203" y="209"/>
                    <a:pt x="204" y="209"/>
                    <a:pt x="204" y="209"/>
                  </a:cubicBezTo>
                  <a:close/>
                  <a:moveTo>
                    <a:pt x="221" y="206"/>
                  </a:moveTo>
                  <a:cubicBezTo>
                    <a:pt x="219" y="206"/>
                    <a:pt x="218" y="207"/>
                    <a:pt x="216" y="207"/>
                  </a:cubicBezTo>
                  <a:lnTo>
                    <a:pt x="216" y="207"/>
                  </a:lnTo>
                  <a:cubicBezTo>
                    <a:pt x="216" y="207"/>
                    <a:pt x="216" y="207"/>
                    <a:pt x="216" y="207"/>
                  </a:cubicBezTo>
                  <a:lnTo>
                    <a:pt x="216" y="207"/>
                  </a:lnTo>
                  <a:cubicBezTo>
                    <a:pt x="216" y="207"/>
                    <a:pt x="215" y="207"/>
                    <a:pt x="215" y="207"/>
                  </a:cubicBezTo>
                  <a:lnTo>
                    <a:pt x="215" y="207"/>
                  </a:lnTo>
                  <a:cubicBezTo>
                    <a:pt x="215" y="207"/>
                    <a:pt x="216" y="207"/>
                    <a:pt x="216" y="207"/>
                  </a:cubicBezTo>
                  <a:lnTo>
                    <a:pt x="216" y="207"/>
                  </a:lnTo>
                  <a:cubicBezTo>
                    <a:pt x="216" y="207"/>
                    <a:pt x="216" y="207"/>
                    <a:pt x="216" y="207"/>
                  </a:cubicBezTo>
                  <a:lnTo>
                    <a:pt x="216" y="207"/>
                  </a:lnTo>
                  <a:cubicBezTo>
                    <a:pt x="214" y="208"/>
                    <a:pt x="212" y="209"/>
                    <a:pt x="211" y="209"/>
                  </a:cubicBezTo>
                  <a:lnTo>
                    <a:pt x="211" y="209"/>
                  </a:lnTo>
                  <a:cubicBezTo>
                    <a:pt x="210" y="210"/>
                    <a:pt x="209" y="210"/>
                    <a:pt x="208" y="210"/>
                  </a:cubicBezTo>
                  <a:lnTo>
                    <a:pt x="208" y="210"/>
                  </a:lnTo>
                  <a:cubicBezTo>
                    <a:pt x="209" y="210"/>
                    <a:pt x="211" y="209"/>
                    <a:pt x="212" y="208"/>
                  </a:cubicBezTo>
                  <a:lnTo>
                    <a:pt x="212" y="208"/>
                  </a:lnTo>
                  <a:cubicBezTo>
                    <a:pt x="212" y="208"/>
                    <a:pt x="212" y="208"/>
                    <a:pt x="212" y="208"/>
                  </a:cubicBezTo>
                  <a:lnTo>
                    <a:pt x="212" y="208"/>
                  </a:lnTo>
                  <a:lnTo>
                    <a:pt x="213" y="208"/>
                  </a:lnTo>
                  <a:lnTo>
                    <a:pt x="213" y="208"/>
                  </a:lnTo>
                  <a:cubicBezTo>
                    <a:pt x="213" y="208"/>
                    <a:pt x="213" y="208"/>
                    <a:pt x="213" y="208"/>
                  </a:cubicBezTo>
                  <a:lnTo>
                    <a:pt x="213" y="208"/>
                  </a:lnTo>
                  <a:cubicBezTo>
                    <a:pt x="213" y="208"/>
                    <a:pt x="213" y="208"/>
                    <a:pt x="213" y="208"/>
                  </a:cubicBezTo>
                  <a:lnTo>
                    <a:pt x="213" y="208"/>
                  </a:lnTo>
                  <a:lnTo>
                    <a:pt x="213" y="208"/>
                  </a:lnTo>
                  <a:lnTo>
                    <a:pt x="213" y="208"/>
                  </a:lnTo>
                  <a:cubicBezTo>
                    <a:pt x="213" y="208"/>
                    <a:pt x="213" y="208"/>
                    <a:pt x="213" y="208"/>
                  </a:cubicBezTo>
                  <a:lnTo>
                    <a:pt x="213" y="208"/>
                  </a:lnTo>
                  <a:cubicBezTo>
                    <a:pt x="213" y="208"/>
                    <a:pt x="213" y="208"/>
                    <a:pt x="212" y="208"/>
                  </a:cubicBezTo>
                  <a:lnTo>
                    <a:pt x="212" y="208"/>
                  </a:lnTo>
                  <a:cubicBezTo>
                    <a:pt x="213" y="208"/>
                    <a:pt x="214" y="208"/>
                    <a:pt x="215" y="207"/>
                  </a:cubicBezTo>
                  <a:lnTo>
                    <a:pt x="215" y="207"/>
                  </a:lnTo>
                  <a:cubicBezTo>
                    <a:pt x="214" y="208"/>
                    <a:pt x="214" y="208"/>
                    <a:pt x="213" y="208"/>
                  </a:cubicBezTo>
                  <a:lnTo>
                    <a:pt x="213" y="208"/>
                  </a:lnTo>
                  <a:cubicBezTo>
                    <a:pt x="213" y="208"/>
                    <a:pt x="213" y="208"/>
                    <a:pt x="213" y="208"/>
                  </a:cubicBezTo>
                  <a:lnTo>
                    <a:pt x="213" y="208"/>
                  </a:lnTo>
                  <a:cubicBezTo>
                    <a:pt x="213" y="208"/>
                    <a:pt x="213" y="208"/>
                    <a:pt x="213" y="208"/>
                  </a:cubicBezTo>
                  <a:lnTo>
                    <a:pt x="213" y="208"/>
                  </a:lnTo>
                  <a:lnTo>
                    <a:pt x="214" y="207"/>
                  </a:lnTo>
                  <a:lnTo>
                    <a:pt x="214" y="207"/>
                  </a:lnTo>
                  <a:cubicBezTo>
                    <a:pt x="214" y="207"/>
                    <a:pt x="214" y="207"/>
                    <a:pt x="214" y="207"/>
                  </a:cubicBezTo>
                  <a:lnTo>
                    <a:pt x="214" y="207"/>
                  </a:lnTo>
                  <a:cubicBezTo>
                    <a:pt x="214" y="207"/>
                    <a:pt x="214" y="207"/>
                    <a:pt x="213" y="208"/>
                  </a:cubicBezTo>
                  <a:lnTo>
                    <a:pt x="213" y="208"/>
                  </a:lnTo>
                  <a:cubicBezTo>
                    <a:pt x="214" y="207"/>
                    <a:pt x="214" y="207"/>
                    <a:pt x="215" y="207"/>
                  </a:cubicBezTo>
                  <a:lnTo>
                    <a:pt x="215" y="207"/>
                  </a:lnTo>
                  <a:cubicBezTo>
                    <a:pt x="215" y="207"/>
                    <a:pt x="216" y="207"/>
                    <a:pt x="216" y="207"/>
                  </a:cubicBezTo>
                  <a:lnTo>
                    <a:pt x="216" y="207"/>
                  </a:lnTo>
                  <a:cubicBezTo>
                    <a:pt x="216" y="207"/>
                    <a:pt x="216" y="207"/>
                    <a:pt x="216" y="207"/>
                  </a:cubicBezTo>
                  <a:lnTo>
                    <a:pt x="216" y="207"/>
                  </a:lnTo>
                  <a:cubicBezTo>
                    <a:pt x="217" y="207"/>
                    <a:pt x="217" y="207"/>
                    <a:pt x="217" y="206"/>
                  </a:cubicBezTo>
                  <a:lnTo>
                    <a:pt x="217" y="206"/>
                  </a:lnTo>
                  <a:cubicBezTo>
                    <a:pt x="218" y="206"/>
                    <a:pt x="220" y="206"/>
                    <a:pt x="221" y="206"/>
                  </a:cubicBezTo>
                  <a:close/>
                  <a:moveTo>
                    <a:pt x="207" y="209"/>
                  </a:moveTo>
                  <a:lnTo>
                    <a:pt x="204" y="210"/>
                  </a:lnTo>
                  <a:lnTo>
                    <a:pt x="204" y="210"/>
                  </a:lnTo>
                  <a:cubicBezTo>
                    <a:pt x="203" y="210"/>
                    <a:pt x="203" y="210"/>
                    <a:pt x="203" y="211"/>
                  </a:cubicBezTo>
                  <a:lnTo>
                    <a:pt x="203" y="211"/>
                  </a:lnTo>
                  <a:cubicBezTo>
                    <a:pt x="203" y="210"/>
                    <a:pt x="203" y="210"/>
                    <a:pt x="203" y="210"/>
                  </a:cubicBezTo>
                  <a:lnTo>
                    <a:pt x="203" y="210"/>
                  </a:lnTo>
                  <a:cubicBezTo>
                    <a:pt x="203" y="210"/>
                    <a:pt x="203" y="210"/>
                    <a:pt x="204" y="210"/>
                  </a:cubicBezTo>
                  <a:lnTo>
                    <a:pt x="204" y="210"/>
                  </a:lnTo>
                  <a:lnTo>
                    <a:pt x="205" y="210"/>
                  </a:lnTo>
                  <a:lnTo>
                    <a:pt x="205" y="210"/>
                  </a:lnTo>
                  <a:cubicBezTo>
                    <a:pt x="206" y="209"/>
                    <a:pt x="206" y="209"/>
                    <a:pt x="207" y="209"/>
                  </a:cubicBezTo>
                  <a:close/>
                  <a:moveTo>
                    <a:pt x="197" y="206"/>
                  </a:moveTo>
                  <a:cubicBezTo>
                    <a:pt x="196" y="207"/>
                    <a:pt x="195" y="207"/>
                    <a:pt x="194" y="208"/>
                  </a:cubicBezTo>
                  <a:lnTo>
                    <a:pt x="194" y="208"/>
                  </a:lnTo>
                  <a:cubicBezTo>
                    <a:pt x="195" y="208"/>
                    <a:pt x="196" y="207"/>
                    <a:pt x="197" y="207"/>
                  </a:cubicBezTo>
                  <a:lnTo>
                    <a:pt x="197" y="207"/>
                  </a:lnTo>
                  <a:lnTo>
                    <a:pt x="194" y="208"/>
                  </a:lnTo>
                  <a:lnTo>
                    <a:pt x="194" y="208"/>
                  </a:lnTo>
                  <a:cubicBezTo>
                    <a:pt x="194" y="208"/>
                    <a:pt x="193" y="209"/>
                    <a:pt x="193" y="209"/>
                  </a:cubicBezTo>
                  <a:lnTo>
                    <a:pt x="193" y="209"/>
                  </a:lnTo>
                  <a:cubicBezTo>
                    <a:pt x="193" y="209"/>
                    <a:pt x="193" y="209"/>
                    <a:pt x="194" y="209"/>
                  </a:cubicBezTo>
                  <a:lnTo>
                    <a:pt x="194" y="209"/>
                  </a:lnTo>
                  <a:lnTo>
                    <a:pt x="193" y="209"/>
                  </a:lnTo>
                  <a:lnTo>
                    <a:pt x="193" y="209"/>
                  </a:lnTo>
                  <a:cubicBezTo>
                    <a:pt x="193" y="209"/>
                    <a:pt x="193" y="209"/>
                    <a:pt x="193" y="209"/>
                  </a:cubicBezTo>
                  <a:lnTo>
                    <a:pt x="193" y="209"/>
                  </a:lnTo>
                  <a:cubicBezTo>
                    <a:pt x="193" y="209"/>
                    <a:pt x="193" y="209"/>
                    <a:pt x="193" y="209"/>
                  </a:cubicBezTo>
                  <a:lnTo>
                    <a:pt x="193" y="209"/>
                  </a:lnTo>
                  <a:cubicBezTo>
                    <a:pt x="193" y="209"/>
                    <a:pt x="193" y="209"/>
                    <a:pt x="192" y="209"/>
                  </a:cubicBezTo>
                  <a:lnTo>
                    <a:pt x="192" y="209"/>
                  </a:lnTo>
                  <a:cubicBezTo>
                    <a:pt x="192" y="209"/>
                    <a:pt x="193" y="209"/>
                    <a:pt x="193" y="209"/>
                  </a:cubicBezTo>
                  <a:lnTo>
                    <a:pt x="193" y="209"/>
                  </a:lnTo>
                  <a:cubicBezTo>
                    <a:pt x="192" y="209"/>
                    <a:pt x="192" y="209"/>
                    <a:pt x="192" y="209"/>
                  </a:cubicBezTo>
                  <a:lnTo>
                    <a:pt x="192" y="209"/>
                  </a:lnTo>
                  <a:cubicBezTo>
                    <a:pt x="192" y="209"/>
                    <a:pt x="192" y="209"/>
                    <a:pt x="192" y="209"/>
                  </a:cubicBezTo>
                  <a:lnTo>
                    <a:pt x="192" y="209"/>
                  </a:lnTo>
                  <a:cubicBezTo>
                    <a:pt x="192" y="209"/>
                    <a:pt x="192" y="209"/>
                    <a:pt x="192" y="209"/>
                  </a:cubicBezTo>
                  <a:lnTo>
                    <a:pt x="192" y="209"/>
                  </a:lnTo>
                  <a:cubicBezTo>
                    <a:pt x="192" y="209"/>
                    <a:pt x="192" y="209"/>
                    <a:pt x="192" y="209"/>
                  </a:cubicBezTo>
                  <a:lnTo>
                    <a:pt x="192" y="209"/>
                  </a:lnTo>
                  <a:cubicBezTo>
                    <a:pt x="193" y="209"/>
                    <a:pt x="193" y="208"/>
                    <a:pt x="194" y="208"/>
                  </a:cubicBezTo>
                  <a:lnTo>
                    <a:pt x="194" y="208"/>
                  </a:lnTo>
                  <a:cubicBezTo>
                    <a:pt x="192" y="209"/>
                    <a:pt x="191" y="209"/>
                    <a:pt x="190" y="209"/>
                  </a:cubicBezTo>
                  <a:lnTo>
                    <a:pt x="190" y="209"/>
                  </a:lnTo>
                  <a:cubicBezTo>
                    <a:pt x="189" y="210"/>
                    <a:pt x="187" y="210"/>
                    <a:pt x="185" y="211"/>
                  </a:cubicBezTo>
                  <a:lnTo>
                    <a:pt x="185" y="211"/>
                  </a:lnTo>
                  <a:cubicBezTo>
                    <a:pt x="189" y="209"/>
                    <a:pt x="192" y="208"/>
                    <a:pt x="197" y="206"/>
                  </a:cubicBezTo>
                  <a:close/>
                  <a:moveTo>
                    <a:pt x="196" y="211"/>
                  </a:moveTo>
                  <a:lnTo>
                    <a:pt x="196" y="211"/>
                  </a:lnTo>
                  <a:cubicBezTo>
                    <a:pt x="196" y="211"/>
                    <a:pt x="196" y="211"/>
                    <a:pt x="196" y="212"/>
                  </a:cubicBezTo>
                  <a:lnTo>
                    <a:pt x="196" y="212"/>
                  </a:lnTo>
                  <a:cubicBezTo>
                    <a:pt x="196" y="212"/>
                    <a:pt x="195" y="212"/>
                    <a:pt x="195" y="212"/>
                  </a:cubicBezTo>
                  <a:lnTo>
                    <a:pt x="195" y="212"/>
                  </a:lnTo>
                  <a:cubicBezTo>
                    <a:pt x="196" y="212"/>
                    <a:pt x="196" y="211"/>
                    <a:pt x="196" y="211"/>
                  </a:cubicBezTo>
                  <a:lnTo>
                    <a:pt x="196" y="211"/>
                  </a:lnTo>
                  <a:cubicBezTo>
                    <a:pt x="196" y="211"/>
                    <a:pt x="196" y="211"/>
                    <a:pt x="196" y="211"/>
                  </a:cubicBezTo>
                  <a:close/>
                  <a:moveTo>
                    <a:pt x="211" y="210"/>
                  </a:moveTo>
                  <a:cubicBezTo>
                    <a:pt x="211" y="210"/>
                    <a:pt x="210" y="210"/>
                    <a:pt x="210" y="210"/>
                  </a:cubicBezTo>
                  <a:lnTo>
                    <a:pt x="210" y="210"/>
                  </a:lnTo>
                  <a:cubicBezTo>
                    <a:pt x="208" y="211"/>
                    <a:pt x="206" y="212"/>
                    <a:pt x="203" y="213"/>
                  </a:cubicBezTo>
                  <a:lnTo>
                    <a:pt x="203" y="213"/>
                  </a:lnTo>
                  <a:cubicBezTo>
                    <a:pt x="206" y="212"/>
                    <a:pt x="208" y="211"/>
                    <a:pt x="211" y="210"/>
                  </a:cubicBezTo>
                  <a:close/>
                  <a:moveTo>
                    <a:pt x="203" y="210"/>
                  </a:moveTo>
                  <a:cubicBezTo>
                    <a:pt x="203" y="210"/>
                    <a:pt x="203" y="210"/>
                    <a:pt x="203" y="210"/>
                  </a:cubicBezTo>
                  <a:lnTo>
                    <a:pt x="203" y="210"/>
                  </a:lnTo>
                  <a:lnTo>
                    <a:pt x="203" y="210"/>
                  </a:lnTo>
                  <a:lnTo>
                    <a:pt x="203" y="210"/>
                  </a:lnTo>
                  <a:cubicBezTo>
                    <a:pt x="203" y="210"/>
                    <a:pt x="203" y="210"/>
                    <a:pt x="203" y="210"/>
                  </a:cubicBezTo>
                  <a:lnTo>
                    <a:pt x="203" y="210"/>
                  </a:lnTo>
                  <a:cubicBezTo>
                    <a:pt x="200" y="211"/>
                    <a:pt x="197" y="212"/>
                    <a:pt x="194" y="213"/>
                  </a:cubicBezTo>
                  <a:cubicBezTo>
                    <a:pt x="197" y="212"/>
                    <a:pt x="200" y="211"/>
                    <a:pt x="203" y="210"/>
                  </a:cubicBezTo>
                  <a:lnTo>
                    <a:pt x="203" y="210"/>
                  </a:lnTo>
                  <a:cubicBezTo>
                    <a:pt x="203" y="210"/>
                    <a:pt x="203" y="210"/>
                    <a:pt x="203" y="210"/>
                  </a:cubicBezTo>
                  <a:lnTo>
                    <a:pt x="203" y="210"/>
                  </a:lnTo>
                  <a:cubicBezTo>
                    <a:pt x="203" y="210"/>
                    <a:pt x="203" y="210"/>
                    <a:pt x="203" y="210"/>
                  </a:cubicBezTo>
                  <a:close/>
                  <a:moveTo>
                    <a:pt x="202" y="212"/>
                  </a:moveTo>
                  <a:cubicBezTo>
                    <a:pt x="202" y="213"/>
                    <a:pt x="202" y="213"/>
                    <a:pt x="202" y="213"/>
                  </a:cubicBezTo>
                  <a:lnTo>
                    <a:pt x="202" y="213"/>
                  </a:lnTo>
                  <a:cubicBezTo>
                    <a:pt x="202" y="213"/>
                    <a:pt x="202" y="213"/>
                    <a:pt x="202" y="212"/>
                  </a:cubicBezTo>
                  <a:close/>
                  <a:moveTo>
                    <a:pt x="203" y="213"/>
                  </a:moveTo>
                  <a:cubicBezTo>
                    <a:pt x="203" y="213"/>
                    <a:pt x="203" y="213"/>
                    <a:pt x="203" y="213"/>
                  </a:cubicBezTo>
                  <a:lnTo>
                    <a:pt x="203" y="213"/>
                  </a:lnTo>
                  <a:cubicBezTo>
                    <a:pt x="203" y="213"/>
                    <a:pt x="203" y="213"/>
                    <a:pt x="203" y="213"/>
                  </a:cubicBezTo>
                  <a:close/>
                  <a:moveTo>
                    <a:pt x="202" y="213"/>
                  </a:moveTo>
                  <a:cubicBezTo>
                    <a:pt x="202" y="213"/>
                    <a:pt x="202" y="213"/>
                    <a:pt x="202" y="213"/>
                  </a:cubicBezTo>
                  <a:lnTo>
                    <a:pt x="202" y="213"/>
                  </a:lnTo>
                  <a:cubicBezTo>
                    <a:pt x="202" y="213"/>
                    <a:pt x="202" y="213"/>
                    <a:pt x="202" y="213"/>
                  </a:cubicBezTo>
                  <a:lnTo>
                    <a:pt x="202" y="213"/>
                  </a:lnTo>
                  <a:cubicBezTo>
                    <a:pt x="202" y="213"/>
                    <a:pt x="202" y="213"/>
                    <a:pt x="202" y="213"/>
                  </a:cubicBezTo>
                  <a:close/>
                  <a:moveTo>
                    <a:pt x="194" y="213"/>
                  </a:moveTo>
                  <a:cubicBezTo>
                    <a:pt x="194" y="213"/>
                    <a:pt x="194" y="213"/>
                    <a:pt x="194" y="213"/>
                  </a:cubicBezTo>
                  <a:lnTo>
                    <a:pt x="194" y="213"/>
                  </a:lnTo>
                  <a:cubicBezTo>
                    <a:pt x="194" y="213"/>
                    <a:pt x="194" y="213"/>
                    <a:pt x="194" y="213"/>
                  </a:cubicBezTo>
                  <a:lnTo>
                    <a:pt x="194" y="213"/>
                  </a:lnTo>
                  <a:cubicBezTo>
                    <a:pt x="194" y="213"/>
                    <a:pt x="194" y="213"/>
                    <a:pt x="195" y="213"/>
                  </a:cubicBezTo>
                  <a:close/>
                  <a:moveTo>
                    <a:pt x="193" y="213"/>
                  </a:moveTo>
                  <a:cubicBezTo>
                    <a:pt x="192" y="213"/>
                    <a:pt x="192" y="213"/>
                    <a:pt x="192" y="213"/>
                  </a:cubicBezTo>
                  <a:lnTo>
                    <a:pt x="192" y="213"/>
                  </a:lnTo>
                  <a:cubicBezTo>
                    <a:pt x="192" y="213"/>
                    <a:pt x="192" y="213"/>
                    <a:pt x="192" y="213"/>
                  </a:cubicBezTo>
                  <a:lnTo>
                    <a:pt x="192" y="213"/>
                  </a:lnTo>
                  <a:cubicBezTo>
                    <a:pt x="192" y="213"/>
                    <a:pt x="192" y="213"/>
                    <a:pt x="192" y="213"/>
                  </a:cubicBezTo>
                  <a:close/>
                  <a:moveTo>
                    <a:pt x="191" y="213"/>
                  </a:moveTo>
                  <a:lnTo>
                    <a:pt x="191" y="213"/>
                  </a:lnTo>
                  <a:cubicBezTo>
                    <a:pt x="190" y="213"/>
                    <a:pt x="189" y="213"/>
                    <a:pt x="187" y="214"/>
                  </a:cubicBezTo>
                  <a:lnTo>
                    <a:pt x="187" y="214"/>
                  </a:lnTo>
                  <a:cubicBezTo>
                    <a:pt x="188" y="213"/>
                    <a:pt x="189" y="213"/>
                    <a:pt x="191" y="213"/>
                  </a:cubicBezTo>
                  <a:close/>
                  <a:moveTo>
                    <a:pt x="212" y="208"/>
                  </a:moveTo>
                  <a:lnTo>
                    <a:pt x="208" y="210"/>
                  </a:lnTo>
                  <a:lnTo>
                    <a:pt x="208" y="210"/>
                  </a:lnTo>
                  <a:cubicBezTo>
                    <a:pt x="208" y="210"/>
                    <a:pt x="208" y="210"/>
                    <a:pt x="208" y="210"/>
                  </a:cubicBezTo>
                  <a:lnTo>
                    <a:pt x="208" y="210"/>
                  </a:lnTo>
                  <a:cubicBezTo>
                    <a:pt x="208" y="210"/>
                    <a:pt x="207" y="211"/>
                    <a:pt x="207" y="211"/>
                  </a:cubicBezTo>
                  <a:lnTo>
                    <a:pt x="207" y="211"/>
                  </a:lnTo>
                  <a:cubicBezTo>
                    <a:pt x="207" y="211"/>
                    <a:pt x="207" y="211"/>
                    <a:pt x="207" y="211"/>
                  </a:cubicBezTo>
                  <a:lnTo>
                    <a:pt x="207" y="211"/>
                  </a:lnTo>
                  <a:lnTo>
                    <a:pt x="208" y="210"/>
                  </a:lnTo>
                  <a:lnTo>
                    <a:pt x="208" y="210"/>
                  </a:lnTo>
                  <a:cubicBezTo>
                    <a:pt x="207" y="211"/>
                    <a:pt x="206" y="211"/>
                    <a:pt x="204" y="211"/>
                  </a:cubicBezTo>
                  <a:lnTo>
                    <a:pt x="204" y="211"/>
                  </a:lnTo>
                  <a:cubicBezTo>
                    <a:pt x="205" y="211"/>
                    <a:pt x="205" y="211"/>
                    <a:pt x="206" y="211"/>
                  </a:cubicBezTo>
                  <a:lnTo>
                    <a:pt x="206" y="211"/>
                  </a:lnTo>
                  <a:cubicBezTo>
                    <a:pt x="203" y="212"/>
                    <a:pt x="203" y="212"/>
                    <a:pt x="202" y="212"/>
                  </a:cubicBezTo>
                  <a:lnTo>
                    <a:pt x="202" y="212"/>
                  </a:lnTo>
                  <a:cubicBezTo>
                    <a:pt x="203" y="212"/>
                    <a:pt x="204" y="212"/>
                    <a:pt x="204" y="211"/>
                  </a:cubicBezTo>
                  <a:lnTo>
                    <a:pt x="204" y="211"/>
                  </a:lnTo>
                  <a:cubicBezTo>
                    <a:pt x="204" y="212"/>
                    <a:pt x="204" y="212"/>
                    <a:pt x="204" y="212"/>
                  </a:cubicBezTo>
                  <a:lnTo>
                    <a:pt x="204" y="212"/>
                  </a:lnTo>
                  <a:cubicBezTo>
                    <a:pt x="203" y="212"/>
                    <a:pt x="203" y="212"/>
                    <a:pt x="202" y="212"/>
                  </a:cubicBezTo>
                  <a:lnTo>
                    <a:pt x="202" y="212"/>
                  </a:lnTo>
                  <a:cubicBezTo>
                    <a:pt x="203" y="212"/>
                    <a:pt x="203" y="212"/>
                    <a:pt x="204" y="212"/>
                  </a:cubicBezTo>
                  <a:lnTo>
                    <a:pt x="204" y="212"/>
                  </a:lnTo>
                  <a:cubicBezTo>
                    <a:pt x="204" y="212"/>
                    <a:pt x="204" y="212"/>
                    <a:pt x="204" y="212"/>
                  </a:cubicBezTo>
                  <a:lnTo>
                    <a:pt x="204" y="212"/>
                  </a:lnTo>
                  <a:cubicBezTo>
                    <a:pt x="204" y="212"/>
                    <a:pt x="205" y="212"/>
                    <a:pt x="205" y="212"/>
                  </a:cubicBezTo>
                  <a:lnTo>
                    <a:pt x="205" y="212"/>
                  </a:lnTo>
                  <a:lnTo>
                    <a:pt x="204" y="212"/>
                  </a:lnTo>
                  <a:lnTo>
                    <a:pt x="204" y="212"/>
                  </a:lnTo>
                  <a:cubicBezTo>
                    <a:pt x="204" y="212"/>
                    <a:pt x="205" y="212"/>
                    <a:pt x="205" y="212"/>
                  </a:cubicBezTo>
                  <a:lnTo>
                    <a:pt x="205" y="212"/>
                  </a:lnTo>
                  <a:cubicBezTo>
                    <a:pt x="205" y="212"/>
                    <a:pt x="205" y="212"/>
                    <a:pt x="205" y="212"/>
                  </a:cubicBezTo>
                  <a:lnTo>
                    <a:pt x="205" y="212"/>
                  </a:lnTo>
                  <a:lnTo>
                    <a:pt x="207" y="211"/>
                  </a:lnTo>
                  <a:lnTo>
                    <a:pt x="207" y="211"/>
                  </a:lnTo>
                  <a:cubicBezTo>
                    <a:pt x="207" y="211"/>
                    <a:pt x="207" y="211"/>
                    <a:pt x="207" y="211"/>
                  </a:cubicBezTo>
                  <a:lnTo>
                    <a:pt x="207" y="211"/>
                  </a:lnTo>
                  <a:cubicBezTo>
                    <a:pt x="206" y="211"/>
                    <a:pt x="206" y="211"/>
                    <a:pt x="205" y="212"/>
                  </a:cubicBezTo>
                  <a:lnTo>
                    <a:pt x="205" y="212"/>
                  </a:lnTo>
                  <a:cubicBezTo>
                    <a:pt x="208" y="211"/>
                    <a:pt x="211" y="210"/>
                    <a:pt x="213" y="209"/>
                  </a:cubicBezTo>
                  <a:lnTo>
                    <a:pt x="213" y="209"/>
                  </a:lnTo>
                  <a:cubicBezTo>
                    <a:pt x="213" y="209"/>
                    <a:pt x="212" y="210"/>
                    <a:pt x="211" y="210"/>
                  </a:cubicBezTo>
                  <a:lnTo>
                    <a:pt x="211" y="210"/>
                  </a:lnTo>
                  <a:cubicBezTo>
                    <a:pt x="211" y="210"/>
                    <a:pt x="211" y="210"/>
                    <a:pt x="211" y="210"/>
                  </a:cubicBezTo>
                  <a:lnTo>
                    <a:pt x="211" y="210"/>
                  </a:lnTo>
                  <a:cubicBezTo>
                    <a:pt x="211" y="210"/>
                    <a:pt x="211" y="210"/>
                    <a:pt x="211" y="210"/>
                  </a:cubicBezTo>
                  <a:lnTo>
                    <a:pt x="211" y="210"/>
                  </a:lnTo>
                  <a:cubicBezTo>
                    <a:pt x="211" y="210"/>
                    <a:pt x="211" y="210"/>
                    <a:pt x="211" y="210"/>
                  </a:cubicBezTo>
                  <a:lnTo>
                    <a:pt x="211" y="210"/>
                  </a:lnTo>
                  <a:cubicBezTo>
                    <a:pt x="209" y="211"/>
                    <a:pt x="206" y="212"/>
                    <a:pt x="203" y="213"/>
                  </a:cubicBezTo>
                  <a:lnTo>
                    <a:pt x="203" y="213"/>
                  </a:lnTo>
                  <a:cubicBezTo>
                    <a:pt x="203" y="212"/>
                    <a:pt x="204" y="212"/>
                    <a:pt x="204" y="212"/>
                  </a:cubicBezTo>
                  <a:lnTo>
                    <a:pt x="204" y="212"/>
                  </a:lnTo>
                  <a:cubicBezTo>
                    <a:pt x="203" y="212"/>
                    <a:pt x="203" y="212"/>
                    <a:pt x="202" y="213"/>
                  </a:cubicBezTo>
                  <a:lnTo>
                    <a:pt x="203" y="213"/>
                  </a:lnTo>
                  <a:cubicBezTo>
                    <a:pt x="203" y="213"/>
                    <a:pt x="203" y="213"/>
                    <a:pt x="203" y="213"/>
                  </a:cubicBezTo>
                  <a:lnTo>
                    <a:pt x="203" y="213"/>
                  </a:lnTo>
                  <a:cubicBezTo>
                    <a:pt x="203" y="213"/>
                    <a:pt x="203" y="213"/>
                    <a:pt x="203" y="213"/>
                  </a:cubicBezTo>
                  <a:cubicBezTo>
                    <a:pt x="203" y="213"/>
                    <a:pt x="203" y="213"/>
                    <a:pt x="203" y="213"/>
                  </a:cubicBezTo>
                  <a:lnTo>
                    <a:pt x="203" y="213"/>
                  </a:lnTo>
                  <a:cubicBezTo>
                    <a:pt x="203" y="213"/>
                    <a:pt x="203" y="213"/>
                    <a:pt x="203" y="213"/>
                  </a:cubicBezTo>
                  <a:lnTo>
                    <a:pt x="203" y="213"/>
                  </a:lnTo>
                  <a:cubicBezTo>
                    <a:pt x="203" y="213"/>
                    <a:pt x="202" y="213"/>
                    <a:pt x="202" y="213"/>
                  </a:cubicBezTo>
                  <a:lnTo>
                    <a:pt x="202" y="213"/>
                  </a:lnTo>
                  <a:cubicBezTo>
                    <a:pt x="202" y="213"/>
                    <a:pt x="202" y="213"/>
                    <a:pt x="201" y="213"/>
                  </a:cubicBezTo>
                  <a:lnTo>
                    <a:pt x="201" y="213"/>
                  </a:lnTo>
                  <a:cubicBezTo>
                    <a:pt x="201" y="213"/>
                    <a:pt x="201" y="213"/>
                    <a:pt x="201" y="213"/>
                  </a:cubicBezTo>
                  <a:lnTo>
                    <a:pt x="201" y="213"/>
                  </a:lnTo>
                  <a:cubicBezTo>
                    <a:pt x="201" y="213"/>
                    <a:pt x="201" y="213"/>
                    <a:pt x="201" y="213"/>
                  </a:cubicBezTo>
                  <a:lnTo>
                    <a:pt x="201" y="213"/>
                  </a:lnTo>
                  <a:cubicBezTo>
                    <a:pt x="201" y="213"/>
                    <a:pt x="201" y="213"/>
                    <a:pt x="201" y="213"/>
                  </a:cubicBezTo>
                  <a:lnTo>
                    <a:pt x="201" y="213"/>
                  </a:lnTo>
                  <a:cubicBezTo>
                    <a:pt x="201" y="213"/>
                    <a:pt x="201" y="213"/>
                    <a:pt x="201" y="213"/>
                  </a:cubicBezTo>
                  <a:lnTo>
                    <a:pt x="201" y="213"/>
                  </a:lnTo>
                  <a:cubicBezTo>
                    <a:pt x="200" y="214"/>
                    <a:pt x="198" y="214"/>
                    <a:pt x="197" y="214"/>
                  </a:cubicBezTo>
                  <a:lnTo>
                    <a:pt x="197" y="214"/>
                  </a:lnTo>
                  <a:cubicBezTo>
                    <a:pt x="199" y="214"/>
                    <a:pt x="200" y="213"/>
                    <a:pt x="201" y="213"/>
                  </a:cubicBezTo>
                  <a:lnTo>
                    <a:pt x="201" y="213"/>
                  </a:lnTo>
                  <a:cubicBezTo>
                    <a:pt x="201" y="213"/>
                    <a:pt x="201" y="213"/>
                    <a:pt x="201" y="213"/>
                  </a:cubicBezTo>
                  <a:lnTo>
                    <a:pt x="201" y="213"/>
                  </a:lnTo>
                  <a:cubicBezTo>
                    <a:pt x="201" y="213"/>
                    <a:pt x="201" y="213"/>
                    <a:pt x="201" y="213"/>
                  </a:cubicBezTo>
                  <a:lnTo>
                    <a:pt x="201" y="213"/>
                  </a:lnTo>
                  <a:cubicBezTo>
                    <a:pt x="201" y="213"/>
                    <a:pt x="201" y="213"/>
                    <a:pt x="201" y="213"/>
                  </a:cubicBezTo>
                  <a:lnTo>
                    <a:pt x="201" y="213"/>
                  </a:lnTo>
                  <a:cubicBezTo>
                    <a:pt x="201" y="213"/>
                    <a:pt x="202" y="213"/>
                    <a:pt x="202" y="213"/>
                  </a:cubicBezTo>
                  <a:lnTo>
                    <a:pt x="202" y="213"/>
                  </a:lnTo>
                  <a:cubicBezTo>
                    <a:pt x="202" y="213"/>
                    <a:pt x="202" y="213"/>
                    <a:pt x="202" y="213"/>
                  </a:cubicBezTo>
                  <a:lnTo>
                    <a:pt x="202" y="213"/>
                  </a:lnTo>
                  <a:cubicBezTo>
                    <a:pt x="202" y="213"/>
                    <a:pt x="202" y="213"/>
                    <a:pt x="201" y="213"/>
                  </a:cubicBezTo>
                  <a:lnTo>
                    <a:pt x="201" y="213"/>
                  </a:lnTo>
                  <a:cubicBezTo>
                    <a:pt x="201" y="213"/>
                    <a:pt x="202" y="213"/>
                    <a:pt x="202" y="213"/>
                  </a:cubicBezTo>
                  <a:lnTo>
                    <a:pt x="202" y="213"/>
                  </a:lnTo>
                  <a:cubicBezTo>
                    <a:pt x="202" y="213"/>
                    <a:pt x="202" y="213"/>
                    <a:pt x="202" y="213"/>
                  </a:cubicBezTo>
                  <a:lnTo>
                    <a:pt x="202" y="213"/>
                  </a:lnTo>
                  <a:cubicBezTo>
                    <a:pt x="202" y="213"/>
                    <a:pt x="202" y="213"/>
                    <a:pt x="202" y="213"/>
                  </a:cubicBezTo>
                  <a:lnTo>
                    <a:pt x="202" y="213"/>
                  </a:lnTo>
                  <a:cubicBezTo>
                    <a:pt x="202" y="213"/>
                    <a:pt x="202" y="212"/>
                    <a:pt x="202" y="212"/>
                  </a:cubicBezTo>
                  <a:lnTo>
                    <a:pt x="202" y="212"/>
                  </a:lnTo>
                  <a:cubicBezTo>
                    <a:pt x="202" y="212"/>
                    <a:pt x="201" y="213"/>
                    <a:pt x="201" y="213"/>
                  </a:cubicBezTo>
                  <a:lnTo>
                    <a:pt x="199" y="213"/>
                  </a:lnTo>
                  <a:lnTo>
                    <a:pt x="199" y="213"/>
                  </a:lnTo>
                  <a:lnTo>
                    <a:pt x="199" y="213"/>
                  </a:lnTo>
                  <a:cubicBezTo>
                    <a:pt x="201" y="212"/>
                    <a:pt x="202" y="212"/>
                    <a:pt x="202" y="211"/>
                  </a:cubicBezTo>
                  <a:lnTo>
                    <a:pt x="202" y="211"/>
                  </a:lnTo>
                  <a:cubicBezTo>
                    <a:pt x="203" y="211"/>
                    <a:pt x="205" y="211"/>
                    <a:pt x="206" y="210"/>
                  </a:cubicBezTo>
                  <a:lnTo>
                    <a:pt x="206" y="210"/>
                  </a:lnTo>
                  <a:cubicBezTo>
                    <a:pt x="206" y="210"/>
                    <a:pt x="206" y="210"/>
                    <a:pt x="206" y="211"/>
                  </a:cubicBezTo>
                  <a:lnTo>
                    <a:pt x="206" y="211"/>
                  </a:lnTo>
                  <a:cubicBezTo>
                    <a:pt x="206" y="210"/>
                    <a:pt x="208" y="210"/>
                    <a:pt x="209" y="209"/>
                  </a:cubicBezTo>
                  <a:lnTo>
                    <a:pt x="209" y="209"/>
                  </a:lnTo>
                  <a:cubicBezTo>
                    <a:pt x="210" y="209"/>
                    <a:pt x="211" y="209"/>
                    <a:pt x="212" y="208"/>
                  </a:cubicBezTo>
                  <a:close/>
                  <a:moveTo>
                    <a:pt x="183" y="215"/>
                  </a:moveTo>
                  <a:lnTo>
                    <a:pt x="183" y="215"/>
                  </a:lnTo>
                  <a:cubicBezTo>
                    <a:pt x="183" y="215"/>
                    <a:pt x="182" y="215"/>
                    <a:pt x="182" y="215"/>
                  </a:cubicBezTo>
                  <a:lnTo>
                    <a:pt x="182" y="215"/>
                  </a:lnTo>
                  <a:cubicBezTo>
                    <a:pt x="182" y="215"/>
                    <a:pt x="182" y="215"/>
                    <a:pt x="183" y="215"/>
                  </a:cubicBezTo>
                  <a:lnTo>
                    <a:pt x="183" y="215"/>
                  </a:lnTo>
                  <a:cubicBezTo>
                    <a:pt x="183" y="215"/>
                    <a:pt x="183" y="215"/>
                    <a:pt x="183" y="215"/>
                  </a:cubicBezTo>
                  <a:close/>
                  <a:moveTo>
                    <a:pt x="189" y="214"/>
                  </a:moveTo>
                  <a:cubicBezTo>
                    <a:pt x="188" y="214"/>
                    <a:pt x="187" y="214"/>
                    <a:pt x="187" y="215"/>
                  </a:cubicBezTo>
                  <a:lnTo>
                    <a:pt x="187" y="215"/>
                  </a:lnTo>
                  <a:cubicBezTo>
                    <a:pt x="186" y="215"/>
                    <a:pt x="185" y="215"/>
                    <a:pt x="184" y="215"/>
                  </a:cubicBezTo>
                  <a:lnTo>
                    <a:pt x="184" y="215"/>
                  </a:lnTo>
                  <a:cubicBezTo>
                    <a:pt x="185" y="215"/>
                    <a:pt x="185" y="215"/>
                    <a:pt x="185" y="215"/>
                  </a:cubicBezTo>
                  <a:lnTo>
                    <a:pt x="185" y="215"/>
                  </a:lnTo>
                  <a:cubicBezTo>
                    <a:pt x="186" y="215"/>
                    <a:pt x="187" y="214"/>
                    <a:pt x="189" y="214"/>
                  </a:cubicBezTo>
                  <a:close/>
                  <a:moveTo>
                    <a:pt x="190" y="215"/>
                  </a:moveTo>
                  <a:lnTo>
                    <a:pt x="190" y="215"/>
                  </a:lnTo>
                  <a:cubicBezTo>
                    <a:pt x="190" y="216"/>
                    <a:pt x="190" y="216"/>
                    <a:pt x="190" y="216"/>
                  </a:cubicBezTo>
                  <a:lnTo>
                    <a:pt x="190" y="216"/>
                  </a:lnTo>
                  <a:cubicBezTo>
                    <a:pt x="190" y="216"/>
                    <a:pt x="190" y="216"/>
                    <a:pt x="190" y="216"/>
                  </a:cubicBezTo>
                  <a:lnTo>
                    <a:pt x="190" y="216"/>
                  </a:lnTo>
                  <a:lnTo>
                    <a:pt x="190" y="215"/>
                  </a:lnTo>
                  <a:close/>
                  <a:moveTo>
                    <a:pt x="201" y="213"/>
                  </a:moveTo>
                  <a:cubicBezTo>
                    <a:pt x="199" y="213"/>
                    <a:pt x="196" y="214"/>
                    <a:pt x="194" y="215"/>
                  </a:cubicBezTo>
                  <a:lnTo>
                    <a:pt x="194" y="215"/>
                  </a:lnTo>
                  <a:cubicBezTo>
                    <a:pt x="196" y="214"/>
                    <a:pt x="198" y="214"/>
                    <a:pt x="201" y="213"/>
                  </a:cubicBezTo>
                  <a:lnTo>
                    <a:pt x="201" y="213"/>
                  </a:lnTo>
                  <a:cubicBezTo>
                    <a:pt x="199" y="214"/>
                    <a:pt x="197" y="214"/>
                    <a:pt x="196" y="215"/>
                  </a:cubicBezTo>
                  <a:lnTo>
                    <a:pt x="196" y="215"/>
                  </a:lnTo>
                  <a:cubicBezTo>
                    <a:pt x="194" y="215"/>
                    <a:pt x="191" y="216"/>
                    <a:pt x="189" y="217"/>
                  </a:cubicBezTo>
                  <a:lnTo>
                    <a:pt x="189" y="217"/>
                  </a:lnTo>
                  <a:cubicBezTo>
                    <a:pt x="189" y="217"/>
                    <a:pt x="189" y="217"/>
                    <a:pt x="189" y="217"/>
                  </a:cubicBezTo>
                  <a:lnTo>
                    <a:pt x="189" y="217"/>
                  </a:lnTo>
                  <a:cubicBezTo>
                    <a:pt x="191" y="216"/>
                    <a:pt x="192" y="215"/>
                    <a:pt x="194" y="215"/>
                  </a:cubicBezTo>
                  <a:lnTo>
                    <a:pt x="194" y="215"/>
                  </a:lnTo>
                  <a:cubicBezTo>
                    <a:pt x="193" y="215"/>
                    <a:pt x="192" y="216"/>
                    <a:pt x="190" y="216"/>
                  </a:cubicBezTo>
                  <a:lnTo>
                    <a:pt x="190" y="216"/>
                  </a:lnTo>
                  <a:lnTo>
                    <a:pt x="198" y="213"/>
                  </a:lnTo>
                  <a:lnTo>
                    <a:pt x="198" y="213"/>
                  </a:lnTo>
                  <a:cubicBezTo>
                    <a:pt x="199" y="213"/>
                    <a:pt x="200" y="213"/>
                    <a:pt x="201" y="213"/>
                  </a:cubicBezTo>
                  <a:close/>
                  <a:moveTo>
                    <a:pt x="184" y="215"/>
                  </a:moveTo>
                  <a:cubicBezTo>
                    <a:pt x="184" y="215"/>
                    <a:pt x="183" y="216"/>
                    <a:pt x="183" y="216"/>
                  </a:cubicBezTo>
                  <a:lnTo>
                    <a:pt x="183" y="216"/>
                  </a:lnTo>
                  <a:cubicBezTo>
                    <a:pt x="183" y="216"/>
                    <a:pt x="184" y="216"/>
                    <a:pt x="184" y="215"/>
                  </a:cubicBezTo>
                  <a:lnTo>
                    <a:pt x="184" y="215"/>
                  </a:lnTo>
                  <a:cubicBezTo>
                    <a:pt x="183" y="216"/>
                    <a:pt x="182" y="217"/>
                    <a:pt x="180" y="217"/>
                  </a:cubicBezTo>
                  <a:lnTo>
                    <a:pt x="180" y="217"/>
                  </a:lnTo>
                  <a:cubicBezTo>
                    <a:pt x="181" y="217"/>
                    <a:pt x="182" y="216"/>
                    <a:pt x="183" y="216"/>
                  </a:cubicBezTo>
                  <a:lnTo>
                    <a:pt x="183" y="216"/>
                  </a:lnTo>
                  <a:cubicBezTo>
                    <a:pt x="181" y="216"/>
                    <a:pt x="179" y="217"/>
                    <a:pt x="178" y="217"/>
                  </a:cubicBezTo>
                  <a:lnTo>
                    <a:pt x="178" y="217"/>
                  </a:lnTo>
                  <a:cubicBezTo>
                    <a:pt x="180" y="217"/>
                    <a:pt x="182" y="216"/>
                    <a:pt x="184" y="215"/>
                  </a:cubicBezTo>
                  <a:lnTo>
                    <a:pt x="184" y="215"/>
                  </a:lnTo>
                  <a:cubicBezTo>
                    <a:pt x="184" y="215"/>
                    <a:pt x="184" y="215"/>
                    <a:pt x="184" y="215"/>
                  </a:cubicBezTo>
                  <a:close/>
                  <a:moveTo>
                    <a:pt x="190" y="216"/>
                  </a:moveTo>
                  <a:cubicBezTo>
                    <a:pt x="189" y="216"/>
                    <a:pt x="189" y="216"/>
                    <a:pt x="189" y="216"/>
                  </a:cubicBezTo>
                  <a:lnTo>
                    <a:pt x="189" y="216"/>
                  </a:lnTo>
                  <a:cubicBezTo>
                    <a:pt x="189" y="216"/>
                    <a:pt x="190" y="216"/>
                    <a:pt x="190" y="216"/>
                  </a:cubicBezTo>
                  <a:lnTo>
                    <a:pt x="190" y="216"/>
                  </a:lnTo>
                  <a:lnTo>
                    <a:pt x="189" y="217"/>
                  </a:lnTo>
                  <a:lnTo>
                    <a:pt x="189" y="217"/>
                  </a:lnTo>
                  <a:cubicBezTo>
                    <a:pt x="189" y="217"/>
                    <a:pt x="189" y="216"/>
                    <a:pt x="189" y="216"/>
                  </a:cubicBezTo>
                  <a:lnTo>
                    <a:pt x="189" y="216"/>
                  </a:lnTo>
                  <a:cubicBezTo>
                    <a:pt x="188" y="217"/>
                    <a:pt x="187" y="217"/>
                    <a:pt x="186" y="217"/>
                  </a:cubicBezTo>
                  <a:lnTo>
                    <a:pt x="186" y="217"/>
                  </a:lnTo>
                  <a:cubicBezTo>
                    <a:pt x="187" y="217"/>
                    <a:pt x="188" y="216"/>
                    <a:pt x="190" y="216"/>
                  </a:cubicBezTo>
                  <a:close/>
                  <a:moveTo>
                    <a:pt x="190" y="217"/>
                  </a:moveTo>
                  <a:lnTo>
                    <a:pt x="190" y="217"/>
                  </a:lnTo>
                  <a:cubicBezTo>
                    <a:pt x="191" y="217"/>
                    <a:pt x="191" y="217"/>
                    <a:pt x="191" y="217"/>
                  </a:cubicBezTo>
                  <a:cubicBezTo>
                    <a:pt x="192" y="217"/>
                    <a:pt x="191" y="217"/>
                    <a:pt x="190" y="217"/>
                  </a:cubicBezTo>
                  <a:lnTo>
                    <a:pt x="190" y="217"/>
                  </a:lnTo>
                  <a:cubicBezTo>
                    <a:pt x="190" y="217"/>
                    <a:pt x="190" y="217"/>
                    <a:pt x="190" y="217"/>
                  </a:cubicBezTo>
                  <a:close/>
                  <a:moveTo>
                    <a:pt x="185" y="211"/>
                  </a:moveTo>
                  <a:cubicBezTo>
                    <a:pt x="183" y="211"/>
                    <a:pt x="181" y="212"/>
                    <a:pt x="180" y="213"/>
                  </a:cubicBezTo>
                  <a:lnTo>
                    <a:pt x="180" y="213"/>
                  </a:lnTo>
                  <a:cubicBezTo>
                    <a:pt x="180" y="213"/>
                    <a:pt x="180" y="213"/>
                    <a:pt x="180" y="213"/>
                  </a:cubicBezTo>
                  <a:lnTo>
                    <a:pt x="180" y="213"/>
                  </a:lnTo>
                  <a:cubicBezTo>
                    <a:pt x="182" y="212"/>
                    <a:pt x="184" y="212"/>
                    <a:pt x="186" y="211"/>
                  </a:cubicBezTo>
                  <a:lnTo>
                    <a:pt x="186" y="211"/>
                  </a:lnTo>
                  <a:cubicBezTo>
                    <a:pt x="184" y="212"/>
                    <a:pt x="182" y="212"/>
                    <a:pt x="181" y="213"/>
                  </a:cubicBezTo>
                  <a:lnTo>
                    <a:pt x="181" y="213"/>
                  </a:lnTo>
                  <a:cubicBezTo>
                    <a:pt x="181" y="213"/>
                    <a:pt x="182" y="213"/>
                    <a:pt x="182" y="213"/>
                  </a:cubicBezTo>
                  <a:lnTo>
                    <a:pt x="182" y="213"/>
                  </a:lnTo>
                  <a:cubicBezTo>
                    <a:pt x="181" y="214"/>
                    <a:pt x="180" y="214"/>
                    <a:pt x="179" y="214"/>
                  </a:cubicBezTo>
                  <a:lnTo>
                    <a:pt x="179" y="214"/>
                  </a:lnTo>
                  <a:cubicBezTo>
                    <a:pt x="174" y="216"/>
                    <a:pt x="173" y="216"/>
                    <a:pt x="172" y="217"/>
                  </a:cubicBezTo>
                  <a:lnTo>
                    <a:pt x="172" y="217"/>
                  </a:lnTo>
                  <a:cubicBezTo>
                    <a:pt x="171" y="217"/>
                    <a:pt x="170" y="217"/>
                    <a:pt x="169" y="218"/>
                  </a:cubicBezTo>
                  <a:lnTo>
                    <a:pt x="169" y="218"/>
                  </a:lnTo>
                  <a:cubicBezTo>
                    <a:pt x="172" y="216"/>
                    <a:pt x="176" y="215"/>
                    <a:pt x="181" y="213"/>
                  </a:cubicBezTo>
                  <a:lnTo>
                    <a:pt x="181" y="213"/>
                  </a:lnTo>
                  <a:cubicBezTo>
                    <a:pt x="181" y="213"/>
                    <a:pt x="181" y="213"/>
                    <a:pt x="180" y="213"/>
                  </a:cubicBezTo>
                  <a:lnTo>
                    <a:pt x="180" y="213"/>
                  </a:lnTo>
                  <a:cubicBezTo>
                    <a:pt x="178" y="214"/>
                    <a:pt x="175" y="215"/>
                    <a:pt x="172" y="216"/>
                  </a:cubicBezTo>
                  <a:lnTo>
                    <a:pt x="172" y="216"/>
                  </a:lnTo>
                  <a:cubicBezTo>
                    <a:pt x="174" y="215"/>
                    <a:pt x="177" y="214"/>
                    <a:pt x="180" y="213"/>
                  </a:cubicBezTo>
                  <a:lnTo>
                    <a:pt x="180" y="213"/>
                  </a:lnTo>
                  <a:cubicBezTo>
                    <a:pt x="179" y="213"/>
                    <a:pt x="178" y="213"/>
                    <a:pt x="177" y="213"/>
                  </a:cubicBezTo>
                  <a:lnTo>
                    <a:pt x="177" y="213"/>
                  </a:lnTo>
                  <a:cubicBezTo>
                    <a:pt x="178" y="213"/>
                    <a:pt x="178" y="212"/>
                    <a:pt x="179" y="212"/>
                  </a:cubicBezTo>
                  <a:lnTo>
                    <a:pt x="179" y="212"/>
                  </a:lnTo>
                  <a:cubicBezTo>
                    <a:pt x="181" y="212"/>
                    <a:pt x="183" y="211"/>
                    <a:pt x="185" y="211"/>
                  </a:cubicBezTo>
                  <a:close/>
                  <a:moveTo>
                    <a:pt x="197" y="212"/>
                  </a:moveTo>
                  <a:cubicBezTo>
                    <a:pt x="197" y="213"/>
                    <a:pt x="196" y="213"/>
                    <a:pt x="196" y="213"/>
                  </a:cubicBezTo>
                  <a:lnTo>
                    <a:pt x="196" y="213"/>
                  </a:lnTo>
                  <a:cubicBezTo>
                    <a:pt x="197" y="213"/>
                    <a:pt x="197" y="213"/>
                    <a:pt x="197" y="213"/>
                  </a:cubicBezTo>
                  <a:lnTo>
                    <a:pt x="197" y="213"/>
                  </a:lnTo>
                  <a:lnTo>
                    <a:pt x="197" y="213"/>
                  </a:lnTo>
                  <a:lnTo>
                    <a:pt x="196" y="213"/>
                  </a:lnTo>
                  <a:cubicBezTo>
                    <a:pt x="196" y="213"/>
                    <a:pt x="195" y="213"/>
                    <a:pt x="195" y="213"/>
                  </a:cubicBezTo>
                  <a:lnTo>
                    <a:pt x="195" y="213"/>
                  </a:lnTo>
                  <a:cubicBezTo>
                    <a:pt x="195" y="213"/>
                    <a:pt x="196" y="213"/>
                    <a:pt x="196" y="213"/>
                  </a:cubicBezTo>
                  <a:lnTo>
                    <a:pt x="196" y="213"/>
                  </a:lnTo>
                  <a:lnTo>
                    <a:pt x="190" y="215"/>
                  </a:lnTo>
                  <a:lnTo>
                    <a:pt x="190" y="215"/>
                  </a:lnTo>
                  <a:cubicBezTo>
                    <a:pt x="191" y="215"/>
                    <a:pt x="193" y="214"/>
                    <a:pt x="195" y="213"/>
                  </a:cubicBezTo>
                  <a:lnTo>
                    <a:pt x="195" y="213"/>
                  </a:lnTo>
                  <a:cubicBezTo>
                    <a:pt x="194" y="214"/>
                    <a:pt x="193" y="214"/>
                    <a:pt x="192" y="214"/>
                  </a:cubicBezTo>
                  <a:lnTo>
                    <a:pt x="192" y="214"/>
                  </a:lnTo>
                  <a:cubicBezTo>
                    <a:pt x="193" y="214"/>
                    <a:pt x="193" y="213"/>
                    <a:pt x="194" y="213"/>
                  </a:cubicBezTo>
                  <a:lnTo>
                    <a:pt x="194" y="213"/>
                  </a:lnTo>
                  <a:cubicBezTo>
                    <a:pt x="187" y="215"/>
                    <a:pt x="182" y="217"/>
                    <a:pt x="178" y="218"/>
                  </a:cubicBezTo>
                  <a:lnTo>
                    <a:pt x="178" y="218"/>
                  </a:lnTo>
                  <a:cubicBezTo>
                    <a:pt x="180" y="217"/>
                    <a:pt x="183" y="216"/>
                    <a:pt x="186" y="215"/>
                  </a:cubicBezTo>
                  <a:lnTo>
                    <a:pt x="186" y="215"/>
                  </a:lnTo>
                  <a:cubicBezTo>
                    <a:pt x="188" y="214"/>
                    <a:pt x="191" y="214"/>
                    <a:pt x="194" y="213"/>
                  </a:cubicBezTo>
                  <a:lnTo>
                    <a:pt x="194" y="213"/>
                  </a:lnTo>
                  <a:cubicBezTo>
                    <a:pt x="192" y="213"/>
                    <a:pt x="190" y="214"/>
                    <a:pt x="188" y="214"/>
                  </a:cubicBezTo>
                  <a:lnTo>
                    <a:pt x="188" y="214"/>
                  </a:lnTo>
                  <a:cubicBezTo>
                    <a:pt x="189" y="214"/>
                    <a:pt x="190" y="214"/>
                    <a:pt x="190" y="213"/>
                  </a:cubicBezTo>
                  <a:lnTo>
                    <a:pt x="190" y="213"/>
                  </a:lnTo>
                  <a:cubicBezTo>
                    <a:pt x="190" y="214"/>
                    <a:pt x="189" y="214"/>
                    <a:pt x="189" y="214"/>
                  </a:cubicBezTo>
                  <a:lnTo>
                    <a:pt x="189" y="214"/>
                  </a:lnTo>
                  <a:cubicBezTo>
                    <a:pt x="189" y="214"/>
                    <a:pt x="190" y="213"/>
                    <a:pt x="191" y="213"/>
                  </a:cubicBezTo>
                  <a:lnTo>
                    <a:pt x="191" y="213"/>
                  </a:lnTo>
                  <a:cubicBezTo>
                    <a:pt x="191" y="213"/>
                    <a:pt x="192" y="213"/>
                    <a:pt x="192" y="213"/>
                  </a:cubicBezTo>
                  <a:lnTo>
                    <a:pt x="192" y="213"/>
                  </a:lnTo>
                  <a:cubicBezTo>
                    <a:pt x="191" y="213"/>
                    <a:pt x="191" y="213"/>
                    <a:pt x="190" y="213"/>
                  </a:cubicBezTo>
                  <a:lnTo>
                    <a:pt x="190" y="213"/>
                  </a:lnTo>
                  <a:cubicBezTo>
                    <a:pt x="191" y="213"/>
                    <a:pt x="192" y="213"/>
                    <a:pt x="192" y="213"/>
                  </a:cubicBezTo>
                  <a:lnTo>
                    <a:pt x="192" y="213"/>
                  </a:lnTo>
                  <a:cubicBezTo>
                    <a:pt x="193" y="213"/>
                    <a:pt x="194" y="213"/>
                    <a:pt x="194" y="213"/>
                  </a:cubicBezTo>
                  <a:lnTo>
                    <a:pt x="194" y="213"/>
                  </a:lnTo>
                  <a:cubicBezTo>
                    <a:pt x="194" y="213"/>
                    <a:pt x="193" y="213"/>
                    <a:pt x="193" y="213"/>
                  </a:cubicBezTo>
                  <a:lnTo>
                    <a:pt x="193" y="213"/>
                  </a:lnTo>
                  <a:cubicBezTo>
                    <a:pt x="193" y="213"/>
                    <a:pt x="193" y="213"/>
                    <a:pt x="193" y="213"/>
                  </a:cubicBezTo>
                  <a:lnTo>
                    <a:pt x="194" y="213"/>
                  </a:lnTo>
                  <a:cubicBezTo>
                    <a:pt x="194" y="213"/>
                    <a:pt x="195" y="213"/>
                    <a:pt x="195" y="213"/>
                  </a:cubicBezTo>
                  <a:lnTo>
                    <a:pt x="195" y="213"/>
                  </a:lnTo>
                  <a:cubicBezTo>
                    <a:pt x="195" y="213"/>
                    <a:pt x="195" y="213"/>
                    <a:pt x="195" y="213"/>
                  </a:cubicBezTo>
                  <a:lnTo>
                    <a:pt x="196" y="213"/>
                  </a:lnTo>
                  <a:cubicBezTo>
                    <a:pt x="196" y="213"/>
                    <a:pt x="196" y="213"/>
                    <a:pt x="196" y="213"/>
                  </a:cubicBezTo>
                  <a:lnTo>
                    <a:pt x="196" y="213"/>
                  </a:lnTo>
                  <a:cubicBezTo>
                    <a:pt x="196" y="213"/>
                    <a:pt x="195" y="213"/>
                    <a:pt x="195" y="213"/>
                  </a:cubicBezTo>
                  <a:lnTo>
                    <a:pt x="195" y="213"/>
                  </a:lnTo>
                  <a:cubicBezTo>
                    <a:pt x="195" y="213"/>
                    <a:pt x="195" y="213"/>
                    <a:pt x="195" y="213"/>
                  </a:cubicBezTo>
                  <a:lnTo>
                    <a:pt x="195" y="213"/>
                  </a:lnTo>
                  <a:cubicBezTo>
                    <a:pt x="195" y="213"/>
                    <a:pt x="196" y="213"/>
                    <a:pt x="197" y="212"/>
                  </a:cubicBezTo>
                  <a:close/>
                  <a:moveTo>
                    <a:pt x="184" y="218"/>
                  </a:moveTo>
                  <a:lnTo>
                    <a:pt x="184" y="218"/>
                  </a:lnTo>
                  <a:cubicBezTo>
                    <a:pt x="183" y="219"/>
                    <a:pt x="182" y="219"/>
                    <a:pt x="182" y="219"/>
                  </a:cubicBezTo>
                  <a:lnTo>
                    <a:pt x="182" y="219"/>
                  </a:lnTo>
                  <a:cubicBezTo>
                    <a:pt x="182" y="219"/>
                    <a:pt x="182" y="219"/>
                    <a:pt x="183" y="219"/>
                  </a:cubicBezTo>
                  <a:lnTo>
                    <a:pt x="183" y="219"/>
                  </a:lnTo>
                  <a:cubicBezTo>
                    <a:pt x="183" y="219"/>
                    <a:pt x="183" y="218"/>
                    <a:pt x="184" y="218"/>
                  </a:cubicBezTo>
                  <a:close/>
                  <a:moveTo>
                    <a:pt x="180" y="217"/>
                  </a:moveTo>
                  <a:lnTo>
                    <a:pt x="180" y="217"/>
                  </a:lnTo>
                  <a:cubicBezTo>
                    <a:pt x="178" y="218"/>
                    <a:pt x="177" y="218"/>
                    <a:pt x="175" y="219"/>
                  </a:cubicBezTo>
                  <a:lnTo>
                    <a:pt x="175" y="219"/>
                  </a:lnTo>
                  <a:cubicBezTo>
                    <a:pt x="177" y="218"/>
                    <a:pt x="178" y="218"/>
                    <a:pt x="180" y="217"/>
                  </a:cubicBezTo>
                  <a:close/>
                  <a:moveTo>
                    <a:pt x="175" y="219"/>
                  </a:moveTo>
                  <a:cubicBezTo>
                    <a:pt x="174" y="219"/>
                    <a:pt x="174" y="219"/>
                    <a:pt x="174" y="219"/>
                  </a:cubicBezTo>
                  <a:lnTo>
                    <a:pt x="174" y="219"/>
                  </a:lnTo>
                  <a:cubicBezTo>
                    <a:pt x="173" y="220"/>
                    <a:pt x="172" y="220"/>
                    <a:pt x="172" y="220"/>
                  </a:cubicBezTo>
                  <a:lnTo>
                    <a:pt x="172" y="220"/>
                  </a:lnTo>
                  <a:cubicBezTo>
                    <a:pt x="173" y="220"/>
                    <a:pt x="174" y="219"/>
                    <a:pt x="175" y="219"/>
                  </a:cubicBezTo>
                  <a:close/>
                  <a:moveTo>
                    <a:pt x="192" y="218"/>
                  </a:moveTo>
                  <a:cubicBezTo>
                    <a:pt x="191" y="218"/>
                    <a:pt x="191" y="219"/>
                    <a:pt x="190" y="219"/>
                  </a:cubicBezTo>
                  <a:lnTo>
                    <a:pt x="190" y="219"/>
                  </a:lnTo>
                  <a:cubicBezTo>
                    <a:pt x="189" y="219"/>
                    <a:pt x="187" y="220"/>
                    <a:pt x="185" y="220"/>
                  </a:cubicBezTo>
                  <a:lnTo>
                    <a:pt x="185" y="220"/>
                  </a:lnTo>
                  <a:cubicBezTo>
                    <a:pt x="188" y="220"/>
                    <a:pt x="190" y="219"/>
                    <a:pt x="192" y="218"/>
                  </a:cubicBezTo>
                  <a:close/>
                  <a:moveTo>
                    <a:pt x="172" y="220"/>
                  </a:moveTo>
                  <a:lnTo>
                    <a:pt x="172" y="220"/>
                  </a:lnTo>
                  <a:cubicBezTo>
                    <a:pt x="171" y="220"/>
                    <a:pt x="170" y="220"/>
                    <a:pt x="169" y="221"/>
                  </a:cubicBezTo>
                  <a:lnTo>
                    <a:pt x="169" y="221"/>
                  </a:lnTo>
                  <a:cubicBezTo>
                    <a:pt x="169" y="221"/>
                    <a:pt x="169" y="221"/>
                    <a:pt x="169" y="221"/>
                  </a:cubicBezTo>
                  <a:lnTo>
                    <a:pt x="169" y="221"/>
                  </a:lnTo>
                  <a:cubicBezTo>
                    <a:pt x="169" y="221"/>
                    <a:pt x="169" y="221"/>
                    <a:pt x="169" y="221"/>
                  </a:cubicBezTo>
                  <a:lnTo>
                    <a:pt x="169" y="221"/>
                  </a:lnTo>
                  <a:cubicBezTo>
                    <a:pt x="169" y="221"/>
                    <a:pt x="169" y="220"/>
                    <a:pt x="169" y="220"/>
                  </a:cubicBezTo>
                  <a:lnTo>
                    <a:pt x="169" y="220"/>
                  </a:lnTo>
                  <a:cubicBezTo>
                    <a:pt x="169" y="220"/>
                    <a:pt x="169" y="220"/>
                    <a:pt x="169" y="221"/>
                  </a:cubicBezTo>
                  <a:lnTo>
                    <a:pt x="169" y="221"/>
                  </a:lnTo>
                  <a:cubicBezTo>
                    <a:pt x="170" y="220"/>
                    <a:pt x="171" y="220"/>
                    <a:pt x="172" y="220"/>
                  </a:cubicBezTo>
                  <a:close/>
                  <a:moveTo>
                    <a:pt x="169" y="221"/>
                  </a:moveTo>
                  <a:cubicBezTo>
                    <a:pt x="169" y="221"/>
                    <a:pt x="168" y="221"/>
                    <a:pt x="168" y="221"/>
                  </a:cubicBezTo>
                  <a:lnTo>
                    <a:pt x="168" y="221"/>
                  </a:lnTo>
                  <a:cubicBezTo>
                    <a:pt x="168" y="221"/>
                    <a:pt x="168" y="221"/>
                    <a:pt x="168" y="221"/>
                  </a:cubicBezTo>
                  <a:lnTo>
                    <a:pt x="168" y="221"/>
                  </a:lnTo>
                  <a:cubicBezTo>
                    <a:pt x="168" y="221"/>
                    <a:pt x="168" y="221"/>
                    <a:pt x="168" y="221"/>
                  </a:cubicBezTo>
                  <a:lnTo>
                    <a:pt x="168" y="221"/>
                  </a:lnTo>
                  <a:cubicBezTo>
                    <a:pt x="168" y="221"/>
                    <a:pt x="168" y="221"/>
                    <a:pt x="169" y="221"/>
                  </a:cubicBezTo>
                  <a:close/>
                  <a:moveTo>
                    <a:pt x="168" y="221"/>
                  </a:moveTo>
                  <a:cubicBezTo>
                    <a:pt x="168" y="221"/>
                    <a:pt x="168" y="221"/>
                    <a:pt x="168" y="221"/>
                  </a:cubicBezTo>
                  <a:lnTo>
                    <a:pt x="168" y="221"/>
                  </a:lnTo>
                  <a:cubicBezTo>
                    <a:pt x="167" y="221"/>
                    <a:pt x="166" y="221"/>
                    <a:pt x="165" y="221"/>
                  </a:cubicBezTo>
                  <a:lnTo>
                    <a:pt x="165" y="221"/>
                  </a:lnTo>
                  <a:cubicBezTo>
                    <a:pt x="165" y="221"/>
                    <a:pt x="165" y="221"/>
                    <a:pt x="165" y="221"/>
                  </a:cubicBezTo>
                  <a:lnTo>
                    <a:pt x="165" y="221"/>
                  </a:lnTo>
                  <a:cubicBezTo>
                    <a:pt x="166" y="221"/>
                    <a:pt x="167" y="221"/>
                    <a:pt x="168" y="221"/>
                  </a:cubicBezTo>
                  <a:close/>
                  <a:moveTo>
                    <a:pt x="190" y="217"/>
                  </a:moveTo>
                  <a:lnTo>
                    <a:pt x="190" y="217"/>
                  </a:lnTo>
                  <a:cubicBezTo>
                    <a:pt x="187" y="218"/>
                    <a:pt x="185" y="219"/>
                    <a:pt x="182" y="220"/>
                  </a:cubicBezTo>
                  <a:lnTo>
                    <a:pt x="182" y="220"/>
                  </a:lnTo>
                  <a:cubicBezTo>
                    <a:pt x="180" y="221"/>
                    <a:pt x="178" y="221"/>
                    <a:pt x="177" y="221"/>
                  </a:cubicBezTo>
                  <a:lnTo>
                    <a:pt x="177" y="221"/>
                  </a:lnTo>
                  <a:cubicBezTo>
                    <a:pt x="181" y="220"/>
                    <a:pt x="185" y="219"/>
                    <a:pt x="188" y="218"/>
                  </a:cubicBezTo>
                  <a:lnTo>
                    <a:pt x="188" y="218"/>
                  </a:lnTo>
                  <a:cubicBezTo>
                    <a:pt x="189" y="217"/>
                    <a:pt x="189" y="217"/>
                    <a:pt x="190" y="217"/>
                  </a:cubicBezTo>
                  <a:close/>
                  <a:moveTo>
                    <a:pt x="177" y="221"/>
                  </a:moveTo>
                  <a:lnTo>
                    <a:pt x="177" y="221"/>
                  </a:lnTo>
                  <a:cubicBezTo>
                    <a:pt x="177" y="221"/>
                    <a:pt x="177" y="221"/>
                    <a:pt x="177" y="221"/>
                  </a:cubicBezTo>
                  <a:lnTo>
                    <a:pt x="177" y="221"/>
                  </a:lnTo>
                  <a:cubicBezTo>
                    <a:pt x="177" y="221"/>
                    <a:pt x="177" y="221"/>
                    <a:pt x="177" y="221"/>
                  </a:cubicBezTo>
                  <a:close/>
                  <a:moveTo>
                    <a:pt x="188" y="217"/>
                  </a:moveTo>
                  <a:lnTo>
                    <a:pt x="186" y="218"/>
                  </a:lnTo>
                  <a:lnTo>
                    <a:pt x="186" y="218"/>
                  </a:lnTo>
                  <a:cubicBezTo>
                    <a:pt x="186" y="218"/>
                    <a:pt x="185" y="218"/>
                    <a:pt x="184" y="218"/>
                  </a:cubicBezTo>
                  <a:lnTo>
                    <a:pt x="184" y="218"/>
                  </a:lnTo>
                  <a:cubicBezTo>
                    <a:pt x="185" y="218"/>
                    <a:pt x="185" y="218"/>
                    <a:pt x="185" y="218"/>
                  </a:cubicBezTo>
                  <a:lnTo>
                    <a:pt x="185" y="218"/>
                  </a:lnTo>
                  <a:lnTo>
                    <a:pt x="181" y="220"/>
                  </a:lnTo>
                  <a:lnTo>
                    <a:pt x="181" y="220"/>
                  </a:lnTo>
                  <a:cubicBezTo>
                    <a:pt x="180" y="220"/>
                    <a:pt x="179" y="220"/>
                    <a:pt x="178" y="221"/>
                  </a:cubicBezTo>
                  <a:lnTo>
                    <a:pt x="178" y="221"/>
                  </a:lnTo>
                  <a:cubicBezTo>
                    <a:pt x="179" y="220"/>
                    <a:pt x="180" y="220"/>
                    <a:pt x="181" y="219"/>
                  </a:cubicBezTo>
                  <a:lnTo>
                    <a:pt x="181" y="219"/>
                  </a:lnTo>
                  <a:cubicBezTo>
                    <a:pt x="179" y="220"/>
                    <a:pt x="177" y="221"/>
                    <a:pt x="175" y="222"/>
                  </a:cubicBezTo>
                  <a:lnTo>
                    <a:pt x="175" y="222"/>
                  </a:lnTo>
                  <a:cubicBezTo>
                    <a:pt x="175" y="222"/>
                    <a:pt x="175" y="222"/>
                    <a:pt x="176" y="221"/>
                  </a:cubicBezTo>
                  <a:lnTo>
                    <a:pt x="176" y="221"/>
                  </a:lnTo>
                  <a:cubicBezTo>
                    <a:pt x="176" y="222"/>
                    <a:pt x="175" y="222"/>
                    <a:pt x="175" y="222"/>
                  </a:cubicBezTo>
                  <a:lnTo>
                    <a:pt x="175" y="222"/>
                  </a:lnTo>
                  <a:lnTo>
                    <a:pt x="177" y="221"/>
                  </a:lnTo>
                  <a:lnTo>
                    <a:pt x="177" y="221"/>
                  </a:lnTo>
                  <a:cubicBezTo>
                    <a:pt x="177" y="221"/>
                    <a:pt x="177" y="221"/>
                    <a:pt x="177" y="221"/>
                  </a:cubicBezTo>
                  <a:lnTo>
                    <a:pt x="177" y="221"/>
                  </a:lnTo>
                  <a:cubicBezTo>
                    <a:pt x="177" y="221"/>
                    <a:pt x="177" y="221"/>
                    <a:pt x="177" y="221"/>
                  </a:cubicBezTo>
                  <a:lnTo>
                    <a:pt x="177" y="221"/>
                  </a:lnTo>
                  <a:cubicBezTo>
                    <a:pt x="176" y="222"/>
                    <a:pt x="175" y="222"/>
                    <a:pt x="174" y="222"/>
                  </a:cubicBezTo>
                  <a:lnTo>
                    <a:pt x="174" y="222"/>
                  </a:lnTo>
                  <a:cubicBezTo>
                    <a:pt x="174" y="222"/>
                    <a:pt x="175" y="222"/>
                    <a:pt x="175" y="222"/>
                  </a:cubicBezTo>
                  <a:lnTo>
                    <a:pt x="175" y="222"/>
                  </a:lnTo>
                  <a:lnTo>
                    <a:pt x="174" y="222"/>
                  </a:lnTo>
                  <a:lnTo>
                    <a:pt x="174" y="222"/>
                  </a:lnTo>
                  <a:cubicBezTo>
                    <a:pt x="174" y="222"/>
                    <a:pt x="174" y="222"/>
                    <a:pt x="175" y="222"/>
                  </a:cubicBezTo>
                  <a:lnTo>
                    <a:pt x="175" y="222"/>
                  </a:lnTo>
                  <a:cubicBezTo>
                    <a:pt x="174" y="222"/>
                    <a:pt x="174" y="222"/>
                    <a:pt x="173" y="222"/>
                  </a:cubicBezTo>
                  <a:lnTo>
                    <a:pt x="173" y="222"/>
                  </a:lnTo>
                  <a:cubicBezTo>
                    <a:pt x="176" y="221"/>
                    <a:pt x="179" y="220"/>
                    <a:pt x="182" y="219"/>
                  </a:cubicBezTo>
                  <a:lnTo>
                    <a:pt x="182" y="219"/>
                  </a:lnTo>
                  <a:cubicBezTo>
                    <a:pt x="182" y="219"/>
                    <a:pt x="181" y="219"/>
                    <a:pt x="181" y="219"/>
                  </a:cubicBezTo>
                  <a:lnTo>
                    <a:pt x="181" y="219"/>
                  </a:lnTo>
                  <a:cubicBezTo>
                    <a:pt x="182" y="219"/>
                    <a:pt x="183" y="219"/>
                    <a:pt x="184" y="218"/>
                  </a:cubicBezTo>
                  <a:lnTo>
                    <a:pt x="184" y="218"/>
                  </a:lnTo>
                  <a:cubicBezTo>
                    <a:pt x="184" y="218"/>
                    <a:pt x="184" y="218"/>
                    <a:pt x="184" y="218"/>
                  </a:cubicBezTo>
                  <a:lnTo>
                    <a:pt x="184" y="218"/>
                  </a:lnTo>
                  <a:cubicBezTo>
                    <a:pt x="185" y="218"/>
                    <a:pt x="186" y="217"/>
                    <a:pt x="188" y="217"/>
                  </a:cubicBezTo>
                  <a:close/>
                  <a:moveTo>
                    <a:pt x="165" y="221"/>
                  </a:moveTo>
                  <a:lnTo>
                    <a:pt x="165" y="221"/>
                  </a:lnTo>
                  <a:cubicBezTo>
                    <a:pt x="163" y="222"/>
                    <a:pt x="161" y="223"/>
                    <a:pt x="159" y="223"/>
                  </a:cubicBezTo>
                  <a:lnTo>
                    <a:pt x="159" y="223"/>
                  </a:lnTo>
                  <a:cubicBezTo>
                    <a:pt x="159" y="223"/>
                    <a:pt x="159" y="223"/>
                    <a:pt x="159" y="222"/>
                  </a:cubicBezTo>
                  <a:lnTo>
                    <a:pt x="159" y="222"/>
                  </a:lnTo>
                  <a:cubicBezTo>
                    <a:pt x="160" y="222"/>
                    <a:pt x="162" y="222"/>
                    <a:pt x="163" y="221"/>
                  </a:cubicBezTo>
                  <a:lnTo>
                    <a:pt x="163" y="221"/>
                  </a:lnTo>
                  <a:cubicBezTo>
                    <a:pt x="164" y="221"/>
                    <a:pt x="164" y="221"/>
                    <a:pt x="165" y="221"/>
                  </a:cubicBezTo>
                  <a:close/>
                  <a:moveTo>
                    <a:pt x="158" y="222"/>
                  </a:moveTo>
                  <a:cubicBezTo>
                    <a:pt x="157" y="222"/>
                    <a:pt x="156" y="222"/>
                    <a:pt x="155" y="223"/>
                  </a:cubicBezTo>
                  <a:lnTo>
                    <a:pt x="155" y="223"/>
                  </a:lnTo>
                  <a:cubicBezTo>
                    <a:pt x="155" y="223"/>
                    <a:pt x="155" y="222"/>
                    <a:pt x="155" y="222"/>
                  </a:cubicBezTo>
                  <a:lnTo>
                    <a:pt x="155" y="222"/>
                  </a:lnTo>
                  <a:cubicBezTo>
                    <a:pt x="155" y="223"/>
                    <a:pt x="154" y="223"/>
                    <a:pt x="155" y="223"/>
                  </a:cubicBezTo>
                  <a:lnTo>
                    <a:pt x="155" y="223"/>
                  </a:lnTo>
                  <a:cubicBezTo>
                    <a:pt x="155" y="223"/>
                    <a:pt x="155" y="223"/>
                    <a:pt x="155" y="223"/>
                  </a:cubicBezTo>
                  <a:lnTo>
                    <a:pt x="155" y="223"/>
                  </a:lnTo>
                  <a:cubicBezTo>
                    <a:pt x="155" y="223"/>
                    <a:pt x="155" y="223"/>
                    <a:pt x="155" y="223"/>
                  </a:cubicBezTo>
                  <a:lnTo>
                    <a:pt x="155" y="223"/>
                  </a:lnTo>
                  <a:cubicBezTo>
                    <a:pt x="155" y="223"/>
                    <a:pt x="155" y="223"/>
                    <a:pt x="155" y="223"/>
                  </a:cubicBezTo>
                  <a:cubicBezTo>
                    <a:pt x="155" y="223"/>
                    <a:pt x="155" y="223"/>
                    <a:pt x="155" y="223"/>
                  </a:cubicBezTo>
                  <a:lnTo>
                    <a:pt x="155" y="223"/>
                  </a:lnTo>
                  <a:cubicBezTo>
                    <a:pt x="153" y="223"/>
                    <a:pt x="151" y="224"/>
                    <a:pt x="149" y="225"/>
                  </a:cubicBezTo>
                  <a:lnTo>
                    <a:pt x="149" y="225"/>
                  </a:lnTo>
                  <a:cubicBezTo>
                    <a:pt x="150" y="224"/>
                    <a:pt x="151" y="224"/>
                    <a:pt x="152" y="223"/>
                  </a:cubicBezTo>
                  <a:lnTo>
                    <a:pt x="152" y="223"/>
                  </a:lnTo>
                  <a:cubicBezTo>
                    <a:pt x="153" y="223"/>
                    <a:pt x="154" y="223"/>
                    <a:pt x="154" y="222"/>
                  </a:cubicBezTo>
                  <a:lnTo>
                    <a:pt x="154" y="222"/>
                  </a:lnTo>
                  <a:cubicBezTo>
                    <a:pt x="155" y="222"/>
                    <a:pt x="155" y="222"/>
                    <a:pt x="155" y="222"/>
                  </a:cubicBezTo>
                  <a:lnTo>
                    <a:pt x="155" y="222"/>
                  </a:lnTo>
                  <a:cubicBezTo>
                    <a:pt x="155" y="222"/>
                    <a:pt x="155" y="222"/>
                    <a:pt x="156" y="222"/>
                  </a:cubicBezTo>
                  <a:lnTo>
                    <a:pt x="156" y="222"/>
                  </a:lnTo>
                  <a:cubicBezTo>
                    <a:pt x="157" y="222"/>
                    <a:pt x="158" y="222"/>
                    <a:pt x="158" y="222"/>
                  </a:cubicBezTo>
                  <a:close/>
                  <a:moveTo>
                    <a:pt x="159" y="224"/>
                  </a:moveTo>
                  <a:lnTo>
                    <a:pt x="158" y="225"/>
                  </a:lnTo>
                  <a:lnTo>
                    <a:pt x="158" y="225"/>
                  </a:lnTo>
                  <a:cubicBezTo>
                    <a:pt x="158" y="225"/>
                    <a:pt x="158" y="225"/>
                    <a:pt x="158" y="225"/>
                  </a:cubicBezTo>
                  <a:lnTo>
                    <a:pt x="158" y="225"/>
                  </a:lnTo>
                  <a:cubicBezTo>
                    <a:pt x="158" y="225"/>
                    <a:pt x="158" y="225"/>
                    <a:pt x="158" y="225"/>
                  </a:cubicBezTo>
                  <a:lnTo>
                    <a:pt x="158" y="225"/>
                  </a:lnTo>
                  <a:lnTo>
                    <a:pt x="158" y="225"/>
                  </a:lnTo>
                  <a:lnTo>
                    <a:pt x="158" y="225"/>
                  </a:lnTo>
                  <a:cubicBezTo>
                    <a:pt x="158" y="225"/>
                    <a:pt x="159" y="225"/>
                    <a:pt x="159" y="225"/>
                  </a:cubicBezTo>
                  <a:cubicBezTo>
                    <a:pt x="159" y="225"/>
                    <a:pt x="159" y="225"/>
                    <a:pt x="159" y="224"/>
                  </a:cubicBezTo>
                  <a:close/>
                  <a:moveTo>
                    <a:pt x="149" y="225"/>
                  </a:moveTo>
                  <a:lnTo>
                    <a:pt x="149" y="225"/>
                  </a:lnTo>
                  <a:cubicBezTo>
                    <a:pt x="149" y="226"/>
                    <a:pt x="148" y="226"/>
                    <a:pt x="148" y="226"/>
                  </a:cubicBezTo>
                  <a:lnTo>
                    <a:pt x="148" y="226"/>
                  </a:lnTo>
                  <a:cubicBezTo>
                    <a:pt x="148" y="226"/>
                    <a:pt x="147" y="226"/>
                    <a:pt x="147" y="226"/>
                  </a:cubicBezTo>
                  <a:lnTo>
                    <a:pt x="147" y="226"/>
                  </a:lnTo>
                  <a:cubicBezTo>
                    <a:pt x="147" y="226"/>
                    <a:pt x="147" y="226"/>
                    <a:pt x="147" y="226"/>
                  </a:cubicBezTo>
                  <a:lnTo>
                    <a:pt x="147" y="226"/>
                  </a:lnTo>
                  <a:cubicBezTo>
                    <a:pt x="148" y="226"/>
                    <a:pt x="148" y="226"/>
                    <a:pt x="149" y="225"/>
                  </a:cubicBezTo>
                  <a:close/>
                  <a:moveTo>
                    <a:pt x="147" y="226"/>
                  </a:moveTo>
                  <a:lnTo>
                    <a:pt x="147" y="226"/>
                  </a:lnTo>
                  <a:cubicBezTo>
                    <a:pt x="147" y="226"/>
                    <a:pt x="147" y="226"/>
                    <a:pt x="147" y="226"/>
                  </a:cubicBezTo>
                  <a:lnTo>
                    <a:pt x="147" y="226"/>
                  </a:lnTo>
                  <a:cubicBezTo>
                    <a:pt x="146" y="226"/>
                    <a:pt x="146" y="226"/>
                    <a:pt x="146" y="227"/>
                  </a:cubicBezTo>
                  <a:lnTo>
                    <a:pt x="146" y="227"/>
                  </a:lnTo>
                  <a:cubicBezTo>
                    <a:pt x="146" y="227"/>
                    <a:pt x="146" y="226"/>
                    <a:pt x="146" y="226"/>
                  </a:cubicBezTo>
                  <a:lnTo>
                    <a:pt x="146" y="226"/>
                  </a:lnTo>
                  <a:cubicBezTo>
                    <a:pt x="146" y="226"/>
                    <a:pt x="147" y="226"/>
                    <a:pt x="147" y="226"/>
                  </a:cubicBezTo>
                  <a:close/>
                  <a:moveTo>
                    <a:pt x="149" y="226"/>
                  </a:moveTo>
                  <a:lnTo>
                    <a:pt x="149" y="226"/>
                  </a:lnTo>
                  <a:cubicBezTo>
                    <a:pt x="149" y="226"/>
                    <a:pt x="148" y="226"/>
                    <a:pt x="148" y="226"/>
                  </a:cubicBezTo>
                  <a:lnTo>
                    <a:pt x="148" y="226"/>
                  </a:lnTo>
                  <a:lnTo>
                    <a:pt x="146" y="227"/>
                  </a:lnTo>
                  <a:lnTo>
                    <a:pt x="146" y="227"/>
                  </a:lnTo>
                  <a:cubicBezTo>
                    <a:pt x="146" y="227"/>
                    <a:pt x="146" y="227"/>
                    <a:pt x="146" y="227"/>
                  </a:cubicBezTo>
                  <a:lnTo>
                    <a:pt x="146" y="227"/>
                  </a:lnTo>
                  <a:lnTo>
                    <a:pt x="145" y="227"/>
                  </a:lnTo>
                  <a:lnTo>
                    <a:pt x="145" y="227"/>
                  </a:lnTo>
                  <a:cubicBezTo>
                    <a:pt x="145" y="227"/>
                    <a:pt x="146" y="227"/>
                    <a:pt x="146" y="227"/>
                  </a:cubicBezTo>
                  <a:lnTo>
                    <a:pt x="146" y="227"/>
                  </a:lnTo>
                  <a:lnTo>
                    <a:pt x="146" y="227"/>
                  </a:lnTo>
                  <a:lnTo>
                    <a:pt x="146" y="227"/>
                  </a:lnTo>
                  <a:cubicBezTo>
                    <a:pt x="146" y="227"/>
                    <a:pt x="146" y="227"/>
                    <a:pt x="146" y="227"/>
                  </a:cubicBezTo>
                  <a:lnTo>
                    <a:pt x="146" y="227"/>
                  </a:lnTo>
                  <a:cubicBezTo>
                    <a:pt x="146" y="227"/>
                    <a:pt x="146" y="227"/>
                    <a:pt x="146" y="227"/>
                  </a:cubicBezTo>
                  <a:lnTo>
                    <a:pt x="146" y="227"/>
                  </a:lnTo>
                  <a:lnTo>
                    <a:pt x="146" y="227"/>
                  </a:lnTo>
                  <a:lnTo>
                    <a:pt x="146" y="227"/>
                  </a:lnTo>
                  <a:cubicBezTo>
                    <a:pt x="146" y="227"/>
                    <a:pt x="146" y="227"/>
                    <a:pt x="146" y="227"/>
                  </a:cubicBezTo>
                  <a:lnTo>
                    <a:pt x="146" y="227"/>
                  </a:lnTo>
                  <a:lnTo>
                    <a:pt x="146" y="227"/>
                  </a:lnTo>
                  <a:lnTo>
                    <a:pt x="146" y="227"/>
                  </a:lnTo>
                  <a:lnTo>
                    <a:pt x="149" y="226"/>
                  </a:lnTo>
                  <a:close/>
                  <a:moveTo>
                    <a:pt x="173" y="222"/>
                  </a:moveTo>
                  <a:lnTo>
                    <a:pt x="173" y="222"/>
                  </a:lnTo>
                  <a:cubicBezTo>
                    <a:pt x="173" y="222"/>
                    <a:pt x="172" y="222"/>
                    <a:pt x="172" y="222"/>
                  </a:cubicBezTo>
                  <a:lnTo>
                    <a:pt x="172" y="222"/>
                  </a:lnTo>
                  <a:lnTo>
                    <a:pt x="171" y="222"/>
                  </a:lnTo>
                  <a:lnTo>
                    <a:pt x="171" y="222"/>
                  </a:lnTo>
                  <a:lnTo>
                    <a:pt x="170" y="223"/>
                  </a:lnTo>
                  <a:lnTo>
                    <a:pt x="170" y="223"/>
                  </a:lnTo>
                  <a:cubicBezTo>
                    <a:pt x="167" y="224"/>
                    <a:pt x="165" y="225"/>
                    <a:pt x="163" y="225"/>
                  </a:cubicBezTo>
                  <a:lnTo>
                    <a:pt x="163" y="225"/>
                  </a:lnTo>
                  <a:cubicBezTo>
                    <a:pt x="162" y="225"/>
                    <a:pt x="162" y="226"/>
                    <a:pt x="161" y="226"/>
                  </a:cubicBezTo>
                  <a:lnTo>
                    <a:pt x="161" y="226"/>
                  </a:lnTo>
                  <a:cubicBezTo>
                    <a:pt x="159" y="226"/>
                    <a:pt x="158" y="227"/>
                    <a:pt x="156" y="228"/>
                  </a:cubicBezTo>
                  <a:lnTo>
                    <a:pt x="156" y="228"/>
                  </a:lnTo>
                  <a:cubicBezTo>
                    <a:pt x="157" y="227"/>
                    <a:pt x="159" y="226"/>
                    <a:pt x="160" y="225"/>
                  </a:cubicBezTo>
                  <a:lnTo>
                    <a:pt x="160" y="225"/>
                  </a:lnTo>
                  <a:cubicBezTo>
                    <a:pt x="164" y="224"/>
                    <a:pt x="167" y="223"/>
                    <a:pt x="169" y="223"/>
                  </a:cubicBezTo>
                  <a:lnTo>
                    <a:pt x="169" y="223"/>
                  </a:lnTo>
                  <a:lnTo>
                    <a:pt x="171" y="222"/>
                  </a:lnTo>
                  <a:lnTo>
                    <a:pt x="171" y="222"/>
                  </a:lnTo>
                  <a:lnTo>
                    <a:pt x="172" y="222"/>
                  </a:lnTo>
                  <a:lnTo>
                    <a:pt x="172" y="222"/>
                  </a:lnTo>
                  <a:cubicBezTo>
                    <a:pt x="173" y="222"/>
                    <a:pt x="173" y="222"/>
                    <a:pt x="173" y="222"/>
                  </a:cubicBezTo>
                  <a:close/>
                  <a:moveTo>
                    <a:pt x="151" y="230"/>
                  </a:moveTo>
                  <a:cubicBezTo>
                    <a:pt x="151" y="230"/>
                    <a:pt x="151" y="230"/>
                    <a:pt x="151" y="230"/>
                  </a:cubicBezTo>
                  <a:lnTo>
                    <a:pt x="151" y="230"/>
                  </a:lnTo>
                  <a:cubicBezTo>
                    <a:pt x="151" y="230"/>
                    <a:pt x="150" y="230"/>
                    <a:pt x="150" y="230"/>
                  </a:cubicBezTo>
                  <a:lnTo>
                    <a:pt x="150" y="230"/>
                  </a:lnTo>
                  <a:cubicBezTo>
                    <a:pt x="150" y="230"/>
                    <a:pt x="150" y="230"/>
                    <a:pt x="151" y="230"/>
                  </a:cubicBezTo>
                  <a:lnTo>
                    <a:pt x="151" y="230"/>
                  </a:lnTo>
                  <a:cubicBezTo>
                    <a:pt x="151" y="230"/>
                    <a:pt x="151" y="230"/>
                    <a:pt x="151" y="230"/>
                  </a:cubicBezTo>
                  <a:close/>
                  <a:moveTo>
                    <a:pt x="145" y="230"/>
                  </a:moveTo>
                  <a:lnTo>
                    <a:pt x="145" y="230"/>
                  </a:lnTo>
                  <a:cubicBezTo>
                    <a:pt x="144" y="231"/>
                    <a:pt x="144" y="231"/>
                    <a:pt x="143" y="231"/>
                  </a:cubicBezTo>
                  <a:lnTo>
                    <a:pt x="143" y="231"/>
                  </a:lnTo>
                  <a:cubicBezTo>
                    <a:pt x="143" y="231"/>
                    <a:pt x="144" y="231"/>
                    <a:pt x="145" y="230"/>
                  </a:cubicBezTo>
                  <a:close/>
                  <a:moveTo>
                    <a:pt x="185" y="220"/>
                  </a:moveTo>
                  <a:lnTo>
                    <a:pt x="185" y="220"/>
                  </a:lnTo>
                  <a:cubicBezTo>
                    <a:pt x="184" y="221"/>
                    <a:pt x="183" y="221"/>
                    <a:pt x="182" y="221"/>
                  </a:cubicBezTo>
                  <a:lnTo>
                    <a:pt x="182" y="221"/>
                  </a:lnTo>
                  <a:cubicBezTo>
                    <a:pt x="184" y="221"/>
                    <a:pt x="186" y="221"/>
                    <a:pt x="188" y="220"/>
                  </a:cubicBezTo>
                  <a:lnTo>
                    <a:pt x="188" y="220"/>
                  </a:lnTo>
                  <a:cubicBezTo>
                    <a:pt x="187" y="221"/>
                    <a:pt x="186" y="221"/>
                    <a:pt x="186" y="221"/>
                  </a:cubicBezTo>
                  <a:lnTo>
                    <a:pt x="181" y="221"/>
                  </a:lnTo>
                  <a:cubicBezTo>
                    <a:pt x="175" y="223"/>
                    <a:pt x="168" y="226"/>
                    <a:pt x="162" y="227"/>
                  </a:cubicBezTo>
                  <a:lnTo>
                    <a:pt x="162" y="227"/>
                  </a:lnTo>
                  <a:cubicBezTo>
                    <a:pt x="164" y="227"/>
                    <a:pt x="167" y="226"/>
                    <a:pt x="169" y="225"/>
                  </a:cubicBezTo>
                  <a:lnTo>
                    <a:pt x="169" y="225"/>
                  </a:lnTo>
                  <a:cubicBezTo>
                    <a:pt x="166" y="226"/>
                    <a:pt x="164" y="227"/>
                    <a:pt x="161" y="228"/>
                  </a:cubicBezTo>
                  <a:lnTo>
                    <a:pt x="161" y="228"/>
                  </a:lnTo>
                  <a:cubicBezTo>
                    <a:pt x="162" y="228"/>
                    <a:pt x="162" y="228"/>
                    <a:pt x="162" y="227"/>
                  </a:cubicBezTo>
                  <a:lnTo>
                    <a:pt x="162" y="227"/>
                  </a:lnTo>
                  <a:cubicBezTo>
                    <a:pt x="161" y="228"/>
                    <a:pt x="160" y="228"/>
                    <a:pt x="159" y="229"/>
                  </a:cubicBezTo>
                  <a:lnTo>
                    <a:pt x="159" y="229"/>
                  </a:lnTo>
                  <a:cubicBezTo>
                    <a:pt x="160" y="228"/>
                    <a:pt x="161" y="228"/>
                    <a:pt x="161" y="228"/>
                  </a:cubicBezTo>
                  <a:lnTo>
                    <a:pt x="161" y="228"/>
                  </a:lnTo>
                  <a:cubicBezTo>
                    <a:pt x="157" y="229"/>
                    <a:pt x="153" y="230"/>
                    <a:pt x="149" y="232"/>
                  </a:cubicBezTo>
                  <a:lnTo>
                    <a:pt x="149" y="232"/>
                  </a:lnTo>
                  <a:cubicBezTo>
                    <a:pt x="149" y="231"/>
                    <a:pt x="150" y="231"/>
                    <a:pt x="150" y="230"/>
                  </a:cubicBezTo>
                  <a:lnTo>
                    <a:pt x="150" y="230"/>
                  </a:lnTo>
                  <a:cubicBezTo>
                    <a:pt x="150" y="230"/>
                    <a:pt x="150" y="230"/>
                    <a:pt x="150" y="230"/>
                  </a:cubicBezTo>
                  <a:lnTo>
                    <a:pt x="150" y="230"/>
                  </a:lnTo>
                  <a:cubicBezTo>
                    <a:pt x="150" y="230"/>
                    <a:pt x="150" y="230"/>
                    <a:pt x="150" y="230"/>
                  </a:cubicBezTo>
                  <a:lnTo>
                    <a:pt x="150" y="230"/>
                  </a:lnTo>
                  <a:cubicBezTo>
                    <a:pt x="150" y="230"/>
                    <a:pt x="150" y="230"/>
                    <a:pt x="150" y="230"/>
                  </a:cubicBezTo>
                  <a:lnTo>
                    <a:pt x="150" y="230"/>
                  </a:lnTo>
                  <a:cubicBezTo>
                    <a:pt x="152" y="230"/>
                    <a:pt x="153" y="229"/>
                    <a:pt x="155" y="229"/>
                  </a:cubicBezTo>
                  <a:lnTo>
                    <a:pt x="155" y="229"/>
                  </a:lnTo>
                  <a:cubicBezTo>
                    <a:pt x="161" y="227"/>
                    <a:pt x="169" y="224"/>
                    <a:pt x="177" y="221"/>
                  </a:cubicBezTo>
                  <a:lnTo>
                    <a:pt x="177" y="221"/>
                  </a:lnTo>
                  <a:cubicBezTo>
                    <a:pt x="174" y="223"/>
                    <a:pt x="172" y="224"/>
                    <a:pt x="169" y="225"/>
                  </a:cubicBezTo>
                  <a:lnTo>
                    <a:pt x="169" y="225"/>
                  </a:lnTo>
                  <a:cubicBezTo>
                    <a:pt x="172" y="224"/>
                    <a:pt x="175" y="223"/>
                    <a:pt x="178" y="221"/>
                  </a:cubicBezTo>
                  <a:lnTo>
                    <a:pt x="177" y="221"/>
                  </a:lnTo>
                  <a:cubicBezTo>
                    <a:pt x="177" y="221"/>
                    <a:pt x="178" y="221"/>
                    <a:pt x="178" y="221"/>
                  </a:cubicBezTo>
                  <a:lnTo>
                    <a:pt x="178" y="221"/>
                  </a:lnTo>
                  <a:cubicBezTo>
                    <a:pt x="178" y="221"/>
                    <a:pt x="178" y="221"/>
                    <a:pt x="178" y="221"/>
                  </a:cubicBezTo>
                  <a:lnTo>
                    <a:pt x="181" y="221"/>
                  </a:lnTo>
                  <a:cubicBezTo>
                    <a:pt x="182" y="221"/>
                    <a:pt x="182" y="221"/>
                    <a:pt x="182" y="221"/>
                  </a:cubicBezTo>
                  <a:lnTo>
                    <a:pt x="182" y="221"/>
                  </a:lnTo>
                  <a:cubicBezTo>
                    <a:pt x="181" y="221"/>
                    <a:pt x="180" y="221"/>
                    <a:pt x="178" y="221"/>
                  </a:cubicBezTo>
                  <a:lnTo>
                    <a:pt x="178" y="221"/>
                  </a:lnTo>
                  <a:cubicBezTo>
                    <a:pt x="178" y="221"/>
                    <a:pt x="179" y="221"/>
                    <a:pt x="179" y="221"/>
                  </a:cubicBezTo>
                  <a:lnTo>
                    <a:pt x="179" y="221"/>
                  </a:lnTo>
                  <a:cubicBezTo>
                    <a:pt x="178" y="221"/>
                    <a:pt x="177" y="221"/>
                    <a:pt x="177" y="221"/>
                  </a:cubicBezTo>
                  <a:lnTo>
                    <a:pt x="177" y="221"/>
                  </a:lnTo>
                  <a:cubicBezTo>
                    <a:pt x="177" y="221"/>
                    <a:pt x="178" y="221"/>
                    <a:pt x="179" y="221"/>
                  </a:cubicBezTo>
                  <a:lnTo>
                    <a:pt x="179" y="221"/>
                  </a:lnTo>
                  <a:cubicBezTo>
                    <a:pt x="179" y="221"/>
                    <a:pt x="179" y="221"/>
                    <a:pt x="179" y="221"/>
                  </a:cubicBezTo>
                  <a:lnTo>
                    <a:pt x="179" y="221"/>
                  </a:lnTo>
                  <a:cubicBezTo>
                    <a:pt x="180" y="221"/>
                    <a:pt x="183" y="221"/>
                    <a:pt x="185" y="220"/>
                  </a:cubicBezTo>
                  <a:close/>
                  <a:moveTo>
                    <a:pt x="162" y="223"/>
                  </a:moveTo>
                  <a:cubicBezTo>
                    <a:pt x="161" y="223"/>
                    <a:pt x="160" y="224"/>
                    <a:pt x="159" y="224"/>
                  </a:cubicBezTo>
                  <a:lnTo>
                    <a:pt x="159" y="224"/>
                  </a:lnTo>
                  <a:cubicBezTo>
                    <a:pt x="159" y="224"/>
                    <a:pt x="159" y="224"/>
                    <a:pt x="159" y="224"/>
                  </a:cubicBezTo>
                  <a:lnTo>
                    <a:pt x="159" y="224"/>
                  </a:lnTo>
                  <a:lnTo>
                    <a:pt x="157" y="224"/>
                  </a:lnTo>
                  <a:lnTo>
                    <a:pt x="157" y="224"/>
                  </a:lnTo>
                  <a:cubicBezTo>
                    <a:pt x="157" y="224"/>
                    <a:pt x="157" y="224"/>
                    <a:pt x="157" y="224"/>
                  </a:cubicBezTo>
                  <a:lnTo>
                    <a:pt x="157" y="224"/>
                  </a:lnTo>
                  <a:cubicBezTo>
                    <a:pt x="156" y="224"/>
                    <a:pt x="155" y="225"/>
                    <a:pt x="154" y="225"/>
                  </a:cubicBezTo>
                  <a:lnTo>
                    <a:pt x="154" y="225"/>
                  </a:lnTo>
                  <a:lnTo>
                    <a:pt x="157" y="224"/>
                  </a:lnTo>
                  <a:lnTo>
                    <a:pt x="157" y="224"/>
                  </a:lnTo>
                  <a:cubicBezTo>
                    <a:pt x="157" y="224"/>
                    <a:pt x="158" y="224"/>
                    <a:pt x="158" y="225"/>
                  </a:cubicBezTo>
                  <a:lnTo>
                    <a:pt x="158" y="225"/>
                  </a:lnTo>
                  <a:cubicBezTo>
                    <a:pt x="158" y="224"/>
                    <a:pt x="159" y="224"/>
                    <a:pt x="159" y="224"/>
                  </a:cubicBezTo>
                  <a:lnTo>
                    <a:pt x="159" y="224"/>
                  </a:lnTo>
                  <a:cubicBezTo>
                    <a:pt x="159" y="224"/>
                    <a:pt x="159" y="224"/>
                    <a:pt x="159" y="224"/>
                  </a:cubicBezTo>
                  <a:lnTo>
                    <a:pt x="159" y="224"/>
                  </a:lnTo>
                  <a:lnTo>
                    <a:pt x="163" y="224"/>
                  </a:lnTo>
                  <a:lnTo>
                    <a:pt x="163" y="224"/>
                  </a:lnTo>
                  <a:cubicBezTo>
                    <a:pt x="162" y="224"/>
                    <a:pt x="160" y="225"/>
                    <a:pt x="159" y="226"/>
                  </a:cubicBezTo>
                  <a:lnTo>
                    <a:pt x="159" y="226"/>
                  </a:lnTo>
                  <a:cubicBezTo>
                    <a:pt x="159" y="226"/>
                    <a:pt x="159" y="226"/>
                    <a:pt x="159" y="226"/>
                  </a:cubicBezTo>
                  <a:lnTo>
                    <a:pt x="159" y="226"/>
                  </a:lnTo>
                  <a:cubicBezTo>
                    <a:pt x="158" y="226"/>
                    <a:pt x="157" y="227"/>
                    <a:pt x="155" y="228"/>
                  </a:cubicBezTo>
                  <a:lnTo>
                    <a:pt x="155" y="228"/>
                  </a:lnTo>
                  <a:cubicBezTo>
                    <a:pt x="156" y="228"/>
                    <a:pt x="156" y="228"/>
                    <a:pt x="156" y="228"/>
                  </a:cubicBezTo>
                  <a:lnTo>
                    <a:pt x="156" y="228"/>
                  </a:lnTo>
                  <a:cubicBezTo>
                    <a:pt x="154" y="228"/>
                    <a:pt x="152" y="229"/>
                    <a:pt x="151" y="230"/>
                  </a:cubicBezTo>
                  <a:lnTo>
                    <a:pt x="151" y="230"/>
                  </a:lnTo>
                  <a:cubicBezTo>
                    <a:pt x="151" y="230"/>
                    <a:pt x="151" y="230"/>
                    <a:pt x="151" y="230"/>
                  </a:cubicBezTo>
                  <a:lnTo>
                    <a:pt x="151" y="230"/>
                  </a:lnTo>
                  <a:cubicBezTo>
                    <a:pt x="151" y="230"/>
                    <a:pt x="151" y="230"/>
                    <a:pt x="151" y="230"/>
                  </a:cubicBezTo>
                  <a:lnTo>
                    <a:pt x="151" y="230"/>
                  </a:lnTo>
                  <a:cubicBezTo>
                    <a:pt x="151" y="230"/>
                    <a:pt x="151" y="230"/>
                    <a:pt x="152" y="230"/>
                  </a:cubicBezTo>
                  <a:lnTo>
                    <a:pt x="152" y="230"/>
                  </a:lnTo>
                  <a:lnTo>
                    <a:pt x="150" y="230"/>
                  </a:lnTo>
                  <a:cubicBezTo>
                    <a:pt x="150" y="230"/>
                    <a:pt x="150" y="230"/>
                    <a:pt x="150" y="230"/>
                  </a:cubicBezTo>
                  <a:lnTo>
                    <a:pt x="150" y="230"/>
                  </a:lnTo>
                  <a:cubicBezTo>
                    <a:pt x="150" y="230"/>
                    <a:pt x="150" y="230"/>
                    <a:pt x="150" y="230"/>
                  </a:cubicBezTo>
                  <a:lnTo>
                    <a:pt x="150" y="230"/>
                  </a:lnTo>
                  <a:lnTo>
                    <a:pt x="150" y="230"/>
                  </a:lnTo>
                  <a:lnTo>
                    <a:pt x="150" y="230"/>
                  </a:lnTo>
                  <a:cubicBezTo>
                    <a:pt x="150" y="230"/>
                    <a:pt x="150" y="230"/>
                    <a:pt x="150" y="230"/>
                  </a:cubicBezTo>
                  <a:lnTo>
                    <a:pt x="150" y="230"/>
                  </a:lnTo>
                  <a:cubicBezTo>
                    <a:pt x="150" y="230"/>
                    <a:pt x="150" y="231"/>
                    <a:pt x="149" y="231"/>
                  </a:cubicBezTo>
                  <a:lnTo>
                    <a:pt x="149" y="231"/>
                  </a:lnTo>
                  <a:cubicBezTo>
                    <a:pt x="150" y="231"/>
                    <a:pt x="150" y="231"/>
                    <a:pt x="150" y="230"/>
                  </a:cubicBezTo>
                  <a:lnTo>
                    <a:pt x="150" y="230"/>
                  </a:lnTo>
                  <a:cubicBezTo>
                    <a:pt x="150" y="231"/>
                    <a:pt x="149" y="231"/>
                    <a:pt x="149" y="232"/>
                  </a:cubicBezTo>
                  <a:lnTo>
                    <a:pt x="149" y="232"/>
                  </a:lnTo>
                  <a:cubicBezTo>
                    <a:pt x="147" y="232"/>
                    <a:pt x="146" y="232"/>
                    <a:pt x="145" y="233"/>
                  </a:cubicBezTo>
                  <a:lnTo>
                    <a:pt x="145" y="233"/>
                  </a:lnTo>
                  <a:cubicBezTo>
                    <a:pt x="146" y="233"/>
                    <a:pt x="146" y="232"/>
                    <a:pt x="147" y="232"/>
                  </a:cubicBezTo>
                  <a:lnTo>
                    <a:pt x="147" y="232"/>
                  </a:lnTo>
                  <a:cubicBezTo>
                    <a:pt x="146" y="232"/>
                    <a:pt x="145" y="233"/>
                    <a:pt x="145" y="233"/>
                  </a:cubicBezTo>
                  <a:lnTo>
                    <a:pt x="145" y="233"/>
                  </a:lnTo>
                  <a:cubicBezTo>
                    <a:pt x="145" y="233"/>
                    <a:pt x="145" y="233"/>
                    <a:pt x="145" y="233"/>
                  </a:cubicBezTo>
                  <a:lnTo>
                    <a:pt x="145" y="233"/>
                  </a:lnTo>
                  <a:cubicBezTo>
                    <a:pt x="144" y="233"/>
                    <a:pt x="144" y="233"/>
                    <a:pt x="143" y="234"/>
                  </a:cubicBezTo>
                  <a:lnTo>
                    <a:pt x="143" y="234"/>
                  </a:lnTo>
                  <a:cubicBezTo>
                    <a:pt x="142" y="234"/>
                    <a:pt x="142" y="234"/>
                    <a:pt x="142" y="234"/>
                  </a:cubicBezTo>
                  <a:lnTo>
                    <a:pt x="142" y="234"/>
                  </a:lnTo>
                  <a:cubicBezTo>
                    <a:pt x="142" y="234"/>
                    <a:pt x="142" y="234"/>
                    <a:pt x="142" y="234"/>
                  </a:cubicBezTo>
                  <a:lnTo>
                    <a:pt x="142" y="234"/>
                  </a:lnTo>
                  <a:cubicBezTo>
                    <a:pt x="140" y="235"/>
                    <a:pt x="139" y="235"/>
                    <a:pt x="138" y="235"/>
                  </a:cubicBezTo>
                  <a:lnTo>
                    <a:pt x="138" y="235"/>
                  </a:lnTo>
                  <a:cubicBezTo>
                    <a:pt x="138" y="235"/>
                    <a:pt x="139" y="235"/>
                    <a:pt x="139" y="235"/>
                  </a:cubicBezTo>
                  <a:lnTo>
                    <a:pt x="139" y="235"/>
                  </a:lnTo>
                  <a:cubicBezTo>
                    <a:pt x="140" y="234"/>
                    <a:pt x="141" y="234"/>
                    <a:pt x="142" y="234"/>
                  </a:cubicBezTo>
                  <a:lnTo>
                    <a:pt x="142" y="234"/>
                  </a:lnTo>
                  <a:cubicBezTo>
                    <a:pt x="142" y="234"/>
                    <a:pt x="142" y="234"/>
                    <a:pt x="142" y="234"/>
                  </a:cubicBezTo>
                  <a:lnTo>
                    <a:pt x="142" y="234"/>
                  </a:lnTo>
                  <a:cubicBezTo>
                    <a:pt x="142" y="234"/>
                    <a:pt x="143" y="233"/>
                    <a:pt x="145" y="233"/>
                  </a:cubicBezTo>
                  <a:lnTo>
                    <a:pt x="145" y="233"/>
                  </a:lnTo>
                  <a:cubicBezTo>
                    <a:pt x="144" y="233"/>
                    <a:pt x="143" y="234"/>
                    <a:pt x="142" y="234"/>
                  </a:cubicBezTo>
                  <a:lnTo>
                    <a:pt x="142" y="234"/>
                  </a:lnTo>
                  <a:cubicBezTo>
                    <a:pt x="142" y="234"/>
                    <a:pt x="142" y="234"/>
                    <a:pt x="142" y="234"/>
                  </a:cubicBezTo>
                  <a:lnTo>
                    <a:pt x="142" y="234"/>
                  </a:lnTo>
                  <a:cubicBezTo>
                    <a:pt x="144" y="233"/>
                    <a:pt x="147" y="232"/>
                    <a:pt x="149" y="231"/>
                  </a:cubicBezTo>
                  <a:lnTo>
                    <a:pt x="149" y="231"/>
                  </a:lnTo>
                  <a:cubicBezTo>
                    <a:pt x="148" y="231"/>
                    <a:pt x="147" y="232"/>
                    <a:pt x="147" y="232"/>
                  </a:cubicBezTo>
                  <a:lnTo>
                    <a:pt x="147" y="232"/>
                  </a:lnTo>
                  <a:cubicBezTo>
                    <a:pt x="147" y="232"/>
                    <a:pt x="148" y="231"/>
                    <a:pt x="149" y="231"/>
                  </a:cubicBezTo>
                  <a:lnTo>
                    <a:pt x="149" y="231"/>
                  </a:lnTo>
                  <a:cubicBezTo>
                    <a:pt x="149" y="231"/>
                    <a:pt x="149" y="231"/>
                    <a:pt x="149" y="231"/>
                  </a:cubicBezTo>
                  <a:lnTo>
                    <a:pt x="149" y="231"/>
                  </a:lnTo>
                  <a:cubicBezTo>
                    <a:pt x="149" y="231"/>
                    <a:pt x="150" y="231"/>
                    <a:pt x="150" y="230"/>
                  </a:cubicBezTo>
                  <a:lnTo>
                    <a:pt x="150" y="230"/>
                  </a:lnTo>
                  <a:lnTo>
                    <a:pt x="150" y="230"/>
                  </a:lnTo>
                  <a:lnTo>
                    <a:pt x="150" y="230"/>
                  </a:lnTo>
                  <a:cubicBezTo>
                    <a:pt x="150" y="230"/>
                    <a:pt x="150" y="230"/>
                    <a:pt x="150" y="230"/>
                  </a:cubicBezTo>
                  <a:lnTo>
                    <a:pt x="150" y="230"/>
                  </a:lnTo>
                  <a:cubicBezTo>
                    <a:pt x="150" y="230"/>
                    <a:pt x="150" y="230"/>
                    <a:pt x="150" y="230"/>
                  </a:cubicBezTo>
                  <a:lnTo>
                    <a:pt x="150" y="230"/>
                  </a:lnTo>
                  <a:lnTo>
                    <a:pt x="148" y="231"/>
                  </a:lnTo>
                  <a:lnTo>
                    <a:pt x="148" y="231"/>
                  </a:lnTo>
                  <a:cubicBezTo>
                    <a:pt x="148" y="231"/>
                    <a:pt x="148" y="231"/>
                    <a:pt x="149" y="231"/>
                  </a:cubicBezTo>
                  <a:lnTo>
                    <a:pt x="149" y="231"/>
                  </a:lnTo>
                  <a:cubicBezTo>
                    <a:pt x="149" y="231"/>
                    <a:pt x="150" y="230"/>
                    <a:pt x="150" y="230"/>
                  </a:cubicBezTo>
                  <a:lnTo>
                    <a:pt x="150" y="230"/>
                  </a:lnTo>
                  <a:cubicBezTo>
                    <a:pt x="150" y="230"/>
                    <a:pt x="150" y="230"/>
                    <a:pt x="150" y="230"/>
                  </a:cubicBezTo>
                  <a:lnTo>
                    <a:pt x="150" y="230"/>
                  </a:lnTo>
                  <a:cubicBezTo>
                    <a:pt x="150" y="230"/>
                    <a:pt x="150" y="230"/>
                    <a:pt x="150" y="230"/>
                  </a:cubicBezTo>
                  <a:lnTo>
                    <a:pt x="150" y="230"/>
                  </a:lnTo>
                  <a:cubicBezTo>
                    <a:pt x="150" y="230"/>
                    <a:pt x="150" y="230"/>
                    <a:pt x="150" y="230"/>
                  </a:cubicBezTo>
                  <a:lnTo>
                    <a:pt x="150" y="230"/>
                  </a:lnTo>
                  <a:cubicBezTo>
                    <a:pt x="150" y="230"/>
                    <a:pt x="150" y="230"/>
                    <a:pt x="150" y="230"/>
                  </a:cubicBezTo>
                  <a:lnTo>
                    <a:pt x="150" y="230"/>
                  </a:lnTo>
                  <a:cubicBezTo>
                    <a:pt x="150" y="230"/>
                    <a:pt x="150" y="230"/>
                    <a:pt x="151" y="230"/>
                  </a:cubicBezTo>
                  <a:lnTo>
                    <a:pt x="151" y="230"/>
                  </a:lnTo>
                  <a:cubicBezTo>
                    <a:pt x="151" y="230"/>
                    <a:pt x="151" y="230"/>
                    <a:pt x="151" y="230"/>
                  </a:cubicBezTo>
                  <a:lnTo>
                    <a:pt x="151" y="230"/>
                  </a:lnTo>
                  <a:cubicBezTo>
                    <a:pt x="151" y="230"/>
                    <a:pt x="151" y="230"/>
                    <a:pt x="151" y="230"/>
                  </a:cubicBezTo>
                  <a:lnTo>
                    <a:pt x="151" y="230"/>
                  </a:lnTo>
                  <a:cubicBezTo>
                    <a:pt x="151" y="230"/>
                    <a:pt x="151" y="230"/>
                    <a:pt x="151" y="230"/>
                  </a:cubicBezTo>
                  <a:lnTo>
                    <a:pt x="151" y="230"/>
                  </a:lnTo>
                  <a:cubicBezTo>
                    <a:pt x="152" y="229"/>
                    <a:pt x="154" y="228"/>
                    <a:pt x="155" y="228"/>
                  </a:cubicBezTo>
                  <a:lnTo>
                    <a:pt x="155" y="228"/>
                  </a:lnTo>
                  <a:cubicBezTo>
                    <a:pt x="155" y="228"/>
                    <a:pt x="155" y="228"/>
                    <a:pt x="155" y="228"/>
                  </a:cubicBezTo>
                  <a:lnTo>
                    <a:pt x="155" y="228"/>
                  </a:lnTo>
                  <a:cubicBezTo>
                    <a:pt x="157" y="227"/>
                    <a:pt x="158" y="227"/>
                    <a:pt x="159" y="226"/>
                  </a:cubicBezTo>
                  <a:lnTo>
                    <a:pt x="159" y="226"/>
                  </a:lnTo>
                  <a:cubicBezTo>
                    <a:pt x="155" y="227"/>
                    <a:pt x="151" y="229"/>
                    <a:pt x="146" y="230"/>
                  </a:cubicBezTo>
                  <a:lnTo>
                    <a:pt x="144" y="230"/>
                  </a:lnTo>
                  <a:cubicBezTo>
                    <a:pt x="148" y="229"/>
                    <a:pt x="153" y="227"/>
                    <a:pt x="158" y="225"/>
                  </a:cubicBezTo>
                  <a:lnTo>
                    <a:pt x="158" y="225"/>
                  </a:lnTo>
                  <a:lnTo>
                    <a:pt x="152" y="226"/>
                  </a:lnTo>
                  <a:lnTo>
                    <a:pt x="152" y="226"/>
                  </a:lnTo>
                  <a:cubicBezTo>
                    <a:pt x="153" y="225"/>
                    <a:pt x="154" y="225"/>
                    <a:pt x="154" y="225"/>
                  </a:cubicBezTo>
                  <a:lnTo>
                    <a:pt x="154" y="225"/>
                  </a:lnTo>
                  <a:lnTo>
                    <a:pt x="150" y="226"/>
                  </a:lnTo>
                  <a:lnTo>
                    <a:pt x="150" y="226"/>
                  </a:lnTo>
                  <a:lnTo>
                    <a:pt x="149" y="226"/>
                  </a:lnTo>
                  <a:lnTo>
                    <a:pt x="149" y="226"/>
                  </a:lnTo>
                  <a:cubicBezTo>
                    <a:pt x="150" y="226"/>
                    <a:pt x="152" y="225"/>
                    <a:pt x="153" y="224"/>
                  </a:cubicBezTo>
                  <a:lnTo>
                    <a:pt x="153" y="224"/>
                  </a:lnTo>
                  <a:cubicBezTo>
                    <a:pt x="152" y="225"/>
                    <a:pt x="150" y="225"/>
                    <a:pt x="149" y="226"/>
                  </a:cubicBezTo>
                  <a:lnTo>
                    <a:pt x="149" y="226"/>
                  </a:lnTo>
                  <a:lnTo>
                    <a:pt x="149" y="225"/>
                  </a:lnTo>
                  <a:lnTo>
                    <a:pt x="149" y="225"/>
                  </a:lnTo>
                  <a:cubicBezTo>
                    <a:pt x="149" y="225"/>
                    <a:pt x="149" y="225"/>
                    <a:pt x="149" y="225"/>
                  </a:cubicBezTo>
                  <a:lnTo>
                    <a:pt x="149" y="225"/>
                  </a:lnTo>
                  <a:cubicBezTo>
                    <a:pt x="149" y="225"/>
                    <a:pt x="149" y="225"/>
                    <a:pt x="149" y="225"/>
                  </a:cubicBezTo>
                  <a:lnTo>
                    <a:pt x="149" y="225"/>
                  </a:lnTo>
                  <a:lnTo>
                    <a:pt x="149" y="225"/>
                  </a:lnTo>
                  <a:lnTo>
                    <a:pt x="149" y="225"/>
                  </a:lnTo>
                  <a:cubicBezTo>
                    <a:pt x="151" y="225"/>
                    <a:pt x="152" y="225"/>
                    <a:pt x="153" y="224"/>
                  </a:cubicBezTo>
                  <a:lnTo>
                    <a:pt x="153" y="224"/>
                  </a:lnTo>
                  <a:cubicBezTo>
                    <a:pt x="153" y="224"/>
                    <a:pt x="153" y="224"/>
                    <a:pt x="153" y="224"/>
                  </a:cubicBezTo>
                  <a:lnTo>
                    <a:pt x="153" y="224"/>
                  </a:lnTo>
                  <a:cubicBezTo>
                    <a:pt x="154" y="224"/>
                    <a:pt x="155" y="224"/>
                    <a:pt x="156" y="223"/>
                  </a:cubicBezTo>
                  <a:lnTo>
                    <a:pt x="156" y="223"/>
                  </a:lnTo>
                  <a:cubicBezTo>
                    <a:pt x="157" y="224"/>
                    <a:pt x="157" y="224"/>
                    <a:pt x="157" y="224"/>
                  </a:cubicBezTo>
                  <a:lnTo>
                    <a:pt x="157" y="224"/>
                  </a:lnTo>
                  <a:cubicBezTo>
                    <a:pt x="158" y="224"/>
                    <a:pt x="158" y="223"/>
                    <a:pt x="159" y="223"/>
                  </a:cubicBezTo>
                  <a:lnTo>
                    <a:pt x="159" y="223"/>
                  </a:lnTo>
                  <a:cubicBezTo>
                    <a:pt x="159" y="223"/>
                    <a:pt x="159" y="224"/>
                    <a:pt x="159" y="224"/>
                  </a:cubicBezTo>
                  <a:lnTo>
                    <a:pt x="159" y="224"/>
                  </a:lnTo>
                  <a:lnTo>
                    <a:pt x="162" y="223"/>
                  </a:lnTo>
                  <a:close/>
                  <a:moveTo>
                    <a:pt x="142" y="234"/>
                  </a:moveTo>
                  <a:lnTo>
                    <a:pt x="142" y="234"/>
                  </a:lnTo>
                  <a:cubicBezTo>
                    <a:pt x="142" y="234"/>
                    <a:pt x="141" y="234"/>
                    <a:pt x="141" y="234"/>
                  </a:cubicBezTo>
                  <a:lnTo>
                    <a:pt x="141" y="234"/>
                  </a:lnTo>
                  <a:cubicBezTo>
                    <a:pt x="142" y="234"/>
                    <a:pt x="142" y="234"/>
                    <a:pt x="142" y="234"/>
                  </a:cubicBezTo>
                  <a:lnTo>
                    <a:pt x="142" y="234"/>
                  </a:lnTo>
                  <a:cubicBezTo>
                    <a:pt x="142" y="234"/>
                    <a:pt x="142" y="234"/>
                    <a:pt x="141" y="234"/>
                  </a:cubicBezTo>
                  <a:lnTo>
                    <a:pt x="141" y="234"/>
                  </a:lnTo>
                  <a:cubicBezTo>
                    <a:pt x="141" y="234"/>
                    <a:pt x="141" y="234"/>
                    <a:pt x="141" y="234"/>
                  </a:cubicBezTo>
                  <a:lnTo>
                    <a:pt x="141" y="234"/>
                  </a:lnTo>
                  <a:cubicBezTo>
                    <a:pt x="140" y="235"/>
                    <a:pt x="138" y="235"/>
                    <a:pt x="136" y="236"/>
                  </a:cubicBezTo>
                  <a:lnTo>
                    <a:pt x="136" y="236"/>
                  </a:lnTo>
                  <a:cubicBezTo>
                    <a:pt x="136" y="236"/>
                    <a:pt x="136" y="236"/>
                    <a:pt x="136" y="236"/>
                  </a:cubicBezTo>
                  <a:lnTo>
                    <a:pt x="136" y="236"/>
                  </a:lnTo>
                  <a:cubicBezTo>
                    <a:pt x="135" y="236"/>
                    <a:pt x="135" y="236"/>
                    <a:pt x="134" y="236"/>
                  </a:cubicBezTo>
                  <a:lnTo>
                    <a:pt x="134" y="236"/>
                  </a:lnTo>
                  <a:cubicBezTo>
                    <a:pt x="134" y="236"/>
                    <a:pt x="134" y="236"/>
                    <a:pt x="134" y="236"/>
                  </a:cubicBezTo>
                  <a:lnTo>
                    <a:pt x="134" y="236"/>
                  </a:lnTo>
                  <a:cubicBezTo>
                    <a:pt x="135" y="236"/>
                    <a:pt x="136" y="236"/>
                    <a:pt x="136" y="235"/>
                  </a:cubicBezTo>
                  <a:lnTo>
                    <a:pt x="136" y="235"/>
                  </a:lnTo>
                  <a:cubicBezTo>
                    <a:pt x="136" y="236"/>
                    <a:pt x="136" y="236"/>
                    <a:pt x="136" y="236"/>
                  </a:cubicBezTo>
                  <a:lnTo>
                    <a:pt x="136" y="236"/>
                  </a:lnTo>
                  <a:cubicBezTo>
                    <a:pt x="138" y="235"/>
                    <a:pt x="140" y="235"/>
                    <a:pt x="142" y="234"/>
                  </a:cubicBezTo>
                  <a:close/>
                  <a:moveTo>
                    <a:pt x="147" y="233"/>
                  </a:moveTo>
                  <a:cubicBezTo>
                    <a:pt x="145" y="234"/>
                    <a:pt x="143" y="236"/>
                    <a:pt x="141" y="237"/>
                  </a:cubicBezTo>
                  <a:lnTo>
                    <a:pt x="141" y="237"/>
                  </a:lnTo>
                  <a:cubicBezTo>
                    <a:pt x="141" y="236"/>
                    <a:pt x="141" y="236"/>
                    <a:pt x="141" y="235"/>
                  </a:cubicBezTo>
                  <a:lnTo>
                    <a:pt x="141" y="235"/>
                  </a:lnTo>
                  <a:cubicBezTo>
                    <a:pt x="139" y="236"/>
                    <a:pt x="136" y="237"/>
                    <a:pt x="134" y="238"/>
                  </a:cubicBezTo>
                  <a:lnTo>
                    <a:pt x="134" y="238"/>
                  </a:lnTo>
                  <a:cubicBezTo>
                    <a:pt x="134" y="238"/>
                    <a:pt x="134" y="238"/>
                    <a:pt x="134" y="238"/>
                  </a:cubicBezTo>
                  <a:lnTo>
                    <a:pt x="134" y="238"/>
                  </a:lnTo>
                  <a:cubicBezTo>
                    <a:pt x="133" y="238"/>
                    <a:pt x="133" y="238"/>
                    <a:pt x="133" y="238"/>
                  </a:cubicBezTo>
                  <a:lnTo>
                    <a:pt x="133" y="238"/>
                  </a:lnTo>
                  <a:cubicBezTo>
                    <a:pt x="133" y="238"/>
                    <a:pt x="133" y="237"/>
                    <a:pt x="134" y="236"/>
                  </a:cubicBezTo>
                  <a:lnTo>
                    <a:pt x="134" y="236"/>
                  </a:lnTo>
                  <a:cubicBezTo>
                    <a:pt x="134" y="236"/>
                    <a:pt x="133" y="237"/>
                    <a:pt x="133" y="237"/>
                  </a:cubicBezTo>
                  <a:lnTo>
                    <a:pt x="133" y="237"/>
                  </a:lnTo>
                  <a:cubicBezTo>
                    <a:pt x="133" y="237"/>
                    <a:pt x="133" y="237"/>
                    <a:pt x="133" y="237"/>
                  </a:cubicBezTo>
                  <a:lnTo>
                    <a:pt x="133" y="237"/>
                  </a:lnTo>
                  <a:cubicBezTo>
                    <a:pt x="133" y="237"/>
                    <a:pt x="134" y="236"/>
                    <a:pt x="134" y="236"/>
                  </a:cubicBezTo>
                  <a:lnTo>
                    <a:pt x="134" y="236"/>
                  </a:lnTo>
                  <a:cubicBezTo>
                    <a:pt x="134" y="236"/>
                    <a:pt x="134" y="236"/>
                    <a:pt x="134" y="236"/>
                  </a:cubicBezTo>
                  <a:lnTo>
                    <a:pt x="134" y="236"/>
                  </a:lnTo>
                  <a:cubicBezTo>
                    <a:pt x="135" y="236"/>
                    <a:pt x="135" y="236"/>
                    <a:pt x="136" y="236"/>
                  </a:cubicBezTo>
                  <a:lnTo>
                    <a:pt x="136" y="236"/>
                  </a:lnTo>
                  <a:cubicBezTo>
                    <a:pt x="135" y="236"/>
                    <a:pt x="135" y="237"/>
                    <a:pt x="134" y="238"/>
                  </a:cubicBezTo>
                  <a:lnTo>
                    <a:pt x="134" y="238"/>
                  </a:lnTo>
                  <a:cubicBezTo>
                    <a:pt x="136" y="237"/>
                    <a:pt x="139" y="236"/>
                    <a:pt x="141" y="234"/>
                  </a:cubicBezTo>
                  <a:lnTo>
                    <a:pt x="141" y="234"/>
                  </a:lnTo>
                  <a:cubicBezTo>
                    <a:pt x="141" y="235"/>
                    <a:pt x="141" y="235"/>
                    <a:pt x="141" y="235"/>
                  </a:cubicBezTo>
                  <a:lnTo>
                    <a:pt x="141" y="235"/>
                  </a:lnTo>
                  <a:cubicBezTo>
                    <a:pt x="143" y="235"/>
                    <a:pt x="145" y="234"/>
                    <a:pt x="147" y="233"/>
                  </a:cubicBezTo>
                  <a:close/>
                  <a:moveTo>
                    <a:pt x="115" y="236"/>
                  </a:moveTo>
                  <a:cubicBezTo>
                    <a:pt x="112" y="237"/>
                    <a:pt x="109" y="238"/>
                    <a:pt x="106" y="239"/>
                  </a:cubicBezTo>
                  <a:lnTo>
                    <a:pt x="106" y="239"/>
                  </a:lnTo>
                  <a:cubicBezTo>
                    <a:pt x="107" y="239"/>
                    <a:pt x="107" y="238"/>
                    <a:pt x="108" y="238"/>
                  </a:cubicBezTo>
                  <a:lnTo>
                    <a:pt x="108" y="238"/>
                  </a:lnTo>
                  <a:cubicBezTo>
                    <a:pt x="109" y="238"/>
                    <a:pt x="111" y="237"/>
                    <a:pt x="112" y="237"/>
                  </a:cubicBezTo>
                  <a:lnTo>
                    <a:pt x="112" y="237"/>
                  </a:lnTo>
                  <a:cubicBezTo>
                    <a:pt x="113" y="237"/>
                    <a:pt x="114" y="237"/>
                    <a:pt x="115" y="236"/>
                  </a:cubicBezTo>
                  <a:close/>
                  <a:moveTo>
                    <a:pt x="83" y="246"/>
                  </a:moveTo>
                  <a:lnTo>
                    <a:pt x="83" y="246"/>
                  </a:lnTo>
                  <a:cubicBezTo>
                    <a:pt x="83" y="246"/>
                    <a:pt x="82" y="247"/>
                    <a:pt x="82" y="247"/>
                  </a:cubicBezTo>
                  <a:lnTo>
                    <a:pt x="82" y="247"/>
                  </a:lnTo>
                  <a:cubicBezTo>
                    <a:pt x="82" y="247"/>
                    <a:pt x="82" y="247"/>
                    <a:pt x="82" y="246"/>
                  </a:cubicBezTo>
                  <a:lnTo>
                    <a:pt x="82" y="246"/>
                  </a:lnTo>
                  <a:cubicBezTo>
                    <a:pt x="81" y="247"/>
                    <a:pt x="80" y="247"/>
                    <a:pt x="79" y="247"/>
                  </a:cubicBezTo>
                  <a:lnTo>
                    <a:pt x="79" y="247"/>
                  </a:lnTo>
                  <a:cubicBezTo>
                    <a:pt x="80" y="247"/>
                    <a:pt x="81" y="246"/>
                    <a:pt x="82" y="246"/>
                  </a:cubicBezTo>
                  <a:lnTo>
                    <a:pt x="82" y="246"/>
                  </a:lnTo>
                  <a:cubicBezTo>
                    <a:pt x="82" y="246"/>
                    <a:pt x="82" y="246"/>
                    <a:pt x="82" y="246"/>
                  </a:cubicBezTo>
                  <a:lnTo>
                    <a:pt x="82" y="246"/>
                  </a:lnTo>
                  <a:cubicBezTo>
                    <a:pt x="82" y="246"/>
                    <a:pt x="83" y="246"/>
                    <a:pt x="83" y="246"/>
                  </a:cubicBezTo>
                  <a:close/>
                  <a:moveTo>
                    <a:pt x="87" y="245"/>
                  </a:moveTo>
                  <a:lnTo>
                    <a:pt x="87" y="245"/>
                  </a:lnTo>
                  <a:cubicBezTo>
                    <a:pt x="85" y="246"/>
                    <a:pt x="83" y="247"/>
                    <a:pt x="81" y="247"/>
                  </a:cubicBezTo>
                  <a:lnTo>
                    <a:pt x="81" y="247"/>
                  </a:lnTo>
                  <a:cubicBezTo>
                    <a:pt x="81" y="247"/>
                    <a:pt x="81" y="247"/>
                    <a:pt x="82" y="247"/>
                  </a:cubicBezTo>
                  <a:lnTo>
                    <a:pt x="82" y="247"/>
                  </a:lnTo>
                  <a:cubicBezTo>
                    <a:pt x="81" y="247"/>
                    <a:pt x="80" y="247"/>
                    <a:pt x="79" y="248"/>
                  </a:cubicBezTo>
                  <a:lnTo>
                    <a:pt x="79" y="248"/>
                  </a:lnTo>
                  <a:cubicBezTo>
                    <a:pt x="80" y="247"/>
                    <a:pt x="81" y="247"/>
                    <a:pt x="82" y="247"/>
                  </a:cubicBezTo>
                  <a:lnTo>
                    <a:pt x="82" y="247"/>
                  </a:lnTo>
                  <a:cubicBezTo>
                    <a:pt x="82" y="247"/>
                    <a:pt x="82" y="247"/>
                    <a:pt x="82" y="247"/>
                  </a:cubicBezTo>
                  <a:lnTo>
                    <a:pt x="82" y="247"/>
                  </a:lnTo>
                  <a:cubicBezTo>
                    <a:pt x="82" y="247"/>
                    <a:pt x="83" y="246"/>
                    <a:pt x="84" y="246"/>
                  </a:cubicBezTo>
                  <a:lnTo>
                    <a:pt x="84" y="246"/>
                  </a:lnTo>
                  <a:cubicBezTo>
                    <a:pt x="85" y="246"/>
                    <a:pt x="86" y="246"/>
                    <a:pt x="87" y="245"/>
                  </a:cubicBezTo>
                  <a:close/>
                  <a:moveTo>
                    <a:pt x="795" y="18"/>
                  </a:moveTo>
                  <a:cubicBezTo>
                    <a:pt x="786" y="18"/>
                    <a:pt x="781" y="18"/>
                    <a:pt x="775" y="21"/>
                  </a:cubicBezTo>
                  <a:lnTo>
                    <a:pt x="775" y="21"/>
                  </a:lnTo>
                  <a:cubicBezTo>
                    <a:pt x="775" y="20"/>
                    <a:pt x="776" y="19"/>
                    <a:pt x="777" y="18"/>
                  </a:cubicBezTo>
                  <a:lnTo>
                    <a:pt x="777" y="18"/>
                  </a:lnTo>
                  <a:cubicBezTo>
                    <a:pt x="767" y="22"/>
                    <a:pt x="759" y="25"/>
                    <a:pt x="751" y="27"/>
                  </a:cubicBezTo>
                  <a:lnTo>
                    <a:pt x="751" y="27"/>
                  </a:lnTo>
                  <a:cubicBezTo>
                    <a:pt x="754" y="27"/>
                    <a:pt x="756" y="27"/>
                    <a:pt x="759" y="27"/>
                  </a:cubicBezTo>
                  <a:lnTo>
                    <a:pt x="759" y="27"/>
                  </a:lnTo>
                  <a:cubicBezTo>
                    <a:pt x="752" y="29"/>
                    <a:pt x="745" y="31"/>
                    <a:pt x="737" y="34"/>
                  </a:cubicBezTo>
                  <a:lnTo>
                    <a:pt x="737" y="34"/>
                  </a:lnTo>
                  <a:cubicBezTo>
                    <a:pt x="736" y="34"/>
                    <a:pt x="735" y="34"/>
                    <a:pt x="735" y="34"/>
                  </a:cubicBezTo>
                  <a:lnTo>
                    <a:pt x="735" y="34"/>
                  </a:lnTo>
                  <a:lnTo>
                    <a:pt x="735" y="34"/>
                  </a:lnTo>
                  <a:lnTo>
                    <a:pt x="735" y="34"/>
                  </a:lnTo>
                  <a:cubicBezTo>
                    <a:pt x="734" y="34"/>
                    <a:pt x="732" y="35"/>
                    <a:pt x="731" y="35"/>
                  </a:cubicBezTo>
                  <a:lnTo>
                    <a:pt x="731" y="35"/>
                  </a:lnTo>
                  <a:cubicBezTo>
                    <a:pt x="730" y="36"/>
                    <a:pt x="729" y="36"/>
                    <a:pt x="729" y="36"/>
                  </a:cubicBezTo>
                  <a:lnTo>
                    <a:pt x="729" y="36"/>
                  </a:lnTo>
                  <a:cubicBezTo>
                    <a:pt x="729" y="36"/>
                    <a:pt x="729" y="36"/>
                    <a:pt x="729" y="36"/>
                  </a:cubicBezTo>
                  <a:lnTo>
                    <a:pt x="729" y="36"/>
                  </a:lnTo>
                  <a:cubicBezTo>
                    <a:pt x="729" y="36"/>
                    <a:pt x="729" y="36"/>
                    <a:pt x="729" y="36"/>
                  </a:cubicBezTo>
                  <a:lnTo>
                    <a:pt x="729" y="36"/>
                  </a:lnTo>
                  <a:cubicBezTo>
                    <a:pt x="729" y="36"/>
                    <a:pt x="728" y="36"/>
                    <a:pt x="728" y="37"/>
                  </a:cubicBezTo>
                  <a:lnTo>
                    <a:pt x="728" y="37"/>
                  </a:lnTo>
                  <a:cubicBezTo>
                    <a:pt x="728" y="36"/>
                    <a:pt x="729" y="36"/>
                    <a:pt x="729" y="36"/>
                  </a:cubicBezTo>
                  <a:lnTo>
                    <a:pt x="729" y="36"/>
                  </a:lnTo>
                  <a:cubicBezTo>
                    <a:pt x="729" y="36"/>
                    <a:pt x="729" y="36"/>
                    <a:pt x="728" y="36"/>
                  </a:cubicBezTo>
                  <a:lnTo>
                    <a:pt x="728" y="36"/>
                  </a:lnTo>
                  <a:cubicBezTo>
                    <a:pt x="729" y="36"/>
                    <a:pt x="729" y="36"/>
                    <a:pt x="729" y="36"/>
                  </a:cubicBezTo>
                  <a:lnTo>
                    <a:pt x="725" y="36"/>
                  </a:lnTo>
                  <a:cubicBezTo>
                    <a:pt x="724" y="36"/>
                    <a:pt x="723" y="37"/>
                    <a:pt x="723" y="37"/>
                  </a:cubicBezTo>
                  <a:lnTo>
                    <a:pt x="723" y="37"/>
                  </a:lnTo>
                  <a:cubicBezTo>
                    <a:pt x="722" y="37"/>
                    <a:pt x="722" y="37"/>
                    <a:pt x="722" y="37"/>
                  </a:cubicBezTo>
                  <a:lnTo>
                    <a:pt x="722" y="37"/>
                  </a:lnTo>
                  <a:lnTo>
                    <a:pt x="724" y="36"/>
                  </a:lnTo>
                  <a:lnTo>
                    <a:pt x="724" y="36"/>
                  </a:lnTo>
                  <a:cubicBezTo>
                    <a:pt x="723" y="36"/>
                    <a:pt x="722" y="37"/>
                    <a:pt x="721" y="37"/>
                  </a:cubicBezTo>
                  <a:lnTo>
                    <a:pt x="721" y="37"/>
                  </a:lnTo>
                  <a:cubicBezTo>
                    <a:pt x="722" y="37"/>
                    <a:pt x="722" y="37"/>
                    <a:pt x="722" y="37"/>
                  </a:cubicBezTo>
                  <a:lnTo>
                    <a:pt x="722" y="37"/>
                  </a:lnTo>
                  <a:lnTo>
                    <a:pt x="715" y="39"/>
                  </a:lnTo>
                  <a:lnTo>
                    <a:pt x="715" y="39"/>
                  </a:lnTo>
                  <a:cubicBezTo>
                    <a:pt x="714" y="40"/>
                    <a:pt x="713" y="40"/>
                    <a:pt x="712" y="41"/>
                  </a:cubicBezTo>
                  <a:lnTo>
                    <a:pt x="712" y="41"/>
                  </a:lnTo>
                  <a:cubicBezTo>
                    <a:pt x="712" y="41"/>
                    <a:pt x="712" y="40"/>
                    <a:pt x="712" y="40"/>
                  </a:cubicBezTo>
                  <a:lnTo>
                    <a:pt x="712" y="40"/>
                  </a:lnTo>
                  <a:cubicBezTo>
                    <a:pt x="715" y="39"/>
                    <a:pt x="718" y="38"/>
                    <a:pt x="721" y="37"/>
                  </a:cubicBezTo>
                  <a:lnTo>
                    <a:pt x="721" y="37"/>
                  </a:lnTo>
                  <a:cubicBezTo>
                    <a:pt x="720" y="37"/>
                    <a:pt x="719" y="37"/>
                    <a:pt x="718" y="38"/>
                  </a:cubicBezTo>
                  <a:lnTo>
                    <a:pt x="718" y="38"/>
                  </a:lnTo>
                  <a:cubicBezTo>
                    <a:pt x="718" y="38"/>
                    <a:pt x="718" y="38"/>
                    <a:pt x="718" y="38"/>
                  </a:cubicBezTo>
                  <a:lnTo>
                    <a:pt x="718" y="38"/>
                  </a:lnTo>
                  <a:cubicBezTo>
                    <a:pt x="717" y="38"/>
                    <a:pt x="716" y="38"/>
                    <a:pt x="714" y="39"/>
                  </a:cubicBezTo>
                  <a:lnTo>
                    <a:pt x="714" y="39"/>
                  </a:lnTo>
                  <a:cubicBezTo>
                    <a:pt x="714" y="39"/>
                    <a:pt x="714" y="39"/>
                    <a:pt x="714" y="39"/>
                  </a:cubicBezTo>
                  <a:lnTo>
                    <a:pt x="714" y="39"/>
                  </a:lnTo>
                  <a:cubicBezTo>
                    <a:pt x="713" y="39"/>
                    <a:pt x="712" y="39"/>
                    <a:pt x="711" y="39"/>
                  </a:cubicBezTo>
                  <a:lnTo>
                    <a:pt x="711" y="39"/>
                  </a:lnTo>
                  <a:cubicBezTo>
                    <a:pt x="711" y="39"/>
                    <a:pt x="712" y="39"/>
                    <a:pt x="713" y="38"/>
                  </a:cubicBezTo>
                  <a:lnTo>
                    <a:pt x="713" y="38"/>
                  </a:lnTo>
                  <a:cubicBezTo>
                    <a:pt x="710" y="39"/>
                    <a:pt x="708" y="40"/>
                    <a:pt x="706" y="41"/>
                  </a:cubicBezTo>
                  <a:lnTo>
                    <a:pt x="706" y="41"/>
                  </a:lnTo>
                  <a:cubicBezTo>
                    <a:pt x="707" y="41"/>
                    <a:pt x="707" y="40"/>
                    <a:pt x="708" y="40"/>
                  </a:cubicBezTo>
                  <a:lnTo>
                    <a:pt x="708" y="40"/>
                  </a:lnTo>
                  <a:cubicBezTo>
                    <a:pt x="707" y="41"/>
                    <a:pt x="706" y="41"/>
                    <a:pt x="705" y="41"/>
                  </a:cubicBezTo>
                  <a:lnTo>
                    <a:pt x="705" y="41"/>
                  </a:lnTo>
                  <a:cubicBezTo>
                    <a:pt x="705" y="41"/>
                    <a:pt x="705" y="41"/>
                    <a:pt x="706" y="41"/>
                  </a:cubicBezTo>
                  <a:lnTo>
                    <a:pt x="706" y="41"/>
                  </a:lnTo>
                  <a:cubicBezTo>
                    <a:pt x="704" y="41"/>
                    <a:pt x="703" y="41"/>
                    <a:pt x="701" y="42"/>
                  </a:cubicBezTo>
                  <a:lnTo>
                    <a:pt x="701" y="42"/>
                  </a:lnTo>
                  <a:cubicBezTo>
                    <a:pt x="706" y="40"/>
                    <a:pt x="710" y="39"/>
                    <a:pt x="714" y="37"/>
                  </a:cubicBezTo>
                  <a:lnTo>
                    <a:pt x="714" y="37"/>
                  </a:lnTo>
                  <a:cubicBezTo>
                    <a:pt x="713" y="38"/>
                    <a:pt x="713" y="38"/>
                    <a:pt x="713" y="38"/>
                  </a:cubicBezTo>
                  <a:lnTo>
                    <a:pt x="713" y="38"/>
                  </a:lnTo>
                  <a:cubicBezTo>
                    <a:pt x="713" y="38"/>
                    <a:pt x="714" y="38"/>
                    <a:pt x="715" y="37"/>
                  </a:cubicBezTo>
                  <a:lnTo>
                    <a:pt x="715" y="37"/>
                  </a:lnTo>
                  <a:cubicBezTo>
                    <a:pt x="715" y="38"/>
                    <a:pt x="715" y="38"/>
                    <a:pt x="714" y="39"/>
                  </a:cubicBezTo>
                  <a:lnTo>
                    <a:pt x="714" y="39"/>
                  </a:lnTo>
                  <a:cubicBezTo>
                    <a:pt x="717" y="38"/>
                    <a:pt x="719" y="37"/>
                    <a:pt x="722" y="37"/>
                  </a:cubicBezTo>
                  <a:lnTo>
                    <a:pt x="722" y="37"/>
                  </a:lnTo>
                  <a:cubicBezTo>
                    <a:pt x="721" y="37"/>
                    <a:pt x="719" y="37"/>
                    <a:pt x="718" y="38"/>
                  </a:cubicBezTo>
                  <a:lnTo>
                    <a:pt x="718" y="38"/>
                  </a:lnTo>
                  <a:cubicBezTo>
                    <a:pt x="721" y="37"/>
                    <a:pt x="722" y="37"/>
                    <a:pt x="724" y="36"/>
                  </a:cubicBezTo>
                  <a:lnTo>
                    <a:pt x="724" y="36"/>
                  </a:lnTo>
                  <a:cubicBezTo>
                    <a:pt x="724" y="36"/>
                    <a:pt x="724" y="36"/>
                    <a:pt x="724" y="36"/>
                  </a:cubicBezTo>
                  <a:lnTo>
                    <a:pt x="724" y="36"/>
                  </a:lnTo>
                  <a:cubicBezTo>
                    <a:pt x="724" y="36"/>
                    <a:pt x="724" y="36"/>
                    <a:pt x="724" y="36"/>
                  </a:cubicBezTo>
                  <a:lnTo>
                    <a:pt x="724" y="36"/>
                  </a:lnTo>
                  <a:cubicBezTo>
                    <a:pt x="723" y="36"/>
                    <a:pt x="722" y="36"/>
                    <a:pt x="722" y="37"/>
                  </a:cubicBezTo>
                  <a:lnTo>
                    <a:pt x="722" y="37"/>
                  </a:lnTo>
                  <a:cubicBezTo>
                    <a:pt x="722" y="36"/>
                    <a:pt x="723" y="36"/>
                    <a:pt x="724" y="36"/>
                  </a:cubicBezTo>
                  <a:lnTo>
                    <a:pt x="719" y="36"/>
                  </a:lnTo>
                  <a:cubicBezTo>
                    <a:pt x="724" y="34"/>
                    <a:pt x="728" y="33"/>
                    <a:pt x="732" y="31"/>
                  </a:cubicBezTo>
                  <a:lnTo>
                    <a:pt x="732" y="31"/>
                  </a:lnTo>
                  <a:cubicBezTo>
                    <a:pt x="731" y="33"/>
                    <a:pt x="730" y="34"/>
                    <a:pt x="727" y="35"/>
                  </a:cubicBezTo>
                  <a:lnTo>
                    <a:pt x="727" y="35"/>
                  </a:lnTo>
                  <a:cubicBezTo>
                    <a:pt x="731" y="34"/>
                    <a:pt x="734" y="33"/>
                    <a:pt x="737" y="32"/>
                  </a:cubicBezTo>
                  <a:lnTo>
                    <a:pt x="737" y="32"/>
                  </a:lnTo>
                  <a:lnTo>
                    <a:pt x="737" y="32"/>
                  </a:lnTo>
                  <a:lnTo>
                    <a:pt x="737" y="32"/>
                  </a:lnTo>
                  <a:lnTo>
                    <a:pt x="750" y="27"/>
                  </a:lnTo>
                  <a:lnTo>
                    <a:pt x="750" y="27"/>
                  </a:lnTo>
                  <a:cubicBezTo>
                    <a:pt x="746" y="29"/>
                    <a:pt x="742" y="30"/>
                    <a:pt x="737" y="32"/>
                  </a:cubicBezTo>
                  <a:lnTo>
                    <a:pt x="737" y="32"/>
                  </a:lnTo>
                  <a:lnTo>
                    <a:pt x="742" y="27"/>
                  </a:lnTo>
                  <a:lnTo>
                    <a:pt x="742" y="27"/>
                  </a:lnTo>
                  <a:cubicBezTo>
                    <a:pt x="742" y="27"/>
                    <a:pt x="742" y="27"/>
                    <a:pt x="742" y="27"/>
                  </a:cubicBezTo>
                  <a:lnTo>
                    <a:pt x="742" y="27"/>
                  </a:lnTo>
                  <a:lnTo>
                    <a:pt x="732" y="30"/>
                  </a:lnTo>
                  <a:lnTo>
                    <a:pt x="732" y="30"/>
                  </a:lnTo>
                  <a:cubicBezTo>
                    <a:pt x="733" y="30"/>
                    <a:pt x="733" y="29"/>
                    <a:pt x="733" y="28"/>
                  </a:cubicBezTo>
                  <a:lnTo>
                    <a:pt x="733" y="28"/>
                  </a:lnTo>
                  <a:cubicBezTo>
                    <a:pt x="732" y="28"/>
                    <a:pt x="731" y="29"/>
                    <a:pt x="730" y="29"/>
                  </a:cubicBezTo>
                  <a:lnTo>
                    <a:pt x="730" y="29"/>
                  </a:lnTo>
                  <a:cubicBezTo>
                    <a:pt x="731" y="29"/>
                    <a:pt x="732" y="28"/>
                    <a:pt x="733" y="27"/>
                  </a:cubicBezTo>
                  <a:lnTo>
                    <a:pt x="733" y="27"/>
                  </a:lnTo>
                  <a:cubicBezTo>
                    <a:pt x="725" y="31"/>
                    <a:pt x="718" y="34"/>
                    <a:pt x="712" y="36"/>
                  </a:cubicBezTo>
                  <a:lnTo>
                    <a:pt x="712" y="36"/>
                  </a:lnTo>
                  <a:cubicBezTo>
                    <a:pt x="710" y="36"/>
                    <a:pt x="710" y="37"/>
                    <a:pt x="707" y="38"/>
                  </a:cubicBezTo>
                  <a:lnTo>
                    <a:pt x="707" y="38"/>
                  </a:lnTo>
                  <a:cubicBezTo>
                    <a:pt x="708" y="38"/>
                    <a:pt x="709" y="37"/>
                    <a:pt x="709" y="37"/>
                  </a:cubicBezTo>
                  <a:lnTo>
                    <a:pt x="709" y="37"/>
                  </a:lnTo>
                  <a:cubicBezTo>
                    <a:pt x="707" y="38"/>
                    <a:pt x="705" y="39"/>
                    <a:pt x="703" y="40"/>
                  </a:cubicBezTo>
                  <a:lnTo>
                    <a:pt x="703" y="40"/>
                  </a:lnTo>
                  <a:cubicBezTo>
                    <a:pt x="703" y="40"/>
                    <a:pt x="703" y="40"/>
                    <a:pt x="703" y="40"/>
                  </a:cubicBezTo>
                  <a:lnTo>
                    <a:pt x="703" y="40"/>
                  </a:lnTo>
                  <a:cubicBezTo>
                    <a:pt x="703" y="40"/>
                    <a:pt x="703" y="40"/>
                    <a:pt x="703" y="40"/>
                  </a:cubicBezTo>
                  <a:lnTo>
                    <a:pt x="703" y="40"/>
                  </a:lnTo>
                  <a:cubicBezTo>
                    <a:pt x="705" y="39"/>
                    <a:pt x="706" y="38"/>
                    <a:pt x="707" y="38"/>
                  </a:cubicBezTo>
                  <a:lnTo>
                    <a:pt x="707" y="38"/>
                  </a:lnTo>
                  <a:cubicBezTo>
                    <a:pt x="706" y="38"/>
                    <a:pt x="705" y="39"/>
                    <a:pt x="703" y="39"/>
                  </a:cubicBezTo>
                  <a:lnTo>
                    <a:pt x="703" y="39"/>
                  </a:lnTo>
                  <a:cubicBezTo>
                    <a:pt x="704" y="39"/>
                    <a:pt x="705" y="38"/>
                    <a:pt x="706" y="36"/>
                  </a:cubicBezTo>
                  <a:lnTo>
                    <a:pt x="706" y="36"/>
                  </a:lnTo>
                  <a:cubicBezTo>
                    <a:pt x="701" y="39"/>
                    <a:pt x="694" y="42"/>
                    <a:pt x="686" y="45"/>
                  </a:cubicBezTo>
                  <a:lnTo>
                    <a:pt x="686" y="45"/>
                  </a:lnTo>
                  <a:cubicBezTo>
                    <a:pt x="685" y="45"/>
                    <a:pt x="684" y="45"/>
                    <a:pt x="684" y="46"/>
                  </a:cubicBezTo>
                  <a:lnTo>
                    <a:pt x="684" y="46"/>
                  </a:lnTo>
                  <a:cubicBezTo>
                    <a:pt x="685" y="45"/>
                    <a:pt x="686" y="45"/>
                    <a:pt x="686" y="45"/>
                  </a:cubicBezTo>
                  <a:lnTo>
                    <a:pt x="686" y="45"/>
                  </a:lnTo>
                  <a:cubicBezTo>
                    <a:pt x="686" y="45"/>
                    <a:pt x="686" y="45"/>
                    <a:pt x="685" y="45"/>
                  </a:cubicBezTo>
                  <a:lnTo>
                    <a:pt x="685" y="45"/>
                  </a:lnTo>
                  <a:cubicBezTo>
                    <a:pt x="686" y="45"/>
                    <a:pt x="686" y="45"/>
                    <a:pt x="687" y="45"/>
                  </a:cubicBezTo>
                  <a:lnTo>
                    <a:pt x="687" y="45"/>
                  </a:lnTo>
                  <a:cubicBezTo>
                    <a:pt x="687" y="45"/>
                    <a:pt x="687" y="45"/>
                    <a:pt x="687" y="45"/>
                  </a:cubicBezTo>
                  <a:lnTo>
                    <a:pt x="687" y="45"/>
                  </a:lnTo>
                  <a:cubicBezTo>
                    <a:pt x="688" y="45"/>
                    <a:pt x="689" y="44"/>
                    <a:pt x="690" y="44"/>
                  </a:cubicBezTo>
                  <a:lnTo>
                    <a:pt x="690" y="44"/>
                  </a:lnTo>
                  <a:cubicBezTo>
                    <a:pt x="689" y="44"/>
                    <a:pt x="689" y="44"/>
                    <a:pt x="689" y="44"/>
                  </a:cubicBezTo>
                  <a:lnTo>
                    <a:pt x="689" y="44"/>
                  </a:lnTo>
                  <a:cubicBezTo>
                    <a:pt x="691" y="44"/>
                    <a:pt x="694" y="43"/>
                    <a:pt x="696" y="42"/>
                  </a:cubicBezTo>
                  <a:lnTo>
                    <a:pt x="696" y="42"/>
                  </a:lnTo>
                  <a:cubicBezTo>
                    <a:pt x="694" y="43"/>
                    <a:pt x="691" y="44"/>
                    <a:pt x="689" y="45"/>
                  </a:cubicBezTo>
                  <a:lnTo>
                    <a:pt x="689" y="45"/>
                  </a:lnTo>
                  <a:cubicBezTo>
                    <a:pt x="689" y="45"/>
                    <a:pt x="689" y="45"/>
                    <a:pt x="689" y="45"/>
                  </a:cubicBezTo>
                  <a:lnTo>
                    <a:pt x="689" y="45"/>
                  </a:lnTo>
                  <a:cubicBezTo>
                    <a:pt x="688" y="45"/>
                    <a:pt x="688" y="45"/>
                    <a:pt x="687" y="45"/>
                  </a:cubicBezTo>
                  <a:lnTo>
                    <a:pt x="687" y="45"/>
                  </a:lnTo>
                  <a:cubicBezTo>
                    <a:pt x="688" y="45"/>
                    <a:pt x="688" y="44"/>
                    <a:pt x="689" y="44"/>
                  </a:cubicBezTo>
                  <a:lnTo>
                    <a:pt x="689" y="44"/>
                  </a:lnTo>
                  <a:cubicBezTo>
                    <a:pt x="688" y="44"/>
                    <a:pt x="687" y="45"/>
                    <a:pt x="687" y="45"/>
                  </a:cubicBezTo>
                  <a:lnTo>
                    <a:pt x="687" y="45"/>
                  </a:lnTo>
                  <a:cubicBezTo>
                    <a:pt x="687" y="45"/>
                    <a:pt x="687" y="45"/>
                    <a:pt x="687" y="45"/>
                  </a:cubicBezTo>
                  <a:lnTo>
                    <a:pt x="687" y="45"/>
                  </a:lnTo>
                  <a:cubicBezTo>
                    <a:pt x="687" y="45"/>
                    <a:pt x="686" y="45"/>
                    <a:pt x="686" y="45"/>
                  </a:cubicBezTo>
                  <a:lnTo>
                    <a:pt x="686" y="45"/>
                  </a:lnTo>
                  <a:cubicBezTo>
                    <a:pt x="687" y="45"/>
                    <a:pt x="688" y="45"/>
                    <a:pt x="689" y="45"/>
                  </a:cubicBezTo>
                  <a:lnTo>
                    <a:pt x="689" y="45"/>
                  </a:lnTo>
                  <a:cubicBezTo>
                    <a:pt x="688" y="45"/>
                    <a:pt x="687" y="45"/>
                    <a:pt x="686" y="45"/>
                  </a:cubicBezTo>
                  <a:lnTo>
                    <a:pt x="686" y="45"/>
                  </a:lnTo>
                  <a:cubicBezTo>
                    <a:pt x="686" y="45"/>
                    <a:pt x="686" y="45"/>
                    <a:pt x="686" y="45"/>
                  </a:cubicBezTo>
                  <a:lnTo>
                    <a:pt x="686" y="45"/>
                  </a:lnTo>
                  <a:cubicBezTo>
                    <a:pt x="685" y="46"/>
                    <a:pt x="685" y="46"/>
                    <a:pt x="684" y="46"/>
                  </a:cubicBezTo>
                  <a:lnTo>
                    <a:pt x="684" y="46"/>
                  </a:lnTo>
                  <a:cubicBezTo>
                    <a:pt x="684" y="46"/>
                    <a:pt x="684" y="46"/>
                    <a:pt x="684" y="46"/>
                  </a:cubicBezTo>
                  <a:lnTo>
                    <a:pt x="684" y="46"/>
                  </a:lnTo>
                  <a:cubicBezTo>
                    <a:pt x="685" y="46"/>
                    <a:pt x="685" y="45"/>
                    <a:pt x="685" y="45"/>
                  </a:cubicBezTo>
                  <a:lnTo>
                    <a:pt x="685" y="45"/>
                  </a:lnTo>
                  <a:cubicBezTo>
                    <a:pt x="685" y="45"/>
                    <a:pt x="685" y="46"/>
                    <a:pt x="684" y="46"/>
                  </a:cubicBezTo>
                  <a:lnTo>
                    <a:pt x="684" y="46"/>
                  </a:lnTo>
                  <a:cubicBezTo>
                    <a:pt x="684" y="46"/>
                    <a:pt x="684" y="46"/>
                    <a:pt x="684" y="46"/>
                  </a:cubicBezTo>
                  <a:lnTo>
                    <a:pt x="684" y="46"/>
                  </a:lnTo>
                  <a:cubicBezTo>
                    <a:pt x="683" y="46"/>
                    <a:pt x="682" y="46"/>
                    <a:pt x="681" y="47"/>
                  </a:cubicBezTo>
                  <a:lnTo>
                    <a:pt x="681" y="47"/>
                  </a:lnTo>
                  <a:cubicBezTo>
                    <a:pt x="681" y="47"/>
                    <a:pt x="682" y="46"/>
                    <a:pt x="682" y="46"/>
                  </a:cubicBezTo>
                  <a:lnTo>
                    <a:pt x="682" y="46"/>
                  </a:lnTo>
                  <a:cubicBezTo>
                    <a:pt x="678" y="48"/>
                    <a:pt x="674" y="49"/>
                    <a:pt x="671" y="50"/>
                  </a:cubicBezTo>
                  <a:lnTo>
                    <a:pt x="671" y="50"/>
                  </a:lnTo>
                  <a:cubicBezTo>
                    <a:pt x="675" y="49"/>
                    <a:pt x="678" y="48"/>
                    <a:pt x="681" y="47"/>
                  </a:cubicBezTo>
                  <a:lnTo>
                    <a:pt x="681" y="47"/>
                  </a:lnTo>
                  <a:cubicBezTo>
                    <a:pt x="672" y="49"/>
                    <a:pt x="663" y="51"/>
                    <a:pt x="654" y="54"/>
                  </a:cubicBezTo>
                  <a:cubicBezTo>
                    <a:pt x="649" y="55"/>
                    <a:pt x="645" y="56"/>
                    <a:pt x="642" y="58"/>
                  </a:cubicBezTo>
                  <a:lnTo>
                    <a:pt x="642" y="58"/>
                  </a:lnTo>
                  <a:lnTo>
                    <a:pt x="627" y="63"/>
                  </a:lnTo>
                  <a:lnTo>
                    <a:pt x="627" y="63"/>
                  </a:lnTo>
                  <a:cubicBezTo>
                    <a:pt x="627" y="63"/>
                    <a:pt x="627" y="63"/>
                    <a:pt x="627" y="63"/>
                  </a:cubicBezTo>
                  <a:cubicBezTo>
                    <a:pt x="627" y="63"/>
                    <a:pt x="627" y="63"/>
                    <a:pt x="627" y="63"/>
                  </a:cubicBezTo>
                  <a:lnTo>
                    <a:pt x="627" y="63"/>
                  </a:lnTo>
                  <a:lnTo>
                    <a:pt x="601" y="71"/>
                  </a:lnTo>
                  <a:cubicBezTo>
                    <a:pt x="601" y="71"/>
                    <a:pt x="601" y="71"/>
                    <a:pt x="601" y="71"/>
                  </a:cubicBezTo>
                  <a:lnTo>
                    <a:pt x="601" y="71"/>
                  </a:lnTo>
                  <a:cubicBezTo>
                    <a:pt x="601" y="71"/>
                    <a:pt x="601" y="71"/>
                    <a:pt x="601" y="71"/>
                  </a:cubicBezTo>
                  <a:lnTo>
                    <a:pt x="601" y="71"/>
                  </a:lnTo>
                  <a:cubicBezTo>
                    <a:pt x="601" y="71"/>
                    <a:pt x="601" y="71"/>
                    <a:pt x="601" y="71"/>
                  </a:cubicBezTo>
                  <a:lnTo>
                    <a:pt x="601" y="71"/>
                  </a:lnTo>
                  <a:cubicBezTo>
                    <a:pt x="584" y="77"/>
                    <a:pt x="570" y="82"/>
                    <a:pt x="557" y="86"/>
                  </a:cubicBezTo>
                  <a:lnTo>
                    <a:pt x="557" y="86"/>
                  </a:lnTo>
                  <a:cubicBezTo>
                    <a:pt x="576" y="80"/>
                    <a:pt x="592" y="74"/>
                    <a:pt x="605" y="70"/>
                  </a:cubicBezTo>
                  <a:lnTo>
                    <a:pt x="605" y="70"/>
                  </a:lnTo>
                  <a:cubicBezTo>
                    <a:pt x="607" y="70"/>
                    <a:pt x="609" y="69"/>
                    <a:pt x="610" y="69"/>
                  </a:cubicBezTo>
                  <a:lnTo>
                    <a:pt x="610" y="69"/>
                  </a:lnTo>
                  <a:cubicBezTo>
                    <a:pt x="610" y="69"/>
                    <a:pt x="610" y="69"/>
                    <a:pt x="609" y="69"/>
                  </a:cubicBezTo>
                  <a:lnTo>
                    <a:pt x="609" y="69"/>
                  </a:lnTo>
                  <a:cubicBezTo>
                    <a:pt x="606" y="71"/>
                    <a:pt x="603" y="72"/>
                    <a:pt x="599" y="73"/>
                  </a:cubicBezTo>
                  <a:lnTo>
                    <a:pt x="599" y="73"/>
                  </a:lnTo>
                  <a:cubicBezTo>
                    <a:pt x="602" y="72"/>
                    <a:pt x="605" y="71"/>
                    <a:pt x="608" y="70"/>
                  </a:cubicBezTo>
                  <a:lnTo>
                    <a:pt x="608" y="70"/>
                  </a:lnTo>
                  <a:cubicBezTo>
                    <a:pt x="608" y="70"/>
                    <a:pt x="608" y="70"/>
                    <a:pt x="608" y="71"/>
                  </a:cubicBezTo>
                  <a:lnTo>
                    <a:pt x="608" y="71"/>
                  </a:lnTo>
                  <a:cubicBezTo>
                    <a:pt x="607" y="71"/>
                    <a:pt x="606" y="71"/>
                    <a:pt x="605" y="72"/>
                  </a:cubicBezTo>
                  <a:lnTo>
                    <a:pt x="605" y="72"/>
                  </a:lnTo>
                  <a:cubicBezTo>
                    <a:pt x="601" y="73"/>
                    <a:pt x="597" y="74"/>
                    <a:pt x="593" y="76"/>
                  </a:cubicBezTo>
                  <a:lnTo>
                    <a:pt x="593" y="76"/>
                  </a:lnTo>
                  <a:cubicBezTo>
                    <a:pt x="595" y="75"/>
                    <a:pt x="597" y="74"/>
                    <a:pt x="599" y="73"/>
                  </a:cubicBezTo>
                  <a:lnTo>
                    <a:pt x="599" y="73"/>
                  </a:lnTo>
                  <a:cubicBezTo>
                    <a:pt x="591" y="76"/>
                    <a:pt x="584" y="78"/>
                    <a:pt x="576" y="81"/>
                  </a:cubicBezTo>
                  <a:lnTo>
                    <a:pt x="576" y="81"/>
                  </a:lnTo>
                  <a:cubicBezTo>
                    <a:pt x="568" y="84"/>
                    <a:pt x="558" y="86"/>
                    <a:pt x="548" y="89"/>
                  </a:cubicBezTo>
                  <a:lnTo>
                    <a:pt x="548" y="89"/>
                  </a:lnTo>
                  <a:cubicBezTo>
                    <a:pt x="551" y="88"/>
                    <a:pt x="554" y="87"/>
                    <a:pt x="557" y="86"/>
                  </a:cubicBezTo>
                  <a:lnTo>
                    <a:pt x="557" y="86"/>
                  </a:lnTo>
                  <a:cubicBezTo>
                    <a:pt x="554" y="87"/>
                    <a:pt x="551" y="88"/>
                    <a:pt x="548" y="89"/>
                  </a:cubicBezTo>
                  <a:lnTo>
                    <a:pt x="548" y="89"/>
                  </a:lnTo>
                  <a:cubicBezTo>
                    <a:pt x="548" y="89"/>
                    <a:pt x="548" y="89"/>
                    <a:pt x="548" y="89"/>
                  </a:cubicBezTo>
                  <a:lnTo>
                    <a:pt x="548" y="89"/>
                  </a:lnTo>
                  <a:cubicBezTo>
                    <a:pt x="550" y="89"/>
                    <a:pt x="553" y="88"/>
                    <a:pt x="557" y="87"/>
                  </a:cubicBezTo>
                  <a:lnTo>
                    <a:pt x="557" y="87"/>
                  </a:lnTo>
                  <a:cubicBezTo>
                    <a:pt x="555" y="88"/>
                    <a:pt x="553" y="89"/>
                    <a:pt x="552" y="89"/>
                  </a:cubicBezTo>
                  <a:lnTo>
                    <a:pt x="553" y="89"/>
                  </a:lnTo>
                  <a:cubicBezTo>
                    <a:pt x="557" y="88"/>
                    <a:pt x="560" y="87"/>
                    <a:pt x="564" y="86"/>
                  </a:cubicBezTo>
                  <a:lnTo>
                    <a:pt x="564" y="86"/>
                  </a:lnTo>
                  <a:cubicBezTo>
                    <a:pt x="560" y="87"/>
                    <a:pt x="557" y="88"/>
                    <a:pt x="554" y="89"/>
                  </a:cubicBezTo>
                  <a:lnTo>
                    <a:pt x="553" y="89"/>
                  </a:lnTo>
                  <a:cubicBezTo>
                    <a:pt x="538" y="94"/>
                    <a:pt x="524" y="98"/>
                    <a:pt x="509" y="103"/>
                  </a:cubicBezTo>
                  <a:lnTo>
                    <a:pt x="509" y="103"/>
                  </a:lnTo>
                  <a:cubicBezTo>
                    <a:pt x="522" y="99"/>
                    <a:pt x="536" y="94"/>
                    <a:pt x="552" y="89"/>
                  </a:cubicBezTo>
                  <a:lnTo>
                    <a:pt x="548" y="89"/>
                  </a:lnTo>
                  <a:cubicBezTo>
                    <a:pt x="506" y="103"/>
                    <a:pt x="486" y="110"/>
                    <a:pt x="472" y="114"/>
                  </a:cubicBezTo>
                  <a:lnTo>
                    <a:pt x="472" y="114"/>
                  </a:lnTo>
                  <a:cubicBezTo>
                    <a:pt x="471" y="115"/>
                    <a:pt x="470" y="115"/>
                    <a:pt x="468" y="116"/>
                  </a:cubicBezTo>
                  <a:cubicBezTo>
                    <a:pt x="470" y="115"/>
                    <a:pt x="471" y="115"/>
                    <a:pt x="472" y="114"/>
                  </a:cubicBezTo>
                  <a:lnTo>
                    <a:pt x="472" y="114"/>
                  </a:lnTo>
                  <a:cubicBezTo>
                    <a:pt x="472" y="114"/>
                    <a:pt x="471" y="115"/>
                    <a:pt x="471" y="115"/>
                  </a:cubicBezTo>
                  <a:lnTo>
                    <a:pt x="471" y="115"/>
                  </a:lnTo>
                  <a:cubicBezTo>
                    <a:pt x="475" y="114"/>
                    <a:pt x="481" y="112"/>
                    <a:pt x="488" y="110"/>
                  </a:cubicBezTo>
                  <a:lnTo>
                    <a:pt x="488" y="110"/>
                  </a:lnTo>
                  <a:cubicBezTo>
                    <a:pt x="494" y="108"/>
                    <a:pt x="500" y="106"/>
                    <a:pt x="507" y="104"/>
                  </a:cubicBezTo>
                  <a:lnTo>
                    <a:pt x="507" y="104"/>
                  </a:lnTo>
                  <a:cubicBezTo>
                    <a:pt x="496" y="108"/>
                    <a:pt x="485" y="111"/>
                    <a:pt x="475" y="115"/>
                  </a:cubicBezTo>
                  <a:lnTo>
                    <a:pt x="475" y="115"/>
                  </a:lnTo>
                  <a:cubicBezTo>
                    <a:pt x="472" y="115"/>
                    <a:pt x="470" y="115"/>
                    <a:pt x="469" y="115"/>
                  </a:cubicBezTo>
                  <a:lnTo>
                    <a:pt x="469" y="115"/>
                  </a:lnTo>
                  <a:cubicBezTo>
                    <a:pt x="468" y="116"/>
                    <a:pt x="468" y="116"/>
                    <a:pt x="468" y="116"/>
                  </a:cubicBezTo>
                  <a:lnTo>
                    <a:pt x="468" y="116"/>
                  </a:lnTo>
                  <a:cubicBezTo>
                    <a:pt x="468" y="116"/>
                    <a:pt x="468" y="116"/>
                    <a:pt x="468" y="116"/>
                  </a:cubicBezTo>
                  <a:lnTo>
                    <a:pt x="468" y="116"/>
                  </a:lnTo>
                  <a:cubicBezTo>
                    <a:pt x="461" y="118"/>
                    <a:pt x="454" y="120"/>
                    <a:pt x="448" y="122"/>
                  </a:cubicBezTo>
                  <a:lnTo>
                    <a:pt x="448" y="122"/>
                  </a:lnTo>
                  <a:cubicBezTo>
                    <a:pt x="446" y="123"/>
                    <a:pt x="444" y="124"/>
                    <a:pt x="442" y="124"/>
                  </a:cubicBezTo>
                  <a:cubicBezTo>
                    <a:pt x="443" y="124"/>
                    <a:pt x="444" y="124"/>
                    <a:pt x="445" y="123"/>
                  </a:cubicBezTo>
                  <a:lnTo>
                    <a:pt x="445" y="123"/>
                  </a:lnTo>
                  <a:cubicBezTo>
                    <a:pt x="444" y="124"/>
                    <a:pt x="443" y="124"/>
                    <a:pt x="442" y="124"/>
                  </a:cubicBezTo>
                  <a:lnTo>
                    <a:pt x="444" y="124"/>
                  </a:lnTo>
                  <a:cubicBezTo>
                    <a:pt x="446" y="123"/>
                    <a:pt x="449" y="122"/>
                    <a:pt x="451" y="122"/>
                  </a:cubicBezTo>
                  <a:lnTo>
                    <a:pt x="451" y="122"/>
                  </a:lnTo>
                  <a:cubicBezTo>
                    <a:pt x="457" y="120"/>
                    <a:pt x="461" y="119"/>
                    <a:pt x="465" y="118"/>
                  </a:cubicBezTo>
                  <a:lnTo>
                    <a:pt x="465" y="118"/>
                  </a:lnTo>
                  <a:cubicBezTo>
                    <a:pt x="458" y="120"/>
                    <a:pt x="452" y="122"/>
                    <a:pt x="446" y="124"/>
                  </a:cubicBezTo>
                  <a:lnTo>
                    <a:pt x="444" y="124"/>
                  </a:lnTo>
                  <a:cubicBezTo>
                    <a:pt x="443" y="125"/>
                    <a:pt x="442" y="125"/>
                    <a:pt x="441" y="125"/>
                  </a:cubicBezTo>
                  <a:lnTo>
                    <a:pt x="441" y="125"/>
                  </a:lnTo>
                  <a:cubicBezTo>
                    <a:pt x="441" y="125"/>
                    <a:pt x="441" y="125"/>
                    <a:pt x="441" y="125"/>
                  </a:cubicBezTo>
                  <a:lnTo>
                    <a:pt x="441" y="125"/>
                  </a:lnTo>
                  <a:cubicBezTo>
                    <a:pt x="437" y="126"/>
                    <a:pt x="433" y="128"/>
                    <a:pt x="429" y="129"/>
                  </a:cubicBezTo>
                  <a:lnTo>
                    <a:pt x="429" y="129"/>
                  </a:lnTo>
                  <a:cubicBezTo>
                    <a:pt x="430" y="129"/>
                    <a:pt x="430" y="129"/>
                    <a:pt x="431" y="129"/>
                  </a:cubicBezTo>
                  <a:lnTo>
                    <a:pt x="431" y="129"/>
                  </a:lnTo>
                  <a:cubicBezTo>
                    <a:pt x="430" y="129"/>
                    <a:pt x="428" y="130"/>
                    <a:pt x="427" y="130"/>
                  </a:cubicBezTo>
                  <a:lnTo>
                    <a:pt x="427" y="130"/>
                  </a:lnTo>
                  <a:cubicBezTo>
                    <a:pt x="427" y="130"/>
                    <a:pt x="428" y="130"/>
                    <a:pt x="429" y="129"/>
                  </a:cubicBezTo>
                  <a:lnTo>
                    <a:pt x="429" y="129"/>
                  </a:lnTo>
                  <a:cubicBezTo>
                    <a:pt x="424" y="131"/>
                    <a:pt x="420" y="132"/>
                    <a:pt x="415" y="133"/>
                  </a:cubicBezTo>
                  <a:lnTo>
                    <a:pt x="419" y="133"/>
                  </a:lnTo>
                  <a:cubicBezTo>
                    <a:pt x="408" y="137"/>
                    <a:pt x="394" y="142"/>
                    <a:pt x="376" y="148"/>
                  </a:cubicBezTo>
                  <a:lnTo>
                    <a:pt x="376" y="148"/>
                  </a:lnTo>
                  <a:lnTo>
                    <a:pt x="379" y="147"/>
                  </a:lnTo>
                  <a:lnTo>
                    <a:pt x="379" y="147"/>
                  </a:lnTo>
                  <a:cubicBezTo>
                    <a:pt x="377" y="148"/>
                    <a:pt x="374" y="149"/>
                    <a:pt x="372" y="150"/>
                  </a:cubicBezTo>
                  <a:lnTo>
                    <a:pt x="372" y="150"/>
                  </a:lnTo>
                  <a:cubicBezTo>
                    <a:pt x="373" y="149"/>
                    <a:pt x="375" y="149"/>
                    <a:pt x="376" y="148"/>
                  </a:cubicBezTo>
                  <a:lnTo>
                    <a:pt x="376" y="148"/>
                  </a:lnTo>
                  <a:lnTo>
                    <a:pt x="362" y="151"/>
                  </a:lnTo>
                  <a:cubicBezTo>
                    <a:pt x="364" y="151"/>
                    <a:pt x="366" y="151"/>
                    <a:pt x="368" y="151"/>
                  </a:cubicBezTo>
                  <a:lnTo>
                    <a:pt x="368" y="151"/>
                  </a:lnTo>
                  <a:cubicBezTo>
                    <a:pt x="366" y="151"/>
                    <a:pt x="364" y="152"/>
                    <a:pt x="362" y="152"/>
                  </a:cubicBezTo>
                  <a:lnTo>
                    <a:pt x="362" y="152"/>
                  </a:lnTo>
                  <a:cubicBezTo>
                    <a:pt x="364" y="151"/>
                    <a:pt x="364" y="151"/>
                    <a:pt x="362" y="151"/>
                  </a:cubicBezTo>
                  <a:lnTo>
                    <a:pt x="362" y="151"/>
                  </a:lnTo>
                  <a:lnTo>
                    <a:pt x="309" y="168"/>
                  </a:lnTo>
                  <a:lnTo>
                    <a:pt x="309" y="168"/>
                  </a:lnTo>
                  <a:cubicBezTo>
                    <a:pt x="315" y="167"/>
                    <a:pt x="321" y="165"/>
                    <a:pt x="327" y="163"/>
                  </a:cubicBezTo>
                  <a:lnTo>
                    <a:pt x="327" y="163"/>
                  </a:lnTo>
                  <a:lnTo>
                    <a:pt x="311" y="168"/>
                  </a:lnTo>
                  <a:lnTo>
                    <a:pt x="311" y="168"/>
                  </a:lnTo>
                  <a:cubicBezTo>
                    <a:pt x="311" y="168"/>
                    <a:pt x="310" y="168"/>
                    <a:pt x="309" y="168"/>
                  </a:cubicBezTo>
                  <a:cubicBezTo>
                    <a:pt x="309" y="168"/>
                    <a:pt x="309" y="168"/>
                    <a:pt x="309" y="168"/>
                  </a:cubicBezTo>
                  <a:lnTo>
                    <a:pt x="309" y="168"/>
                  </a:lnTo>
                  <a:lnTo>
                    <a:pt x="283" y="177"/>
                  </a:lnTo>
                  <a:cubicBezTo>
                    <a:pt x="290" y="175"/>
                    <a:pt x="296" y="173"/>
                    <a:pt x="301" y="172"/>
                  </a:cubicBezTo>
                  <a:lnTo>
                    <a:pt x="301" y="172"/>
                  </a:lnTo>
                  <a:cubicBezTo>
                    <a:pt x="299" y="173"/>
                    <a:pt x="297" y="173"/>
                    <a:pt x="295" y="174"/>
                  </a:cubicBezTo>
                  <a:lnTo>
                    <a:pt x="295" y="174"/>
                  </a:lnTo>
                  <a:cubicBezTo>
                    <a:pt x="296" y="174"/>
                    <a:pt x="297" y="174"/>
                    <a:pt x="298" y="173"/>
                  </a:cubicBezTo>
                  <a:lnTo>
                    <a:pt x="298" y="173"/>
                  </a:lnTo>
                  <a:lnTo>
                    <a:pt x="293" y="175"/>
                  </a:lnTo>
                  <a:lnTo>
                    <a:pt x="293" y="175"/>
                  </a:lnTo>
                  <a:cubicBezTo>
                    <a:pt x="293" y="175"/>
                    <a:pt x="292" y="175"/>
                    <a:pt x="292" y="175"/>
                  </a:cubicBezTo>
                  <a:lnTo>
                    <a:pt x="292" y="175"/>
                  </a:lnTo>
                  <a:lnTo>
                    <a:pt x="292" y="175"/>
                  </a:lnTo>
                  <a:lnTo>
                    <a:pt x="291" y="176"/>
                  </a:lnTo>
                  <a:lnTo>
                    <a:pt x="291" y="176"/>
                  </a:lnTo>
                  <a:lnTo>
                    <a:pt x="295" y="175"/>
                  </a:lnTo>
                  <a:lnTo>
                    <a:pt x="295" y="175"/>
                  </a:lnTo>
                  <a:cubicBezTo>
                    <a:pt x="295" y="175"/>
                    <a:pt x="294" y="176"/>
                    <a:pt x="293" y="176"/>
                  </a:cubicBezTo>
                  <a:lnTo>
                    <a:pt x="293" y="176"/>
                  </a:lnTo>
                  <a:cubicBezTo>
                    <a:pt x="294" y="176"/>
                    <a:pt x="295" y="175"/>
                    <a:pt x="296" y="175"/>
                  </a:cubicBezTo>
                  <a:lnTo>
                    <a:pt x="296" y="175"/>
                  </a:lnTo>
                  <a:lnTo>
                    <a:pt x="295" y="175"/>
                  </a:lnTo>
                  <a:lnTo>
                    <a:pt x="295" y="175"/>
                  </a:lnTo>
                  <a:cubicBezTo>
                    <a:pt x="296" y="175"/>
                    <a:pt x="297" y="175"/>
                    <a:pt x="298" y="174"/>
                  </a:cubicBezTo>
                  <a:lnTo>
                    <a:pt x="298" y="174"/>
                  </a:lnTo>
                  <a:lnTo>
                    <a:pt x="301" y="174"/>
                  </a:lnTo>
                  <a:lnTo>
                    <a:pt x="301" y="174"/>
                  </a:lnTo>
                  <a:cubicBezTo>
                    <a:pt x="299" y="174"/>
                    <a:pt x="298" y="175"/>
                    <a:pt x="296" y="175"/>
                  </a:cubicBezTo>
                  <a:lnTo>
                    <a:pt x="296" y="175"/>
                  </a:lnTo>
                  <a:lnTo>
                    <a:pt x="300" y="174"/>
                  </a:lnTo>
                  <a:lnTo>
                    <a:pt x="300" y="174"/>
                  </a:lnTo>
                  <a:cubicBezTo>
                    <a:pt x="297" y="175"/>
                    <a:pt x="294" y="176"/>
                    <a:pt x="291" y="177"/>
                  </a:cubicBezTo>
                  <a:cubicBezTo>
                    <a:pt x="291" y="177"/>
                    <a:pt x="291" y="177"/>
                    <a:pt x="291" y="177"/>
                  </a:cubicBezTo>
                  <a:lnTo>
                    <a:pt x="291" y="177"/>
                  </a:lnTo>
                  <a:cubicBezTo>
                    <a:pt x="289" y="178"/>
                    <a:pt x="287" y="178"/>
                    <a:pt x="285" y="179"/>
                  </a:cubicBezTo>
                  <a:lnTo>
                    <a:pt x="285" y="179"/>
                  </a:lnTo>
                  <a:cubicBezTo>
                    <a:pt x="288" y="178"/>
                    <a:pt x="290" y="177"/>
                    <a:pt x="293" y="176"/>
                  </a:cubicBezTo>
                  <a:lnTo>
                    <a:pt x="293" y="176"/>
                  </a:lnTo>
                  <a:cubicBezTo>
                    <a:pt x="290" y="177"/>
                    <a:pt x="288" y="178"/>
                    <a:pt x="285" y="178"/>
                  </a:cubicBezTo>
                  <a:lnTo>
                    <a:pt x="285" y="178"/>
                  </a:lnTo>
                  <a:cubicBezTo>
                    <a:pt x="286" y="178"/>
                    <a:pt x="288" y="177"/>
                    <a:pt x="290" y="176"/>
                  </a:cubicBezTo>
                  <a:lnTo>
                    <a:pt x="290" y="176"/>
                  </a:lnTo>
                  <a:lnTo>
                    <a:pt x="281" y="179"/>
                  </a:lnTo>
                  <a:lnTo>
                    <a:pt x="281" y="179"/>
                  </a:lnTo>
                  <a:cubicBezTo>
                    <a:pt x="273" y="182"/>
                    <a:pt x="265" y="184"/>
                    <a:pt x="256" y="186"/>
                  </a:cubicBezTo>
                  <a:cubicBezTo>
                    <a:pt x="256" y="186"/>
                    <a:pt x="256" y="186"/>
                    <a:pt x="256" y="186"/>
                  </a:cubicBezTo>
                  <a:lnTo>
                    <a:pt x="256" y="186"/>
                  </a:lnTo>
                  <a:cubicBezTo>
                    <a:pt x="256" y="186"/>
                    <a:pt x="255" y="187"/>
                    <a:pt x="255" y="187"/>
                  </a:cubicBezTo>
                  <a:lnTo>
                    <a:pt x="255" y="187"/>
                  </a:lnTo>
                  <a:cubicBezTo>
                    <a:pt x="255" y="187"/>
                    <a:pt x="255" y="187"/>
                    <a:pt x="255" y="187"/>
                  </a:cubicBezTo>
                  <a:lnTo>
                    <a:pt x="255" y="187"/>
                  </a:lnTo>
                  <a:cubicBezTo>
                    <a:pt x="251" y="189"/>
                    <a:pt x="247" y="191"/>
                    <a:pt x="245" y="192"/>
                  </a:cubicBezTo>
                  <a:lnTo>
                    <a:pt x="245" y="192"/>
                  </a:lnTo>
                  <a:cubicBezTo>
                    <a:pt x="246" y="192"/>
                    <a:pt x="247" y="191"/>
                    <a:pt x="248" y="191"/>
                  </a:cubicBezTo>
                  <a:lnTo>
                    <a:pt x="248" y="191"/>
                  </a:lnTo>
                  <a:cubicBezTo>
                    <a:pt x="248" y="191"/>
                    <a:pt x="248" y="191"/>
                    <a:pt x="248" y="191"/>
                  </a:cubicBezTo>
                  <a:lnTo>
                    <a:pt x="248" y="191"/>
                  </a:lnTo>
                  <a:cubicBezTo>
                    <a:pt x="246" y="192"/>
                    <a:pt x="245" y="192"/>
                    <a:pt x="244" y="193"/>
                  </a:cubicBezTo>
                  <a:lnTo>
                    <a:pt x="244" y="193"/>
                  </a:lnTo>
                  <a:cubicBezTo>
                    <a:pt x="244" y="192"/>
                    <a:pt x="245" y="192"/>
                    <a:pt x="245" y="192"/>
                  </a:cubicBezTo>
                  <a:lnTo>
                    <a:pt x="245" y="192"/>
                  </a:lnTo>
                  <a:cubicBezTo>
                    <a:pt x="243" y="192"/>
                    <a:pt x="241" y="193"/>
                    <a:pt x="241" y="193"/>
                  </a:cubicBezTo>
                  <a:cubicBezTo>
                    <a:pt x="240" y="193"/>
                    <a:pt x="243" y="191"/>
                    <a:pt x="255" y="187"/>
                  </a:cubicBezTo>
                  <a:lnTo>
                    <a:pt x="255" y="187"/>
                  </a:lnTo>
                  <a:cubicBezTo>
                    <a:pt x="239" y="191"/>
                    <a:pt x="225" y="195"/>
                    <a:pt x="214" y="199"/>
                  </a:cubicBezTo>
                  <a:lnTo>
                    <a:pt x="214" y="199"/>
                  </a:lnTo>
                  <a:cubicBezTo>
                    <a:pt x="218" y="198"/>
                    <a:pt x="223" y="197"/>
                    <a:pt x="230" y="195"/>
                  </a:cubicBezTo>
                  <a:lnTo>
                    <a:pt x="230" y="195"/>
                  </a:lnTo>
                  <a:cubicBezTo>
                    <a:pt x="230" y="195"/>
                    <a:pt x="230" y="195"/>
                    <a:pt x="230" y="195"/>
                  </a:cubicBezTo>
                  <a:lnTo>
                    <a:pt x="230" y="195"/>
                  </a:lnTo>
                  <a:cubicBezTo>
                    <a:pt x="230" y="195"/>
                    <a:pt x="230" y="195"/>
                    <a:pt x="230" y="195"/>
                  </a:cubicBezTo>
                  <a:lnTo>
                    <a:pt x="230" y="195"/>
                  </a:lnTo>
                  <a:cubicBezTo>
                    <a:pt x="228" y="197"/>
                    <a:pt x="226" y="198"/>
                    <a:pt x="223" y="200"/>
                  </a:cubicBezTo>
                  <a:lnTo>
                    <a:pt x="223" y="200"/>
                  </a:lnTo>
                  <a:cubicBezTo>
                    <a:pt x="222" y="200"/>
                    <a:pt x="220" y="201"/>
                    <a:pt x="219" y="201"/>
                  </a:cubicBezTo>
                  <a:lnTo>
                    <a:pt x="219" y="201"/>
                  </a:lnTo>
                  <a:cubicBezTo>
                    <a:pt x="222" y="199"/>
                    <a:pt x="226" y="197"/>
                    <a:pt x="230" y="195"/>
                  </a:cubicBezTo>
                  <a:lnTo>
                    <a:pt x="230" y="195"/>
                  </a:lnTo>
                  <a:cubicBezTo>
                    <a:pt x="225" y="197"/>
                    <a:pt x="221" y="199"/>
                    <a:pt x="216" y="202"/>
                  </a:cubicBezTo>
                  <a:lnTo>
                    <a:pt x="216" y="202"/>
                  </a:lnTo>
                  <a:cubicBezTo>
                    <a:pt x="217" y="201"/>
                    <a:pt x="218" y="201"/>
                    <a:pt x="219" y="201"/>
                  </a:cubicBezTo>
                  <a:lnTo>
                    <a:pt x="219" y="201"/>
                  </a:lnTo>
                  <a:cubicBezTo>
                    <a:pt x="218" y="201"/>
                    <a:pt x="218" y="202"/>
                    <a:pt x="217" y="202"/>
                  </a:cubicBezTo>
                  <a:lnTo>
                    <a:pt x="217" y="202"/>
                  </a:lnTo>
                  <a:cubicBezTo>
                    <a:pt x="217" y="202"/>
                    <a:pt x="216" y="202"/>
                    <a:pt x="216" y="202"/>
                  </a:cubicBezTo>
                  <a:lnTo>
                    <a:pt x="216" y="202"/>
                  </a:lnTo>
                  <a:cubicBezTo>
                    <a:pt x="216" y="202"/>
                    <a:pt x="215" y="203"/>
                    <a:pt x="213" y="203"/>
                  </a:cubicBezTo>
                  <a:lnTo>
                    <a:pt x="213" y="203"/>
                  </a:lnTo>
                  <a:cubicBezTo>
                    <a:pt x="214" y="203"/>
                    <a:pt x="215" y="202"/>
                    <a:pt x="216" y="202"/>
                  </a:cubicBezTo>
                  <a:lnTo>
                    <a:pt x="216" y="202"/>
                  </a:lnTo>
                  <a:cubicBezTo>
                    <a:pt x="212" y="203"/>
                    <a:pt x="209" y="203"/>
                    <a:pt x="206" y="204"/>
                  </a:cubicBezTo>
                  <a:lnTo>
                    <a:pt x="206" y="204"/>
                  </a:lnTo>
                  <a:cubicBezTo>
                    <a:pt x="213" y="201"/>
                    <a:pt x="221" y="198"/>
                    <a:pt x="230" y="195"/>
                  </a:cubicBezTo>
                  <a:lnTo>
                    <a:pt x="230" y="195"/>
                  </a:lnTo>
                  <a:cubicBezTo>
                    <a:pt x="230" y="195"/>
                    <a:pt x="230" y="195"/>
                    <a:pt x="230" y="195"/>
                  </a:cubicBezTo>
                  <a:lnTo>
                    <a:pt x="230" y="195"/>
                  </a:lnTo>
                  <a:lnTo>
                    <a:pt x="203" y="204"/>
                  </a:lnTo>
                  <a:lnTo>
                    <a:pt x="203" y="204"/>
                  </a:lnTo>
                  <a:cubicBezTo>
                    <a:pt x="206" y="202"/>
                    <a:pt x="210" y="201"/>
                    <a:pt x="214" y="199"/>
                  </a:cubicBezTo>
                  <a:lnTo>
                    <a:pt x="214" y="199"/>
                  </a:lnTo>
                  <a:cubicBezTo>
                    <a:pt x="205" y="202"/>
                    <a:pt x="201" y="203"/>
                    <a:pt x="198" y="206"/>
                  </a:cubicBezTo>
                  <a:lnTo>
                    <a:pt x="198" y="206"/>
                  </a:lnTo>
                  <a:cubicBezTo>
                    <a:pt x="177" y="213"/>
                    <a:pt x="177" y="213"/>
                    <a:pt x="177" y="213"/>
                  </a:cubicBezTo>
                  <a:cubicBezTo>
                    <a:pt x="177" y="213"/>
                    <a:pt x="177" y="213"/>
                    <a:pt x="150" y="221"/>
                  </a:cubicBezTo>
                  <a:cubicBezTo>
                    <a:pt x="155" y="220"/>
                    <a:pt x="158" y="220"/>
                    <a:pt x="160" y="219"/>
                  </a:cubicBezTo>
                  <a:lnTo>
                    <a:pt x="160" y="219"/>
                  </a:lnTo>
                  <a:cubicBezTo>
                    <a:pt x="159" y="219"/>
                    <a:pt x="159" y="220"/>
                    <a:pt x="158" y="220"/>
                  </a:cubicBezTo>
                  <a:lnTo>
                    <a:pt x="158" y="220"/>
                  </a:lnTo>
                  <a:cubicBezTo>
                    <a:pt x="160" y="220"/>
                    <a:pt x="161" y="219"/>
                    <a:pt x="161" y="219"/>
                  </a:cubicBezTo>
                  <a:lnTo>
                    <a:pt x="161" y="219"/>
                  </a:lnTo>
                  <a:cubicBezTo>
                    <a:pt x="162" y="219"/>
                    <a:pt x="163" y="219"/>
                    <a:pt x="163" y="219"/>
                  </a:cubicBezTo>
                  <a:cubicBezTo>
                    <a:pt x="164" y="219"/>
                    <a:pt x="164" y="219"/>
                    <a:pt x="164" y="219"/>
                  </a:cubicBezTo>
                  <a:lnTo>
                    <a:pt x="164" y="219"/>
                  </a:lnTo>
                  <a:cubicBezTo>
                    <a:pt x="162" y="219"/>
                    <a:pt x="161" y="220"/>
                    <a:pt x="160" y="220"/>
                  </a:cubicBezTo>
                  <a:lnTo>
                    <a:pt x="160" y="220"/>
                  </a:lnTo>
                  <a:cubicBezTo>
                    <a:pt x="161" y="220"/>
                    <a:pt x="163" y="219"/>
                    <a:pt x="164" y="219"/>
                  </a:cubicBezTo>
                  <a:lnTo>
                    <a:pt x="164" y="219"/>
                  </a:lnTo>
                  <a:cubicBezTo>
                    <a:pt x="164" y="219"/>
                    <a:pt x="163" y="219"/>
                    <a:pt x="163" y="219"/>
                  </a:cubicBezTo>
                  <a:cubicBezTo>
                    <a:pt x="163" y="219"/>
                    <a:pt x="164" y="219"/>
                    <a:pt x="165" y="219"/>
                  </a:cubicBezTo>
                  <a:lnTo>
                    <a:pt x="165" y="219"/>
                  </a:lnTo>
                  <a:cubicBezTo>
                    <a:pt x="166" y="218"/>
                    <a:pt x="167" y="218"/>
                    <a:pt x="169" y="218"/>
                  </a:cubicBezTo>
                  <a:lnTo>
                    <a:pt x="169" y="218"/>
                  </a:lnTo>
                  <a:cubicBezTo>
                    <a:pt x="166" y="219"/>
                    <a:pt x="163" y="220"/>
                    <a:pt x="161" y="220"/>
                  </a:cubicBezTo>
                  <a:lnTo>
                    <a:pt x="161" y="220"/>
                  </a:lnTo>
                  <a:cubicBezTo>
                    <a:pt x="160" y="221"/>
                    <a:pt x="159" y="221"/>
                    <a:pt x="158" y="221"/>
                  </a:cubicBezTo>
                  <a:lnTo>
                    <a:pt x="158" y="221"/>
                  </a:lnTo>
                  <a:cubicBezTo>
                    <a:pt x="159" y="221"/>
                    <a:pt x="159" y="220"/>
                    <a:pt x="160" y="220"/>
                  </a:cubicBezTo>
                  <a:lnTo>
                    <a:pt x="160" y="220"/>
                  </a:lnTo>
                  <a:cubicBezTo>
                    <a:pt x="159" y="220"/>
                    <a:pt x="158" y="221"/>
                    <a:pt x="157" y="221"/>
                  </a:cubicBezTo>
                  <a:lnTo>
                    <a:pt x="157" y="221"/>
                  </a:lnTo>
                  <a:cubicBezTo>
                    <a:pt x="156" y="221"/>
                    <a:pt x="156" y="221"/>
                    <a:pt x="156" y="221"/>
                  </a:cubicBezTo>
                  <a:lnTo>
                    <a:pt x="156" y="221"/>
                  </a:lnTo>
                  <a:cubicBezTo>
                    <a:pt x="157" y="221"/>
                    <a:pt x="157" y="220"/>
                    <a:pt x="158" y="220"/>
                  </a:cubicBezTo>
                  <a:lnTo>
                    <a:pt x="158" y="220"/>
                  </a:lnTo>
                  <a:cubicBezTo>
                    <a:pt x="157" y="220"/>
                    <a:pt x="155" y="221"/>
                    <a:pt x="153" y="221"/>
                  </a:cubicBezTo>
                  <a:lnTo>
                    <a:pt x="153" y="221"/>
                  </a:lnTo>
                  <a:cubicBezTo>
                    <a:pt x="152" y="221"/>
                    <a:pt x="151" y="221"/>
                    <a:pt x="150" y="221"/>
                  </a:cubicBezTo>
                  <a:cubicBezTo>
                    <a:pt x="151" y="221"/>
                    <a:pt x="152" y="222"/>
                    <a:pt x="152" y="222"/>
                  </a:cubicBezTo>
                  <a:lnTo>
                    <a:pt x="152" y="222"/>
                  </a:lnTo>
                  <a:cubicBezTo>
                    <a:pt x="146" y="224"/>
                    <a:pt x="137" y="226"/>
                    <a:pt x="124" y="230"/>
                  </a:cubicBezTo>
                  <a:cubicBezTo>
                    <a:pt x="121" y="231"/>
                    <a:pt x="118" y="233"/>
                    <a:pt x="115" y="234"/>
                  </a:cubicBezTo>
                  <a:lnTo>
                    <a:pt x="115" y="234"/>
                  </a:lnTo>
                  <a:cubicBezTo>
                    <a:pt x="110" y="235"/>
                    <a:pt x="105" y="237"/>
                    <a:pt x="100" y="238"/>
                  </a:cubicBezTo>
                  <a:lnTo>
                    <a:pt x="100" y="238"/>
                  </a:lnTo>
                  <a:lnTo>
                    <a:pt x="97" y="239"/>
                  </a:lnTo>
                  <a:cubicBezTo>
                    <a:pt x="97" y="239"/>
                    <a:pt x="98" y="239"/>
                    <a:pt x="98" y="239"/>
                  </a:cubicBezTo>
                  <a:lnTo>
                    <a:pt x="98" y="239"/>
                  </a:lnTo>
                  <a:cubicBezTo>
                    <a:pt x="89" y="242"/>
                    <a:pt x="80" y="245"/>
                    <a:pt x="71" y="248"/>
                  </a:cubicBezTo>
                  <a:cubicBezTo>
                    <a:pt x="73" y="248"/>
                    <a:pt x="76" y="248"/>
                    <a:pt x="79" y="247"/>
                  </a:cubicBezTo>
                  <a:lnTo>
                    <a:pt x="79" y="247"/>
                  </a:lnTo>
                  <a:cubicBezTo>
                    <a:pt x="74" y="248"/>
                    <a:pt x="61" y="253"/>
                    <a:pt x="62" y="253"/>
                  </a:cubicBezTo>
                  <a:cubicBezTo>
                    <a:pt x="62" y="253"/>
                    <a:pt x="65" y="252"/>
                    <a:pt x="71" y="250"/>
                  </a:cubicBezTo>
                  <a:lnTo>
                    <a:pt x="71" y="250"/>
                  </a:lnTo>
                  <a:cubicBezTo>
                    <a:pt x="61" y="254"/>
                    <a:pt x="52" y="257"/>
                    <a:pt x="43" y="260"/>
                  </a:cubicBezTo>
                  <a:lnTo>
                    <a:pt x="43" y="260"/>
                  </a:lnTo>
                  <a:cubicBezTo>
                    <a:pt x="32" y="264"/>
                    <a:pt x="18" y="268"/>
                    <a:pt x="0" y="274"/>
                  </a:cubicBezTo>
                  <a:cubicBezTo>
                    <a:pt x="10" y="272"/>
                    <a:pt x="18" y="269"/>
                    <a:pt x="24" y="268"/>
                  </a:cubicBezTo>
                  <a:lnTo>
                    <a:pt x="24" y="268"/>
                  </a:lnTo>
                  <a:cubicBezTo>
                    <a:pt x="18" y="270"/>
                    <a:pt x="13" y="272"/>
                    <a:pt x="9" y="274"/>
                  </a:cubicBezTo>
                  <a:cubicBezTo>
                    <a:pt x="16" y="271"/>
                    <a:pt x="22" y="269"/>
                    <a:pt x="27" y="267"/>
                  </a:cubicBezTo>
                  <a:lnTo>
                    <a:pt x="27" y="267"/>
                  </a:lnTo>
                  <a:cubicBezTo>
                    <a:pt x="51" y="260"/>
                    <a:pt x="51" y="260"/>
                    <a:pt x="88" y="248"/>
                  </a:cubicBezTo>
                  <a:lnTo>
                    <a:pt x="88" y="248"/>
                  </a:lnTo>
                  <a:cubicBezTo>
                    <a:pt x="85" y="248"/>
                    <a:pt x="82" y="248"/>
                    <a:pt x="44" y="260"/>
                  </a:cubicBezTo>
                  <a:lnTo>
                    <a:pt x="44" y="260"/>
                  </a:lnTo>
                  <a:cubicBezTo>
                    <a:pt x="54" y="256"/>
                    <a:pt x="59" y="255"/>
                    <a:pt x="76" y="249"/>
                  </a:cubicBezTo>
                  <a:lnTo>
                    <a:pt x="76" y="249"/>
                  </a:lnTo>
                  <a:cubicBezTo>
                    <a:pt x="77" y="248"/>
                    <a:pt x="79" y="248"/>
                    <a:pt x="81" y="247"/>
                  </a:cubicBezTo>
                  <a:lnTo>
                    <a:pt x="81" y="247"/>
                  </a:lnTo>
                  <a:cubicBezTo>
                    <a:pt x="81" y="247"/>
                    <a:pt x="80" y="248"/>
                    <a:pt x="80" y="248"/>
                  </a:cubicBezTo>
                  <a:lnTo>
                    <a:pt x="126" y="235"/>
                  </a:lnTo>
                  <a:lnTo>
                    <a:pt x="126" y="235"/>
                  </a:lnTo>
                  <a:lnTo>
                    <a:pt x="115" y="239"/>
                  </a:lnTo>
                  <a:cubicBezTo>
                    <a:pt x="104" y="243"/>
                    <a:pt x="96" y="246"/>
                    <a:pt x="88" y="248"/>
                  </a:cubicBezTo>
                  <a:lnTo>
                    <a:pt x="88" y="248"/>
                  </a:lnTo>
                  <a:cubicBezTo>
                    <a:pt x="88" y="248"/>
                    <a:pt x="88" y="248"/>
                    <a:pt x="88" y="248"/>
                  </a:cubicBezTo>
                  <a:cubicBezTo>
                    <a:pt x="89" y="248"/>
                    <a:pt x="90" y="248"/>
                    <a:pt x="93" y="248"/>
                  </a:cubicBezTo>
                  <a:lnTo>
                    <a:pt x="93" y="248"/>
                  </a:lnTo>
                  <a:lnTo>
                    <a:pt x="62" y="257"/>
                  </a:lnTo>
                  <a:cubicBezTo>
                    <a:pt x="65" y="257"/>
                    <a:pt x="69" y="256"/>
                    <a:pt x="74" y="255"/>
                  </a:cubicBezTo>
                  <a:lnTo>
                    <a:pt x="74" y="255"/>
                  </a:lnTo>
                  <a:cubicBezTo>
                    <a:pt x="73" y="256"/>
                    <a:pt x="72" y="256"/>
                    <a:pt x="71" y="257"/>
                  </a:cubicBezTo>
                  <a:cubicBezTo>
                    <a:pt x="74" y="256"/>
                    <a:pt x="76" y="255"/>
                    <a:pt x="79" y="254"/>
                  </a:cubicBezTo>
                  <a:lnTo>
                    <a:pt x="79" y="254"/>
                  </a:lnTo>
                  <a:cubicBezTo>
                    <a:pt x="84" y="253"/>
                    <a:pt x="90" y="251"/>
                    <a:pt x="96" y="249"/>
                  </a:cubicBezTo>
                  <a:lnTo>
                    <a:pt x="96" y="249"/>
                  </a:lnTo>
                  <a:cubicBezTo>
                    <a:pt x="104" y="247"/>
                    <a:pt x="111" y="246"/>
                    <a:pt x="121" y="243"/>
                  </a:cubicBezTo>
                  <a:lnTo>
                    <a:pt x="121" y="243"/>
                  </a:lnTo>
                  <a:cubicBezTo>
                    <a:pt x="115" y="245"/>
                    <a:pt x="110" y="246"/>
                    <a:pt x="106" y="248"/>
                  </a:cubicBezTo>
                  <a:cubicBezTo>
                    <a:pt x="113" y="246"/>
                    <a:pt x="119" y="244"/>
                    <a:pt x="123" y="242"/>
                  </a:cubicBezTo>
                  <a:lnTo>
                    <a:pt x="123" y="242"/>
                  </a:lnTo>
                  <a:cubicBezTo>
                    <a:pt x="126" y="241"/>
                    <a:pt x="129" y="240"/>
                    <a:pt x="133" y="239"/>
                  </a:cubicBezTo>
                  <a:cubicBezTo>
                    <a:pt x="133" y="239"/>
                    <a:pt x="133" y="239"/>
                    <a:pt x="133" y="239"/>
                  </a:cubicBezTo>
                  <a:lnTo>
                    <a:pt x="133" y="239"/>
                  </a:lnTo>
                  <a:cubicBezTo>
                    <a:pt x="132" y="239"/>
                    <a:pt x="132" y="239"/>
                    <a:pt x="132" y="239"/>
                  </a:cubicBezTo>
                  <a:lnTo>
                    <a:pt x="132" y="239"/>
                  </a:lnTo>
                  <a:cubicBezTo>
                    <a:pt x="132" y="239"/>
                    <a:pt x="132" y="239"/>
                    <a:pt x="133" y="238"/>
                  </a:cubicBezTo>
                  <a:lnTo>
                    <a:pt x="133" y="238"/>
                  </a:lnTo>
                  <a:cubicBezTo>
                    <a:pt x="133" y="238"/>
                    <a:pt x="133" y="238"/>
                    <a:pt x="133" y="239"/>
                  </a:cubicBezTo>
                  <a:lnTo>
                    <a:pt x="133" y="239"/>
                  </a:lnTo>
                  <a:cubicBezTo>
                    <a:pt x="133" y="238"/>
                    <a:pt x="133" y="238"/>
                    <a:pt x="134" y="238"/>
                  </a:cubicBezTo>
                  <a:lnTo>
                    <a:pt x="134" y="238"/>
                  </a:lnTo>
                  <a:cubicBezTo>
                    <a:pt x="133" y="238"/>
                    <a:pt x="133" y="239"/>
                    <a:pt x="133" y="239"/>
                  </a:cubicBezTo>
                  <a:cubicBezTo>
                    <a:pt x="136" y="239"/>
                    <a:pt x="139" y="238"/>
                    <a:pt x="141" y="237"/>
                  </a:cubicBezTo>
                  <a:lnTo>
                    <a:pt x="141" y="237"/>
                  </a:lnTo>
                  <a:cubicBezTo>
                    <a:pt x="141" y="237"/>
                    <a:pt x="141" y="238"/>
                    <a:pt x="141" y="239"/>
                  </a:cubicBezTo>
                  <a:cubicBezTo>
                    <a:pt x="141" y="239"/>
                    <a:pt x="141" y="239"/>
                    <a:pt x="148" y="233"/>
                  </a:cubicBezTo>
                  <a:lnTo>
                    <a:pt x="148" y="233"/>
                  </a:lnTo>
                  <a:cubicBezTo>
                    <a:pt x="148" y="233"/>
                    <a:pt x="148" y="233"/>
                    <a:pt x="148" y="233"/>
                  </a:cubicBezTo>
                  <a:lnTo>
                    <a:pt x="148" y="233"/>
                  </a:lnTo>
                  <a:cubicBezTo>
                    <a:pt x="169" y="227"/>
                    <a:pt x="191" y="221"/>
                    <a:pt x="212" y="213"/>
                  </a:cubicBezTo>
                  <a:lnTo>
                    <a:pt x="212" y="213"/>
                  </a:lnTo>
                  <a:cubicBezTo>
                    <a:pt x="212" y="213"/>
                    <a:pt x="211" y="213"/>
                    <a:pt x="209" y="214"/>
                  </a:cubicBezTo>
                  <a:lnTo>
                    <a:pt x="209" y="214"/>
                  </a:lnTo>
                  <a:cubicBezTo>
                    <a:pt x="209" y="213"/>
                    <a:pt x="210" y="213"/>
                    <a:pt x="210" y="213"/>
                  </a:cubicBezTo>
                  <a:lnTo>
                    <a:pt x="210" y="213"/>
                  </a:lnTo>
                  <a:cubicBezTo>
                    <a:pt x="204" y="215"/>
                    <a:pt x="198" y="216"/>
                    <a:pt x="192" y="218"/>
                  </a:cubicBezTo>
                  <a:lnTo>
                    <a:pt x="192" y="218"/>
                  </a:lnTo>
                  <a:cubicBezTo>
                    <a:pt x="194" y="217"/>
                    <a:pt x="196" y="216"/>
                    <a:pt x="197" y="215"/>
                  </a:cubicBezTo>
                  <a:lnTo>
                    <a:pt x="197" y="215"/>
                  </a:lnTo>
                  <a:cubicBezTo>
                    <a:pt x="195" y="216"/>
                    <a:pt x="192" y="217"/>
                    <a:pt x="189" y="218"/>
                  </a:cubicBezTo>
                  <a:lnTo>
                    <a:pt x="189" y="218"/>
                  </a:lnTo>
                  <a:cubicBezTo>
                    <a:pt x="192" y="217"/>
                    <a:pt x="195" y="216"/>
                    <a:pt x="198" y="215"/>
                  </a:cubicBezTo>
                  <a:lnTo>
                    <a:pt x="198" y="215"/>
                  </a:lnTo>
                  <a:cubicBezTo>
                    <a:pt x="198" y="215"/>
                    <a:pt x="198" y="215"/>
                    <a:pt x="197" y="215"/>
                  </a:cubicBezTo>
                  <a:lnTo>
                    <a:pt x="197" y="215"/>
                  </a:lnTo>
                  <a:cubicBezTo>
                    <a:pt x="198" y="215"/>
                    <a:pt x="198" y="215"/>
                    <a:pt x="199" y="215"/>
                  </a:cubicBezTo>
                  <a:lnTo>
                    <a:pt x="199" y="215"/>
                  </a:lnTo>
                  <a:cubicBezTo>
                    <a:pt x="199" y="215"/>
                    <a:pt x="198" y="215"/>
                    <a:pt x="198" y="215"/>
                  </a:cubicBezTo>
                  <a:lnTo>
                    <a:pt x="198" y="215"/>
                  </a:lnTo>
                  <a:cubicBezTo>
                    <a:pt x="199" y="215"/>
                    <a:pt x="199" y="214"/>
                    <a:pt x="200" y="214"/>
                  </a:cubicBezTo>
                  <a:lnTo>
                    <a:pt x="200" y="214"/>
                  </a:lnTo>
                  <a:cubicBezTo>
                    <a:pt x="197" y="215"/>
                    <a:pt x="194" y="216"/>
                    <a:pt x="190" y="217"/>
                  </a:cubicBezTo>
                  <a:lnTo>
                    <a:pt x="190" y="217"/>
                  </a:lnTo>
                  <a:cubicBezTo>
                    <a:pt x="190" y="217"/>
                    <a:pt x="190" y="217"/>
                    <a:pt x="190" y="217"/>
                  </a:cubicBezTo>
                  <a:lnTo>
                    <a:pt x="190" y="217"/>
                  </a:lnTo>
                  <a:cubicBezTo>
                    <a:pt x="194" y="216"/>
                    <a:pt x="197" y="215"/>
                    <a:pt x="200" y="214"/>
                  </a:cubicBezTo>
                  <a:lnTo>
                    <a:pt x="200" y="214"/>
                  </a:lnTo>
                  <a:cubicBezTo>
                    <a:pt x="200" y="214"/>
                    <a:pt x="200" y="214"/>
                    <a:pt x="200" y="214"/>
                  </a:cubicBezTo>
                  <a:lnTo>
                    <a:pt x="200" y="214"/>
                  </a:lnTo>
                  <a:cubicBezTo>
                    <a:pt x="201" y="213"/>
                    <a:pt x="202" y="213"/>
                    <a:pt x="203" y="213"/>
                  </a:cubicBezTo>
                  <a:lnTo>
                    <a:pt x="203" y="213"/>
                  </a:lnTo>
                  <a:cubicBezTo>
                    <a:pt x="202" y="213"/>
                    <a:pt x="200" y="214"/>
                    <a:pt x="199" y="215"/>
                  </a:cubicBezTo>
                  <a:lnTo>
                    <a:pt x="199" y="215"/>
                  </a:lnTo>
                  <a:cubicBezTo>
                    <a:pt x="201" y="214"/>
                    <a:pt x="203" y="213"/>
                    <a:pt x="206" y="212"/>
                  </a:cubicBezTo>
                  <a:lnTo>
                    <a:pt x="206" y="212"/>
                  </a:lnTo>
                  <a:cubicBezTo>
                    <a:pt x="205" y="212"/>
                    <a:pt x="204" y="212"/>
                    <a:pt x="203" y="213"/>
                  </a:cubicBezTo>
                  <a:lnTo>
                    <a:pt x="203" y="213"/>
                  </a:lnTo>
                  <a:lnTo>
                    <a:pt x="207" y="212"/>
                  </a:lnTo>
                  <a:lnTo>
                    <a:pt x="207" y="212"/>
                  </a:lnTo>
                  <a:cubicBezTo>
                    <a:pt x="206" y="212"/>
                    <a:pt x="206" y="212"/>
                    <a:pt x="206" y="212"/>
                  </a:cubicBezTo>
                  <a:lnTo>
                    <a:pt x="206" y="212"/>
                  </a:lnTo>
                  <a:cubicBezTo>
                    <a:pt x="209" y="211"/>
                    <a:pt x="212" y="210"/>
                    <a:pt x="215" y="210"/>
                  </a:cubicBezTo>
                  <a:lnTo>
                    <a:pt x="215" y="210"/>
                  </a:lnTo>
                  <a:cubicBezTo>
                    <a:pt x="214" y="210"/>
                    <a:pt x="213" y="211"/>
                    <a:pt x="213" y="212"/>
                  </a:cubicBezTo>
                  <a:lnTo>
                    <a:pt x="213" y="212"/>
                  </a:lnTo>
                  <a:cubicBezTo>
                    <a:pt x="212" y="212"/>
                    <a:pt x="211" y="213"/>
                    <a:pt x="210" y="213"/>
                  </a:cubicBezTo>
                  <a:lnTo>
                    <a:pt x="210" y="213"/>
                  </a:lnTo>
                  <a:cubicBezTo>
                    <a:pt x="211" y="213"/>
                    <a:pt x="211" y="213"/>
                    <a:pt x="212" y="213"/>
                  </a:cubicBezTo>
                  <a:lnTo>
                    <a:pt x="212" y="213"/>
                  </a:lnTo>
                  <a:cubicBezTo>
                    <a:pt x="212" y="213"/>
                    <a:pt x="212" y="213"/>
                    <a:pt x="212" y="213"/>
                  </a:cubicBezTo>
                  <a:cubicBezTo>
                    <a:pt x="220" y="210"/>
                    <a:pt x="227" y="207"/>
                    <a:pt x="234" y="204"/>
                  </a:cubicBezTo>
                  <a:lnTo>
                    <a:pt x="234" y="204"/>
                  </a:lnTo>
                  <a:cubicBezTo>
                    <a:pt x="233" y="205"/>
                    <a:pt x="232" y="205"/>
                    <a:pt x="231" y="205"/>
                  </a:cubicBezTo>
                  <a:lnTo>
                    <a:pt x="231" y="205"/>
                  </a:lnTo>
                  <a:lnTo>
                    <a:pt x="234" y="204"/>
                  </a:lnTo>
                  <a:lnTo>
                    <a:pt x="233" y="204"/>
                  </a:lnTo>
                  <a:lnTo>
                    <a:pt x="233" y="204"/>
                  </a:lnTo>
                  <a:cubicBezTo>
                    <a:pt x="237" y="202"/>
                    <a:pt x="241" y="201"/>
                    <a:pt x="243" y="200"/>
                  </a:cubicBezTo>
                  <a:lnTo>
                    <a:pt x="243" y="200"/>
                  </a:lnTo>
                  <a:cubicBezTo>
                    <a:pt x="244" y="200"/>
                    <a:pt x="244" y="199"/>
                    <a:pt x="245" y="199"/>
                  </a:cubicBezTo>
                  <a:lnTo>
                    <a:pt x="245" y="199"/>
                  </a:lnTo>
                  <a:cubicBezTo>
                    <a:pt x="245" y="199"/>
                    <a:pt x="245" y="199"/>
                    <a:pt x="244" y="199"/>
                  </a:cubicBezTo>
                  <a:lnTo>
                    <a:pt x="244" y="199"/>
                  </a:lnTo>
                  <a:cubicBezTo>
                    <a:pt x="245" y="199"/>
                    <a:pt x="245" y="199"/>
                    <a:pt x="245" y="199"/>
                  </a:cubicBezTo>
                  <a:lnTo>
                    <a:pt x="245" y="199"/>
                  </a:lnTo>
                  <a:cubicBezTo>
                    <a:pt x="245" y="199"/>
                    <a:pt x="245" y="199"/>
                    <a:pt x="245" y="199"/>
                  </a:cubicBezTo>
                  <a:lnTo>
                    <a:pt x="245" y="199"/>
                  </a:lnTo>
                  <a:cubicBezTo>
                    <a:pt x="245" y="199"/>
                    <a:pt x="245" y="199"/>
                    <a:pt x="246" y="199"/>
                  </a:cubicBezTo>
                  <a:lnTo>
                    <a:pt x="246" y="199"/>
                  </a:lnTo>
                  <a:cubicBezTo>
                    <a:pt x="245" y="199"/>
                    <a:pt x="245" y="199"/>
                    <a:pt x="245" y="199"/>
                  </a:cubicBezTo>
                  <a:lnTo>
                    <a:pt x="245" y="199"/>
                  </a:lnTo>
                  <a:cubicBezTo>
                    <a:pt x="245" y="199"/>
                    <a:pt x="246" y="199"/>
                    <a:pt x="246" y="199"/>
                  </a:cubicBezTo>
                  <a:lnTo>
                    <a:pt x="246" y="199"/>
                  </a:lnTo>
                  <a:cubicBezTo>
                    <a:pt x="246" y="199"/>
                    <a:pt x="246" y="199"/>
                    <a:pt x="246" y="199"/>
                  </a:cubicBezTo>
                  <a:lnTo>
                    <a:pt x="246" y="199"/>
                  </a:lnTo>
                  <a:cubicBezTo>
                    <a:pt x="245" y="199"/>
                    <a:pt x="245" y="199"/>
                    <a:pt x="245" y="199"/>
                  </a:cubicBezTo>
                  <a:lnTo>
                    <a:pt x="245" y="199"/>
                  </a:lnTo>
                  <a:cubicBezTo>
                    <a:pt x="245" y="199"/>
                    <a:pt x="245" y="199"/>
                    <a:pt x="245" y="199"/>
                  </a:cubicBezTo>
                  <a:lnTo>
                    <a:pt x="245" y="199"/>
                  </a:lnTo>
                  <a:cubicBezTo>
                    <a:pt x="245" y="199"/>
                    <a:pt x="245" y="199"/>
                    <a:pt x="245" y="200"/>
                  </a:cubicBezTo>
                  <a:lnTo>
                    <a:pt x="245" y="200"/>
                  </a:lnTo>
                  <a:lnTo>
                    <a:pt x="234" y="204"/>
                  </a:lnTo>
                  <a:lnTo>
                    <a:pt x="237" y="203"/>
                  </a:lnTo>
                  <a:lnTo>
                    <a:pt x="237" y="203"/>
                  </a:lnTo>
                  <a:cubicBezTo>
                    <a:pt x="236" y="203"/>
                    <a:pt x="235" y="204"/>
                    <a:pt x="234" y="204"/>
                  </a:cubicBezTo>
                  <a:lnTo>
                    <a:pt x="234" y="204"/>
                  </a:lnTo>
                  <a:cubicBezTo>
                    <a:pt x="234" y="204"/>
                    <a:pt x="234" y="204"/>
                    <a:pt x="235" y="204"/>
                  </a:cubicBezTo>
                  <a:lnTo>
                    <a:pt x="235" y="204"/>
                  </a:lnTo>
                  <a:cubicBezTo>
                    <a:pt x="230" y="206"/>
                    <a:pt x="223" y="209"/>
                    <a:pt x="212" y="213"/>
                  </a:cubicBezTo>
                  <a:lnTo>
                    <a:pt x="212" y="213"/>
                  </a:lnTo>
                  <a:cubicBezTo>
                    <a:pt x="222" y="209"/>
                    <a:pt x="230" y="206"/>
                    <a:pt x="237" y="203"/>
                  </a:cubicBezTo>
                  <a:lnTo>
                    <a:pt x="237" y="203"/>
                  </a:lnTo>
                  <a:cubicBezTo>
                    <a:pt x="239" y="203"/>
                    <a:pt x="242" y="202"/>
                    <a:pt x="244" y="201"/>
                  </a:cubicBezTo>
                  <a:lnTo>
                    <a:pt x="244" y="201"/>
                  </a:lnTo>
                  <a:lnTo>
                    <a:pt x="265" y="195"/>
                  </a:lnTo>
                  <a:lnTo>
                    <a:pt x="265" y="195"/>
                  </a:lnTo>
                  <a:cubicBezTo>
                    <a:pt x="265" y="195"/>
                    <a:pt x="265" y="195"/>
                    <a:pt x="265" y="195"/>
                  </a:cubicBezTo>
                  <a:lnTo>
                    <a:pt x="272" y="191"/>
                  </a:lnTo>
                  <a:lnTo>
                    <a:pt x="272" y="191"/>
                  </a:lnTo>
                  <a:cubicBezTo>
                    <a:pt x="278" y="190"/>
                    <a:pt x="284" y="188"/>
                    <a:pt x="291" y="186"/>
                  </a:cubicBezTo>
                  <a:lnTo>
                    <a:pt x="293" y="184"/>
                  </a:lnTo>
                  <a:lnTo>
                    <a:pt x="293" y="184"/>
                  </a:lnTo>
                  <a:cubicBezTo>
                    <a:pt x="300" y="182"/>
                    <a:pt x="308" y="180"/>
                    <a:pt x="318" y="177"/>
                  </a:cubicBezTo>
                  <a:lnTo>
                    <a:pt x="318" y="177"/>
                  </a:lnTo>
                  <a:cubicBezTo>
                    <a:pt x="308" y="180"/>
                    <a:pt x="300" y="182"/>
                    <a:pt x="294" y="184"/>
                  </a:cubicBezTo>
                  <a:lnTo>
                    <a:pt x="294" y="184"/>
                  </a:lnTo>
                  <a:lnTo>
                    <a:pt x="294" y="183"/>
                  </a:lnTo>
                  <a:lnTo>
                    <a:pt x="294" y="183"/>
                  </a:lnTo>
                  <a:cubicBezTo>
                    <a:pt x="300" y="181"/>
                    <a:pt x="306" y="179"/>
                    <a:pt x="312" y="177"/>
                  </a:cubicBezTo>
                  <a:lnTo>
                    <a:pt x="310" y="177"/>
                  </a:lnTo>
                  <a:cubicBezTo>
                    <a:pt x="309" y="178"/>
                    <a:pt x="308" y="178"/>
                    <a:pt x="307" y="178"/>
                  </a:cubicBezTo>
                  <a:lnTo>
                    <a:pt x="307" y="178"/>
                  </a:lnTo>
                  <a:cubicBezTo>
                    <a:pt x="308" y="178"/>
                    <a:pt x="308" y="178"/>
                    <a:pt x="309" y="177"/>
                  </a:cubicBezTo>
                  <a:lnTo>
                    <a:pt x="309" y="177"/>
                  </a:lnTo>
                  <a:cubicBezTo>
                    <a:pt x="308" y="178"/>
                    <a:pt x="307" y="178"/>
                    <a:pt x="306" y="178"/>
                  </a:cubicBezTo>
                  <a:lnTo>
                    <a:pt x="306" y="178"/>
                  </a:lnTo>
                  <a:cubicBezTo>
                    <a:pt x="306" y="178"/>
                    <a:pt x="306" y="178"/>
                    <a:pt x="307" y="178"/>
                  </a:cubicBezTo>
                  <a:lnTo>
                    <a:pt x="307" y="178"/>
                  </a:lnTo>
                  <a:cubicBezTo>
                    <a:pt x="303" y="180"/>
                    <a:pt x="299" y="181"/>
                    <a:pt x="296" y="182"/>
                  </a:cubicBezTo>
                  <a:lnTo>
                    <a:pt x="296" y="182"/>
                  </a:lnTo>
                  <a:lnTo>
                    <a:pt x="297" y="181"/>
                  </a:lnTo>
                  <a:lnTo>
                    <a:pt x="297" y="181"/>
                  </a:lnTo>
                  <a:cubicBezTo>
                    <a:pt x="299" y="180"/>
                    <a:pt x="302" y="179"/>
                    <a:pt x="306" y="178"/>
                  </a:cubicBezTo>
                  <a:lnTo>
                    <a:pt x="306" y="178"/>
                  </a:lnTo>
                  <a:cubicBezTo>
                    <a:pt x="302" y="179"/>
                    <a:pt x="300" y="180"/>
                    <a:pt x="297" y="181"/>
                  </a:cubicBezTo>
                  <a:lnTo>
                    <a:pt x="297" y="181"/>
                  </a:lnTo>
                  <a:lnTo>
                    <a:pt x="297" y="181"/>
                  </a:lnTo>
                  <a:lnTo>
                    <a:pt x="297" y="181"/>
                  </a:lnTo>
                  <a:cubicBezTo>
                    <a:pt x="297" y="181"/>
                    <a:pt x="297" y="181"/>
                    <a:pt x="296" y="181"/>
                  </a:cubicBezTo>
                  <a:lnTo>
                    <a:pt x="296" y="181"/>
                  </a:lnTo>
                  <a:cubicBezTo>
                    <a:pt x="297" y="181"/>
                    <a:pt x="297" y="180"/>
                    <a:pt x="297" y="180"/>
                  </a:cubicBezTo>
                  <a:lnTo>
                    <a:pt x="297" y="180"/>
                  </a:lnTo>
                  <a:cubicBezTo>
                    <a:pt x="295" y="181"/>
                    <a:pt x="294" y="181"/>
                    <a:pt x="292" y="182"/>
                  </a:cubicBezTo>
                  <a:lnTo>
                    <a:pt x="292" y="182"/>
                  </a:lnTo>
                  <a:lnTo>
                    <a:pt x="297" y="180"/>
                  </a:lnTo>
                  <a:lnTo>
                    <a:pt x="297" y="180"/>
                  </a:lnTo>
                  <a:cubicBezTo>
                    <a:pt x="297" y="180"/>
                    <a:pt x="297" y="180"/>
                    <a:pt x="297" y="180"/>
                  </a:cubicBezTo>
                  <a:lnTo>
                    <a:pt x="297" y="180"/>
                  </a:lnTo>
                  <a:cubicBezTo>
                    <a:pt x="297" y="180"/>
                    <a:pt x="298" y="180"/>
                    <a:pt x="298" y="180"/>
                  </a:cubicBezTo>
                  <a:lnTo>
                    <a:pt x="298" y="180"/>
                  </a:lnTo>
                  <a:lnTo>
                    <a:pt x="297" y="181"/>
                  </a:lnTo>
                  <a:lnTo>
                    <a:pt x="297" y="181"/>
                  </a:lnTo>
                  <a:cubicBezTo>
                    <a:pt x="301" y="179"/>
                    <a:pt x="304" y="178"/>
                    <a:pt x="308" y="177"/>
                  </a:cubicBezTo>
                  <a:lnTo>
                    <a:pt x="310" y="177"/>
                  </a:lnTo>
                  <a:cubicBezTo>
                    <a:pt x="312" y="177"/>
                    <a:pt x="314" y="176"/>
                    <a:pt x="317" y="176"/>
                  </a:cubicBezTo>
                  <a:lnTo>
                    <a:pt x="317" y="176"/>
                  </a:lnTo>
                  <a:cubicBezTo>
                    <a:pt x="315" y="176"/>
                    <a:pt x="313" y="177"/>
                    <a:pt x="312" y="177"/>
                  </a:cubicBezTo>
                  <a:lnTo>
                    <a:pt x="318" y="177"/>
                  </a:lnTo>
                  <a:cubicBezTo>
                    <a:pt x="325" y="175"/>
                    <a:pt x="332" y="172"/>
                    <a:pt x="339" y="170"/>
                  </a:cubicBezTo>
                  <a:lnTo>
                    <a:pt x="339" y="170"/>
                  </a:lnTo>
                  <a:cubicBezTo>
                    <a:pt x="340" y="170"/>
                    <a:pt x="342" y="169"/>
                    <a:pt x="344" y="168"/>
                  </a:cubicBezTo>
                  <a:lnTo>
                    <a:pt x="344" y="168"/>
                  </a:lnTo>
                  <a:lnTo>
                    <a:pt x="340" y="169"/>
                  </a:lnTo>
                  <a:lnTo>
                    <a:pt x="340" y="169"/>
                  </a:lnTo>
                  <a:cubicBezTo>
                    <a:pt x="347" y="167"/>
                    <a:pt x="353" y="165"/>
                    <a:pt x="359" y="163"/>
                  </a:cubicBezTo>
                  <a:lnTo>
                    <a:pt x="359" y="163"/>
                  </a:lnTo>
                  <a:cubicBezTo>
                    <a:pt x="357" y="163"/>
                    <a:pt x="355" y="164"/>
                    <a:pt x="353" y="164"/>
                  </a:cubicBezTo>
                  <a:lnTo>
                    <a:pt x="353" y="164"/>
                  </a:lnTo>
                  <a:cubicBezTo>
                    <a:pt x="356" y="163"/>
                    <a:pt x="359" y="162"/>
                    <a:pt x="362" y="161"/>
                  </a:cubicBezTo>
                  <a:lnTo>
                    <a:pt x="362" y="161"/>
                  </a:lnTo>
                  <a:cubicBezTo>
                    <a:pt x="363" y="161"/>
                    <a:pt x="364" y="160"/>
                    <a:pt x="366" y="160"/>
                  </a:cubicBezTo>
                  <a:lnTo>
                    <a:pt x="366" y="160"/>
                  </a:lnTo>
                  <a:cubicBezTo>
                    <a:pt x="364" y="161"/>
                    <a:pt x="361" y="162"/>
                    <a:pt x="359" y="163"/>
                  </a:cubicBezTo>
                  <a:lnTo>
                    <a:pt x="359" y="163"/>
                  </a:lnTo>
                  <a:cubicBezTo>
                    <a:pt x="363" y="162"/>
                    <a:pt x="367" y="161"/>
                    <a:pt x="371" y="160"/>
                  </a:cubicBezTo>
                  <a:cubicBezTo>
                    <a:pt x="370" y="160"/>
                    <a:pt x="368" y="160"/>
                    <a:pt x="366" y="160"/>
                  </a:cubicBezTo>
                  <a:lnTo>
                    <a:pt x="366" y="160"/>
                  </a:lnTo>
                  <a:cubicBezTo>
                    <a:pt x="414" y="143"/>
                    <a:pt x="451" y="130"/>
                    <a:pt x="479" y="119"/>
                  </a:cubicBezTo>
                  <a:lnTo>
                    <a:pt x="479" y="119"/>
                  </a:lnTo>
                  <a:cubicBezTo>
                    <a:pt x="475" y="121"/>
                    <a:pt x="471" y="123"/>
                    <a:pt x="468" y="124"/>
                  </a:cubicBezTo>
                  <a:cubicBezTo>
                    <a:pt x="478" y="121"/>
                    <a:pt x="488" y="116"/>
                    <a:pt x="499" y="112"/>
                  </a:cubicBezTo>
                  <a:lnTo>
                    <a:pt x="499" y="112"/>
                  </a:lnTo>
                  <a:cubicBezTo>
                    <a:pt x="493" y="114"/>
                    <a:pt x="487" y="117"/>
                    <a:pt x="479" y="119"/>
                  </a:cubicBezTo>
                  <a:lnTo>
                    <a:pt x="479" y="119"/>
                  </a:lnTo>
                  <a:cubicBezTo>
                    <a:pt x="488" y="116"/>
                    <a:pt x="498" y="112"/>
                    <a:pt x="508" y="109"/>
                  </a:cubicBezTo>
                  <a:lnTo>
                    <a:pt x="508" y="109"/>
                  </a:lnTo>
                  <a:cubicBezTo>
                    <a:pt x="505" y="110"/>
                    <a:pt x="502" y="111"/>
                    <a:pt x="499" y="112"/>
                  </a:cubicBezTo>
                  <a:lnTo>
                    <a:pt x="499" y="112"/>
                  </a:lnTo>
                  <a:cubicBezTo>
                    <a:pt x="504" y="110"/>
                    <a:pt x="508" y="109"/>
                    <a:pt x="513" y="107"/>
                  </a:cubicBezTo>
                  <a:lnTo>
                    <a:pt x="513" y="107"/>
                  </a:lnTo>
                  <a:cubicBezTo>
                    <a:pt x="529" y="102"/>
                    <a:pt x="543" y="98"/>
                    <a:pt x="548" y="98"/>
                  </a:cubicBezTo>
                  <a:lnTo>
                    <a:pt x="540" y="98"/>
                  </a:lnTo>
                  <a:cubicBezTo>
                    <a:pt x="540" y="98"/>
                    <a:pt x="540" y="98"/>
                    <a:pt x="540" y="98"/>
                  </a:cubicBezTo>
                  <a:lnTo>
                    <a:pt x="540" y="98"/>
                  </a:lnTo>
                  <a:cubicBezTo>
                    <a:pt x="540" y="98"/>
                    <a:pt x="540" y="98"/>
                    <a:pt x="540" y="98"/>
                  </a:cubicBezTo>
                  <a:lnTo>
                    <a:pt x="540" y="98"/>
                  </a:lnTo>
                  <a:cubicBezTo>
                    <a:pt x="541" y="98"/>
                    <a:pt x="541" y="98"/>
                    <a:pt x="541" y="98"/>
                  </a:cubicBezTo>
                  <a:lnTo>
                    <a:pt x="541" y="98"/>
                  </a:lnTo>
                  <a:cubicBezTo>
                    <a:pt x="546" y="97"/>
                    <a:pt x="557" y="94"/>
                    <a:pt x="569" y="90"/>
                  </a:cubicBezTo>
                  <a:lnTo>
                    <a:pt x="569" y="90"/>
                  </a:lnTo>
                  <a:cubicBezTo>
                    <a:pt x="568" y="90"/>
                    <a:pt x="567" y="90"/>
                    <a:pt x="567" y="90"/>
                  </a:cubicBezTo>
                  <a:cubicBezTo>
                    <a:pt x="566" y="90"/>
                    <a:pt x="566" y="90"/>
                    <a:pt x="566" y="90"/>
                  </a:cubicBezTo>
                  <a:lnTo>
                    <a:pt x="566" y="90"/>
                  </a:lnTo>
                  <a:cubicBezTo>
                    <a:pt x="569" y="89"/>
                    <a:pt x="573" y="88"/>
                    <a:pt x="576" y="87"/>
                  </a:cubicBezTo>
                  <a:lnTo>
                    <a:pt x="576" y="87"/>
                  </a:lnTo>
                  <a:lnTo>
                    <a:pt x="575" y="88"/>
                  </a:lnTo>
                  <a:lnTo>
                    <a:pt x="575" y="88"/>
                  </a:lnTo>
                  <a:cubicBezTo>
                    <a:pt x="580" y="86"/>
                    <a:pt x="584" y="85"/>
                    <a:pt x="589" y="83"/>
                  </a:cubicBezTo>
                  <a:lnTo>
                    <a:pt x="589" y="83"/>
                  </a:lnTo>
                  <a:cubicBezTo>
                    <a:pt x="586" y="84"/>
                    <a:pt x="583" y="85"/>
                    <a:pt x="581" y="85"/>
                  </a:cubicBezTo>
                  <a:lnTo>
                    <a:pt x="581" y="85"/>
                  </a:lnTo>
                  <a:cubicBezTo>
                    <a:pt x="582" y="85"/>
                    <a:pt x="583" y="85"/>
                    <a:pt x="585" y="84"/>
                  </a:cubicBezTo>
                  <a:lnTo>
                    <a:pt x="585" y="84"/>
                  </a:lnTo>
                  <a:lnTo>
                    <a:pt x="590" y="83"/>
                  </a:lnTo>
                  <a:lnTo>
                    <a:pt x="590" y="83"/>
                  </a:lnTo>
                  <a:cubicBezTo>
                    <a:pt x="589" y="83"/>
                    <a:pt x="589" y="83"/>
                    <a:pt x="589" y="83"/>
                  </a:cubicBezTo>
                  <a:lnTo>
                    <a:pt x="589" y="83"/>
                  </a:lnTo>
                  <a:cubicBezTo>
                    <a:pt x="590" y="83"/>
                    <a:pt x="590" y="83"/>
                    <a:pt x="591" y="83"/>
                  </a:cubicBezTo>
                  <a:lnTo>
                    <a:pt x="591" y="83"/>
                  </a:lnTo>
                  <a:lnTo>
                    <a:pt x="590" y="83"/>
                  </a:lnTo>
                  <a:lnTo>
                    <a:pt x="590" y="83"/>
                  </a:lnTo>
                  <a:cubicBezTo>
                    <a:pt x="591" y="82"/>
                    <a:pt x="592" y="82"/>
                    <a:pt x="594" y="81"/>
                  </a:cubicBezTo>
                  <a:lnTo>
                    <a:pt x="594" y="81"/>
                  </a:lnTo>
                  <a:cubicBezTo>
                    <a:pt x="593" y="82"/>
                    <a:pt x="592" y="82"/>
                    <a:pt x="592" y="82"/>
                  </a:cubicBezTo>
                  <a:lnTo>
                    <a:pt x="592" y="82"/>
                  </a:lnTo>
                  <a:cubicBezTo>
                    <a:pt x="591" y="82"/>
                    <a:pt x="591" y="83"/>
                    <a:pt x="591" y="83"/>
                  </a:cubicBezTo>
                  <a:lnTo>
                    <a:pt x="591" y="83"/>
                  </a:lnTo>
                  <a:lnTo>
                    <a:pt x="592" y="82"/>
                  </a:lnTo>
                  <a:lnTo>
                    <a:pt x="592" y="82"/>
                  </a:lnTo>
                  <a:cubicBezTo>
                    <a:pt x="589" y="84"/>
                    <a:pt x="584" y="86"/>
                    <a:pt x="574" y="89"/>
                  </a:cubicBezTo>
                  <a:lnTo>
                    <a:pt x="574" y="89"/>
                  </a:lnTo>
                  <a:lnTo>
                    <a:pt x="608" y="78"/>
                  </a:lnTo>
                  <a:lnTo>
                    <a:pt x="608" y="78"/>
                  </a:lnTo>
                  <a:cubicBezTo>
                    <a:pt x="609" y="78"/>
                    <a:pt x="608" y="79"/>
                    <a:pt x="608" y="79"/>
                  </a:cubicBezTo>
                  <a:lnTo>
                    <a:pt x="608" y="79"/>
                  </a:lnTo>
                  <a:cubicBezTo>
                    <a:pt x="608" y="79"/>
                    <a:pt x="608" y="79"/>
                    <a:pt x="609" y="79"/>
                  </a:cubicBezTo>
                  <a:lnTo>
                    <a:pt x="609" y="79"/>
                  </a:lnTo>
                  <a:cubicBezTo>
                    <a:pt x="608" y="79"/>
                    <a:pt x="608" y="80"/>
                    <a:pt x="608" y="80"/>
                  </a:cubicBezTo>
                  <a:cubicBezTo>
                    <a:pt x="608" y="80"/>
                    <a:pt x="608" y="80"/>
                    <a:pt x="608" y="79"/>
                  </a:cubicBezTo>
                  <a:lnTo>
                    <a:pt x="608" y="79"/>
                  </a:lnTo>
                  <a:cubicBezTo>
                    <a:pt x="601" y="82"/>
                    <a:pt x="592" y="85"/>
                    <a:pt x="583" y="89"/>
                  </a:cubicBezTo>
                  <a:lnTo>
                    <a:pt x="583" y="89"/>
                  </a:lnTo>
                  <a:cubicBezTo>
                    <a:pt x="622" y="76"/>
                    <a:pt x="631" y="72"/>
                    <a:pt x="635" y="69"/>
                  </a:cubicBezTo>
                  <a:lnTo>
                    <a:pt x="635" y="69"/>
                  </a:lnTo>
                  <a:cubicBezTo>
                    <a:pt x="634" y="69"/>
                    <a:pt x="634" y="69"/>
                    <a:pt x="634" y="69"/>
                  </a:cubicBezTo>
                  <a:lnTo>
                    <a:pt x="634" y="69"/>
                  </a:lnTo>
                  <a:cubicBezTo>
                    <a:pt x="634" y="69"/>
                    <a:pt x="634" y="69"/>
                    <a:pt x="635" y="69"/>
                  </a:cubicBezTo>
                  <a:lnTo>
                    <a:pt x="635" y="69"/>
                  </a:lnTo>
                  <a:cubicBezTo>
                    <a:pt x="635" y="69"/>
                    <a:pt x="635" y="69"/>
                    <a:pt x="635" y="69"/>
                  </a:cubicBezTo>
                  <a:lnTo>
                    <a:pt x="635" y="69"/>
                  </a:lnTo>
                  <a:cubicBezTo>
                    <a:pt x="635" y="69"/>
                    <a:pt x="636" y="69"/>
                    <a:pt x="637" y="69"/>
                  </a:cubicBezTo>
                  <a:lnTo>
                    <a:pt x="637" y="69"/>
                  </a:lnTo>
                  <a:cubicBezTo>
                    <a:pt x="636" y="70"/>
                    <a:pt x="636" y="71"/>
                    <a:pt x="636" y="71"/>
                  </a:cubicBezTo>
                  <a:lnTo>
                    <a:pt x="636" y="71"/>
                  </a:lnTo>
                  <a:cubicBezTo>
                    <a:pt x="644" y="68"/>
                    <a:pt x="650" y="66"/>
                    <a:pt x="654" y="64"/>
                  </a:cubicBezTo>
                  <a:lnTo>
                    <a:pt x="654" y="64"/>
                  </a:lnTo>
                  <a:cubicBezTo>
                    <a:pt x="656" y="64"/>
                    <a:pt x="658" y="64"/>
                    <a:pt x="662" y="63"/>
                  </a:cubicBezTo>
                  <a:lnTo>
                    <a:pt x="662" y="63"/>
                  </a:lnTo>
                  <a:cubicBezTo>
                    <a:pt x="659" y="63"/>
                    <a:pt x="657" y="64"/>
                    <a:pt x="654" y="64"/>
                  </a:cubicBezTo>
                  <a:lnTo>
                    <a:pt x="654" y="64"/>
                  </a:lnTo>
                  <a:cubicBezTo>
                    <a:pt x="655" y="64"/>
                    <a:pt x="655" y="64"/>
                    <a:pt x="656" y="64"/>
                  </a:cubicBezTo>
                  <a:lnTo>
                    <a:pt x="656" y="64"/>
                  </a:lnTo>
                  <a:cubicBezTo>
                    <a:pt x="658" y="63"/>
                    <a:pt x="661" y="63"/>
                    <a:pt x="662" y="63"/>
                  </a:cubicBezTo>
                  <a:lnTo>
                    <a:pt x="662" y="63"/>
                  </a:lnTo>
                  <a:cubicBezTo>
                    <a:pt x="661" y="63"/>
                    <a:pt x="659" y="63"/>
                    <a:pt x="658" y="63"/>
                  </a:cubicBezTo>
                  <a:lnTo>
                    <a:pt x="658" y="63"/>
                  </a:lnTo>
                  <a:cubicBezTo>
                    <a:pt x="658" y="63"/>
                    <a:pt x="658" y="63"/>
                    <a:pt x="658" y="62"/>
                  </a:cubicBezTo>
                  <a:lnTo>
                    <a:pt x="658" y="62"/>
                  </a:lnTo>
                  <a:cubicBezTo>
                    <a:pt x="664" y="61"/>
                    <a:pt x="674" y="58"/>
                    <a:pt x="689" y="54"/>
                  </a:cubicBezTo>
                  <a:lnTo>
                    <a:pt x="682" y="54"/>
                  </a:lnTo>
                  <a:cubicBezTo>
                    <a:pt x="682" y="54"/>
                    <a:pt x="682" y="54"/>
                    <a:pt x="682" y="54"/>
                  </a:cubicBezTo>
                  <a:lnTo>
                    <a:pt x="682" y="54"/>
                  </a:lnTo>
                  <a:cubicBezTo>
                    <a:pt x="684" y="53"/>
                    <a:pt x="686" y="53"/>
                    <a:pt x="688" y="52"/>
                  </a:cubicBezTo>
                  <a:lnTo>
                    <a:pt x="688" y="52"/>
                  </a:lnTo>
                  <a:cubicBezTo>
                    <a:pt x="700" y="48"/>
                    <a:pt x="718" y="43"/>
                    <a:pt x="742" y="36"/>
                  </a:cubicBezTo>
                  <a:lnTo>
                    <a:pt x="742" y="36"/>
                  </a:lnTo>
                  <a:cubicBezTo>
                    <a:pt x="726" y="40"/>
                    <a:pt x="712" y="44"/>
                    <a:pt x="699" y="48"/>
                  </a:cubicBezTo>
                  <a:lnTo>
                    <a:pt x="699" y="48"/>
                  </a:lnTo>
                  <a:cubicBezTo>
                    <a:pt x="709" y="45"/>
                    <a:pt x="718" y="42"/>
                    <a:pt x="724" y="40"/>
                  </a:cubicBezTo>
                  <a:lnTo>
                    <a:pt x="724" y="40"/>
                  </a:lnTo>
                  <a:cubicBezTo>
                    <a:pt x="729" y="39"/>
                    <a:pt x="735" y="37"/>
                    <a:pt x="742" y="36"/>
                  </a:cubicBezTo>
                  <a:lnTo>
                    <a:pt x="742" y="36"/>
                  </a:lnTo>
                  <a:cubicBezTo>
                    <a:pt x="742" y="36"/>
                    <a:pt x="742" y="36"/>
                    <a:pt x="742" y="36"/>
                  </a:cubicBezTo>
                  <a:lnTo>
                    <a:pt x="742" y="36"/>
                  </a:lnTo>
                  <a:cubicBezTo>
                    <a:pt x="742" y="36"/>
                    <a:pt x="742" y="36"/>
                    <a:pt x="742" y="36"/>
                  </a:cubicBezTo>
                  <a:cubicBezTo>
                    <a:pt x="750" y="32"/>
                    <a:pt x="756" y="29"/>
                    <a:pt x="761" y="27"/>
                  </a:cubicBezTo>
                  <a:lnTo>
                    <a:pt x="761" y="27"/>
                  </a:lnTo>
                  <a:cubicBezTo>
                    <a:pt x="760" y="27"/>
                    <a:pt x="760" y="27"/>
                    <a:pt x="759" y="27"/>
                  </a:cubicBezTo>
                  <a:lnTo>
                    <a:pt x="759" y="27"/>
                  </a:lnTo>
                  <a:cubicBezTo>
                    <a:pt x="760" y="27"/>
                    <a:pt x="761" y="26"/>
                    <a:pt x="762" y="26"/>
                  </a:cubicBezTo>
                  <a:lnTo>
                    <a:pt x="762" y="26"/>
                  </a:lnTo>
                  <a:cubicBezTo>
                    <a:pt x="761" y="26"/>
                    <a:pt x="761" y="27"/>
                    <a:pt x="761" y="27"/>
                  </a:cubicBezTo>
                  <a:lnTo>
                    <a:pt x="761" y="27"/>
                  </a:lnTo>
                  <a:cubicBezTo>
                    <a:pt x="764" y="26"/>
                    <a:pt x="767" y="26"/>
                    <a:pt x="770" y="24"/>
                  </a:cubicBezTo>
                  <a:lnTo>
                    <a:pt x="770" y="24"/>
                  </a:lnTo>
                  <a:cubicBezTo>
                    <a:pt x="782" y="20"/>
                    <a:pt x="792" y="18"/>
                    <a:pt x="795" y="18"/>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0" name="Google Shape;5700;p26"/>
            <p:cNvSpPr/>
            <p:nvPr/>
          </p:nvSpPr>
          <p:spPr>
            <a:xfrm rot="1085081">
              <a:off x="556155" y="4572934"/>
              <a:ext cx="4990" cy="1364"/>
            </a:xfrm>
            <a:custGeom>
              <a:avLst/>
              <a:gdLst/>
              <a:ahLst/>
              <a:cxnLst/>
              <a:rect l="l" t="t" r="r" b="b"/>
              <a:pathLst>
                <a:path w="28" h="10" extrusionOk="0">
                  <a:moveTo>
                    <a:pt x="27" y="1"/>
                  </a:moveTo>
                  <a:cubicBezTo>
                    <a:pt x="19" y="10"/>
                    <a:pt x="10" y="10"/>
                    <a:pt x="1" y="10"/>
                  </a:cubicBezTo>
                  <a:cubicBezTo>
                    <a:pt x="10" y="10"/>
                    <a:pt x="19" y="10"/>
                    <a:pt x="27"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1" name="Google Shape;5701;p26"/>
            <p:cNvSpPr/>
            <p:nvPr/>
          </p:nvSpPr>
          <p:spPr>
            <a:xfrm rot="1085081">
              <a:off x="462010" y="4567061"/>
              <a:ext cx="1782" cy="1364"/>
            </a:xfrm>
            <a:custGeom>
              <a:avLst/>
              <a:gdLst/>
              <a:ahLst/>
              <a:cxnLst/>
              <a:rect l="l" t="t" r="r" b="b"/>
              <a:pathLst>
                <a:path w="10" h="10" extrusionOk="0">
                  <a:moveTo>
                    <a:pt x="10" y="0"/>
                  </a:moveTo>
                  <a:lnTo>
                    <a:pt x="10" y="0"/>
                  </a:lnTo>
                  <a:lnTo>
                    <a:pt x="1" y="9"/>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2" name="Google Shape;5702;p26"/>
            <p:cNvSpPr/>
            <p:nvPr/>
          </p:nvSpPr>
          <p:spPr>
            <a:xfrm rot="1085081">
              <a:off x="562639" y="4573731"/>
              <a:ext cx="4811" cy="1364"/>
            </a:xfrm>
            <a:custGeom>
              <a:avLst/>
              <a:gdLst/>
              <a:ahLst/>
              <a:cxnLst/>
              <a:rect l="l" t="t" r="r" b="b"/>
              <a:pathLst>
                <a:path w="27" h="10" extrusionOk="0">
                  <a:moveTo>
                    <a:pt x="27" y="1"/>
                  </a:moveTo>
                  <a:cubicBezTo>
                    <a:pt x="18" y="1"/>
                    <a:pt x="9" y="10"/>
                    <a:pt x="0" y="10"/>
                  </a:cubicBezTo>
                  <a:cubicBezTo>
                    <a:pt x="9" y="10"/>
                    <a:pt x="27" y="1"/>
                    <a:pt x="27"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3" name="Google Shape;5703;p26"/>
            <p:cNvSpPr/>
            <p:nvPr/>
          </p:nvSpPr>
          <p:spPr>
            <a:xfrm rot="1085081">
              <a:off x="459016" y="4566840"/>
              <a:ext cx="6415" cy="1364"/>
            </a:xfrm>
            <a:custGeom>
              <a:avLst/>
              <a:gdLst/>
              <a:ahLst/>
              <a:cxnLst/>
              <a:rect l="l" t="t" r="r" b="b"/>
              <a:pathLst>
                <a:path w="36" h="10" extrusionOk="0">
                  <a:moveTo>
                    <a:pt x="35" y="0"/>
                  </a:moveTo>
                  <a:cubicBezTo>
                    <a:pt x="31" y="0"/>
                    <a:pt x="26" y="0"/>
                    <a:pt x="23" y="2"/>
                  </a:cubicBezTo>
                  <a:lnTo>
                    <a:pt x="23" y="2"/>
                  </a:lnTo>
                  <a:cubicBezTo>
                    <a:pt x="27" y="1"/>
                    <a:pt x="31" y="0"/>
                    <a:pt x="35" y="0"/>
                  </a:cubicBezTo>
                  <a:close/>
                  <a:moveTo>
                    <a:pt x="23" y="2"/>
                  </a:moveTo>
                  <a:cubicBezTo>
                    <a:pt x="10" y="4"/>
                    <a:pt x="0" y="9"/>
                    <a:pt x="0" y="9"/>
                  </a:cubicBezTo>
                  <a:lnTo>
                    <a:pt x="18" y="9"/>
                  </a:lnTo>
                  <a:cubicBezTo>
                    <a:pt x="18" y="5"/>
                    <a:pt x="20" y="3"/>
                    <a:pt x="23" y="2"/>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4" name="Google Shape;5704;p26"/>
            <p:cNvSpPr/>
            <p:nvPr/>
          </p:nvSpPr>
          <p:spPr>
            <a:xfrm rot="1085081">
              <a:off x="518722" y="4571158"/>
              <a:ext cx="6593" cy="1364"/>
            </a:xfrm>
            <a:custGeom>
              <a:avLst/>
              <a:gdLst/>
              <a:ahLst/>
              <a:cxnLst/>
              <a:rect l="l" t="t" r="r" b="b"/>
              <a:pathLst>
                <a:path w="37" h="10" extrusionOk="0">
                  <a:moveTo>
                    <a:pt x="27" y="0"/>
                  </a:moveTo>
                  <a:lnTo>
                    <a:pt x="1" y="9"/>
                  </a:lnTo>
                  <a:cubicBezTo>
                    <a:pt x="1" y="9"/>
                    <a:pt x="27" y="0"/>
                    <a:pt x="36"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5" name="Google Shape;5705;p26"/>
            <p:cNvSpPr/>
            <p:nvPr/>
          </p:nvSpPr>
          <p:spPr>
            <a:xfrm rot="1085081">
              <a:off x="494543" y="4569284"/>
              <a:ext cx="4811" cy="1364"/>
            </a:xfrm>
            <a:custGeom>
              <a:avLst/>
              <a:gdLst/>
              <a:ahLst/>
              <a:cxnLst/>
              <a:rect l="l" t="t" r="r" b="b"/>
              <a:pathLst>
                <a:path w="27" h="10" extrusionOk="0">
                  <a:moveTo>
                    <a:pt x="27" y="0"/>
                  </a:moveTo>
                  <a:cubicBezTo>
                    <a:pt x="18" y="0"/>
                    <a:pt x="27" y="0"/>
                    <a:pt x="0" y="9"/>
                  </a:cubicBezTo>
                  <a:cubicBezTo>
                    <a:pt x="9" y="9"/>
                    <a:pt x="0" y="9"/>
                    <a:pt x="27"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6" name="Google Shape;5706;p26"/>
            <p:cNvSpPr/>
            <p:nvPr/>
          </p:nvSpPr>
          <p:spPr>
            <a:xfrm rot="1085081">
              <a:off x="497688" y="4569785"/>
              <a:ext cx="1782" cy="136"/>
            </a:xfrm>
            <a:custGeom>
              <a:avLst/>
              <a:gdLst/>
              <a:ahLst/>
              <a:cxnLst/>
              <a:rect l="l" t="t" r="r" b="b"/>
              <a:pathLst>
                <a:path w="10" h="1" extrusionOk="0">
                  <a:moveTo>
                    <a:pt x="1" y="0"/>
                  </a:moveTo>
                  <a:cubicBezTo>
                    <a:pt x="1" y="0"/>
                    <a:pt x="10" y="0"/>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7" name="Google Shape;5707;p26"/>
            <p:cNvSpPr/>
            <p:nvPr/>
          </p:nvSpPr>
          <p:spPr>
            <a:xfrm rot="1085081">
              <a:off x="463762" y="4567360"/>
              <a:ext cx="8019" cy="1364"/>
            </a:xfrm>
            <a:custGeom>
              <a:avLst/>
              <a:gdLst/>
              <a:ahLst/>
              <a:cxnLst/>
              <a:rect l="l" t="t" r="r" b="b"/>
              <a:pathLst>
                <a:path w="45" h="10" extrusionOk="0">
                  <a:moveTo>
                    <a:pt x="45" y="0"/>
                  </a:moveTo>
                  <a:cubicBezTo>
                    <a:pt x="27" y="0"/>
                    <a:pt x="27" y="0"/>
                    <a:pt x="1" y="9"/>
                  </a:cubicBezTo>
                  <a:cubicBezTo>
                    <a:pt x="18" y="9"/>
                    <a:pt x="36" y="0"/>
                    <a:pt x="45"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8" name="Google Shape;5708;p26"/>
            <p:cNvSpPr/>
            <p:nvPr/>
          </p:nvSpPr>
          <p:spPr>
            <a:xfrm rot="1085081">
              <a:off x="512510" y="4569914"/>
              <a:ext cx="11227" cy="2455"/>
            </a:xfrm>
            <a:custGeom>
              <a:avLst/>
              <a:gdLst/>
              <a:ahLst/>
              <a:cxnLst/>
              <a:rect l="l" t="t" r="r" b="b"/>
              <a:pathLst>
                <a:path w="63" h="18" extrusionOk="0">
                  <a:moveTo>
                    <a:pt x="53" y="0"/>
                  </a:moveTo>
                  <a:lnTo>
                    <a:pt x="0" y="18"/>
                  </a:lnTo>
                  <a:lnTo>
                    <a:pt x="0" y="18"/>
                  </a:lnTo>
                  <a:lnTo>
                    <a:pt x="62"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9" name="Google Shape;5709;p26"/>
            <p:cNvSpPr/>
            <p:nvPr/>
          </p:nvSpPr>
          <p:spPr>
            <a:xfrm rot="1085081">
              <a:off x="515566" y="4570863"/>
              <a:ext cx="3208" cy="1227"/>
            </a:xfrm>
            <a:custGeom>
              <a:avLst/>
              <a:gdLst/>
              <a:ahLst/>
              <a:cxnLst/>
              <a:rect l="l" t="t" r="r" b="b"/>
              <a:pathLst>
                <a:path w="18" h="9" extrusionOk="0">
                  <a:moveTo>
                    <a:pt x="18" y="0"/>
                  </a:moveTo>
                  <a:cubicBezTo>
                    <a:pt x="9" y="0"/>
                    <a:pt x="0" y="9"/>
                    <a:pt x="0" y="9"/>
                  </a:cubicBezTo>
                  <a:lnTo>
                    <a:pt x="18"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0" name="Google Shape;5710;p26"/>
            <p:cNvSpPr/>
            <p:nvPr/>
          </p:nvSpPr>
          <p:spPr>
            <a:xfrm rot="1085081">
              <a:off x="513887" y="4571341"/>
              <a:ext cx="1782" cy="0"/>
            </a:xfrm>
            <a:custGeom>
              <a:avLst/>
              <a:gdLst/>
              <a:ahLst/>
              <a:cxnLst/>
              <a:rect l="l" t="t" r="r" b="b"/>
              <a:pathLst>
                <a:path w="10" extrusionOk="0">
                  <a:moveTo>
                    <a:pt x="9" y="0"/>
                  </a:moveTo>
                  <a:cubicBezTo>
                    <a:pt x="9" y="0"/>
                    <a:pt x="9" y="0"/>
                    <a:pt x="0" y="0"/>
                  </a:cubicBezTo>
                  <a:cubicBezTo>
                    <a:pt x="0" y="0"/>
                    <a:pt x="0" y="0"/>
                    <a:pt x="9"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1" name="Google Shape;5711;p26"/>
            <p:cNvSpPr/>
            <p:nvPr/>
          </p:nvSpPr>
          <p:spPr>
            <a:xfrm rot="1085081">
              <a:off x="523761" y="4570960"/>
              <a:ext cx="3208" cy="1364"/>
            </a:xfrm>
            <a:custGeom>
              <a:avLst/>
              <a:gdLst/>
              <a:ahLst/>
              <a:cxnLst/>
              <a:rect l="l" t="t" r="r" b="b"/>
              <a:pathLst>
                <a:path w="18" h="10" extrusionOk="0">
                  <a:moveTo>
                    <a:pt x="18" y="1"/>
                  </a:moveTo>
                  <a:lnTo>
                    <a:pt x="0" y="9"/>
                  </a:lnTo>
                  <a:lnTo>
                    <a:pt x="9" y="9"/>
                  </a:lnTo>
                  <a:lnTo>
                    <a:pt x="18"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2" name="Google Shape;5712;p26"/>
            <p:cNvSpPr/>
            <p:nvPr/>
          </p:nvSpPr>
          <p:spPr>
            <a:xfrm rot="1085081">
              <a:off x="514114" y="4569914"/>
              <a:ext cx="8019" cy="2455"/>
            </a:xfrm>
            <a:custGeom>
              <a:avLst/>
              <a:gdLst/>
              <a:ahLst/>
              <a:cxnLst/>
              <a:rect l="l" t="t" r="r" b="b"/>
              <a:pathLst>
                <a:path w="45" h="18" extrusionOk="0">
                  <a:moveTo>
                    <a:pt x="44" y="0"/>
                  </a:moveTo>
                  <a:lnTo>
                    <a:pt x="44" y="0"/>
                  </a:lnTo>
                  <a:cubicBezTo>
                    <a:pt x="36" y="5"/>
                    <a:pt x="29" y="7"/>
                    <a:pt x="22" y="9"/>
                  </a:cubicBezTo>
                  <a:lnTo>
                    <a:pt x="22" y="9"/>
                  </a:lnTo>
                  <a:cubicBezTo>
                    <a:pt x="36" y="9"/>
                    <a:pt x="36" y="8"/>
                    <a:pt x="44" y="0"/>
                  </a:cubicBezTo>
                  <a:close/>
                  <a:moveTo>
                    <a:pt x="22" y="9"/>
                  </a:moveTo>
                  <a:cubicBezTo>
                    <a:pt x="21" y="9"/>
                    <a:pt x="20" y="9"/>
                    <a:pt x="18" y="9"/>
                  </a:cubicBezTo>
                  <a:lnTo>
                    <a:pt x="0" y="18"/>
                  </a:lnTo>
                  <a:cubicBezTo>
                    <a:pt x="9" y="14"/>
                    <a:pt x="16" y="11"/>
                    <a:pt x="22" y="9"/>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3" name="Google Shape;5713;p26"/>
            <p:cNvSpPr/>
            <p:nvPr/>
          </p:nvSpPr>
          <p:spPr>
            <a:xfrm rot="1085081">
              <a:off x="535112" y="4571509"/>
              <a:ext cx="14256" cy="3682"/>
            </a:xfrm>
            <a:custGeom>
              <a:avLst/>
              <a:gdLst/>
              <a:ahLst/>
              <a:cxnLst/>
              <a:rect l="l" t="t" r="r" b="b"/>
              <a:pathLst>
                <a:path w="80" h="27" extrusionOk="0">
                  <a:moveTo>
                    <a:pt x="80" y="0"/>
                  </a:moveTo>
                  <a:lnTo>
                    <a:pt x="44" y="9"/>
                  </a:lnTo>
                  <a:cubicBezTo>
                    <a:pt x="35" y="9"/>
                    <a:pt x="27" y="18"/>
                    <a:pt x="0" y="27"/>
                  </a:cubicBezTo>
                  <a:lnTo>
                    <a:pt x="80"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4" name="Google Shape;5714;p26"/>
            <p:cNvSpPr/>
            <p:nvPr/>
          </p:nvSpPr>
          <p:spPr>
            <a:xfrm rot="1085081">
              <a:off x="546491" y="4571858"/>
              <a:ext cx="9623" cy="2591"/>
            </a:xfrm>
            <a:custGeom>
              <a:avLst/>
              <a:gdLst/>
              <a:ahLst/>
              <a:cxnLst/>
              <a:rect l="l" t="t" r="r" b="b"/>
              <a:pathLst>
                <a:path w="54" h="19" extrusionOk="0">
                  <a:moveTo>
                    <a:pt x="54" y="1"/>
                  </a:moveTo>
                  <a:cubicBezTo>
                    <a:pt x="54" y="1"/>
                    <a:pt x="27" y="9"/>
                    <a:pt x="1" y="18"/>
                  </a:cubicBezTo>
                  <a:cubicBezTo>
                    <a:pt x="19" y="18"/>
                    <a:pt x="36" y="9"/>
                    <a:pt x="54"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5" name="Google Shape;5715;p26"/>
            <p:cNvSpPr/>
            <p:nvPr/>
          </p:nvSpPr>
          <p:spPr>
            <a:xfrm rot="1085081">
              <a:off x="507663" y="4568908"/>
              <a:ext cx="22275" cy="4910"/>
            </a:xfrm>
            <a:custGeom>
              <a:avLst/>
              <a:gdLst/>
              <a:ahLst/>
              <a:cxnLst/>
              <a:rect l="l" t="t" r="r" b="b"/>
              <a:pathLst>
                <a:path w="125" h="36" extrusionOk="0">
                  <a:moveTo>
                    <a:pt x="125" y="1"/>
                  </a:moveTo>
                  <a:lnTo>
                    <a:pt x="125" y="1"/>
                  </a:lnTo>
                  <a:lnTo>
                    <a:pt x="1" y="36"/>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6" name="Google Shape;5716;p26"/>
            <p:cNvSpPr/>
            <p:nvPr/>
          </p:nvSpPr>
          <p:spPr>
            <a:xfrm rot="1085081">
              <a:off x="565947" y="4573207"/>
              <a:ext cx="17464" cy="3682"/>
            </a:xfrm>
            <a:custGeom>
              <a:avLst/>
              <a:gdLst/>
              <a:ahLst/>
              <a:cxnLst/>
              <a:rect l="l" t="t" r="r" b="b"/>
              <a:pathLst>
                <a:path w="98" h="27" extrusionOk="0">
                  <a:moveTo>
                    <a:pt x="98" y="0"/>
                  </a:moveTo>
                  <a:cubicBezTo>
                    <a:pt x="80" y="0"/>
                    <a:pt x="80" y="0"/>
                    <a:pt x="63" y="9"/>
                  </a:cubicBezTo>
                  <a:cubicBezTo>
                    <a:pt x="27" y="18"/>
                    <a:pt x="27" y="18"/>
                    <a:pt x="1" y="27"/>
                  </a:cubicBezTo>
                  <a:cubicBezTo>
                    <a:pt x="36" y="18"/>
                    <a:pt x="18" y="27"/>
                    <a:pt x="98"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7" name="Google Shape;5717;p26"/>
            <p:cNvSpPr/>
            <p:nvPr/>
          </p:nvSpPr>
          <p:spPr>
            <a:xfrm rot="1085081">
              <a:off x="562679" y="4573482"/>
              <a:ext cx="3208" cy="1364"/>
            </a:xfrm>
            <a:custGeom>
              <a:avLst/>
              <a:gdLst/>
              <a:ahLst/>
              <a:cxnLst/>
              <a:rect l="l" t="t" r="r" b="b"/>
              <a:pathLst>
                <a:path w="18" h="10" extrusionOk="0">
                  <a:moveTo>
                    <a:pt x="18" y="1"/>
                  </a:moveTo>
                  <a:cubicBezTo>
                    <a:pt x="18" y="1"/>
                    <a:pt x="9" y="10"/>
                    <a:pt x="0" y="10"/>
                  </a:cubicBezTo>
                  <a:cubicBezTo>
                    <a:pt x="9" y="10"/>
                    <a:pt x="18" y="1"/>
                    <a:pt x="1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8" name="Google Shape;5718;p26"/>
            <p:cNvSpPr/>
            <p:nvPr/>
          </p:nvSpPr>
          <p:spPr>
            <a:xfrm rot="1085081">
              <a:off x="575554" y="4574509"/>
              <a:ext cx="6593" cy="1364"/>
            </a:xfrm>
            <a:custGeom>
              <a:avLst/>
              <a:gdLst/>
              <a:ahLst/>
              <a:cxnLst/>
              <a:rect l="l" t="t" r="r" b="b"/>
              <a:pathLst>
                <a:path w="37" h="10" extrusionOk="0">
                  <a:moveTo>
                    <a:pt x="36" y="0"/>
                  </a:moveTo>
                  <a:lnTo>
                    <a:pt x="1" y="9"/>
                  </a:lnTo>
                  <a:lnTo>
                    <a:pt x="10" y="9"/>
                  </a:lnTo>
                  <a:lnTo>
                    <a:pt x="36"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9" name="Google Shape;5719;p26"/>
            <p:cNvSpPr/>
            <p:nvPr/>
          </p:nvSpPr>
          <p:spPr>
            <a:xfrm rot="1085081">
              <a:off x="521329" y="4566086"/>
              <a:ext cx="53638" cy="13365"/>
            </a:xfrm>
            <a:custGeom>
              <a:avLst/>
              <a:gdLst/>
              <a:ahLst/>
              <a:cxnLst/>
              <a:rect l="l" t="t" r="r" b="b"/>
              <a:pathLst>
                <a:path w="301" h="98" extrusionOk="0">
                  <a:moveTo>
                    <a:pt x="301" y="0"/>
                  </a:moveTo>
                  <a:lnTo>
                    <a:pt x="221" y="27"/>
                  </a:lnTo>
                  <a:cubicBezTo>
                    <a:pt x="1" y="97"/>
                    <a:pt x="71" y="80"/>
                    <a:pt x="27" y="97"/>
                  </a:cubicBezTo>
                  <a:lnTo>
                    <a:pt x="301"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0" name="Google Shape;5720;p26"/>
            <p:cNvSpPr/>
            <p:nvPr/>
          </p:nvSpPr>
          <p:spPr>
            <a:xfrm rot="1085081">
              <a:off x="447563" y="4565833"/>
              <a:ext cx="8019" cy="2591"/>
            </a:xfrm>
            <a:custGeom>
              <a:avLst/>
              <a:gdLst/>
              <a:ahLst/>
              <a:cxnLst/>
              <a:rect l="l" t="t" r="r" b="b"/>
              <a:pathLst>
                <a:path w="45" h="19" extrusionOk="0">
                  <a:moveTo>
                    <a:pt x="44" y="1"/>
                  </a:moveTo>
                  <a:cubicBezTo>
                    <a:pt x="36" y="1"/>
                    <a:pt x="36" y="1"/>
                    <a:pt x="18" y="10"/>
                  </a:cubicBezTo>
                  <a:lnTo>
                    <a:pt x="0" y="19"/>
                  </a:lnTo>
                  <a:lnTo>
                    <a:pt x="0" y="19"/>
                  </a:lnTo>
                  <a:lnTo>
                    <a:pt x="44"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1" name="Google Shape;5721;p26"/>
            <p:cNvSpPr/>
            <p:nvPr/>
          </p:nvSpPr>
          <p:spPr>
            <a:xfrm rot="1085081">
              <a:off x="457358" y="4566086"/>
              <a:ext cx="12652" cy="3682"/>
            </a:xfrm>
            <a:custGeom>
              <a:avLst/>
              <a:gdLst/>
              <a:ahLst/>
              <a:cxnLst/>
              <a:rect l="l" t="t" r="r" b="b"/>
              <a:pathLst>
                <a:path w="71" h="27" extrusionOk="0">
                  <a:moveTo>
                    <a:pt x="0" y="27"/>
                  </a:moveTo>
                  <a:lnTo>
                    <a:pt x="0" y="27"/>
                  </a:lnTo>
                  <a:lnTo>
                    <a:pt x="71"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2" name="Google Shape;5722;p26"/>
            <p:cNvSpPr/>
            <p:nvPr/>
          </p:nvSpPr>
          <p:spPr>
            <a:xfrm rot="1085081">
              <a:off x="440942" y="4565903"/>
              <a:ext cx="1782" cy="682"/>
            </a:xfrm>
            <a:custGeom>
              <a:avLst/>
              <a:gdLst/>
              <a:ahLst/>
              <a:cxnLst/>
              <a:rect l="l" t="t" r="r" b="b"/>
              <a:pathLst>
                <a:path w="10" h="5" extrusionOk="0">
                  <a:moveTo>
                    <a:pt x="7" y="1"/>
                  </a:moveTo>
                  <a:cubicBezTo>
                    <a:pt x="6" y="1"/>
                    <a:pt x="4" y="2"/>
                    <a:pt x="1" y="4"/>
                  </a:cubicBezTo>
                  <a:lnTo>
                    <a:pt x="10" y="4"/>
                  </a:lnTo>
                  <a:cubicBezTo>
                    <a:pt x="10" y="4"/>
                    <a:pt x="10" y="1"/>
                    <a:pt x="7"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3" name="Google Shape;5723;p26"/>
            <p:cNvSpPr/>
            <p:nvPr/>
          </p:nvSpPr>
          <p:spPr>
            <a:xfrm rot="1085081">
              <a:off x="498625" y="4939724"/>
              <a:ext cx="6415" cy="6137"/>
            </a:xfrm>
            <a:custGeom>
              <a:avLst/>
              <a:gdLst/>
              <a:ahLst/>
              <a:cxnLst/>
              <a:rect l="l" t="t" r="r" b="b"/>
              <a:pathLst>
                <a:path w="36" h="45" extrusionOk="0">
                  <a:moveTo>
                    <a:pt x="1" y="0"/>
                  </a:moveTo>
                  <a:cubicBezTo>
                    <a:pt x="9" y="9"/>
                    <a:pt x="27" y="35"/>
                    <a:pt x="36" y="44"/>
                  </a:cubicBezTo>
                  <a:cubicBezTo>
                    <a:pt x="36" y="44"/>
                    <a:pt x="10" y="9"/>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4" name="Google Shape;5724;p26"/>
            <p:cNvSpPr/>
            <p:nvPr/>
          </p:nvSpPr>
          <p:spPr>
            <a:xfrm rot="1085081">
              <a:off x="509849" y="4961036"/>
              <a:ext cx="6415" cy="6137"/>
            </a:xfrm>
            <a:custGeom>
              <a:avLst/>
              <a:gdLst/>
              <a:ahLst/>
              <a:cxnLst/>
              <a:rect l="l" t="t" r="r" b="b"/>
              <a:pathLst>
                <a:path w="36" h="45" extrusionOk="0">
                  <a:moveTo>
                    <a:pt x="1" y="1"/>
                  </a:moveTo>
                  <a:lnTo>
                    <a:pt x="9" y="18"/>
                  </a:lnTo>
                  <a:lnTo>
                    <a:pt x="36" y="45"/>
                  </a:lnTo>
                  <a:lnTo>
                    <a:pt x="36" y="45"/>
                  </a:ln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5" name="Google Shape;5725;p26"/>
            <p:cNvSpPr/>
            <p:nvPr/>
          </p:nvSpPr>
          <p:spPr>
            <a:xfrm rot="1085081">
              <a:off x="508475" y="4959590"/>
              <a:ext cx="8019" cy="7365"/>
            </a:xfrm>
            <a:custGeom>
              <a:avLst/>
              <a:gdLst/>
              <a:ahLst/>
              <a:cxnLst/>
              <a:rect l="l" t="t" r="r" b="b"/>
              <a:pathLst>
                <a:path w="45" h="54" extrusionOk="0">
                  <a:moveTo>
                    <a:pt x="1" y="1"/>
                  </a:moveTo>
                  <a:lnTo>
                    <a:pt x="13" y="16"/>
                  </a:lnTo>
                  <a:lnTo>
                    <a:pt x="13" y="16"/>
                  </a:lnTo>
                  <a:cubicBezTo>
                    <a:pt x="9" y="6"/>
                    <a:pt x="7" y="1"/>
                    <a:pt x="1" y="1"/>
                  </a:cubicBezTo>
                  <a:close/>
                  <a:moveTo>
                    <a:pt x="13" y="16"/>
                  </a:moveTo>
                  <a:lnTo>
                    <a:pt x="13" y="16"/>
                  </a:lnTo>
                  <a:cubicBezTo>
                    <a:pt x="14" y="19"/>
                    <a:pt x="16" y="23"/>
                    <a:pt x="18" y="27"/>
                  </a:cubicBezTo>
                  <a:cubicBezTo>
                    <a:pt x="27" y="36"/>
                    <a:pt x="29" y="38"/>
                    <a:pt x="30" y="38"/>
                  </a:cubicBezTo>
                  <a:cubicBezTo>
                    <a:pt x="31" y="38"/>
                    <a:pt x="31" y="38"/>
                    <a:pt x="31" y="38"/>
                  </a:cubicBezTo>
                  <a:lnTo>
                    <a:pt x="31" y="38"/>
                  </a:lnTo>
                  <a:lnTo>
                    <a:pt x="45" y="54"/>
                  </a:lnTo>
                  <a:lnTo>
                    <a:pt x="36" y="36"/>
                  </a:lnTo>
                  <a:cubicBezTo>
                    <a:pt x="33" y="36"/>
                    <a:pt x="32" y="37"/>
                    <a:pt x="31" y="38"/>
                  </a:cubicBezTo>
                  <a:lnTo>
                    <a:pt x="31" y="38"/>
                  </a:lnTo>
                  <a:lnTo>
                    <a:pt x="13" y="16"/>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6" name="Google Shape;5726;p26"/>
            <p:cNvSpPr/>
            <p:nvPr/>
          </p:nvSpPr>
          <p:spPr>
            <a:xfrm rot="1085081">
              <a:off x="498717" y="4936291"/>
              <a:ext cx="1782" cy="1364"/>
            </a:xfrm>
            <a:custGeom>
              <a:avLst/>
              <a:gdLst/>
              <a:ahLst/>
              <a:cxnLst/>
              <a:rect l="l" t="t" r="r" b="b"/>
              <a:pathLst>
                <a:path w="10" h="10" extrusionOk="0">
                  <a:moveTo>
                    <a:pt x="1" y="0"/>
                  </a:moveTo>
                  <a:lnTo>
                    <a:pt x="1" y="0"/>
                  </a:lnTo>
                  <a:cubicBezTo>
                    <a:pt x="1" y="9"/>
                    <a:pt x="9" y="9"/>
                    <a:pt x="9" y="9"/>
                  </a:cubicBezTo>
                  <a:cubicBezTo>
                    <a:pt x="9" y="9"/>
                    <a:pt x="9" y="9"/>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7" name="Google Shape;5727;p26"/>
            <p:cNvSpPr/>
            <p:nvPr/>
          </p:nvSpPr>
          <p:spPr>
            <a:xfrm rot="1085081">
              <a:off x="498947" y="4936072"/>
              <a:ext cx="178" cy="136"/>
            </a:xfrm>
            <a:custGeom>
              <a:avLst/>
              <a:gdLst/>
              <a:ahLst/>
              <a:cxnLst/>
              <a:rect l="l" t="t" r="r" b="b"/>
              <a:pathLst>
                <a:path w="1" h="1" extrusionOk="0">
                  <a:moveTo>
                    <a:pt x="1" y="0"/>
                  </a:move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8" name="Google Shape;5728;p26"/>
            <p:cNvSpPr/>
            <p:nvPr/>
          </p:nvSpPr>
          <p:spPr>
            <a:xfrm rot="1085081">
              <a:off x="494752" y="4931005"/>
              <a:ext cx="8019" cy="7365"/>
            </a:xfrm>
            <a:custGeom>
              <a:avLst/>
              <a:gdLst/>
              <a:ahLst/>
              <a:cxnLst/>
              <a:rect l="l" t="t" r="r" b="b"/>
              <a:pathLst>
                <a:path w="45" h="54" extrusionOk="0">
                  <a:moveTo>
                    <a:pt x="0" y="1"/>
                  </a:moveTo>
                  <a:lnTo>
                    <a:pt x="0" y="1"/>
                  </a:lnTo>
                  <a:cubicBezTo>
                    <a:pt x="4" y="5"/>
                    <a:pt x="7" y="9"/>
                    <a:pt x="12" y="16"/>
                  </a:cubicBezTo>
                  <a:lnTo>
                    <a:pt x="12" y="16"/>
                  </a:lnTo>
                  <a:cubicBezTo>
                    <a:pt x="8" y="9"/>
                    <a:pt x="6" y="7"/>
                    <a:pt x="0" y="1"/>
                  </a:cubicBezTo>
                  <a:close/>
                  <a:moveTo>
                    <a:pt x="12" y="16"/>
                  </a:moveTo>
                  <a:cubicBezTo>
                    <a:pt x="13" y="19"/>
                    <a:pt x="15" y="22"/>
                    <a:pt x="18" y="27"/>
                  </a:cubicBezTo>
                  <a:lnTo>
                    <a:pt x="44" y="54"/>
                  </a:lnTo>
                  <a:cubicBezTo>
                    <a:pt x="28" y="38"/>
                    <a:pt x="19" y="25"/>
                    <a:pt x="12" y="16"/>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9" name="Google Shape;5729;p26"/>
            <p:cNvSpPr/>
            <p:nvPr/>
          </p:nvSpPr>
          <p:spPr>
            <a:xfrm rot="1085081">
              <a:off x="503567" y="4946766"/>
              <a:ext cx="1782" cy="1227"/>
            </a:xfrm>
            <a:custGeom>
              <a:avLst/>
              <a:gdLst/>
              <a:ahLst/>
              <a:cxnLst/>
              <a:rect l="l" t="t" r="r" b="b"/>
              <a:pathLst>
                <a:path w="10" h="9" extrusionOk="0">
                  <a:moveTo>
                    <a:pt x="10" y="9"/>
                  </a:moveTo>
                  <a:lnTo>
                    <a:pt x="1" y="0"/>
                  </a:lnTo>
                  <a:cubicBezTo>
                    <a:pt x="1" y="0"/>
                    <a:pt x="1" y="0"/>
                    <a:pt x="10" y="9"/>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0" name="Google Shape;5730;p26"/>
            <p:cNvSpPr/>
            <p:nvPr/>
          </p:nvSpPr>
          <p:spPr>
            <a:xfrm rot="1085081">
              <a:off x="501393" y="4942483"/>
              <a:ext cx="3208" cy="3819"/>
            </a:xfrm>
            <a:custGeom>
              <a:avLst/>
              <a:gdLst/>
              <a:ahLst/>
              <a:cxnLst/>
              <a:rect l="l" t="t" r="r" b="b"/>
              <a:pathLst>
                <a:path w="18" h="28" extrusionOk="0">
                  <a:moveTo>
                    <a:pt x="0" y="1"/>
                  </a:moveTo>
                  <a:lnTo>
                    <a:pt x="18" y="27"/>
                  </a:lnTo>
                  <a:cubicBezTo>
                    <a:pt x="18" y="27"/>
                    <a:pt x="18" y="27"/>
                    <a:pt x="18" y="18"/>
                  </a:cubicBezTo>
                  <a:cubicBezTo>
                    <a:pt x="9" y="9"/>
                    <a:pt x="9" y="9"/>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1" name="Google Shape;5731;p26"/>
            <p:cNvSpPr/>
            <p:nvPr/>
          </p:nvSpPr>
          <p:spPr>
            <a:xfrm rot="1085081">
              <a:off x="501503" y="4945976"/>
              <a:ext cx="8197" cy="6137"/>
            </a:xfrm>
            <a:custGeom>
              <a:avLst/>
              <a:gdLst/>
              <a:ahLst/>
              <a:cxnLst/>
              <a:rect l="l" t="t" r="r" b="b"/>
              <a:pathLst>
                <a:path w="46" h="45" extrusionOk="0">
                  <a:moveTo>
                    <a:pt x="1" y="0"/>
                  </a:moveTo>
                  <a:lnTo>
                    <a:pt x="1" y="0"/>
                  </a:lnTo>
                  <a:cubicBezTo>
                    <a:pt x="10" y="9"/>
                    <a:pt x="36" y="36"/>
                    <a:pt x="45" y="44"/>
                  </a:cubicBezTo>
                  <a:cubicBezTo>
                    <a:pt x="19" y="18"/>
                    <a:pt x="19" y="9"/>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2" name="Google Shape;5732;p26"/>
            <p:cNvSpPr/>
            <p:nvPr/>
          </p:nvSpPr>
          <p:spPr>
            <a:xfrm rot="1085081">
              <a:off x="517065" y="4975434"/>
              <a:ext cx="3208" cy="3819"/>
            </a:xfrm>
            <a:custGeom>
              <a:avLst/>
              <a:gdLst/>
              <a:ahLst/>
              <a:cxnLst/>
              <a:rect l="l" t="t" r="r" b="b"/>
              <a:pathLst>
                <a:path w="18" h="28" extrusionOk="0">
                  <a:moveTo>
                    <a:pt x="0" y="1"/>
                  </a:moveTo>
                  <a:lnTo>
                    <a:pt x="18" y="27"/>
                  </a:lnTo>
                  <a:lnTo>
                    <a:pt x="9"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3" name="Google Shape;5733;p26"/>
            <p:cNvSpPr/>
            <p:nvPr/>
          </p:nvSpPr>
          <p:spPr>
            <a:xfrm rot="1085081">
              <a:off x="495267" y="4934161"/>
              <a:ext cx="9445" cy="8456"/>
            </a:xfrm>
            <a:custGeom>
              <a:avLst/>
              <a:gdLst/>
              <a:ahLst/>
              <a:cxnLst/>
              <a:rect l="l" t="t" r="r" b="b"/>
              <a:pathLst>
                <a:path w="53" h="62" extrusionOk="0">
                  <a:moveTo>
                    <a:pt x="0" y="0"/>
                  </a:moveTo>
                  <a:cubicBezTo>
                    <a:pt x="18" y="18"/>
                    <a:pt x="26" y="35"/>
                    <a:pt x="35" y="44"/>
                  </a:cubicBezTo>
                  <a:lnTo>
                    <a:pt x="53" y="61"/>
                  </a:lnTo>
                  <a:cubicBezTo>
                    <a:pt x="35" y="44"/>
                    <a:pt x="18" y="18"/>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4" name="Google Shape;5734;p26"/>
            <p:cNvSpPr/>
            <p:nvPr/>
          </p:nvSpPr>
          <p:spPr>
            <a:xfrm rot="1085081">
              <a:off x="502384" y="4944123"/>
              <a:ext cx="3386" cy="3682"/>
            </a:xfrm>
            <a:custGeom>
              <a:avLst/>
              <a:gdLst/>
              <a:ahLst/>
              <a:cxnLst/>
              <a:rect l="l" t="t" r="r" b="b"/>
              <a:pathLst>
                <a:path w="19" h="27" extrusionOk="0">
                  <a:moveTo>
                    <a:pt x="1" y="0"/>
                  </a:moveTo>
                  <a:cubicBezTo>
                    <a:pt x="10" y="18"/>
                    <a:pt x="10" y="18"/>
                    <a:pt x="19" y="27"/>
                  </a:cubicBezTo>
                  <a:lnTo>
                    <a:pt x="1"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5" name="Google Shape;5735;p26"/>
            <p:cNvSpPr/>
            <p:nvPr/>
          </p:nvSpPr>
          <p:spPr>
            <a:xfrm rot="1085081">
              <a:off x="505552" y="4953614"/>
              <a:ext cx="8019" cy="7365"/>
            </a:xfrm>
            <a:custGeom>
              <a:avLst/>
              <a:gdLst/>
              <a:ahLst/>
              <a:cxnLst/>
              <a:rect l="l" t="t" r="r" b="b"/>
              <a:pathLst>
                <a:path w="45" h="54" extrusionOk="0">
                  <a:moveTo>
                    <a:pt x="44" y="53"/>
                  </a:moveTo>
                  <a:lnTo>
                    <a:pt x="0" y="0"/>
                  </a:lnTo>
                  <a:lnTo>
                    <a:pt x="44" y="53"/>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6" name="Google Shape;5736;p26"/>
            <p:cNvSpPr/>
            <p:nvPr/>
          </p:nvSpPr>
          <p:spPr>
            <a:xfrm rot="1085081">
              <a:off x="492422" y="4927806"/>
              <a:ext cx="8019" cy="7365"/>
            </a:xfrm>
            <a:custGeom>
              <a:avLst/>
              <a:gdLst/>
              <a:ahLst/>
              <a:cxnLst/>
              <a:rect l="l" t="t" r="r" b="b"/>
              <a:pathLst>
                <a:path w="45" h="54" extrusionOk="0">
                  <a:moveTo>
                    <a:pt x="0" y="0"/>
                  </a:moveTo>
                  <a:lnTo>
                    <a:pt x="27" y="36"/>
                  </a:lnTo>
                  <a:lnTo>
                    <a:pt x="45" y="53"/>
                  </a:lnTo>
                  <a:lnTo>
                    <a:pt x="0"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7" name="Google Shape;5737;p26"/>
            <p:cNvSpPr/>
            <p:nvPr/>
          </p:nvSpPr>
          <p:spPr>
            <a:xfrm rot="1085081">
              <a:off x="490286" y="4923528"/>
              <a:ext cx="9623" cy="8592"/>
            </a:xfrm>
            <a:custGeom>
              <a:avLst/>
              <a:gdLst/>
              <a:ahLst/>
              <a:cxnLst/>
              <a:rect l="l" t="t" r="r" b="b"/>
              <a:pathLst>
                <a:path w="54" h="63" extrusionOk="0">
                  <a:moveTo>
                    <a:pt x="1" y="1"/>
                  </a:moveTo>
                  <a:cubicBezTo>
                    <a:pt x="9" y="16"/>
                    <a:pt x="23" y="32"/>
                    <a:pt x="45" y="54"/>
                  </a:cubicBezTo>
                  <a:lnTo>
                    <a:pt x="45" y="54"/>
                  </a:lnTo>
                  <a:cubicBezTo>
                    <a:pt x="27" y="27"/>
                    <a:pt x="1" y="1"/>
                    <a:pt x="1" y="1"/>
                  </a:cubicBezTo>
                  <a:close/>
                  <a:moveTo>
                    <a:pt x="45" y="54"/>
                  </a:moveTo>
                  <a:lnTo>
                    <a:pt x="45" y="54"/>
                  </a:lnTo>
                  <a:cubicBezTo>
                    <a:pt x="45" y="54"/>
                    <a:pt x="45" y="54"/>
                    <a:pt x="45" y="54"/>
                  </a:cubicBezTo>
                  <a:cubicBezTo>
                    <a:pt x="45" y="54"/>
                    <a:pt x="45" y="54"/>
                    <a:pt x="54" y="63"/>
                  </a:cubicBezTo>
                  <a:cubicBezTo>
                    <a:pt x="51" y="60"/>
                    <a:pt x="48" y="57"/>
                    <a:pt x="45" y="54"/>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8" name="Google Shape;5738;p26"/>
            <p:cNvSpPr/>
            <p:nvPr/>
          </p:nvSpPr>
          <p:spPr>
            <a:xfrm rot="1085081">
              <a:off x="496391" y="4931983"/>
              <a:ext cx="3386" cy="3819"/>
            </a:xfrm>
            <a:custGeom>
              <a:avLst/>
              <a:gdLst/>
              <a:ahLst/>
              <a:cxnLst/>
              <a:rect l="l" t="t" r="r" b="b"/>
              <a:pathLst>
                <a:path w="19" h="28" extrusionOk="0">
                  <a:moveTo>
                    <a:pt x="1" y="1"/>
                  </a:moveTo>
                  <a:cubicBezTo>
                    <a:pt x="1" y="1"/>
                    <a:pt x="10" y="18"/>
                    <a:pt x="19" y="27"/>
                  </a:cubicBezTo>
                  <a:cubicBezTo>
                    <a:pt x="19" y="27"/>
                    <a:pt x="10" y="10"/>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9" name="Google Shape;5739;p26"/>
            <p:cNvSpPr/>
            <p:nvPr/>
          </p:nvSpPr>
          <p:spPr>
            <a:xfrm rot="1085081">
              <a:off x="498646" y="4939591"/>
              <a:ext cx="6415" cy="6274"/>
            </a:xfrm>
            <a:custGeom>
              <a:avLst/>
              <a:gdLst/>
              <a:ahLst/>
              <a:cxnLst/>
              <a:rect l="l" t="t" r="r" b="b"/>
              <a:pathLst>
                <a:path w="36" h="46" extrusionOk="0">
                  <a:moveTo>
                    <a:pt x="0" y="1"/>
                  </a:moveTo>
                  <a:lnTo>
                    <a:pt x="18" y="23"/>
                  </a:lnTo>
                  <a:lnTo>
                    <a:pt x="18" y="23"/>
                  </a:lnTo>
                  <a:cubicBezTo>
                    <a:pt x="11" y="14"/>
                    <a:pt x="5" y="5"/>
                    <a:pt x="0" y="1"/>
                  </a:cubicBezTo>
                  <a:close/>
                  <a:moveTo>
                    <a:pt x="18" y="23"/>
                  </a:moveTo>
                  <a:lnTo>
                    <a:pt x="18" y="23"/>
                  </a:lnTo>
                  <a:cubicBezTo>
                    <a:pt x="25" y="32"/>
                    <a:pt x="31" y="41"/>
                    <a:pt x="36" y="45"/>
                  </a:cubicBezTo>
                  <a:lnTo>
                    <a:pt x="18" y="23"/>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0" name="Google Shape;5740;p26"/>
            <p:cNvSpPr/>
            <p:nvPr/>
          </p:nvSpPr>
          <p:spPr>
            <a:xfrm rot="1085081">
              <a:off x="503776" y="4946544"/>
              <a:ext cx="178" cy="136"/>
            </a:xfrm>
            <a:custGeom>
              <a:avLst/>
              <a:gdLst/>
              <a:ahLst/>
              <a:cxnLst/>
              <a:rect l="l" t="t" r="r" b="b"/>
              <a:pathLst>
                <a:path w="1" h="1" extrusionOk="0">
                  <a:moveTo>
                    <a:pt x="1" y="0"/>
                  </a:moveTo>
                  <a:lnTo>
                    <a:pt x="1" y="0"/>
                  </a:lnTo>
                  <a:lnTo>
                    <a:pt x="1"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1" name="Google Shape;5741;p26"/>
            <p:cNvSpPr/>
            <p:nvPr/>
          </p:nvSpPr>
          <p:spPr>
            <a:xfrm rot="1085081">
              <a:off x="503776" y="4946544"/>
              <a:ext cx="178" cy="136"/>
            </a:xfrm>
            <a:custGeom>
              <a:avLst/>
              <a:gdLst/>
              <a:ahLst/>
              <a:cxnLst/>
              <a:rect l="l" t="t" r="r" b="b"/>
              <a:pathLst>
                <a:path w="1" h="1" extrusionOk="0">
                  <a:moveTo>
                    <a:pt x="1" y="0"/>
                  </a:move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2" name="Google Shape;5742;p26"/>
            <p:cNvSpPr/>
            <p:nvPr/>
          </p:nvSpPr>
          <p:spPr>
            <a:xfrm rot="1085081">
              <a:off x="506850" y="4957268"/>
              <a:ext cx="11227" cy="12138"/>
            </a:xfrm>
            <a:custGeom>
              <a:avLst/>
              <a:gdLst/>
              <a:ahLst/>
              <a:cxnLst/>
              <a:rect l="l" t="t" r="r" b="b"/>
              <a:pathLst>
                <a:path w="63" h="89" extrusionOk="0">
                  <a:moveTo>
                    <a:pt x="1" y="0"/>
                  </a:moveTo>
                  <a:cubicBezTo>
                    <a:pt x="5" y="9"/>
                    <a:pt x="14" y="20"/>
                    <a:pt x="25" y="34"/>
                  </a:cubicBezTo>
                  <a:lnTo>
                    <a:pt x="25" y="34"/>
                  </a:lnTo>
                  <a:cubicBezTo>
                    <a:pt x="18" y="24"/>
                    <a:pt x="11" y="13"/>
                    <a:pt x="1" y="0"/>
                  </a:cubicBezTo>
                  <a:close/>
                  <a:moveTo>
                    <a:pt x="25" y="34"/>
                  </a:moveTo>
                  <a:cubicBezTo>
                    <a:pt x="36" y="51"/>
                    <a:pt x="46" y="66"/>
                    <a:pt x="63" y="88"/>
                  </a:cubicBezTo>
                  <a:cubicBezTo>
                    <a:pt x="49" y="66"/>
                    <a:pt x="36" y="48"/>
                    <a:pt x="25" y="34"/>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3" name="Google Shape;5743;p26"/>
            <p:cNvSpPr/>
            <p:nvPr/>
          </p:nvSpPr>
          <p:spPr>
            <a:xfrm rot="1085081">
              <a:off x="504830" y="4951761"/>
              <a:ext cx="6415" cy="4910"/>
            </a:xfrm>
            <a:custGeom>
              <a:avLst/>
              <a:gdLst/>
              <a:ahLst/>
              <a:cxnLst/>
              <a:rect l="l" t="t" r="r" b="b"/>
              <a:pathLst>
                <a:path w="36" h="36" extrusionOk="0">
                  <a:moveTo>
                    <a:pt x="27" y="27"/>
                  </a:moveTo>
                  <a:lnTo>
                    <a:pt x="36" y="36"/>
                  </a:lnTo>
                  <a:cubicBezTo>
                    <a:pt x="27" y="27"/>
                    <a:pt x="9" y="9"/>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4" name="Google Shape;5744;p26"/>
            <p:cNvSpPr/>
            <p:nvPr/>
          </p:nvSpPr>
          <p:spPr>
            <a:xfrm rot="1085081">
              <a:off x="508586" y="4956041"/>
              <a:ext cx="1782" cy="2455"/>
            </a:xfrm>
            <a:custGeom>
              <a:avLst/>
              <a:gdLst/>
              <a:ahLst/>
              <a:cxnLst/>
              <a:rect l="l" t="t" r="r" b="b"/>
              <a:pathLst>
                <a:path w="10" h="18" extrusionOk="0">
                  <a:moveTo>
                    <a:pt x="10" y="18"/>
                  </a:moveTo>
                  <a:lnTo>
                    <a:pt x="1" y="0"/>
                  </a:lnTo>
                  <a:lnTo>
                    <a:pt x="1"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5" name="Google Shape;5745;p26"/>
            <p:cNvSpPr/>
            <p:nvPr/>
          </p:nvSpPr>
          <p:spPr>
            <a:xfrm rot="1085081">
              <a:off x="502154" y="4944342"/>
              <a:ext cx="4990" cy="4910"/>
            </a:xfrm>
            <a:custGeom>
              <a:avLst/>
              <a:gdLst/>
              <a:ahLst/>
              <a:cxnLst/>
              <a:rect l="l" t="t" r="r" b="b"/>
              <a:pathLst>
                <a:path w="28" h="36" extrusionOk="0">
                  <a:moveTo>
                    <a:pt x="1" y="0"/>
                  </a:moveTo>
                  <a:cubicBezTo>
                    <a:pt x="10" y="18"/>
                    <a:pt x="10" y="18"/>
                    <a:pt x="19" y="27"/>
                  </a:cubicBezTo>
                  <a:lnTo>
                    <a:pt x="27" y="36"/>
                  </a:lnTo>
                  <a:cubicBezTo>
                    <a:pt x="19" y="27"/>
                    <a:pt x="1" y="1"/>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6" name="Google Shape;5746;p26"/>
            <p:cNvSpPr/>
            <p:nvPr/>
          </p:nvSpPr>
          <p:spPr>
            <a:xfrm rot="1085081">
              <a:off x="503967" y="4945347"/>
              <a:ext cx="178" cy="1364"/>
            </a:xfrm>
            <a:custGeom>
              <a:avLst/>
              <a:gdLst/>
              <a:ahLst/>
              <a:cxnLst/>
              <a:rect l="l" t="t" r="r" b="b"/>
              <a:pathLst>
                <a:path w="1" h="10" extrusionOk="0">
                  <a:moveTo>
                    <a:pt x="1" y="0"/>
                  </a:moveTo>
                  <a:lnTo>
                    <a:pt x="1" y="9"/>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7" name="Google Shape;5747;p26"/>
            <p:cNvSpPr/>
            <p:nvPr/>
          </p:nvSpPr>
          <p:spPr>
            <a:xfrm rot="1085081">
              <a:off x="504771" y="4948049"/>
              <a:ext cx="178" cy="1364"/>
            </a:xfrm>
            <a:custGeom>
              <a:avLst/>
              <a:gdLst/>
              <a:ahLst/>
              <a:cxnLst/>
              <a:rect l="l" t="t" r="r" b="b"/>
              <a:pathLst>
                <a:path w="1" h="10" extrusionOk="0">
                  <a:moveTo>
                    <a:pt x="1" y="1"/>
                  </a:moveTo>
                  <a:cubicBezTo>
                    <a:pt x="1" y="1"/>
                    <a:pt x="1" y="1"/>
                    <a:pt x="1" y="1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8" name="Google Shape;5748;p26"/>
            <p:cNvSpPr/>
            <p:nvPr/>
          </p:nvSpPr>
          <p:spPr>
            <a:xfrm rot="1085081">
              <a:off x="505875" y="4949963"/>
              <a:ext cx="1782" cy="1364"/>
            </a:xfrm>
            <a:custGeom>
              <a:avLst/>
              <a:gdLst/>
              <a:ahLst/>
              <a:cxnLst/>
              <a:rect l="l" t="t" r="r" b="b"/>
              <a:pathLst>
                <a:path w="10" h="10" extrusionOk="0">
                  <a:moveTo>
                    <a:pt x="0" y="1"/>
                  </a:moveTo>
                  <a:cubicBezTo>
                    <a:pt x="0" y="10"/>
                    <a:pt x="0" y="10"/>
                    <a:pt x="9" y="10"/>
                  </a:cubicBezTo>
                  <a:cubicBezTo>
                    <a:pt x="5" y="5"/>
                    <a:pt x="3" y="3"/>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9" name="Google Shape;5749;p26"/>
            <p:cNvSpPr/>
            <p:nvPr/>
          </p:nvSpPr>
          <p:spPr>
            <a:xfrm rot="1085081">
              <a:off x="500440" y="4940848"/>
              <a:ext cx="3208" cy="2591"/>
            </a:xfrm>
            <a:custGeom>
              <a:avLst/>
              <a:gdLst/>
              <a:ahLst/>
              <a:cxnLst/>
              <a:rect l="l" t="t" r="r" b="b"/>
              <a:pathLst>
                <a:path w="18" h="19" extrusionOk="0">
                  <a:moveTo>
                    <a:pt x="0" y="1"/>
                  </a:moveTo>
                  <a:cubicBezTo>
                    <a:pt x="9" y="10"/>
                    <a:pt x="18" y="18"/>
                    <a:pt x="18" y="18"/>
                  </a:cubicBezTo>
                  <a:cubicBezTo>
                    <a:pt x="9" y="10"/>
                    <a:pt x="9" y="10"/>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0" name="Google Shape;5750;p26"/>
            <p:cNvSpPr/>
            <p:nvPr/>
          </p:nvSpPr>
          <p:spPr>
            <a:xfrm rot="1085081">
              <a:off x="503014" y="4943713"/>
              <a:ext cx="178" cy="136"/>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1" name="Google Shape;5751;p26"/>
            <p:cNvSpPr/>
            <p:nvPr/>
          </p:nvSpPr>
          <p:spPr>
            <a:xfrm rot="1085081">
              <a:off x="502384" y="4944123"/>
              <a:ext cx="3386" cy="3682"/>
            </a:xfrm>
            <a:custGeom>
              <a:avLst/>
              <a:gdLst/>
              <a:ahLst/>
              <a:cxnLst/>
              <a:rect l="l" t="t" r="r" b="b"/>
              <a:pathLst>
                <a:path w="19" h="27" extrusionOk="0">
                  <a:moveTo>
                    <a:pt x="1" y="0"/>
                  </a:moveTo>
                  <a:lnTo>
                    <a:pt x="1" y="0"/>
                  </a:lnTo>
                  <a:cubicBezTo>
                    <a:pt x="1" y="9"/>
                    <a:pt x="10" y="9"/>
                    <a:pt x="10" y="18"/>
                  </a:cubicBezTo>
                  <a:cubicBezTo>
                    <a:pt x="11" y="18"/>
                    <a:pt x="11" y="18"/>
                    <a:pt x="12" y="18"/>
                  </a:cubicBezTo>
                  <a:lnTo>
                    <a:pt x="12" y="18"/>
                  </a:lnTo>
                  <a:cubicBezTo>
                    <a:pt x="9" y="12"/>
                    <a:pt x="7" y="6"/>
                    <a:pt x="1" y="0"/>
                  </a:cubicBezTo>
                  <a:close/>
                  <a:moveTo>
                    <a:pt x="12" y="18"/>
                  </a:moveTo>
                  <a:cubicBezTo>
                    <a:pt x="14" y="21"/>
                    <a:pt x="16" y="24"/>
                    <a:pt x="19" y="27"/>
                  </a:cubicBezTo>
                  <a:cubicBezTo>
                    <a:pt x="19" y="27"/>
                    <a:pt x="19" y="20"/>
                    <a:pt x="12" y="18"/>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2" name="Google Shape;5752;p26"/>
            <p:cNvSpPr/>
            <p:nvPr/>
          </p:nvSpPr>
          <p:spPr>
            <a:xfrm rot="1085081">
              <a:off x="498078" y="4953968"/>
              <a:ext cx="36353" cy="36278"/>
            </a:xfrm>
            <a:custGeom>
              <a:avLst/>
              <a:gdLst/>
              <a:ahLst/>
              <a:cxnLst/>
              <a:rect l="l" t="t" r="r" b="b"/>
              <a:pathLst>
                <a:path w="204" h="266" extrusionOk="0">
                  <a:moveTo>
                    <a:pt x="1" y="1"/>
                  </a:moveTo>
                  <a:lnTo>
                    <a:pt x="1" y="1"/>
                  </a:lnTo>
                  <a:cubicBezTo>
                    <a:pt x="14" y="16"/>
                    <a:pt x="29" y="35"/>
                    <a:pt x="45" y="55"/>
                  </a:cubicBezTo>
                  <a:lnTo>
                    <a:pt x="45" y="55"/>
                  </a:lnTo>
                  <a:cubicBezTo>
                    <a:pt x="45" y="54"/>
                    <a:pt x="45" y="54"/>
                    <a:pt x="45" y="54"/>
                  </a:cubicBezTo>
                  <a:cubicBezTo>
                    <a:pt x="27" y="27"/>
                    <a:pt x="18" y="18"/>
                    <a:pt x="1" y="1"/>
                  </a:cubicBezTo>
                  <a:close/>
                  <a:moveTo>
                    <a:pt x="45" y="55"/>
                  </a:moveTo>
                  <a:cubicBezTo>
                    <a:pt x="54" y="68"/>
                    <a:pt x="65" y="81"/>
                    <a:pt x="77" y="95"/>
                  </a:cubicBezTo>
                  <a:lnTo>
                    <a:pt x="77" y="95"/>
                  </a:lnTo>
                  <a:cubicBezTo>
                    <a:pt x="66" y="81"/>
                    <a:pt x="56" y="68"/>
                    <a:pt x="45" y="55"/>
                  </a:cubicBezTo>
                  <a:close/>
                  <a:moveTo>
                    <a:pt x="77" y="95"/>
                  </a:moveTo>
                  <a:cubicBezTo>
                    <a:pt x="83" y="102"/>
                    <a:pt x="89" y="110"/>
                    <a:pt x="95" y="118"/>
                  </a:cubicBezTo>
                  <a:lnTo>
                    <a:pt x="95" y="118"/>
                  </a:lnTo>
                  <a:cubicBezTo>
                    <a:pt x="97" y="123"/>
                    <a:pt x="100" y="126"/>
                    <a:pt x="105" y="132"/>
                  </a:cubicBezTo>
                  <a:lnTo>
                    <a:pt x="105" y="132"/>
                  </a:lnTo>
                  <a:cubicBezTo>
                    <a:pt x="139" y="177"/>
                    <a:pt x="168" y="217"/>
                    <a:pt x="177" y="230"/>
                  </a:cubicBezTo>
                  <a:cubicBezTo>
                    <a:pt x="183" y="239"/>
                    <a:pt x="187" y="244"/>
                    <a:pt x="190" y="248"/>
                  </a:cubicBezTo>
                  <a:lnTo>
                    <a:pt x="190" y="248"/>
                  </a:lnTo>
                  <a:cubicBezTo>
                    <a:pt x="186" y="241"/>
                    <a:pt x="181" y="235"/>
                    <a:pt x="177" y="230"/>
                  </a:cubicBezTo>
                  <a:lnTo>
                    <a:pt x="177" y="230"/>
                  </a:lnTo>
                  <a:lnTo>
                    <a:pt x="195" y="248"/>
                  </a:lnTo>
                  <a:cubicBezTo>
                    <a:pt x="152" y="192"/>
                    <a:pt x="133" y="169"/>
                    <a:pt x="108" y="135"/>
                  </a:cubicBezTo>
                  <a:lnTo>
                    <a:pt x="108" y="135"/>
                  </a:lnTo>
                  <a:cubicBezTo>
                    <a:pt x="110" y="137"/>
                    <a:pt x="113" y="139"/>
                    <a:pt x="115" y="142"/>
                  </a:cubicBezTo>
                  <a:cubicBezTo>
                    <a:pt x="109" y="134"/>
                    <a:pt x="103" y="126"/>
                    <a:pt x="97" y="119"/>
                  </a:cubicBezTo>
                  <a:lnTo>
                    <a:pt x="97" y="119"/>
                  </a:lnTo>
                  <a:cubicBezTo>
                    <a:pt x="94" y="115"/>
                    <a:pt x="92" y="111"/>
                    <a:pt x="89" y="107"/>
                  </a:cubicBezTo>
                  <a:lnTo>
                    <a:pt x="89" y="107"/>
                  </a:lnTo>
                  <a:cubicBezTo>
                    <a:pt x="90" y="109"/>
                    <a:pt x="91" y="111"/>
                    <a:pt x="92" y="112"/>
                  </a:cubicBezTo>
                  <a:lnTo>
                    <a:pt x="92" y="112"/>
                  </a:lnTo>
                  <a:cubicBezTo>
                    <a:pt x="87" y="106"/>
                    <a:pt x="82" y="100"/>
                    <a:pt x="77" y="95"/>
                  </a:cubicBezTo>
                  <a:close/>
                  <a:moveTo>
                    <a:pt x="190" y="248"/>
                  </a:moveTo>
                  <a:cubicBezTo>
                    <a:pt x="195" y="254"/>
                    <a:pt x="199" y="261"/>
                    <a:pt x="204" y="266"/>
                  </a:cubicBezTo>
                  <a:cubicBezTo>
                    <a:pt x="198" y="254"/>
                    <a:pt x="196" y="254"/>
                    <a:pt x="190" y="248"/>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3" name="Google Shape;5753;p26"/>
            <p:cNvSpPr/>
            <p:nvPr/>
          </p:nvSpPr>
          <p:spPr>
            <a:xfrm rot="1085081">
              <a:off x="499771" y="4940280"/>
              <a:ext cx="8019" cy="8592"/>
            </a:xfrm>
            <a:custGeom>
              <a:avLst/>
              <a:gdLst/>
              <a:ahLst/>
              <a:cxnLst/>
              <a:rect l="l" t="t" r="r" b="b"/>
              <a:pathLst>
                <a:path w="45" h="63" extrusionOk="0">
                  <a:moveTo>
                    <a:pt x="0" y="1"/>
                  </a:moveTo>
                  <a:lnTo>
                    <a:pt x="0" y="1"/>
                  </a:lnTo>
                  <a:cubicBezTo>
                    <a:pt x="4" y="12"/>
                    <a:pt x="10" y="21"/>
                    <a:pt x="15" y="28"/>
                  </a:cubicBezTo>
                  <a:lnTo>
                    <a:pt x="15" y="28"/>
                  </a:lnTo>
                  <a:cubicBezTo>
                    <a:pt x="11" y="20"/>
                    <a:pt x="5" y="11"/>
                    <a:pt x="0" y="1"/>
                  </a:cubicBezTo>
                  <a:close/>
                  <a:moveTo>
                    <a:pt x="15" y="28"/>
                  </a:moveTo>
                  <a:lnTo>
                    <a:pt x="15" y="28"/>
                  </a:lnTo>
                  <a:cubicBezTo>
                    <a:pt x="27" y="46"/>
                    <a:pt x="36" y="57"/>
                    <a:pt x="36" y="63"/>
                  </a:cubicBezTo>
                  <a:lnTo>
                    <a:pt x="44" y="63"/>
                  </a:lnTo>
                  <a:lnTo>
                    <a:pt x="36" y="54"/>
                  </a:lnTo>
                  <a:cubicBezTo>
                    <a:pt x="31" y="44"/>
                    <a:pt x="23" y="37"/>
                    <a:pt x="15" y="28"/>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4" name="Google Shape;5754;p26"/>
            <p:cNvSpPr/>
            <p:nvPr/>
          </p:nvSpPr>
          <p:spPr>
            <a:xfrm rot="1085081">
              <a:off x="499372" y="4947367"/>
              <a:ext cx="19067" cy="18139"/>
            </a:xfrm>
            <a:custGeom>
              <a:avLst/>
              <a:gdLst/>
              <a:ahLst/>
              <a:cxnLst/>
              <a:rect l="l" t="t" r="r" b="b"/>
              <a:pathLst>
                <a:path w="107" h="133" extrusionOk="0">
                  <a:moveTo>
                    <a:pt x="1" y="0"/>
                  </a:moveTo>
                  <a:cubicBezTo>
                    <a:pt x="5" y="0"/>
                    <a:pt x="7" y="2"/>
                    <a:pt x="10" y="6"/>
                  </a:cubicBezTo>
                  <a:lnTo>
                    <a:pt x="10" y="6"/>
                  </a:lnTo>
                  <a:cubicBezTo>
                    <a:pt x="10" y="0"/>
                    <a:pt x="8" y="0"/>
                    <a:pt x="1" y="0"/>
                  </a:cubicBezTo>
                  <a:close/>
                  <a:moveTo>
                    <a:pt x="10" y="0"/>
                  </a:moveTo>
                  <a:lnTo>
                    <a:pt x="10" y="6"/>
                  </a:lnTo>
                  <a:lnTo>
                    <a:pt x="10" y="6"/>
                  </a:lnTo>
                  <a:cubicBezTo>
                    <a:pt x="10" y="6"/>
                    <a:pt x="10" y="6"/>
                    <a:pt x="10" y="6"/>
                  </a:cubicBezTo>
                  <a:lnTo>
                    <a:pt x="10" y="6"/>
                  </a:lnTo>
                  <a:cubicBezTo>
                    <a:pt x="10" y="7"/>
                    <a:pt x="10" y="8"/>
                    <a:pt x="10" y="9"/>
                  </a:cubicBezTo>
                  <a:lnTo>
                    <a:pt x="10" y="6"/>
                  </a:lnTo>
                  <a:lnTo>
                    <a:pt x="10" y="6"/>
                  </a:lnTo>
                  <a:cubicBezTo>
                    <a:pt x="10" y="7"/>
                    <a:pt x="11" y="8"/>
                    <a:pt x="12" y="9"/>
                  </a:cubicBezTo>
                  <a:lnTo>
                    <a:pt x="12" y="9"/>
                  </a:lnTo>
                  <a:cubicBezTo>
                    <a:pt x="11" y="9"/>
                    <a:pt x="10" y="9"/>
                    <a:pt x="10" y="9"/>
                  </a:cubicBezTo>
                  <a:lnTo>
                    <a:pt x="10" y="9"/>
                  </a:lnTo>
                  <a:cubicBezTo>
                    <a:pt x="10" y="9"/>
                    <a:pt x="19" y="18"/>
                    <a:pt x="19" y="18"/>
                  </a:cubicBezTo>
                  <a:cubicBezTo>
                    <a:pt x="16" y="15"/>
                    <a:pt x="14" y="12"/>
                    <a:pt x="12" y="9"/>
                  </a:cubicBezTo>
                  <a:lnTo>
                    <a:pt x="12" y="9"/>
                  </a:lnTo>
                  <a:cubicBezTo>
                    <a:pt x="13" y="10"/>
                    <a:pt x="14" y="10"/>
                    <a:pt x="15" y="11"/>
                  </a:cubicBezTo>
                  <a:lnTo>
                    <a:pt x="15" y="11"/>
                  </a:lnTo>
                  <a:lnTo>
                    <a:pt x="10" y="0"/>
                  </a:lnTo>
                  <a:close/>
                  <a:moveTo>
                    <a:pt x="15" y="11"/>
                  </a:moveTo>
                  <a:lnTo>
                    <a:pt x="19" y="18"/>
                  </a:lnTo>
                  <a:cubicBezTo>
                    <a:pt x="19" y="14"/>
                    <a:pt x="17" y="12"/>
                    <a:pt x="15" y="11"/>
                  </a:cubicBezTo>
                  <a:close/>
                  <a:moveTo>
                    <a:pt x="19" y="18"/>
                  </a:moveTo>
                  <a:cubicBezTo>
                    <a:pt x="25" y="26"/>
                    <a:pt x="31" y="33"/>
                    <a:pt x="36" y="40"/>
                  </a:cubicBezTo>
                  <a:lnTo>
                    <a:pt x="36" y="40"/>
                  </a:lnTo>
                  <a:cubicBezTo>
                    <a:pt x="34" y="36"/>
                    <a:pt x="31" y="32"/>
                    <a:pt x="27" y="27"/>
                  </a:cubicBezTo>
                  <a:cubicBezTo>
                    <a:pt x="19" y="18"/>
                    <a:pt x="19" y="18"/>
                    <a:pt x="19" y="18"/>
                  </a:cubicBezTo>
                  <a:close/>
                  <a:moveTo>
                    <a:pt x="36" y="40"/>
                  </a:moveTo>
                  <a:cubicBezTo>
                    <a:pt x="48" y="57"/>
                    <a:pt x="56" y="65"/>
                    <a:pt x="63" y="80"/>
                  </a:cubicBezTo>
                  <a:cubicBezTo>
                    <a:pt x="72" y="97"/>
                    <a:pt x="98" y="124"/>
                    <a:pt x="107" y="133"/>
                  </a:cubicBezTo>
                  <a:cubicBezTo>
                    <a:pt x="78" y="89"/>
                    <a:pt x="61" y="70"/>
                    <a:pt x="36" y="4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5" name="Google Shape;5755;p26"/>
            <p:cNvSpPr/>
            <p:nvPr/>
          </p:nvSpPr>
          <p:spPr>
            <a:xfrm rot="1085081">
              <a:off x="522691" y="4984578"/>
              <a:ext cx="1782" cy="1364"/>
            </a:xfrm>
            <a:custGeom>
              <a:avLst/>
              <a:gdLst/>
              <a:ahLst/>
              <a:cxnLst/>
              <a:rect l="l" t="t" r="r" b="b"/>
              <a:pathLst>
                <a:path w="10" h="10" extrusionOk="0">
                  <a:moveTo>
                    <a:pt x="0" y="1"/>
                  </a:moveTo>
                  <a:cubicBezTo>
                    <a:pt x="0" y="4"/>
                    <a:pt x="2" y="6"/>
                    <a:pt x="3" y="7"/>
                  </a:cubicBezTo>
                  <a:lnTo>
                    <a:pt x="3" y="7"/>
                  </a:lnTo>
                  <a:cubicBezTo>
                    <a:pt x="1" y="5"/>
                    <a:pt x="0" y="1"/>
                    <a:pt x="0" y="1"/>
                  </a:cubicBezTo>
                  <a:close/>
                  <a:moveTo>
                    <a:pt x="3" y="7"/>
                  </a:moveTo>
                  <a:cubicBezTo>
                    <a:pt x="4" y="9"/>
                    <a:pt x="6" y="10"/>
                    <a:pt x="9" y="10"/>
                  </a:cubicBezTo>
                  <a:cubicBezTo>
                    <a:pt x="9" y="10"/>
                    <a:pt x="6" y="10"/>
                    <a:pt x="3" y="7"/>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6" name="Google Shape;5756;p26"/>
            <p:cNvSpPr/>
            <p:nvPr/>
          </p:nvSpPr>
          <p:spPr>
            <a:xfrm rot="1085081">
              <a:off x="510230" y="4965565"/>
              <a:ext cx="15860" cy="16911"/>
            </a:xfrm>
            <a:custGeom>
              <a:avLst/>
              <a:gdLst/>
              <a:ahLst/>
              <a:cxnLst/>
              <a:rect l="l" t="t" r="r" b="b"/>
              <a:pathLst>
                <a:path w="89" h="124" extrusionOk="0">
                  <a:moveTo>
                    <a:pt x="0" y="0"/>
                  </a:moveTo>
                  <a:cubicBezTo>
                    <a:pt x="0" y="4"/>
                    <a:pt x="9" y="16"/>
                    <a:pt x="19" y="30"/>
                  </a:cubicBezTo>
                  <a:lnTo>
                    <a:pt x="19" y="30"/>
                  </a:lnTo>
                  <a:cubicBezTo>
                    <a:pt x="13" y="21"/>
                    <a:pt x="7" y="11"/>
                    <a:pt x="0" y="0"/>
                  </a:cubicBezTo>
                  <a:close/>
                  <a:moveTo>
                    <a:pt x="19" y="30"/>
                  </a:moveTo>
                  <a:lnTo>
                    <a:pt x="19" y="30"/>
                  </a:lnTo>
                  <a:cubicBezTo>
                    <a:pt x="28" y="46"/>
                    <a:pt x="38" y="59"/>
                    <a:pt x="49" y="72"/>
                  </a:cubicBezTo>
                  <a:lnTo>
                    <a:pt x="49" y="72"/>
                  </a:lnTo>
                  <a:cubicBezTo>
                    <a:pt x="42" y="61"/>
                    <a:pt x="29" y="45"/>
                    <a:pt x="19" y="30"/>
                  </a:cubicBezTo>
                  <a:close/>
                  <a:moveTo>
                    <a:pt x="44" y="71"/>
                  </a:moveTo>
                  <a:lnTo>
                    <a:pt x="44" y="71"/>
                  </a:lnTo>
                  <a:cubicBezTo>
                    <a:pt x="62" y="97"/>
                    <a:pt x="80" y="115"/>
                    <a:pt x="88" y="124"/>
                  </a:cubicBezTo>
                  <a:cubicBezTo>
                    <a:pt x="84" y="114"/>
                    <a:pt x="79" y="107"/>
                    <a:pt x="74" y="102"/>
                  </a:cubicBezTo>
                  <a:lnTo>
                    <a:pt x="74" y="102"/>
                  </a:lnTo>
                  <a:cubicBezTo>
                    <a:pt x="76" y="103"/>
                    <a:pt x="78" y="104"/>
                    <a:pt x="80" y="106"/>
                  </a:cubicBezTo>
                  <a:cubicBezTo>
                    <a:pt x="68" y="94"/>
                    <a:pt x="58" y="83"/>
                    <a:pt x="49" y="72"/>
                  </a:cubicBezTo>
                  <a:lnTo>
                    <a:pt x="49" y="72"/>
                  </a:lnTo>
                  <a:cubicBezTo>
                    <a:pt x="51" y="75"/>
                    <a:pt x="52" y="78"/>
                    <a:pt x="53" y="80"/>
                  </a:cubicBezTo>
                  <a:lnTo>
                    <a:pt x="44" y="7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7" name="Google Shape;5757;p26"/>
            <p:cNvSpPr/>
            <p:nvPr/>
          </p:nvSpPr>
          <p:spPr>
            <a:xfrm rot="1085081">
              <a:off x="512294" y="4968674"/>
              <a:ext cx="9445" cy="7365"/>
            </a:xfrm>
            <a:custGeom>
              <a:avLst/>
              <a:gdLst/>
              <a:ahLst/>
              <a:cxnLst/>
              <a:rect l="l" t="t" r="r" b="b"/>
              <a:pathLst>
                <a:path w="53" h="54" extrusionOk="0">
                  <a:moveTo>
                    <a:pt x="0" y="1"/>
                  </a:moveTo>
                  <a:lnTo>
                    <a:pt x="18" y="18"/>
                  </a:lnTo>
                  <a:lnTo>
                    <a:pt x="53" y="54"/>
                  </a:lnTo>
                  <a:lnTo>
                    <a:pt x="35" y="36"/>
                  </a:lnTo>
                  <a:cubicBezTo>
                    <a:pt x="26" y="27"/>
                    <a:pt x="18" y="10"/>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8" name="Google Shape;5758;p26"/>
            <p:cNvSpPr/>
            <p:nvPr/>
          </p:nvSpPr>
          <p:spPr>
            <a:xfrm rot="1085081">
              <a:off x="497441" y="4937081"/>
              <a:ext cx="8019" cy="8592"/>
            </a:xfrm>
            <a:custGeom>
              <a:avLst/>
              <a:gdLst/>
              <a:ahLst/>
              <a:cxnLst/>
              <a:rect l="l" t="t" r="r" b="b"/>
              <a:pathLst>
                <a:path w="45" h="63" extrusionOk="0">
                  <a:moveTo>
                    <a:pt x="1" y="0"/>
                  </a:moveTo>
                  <a:lnTo>
                    <a:pt x="45" y="62"/>
                  </a:lnTo>
                  <a:lnTo>
                    <a:pt x="36" y="44"/>
                  </a:lnTo>
                  <a:lnTo>
                    <a:pt x="1"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9" name="Google Shape;5759;p26"/>
            <p:cNvSpPr/>
            <p:nvPr/>
          </p:nvSpPr>
          <p:spPr>
            <a:xfrm rot="1085081">
              <a:off x="499045" y="4938308"/>
              <a:ext cx="4811" cy="6137"/>
            </a:xfrm>
            <a:custGeom>
              <a:avLst/>
              <a:gdLst/>
              <a:ahLst/>
              <a:cxnLst/>
              <a:rect l="l" t="t" r="r" b="b"/>
              <a:pathLst>
                <a:path w="27" h="45" extrusionOk="0">
                  <a:moveTo>
                    <a:pt x="0" y="0"/>
                  </a:moveTo>
                  <a:lnTo>
                    <a:pt x="27" y="44"/>
                  </a:lnTo>
                  <a:lnTo>
                    <a:pt x="18" y="27"/>
                  </a:lnTo>
                  <a:lnTo>
                    <a:pt x="0"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0" name="Google Shape;5760;p26"/>
            <p:cNvSpPr/>
            <p:nvPr/>
          </p:nvSpPr>
          <p:spPr>
            <a:xfrm rot="1085081">
              <a:off x="496516" y="4948198"/>
              <a:ext cx="1782" cy="1364"/>
            </a:xfrm>
            <a:custGeom>
              <a:avLst/>
              <a:gdLst/>
              <a:ahLst/>
              <a:cxnLst/>
              <a:rect l="l" t="t" r="r" b="b"/>
              <a:pathLst>
                <a:path w="10" h="10" extrusionOk="0">
                  <a:moveTo>
                    <a:pt x="0" y="1"/>
                  </a:moveTo>
                  <a:lnTo>
                    <a:pt x="9" y="9"/>
                  </a:lnTo>
                  <a:cubicBezTo>
                    <a:pt x="9" y="1"/>
                    <a:pt x="0"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1" name="Google Shape;5761;p26"/>
            <p:cNvSpPr/>
            <p:nvPr/>
          </p:nvSpPr>
          <p:spPr>
            <a:xfrm rot="1085081">
              <a:off x="497434" y="4950053"/>
              <a:ext cx="3208" cy="2591"/>
            </a:xfrm>
            <a:custGeom>
              <a:avLst/>
              <a:gdLst/>
              <a:ahLst/>
              <a:cxnLst/>
              <a:rect l="l" t="t" r="r" b="b"/>
              <a:pathLst>
                <a:path w="18" h="19" extrusionOk="0">
                  <a:moveTo>
                    <a:pt x="0" y="0"/>
                  </a:moveTo>
                  <a:lnTo>
                    <a:pt x="18" y="18"/>
                  </a:lnTo>
                  <a:cubicBezTo>
                    <a:pt x="9" y="0"/>
                    <a:pt x="0" y="0"/>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2" name="Google Shape;5762;p26"/>
            <p:cNvSpPr/>
            <p:nvPr/>
          </p:nvSpPr>
          <p:spPr>
            <a:xfrm rot="1085081">
              <a:off x="497441" y="4938308"/>
              <a:ext cx="8019" cy="6137"/>
            </a:xfrm>
            <a:custGeom>
              <a:avLst/>
              <a:gdLst/>
              <a:ahLst/>
              <a:cxnLst/>
              <a:rect l="l" t="t" r="r" b="b"/>
              <a:pathLst>
                <a:path w="45" h="45" extrusionOk="0">
                  <a:moveTo>
                    <a:pt x="1" y="0"/>
                  </a:moveTo>
                  <a:lnTo>
                    <a:pt x="36" y="44"/>
                  </a:lnTo>
                  <a:lnTo>
                    <a:pt x="45" y="44"/>
                  </a:lnTo>
                  <a:cubicBezTo>
                    <a:pt x="27" y="27"/>
                    <a:pt x="27" y="27"/>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3" name="Google Shape;5763;p26"/>
            <p:cNvSpPr/>
            <p:nvPr/>
          </p:nvSpPr>
          <p:spPr>
            <a:xfrm rot="1085081">
              <a:off x="523019" y="4986595"/>
              <a:ext cx="4811" cy="6137"/>
            </a:xfrm>
            <a:custGeom>
              <a:avLst/>
              <a:gdLst/>
              <a:ahLst/>
              <a:cxnLst/>
              <a:rect l="l" t="t" r="r" b="b"/>
              <a:pathLst>
                <a:path w="27" h="45" extrusionOk="0">
                  <a:moveTo>
                    <a:pt x="0" y="1"/>
                  </a:moveTo>
                  <a:lnTo>
                    <a:pt x="0" y="1"/>
                  </a:lnTo>
                  <a:cubicBezTo>
                    <a:pt x="0" y="9"/>
                    <a:pt x="9" y="18"/>
                    <a:pt x="18" y="27"/>
                  </a:cubicBezTo>
                  <a:lnTo>
                    <a:pt x="18" y="27"/>
                  </a:lnTo>
                  <a:cubicBezTo>
                    <a:pt x="12" y="16"/>
                    <a:pt x="6" y="6"/>
                    <a:pt x="0" y="1"/>
                  </a:cubicBezTo>
                  <a:close/>
                  <a:moveTo>
                    <a:pt x="18" y="27"/>
                  </a:moveTo>
                  <a:cubicBezTo>
                    <a:pt x="21" y="33"/>
                    <a:pt x="24" y="39"/>
                    <a:pt x="27" y="45"/>
                  </a:cubicBezTo>
                  <a:lnTo>
                    <a:pt x="18" y="27"/>
                  </a:lnTo>
                  <a:cubicBezTo>
                    <a:pt x="18" y="27"/>
                    <a:pt x="18" y="27"/>
                    <a:pt x="18" y="27"/>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4" name="Google Shape;5764;p26"/>
            <p:cNvSpPr/>
            <p:nvPr/>
          </p:nvSpPr>
          <p:spPr>
            <a:xfrm rot="1085081">
              <a:off x="538111" y="5016654"/>
              <a:ext cx="3386" cy="4910"/>
            </a:xfrm>
            <a:custGeom>
              <a:avLst/>
              <a:gdLst/>
              <a:ahLst/>
              <a:cxnLst/>
              <a:rect l="l" t="t" r="r" b="b"/>
              <a:pathLst>
                <a:path w="19" h="36" extrusionOk="0">
                  <a:moveTo>
                    <a:pt x="1" y="0"/>
                  </a:moveTo>
                  <a:lnTo>
                    <a:pt x="18" y="36"/>
                  </a:lnTo>
                  <a:cubicBezTo>
                    <a:pt x="18" y="27"/>
                    <a:pt x="10" y="9"/>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5" name="Google Shape;5765;p26"/>
            <p:cNvSpPr/>
            <p:nvPr/>
          </p:nvSpPr>
          <p:spPr>
            <a:xfrm rot="1085081">
              <a:off x="486805" y="4935721"/>
              <a:ext cx="6593" cy="5046"/>
            </a:xfrm>
            <a:custGeom>
              <a:avLst/>
              <a:gdLst/>
              <a:ahLst/>
              <a:cxnLst/>
              <a:rect l="l" t="t" r="r" b="b"/>
              <a:pathLst>
                <a:path w="37" h="37" extrusionOk="0">
                  <a:moveTo>
                    <a:pt x="36" y="36"/>
                  </a:moveTo>
                  <a:lnTo>
                    <a:pt x="1" y="1"/>
                  </a:lnTo>
                  <a:cubicBezTo>
                    <a:pt x="1" y="1"/>
                    <a:pt x="18" y="19"/>
                    <a:pt x="36" y="36"/>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6" name="Google Shape;5766;p26"/>
            <p:cNvSpPr/>
            <p:nvPr/>
          </p:nvSpPr>
          <p:spPr>
            <a:xfrm rot="1085081">
              <a:off x="502384" y="4944123"/>
              <a:ext cx="3386" cy="3682"/>
            </a:xfrm>
            <a:custGeom>
              <a:avLst/>
              <a:gdLst/>
              <a:ahLst/>
              <a:cxnLst/>
              <a:rect l="l" t="t" r="r" b="b"/>
              <a:pathLst>
                <a:path w="19" h="27" extrusionOk="0">
                  <a:moveTo>
                    <a:pt x="1" y="0"/>
                  </a:moveTo>
                  <a:cubicBezTo>
                    <a:pt x="1" y="0"/>
                    <a:pt x="1" y="9"/>
                    <a:pt x="19" y="27"/>
                  </a:cubicBezTo>
                  <a:cubicBezTo>
                    <a:pt x="1" y="9"/>
                    <a:pt x="10" y="9"/>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7" name="Google Shape;5767;p26"/>
            <p:cNvSpPr/>
            <p:nvPr/>
          </p:nvSpPr>
          <p:spPr>
            <a:xfrm rot="1085081">
              <a:off x="546690" y="5022096"/>
              <a:ext cx="4990" cy="2591"/>
            </a:xfrm>
            <a:custGeom>
              <a:avLst/>
              <a:gdLst/>
              <a:ahLst/>
              <a:cxnLst/>
              <a:rect l="l" t="t" r="r" b="b"/>
              <a:pathLst>
                <a:path w="28" h="19" extrusionOk="0">
                  <a:moveTo>
                    <a:pt x="1" y="1"/>
                  </a:moveTo>
                  <a:lnTo>
                    <a:pt x="1" y="1"/>
                  </a:lnTo>
                  <a:cubicBezTo>
                    <a:pt x="5" y="5"/>
                    <a:pt x="10" y="8"/>
                    <a:pt x="14" y="10"/>
                  </a:cubicBezTo>
                  <a:lnTo>
                    <a:pt x="1" y="1"/>
                  </a:lnTo>
                  <a:close/>
                  <a:moveTo>
                    <a:pt x="14" y="10"/>
                  </a:moveTo>
                  <a:lnTo>
                    <a:pt x="27" y="19"/>
                  </a:lnTo>
                  <a:cubicBezTo>
                    <a:pt x="23" y="14"/>
                    <a:pt x="18" y="12"/>
                    <a:pt x="14" y="1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26"/>
            <p:cNvSpPr/>
            <p:nvPr/>
          </p:nvSpPr>
          <p:spPr>
            <a:xfrm rot="1085081">
              <a:off x="502823" y="4943683"/>
              <a:ext cx="178" cy="1364"/>
            </a:xfrm>
            <a:custGeom>
              <a:avLst/>
              <a:gdLst/>
              <a:ahLst/>
              <a:cxnLst/>
              <a:rect l="l" t="t" r="r" b="b"/>
              <a:pathLst>
                <a:path w="1" h="10" extrusionOk="0">
                  <a:moveTo>
                    <a:pt x="1" y="0"/>
                  </a:moveTo>
                  <a:cubicBezTo>
                    <a:pt x="1" y="0"/>
                    <a:pt x="1" y="0"/>
                    <a:pt x="1" y="9"/>
                  </a:cubicBezTo>
                  <a:cubicBezTo>
                    <a:pt x="1" y="0"/>
                    <a:pt x="1" y="0"/>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26"/>
            <p:cNvSpPr/>
            <p:nvPr/>
          </p:nvSpPr>
          <p:spPr>
            <a:xfrm rot="1085081">
              <a:off x="496707" y="4948228"/>
              <a:ext cx="1782" cy="136"/>
            </a:xfrm>
            <a:custGeom>
              <a:avLst/>
              <a:gdLst/>
              <a:ahLst/>
              <a:cxnLst/>
              <a:rect l="l" t="t" r="r" b="b"/>
              <a:pathLst>
                <a:path w="10" h="1" extrusionOk="0">
                  <a:moveTo>
                    <a:pt x="0" y="1"/>
                  </a:moveTo>
                  <a:lnTo>
                    <a:pt x="9" y="1"/>
                  </a:lnTo>
                  <a:cubicBezTo>
                    <a:pt x="0" y="1"/>
                    <a:pt x="0"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0" name="Google Shape;5770;p26"/>
            <p:cNvSpPr/>
            <p:nvPr/>
          </p:nvSpPr>
          <p:spPr>
            <a:xfrm rot="1085081">
              <a:off x="545964" y="5020123"/>
              <a:ext cx="1782" cy="136"/>
            </a:xfrm>
            <a:custGeom>
              <a:avLst/>
              <a:gdLst/>
              <a:ahLst/>
              <a:cxnLst/>
              <a:rect l="l" t="t" r="r" b="b"/>
              <a:pathLst>
                <a:path w="10" h="1" extrusionOk="0">
                  <a:moveTo>
                    <a:pt x="1" y="0"/>
                  </a:moveTo>
                  <a:lnTo>
                    <a:pt x="10"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p26"/>
            <p:cNvSpPr/>
            <p:nvPr/>
          </p:nvSpPr>
          <p:spPr>
            <a:xfrm rot="1085081">
              <a:off x="502039" y="4942104"/>
              <a:ext cx="178" cy="136"/>
            </a:xfrm>
            <a:custGeom>
              <a:avLst/>
              <a:gdLst/>
              <a:ahLst/>
              <a:cxnLst/>
              <a:rect l="l" t="t" r="r" b="b"/>
              <a:pathLst>
                <a:path w="1" h="1" extrusionOk="0">
                  <a:moveTo>
                    <a:pt x="0" y="1"/>
                  </a:move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26"/>
            <p:cNvSpPr/>
            <p:nvPr/>
          </p:nvSpPr>
          <p:spPr>
            <a:xfrm rot="1085081">
              <a:off x="516697" y="4971347"/>
              <a:ext cx="1782" cy="3682"/>
            </a:xfrm>
            <a:custGeom>
              <a:avLst/>
              <a:gdLst/>
              <a:ahLst/>
              <a:cxnLst/>
              <a:rect l="l" t="t" r="r" b="b"/>
              <a:pathLst>
                <a:path w="10" h="27" extrusionOk="0">
                  <a:moveTo>
                    <a:pt x="0" y="0"/>
                  </a:moveTo>
                  <a:cubicBezTo>
                    <a:pt x="0" y="9"/>
                    <a:pt x="0" y="18"/>
                    <a:pt x="9" y="27"/>
                  </a:cubicBezTo>
                  <a:cubicBezTo>
                    <a:pt x="0" y="18"/>
                    <a:pt x="0" y="9"/>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26"/>
            <p:cNvSpPr/>
            <p:nvPr/>
          </p:nvSpPr>
          <p:spPr>
            <a:xfrm rot="1085081">
              <a:off x="525801" y="4990465"/>
              <a:ext cx="178" cy="136"/>
            </a:xfrm>
            <a:custGeom>
              <a:avLst/>
              <a:gdLst/>
              <a:ahLst/>
              <a:cxnLst/>
              <a:rect l="l" t="t" r="r" b="b"/>
              <a:pathLst>
                <a:path w="1" h="1" extrusionOk="0">
                  <a:moveTo>
                    <a:pt x="1" y="0"/>
                  </a:move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26"/>
            <p:cNvSpPr/>
            <p:nvPr/>
          </p:nvSpPr>
          <p:spPr>
            <a:xfrm rot="1085081">
              <a:off x="501584" y="4942513"/>
              <a:ext cx="3208" cy="2591"/>
            </a:xfrm>
            <a:custGeom>
              <a:avLst/>
              <a:gdLst/>
              <a:ahLst/>
              <a:cxnLst/>
              <a:rect l="l" t="t" r="r" b="b"/>
              <a:pathLst>
                <a:path w="18" h="19" extrusionOk="0">
                  <a:moveTo>
                    <a:pt x="18" y="18"/>
                  </a:moveTo>
                  <a:cubicBezTo>
                    <a:pt x="9" y="9"/>
                    <a:pt x="9" y="9"/>
                    <a:pt x="0" y="1"/>
                  </a:cubicBezTo>
                  <a:cubicBezTo>
                    <a:pt x="9" y="9"/>
                    <a:pt x="9" y="9"/>
                    <a:pt x="18" y="18"/>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26"/>
            <p:cNvSpPr/>
            <p:nvPr/>
          </p:nvSpPr>
          <p:spPr>
            <a:xfrm rot="1085081">
              <a:off x="502039" y="4942104"/>
              <a:ext cx="178" cy="136"/>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26"/>
            <p:cNvSpPr/>
            <p:nvPr/>
          </p:nvSpPr>
          <p:spPr>
            <a:xfrm rot="1085081">
              <a:off x="502039" y="4942104"/>
              <a:ext cx="178" cy="136"/>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7" name="Google Shape;5777;p26"/>
            <p:cNvSpPr/>
            <p:nvPr/>
          </p:nvSpPr>
          <p:spPr>
            <a:xfrm rot="1085081">
              <a:off x="510215" y="4967585"/>
              <a:ext cx="178" cy="136"/>
            </a:xfrm>
            <a:custGeom>
              <a:avLst/>
              <a:gdLst/>
              <a:ahLst/>
              <a:cxnLst/>
              <a:rect l="l" t="t" r="r" b="b"/>
              <a:pathLst>
                <a:path w="1" h="1" extrusionOk="0">
                  <a:moveTo>
                    <a:pt x="0" y="1"/>
                  </a:moveTo>
                  <a:lnTo>
                    <a:pt x="0" y="1"/>
                  </a:lnTo>
                  <a:cubicBezTo>
                    <a:pt x="0" y="1"/>
                    <a:pt x="0"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8" name="Google Shape;5778;p26"/>
            <p:cNvSpPr/>
            <p:nvPr/>
          </p:nvSpPr>
          <p:spPr>
            <a:xfrm rot="1085081">
              <a:off x="541642" y="5023472"/>
              <a:ext cx="178" cy="136"/>
            </a:xfrm>
            <a:custGeom>
              <a:avLst/>
              <a:gdLst/>
              <a:ahLst/>
              <a:cxnLst/>
              <a:rect l="l" t="t" r="r" b="b"/>
              <a:pathLst>
                <a:path w="1" h="1" extrusionOk="0">
                  <a:moveTo>
                    <a:pt x="0" y="0"/>
                  </a:moveTo>
                  <a:lnTo>
                    <a:pt x="0" y="0"/>
                  </a:lnTo>
                  <a:lnTo>
                    <a:pt x="0"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9" name="Google Shape;5779;p26"/>
            <p:cNvSpPr/>
            <p:nvPr/>
          </p:nvSpPr>
          <p:spPr>
            <a:xfrm rot="1085081">
              <a:off x="526744" y="5003699"/>
              <a:ext cx="22097" cy="23049"/>
            </a:xfrm>
            <a:custGeom>
              <a:avLst/>
              <a:gdLst/>
              <a:ahLst/>
              <a:cxnLst/>
              <a:rect l="l" t="t" r="r" b="b"/>
              <a:pathLst>
                <a:path w="124" h="169" extrusionOk="0">
                  <a:moveTo>
                    <a:pt x="0" y="1"/>
                  </a:moveTo>
                  <a:lnTo>
                    <a:pt x="97" y="133"/>
                  </a:lnTo>
                  <a:cubicBezTo>
                    <a:pt x="97" y="133"/>
                    <a:pt x="98" y="133"/>
                    <a:pt x="98" y="133"/>
                  </a:cubicBezTo>
                  <a:lnTo>
                    <a:pt x="98" y="133"/>
                  </a:lnTo>
                  <a:lnTo>
                    <a:pt x="124" y="169"/>
                  </a:lnTo>
                  <a:cubicBezTo>
                    <a:pt x="105" y="137"/>
                    <a:pt x="104" y="133"/>
                    <a:pt x="102" y="133"/>
                  </a:cubicBezTo>
                  <a:cubicBezTo>
                    <a:pt x="101" y="133"/>
                    <a:pt x="100" y="133"/>
                    <a:pt x="98" y="133"/>
                  </a:cubicBezTo>
                  <a:lnTo>
                    <a:pt x="98" y="133"/>
                  </a:ln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0" name="Google Shape;5780;p26"/>
            <p:cNvSpPr/>
            <p:nvPr/>
          </p:nvSpPr>
          <p:spPr>
            <a:xfrm rot="1085081">
              <a:off x="464811" y="4938747"/>
              <a:ext cx="102465" cy="88103"/>
            </a:xfrm>
            <a:custGeom>
              <a:avLst/>
              <a:gdLst/>
              <a:ahLst/>
              <a:cxnLst/>
              <a:rect l="l" t="t" r="r" b="b"/>
              <a:pathLst>
                <a:path w="575" h="646" extrusionOk="0">
                  <a:moveTo>
                    <a:pt x="10" y="10"/>
                  </a:moveTo>
                  <a:lnTo>
                    <a:pt x="18" y="19"/>
                  </a:lnTo>
                  <a:lnTo>
                    <a:pt x="10" y="10"/>
                  </a:lnTo>
                  <a:close/>
                  <a:moveTo>
                    <a:pt x="1" y="1"/>
                  </a:moveTo>
                  <a:lnTo>
                    <a:pt x="10" y="10"/>
                  </a:lnTo>
                  <a:lnTo>
                    <a:pt x="18" y="19"/>
                  </a:lnTo>
                  <a:lnTo>
                    <a:pt x="1" y="1"/>
                  </a:lnTo>
                  <a:close/>
                  <a:moveTo>
                    <a:pt x="18" y="19"/>
                  </a:moveTo>
                  <a:lnTo>
                    <a:pt x="18" y="19"/>
                  </a:lnTo>
                  <a:lnTo>
                    <a:pt x="18" y="19"/>
                  </a:lnTo>
                  <a:close/>
                  <a:moveTo>
                    <a:pt x="18" y="19"/>
                  </a:moveTo>
                  <a:lnTo>
                    <a:pt x="20" y="20"/>
                  </a:lnTo>
                  <a:lnTo>
                    <a:pt x="18" y="19"/>
                  </a:lnTo>
                  <a:close/>
                  <a:moveTo>
                    <a:pt x="18" y="19"/>
                  </a:moveTo>
                  <a:lnTo>
                    <a:pt x="20" y="20"/>
                  </a:lnTo>
                  <a:lnTo>
                    <a:pt x="18" y="19"/>
                  </a:lnTo>
                  <a:close/>
                  <a:moveTo>
                    <a:pt x="20" y="20"/>
                  </a:moveTo>
                  <a:lnTo>
                    <a:pt x="20" y="20"/>
                  </a:lnTo>
                  <a:lnTo>
                    <a:pt x="20" y="20"/>
                  </a:lnTo>
                  <a:close/>
                  <a:moveTo>
                    <a:pt x="20" y="20"/>
                  </a:moveTo>
                  <a:lnTo>
                    <a:pt x="20" y="20"/>
                  </a:lnTo>
                  <a:lnTo>
                    <a:pt x="20" y="20"/>
                  </a:lnTo>
                  <a:close/>
                  <a:moveTo>
                    <a:pt x="20" y="20"/>
                  </a:moveTo>
                  <a:lnTo>
                    <a:pt x="20" y="20"/>
                  </a:lnTo>
                  <a:lnTo>
                    <a:pt x="20" y="20"/>
                  </a:lnTo>
                  <a:close/>
                  <a:moveTo>
                    <a:pt x="20" y="20"/>
                  </a:moveTo>
                  <a:lnTo>
                    <a:pt x="20" y="20"/>
                  </a:lnTo>
                  <a:lnTo>
                    <a:pt x="20" y="20"/>
                  </a:lnTo>
                  <a:close/>
                  <a:moveTo>
                    <a:pt x="20" y="20"/>
                  </a:moveTo>
                  <a:lnTo>
                    <a:pt x="20" y="21"/>
                  </a:lnTo>
                  <a:lnTo>
                    <a:pt x="20" y="20"/>
                  </a:lnTo>
                  <a:close/>
                  <a:moveTo>
                    <a:pt x="20" y="21"/>
                  </a:moveTo>
                  <a:lnTo>
                    <a:pt x="20" y="21"/>
                  </a:lnTo>
                  <a:lnTo>
                    <a:pt x="20" y="21"/>
                  </a:lnTo>
                  <a:close/>
                  <a:moveTo>
                    <a:pt x="20" y="20"/>
                  </a:moveTo>
                  <a:lnTo>
                    <a:pt x="20" y="21"/>
                  </a:lnTo>
                  <a:lnTo>
                    <a:pt x="20" y="20"/>
                  </a:lnTo>
                  <a:close/>
                  <a:moveTo>
                    <a:pt x="20" y="21"/>
                  </a:moveTo>
                  <a:lnTo>
                    <a:pt x="21" y="21"/>
                  </a:lnTo>
                  <a:lnTo>
                    <a:pt x="20" y="21"/>
                  </a:lnTo>
                  <a:close/>
                  <a:moveTo>
                    <a:pt x="20" y="21"/>
                  </a:moveTo>
                  <a:lnTo>
                    <a:pt x="21" y="21"/>
                  </a:lnTo>
                  <a:lnTo>
                    <a:pt x="20" y="21"/>
                  </a:lnTo>
                  <a:close/>
                  <a:moveTo>
                    <a:pt x="21" y="21"/>
                  </a:moveTo>
                  <a:lnTo>
                    <a:pt x="45" y="45"/>
                  </a:lnTo>
                  <a:lnTo>
                    <a:pt x="21" y="21"/>
                  </a:lnTo>
                  <a:close/>
                  <a:moveTo>
                    <a:pt x="21" y="21"/>
                  </a:moveTo>
                  <a:lnTo>
                    <a:pt x="45" y="45"/>
                  </a:lnTo>
                  <a:lnTo>
                    <a:pt x="21" y="21"/>
                  </a:lnTo>
                  <a:close/>
                  <a:moveTo>
                    <a:pt x="45" y="45"/>
                  </a:moveTo>
                  <a:lnTo>
                    <a:pt x="45" y="45"/>
                  </a:lnTo>
                  <a:lnTo>
                    <a:pt x="45" y="45"/>
                  </a:lnTo>
                  <a:close/>
                  <a:moveTo>
                    <a:pt x="45" y="45"/>
                  </a:moveTo>
                  <a:lnTo>
                    <a:pt x="45" y="45"/>
                  </a:lnTo>
                  <a:lnTo>
                    <a:pt x="45" y="45"/>
                  </a:lnTo>
                  <a:close/>
                  <a:moveTo>
                    <a:pt x="45" y="45"/>
                  </a:moveTo>
                  <a:lnTo>
                    <a:pt x="54" y="54"/>
                  </a:lnTo>
                  <a:lnTo>
                    <a:pt x="45" y="45"/>
                  </a:lnTo>
                  <a:close/>
                  <a:moveTo>
                    <a:pt x="54" y="54"/>
                  </a:moveTo>
                  <a:lnTo>
                    <a:pt x="54" y="54"/>
                  </a:lnTo>
                  <a:lnTo>
                    <a:pt x="54" y="54"/>
                  </a:lnTo>
                  <a:close/>
                  <a:moveTo>
                    <a:pt x="54" y="54"/>
                  </a:moveTo>
                  <a:lnTo>
                    <a:pt x="54" y="54"/>
                  </a:lnTo>
                  <a:lnTo>
                    <a:pt x="54" y="54"/>
                  </a:lnTo>
                  <a:close/>
                  <a:moveTo>
                    <a:pt x="45" y="45"/>
                  </a:moveTo>
                  <a:lnTo>
                    <a:pt x="54" y="54"/>
                  </a:lnTo>
                  <a:lnTo>
                    <a:pt x="45" y="45"/>
                  </a:lnTo>
                  <a:close/>
                  <a:moveTo>
                    <a:pt x="54" y="54"/>
                  </a:moveTo>
                  <a:lnTo>
                    <a:pt x="54" y="54"/>
                  </a:lnTo>
                  <a:lnTo>
                    <a:pt x="54" y="54"/>
                  </a:lnTo>
                  <a:close/>
                  <a:moveTo>
                    <a:pt x="54" y="54"/>
                  </a:moveTo>
                  <a:lnTo>
                    <a:pt x="54" y="54"/>
                  </a:lnTo>
                  <a:lnTo>
                    <a:pt x="54" y="54"/>
                  </a:lnTo>
                  <a:close/>
                  <a:moveTo>
                    <a:pt x="54" y="54"/>
                  </a:moveTo>
                  <a:lnTo>
                    <a:pt x="54" y="54"/>
                  </a:lnTo>
                  <a:lnTo>
                    <a:pt x="54" y="54"/>
                  </a:lnTo>
                  <a:close/>
                  <a:moveTo>
                    <a:pt x="54" y="54"/>
                  </a:moveTo>
                  <a:lnTo>
                    <a:pt x="54" y="54"/>
                  </a:lnTo>
                  <a:lnTo>
                    <a:pt x="54" y="54"/>
                  </a:lnTo>
                  <a:close/>
                  <a:moveTo>
                    <a:pt x="54" y="54"/>
                  </a:moveTo>
                  <a:lnTo>
                    <a:pt x="54" y="54"/>
                  </a:lnTo>
                  <a:lnTo>
                    <a:pt x="54" y="54"/>
                  </a:lnTo>
                  <a:close/>
                  <a:moveTo>
                    <a:pt x="54" y="54"/>
                  </a:moveTo>
                  <a:lnTo>
                    <a:pt x="54" y="54"/>
                  </a:lnTo>
                  <a:lnTo>
                    <a:pt x="54" y="54"/>
                  </a:lnTo>
                  <a:close/>
                  <a:moveTo>
                    <a:pt x="54" y="54"/>
                  </a:moveTo>
                  <a:lnTo>
                    <a:pt x="54" y="54"/>
                  </a:lnTo>
                  <a:lnTo>
                    <a:pt x="54" y="54"/>
                  </a:lnTo>
                  <a:close/>
                  <a:moveTo>
                    <a:pt x="54" y="54"/>
                  </a:moveTo>
                  <a:lnTo>
                    <a:pt x="54" y="54"/>
                  </a:lnTo>
                  <a:lnTo>
                    <a:pt x="54" y="54"/>
                  </a:lnTo>
                  <a:close/>
                  <a:moveTo>
                    <a:pt x="54" y="54"/>
                  </a:moveTo>
                  <a:lnTo>
                    <a:pt x="54" y="54"/>
                  </a:lnTo>
                  <a:lnTo>
                    <a:pt x="54" y="54"/>
                  </a:lnTo>
                  <a:close/>
                  <a:moveTo>
                    <a:pt x="54" y="54"/>
                  </a:moveTo>
                  <a:lnTo>
                    <a:pt x="54" y="54"/>
                  </a:lnTo>
                  <a:lnTo>
                    <a:pt x="54" y="54"/>
                  </a:lnTo>
                  <a:close/>
                  <a:moveTo>
                    <a:pt x="54" y="54"/>
                  </a:moveTo>
                  <a:lnTo>
                    <a:pt x="54" y="54"/>
                  </a:lnTo>
                  <a:lnTo>
                    <a:pt x="54" y="54"/>
                  </a:lnTo>
                  <a:close/>
                  <a:moveTo>
                    <a:pt x="54" y="54"/>
                  </a:moveTo>
                  <a:lnTo>
                    <a:pt x="54" y="54"/>
                  </a:lnTo>
                  <a:lnTo>
                    <a:pt x="54" y="54"/>
                  </a:lnTo>
                  <a:close/>
                  <a:moveTo>
                    <a:pt x="54" y="54"/>
                  </a:moveTo>
                  <a:lnTo>
                    <a:pt x="54" y="54"/>
                  </a:lnTo>
                  <a:lnTo>
                    <a:pt x="54" y="54"/>
                  </a:lnTo>
                  <a:close/>
                  <a:moveTo>
                    <a:pt x="54" y="54"/>
                  </a:moveTo>
                  <a:lnTo>
                    <a:pt x="54" y="54"/>
                  </a:lnTo>
                  <a:lnTo>
                    <a:pt x="54" y="54"/>
                  </a:lnTo>
                  <a:close/>
                  <a:moveTo>
                    <a:pt x="54" y="54"/>
                  </a:moveTo>
                  <a:lnTo>
                    <a:pt x="58" y="58"/>
                  </a:lnTo>
                  <a:lnTo>
                    <a:pt x="54" y="54"/>
                  </a:lnTo>
                  <a:close/>
                  <a:moveTo>
                    <a:pt x="54" y="54"/>
                  </a:moveTo>
                  <a:lnTo>
                    <a:pt x="58" y="58"/>
                  </a:lnTo>
                  <a:lnTo>
                    <a:pt x="54" y="54"/>
                  </a:lnTo>
                  <a:close/>
                  <a:moveTo>
                    <a:pt x="58" y="58"/>
                  </a:moveTo>
                  <a:lnTo>
                    <a:pt x="58" y="58"/>
                  </a:lnTo>
                  <a:lnTo>
                    <a:pt x="58" y="58"/>
                  </a:lnTo>
                  <a:close/>
                  <a:moveTo>
                    <a:pt x="58" y="58"/>
                  </a:moveTo>
                  <a:lnTo>
                    <a:pt x="58" y="58"/>
                  </a:lnTo>
                  <a:lnTo>
                    <a:pt x="58" y="58"/>
                  </a:lnTo>
                  <a:close/>
                  <a:moveTo>
                    <a:pt x="58" y="58"/>
                  </a:moveTo>
                  <a:lnTo>
                    <a:pt x="60" y="60"/>
                  </a:lnTo>
                  <a:lnTo>
                    <a:pt x="58" y="58"/>
                  </a:lnTo>
                  <a:close/>
                  <a:moveTo>
                    <a:pt x="58" y="58"/>
                  </a:moveTo>
                  <a:lnTo>
                    <a:pt x="60" y="60"/>
                  </a:lnTo>
                  <a:lnTo>
                    <a:pt x="58" y="58"/>
                  </a:lnTo>
                  <a:close/>
                  <a:moveTo>
                    <a:pt x="60" y="60"/>
                  </a:moveTo>
                  <a:lnTo>
                    <a:pt x="61" y="61"/>
                  </a:lnTo>
                  <a:lnTo>
                    <a:pt x="60" y="60"/>
                  </a:lnTo>
                  <a:close/>
                  <a:moveTo>
                    <a:pt x="60" y="60"/>
                  </a:moveTo>
                  <a:lnTo>
                    <a:pt x="61" y="61"/>
                  </a:lnTo>
                  <a:lnTo>
                    <a:pt x="60" y="60"/>
                  </a:lnTo>
                  <a:close/>
                  <a:moveTo>
                    <a:pt x="61" y="61"/>
                  </a:moveTo>
                  <a:lnTo>
                    <a:pt x="61" y="61"/>
                  </a:lnTo>
                  <a:lnTo>
                    <a:pt x="61" y="61"/>
                  </a:lnTo>
                  <a:close/>
                  <a:moveTo>
                    <a:pt x="61" y="61"/>
                  </a:moveTo>
                  <a:lnTo>
                    <a:pt x="61" y="61"/>
                  </a:lnTo>
                  <a:lnTo>
                    <a:pt x="61" y="61"/>
                  </a:lnTo>
                  <a:close/>
                  <a:moveTo>
                    <a:pt x="61" y="61"/>
                  </a:moveTo>
                  <a:lnTo>
                    <a:pt x="63" y="63"/>
                  </a:lnTo>
                  <a:lnTo>
                    <a:pt x="61" y="61"/>
                  </a:lnTo>
                  <a:close/>
                  <a:moveTo>
                    <a:pt x="63" y="63"/>
                  </a:moveTo>
                  <a:lnTo>
                    <a:pt x="63" y="63"/>
                  </a:lnTo>
                  <a:lnTo>
                    <a:pt x="63" y="63"/>
                  </a:lnTo>
                  <a:close/>
                  <a:moveTo>
                    <a:pt x="61" y="61"/>
                  </a:moveTo>
                  <a:lnTo>
                    <a:pt x="63" y="63"/>
                  </a:lnTo>
                  <a:lnTo>
                    <a:pt x="61" y="61"/>
                  </a:lnTo>
                  <a:close/>
                  <a:moveTo>
                    <a:pt x="63" y="63"/>
                  </a:moveTo>
                  <a:lnTo>
                    <a:pt x="63" y="63"/>
                  </a:lnTo>
                  <a:lnTo>
                    <a:pt x="63" y="63"/>
                  </a:lnTo>
                  <a:close/>
                  <a:moveTo>
                    <a:pt x="63" y="63"/>
                  </a:moveTo>
                  <a:lnTo>
                    <a:pt x="63" y="63"/>
                  </a:lnTo>
                  <a:lnTo>
                    <a:pt x="63" y="63"/>
                  </a:lnTo>
                  <a:close/>
                  <a:moveTo>
                    <a:pt x="63" y="63"/>
                  </a:moveTo>
                  <a:lnTo>
                    <a:pt x="63" y="63"/>
                  </a:lnTo>
                  <a:lnTo>
                    <a:pt x="63" y="63"/>
                  </a:lnTo>
                  <a:close/>
                  <a:moveTo>
                    <a:pt x="63" y="63"/>
                  </a:moveTo>
                  <a:lnTo>
                    <a:pt x="65" y="65"/>
                  </a:lnTo>
                  <a:lnTo>
                    <a:pt x="63" y="63"/>
                  </a:lnTo>
                  <a:close/>
                  <a:moveTo>
                    <a:pt x="63" y="63"/>
                  </a:moveTo>
                  <a:lnTo>
                    <a:pt x="65" y="65"/>
                  </a:lnTo>
                  <a:lnTo>
                    <a:pt x="63" y="63"/>
                  </a:lnTo>
                  <a:close/>
                  <a:moveTo>
                    <a:pt x="65" y="65"/>
                  </a:moveTo>
                  <a:lnTo>
                    <a:pt x="65" y="65"/>
                  </a:lnTo>
                  <a:lnTo>
                    <a:pt x="65" y="65"/>
                  </a:lnTo>
                  <a:close/>
                  <a:moveTo>
                    <a:pt x="65" y="65"/>
                  </a:moveTo>
                  <a:lnTo>
                    <a:pt x="65" y="66"/>
                  </a:lnTo>
                  <a:lnTo>
                    <a:pt x="65" y="65"/>
                  </a:lnTo>
                  <a:close/>
                  <a:moveTo>
                    <a:pt x="65" y="65"/>
                  </a:moveTo>
                  <a:lnTo>
                    <a:pt x="65" y="66"/>
                  </a:lnTo>
                  <a:lnTo>
                    <a:pt x="65" y="65"/>
                  </a:lnTo>
                  <a:close/>
                  <a:moveTo>
                    <a:pt x="65" y="66"/>
                  </a:moveTo>
                  <a:lnTo>
                    <a:pt x="65" y="66"/>
                  </a:lnTo>
                  <a:lnTo>
                    <a:pt x="65" y="66"/>
                  </a:lnTo>
                  <a:close/>
                  <a:moveTo>
                    <a:pt x="65" y="66"/>
                  </a:moveTo>
                  <a:lnTo>
                    <a:pt x="65" y="66"/>
                  </a:lnTo>
                  <a:lnTo>
                    <a:pt x="65" y="66"/>
                  </a:lnTo>
                  <a:close/>
                  <a:moveTo>
                    <a:pt x="65" y="66"/>
                  </a:moveTo>
                  <a:lnTo>
                    <a:pt x="66" y="66"/>
                  </a:lnTo>
                  <a:lnTo>
                    <a:pt x="65" y="66"/>
                  </a:lnTo>
                  <a:close/>
                  <a:moveTo>
                    <a:pt x="65" y="66"/>
                  </a:moveTo>
                  <a:lnTo>
                    <a:pt x="66" y="66"/>
                  </a:lnTo>
                  <a:lnTo>
                    <a:pt x="65" y="66"/>
                  </a:lnTo>
                  <a:close/>
                  <a:moveTo>
                    <a:pt x="66" y="66"/>
                  </a:moveTo>
                  <a:lnTo>
                    <a:pt x="66" y="66"/>
                  </a:lnTo>
                  <a:lnTo>
                    <a:pt x="66" y="66"/>
                  </a:lnTo>
                  <a:close/>
                  <a:moveTo>
                    <a:pt x="66" y="66"/>
                  </a:moveTo>
                  <a:lnTo>
                    <a:pt x="67" y="67"/>
                  </a:lnTo>
                  <a:lnTo>
                    <a:pt x="66" y="66"/>
                  </a:lnTo>
                  <a:close/>
                  <a:moveTo>
                    <a:pt x="66" y="66"/>
                  </a:moveTo>
                  <a:lnTo>
                    <a:pt x="67" y="67"/>
                  </a:lnTo>
                  <a:lnTo>
                    <a:pt x="66" y="66"/>
                  </a:lnTo>
                  <a:close/>
                  <a:moveTo>
                    <a:pt x="67" y="67"/>
                  </a:moveTo>
                  <a:lnTo>
                    <a:pt x="67" y="67"/>
                  </a:lnTo>
                  <a:lnTo>
                    <a:pt x="67" y="67"/>
                  </a:lnTo>
                  <a:close/>
                  <a:moveTo>
                    <a:pt x="67" y="67"/>
                  </a:moveTo>
                  <a:lnTo>
                    <a:pt x="67" y="67"/>
                  </a:lnTo>
                  <a:lnTo>
                    <a:pt x="67" y="67"/>
                  </a:lnTo>
                  <a:close/>
                  <a:moveTo>
                    <a:pt x="67" y="67"/>
                  </a:moveTo>
                  <a:lnTo>
                    <a:pt x="67" y="67"/>
                  </a:lnTo>
                  <a:lnTo>
                    <a:pt x="67" y="67"/>
                  </a:lnTo>
                  <a:close/>
                  <a:moveTo>
                    <a:pt x="67" y="67"/>
                  </a:moveTo>
                  <a:lnTo>
                    <a:pt x="67" y="67"/>
                  </a:lnTo>
                  <a:lnTo>
                    <a:pt x="67" y="67"/>
                  </a:lnTo>
                  <a:close/>
                  <a:moveTo>
                    <a:pt x="67" y="67"/>
                  </a:moveTo>
                  <a:lnTo>
                    <a:pt x="68" y="68"/>
                  </a:lnTo>
                  <a:lnTo>
                    <a:pt x="67" y="67"/>
                  </a:lnTo>
                  <a:close/>
                  <a:moveTo>
                    <a:pt x="67" y="67"/>
                  </a:moveTo>
                  <a:lnTo>
                    <a:pt x="68" y="68"/>
                  </a:lnTo>
                  <a:lnTo>
                    <a:pt x="67" y="67"/>
                  </a:lnTo>
                  <a:close/>
                  <a:moveTo>
                    <a:pt x="68" y="68"/>
                  </a:moveTo>
                  <a:lnTo>
                    <a:pt x="68" y="68"/>
                  </a:lnTo>
                  <a:lnTo>
                    <a:pt x="68" y="68"/>
                  </a:lnTo>
                  <a:close/>
                  <a:moveTo>
                    <a:pt x="68" y="68"/>
                  </a:moveTo>
                  <a:lnTo>
                    <a:pt x="68" y="68"/>
                  </a:lnTo>
                  <a:lnTo>
                    <a:pt x="68" y="68"/>
                  </a:lnTo>
                  <a:close/>
                  <a:moveTo>
                    <a:pt x="68" y="68"/>
                  </a:moveTo>
                  <a:lnTo>
                    <a:pt x="68" y="68"/>
                  </a:lnTo>
                  <a:lnTo>
                    <a:pt x="68" y="68"/>
                  </a:lnTo>
                  <a:close/>
                  <a:moveTo>
                    <a:pt x="68" y="68"/>
                  </a:moveTo>
                  <a:lnTo>
                    <a:pt x="68" y="68"/>
                  </a:lnTo>
                  <a:lnTo>
                    <a:pt x="68" y="68"/>
                  </a:lnTo>
                  <a:close/>
                  <a:moveTo>
                    <a:pt x="68" y="68"/>
                  </a:moveTo>
                  <a:lnTo>
                    <a:pt x="68" y="68"/>
                  </a:lnTo>
                  <a:lnTo>
                    <a:pt x="68" y="68"/>
                  </a:lnTo>
                  <a:close/>
                  <a:moveTo>
                    <a:pt x="68" y="68"/>
                  </a:moveTo>
                  <a:lnTo>
                    <a:pt x="68" y="68"/>
                  </a:lnTo>
                  <a:lnTo>
                    <a:pt x="68" y="68"/>
                  </a:lnTo>
                  <a:close/>
                  <a:moveTo>
                    <a:pt x="68" y="68"/>
                  </a:moveTo>
                  <a:lnTo>
                    <a:pt x="68" y="69"/>
                  </a:lnTo>
                  <a:lnTo>
                    <a:pt x="68" y="68"/>
                  </a:lnTo>
                  <a:close/>
                  <a:moveTo>
                    <a:pt x="68" y="68"/>
                  </a:moveTo>
                  <a:lnTo>
                    <a:pt x="68" y="69"/>
                  </a:lnTo>
                  <a:lnTo>
                    <a:pt x="68" y="68"/>
                  </a:lnTo>
                  <a:close/>
                  <a:moveTo>
                    <a:pt x="68" y="69"/>
                  </a:moveTo>
                  <a:lnTo>
                    <a:pt x="68" y="69"/>
                  </a:lnTo>
                  <a:lnTo>
                    <a:pt x="68" y="69"/>
                  </a:lnTo>
                  <a:close/>
                  <a:moveTo>
                    <a:pt x="68" y="69"/>
                  </a:moveTo>
                  <a:lnTo>
                    <a:pt x="68" y="69"/>
                  </a:lnTo>
                  <a:lnTo>
                    <a:pt x="68" y="69"/>
                  </a:lnTo>
                  <a:close/>
                  <a:moveTo>
                    <a:pt x="68" y="69"/>
                  </a:moveTo>
                  <a:lnTo>
                    <a:pt x="69" y="69"/>
                  </a:lnTo>
                  <a:lnTo>
                    <a:pt x="68" y="69"/>
                  </a:lnTo>
                  <a:close/>
                  <a:moveTo>
                    <a:pt x="68" y="69"/>
                  </a:moveTo>
                  <a:lnTo>
                    <a:pt x="69" y="69"/>
                  </a:lnTo>
                  <a:lnTo>
                    <a:pt x="68" y="69"/>
                  </a:lnTo>
                  <a:close/>
                  <a:moveTo>
                    <a:pt x="69" y="69"/>
                  </a:moveTo>
                  <a:lnTo>
                    <a:pt x="69" y="69"/>
                  </a:lnTo>
                  <a:lnTo>
                    <a:pt x="69" y="69"/>
                  </a:lnTo>
                  <a:close/>
                  <a:moveTo>
                    <a:pt x="69" y="69"/>
                  </a:moveTo>
                  <a:lnTo>
                    <a:pt x="69" y="70"/>
                  </a:lnTo>
                  <a:lnTo>
                    <a:pt x="69" y="69"/>
                  </a:lnTo>
                  <a:close/>
                  <a:moveTo>
                    <a:pt x="69" y="70"/>
                  </a:moveTo>
                  <a:lnTo>
                    <a:pt x="69" y="70"/>
                  </a:lnTo>
                  <a:lnTo>
                    <a:pt x="69" y="70"/>
                  </a:lnTo>
                  <a:close/>
                  <a:moveTo>
                    <a:pt x="69" y="69"/>
                  </a:moveTo>
                  <a:lnTo>
                    <a:pt x="69" y="70"/>
                  </a:lnTo>
                  <a:lnTo>
                    <a:pt x="69" y="69"/>
                  </a:lnTo>
                  <a:close/>
                  <a:moveTo>
                    <a:pt x="69" y="70"/>
                  </a:moveTo>
                  <a:lnTo>
                    <a:pt x="71" y="72"/>
                  </a:lnTo>
                  <a:lnTo>
                    <a:pt x="69" y="70"/>
                  </a:lnTo>
                  <a:close/>
                  <a:moveTo>
                    <a:pt x="69" y="70"/>
                  </a:moveTo>
                  <a:lnTo>
                    <a:pt x="71" y="72"/>
                  </a:lnTo>
                  <a:lnTo>
                    <a:pt x="69" y="70"/>
                  </a:lnTo>
                  <a:close/>
                  <a:moveTo>
                    <a:pt x="71" y="72"/>
                  </a:moveTo>
                  <a:lnTo>
                    <a:pt x="71" y="72"/>
                  </a:lnTo>
                  <a:lnTo>
                    <a:pt x="71" y="72"/>
                  </a:lnTo>
                  <a:close/>
                  <a:moveTo>
                    <a:pt x="71" y="72"/>
                  </a:moveTo>
                  <a:lnTo>
                    <a:pt x="71" y="72"/>
                  </a:lnTo>
                  <a:lnTo>
                    <a:pt x="71" y="72"/>
                  </a:lnTo>
                  <a:close/>
                  <a:moveTo>
                    <a:pt x="71" y="72"/>
                  </a:moveTo>
                  <a:lnTo>
                    <a:pt x="71" y="72"/>
                  </a:lnTo>
                  <a:lnTo>
                    <a:pt x="71" y="72"/>
                  </a:lnTo>
                  <a:close/>
                  <a:moveTo>
                    <a:pt x="71" y="72"/>
                  </a:moveTo>
                  <a:lnTo>
                    <a:pt x="71" y="72"/>
                  </a:lnTo>
                  <a:lnTo>
                    <a:pt x="71" y="72"/>
                  </a:lnTo>
                  <a:close/>
                  <a:moveTo>
                    <a:pt x="71" y="72"/>
                  </a:moveTo>
                  <a:lnTo>
                    <a:pt x="76" y="76"/>
                  </a:lnTo>
                  <a:lnTo>
                    <a:pt x="71" y="72"/>
                  </a:lnTo>
                  <a:close/>
                  <a:moveTo>
                    <a:pt x="76" y="76"/>
                  </a:moveTo>
                  <a:lnTo>
                    <a:pt x="77" y="78"/>
                  </a:lnTo>
                  <a:lnTo>
                    <a:pt x="76" y="76"/>
                  </a:lnTo>
                  <a:close/>
                  <a:moveTo>
                    <a:pt x="77" y="78"/>
                  </a:moveTo>
                  <a:lnTo>
                    <a:pt x="78" y="78"/>
                  </a:lnTo>
                  <a:lnTo>
                    <a:pt x="77" y="78"/>
                  </a:lnTo>
                  <a:close/>
                  <a:moveTo>
                    <a:pt x="78" y="78"/>
                  </a:moveTo>
                  <a:lnTo>
                    <a:pt x="79" y="80"/>
                  </a:lnTo>
                  <a:lnTo>
                    <a:pt x="78" y="78"/>
                  </a:lnTo>
                  <a:close/>
                  <a:moveTo>
                    <a:pt x="79" y="80"/>
                  </a:moveTo>
                  <a:lnTo>
                    <a:pt x="79" y="80"/>
                  </a:lnTo>
                  <a:lnTo>
                    <a:pt x="79" y="80"/>
                  </a:lnTo>
                  <a:close/>
                  <a:moveTo>
                    <a:pt x="79" y="80"/>
                  </a:moveTo>
                  <a:lnTo>
                    <a:pt x="80" y="80"/>
                  </a:lnTo>
                  <a:lnTo>
                    <a:pt x="79" y="80"/>
                  </a:lnTo>
                  <a:close/>
                  <a:moveTo>
                    <a:pt x="80" y="80"/>
                  </a:moveTo>
                  <a:lnTo>
                    <a:pt x="80" y="80"/>
                  </a:lnTo>
                  <a:lnTo>
                    <a:pt x="80" y="80"/>
                  </a:lnTo>
                  <a:close/>
                  <a:moveTo>
                    <a:pt x="80" y="80"/>
                  </a:moveTo>
                  <a:lnTo>
                    <a:pt x="80" y="80"/>
                  </a:lnTo>
                  <a:lnTo>
                    <a:pt x="80" y="80"/>
                  </a:lnTo>
                  <a:close/>
                  <a:moveTo>
                    <a:pt x="80" y="80"/>
                  </a:moveTo>
                  <a:lnTo>
                    <a:pt x="80" y="80"/>
                  </a:lnTo>
                  <a:lnTo>
                    <a:pt x="80" y="80"/>
                  </a:lnTo>
                  <a:lnTo>
                    <a:pt x="80" y="80"/>
                  </a:lnTo>
                  <a:close/>
                  <a:moveTo>
                    <a:pt x="80" y="80"/>
                  </a:moveTo>
                  <a:lnTo>
                    <a:pt x="85" y="85"/>
                  </a:lnTo>
                  <a:lnTo>
                    <a:pt x="80" y="80"/>
                  </a:lnTo>
                  <a:close/>
                  <a:moveTo>
                    <a:pt x="85" y="85"/>
                  </a:moveTo>
                  <a:lnTo>
                    <a:pt x="85" y="85"/>
                  </a:lnTo>
                  <a:lnTo>
                    <a:pt x="85" y="85"/>
                  </a:lnTo>
                  <a:close/>
                  <a:moveTo>
                    <a:pt x="85" y="85"/>
                  </a:moveTo>
                  <a:lnTo>
                    <a:pt x="85" y="85"/>
                  </a:lnTo>
                  <a:lnTo>
                    <a:pt x="85" y="85"/>
                  </a:lnTo>
                  <a:close/>
                  <a:moveTo>
                    <a:pt x="85" y="85"/>
                  </a:moveTo>
                  <a:lnTo>
                    <a:pt x="85" y="86"/>
                  </a:lnTo>
                  <a:lnTo>
                    <a:pt x="85" y="85"/>
                  </a:lnTo>
                  <a:close/>
                  <a:moveTo>
                    <a:pt x="89" y="89"/>
                  </a:moveTo>
                  <a:lnTo>
                    <a:pt x="89" y="89"/>
                  </a:lnTo>
                  <a:lnTo>
                    <a:pt x="89" y="89"/>
                  </a:lnTo>
                  <a:close/>
                  <a:moveTo>
                    <a:pt x="89" y="89"/>
                  </a:moveTo>
                  <a:lnTo>
                    <a:pt x="89" y="89"/>
                  </a:lnTo>
                  <a:lnTo>
                    <a:pt x="89" y="89"/>
                  </a:lnTo>
                  <a:close/>
                  <a:moveTo>
                    <a:pt x="89" y="89"/>
                  </a:moveTo>
                  <a:lnTo>
                    <a:pt x="89" y="89"/>
                  </a:lnTo>
                  <a:lnTo>
                    <a:pt x="89" y="89"/>
                  </a:lnTo>
                  <a:close/>
                  <a:moveTo>
                    <a:pt x="89" y="89"/>
                  </a:moveTo>
                  <a:lnTo>
                    <a:pt x="89" y="89"/>
                  </a:lnTo>
                  <a:lnTo>
                    <a:pt x="89" y="89"/>
                  </a:lnTo>
                  <a:close/>
                  <a:moveTo>
                    <a:pt x="89" y="89"/>
                  </a:moveTo>
                  <a:lnTo>
                    <a:pt x="89" y="89"/>
                  </a:lnTo>
                  <a:lnTo>
                    <a:pt x="89" y="89"/>
                  </a:lnTo>
                  <a:close/>
                  <a:moveTo>
                    <a:pt x="89" y="89"/>
                  </a:moveTo>
                  <a:lnTo>
                    <a:pt x="89" y="89"/>
                  </a:lnTo>
                  <a:lnTo>
                    <a:pt x="89" y="89"/>
                  </a:lnTo>
                  <a:close/>
                  <a:moveTo>
                    <a:pt x="89" y="89"/>
                  </a:moveTo>
                  <a:lnTo>
                    <a:pt x="89" y="89"/>
                  </a:lnTo>
                  <a:lnTo>
                    <a:pt x="89" y="89"/>
                  </a:lnTo>
                  <a:close/>
                  <a:moveTo>
                    <a:pt x="89" y="89"/>
                  </a:moveTo>
                  <a:lnTo>
                    <a:pt x="89" y="89"/>
                  </a:lnTo>
                  <a:lnTo>
                    <a:pt x="89" y="89"/>
                  </a:lnTo>
                  <a:close/>
                  <a:moveTo>
                    <a:pt x="143" y="69"/>
                  </a:moveTo>
                  <a:cubicBezTo>
                    <a:pt x="143" y="69"/>
                    <a:pt x="144" y="69"/>
                    <a:pt x="144" y="70"/>
                  </a:cubicBezTo>
                  <a:lnTo>
                    <a:pt x="144" y="70"/>
                  </a:lnTo>
                  <a:cubicBezTo>
                    <a:pt x="145" y="72"/>
                    <a:pt x="147" y="75"/>
                    <a:pt x="149" y="78"/>
                  </a:cubicBezTo>
                  <a:lnTo>
                    <a:pt x="149" y="78"/>
                  </a:lnTo>
                  <a:cubicBezTo>
                    <a:pt x="150" y="78"/>
                    <a:pt x="150" y="79"/>
                    <a:pt x="151" y="80"/>
                  </a:cubicBezTo>
                  <a:lnTo>
                    <a:pt x="151" y="80"/>
                  </a:lnTo>
                  <a:cubicBezTo>
                    <a:pt x="151" y="80"/>
                    <a:pt x="150" y="80"/>
                    <a:pt x="150" y="80"/>
                  </a:cubicBezTo>
                  <a:lnTo>
                    <a:pt x="150" y="80"/>
                  </a:lnTo>
                  <a:cubicBezTo>
                    <a:pt x="153" y="84"/>
                    <a:pt x="155" y="87"/>
                    <a:pt x="156" y="89"/>
                  </a:cubicBezTo>
                  <a:lnTo>
                    <a:pt x="156" y="89"/>
                  </a:lnTo>
                  <a:cubicBezTo>
                    <a:pt x="156" y="89"/>
                    <a:pt x="156" y="89"/>
                    <a:pt x="156" y="89"/>
                  </a:cubicBezTo>
                  <a:lnTo>
                    <a:pt x="156" y="89"/>
                  </a:lnTo>
                  <a:cubicBezTo>
                    <a:pt x="154" y="86"/>
                    <a:pt x="152" y="83"/>
                    <a:pt x="149" y="78"/>
                  </a:cubicBezTo>
                  <a:lnTo>
                    <a:pt x="149" y="78"/>
                  </a:lnTo>
                  <a:cubicBezTo>
                    <a:pt x="149" y="79"/>
                    <a:pt x="150" y="79"/>
                    <a:pt x="150" y="80"/>
                  </a:cubicBezTo>
                  <a:lnTo>
                    <a:pt x="150" y="80"/>
                  </a:lnTo>
                  <a:cubicBezTo>
                    <a:pt x="148" y="77"/>
                    <a:pt x="146" y="73"/>
                    <a:pt x="143" y="69"/>
                  </a:cubicBezTo>
                  <a:close/>
                  <a:moveTo>
                    <a:pt x="89" y="89"/>
                  </a:moveTo>
                  <a:lnTo>
                    <a:pt x="89" y="90"/>
                  </a:lnTo>
                  <a:lnTo>
                    <a:pt x="89" y="89"/>
                  </a:lnTo>
                  <a:close/>
                  <a:moveTo>
                    <a:pt x="89" y="90"/>
                  </a:moveTo>
                  <a:lnTo>
                    <a:pt x="89" y="90"/>
                  </a:lnTo>
                  <a:lnTo>
                    <a:pt x="89" y="90"/>
                  </a:lnTo>
                  <a:close/>
                  <a:moveTo>
                    <a:pt x="89" y="90"/>
                  </a:moveTo>
                  <a:lnTo>
                    <a:pt x="92" y="93"/>
                  </a:lnTo>
                  <a:lnTo>
                    <a:pt x="89" y="90"/>
                  </a:lnTo>
                  <a:close/>
                  <a:moveTo>
                    <a:pt x="92" y="93"/>
                  </a:moveTo>
                  <a:lnTo>
                    <a:pt x="94" y="94"/>
                  </a:lnTo>
                  <a:lnTo>
                    <a:pt x="92" y="93"/>
                  </a:lnTo>
                  <a:close/>
                  <a:moveTo>
                    <a:pt x="94" y="94"/>
                  </a:moveTo>
                  <a:lnTo>
                    <a:pt x="95" y="95"/>
                  </a:lnTo>
                  <a:lnTo>
                    <a:pt x="94" y="94"/>
                  </a:lnTo>
                  <a:close/>
                  <a:moveTo>
                    <a:pt x="95" y="95"/>
                  </a:moveTo>
                  <a:lnTo>
                    <a:pt x="95" y="95"/>
                  </a:lnTo>
                  <a:lnTo>
                    <a:pt x="95" y="95"/>
                  </a:lnTo>
                  <a:close/>
                  <a:moveTo>
                    <a:pt x="95" y="95"/>
                  </a:moveTo>
                  <a:lnTo>
                    <a:pt x="95" y="95"/>
                  </a:lnTo>
                  <a:lnTo>
                    <a:pt x="95" y="95"/>
                  </a:lnTo>
                  <a:close/>
                  <a:moveTo>
                    <a:pt x="95" y="95"/>
                  </a:moveTo>
                  <a:lnTo>
                    <a:pt x="95" y="96"/>
                  </a:lnTo>
                  <a:lnTo>
                    <a:pt x="95" y="95"/>
                  </a:lnTo>
                  <a:close/>
                  <a:moveTo>
                    <a:pt x="95" y="96"/>
                  </a:moveTo>
                  <a:lnTo>
                    <a:pt x="96" y="96"/>
                  </a:lnTo>
                  <a:lnTo>
                    <a:pt x="95" y="96"/>
                  </a:lnTo>
                  <a:close/>
                  <a:moveTo>
                    <a:pt x="96" y="96"/>
                  </a:moveTo>
                  <a:lnTo>
                    <a:pt x="96" y="96"/>
                  </a:lnTo>
                  <a:lnTo>
                    <a:pt x="96" y="96"/>
                  </a:lnTo>
                  <a:close/>
                  <a:moveTo>
                    <a:pt x="96" y="96"/>
                  </a:moveTo>
                  <a:lnTo>
                    <a:pt x="96" y="96"/>
                  </a:lnTo>
                  <a:lnTo>
                    <a:pt x="96" y="96"/>
                  </a:lnTo>
                  <a:close/>
                  <a:moveTo>
                    <a:pt x="96" y="96"/>
                  </a:moveTo>
                  <a:lnTo>
                    <a:pt x="96" y="96"/>
                  </a:lnTo>
                  <a:lnTo>
                    <a:pt x="96" y="96"/>
                  </a:lnTo>
                  <a:close/>
                  <a:moveTo>
                    <a:pt x="96" y="96"/>
                  </a:moveTo>
                  <a:lnTo>
                    <a:pt x="96" y="96"/>
                  </a:lnTo>
                  <a:lnTo>
                    <a:pt x="96" y="96"/>
                  </a:lnTo>
                  <a:close/>
                  <a:moveTo>
                    <a:pt x="96" y="96"/>
                  </a:moveTo>
                  <a:lnTo>
                    <a:pt x="96" y="96"/>
                  </a:lnTo>
                  <a:lnTo>
                    <a:pt x="96" y="96"/>
                  </a:lnTo>
                  <a:close/>
                  <a:moveTo>
                    <a:pt x="98" y="98"/>
                  </a:moveTo>
                  <a:lnTo>
                    <a:pt x="98" y="98"/>
                  </a:lnTo>
                  <a:lnTo>
                    <a:pt x="98" y="98"/>
                  </a:lnTo>
                  <a:close/>
                  <a:moveTo>
                    <a:pt x="98" y="98"/>
                  </a:moveTo>
                  <a:lnTo>
                    <a:pt x="99" y="99"/>
                  </a:lnTo>
                  <a:lnTo>
                    <a:pt x="98" y="98"/>
                  </a:lnTo>
                  <a:close/>
                  <a:moveTo>
                    <a:pt x="99" y="99"/>
                  </a:moveTo>
                  <a:lnTo>
                    <a:pt x="99" y="100"/>
                  </a:lnTo>
                  <a:lnTo>
                    <a:pt x="99" y="99"/>
                  </a:lnTo>
                  <a:close/>
                  <a:moveTo>
                    <a:pt x="99" y="100"/>
                  </a:moveTo>
                  <a:lnTo>
                    <a:pt x="99" y="100"/>
                  </a:lnTo>
                  <a:lnTo>
                    <a:pt x="99" y="100"/>
                  </a:lnTo>
                  <a:close/>
                  <a:moveTo>
                    <a:pt x="99" y="100"/>
                  </a:moveTo>
                  <a:lnTo>
                    <a:pt x="99" y="100"/>
                  </a:lnTo>
                  <a:lnTo>
                    <a:pt x="99" y="100"/>
                  </a:lnTo>
                  <a:close/>
                  <a:moveTo>
                    <a:pt x="99" y="100"/>
                  </a:moveTo>
                  <a:lnTo>
                    <a:pt x="99" y="100"/>
                  </a:lnTo>
                  <a:lnTo>
                    <a:pt x="99" y="100"/>
                  </a:lnTo>
                  <a:close/>
                  <a:moveTo>
                    <a:pt x="99" y="100"/>
                  </a:moveTo>
                  <a:lnTo>
                    <a:pt x="100" y="100"/>
                  </a:lnTo>
                  <a:lnTo>
                    <a:pt x="99" y="100"/>
                  </a:lnTo>
                  <a:close/>
                  <a:moveTo>
                    <a:pt x="100" y="100"/>
                  </a:moveTo>
                  <a:lnTo>
                    <a:pt x="100" y="100"/>
                  </a:lnTo>
                  <a:lnTo>
                    <a:pt x="100" y="100"/>
                  </a:lnTo>
                  <a:close/>
                  <a:moveTo>
                    <a:pt x="100" y="100"/>
                  </a:moveTo>
                  <a:lnTo>
                    <a:pt x="100" y="100"/>
                  </a:lnTo>
                  <a:lnTo>
                    <a:pt x="100" y="100"/>
                  </a:lnTo>
                  <a:close/>
                  <a:moveTo>
                    <a:pt x="100" y="100"/>
                  </a:moveTo>
                  <a:lnTo>
                    <a:pt x="101" y="101"/>
                  </a:lnTo>
                  <a:lnTo>
                    <a:pt x="100" y="100"/>
                  </a:lnTo>
                  <a:close/>
                  <a:moveTo>
                    <a:pt x="101" y="101"/>
                  </a:moveTo>
                  <a:lnTo>
                    <a:pt x="101" y="101"/>
                  </a:lnTo>
                  <a:lnTo>
                    <a:pt x="101" y="101"/>
                  </a:lnTo>
                  <a:close/>
                  <a:moveTo>
                    <a:pt x="101" y="101"/>
                  </a:moveTo>
                  <a:lnTo>
                    <a:pt x="101" y="101"/>
                  </a:lnTo>
                  <a:lnTo>
                    <a:pt x="101" y="101"/>
                  </a:lnTo>
                  <a:close/>
                  <a:moveTo>
                    <a:pt x="101" y="101"/>
                  </a:moveTo>
                  <a:lnTo>
                    <a:pt x="101" y="101"/>
                  </a:lnTo>
                  <a:lnTo>
                    <a:pt x="101" y="101"/>
                  </a:lnTo>
                  <a:close/>
                  <a:moveTo>
                    <a:pt x="101" y="101"/>
                  </a:moveTo>
                  <a:lnTo>
                    <a:pt x="101" y="101"/>
                  </a:lnTo>
                  <a:lnTo>
                    <a:pt x="101" y="101"/>
                  </a:lnTo>
                  <a:close/>
                  <a:moveTo>
                    <a:pt x="101" y="101"/>
                  </a:moveTo>
                  <a:lnTo>
                    <a:pt x="102" y="102"/>
                  </a:lnTo>
                  <a:lnTo>
                    <a:pt x="101" y="101"/>
                  </a:lnTo>
                  <a:close/>
                  <a:moveTo>
                    <a:pt x="102" y="102"/>
                  </a:moveTo>
                  <a:lnTo>
                    <a:pt x="102" y="102"/>
                  </a:lnTo>
                  <a:lnTo>
                    <a:pt x="102" y="102"/>
                  </a:lnTo>
                  <a:close/>
                  <a:moveTo>
                    <a:pt x="71" y="72"/>
                  </a:moveTo>
                  <a:lnTo>
                    <a:pt x="80" y="80"/>
                  </a:lnTo>
                  <a:lnTo>
                    <a:pt x="80" y="80"/>
                  </a:lnTo>
                  <a:lnTo>
                    <a:pt x="80" y="80"/>
                  </a:lnTo>
                  <a:lnTo>
                    <a:pt x="80" y="80"/>
                  </a:lnTo>
                  <a:lnTo>
                    <a:pt x="89" y="89"/>
                  </a:lnTo>
                  <a:lnTo>
                    <a:pt x="85" y="86"/>
                  </a:lnTo>
                  <a:lnTo>
                    <a:pt x="89" y="89"/>
                  </a:lnTo>
                  <a:lnTo>
                    <a:pt x="89" y="89"/>
                  </a:lnTo>
                  <a:lnTo>
                    <a:pt x="98" y="98"/>
                  </a:lnTo>
                  <a:lnTo>
                    <a:pt x="98" y="98"/>
                  </a:lnTo>
                  <a:lnTo>
                    <a:pt x="96" y="95"/>
                  </a:lnTo>
                  <a:lnTo>
                    <a:pt x="96" y="95"/>
                  </a:lnTo>
                  <a:lnTo>
                    <a:pt x="100" y="99"/>
                  </a:lnTo>
                  <a:lnTo>
                    <a:pt x="105" y="102"/>
                  </a:lnTo>
                  <a:lnTo>
                    <a:pt x="105" y="102"/>
                  </a:lnTo>
                  <a:lnTo>
                    <a:pt x="98" y="95"/>
                  </a:lnTo>
                  <a:lnTo>
                    <a:pt x="91" y="89"/>
                  </a:lnTo>
                  <a:lnTo>
                    <a:pt x="91" y="89"/>
                  </a:lnTo>
                  <a:lnTo>
                    <a:pt x="90" y="88"/>
                  </a:lnTo>
                  <a:lnTo>
                    <a:pt x="71" y="72"/>
                  </a:lnTo>
                  <a:close/>
                  <a:moveTo>
                    <a:pt x="102" y="102"/>
                  </a:moveTo>
                  <a:lnTo>
                    <a:pt x="102" y="102"/>
                  </a:lnTo>
                  <a:lnTo>
                    <a:pt x="102" y="102"/>
                  </a:lnTo>
                  <a:close/>
                  <a:moveTo>
                    <a:pt x="102" y="102"/>
                  </a:moveTo>
                  <a:lnTo>
                    <a:pt x="102" y="102"/>
                  </a:lnTo>
                  <a:lnTo>
                    <a:pt x="102" y="102"/>
                  </a:lnTo>
                  <a:close/>
                  <a:moveTo>
                    <a:pt x="102" y="102"/>
                  </a:moveTo>
                  <a:lnTo>
                    <a:pt x="102" y="102"/>
                  </a:lnTo>
                  <a:lnTo>
                    <a:pt x="102" y="102"/>
                  </a:lnTo>
                  <a:close/>
                  <a:moveTo>
                    <a:pt x="102" y="102"/>
                  </a:moveTo>
                  <a:lnTo>
                    <a:pt x="102" y="102"/>
                  </a:lnTo>
                  <a:lnTo>
                    <a:pt x="102" y="102"/>
                  </a:lnTo>
                  <a:close/>
                  <a:moveTo>
                    <a:pt x="102" y="102"/>
                  </a:moveTo>
                  <a:lnTo>
                    <a:pt x="102" y="103"/>
                  </a:lnTo>
                  <a:lnTo>
                    <a:pt x="102" y="102"/>
                  </a:lnTo>
                  <a:close/>
                  <a:moveTo>
                    <a:pt x="102" y="103"/>
                  </a:moveTo>
                  <a:lnTo>
                    <a:pt x="102" y="103"/>
                  </a:lnTo>
                  <a:lnTo>
                    <a:pt x="102" y="103"/>
                  </a:lnTo>
                  <a:close/>
                  <a:moveTo>
                    <a:pt x="102" y="103"/>
                  </a:moveTo>
                  <a:lnTo>
                    <a:pt x="103" y="103"/>
                  </a:lnTo>
                  <a:lnTo>
                    <a:pt x="102" y="103"/>
                  </a:lnTo>
                  <a:close/>
                  <a:moveTo>
                    <a:pt x="103" y="103"/>
                  </a:moveTo>
                  <a:lnTo>
                    <a:pt x="103" y="103"/>
                  </a:lnTo>
                  <a:lnTo>
                    <a:pt x="103" y="103"/>
                  </a:lnTo>
                  <a:close/>
                  <a:moveTo>
                    <a:pt x="103" y="103"/>
                  </a:moveTo>
                  <a:lnTo>
                    <a:pt x="103" y="103"/>
                  </a:lnTo>
                  <a:lnTo>
                    <a:pt x="103" y="103"/>
                  </a:lnTo>
                  <a:close/>
                  <a:moveTo>
                    <a:pt x="103" y="103"/>
                  </a:moveTo>
                  <a:lnTo>
                    <a:pt x="103" y="104"/>
                  </a:lnTo>
                  <a:lnTo>
                    <a:pt x="103" y="103"/>
                  </a:lnTo>
                  <a:close/>
                  <a:moveTo>
                    <a:pt x="103" y="104"/>
                  </a:moveTo>
                  <a:lnTo>
                    <a:pt x="105" y="105"/>
                  </a:lnTo>
                  <a:lnTo>
                    <a:pt x="103" y="104"/>
                  </a:lnTo>
                  <a:close/>
                  <a:moveTo>
                    <a:pt x="105" y="105"/>
                  </a:moveTo>
                  <a:lnTo>
                    <a:pt x="106" y="106"/>
                  </a:lnTo>
                  <a:lnTo>
                    <a:pt x="105" y="105"/>
                  </a:lnTo>
                  <a:close/>
                  <a:moveTo>
                    <a:pt x="106" y="106"/>
                  </a:moveTo>
                  <a:lnTo>
                    <a:pt x="106" y="106"/>
                  </a:lnTo>
                  <a:lnTo>
                    <a:pt x="106" y="106"/>
                  </a:lnTo>
                  <a:close/>
                  <a:moveTo>
                    <a:pt x="106" y="106"/>
                  </a:moveTo>
                  <a:lnTo>
                    <a:pt x="106" y="106"/>
                  </a:lnTo>
                  <a:lnTo>
                    <a:pt x="106" y="106"/>
                  </a:lnTo>
                  <a:close/>
                  <a:moveTo>
                    <a:pt x="106" y="106"/>
                  </a:moveTo>
                  <a:lnTo>
                    <a:pt x="106" y="106"/>
                  </a:lnTo>
                  <a:lnTo>
                    <a:pt x="106" y="106"/>
                  </a:lnTo>
                  <a:close/>
                  <a:moveTo>
                    <a:pt x="106" y="106"/>
                  </a:moveTo>
                  <a:lnTo>
                    <a:pt x="106" y="106"/>
                  </a:lnTo>
                  <a:lnTo>
                    <a:pt x="106" y="106"/>
                  </a:lnTo>
                  <a:close/>
                  <a:moveTo>
                    <a:pt x="106" y="106"/>
                  </a:moveTo>
                  <a:lnTo>
                    <a:pt x="107" y="107"/>
                  </a:lnTo>
                  <a:lnTo>
                    <a:pt x="106" y="106"/>
                  </a:lnTo>
                  <a:close/>
                  <a:moveTo>
                    <a:pt x="107" y="107"/>
                  </a:moveTo>
                  <a:lnTo>
                    <a:pt x="107" y="107"/>
                  </a:lnTo>
                  <a:lnTo>
                    <a:pt x="107" y="107"/>
                  </a:lnTo>
                  <a:close/>
                  <a:moveTo>
                    <a:pt x="107" y="107"/>
                  </a:moveTo>
                  <a:lnTo>
                    <a:pt x="107" y="107"/>
                  </a:lnTo>
                  <a:lnTo>
                    <a:pt x="107" y="107"/>
                  </a:lnTo>
                  <a:close/>
                  <a:moveTo>
                    <a:pt x="107" y="107"/>
                  </a:moveTo>
                  <a:lnTo>
                    <a:pt x="107" y="107"/>
                  </a:lnTo>
                  <a:lnTo>
                    <a:pt x="107" y="107"/>
                  </a:lnTo>
                  <a:close/>
                  <a:moveTo>
                    <a:pt x="107" y="107"/>
                  </a:moveTo>
                  <a:lnTo>
                    <a:pt x="107" y="107"/>
                  </a:lnTo>
                  <a:lnTo>
                    <a:pt x="107" y="107"/>
                  </a:lnTo>
                  <a:close/>
                  <a:moveTo>
                    <a:pt x="116" y="107"/>
                  </a:moveTo>
                  <a:lnTo>
                    <a:pt x="116" y="107"/>
                  </a:lnTo>
                  <a:lnTo>
                    <a:pt x="116" y="107"/>
                  </a:lnTo>
                  <a:close/>
                  <a:moveTo>
                    <a:pt x="107" y="107"/>
                  </a:moveTo>
                  <a:lnTo>
                    <a:pt x="107" y="107"/>
                  </a:lnTo>
                  <a:lnTo>
                    <a:pt x="107" y="107"/>
                  </a:lnTo>
                  <a:close/>
                  <a:moveTo>
                    <a:pt x="107" y="107"/>
                  </a:moveTo>
                  <a:lnTo>
                    <a:pt x="107" y="107"/>
                  </a:lnTo>
                  <a:lnTo>
                    <a:pt x="107" y="107"/>
                  </a:lnTo>
                  <a:close/>
                  <a:moveTo>
                    <a:pt x="107" y="107"/>
                  </a:moveTo>
                  <a:lnTo>
                    <a:pt x="107" y="108"/>
                  </a:lnTo>
                  <a:lnTo>
                    <a:pt x="107" y="107"/>
                  </a:lnTo>
                  <a:close/>
                  <a:moveTo>
                    <a:pt x="107" y="108"/>
                  </a:moveTo>
                  <a:lnTo>
                    <a:pt x="108" y="109"/>
                  </a:lnTo>
                  <a:lnTo>
                    <a:pt x="107" y="108"/>
                  </a:lnTo>
                  <a:close/>
                  <a:moveTo>
                    <a:pt x="108" y="109"/>
                  </a:moveTo>
                  <a:lnTo>
                    <a:pt x="110" y="110"/>
                  </a:lnTo>
                  <a:lnTo>
                    <a:pt x="108" y="109"/>
                  </a:lnTo>
                  <a:close/>
                  <a:moveTo>
                    <a:pt x="110" y="110"/>
                  </a:moveTo>
                  <a:lnTo>
                    <a:pt x="111" y="111"/>
                  </a:lnTo>
                  <a:lnTo>
                    <a:pt x="110" y="110"/>
                  </a:lnTo>
                  <a:close/>
                  <a:moveTo>
                    <a:pt x="111" y="111"/>
                  </a:moveTo>
                  <a:lnTo>
                    <a:pt x="111" y="111"/>
                  </a:lnTo>
                  <a:lnTo>
                    <a:pt x="111" y="111"/>
                  </a:lnTo>
                  <a:close/>
                  <a:moveTo>
                    <a:pt x="116" y="111"/>
                  </a:moveTo>
                  <a:lnTo>
                    <a:pt x="116" y="111"/>
                  </a:lnTo>
                  <a:lnTo>
                    <a:pt x="116" y="111"/>
                  </a:lnTo>
                  <a:close/>
                  <a:moveTo>
                    <a:pt x="111" y="111"/>
                  </a:moveTo>
                  <a:lnTo>
                    <a:pt x="111" y="111"/>
                  </a:lnTo>
                  <a:lnTo>
                    <a:pt x="111" y="111"/>
                  </a:lnTo>
                  <a:close/>
                  <a:moveTo>
                    <a:pt x="111" y="111"/>
                  </a:moveTo>
                  <a:lnTo>
                    <a:pt x="112" y="112"/>
                  </a:lnTo>
                  <a:lnTo>
                    <a:pt x="111" y="111"/>
                  </a:lnTo>
                  <a:close/>
                  <a:moveTo>
                    <a:pt x="112" y="112"/>
                  </a:moveTo>
                  <a:lnTo>
                    <a:pt x="112" y="112"/>
                  </a:lnTo>
                  <a:lnTo>
                    <a:pt x="112" y="112"/>
                  </a:lnTo>
                  <a:close/>
                  <a:moveTo>
                    <a:pt x="112" y="112"/>
                  </a:moveTo>
                  <a:lnTo>
                    <a:pt x="112" y="112"/>
                  </a:lnTo>
                  <a:lnTo>
                    <a:pt x="112" y="112"/>
                  </a:lnTo>
                  <a:close/>
                  <a:moveTo>
                    <a:pt x="112" y="112"/>
                  </a:moveTo>
                  <a:lnTo>
                    <a:pt x="112" y="113"/>
                  </a:lnTo>
                  <a:lnTo>
                    <a:pt x="112" y="112"/>
                  </a:lnTo>
                  <a:close/>
                  <a:moveTo>
                    <a:pt x="112" y="113"/>
                  </a:moveTo>
                  <a:lnTo>
                    <a:pt x="113" y="113"/>
                  </a:lnTo>
                  <a:lnTo>
                    <a:pt x="112" y="113"/>
                  </a:lnTo>
                  <a:close/>
                  <a:moveTo>
                    <a:pt x="113" y="113"/>
                  </a:moveTo>
                  <a:lnTo>
                    <a:pt x="113" y="113"/>
                  </a:lnTo>
                  <a:lnTo>
                    <a:pt x="113" y="113"/>
                  </a:lnTo>
                  <a:close/>
                  <a:moveTo>
                    <a:pt x="113" y="113"/>
                  </a:moveTo>
                  <a:lnTo>
                    <a:pt x="114" y="114"/>
                  </a:lnTo>
                  <a:lnTo>
                    <a:pt x="113" y="113"/>
                  </a:lnTo>
                  <a:close/>
                  <a:moveTo>
                    <a:pt x="96" y="96"/>
                  </a:moveTo>
                  <a:lnTo>
                    <a:pt x="98" y="98"/>
                  </a:lnTo>
                  <a:lnTo>
                    <a:pt x="98" y="98"/>
                  </a:lnTo>
                  <a:lnTo>
                    <a:pt x="116" y="114"/>
                  </a:lnTo>
                  <a:lnTo>
                    <a:pt x="116" y="113"/>
                  </a:lnTo>
                  <a:lnTo>
                    <a:pt x="100" y="99"/>
                  </a:lnTo>
                  <a:lnTo>
                    <a:pt x="98" y="98"/>
                  </a:lnTo>
                  <a:lnTo>
                    <a:pt x="96" y="96"/>
                  </a:lnTo>
                  <a:close/>
                  <a:moveTo>
                    <a:pt x="114" y="114"/>
                  </a:moveTo>
                  <a:lnTo>
                    <a:pt x="115" y="115"/>
                  </a:lnTo>
                  <a:lnTo>
                    <a:pt x="114" y="114"/>
                  </a:lnTo>
                  <a:close/>
                  <a:moveTo>
                    <a:pt x="173" y="104"/>
                  </a:moveTo>
                  <a:cubicBezTo>
                    <a:pt x="176" y="107"/>
                    <a:pt x="179" y="111"/>
                    <a:pt x="182" y="115"/>
                  </a:cubicBezTo>
                  <a:lnTo>
                    <a:pt x="182" y="115"/>
                  </a:lnTo>
                  <a:lnTo>
                    <a:pt x="173" y="104"/>
                  </a:lnTo>
                  <a:close/>
                  <a:moveTo>
                    <a:pt x="115" y="115"/>
                  </a:moveTo>
                  <a:lnTo>
                    <a:pt x="115" y="115"/>
                  </a:lnTo>
                  <a:lnTo>
                    <a:pt x="115" y="115"/>
                  </a:lnTo>
                  <a:close/>
                  <a:moveTo>
                    <a:pt x="115" y="115"/>
                  </a:moveTo>
                  <a:lnTo>
                    <a:pt x="115" y="115"/>
                  </a:lnTo>
                  <a:lnTo>
                    <a:pt x="115" y="115"/>
                  </a:lnTo>
                  <a:close/>
                  <a:moveTo>
                    <a:pt x="54" y="45"/>
                  </a:moveTo>
                  <a:lnTo>
                    <a:pt x="68" y="60"/>
                  </a:lnTo>
                  <a:lnTo>
                    <a:pt x="90" y="88"/>
                  </a:lnTo>
                  <a:lnTo>
                    <a:pt x="98" y="95"/>
                  </a:lnTo>
                  <a:lnTo>
                    <a:pt x="105" y="101"/>
                  </a:lnTo>
                  <a:lnTo>
                    <a:pt x="105" y="101"/>
                  </a:lnTo>
                  <a:lnTo>
                    <a:pt x="106" y="102"/>
                  </a:lnTo>
                  <a:lnTo>
                    <a:pt x="106" y="102"/>
                  </a:lnTo>
                  <a:lnTo>
                    <a:pt x="105" y="102"/>
                  </a:lnTo>
                  <a:lnTo>
                    <a:pt x="105" y="102"/>
                  </a:lnTo>
                  <a:lnTo>
                    <a:pt x="107" y="103"/>
                  </a:lnTo>
                  <a:lnTo>
                    <a:pt x="116" y="113"/>
                  </a:lnTo>
                  <a:lnTo>
                    <a:pt x="116" y="113"/>
                  </a:lnTo>
                  <a:lnTo>
                    <a:pt x="116" y="113"/>
                  </a:lnTo>
                  <a:lnTo>
                    <a:pt x="119" y="116"/>
                  </a:lnTo>
                  <a:lnTo>
                    <a:pt x="116" y="112"/>
                  </a:lnTo>
                  <a:lnTo>
                    <a:pt x="116" y="112"/>
                  </a:lnTo>
                  <a:lnTo>
                    <a:pt x="116" y="110"/>
                  </a:lnTo>
                  <a:lnTo>
                    <a:pt x="116" y="110"/>
                  </a:lnTo>
                  <a:lnTo>
                    <a:pt x="123" y="116"/>
                  </a:lnTo>
                  <a:lnTo>
                    <a:pt x="123" y="116"/>
                  </a:lnTo>
                  <a:lnTo>
                    <a:pt x="116" y="107"/>
                  </a:lnTo>
                  <a:lnTo>
                    <a:pt x="116" y="107"/>
                  </a:lnTo>
                  <a:lnTo>
                    <a:pt x="80" y="72"/>
                  </a:lnTo>
                  <a:lnTo>
                    <a:pt x="63" y="54"/>
                  </a:lnTo>
                  <a:lnTo>
                    <a:pt x="54" y="45"/>
                  </a:lnTo>
                  <a:close/>
                  <a:moveTo>
                    <a:pt x="115" y="115"/>
                  </a:moveTo>
                  <a:lnTo>
                    <a:pt x="116" y="116"/>
                  </a:lnTo>
                  <a:lnTo>
                    <a:pt x="115" y="115"/>
                  </a:lnTo>
                  <a:close/>
                  <a:moveTo>
                    <a:pt x="119" y="116"/>
                  </a:moveTo>
                  <a:lnTo>
                    <a:pt x="119" y="116"/>
                  </a:lnTo>
                  <a:lnTo>
                    <a:pt x="119" y="116"/>
                  </a:lnTo>
                  <a:close/>
                  <a:moveTo>
                    <a:pt x="116" y="113"/>
                  </a:moveTo>
                  <a:lnTo>
                    <a:pt x="116" y="113"/>
                  </a:lnTo>
                  <a:lnTo>
                    <a:pt x="118" y="116"/>
                  </a:lnTo>
                  <a:lnTo>
                    <a:pt x="116" y="113"/>
                  </a:lnTo>
                  <a:close/>
                  <a:moveTo>
                    <a:pt x="119" y="116"/>
                  </a:moveTo>
                  <a:lnTo>
                    <a:pt x="119" y="116"/>
                  </a:lnTo>
                  <a:lnTo>
                    <a:pt x="119" y="116"/>
                  </a:lnTo>
                  <a:close/>
                  <a:moveTo>
                    <a:pt x="116" y="116"/>
                  </a:moveTo>
                  <a:lnTo>
                    <a:pt x="116" y="116"/>
                  </a:lnTo>
                  <a:lnTo>
                    <a:pt x="116" y="116"/>
                  </a:lnTo>
                  <a:close/>
                  <a:moveTo>
                    <a:pt x="119" y="116"/>
                  </a:moveTo>
                  <a:lnTo>
                    <a:pt x="119" y="116"/>
                  </a:lnTo>
                  <a:lnTo>
                    <a:pt x="119" y="116"/>
                  </a:lnTo>
                  <a:lnTo>
                    <a:pt x="119" y="116"/>
                  </a:lnTo>
                  <a:close/>
                  <a:moveTo>
                    <a:pt x="116" y="116"/>
                  </a:moveTo>
                  <a:lnTo>
                    <a:pt x="116" y="116"/>
                  </a:lnTo>
                  <a:lnTo>
                    <a:pt x="116" y="116"/>
                  </a:lnTo>
                  <a:close/>
                  <a:moveTo>
                    <a:pt x="116" y="116"/>
                  </a:moveTo>
                  <a:lnTo>
                    <a:pt x="116" y="116"/>
                  </a:lnTo>
                  <a:lnTo>
                    <a:pt x="116" y="116"/>
                  </a:lnTo>
                  <a:close/>
                  <a:moveTo>
                    <a:pt x="116" y="116"/>
                  </a:moveTo>
                  <a:lnTo>
                    <a:pt x="116" y="116"/>
                  </a:lnTo>
                  <a:lnTo>
                    <a:pt x="116" y="116"/>
                  </a:lnTo>
                  <a:close/>
                  <a:moveTo>
                    <a:pt x="116" y="116"/>
                  </a:moveTo>
                  <a:lnTo>
                    <a:pt x="116" y="116"/>
                  </a:lnTo>
                  <a:lnTo>
                    <a:pt x="116" y="116"/>
                  </a:lnTo>
                  <a:close/>
                  <a:moveTo>
                    <a:pt x="116" y="116"/>
                  </a:moveTo>
                  <a:lnTo>
                    <a:pt x="116" y="116"/>
                  </a:lnTo>
                  <a:lnTo>
                    <a:pt x="116" y="116"/>
                  </a:lnTo>
                  <a:close/>
                  <a:moveTo>
                    <a:pt x="116" y="116"/>
                  </a:moveTo>
                  <a:lnTo>
                    <a:pt x="116" y="116"/>
                  </a:lnTo>
                  <a:lnTo>
                    <a:pt x="116" y="116"/>
                  </a:lnTo>
                  <a:close/>
                  <a:moveTo>
                    <a:pt x="116" y="116"/>
                  </a:moveTo>
                  <a:lnTo>
                    <a:pt x="116" y="116"/>
                  </a:lnTo>
                  <a:lnTo>
                    <a:pt x="116" y="116"/>
                  </a:lnTo>
                  <a:close/>
                  <a:moveTo>
                    <a:pt x="116" y="116"/>
                  </a:moveTo>
                  <a:lnTo>
                    <a:pt x="116" y="116"/>
                  </a:lnTo>
                  <a:lnTo>
                    <a:pt x="116" y="116"/>
                  </a:lnTo>
                  <a:close/>
                  <a:moveTo>
                    <a:pt x="116" y="116"/>
                  </a:moveTo>
                  <a:lnTo>
                    <a:pt x="116" y="116"/>
                  </a:lnTo>
                  <a:lnTo>
                    <a:pt x="116" y="116"/>
                  </a:lnTo>
                  <a:close/>
                  <a:moveTo>
                    <a:pt x="116" y="116"/>
                  </a:moveTo>
                  <a:lnTo>
                    <a:pt x="116" y="117"/>
                  </a:lnTo>
                  <a:lnTo>
                    <a:pt x="116" y="116"/>
                  </a:lnTo>
                  <a:close/>
                  <a:moveTo>
                    <a:pt x="116" y="117"/>
                  </a:moveTo>
                  <a:lnTo>
                    <a:pt x="116" y="117"/>
                  </a:lnTo>
                  <a:lnTo>
                    <a:pt x="116" y="117"/>
                  </a:lnTo>
                  <a:close/>
                  <a:moveTo>
                    <a:pt x="116" y="117"/>
                  </a:moveTo>
                  <a:lnTo>
                    <a:pt x="117" y="117"/>
                  </a:lnTo>
                  <a:lnTo>
                    <a:pt x="116" y="117"/>
                  </a:lnTo>
                  <a:close/>
                  <a:moveTo>
                    <a:pt x="117" y="117"/>
                  </a:moveTo>
                  <a:lnTo>
                    <a:pt x="117" y="117"/>
                  </a:lnTo>
                  <a:lnTo>
                    <a:pt x="117" y="117"/>
                  </a:lnTo>
                  <a:close/>
                  <a:moveTo>
                    <a:pt x="117" y="117"/>
                  </a:moveTo>
                  <a:lnTo>
                    <a:pt x="117" y="117"/>
                  </a:lnTo>
                  <a:lnTo>
                    <a:pt x="117" y="117"/>
                  </a:lnTo>
                  <a:close/>
                  <a:moveTo>
                    <a:pt x="117" y="117"/>
                  </a:moveTo>
                  <a:lnTo>
                    <a:pt x="117" y="117"/>
                  </a:lnTo>
                  <a:lnTo>
                    <a:pt x="117" y="117"/>
                  </a:lnTo>
                  <a:close/>
                  <a:moveTo>
                    <a:pt x="117" y="117"/>
                  </a:moveTo>
                  <a:lnTo>
                    <a:pt x="117" y="117"/>
                  </a:lnTo>
                  <a:lnTo>
                    <a:pt x="117" y="117"/>
                  </a:lnTo>
                  <a:close/>
                  <a:moveTo>
                    <a:pt x="117" y="117"/>
                  </a:moveTo>
                  <a:lnTo>
                    <a:pt x="117" y="117"/>
                  </a:lnTo>
                  <a:lnTo>
                    <a:pt x="117" y="117"/>
                  </a:lnTo>
                  <a:close/>
                  <a:moveTo>
                    <a:pt x="117" y="117"/>
                  </a:moveTo>
                  <a:lnTo>
                    <a:pt x="117" y="117"/>
                  </a:lnTo>
                  <a:lnTo>
                    <a:pt x="117" y="117"/>
                  </a:lnTo>
                  <a:close/>
                  <a:moveTo>
                    <a:pt x="117" y="117"/>
                  </a:moveTo>
                  <a:lnTo>
                    <a:pt x="117" y="117"/>
                  </a:lnTo>
                  <a:lnTo>
                    <a:pt x="117" y="117"/>
                  </a:lnTo>
                  <a:close/>
                  <a:moveTo>
                    <a:pt x="117" y="117"/>
                  </a:moveTo>
                  <a:lnTo>
                    <a:pt x="117" y="117"/>
                  </a:lnTo>
                  <a:lnTo>
                    <a:pt x="117" y="117"/>
                  </a:lnTo>
                  <a:close/>
                  <a:moveTo>
                    <a:pt x="119" y="116"/>
                  </a:moveTo>
                  <a:lnTo>
                    <a:pt x="119" y="117"/>
                  </a:lnTo>
                  <a:lnTo>
                    <a:pt x="119" y="117"/>
                  </a:lnTo>
                  <a:lnTo>
                    <a:pt x="120" y="117"/>
                  </a:lnTo>
                  <a:lnTo>
                    <a:pt x="120" y="117"/>
                  </a:lnTo>
                  <a:lnTo>
                    <a:pt x="119" y="116"/>
                  </a:lnTo>
                  <a:close/>
                  <a:moveTo>
                    <a:pt x="117" y="117"/>
                  </a:moveTo>
                  <a:lnTo>
                    <a:pt x="117" y="117"/>
                  </a:lnTo>
                  <a:lnTo>
                    <a:pt x="117" y="117"/>
                  </a:lnTo>
                  <a:close/>
                  <a:moveTo>
                    <a:pt x="117" y="117"/>
                  </a:moveTo>
                  <a:lnTo>
                    <a:pt x="118" y="118"/>
                  </a:lnTo>
                  <a:lnTo>
                    <a:pt x="117" y="117"/>
                  </a:lnTo>
                  <a:close/>
                  <a:moveTo>
                    <a:pt x="118" y="118"/>
                  </a:moveTo>
                  <a:lnTo>
                    <a:pt x="118" y="118"/>
                  </a:lnTo>
                  <a:lnTo>
                    <a:pt x="118" y="118"/>
                  </a:lnTo>
                  <a:close/>
                  <a:moveTo>
                    <a:pt x="118" y="116"/>
                  </a:moveTo>
                  <a:lnTo>
                    <a:pt x="120" y="118"/>
                  </a:lnTo>
                  <a:lnTo>
                    <a:pt x="120" y="118"/>
                  </a:lnTo>
                  <a:lnTo>
                    <a:pt x="121" y="118"/>
                  </a:lnTo>
                  <a:lnTo>
                    <a:pt x="121" y="118"/>
                  </a:lnTo>
                  <a:lnTo>
                    <a:pt x="119" y="117"/>
                  </a:lnTo>
                  <a:lnTo>
                    <a:pt x="119" y="117"/>
                  </a:lnTo>
                  <a:lnTo>
                    <a:pt x="118" y="116"/>
                  </a:lnTo>
                  <a:close/>
                  <a:moveTo>
                    <a:pt x="118" y="118"/>
                  </a:moveTo>
                  <a:lnTo>
                    <a:pt x="118" y="118"/>
                  </a:lnTo>
                  <a:lnTo>
                    <a:pt x="118" y="118"/>
                  </a:lnTo>
                  <a:close/>
                  <a:moveTo>
                    <a:pt x="118" y="118"/>
                  </a:moveTo>
                  <a:lnTo>
                    <a:pt x="119" y="119"/>
                  </a:lnTo>
                  <a:lnTo>
                    <a:pt x="118" y="118"/>
                  </a:lnTo>
                  <a:close/>
                  <a:moveTo>
                    <a:pt x="120" y="117"/>
                  </a:moveTo>
                  <a:lnTo>
                    <a:pt x="121" y="118"/>
                  </a:lnTo>
                  <a:lnTo>
                    <a:pt x="121" y="119"/>
                  </a:lnTo>
                  <a:lnTo>
                    <a:pt x="121" y="119"/>
                  </a:lnTo>
                  <a:lnTo>
                    <a:pt x="120" y="117"/>
                  </a:lnTo>
                  <a:close/>
                  <a:moveTo>
                    <a:pt x="119" y="119"/>
                  </a:moveTo>
                  <a:lnTo>
                    <a:pt x="119" y="119"/>
                  </a:lnTo>
                  <a:lnTo>
                    <a:pt x="119" y="119"/>
                  </a:lnTo>
                  <a:close/>
                  <a:moveTo>
                    <a:pt x="119" y="119"/>
                  </a:moveTo>
                  <a:lnTo>
                    <a:pt x="119" y="119"/>
                  </a:lnTo>
                  <a:lnTo>
                    <a:pt x="119" y="119"/>
                  </a:lnTo>
                  <a:close/>
                  <a:moveTo>
                    <a:pt x="119" y="119"/>
                  </a:moveTo>
                  <a:lnTo>
                    <a:pt x="120" y="120"/>
                  </a:lnTo>
                  <a:lnTo>
                    <a:pt x="119" y="119"/>
                  </a:lnTo>
                  <a:close/>
                  <a:moveTo>
                    <a:pt x="120" y="120"/>
                  </a:moveTo>
                  <a:lnTo>
                    <a:pt x="120" y="120"/>
                  </a:lnTo>
                  <a:lnTo>
                    <a:pt x="120" y="120"/>
                  </a:lnTo>
                  <a:close/>
                  <a:moveTo>
                    <a:pt x="120" y="120"/>
                  </a:moveTo>
                  <a:lnTo>
                    <a:pt x="120" y="121"/>
                  </a:lnTo>
                  <a:lnTo>
                    <a:pt x="120" y="120"/>
                  </a:lnTo>
                  <a:close/>
                  <a:moveTo>
                    <a:pt x="120" y="121"/>
                  </a:moveTo>
                  <a:lnTo>
                    <a:pt x="120" y="121"/>
                  </a:lnTo>
                  <a:lnTo>
                    <a:pt x="120" y="121"/>
                  </a:lnTo>
                  <a:close/>
                  <a:moveTo>
                    <a:pt x="120" y="121"/>
                  </a:moveTo>
                  <a:lnTo>
                    <a:pt x="120" y="121"/>
                  </a:lnTo>
                  <a:lnTo>
                    <a:pt x="120" y="121"/>
                  </a:lnTo>
                  <a:close/>
                  <a:moveTo>
                    <a:pt x="120" y="121"/>
                  </a:moveTo>
                  <a:lnTo>
                    <a:pt x="120" y="121"/>
                  </a:lnTo>
                  <a:lnTo>
                    <a:pt x="120" y="121"/>
                  </a:lnTo>
                  <a:close/>
                  <a:moveTo>
                    <a:pt x="120" y="121"/>
                  </a:moveTo>
                  <a:lnTo>
                    <a:pt x="120" y="121"/>
                  </a:lnTo>
                  <a:lnTo>
                    <a:pt x="120" y="121"/>
                  </a:lnTo>
                  <a:close/>
                  <a:moveTo>
                    <a:pt x="120" y="121"/>
                  </a:moveTo>
                  <a:lnTo>
                    <a:pt x="120" y="121"/>
                  </a:lnTo>
                  <a:lnTo>
                    <a:pt x="120" y="121"/>
                  </a:lnTo>
                  <a:close/>
                  <a:moveTo>
                    <a:pt x="120" y="121"/>
                  </a:moveTo>
                  <a:lnTo>
                    <a:pt x="121" y="121"/>
                  </a:lnTo>
                  <a:lnTo>
                    <a:pt x="120" y="121"/>
                  </a:lnTo>
                  <a:close/>
                  <a:moveTo>
                    <a:pt x="121" y="121"/>
                  </a:moveTo>
                  <a:lnTo>
                    <a:pt x="121" y="121"/>
                  </a:lnTo>
                  <a:lnTo>
                    <a:pt x="121" y="121"/>
                  </a:lnTo>
                  <a:close/>
                  <a:moveTo>
                    <a:pt x="121" y="121"/>
                  </a:moveTo>
                  <a:lnTo>
                    <a:pt x="121" y="121"/>
                  </a:lnTo>
                  <a:lnTo>
                    <a:pt x="121" y="121"/>
                  </a:lnTo>
                  <a:close/>
                  <a:moveTo>
                    <a:pt x="121" y="121"/>
                  </a:moveTo>
                  <a:lnTo>
                    <a:pt x="121" y="121"/>
                  </a:lnTo>
                  <a:lnTo>
                    <a:pt x="121" y="121"/>
                  </a:lnTo>
                  <a:close/>
                  <a:moveTo>
                    <a:pt x="121" y="121"/>
                  </a:moveTo>
                  <a:lnTo>
                    <a:pt x="121" y="122"/>
                  </a:lnTo>
                  <a:lnTo>
                    <a:pt x="121" y="121"/>
                  </a:lnTo>
                  <a:close/>
                  <a:moveTo>
                    <a:pt x="121" y="122"/>
                  </a:moveTo>
                  <a:lnTo>
                    <a:pt x="121" y="122"/>
                  </a:lnTo>
                  <a:lnTo>
                    <a:pt x="121" y="122"/>
                  </a:lnTo>
                  <a:close/>
                  <a:moveTo>
                    <a:pt x="121" y="122"/>
                  </a:moveTo>
                  <a:lnTo>
                    <a:pt x="121" y="122"/>
                  </a:lnTo>
                  <a:lnTo>
                    <a:pt x="121" y="122"/>
                  </a:lnTo>
                  <a:close/>
                  <a:moveTo>
                    <a:pt x="121" y="122"/>
                  </a:moveTo>
                  <a:lnTo>
                    <a:pt x="121" y="122"/>
                  </a:lnTo>
                  <a:lnTo>
                    <a:pt x="121" y="122"/>
                  </a:lnTo>
                  <a:close/>
                  <a:moveTo>
                    <a:pt x="121" y="122"/>
                  </a:moveTo>
                  <a:lnTo>
                    <a:pt x="121" y="122"/>
                  </a:lnTo>
                  <a:lnTo>
                    <a:pt x="121" y="122"/>
                  </a:lnTo>
                  <a:close/>
                  <a:moveTo>
                    <a:pt x="127" y="121"/>
                  </a:moveTo>
                  <a:lnTo>
                    <a:pt x="127" y="122"/>
                  </a:lnTo>
                  <a:lnTo>
                    <a:pt x="127" y="122"/>
                  </a:lnTo>
                  <a:lnTo>
                    <a:pt x="126" y="121"/>
                  </a:lnTo>
                  <a:lnTo>
                    <a:pt x="126" y="121"/>
                  </a:lnTo>
                  <a:cubicBezTo>
                    <a:pt x="126" y="121"/>
                    <a:pt x="126" y="121"/>
                    <a:pt x="127" y="121"/>
                  </a:cubicBezTo>
                  <a:close/>
                  <a:moveTo>
                    <a:pt x="121" y="122"/>
                  </a:moveTo>
                  <a:lnTo>
                    <a:pt x="122" y="122"/>
                  </a:lnTo>
                  <a:lnTo>
                    <a:pt x="121" y="122"/>
                  </a:lnTo>
                  <a:close/>
                  <a:moveTo>
                    <a:pt x="122" y="122"/>
                  </a:moveTo>
                  <a:lnTo>
                    <a:pt x="122" y="122"/>
                  </a:lnTo>
                  <a:lnTo>
                    <a:pt x="122" y="122"/>
                  </a:lnTo>
                  <a:close/>
                  <a:moveTo>
                    <a:pt x="122" y="122"/>
                  </a:moveTo>
                  <a:lnTo>
                    <a:pt x="122" y="122"/>
                  </a:lnTo>
                  <a:lnTo>
                    <a:pt x="122" y="122"/>
                  </a:lnTo>
                  <a:close/>
                  <a:moveTo>
                    <a:pt x="122" y="122"/>
                  </a:moveTo>
                  <a:lnTo>
                    <a:pt x="122" y="122"/>
                  </a:lnTo>
                  <a:lnTo>
                    <a:pt x="122" y="122"/>
                  </a:lnTo>
                  <a:close/>
                  <a:moveTo>
                    <a:pt x="122" y="122"/>
                  </a:moveTo>
                  <a:lnTo>
                    <a:pt x="122" y="122"/>
                  </a:lnTo>
                  <a:lnTo>
                    <a:pt x="122" y="122"/>
                  </a:lnTo>
                  <a:close/>
                  <a:moveTo>
                    <a:pt x="122" y="122"/>
                  </a:moveTo>
                  <a:lnTo>
                    <a:pt x="122" y="122"/>
                  </a:lnTo>
                  <a:lnTo>
                    <a:pt x="122" y="122"/>
                  </a:lnTo>
                  <a:close/>
                  <a:moveTo>
                    <a:pt x="127" y="121"/>
                  </a:moveTo>
                  <a:cubicBezTo>
                    <a:pt x="127" y="121"/>
                    <a:pt x="127" y="121"/>
                    <a:pt x="127" y="121"/>
                  </a:cubicBezTo>
                  <a:lnTo>
                    <a:pt x="127" y="121"/>
                  </a:lnTo>
                  <a:lnTo>
                    <a:pt x="129" y="122"/>
                  </a:lnTo>
                  <a:lnTo>
                    <a:pt x="129" y="122"/>
                  </a:lnTo>
                  <a:lnTo>
                    <a:pt x="128" y="122"/>
                  </a:lnTo>
                  <a:lnTo>
                    <a:pt x="128" y="122"/>
                  </a:lnTo>
                  <a:lnTo>
                    <a:pt x="127" y="121"/>
                  </a:lnTo>
                  <a:lnTo>
                    <a:pt x="127" y="121"/>
                  </a:lnTo>
                  <a:cubicBezTo>
                    <a:pt x="127" y="121"/>
                    <a:pt x="127" y="121"/>
                    <a:pt x="127" y="121"/>
                  </a:cubicBezTo>
                  <a:close/>
                  <a:moveTo>
                    <a:pt x="122" y="122"/>
                  </a:moveTo>
                  <a:lnTo>
                    <a:pt x="122" y="122"/>
                  </a:lnTo>
                  <a:lnTo>
                    <a:pt x="122" y="122"/>
                  </a:lnTo>
                  <a:close/>
                  <a:moveTo>
                    <a:pt x="122" y="122"/>
                  </a:moveTo>
                  <a:lnTo>
                    <a:pt x="122" y="122"/>
                  </a:lnTo>
                  <a:lnTo>
                    <a:pt x="122" y="122"/>
                  </a:lnTo>
                  <a:close/>
                  <a:moveTo>
                    <a:pt x="122" y="122"/>
                  </a:moveTo>
                  <a:lnTo>
                    <a:pt x="122" y="123"/>
                  </a:lnTo>
                  <a:lnTo>
                    <a:pt x="122" y="122"/>
                  </a:lnTo>
                  <a:close/>
                  <a:moveTo>
                    <a:pt x="122" y="123"/>
                  </a:moveTo>
                  <a:lnTo>
                    <a:pt x="122" y="123"/>
                  </a:lnTo>
                  <a:lnTo>
                    <a:pt x="122" y="123"/>
                  </a:lnTo>
                  <a:close/>
                  <a:moveTo>
                    <a:pt x="122" y="123"/>
                  </a:moveTo>
                  <a:lnTo>
                    <a:pt x="123" y="123"/>
                  </a:lnTo>
                  <a:lnTo>
                    <a:pt x="122" y="123"/>
                  </a:lnTo>
                  <a:close/>
                  <a:moveTo>
                    <a:pt x="123" y="123"/>
                  </a:moveTo>
                  <a:lnTo>
                    <a:pt x="123" y="123"/>
                  </a:lnTo>
                  <a:lnTo>
                    <a:pt x="123" y="123"/>
                  </a:lnTo>
                  <a:close/>
                  <a:moveTo>
                    <a:pt x="123" y="123"/>
                  </a:moveTo>
                  <a:lnTo>
                    <a:pt x="123" y="123"/>
                  </a:lnTo>
                  <a:lnTo>
                    <a:pt x="123" y="123"/>
                  </a:lnTo>
                  <a:close/>
                  <a:moveTo>
                    <a:pt x="123" y="123"/>
                  </a:moveTo>
                  <a:lnTo>
                    <a:pt x="123" y="123"/>
                  </a:lnTo>
                  <a:lnTo>
                    <a:pt x="123" y="123"/>
                  </a:lnTo>
                  <a:close/>
                  <a:moveTo>
                    <a:pt x="123" y="123"/>
                  </a:moveTo>
                  <a:lnTo>
                    <a:pt x="123" y="123"/>
                  </a:lnTo>
                  <a:lnTo>
                    <a:pt x="123" y="123"/>
                  </a:lnTo>
                  <a:close/>
                  <a:moveTo>
                    <a:pt x="123" y="123"/>
                  </a:moveTo>
                  <a:lnTo>
                    <a:pt x="123" y="123"/>
                  </a:lnTo>
                  <a:lnTo>
                    <a:pt x="123" y="123"/>
                  </a:lnTo>
                  <a:close/>
                  <a:moveTo>
                    <a:pt x="123" y="123"/>
                  </a:moveTo>
                  <a:lnTo>
                    <a:pt x="123" y="123"/>
                  </a:lnTo>
                  <a:lnTo>
                    <a:pt x="123" y="123"/>
                  </a:lnTo>
                  <a:close/>
                  <a:moveTo>
                    <a:pt x="123" y="123"/>
                  </a:moveTo>
                  <a:lnTo>
                    <a:pt x="123" y="123"/>
                  </a:lnTo>
                  <a:lnTo>
                    <a:pt x="123" y="123"/>
                  </a:lnTo>
                  <a:close/>
                  <a:moveTo>
                    <a:pt x="123" y="123"/>
                  </a:moveTo>
                  <a:lnTo>
                    <a:pt x="123" y="123"/>
                  </a:lnTo>
                  <a:lnTo>
                    <a:pt x="123" y="123"/>
                  </a:lnTo>
                  <a:close/>
                  <a:moveTo>
                    <a:pt x="123" y="123"/>
                  </a:moveTo>
                  <a:lnTo>
                    <a:pt x="124" y="124"/>
                  </a:lnTo>
                  <a:lnTo>
                    <a:pt x="123" y="123"/>
                  </a:lnTo>
                  <a:close/>
                  <a:moveTo>
                    <a:pt x="124" y="124"/>
                  </a:moveTo>
                  <a:lnTo>
                    <a:pt x="124" y="125"/>
                  </a:lnTo>
                  <a:lnTo>
                    <a:pt x="124" y="124"/>
                  </a:lnTo>
                  <a:close/>
                  <a:moveTo>
                    <a:pt x="124" y="125"/>
                  </a:moveTo>
                  <a:lnTo>
                    <a:pt x="124" y="125"/>
                  </a:lnTo>
                  <a:lnTo>
                    <a:pt x="124" y="125"/>
                  </a:lnTo>
                  <a:close/>
                  <a:moveTo>
                    <a:pt x="124" y="125"/>
                  </a:moveTo>
                  <a:lnTo>
                    <a:pt x="124" y="125"/>
                  </a:lnTo>
                  <a:lnTo>
                    <a:pt x="124" y="125"/>
                  </a:lnTo>
                  <a:close/>
                  <a:moveTo>
                    <a:pt x="124" y="125"/>
                  </a:moveTo>
                  <a:lnTo>
                    <a:pt x="124" y="125"/>
                  </a:lnTo>
                  <a:lnTo>
                    <a:pt x="124" y="125"/>
                  </a:lnTo>
                  <a:close/>
                  <a:moveTo>
                    <a:pt x="124" y="125"/>
                  </a:moveTo>
                  <a:lnTo>
                    <a:pt x="124" y="125"/>
                  </a:lnTo>
                  <a:lnTo>
                    <a:pt x="124" y="125"/>
                  </a:lnTo>
                  <a:close/>
                  <a:moveTo>
                    <a:pt x="133" y="125"/>
                  </a:moveTo>
                  <a:lnTo>
                    <a:pt x="133" y="125"/>
                  </a:lnTo>
                  <a:lnTo>
                    <a:pt x="133" y="125"/>
                  </a:lnTo>
                  <a:lnTo>
                    <a:pt x="133" y="125"/>
                  </a:lnTo>
                  <a:close/>
                  <a:moveTo>
                    <a:pt x="127" y="126"/>
                  </a:moveTo>
                  <a:lnTo>
                    <a:pt x="128" y="126"/>
                  </a:lnTo>
                  <a:lnTo>
                    <a:pt x="128" y="126"/>
                  </a:lnTo>
                  <a:lnTo>
                    <a:pt x="129" y="128"/>
                  </a:lnTo>
                  <a:lnTo>
                    <a:pt x="128" y="127"/>
                  </a:lnTo>
                  <a:lnTo>
                    <a:pt x="128" y="127"/>
                  </a:lnTo>
                  <a:lnTo>
                    <a:pt x="127" y="126"/>
                  </a:lnTo>
                  <a:close/>
                  <a:moveTo>
                    <a:pt x="131" y="128"/>
                  </a:moveTo>
                  <a:lnTo>
                    <a:pt x="131" y="128"/>
                  </a:lnTo>
                  <a:lnTo>
                    <a:pt x="133" y="130"/>
                  </a:lnTo>
                  <a:lnTo>
                    <a:pt x="133" y="130"/>
                  </a:lnTo>
                  <a:lnTo>
                    <a:pt x="131" y="128"/>
                  </a:lnTo>
                  <a:lnTo>
                    <a:pt x="131" y="128"/>
                  </a:lnTo>
                  <a:lnTo>
                    <a:pt x="131" y="128"/>
                  </a:lnTo>
                  <a:close/>
                  <a:moveTo>
                    <a:pt x="133" y="130"/>
                  </a:moveTo>
                  <a:lnTo>
                    <a:pt x="136" y="132"/>
                  </a:lnTo>
                  <a:lnTo>
                    <a:pt x="136" y="132"/>
                  </a:lnTo>
                  <a:lnTo>
                    <a:pt x="135" y="131"/>
                  </a:lnTo>
                  <a:lnTo>
                    <a:pt x="135" y="131"/>
                  </a:lnTo>
                  <a:lnTo>
                    <a:pt x="133" y="130"/>
                  </a:lnTo>
                  <a:close/>
                  <a:moveTo>
                    <a:pt x="136" y="132"/>
                  </a:moveTo>
                  <a:lnTo>
                    <a:pt x="136" y="132"/>
                  </a:lnTo>
                  <a:lnTo>
                    <a:pt x="136" y="132"/>
                  </a:lnTo>
                  <a:close/>
                  <a:moveTo>
                    <a:pt x="136" y="132"/>
                  </a:moveTo>
                  <a:lnTo>
                    <a:pt x="136" y="132"/>
                  </a:lnTo>
                  <a:lnTo>
                    <a:pt x="136" y="132"/>
                  </a:lnTo>
                  <a:close/>
                  <a:moveTo>
                    <a:pt x="182" y="117"/>
                  </a:moveTo>
                  <a:cubicBezTo>
                    <a:pt x="185" y="118"/>
                    <a:pt x="187" y="122"/>
                    <a:pt x="190" y="127"/>
                  </a:cubicBezTo>
                  <a:lnTo>
                    <a:pt x="190" y="127"/>
                  </a:lnTo>
                  <a:cubicBezTo>
                    <a:pt x="192" y="129"/>
                    <a:pt x="193" y="131"/>
                    <a:pt x="195" y="133"/>
                  </a:cubicBezTo>
                  <a:cubicBezTo>
                    <a:pt x="190" y="128"/>
                    <a:pt x="187" y="123"/>
                    <a:pt x="184" y="120"/>
                  </a:cubicBezTo>
                  <a:lnTo>
                    <a:pt x="184" y="120"/>
                  </a:lnTo>
                  <a:cubicBezTo>
                    <a:pt x="183" y="119"/>
                    <a:pt x="183" y="118"/>
                    <a:pt x="182" y="117"/>
                  </a:cubicBezTo>
                  <a:close/>
                  <a:moveTo>
                    <a:pt x="136" y="132"/>
                  </a:moveTo>
                  <a:lnTo>
                    <a:pt x="142" y="138"/>
                  </a:lnTo>
                  <a:lnTo>
                    <a:pt x="142" y="138"/>
                  </a:lnTo>
                  <a:lnTo>
                    <a:pt x="140" y="136"/>
                  </a:lnTo>
                  <a:lnTo>
                    <a:pt x="138" y="133"/>
                  </a:lnTo>
                  <a:lnTo>
                    <a:pt x="138" y="133"/>
                  </a:lnTo>
                  <a:lnTo>
                    <a:pt x="138" y="133"/>
                  </a:lnTo>
                  <a:lnTo>
                    <a:pt x="138" y="133"/>
                  </a:lnTo>
                  <a:lnTo>
                    <a:pt x="136" y="132"/>
                  </a:lnTo>
                  <a:close/>
                  <a:moveTo>
                    <a:pt x="142" y="138"/>
                  </a:moveTo>
                  <a:lnTo>
                    <a:pt x="142" y="138"/>
                  </a:lnTo>
                  <a:lnTo>
                    <a:pt x="142" y="138"/>
                  </a:lnTo>
                  <a:close/>
                  <a:moveTo>
                    <a:pt x="142" y="138"/>
                  </a:moveTo>
                  <a:lnTo>
                    <a:pt x="142" y="138"/>
                  </a:lnTo>
                  <a:lnTo>
                    <a:pt x="142" y="138"/>
                  </a:lnTo>
                  <a:lnTo>
                    <a:pt x="142" y="138"/>
                  </a:lnTo>
                  <a:close/>
                  <a:moveTo>
                    <a:pt x="142" y="138"/>
                  </a:moveTo>
                  <a:lnTo>
                    <a:pt x="142" y="138"/>
                  </a:lnTo>
                  <a:lnTo>
                    <a:pt x="142" y="138"/>
                  </a:lnTo>
                  <a:lnTo>
                    <a:pt x="142" y="138"/>
                  </a:lnTo>
                  <a:close/>
                  <a:moveTo>
                    <a:pt x="146" y="142"/>
                  </a:moveTo>
                  <a:lnTo>
                    <a:pt x="146" y="142"/>
                  </a:lnTo>
                  <a:lnTo>
                    <a:pt x="146" y="142"/>
                  </a:lnTo>
                  <a:close/>
                  <a:moveTo>
                    <a:pt x="151" y="142"/>
                  </a:moveTo>
                  <a:lnTo>
                    <a:pt x="151" y="142"/>
                  </a:lnTo>
                  <a:cubicBezTo>
                    <a:pt x="151" y="142"/>
                    <a:pt x="151" y="142"/>
                    <a:pt x="151" y="142"/>
                  </a:cubicBezTo>
                  <a:lnTo>
                    <a:pt x="151" y="142"/>
                  </a:lnTo>
                  <a:lnTo>
                    <a:pt x="151" y="142"/>
                  </a:lnTo>
                  <a:close/>
                  <a:moveTo>
                    <a:pt x="151" y="142"/>
                  </a:moveTo>
                  <a:lnTo>
                    <a:pt x="151" y="142"/>
                  </a:lnTo>
                  <a:lnTo>
                    <a:pt x="151" y="142"/>
                  </a:lnTo>
                  <a:lnTo>
                    <a:pt x="151" y="142"/>
                  </a:lnTo>
                  <a:lnTo>
                    <a:pt x="151" y="142"/>
                  </a:lnTo>
                  <a:lnTo>
                    <a:pt x="151" y="142"/>
                  </a:lnTo>
                  <a:close/>
                  <a:moveTo>
                    <a:pt x="147" y="144"/>
                  </a:moveTo>
                  <a:lnTo>
                    <a:pt x="147" y="144"/>
                  </a:lnTo>
                  <a:lnTo>
                    <a:pt x="147" y="144"/>
                  </a:lnTo>
                  <a:close/>
                  <a:moveTo>
                    <a:pt x="148" y="145"/>
                  </a:moveTo>
                  <a:cubicBezTo>
                    <a:pt x="149" y="146"/>
                    <a:pt x="149" y="146"/>
                    <a:pt x="150" y="147"/>
                  </a:cubicBezTo>
                  <a:lnTo>
                    <a:pt x="150" y="147"/>
                  </a:lnTo>
                  <a:lnTo>
                    <a:pt x="151" y="148"/>
                  </a:lnTo>
                  <a:lnTo>
                    <a:pt x="151" y="148"/>
                  </a:lnTo>
                  <a:cubicBezTo>
                    <a:pt x="151" y="148"/>
                    <a:pt x="151" y="148"/>
                    <a:pt x="151" y="148"/>
                  </a:cubicBezTo>
                  <a:lnTo>
                    <a:pt x="151" y="148"/>
                  </a:lnTo>
                  <a:lnTo>
                    <a:pt x="151" y="148"/>
                  </a:lnTo>
                  <a:lnTo>
                    <a:pt x="151" y="148"/>
                  </a:lnTo>
                  <a:lnTo>
                    <a:pt x="151" y="148"/>
                  </a:lnTo>
                  <a:cubicBezTo>
                    <a:pt x="151" y="148"/>
                    <a:pt x="151" y="148"/>
                    <a:pt x="151" y="148"/>
                  </a:cubicBezTo>
                  <a:lnTo>
                    <a:pt x="151" y="148"/>
                  </a:lnTo>
                  <a:lnTo>
                    <a:pt x="149" y="147"/>
                  </a:lnTo>
                  <a:lnTo>
                    <a:pt x="149" y="147"/>
                  </a:lnTo>
                  <a:lnTo>
                    <a:pt x="148" y="145"/>
                  </a:lnTo>
                  <a:close/>
                  <a:moveTo>
                    <a:pt x="160" y="151"/>
                  </a:moveTo>
                  <a:lnTo>
                    <a:pt x="160" y="151"/>
                  </a:lnTo>
                  <a:lnTo>
                    <a:pt x="160" y="151"/>
                  </a:lnTo>
                  <a:close/>
                  <a:moveTo>
                    <a:pt x="160" y="151"/>
                  </a:moveTo>
                  <a:lnTo>
                    <a:pt x="160" y="151"/>
                  </a:lnTo>
                  <a:lnTo>
                    <a:pt x="160" y="151"/>
                  </a:lnTo>
                  <a:close/>
                  <a:moveTo>
                    <a:pt x="160" y="151"/>
                  </a:moveTo>
                  <a:lnTo>
                    <a:pt x="160" y="151"/>
                  </a:lnTo>
                  <a:lnTo>
                    <a:pt x="160" y="151"/>
                  </a:lnTo>
                  <a:close/>
                  <a:moveTo>
                    <a:pt x="160" y="151"/>
                  </a:moveTo>
                  <a:lnTo>
                    <a:pt x="160" y="151"/>
                  </a:lnTo>
                  <a:lnTo>
                    <a:pt x="160" y="151"/>
                  </a:lnTo>
                  <a:close/>
                  <a:moveTo>
                    <a:pt x="160" y="151"/>
                  </a:moveTo>
                  <a:lnTo>
                    <a:pt x="160" y="151"/>
                  </a:lnTo>
                  <a:lnTo>
                    <a:pt x="160" y="151"/>
                  </a:lnTo>
                  <a:lnTo>
                    <a:pt x="160" y="151"/>
                  </a:lnTo>
                  <a:close/>
                  <a:moveTo>
                    <a:pt x="160" y="151"/>
                  </a:moveTo>
                  <a:lnTo>
                    <a:pt x="160" y="151"/>
                  </a:lnTo>
                  <a:lnTo>
                    <a:pt x="160" y="151"/>
                  </a:lnTo>
                  <a:close/>
                  <a:moveTo>
                    <a:pt x="160" y="151"/>
                  </a:moveTo>
                  <a:lnTo>
                    <a:pt x="160" y="151"/>
                  </a:lnTo>
                  <a:lnTo>
                    <a:pt x="160" y="151"/>
                  </a:lnTo>
                  <a:close/>
                  <a:moveTo>
                    <a:pt x="160" y="151"/>
                  </a:moveTo>
                  <a:lnTo>
                    <a:pt x="161" y="152"/>
                  </a:lnTo>
                  <a:lnTo>
                    <a:pt x="160" y="151"/>
                  </a:lnTo>
                  <a:close/>
                  <a:moveTo>
                    <a:pt x="161" y="152"/>
                  </a:moveTo>
                  <a:lnTo>
                    <a:pt x="161" y="153"/>
                  </a:lnTo>
                  <a:lnTo>
                    <a:pt x="161" y="152"/>
                  </a:lnTo>
                  <a:close/>
                  <a:moveTo>
                    <a:pt x="161" y="153"/>
                  </a:moveTo>
                  <a:lnTo>
                    <a:pt x="161" y="153"/>
                  </a:lnTo>
                  <a:lnTo>
                    <a:pt x="161" y="153"/>
                  </a:lnTo>
                  <a:close/>
                  <a:moveTo>
                    <a:pt x="161" y="153"/>
                  </a:moveTo>
                  <a:lnTo>
                    <a:pt x="162" y="153"/>
                  </a:lnTo>
                  <a:lnTo>
                    <a:pt x="161" y="153"/>
                  </a:lnTo>
                  <a:close/>
                  <a:moveTo>
                    <a:pt x="116" y="107"/>
                  </a:moveTo>
                  <a:lnTo>
                    <a:pt x="124" y="117"/>
                  </a:lnTo>
                  <a:lnTo>
                    <a:pt x="123" y="116"/>
                  </a:lnTo>
                  <a:lnTo>
                    <a:pt x="123" y="116"/>
                  </a:lnTo>
                  <a:lnTo>
                    <a:pt x="126" y="121"/>
                  </a:lnTo>
                  <a:lnTo>
                    <a:pt x="116" y="111"/>
                  </a:lnTo>
                  <a:lnTo>
                    <a:pt x="124" y="120"/>
                  </a:lnTo>
                  <a:lnTo>
                    <a:pt x="121" y="119"/>
                  </a:lnTo>
                  <a:lnTo>
                    <a:pt x="121" y="119"/>
                  </a:lnTo>
                  <a:lnTo>
                    <a:pt x="125" y="122"/>
                  </a:lnTo>
                  <a:lnTo>
                    <a:pt x="125" y="122"/>
                  </a:lnTo>
                  <a:cubicBezTo>
                    <a:pt x="125" y="122"/>
                    <a:pt x="125" y="122"/>
                    <a:pt x="125" y="122"/>
                  </a:cubicBezTo>
                  <a:lnTo>
                    <a:pt x="125" y="122"/>
                  </a:lnTo>
                  <a:lnTo>
                    <a:pt x="128" y="125"/>
                  </a:lnTo>
                  <a:lnTo>
                    <a:pt x="128" y="125"/>
                  </a:lnTo>
                  <a:lnTo>
                    <a:pt x="128" y="125"/>
                  </a:lnTo>
                  <a:lnTo>
                    <a:pt x="130" y="125"/>
                  </a:lnTo>
                  <a:lnTo>
                    <a:pt x="133" y="129"/>
                  </a:lnTo>
                  <a:lnTo>
                    <a:pt x="133" y="129"/>
                  </a:lnTo>
                  <a:lnTo>
                    <a:pt x="132" y="129"/>
                  </a:lnTo>
                  <a:lnTo>
                    <a:pt x="134" y="130"/>
                  </a:lnTo>
                  <a:lnTo>
                    <a:pt x="134" y="130"/>
                  </a:lnTo>
                  <a:lnTo>
                    <a:pt x="135" y="131"/>
                  </a:lnTo>
                  <a:lnTo>
                    <a:pt x="135" y="131"/>
                  </a:lnTo>
                  <a:lnTo>
                    <a:pt x="138" y="133"/>
                  </a:lnTo>
                  <a:lnTo>
                    <a:pt x="138" y="133"/>
                  </a:lnTo>
                  <a:lnTo>
                    <a:pt x="138" y="133"/>
                  </a:lnTo>
                  <a:lnTo>
                    <a:pt x="140" y="135"/>
                  </a:lnTo>
                  <a:lnTo>
                    <a:pt x="140" y="135"/>
                  </a:lnTo>
                  <a:lnTo>
                    <a:pt x="140" y="136"/>
                  </a:lnTo>
                  <a:lnTo>
                    <a:pt x="145" y="140"/>
                  </a:lnTo>
                  <a:lnTo>
                    <a:pt x="145" y="140"/>
                  </a:lnTo>
                  <a:lnTo>
                    <a:pt x="143" y="138"/>
                  </a:lnTo>
                  <a:lnTo>
                    <a:pt x="145" y="139"/>
                  </a:lnTo>
                  <a:lnTo>
                    <a:pt x="145" y="139"/>
                  </a:lnTo>
                  <a:lnTo>
                    <a:pt x="146" y="141"/>
                  </a:lnTo>
                  <a:lnTo>
                    <a:pt x="146" y="141"/>
                  </a:lnTo>
                  <a:lnTo>
                    <a:pt x="147" y="142"/>
                  </a:lnTo>
                  <a:lnTo>
                    <a:pt x="147" y="142"/>
                  </a:lnTo>
                  <a:cubicBezTo>
                    <a:pt x="146" y="141"/>
                    <a:pt x="146" y="140"/>
                    <a:pt x="145" y="140"/>
                  </a:cubicBezTo>
                  <a:lnTo>
                    <a:pt x="145" y="140"/>
                  </a:lnTo>
                  <a:lnTo>
                    <a:pt x="155" y="147"/>
                  </a:lnTo>
                  <a:lnTo>
                    <a:pt x="158" y="151"/>
                  </a:lnTo>
                  <a:lnTo>
                    <a:pt x="161" y="154"/>
                  </a:lnTo>
                  <a:lnTo>
                    <a:pt x="156" y="148"/>
                  </a:lnTo>
                  <a:lnTo>
                    <a:pt x="160" y="151"/>
                  </a:lnTo>
                  <a:lnTo>
                    <a:pt x="151" y="142"/>
                  </a:lnTo>
                  <a:lnTo>
                    <a:pt x="151" y="142"/>
                  </a:lnTo>
                  <a:lnTo>
                    <a:pt x="151" y="142"/>
                  </a:lnTo>
                  <a:lnTo>
                    <a:pt x="151" y="142"/>
                  </a:lnTo>
                  <a:lnTo>
                    <a:pt x="142" y="133"/>
                  </a:lnTo>
                  <a:lnTo>
                    <a:pt x="142" y="133"/>
                  </a:lnTo>
                  <a:lnTo>
                    <a:pt x="140" y="132"/>
                  </a:lnTo>
                  <a:lnTo>
                    <a:pt x="138" y="130"/>
                  </a:lnTo>
                  <a:lnTo>
                    <a:pt x="138" y="130"/>
                  </a:lnTo>
                  <a:lnTo>
                    <a:pt x="133" y="125"/>
                  </a:lnTo>
                  <a:lnTo>
                    <a:pt x="133" y="125"/>
                  </a:lnTo>
                  <a:lnTo>
                    <a:pt x="133" y="125"/>
                  </a:lnTo>
                  <a:lnTo>
                    <a:pt x="133" y="125"/>
                  </a:lnTo>
                  <a:lnTo>
                    <a:pt x="130" y="122"/>
                  </a:lnTo>
                  <a:lnTo>
                    <a:pt x="130" y="122"/>
                  </a:lnTo>
                  <a:cubicBezTo>
                    <a:pt x="131" y="122"/>
                    <a:pt x="132" y="123"/>
                    <a:pt x="133" y="125"/>
                  </a:cubicBezTo>
                  <a:lnTo>
                    <a:pt x="116" y="107"/>
                  </a:lnTo>
                  <a:close/>
                  <a:moveTo>
                    <a:pt x="162" y="153"/>
                  </a:moveTo>
                  <a:lnTo>
                    <a:pt x="162" y="154"/>
                  </a:lnTo>
                  <a:lnTo>
                    <a:pt x="162" y="153"/>
                  </a:lnTo>
                  <a:close/>
                  <a:moveTo>
                    <a:pt x="162" y="154"/>
                  </a:moveTo>
                  <a:lnTo>
                    <a:pt x="162" y="154"/>
                  </a:lnTo>
                  <a:lnTo>
                    <a:pt x="162" y="154"/>
                  </a:lnTo>
                  <a:close/>
                  <a:moveTo>
                    <a:pt x="162" y="154"/>
                  </a:moveTo>
                  <a:lnTo>
                    <a:pt x="162" y="154"/>
                  </a:lnTo>
                  <a:lnTo>
                    <a:pt x="162" y="154"/>
                  </a:lnTo>
                  <a:close/>
                  <a:moveTo>
                    <a:pt x="162" y="154"/>
                  </a:moveTo>
                  <a:lnTo>
                    <a:pt x="162" y="154"/>
                  </a:lnTo>
                  <a:lnTo>
                    <a:pt x="162" y="154"/>
                  </a:lnTo>
                  <a:close/>
                  <a:moveTo>
                    <a:pt x="162" y="154"/>
                  </a:moveTo>
                  <a:lnTo>
                    <a:pt x="162" y="154"/>
                  </a:lnTo>
                  <a:lnTo>
                    <a:pt x="162" y="154"/>
                  </a:lnTo>
                  <a:close/>
                  <a:moveTo>
                    <a:pt x="162" y="154"/>
                  </a:moveTo>
                  <a:lnTo>
                    <a:pt x="163" y="154"/>
                  </a:lnTo>
                  <a:lnTo>
                    <a:pt x="162" y="154"/>
                  </a:lnTo>
                  <a:close/>
                  <a:moveTo>
                    <a:pt x="163" y="154"/>
                  </a:moveTo>
                  <a:lnTo>
                    <a:pt x="163" y="154"/>
                  </a:lnTo>
                  <a:lnTo>
                    <a:pt x="163" y="154"/>
                  </a:lnTo>
                  <a:close/>
                  <a:moveTo>
                    <a:pt x="163" y="154"/>
                  </a:moveTo>
                  <a:lnTo>
                    <a:pt x="163" y="154"/>
                  </a:lnTo>
                  <a:lnTo>
                    <a:pt x="163" y="154"/>
                  </a:lnTo>
                  <a:close/>
                  <a:moveTo>
                    <a:pt x="163" y="154"/>
                  </a:moveTo>
                  <a:lnTo>
                    <a:pt x="163" y="154"/>
                  </a:lnTo>
                  <a:lnTo>
                    <a:pt x="163" y="154"/>
                  </a:lnTo>
                  <a:close/>
                  <a:moveTo>
                    <a:pt x="163" y="154"/>
                  </a:moveTo>
                  <a:lnTo>
                    <a:pt x="163" y="155"/>
                  </a:lnTo>
                  <a:lnTo>
                    <a:pt x="163" y="154"/>
                  </a:lnTo>
                  <a:close/>
                  <a:moveTo>
                    <a:pt x="163" y="155"/>
                  </a:moveTo>
                  <a:lnTo>
                    <a:pt x="163" y="155"/>
                  </a:lnTo>
                  <a:lnTo>
                    <a:pt x="163" y="155"/>
                  </a:lnTo>
                  <a:close/>
                  <a:moveTo>
                    <a:pt x="163" y="155"/>
                  </a:moveTo>
                  <a:lnTo>
                    <a:pt x="163" y="155"/>
                  </a:lnTo>
                  <a:lnTo>
                    <a:pt x="163" y="155"/>
                  </a:lnTo>
                  <a:close/>
                  <a:moveTo>
                    <a:pt x="161" y="155"/>
                  </a:moveTo>
                  <a:lnTo>
                    <a:pt x="161" y="155"/>
                  </a:lnTo>
                  <a:lnTo>
                    <a:pt x="161" y="155"/>
                  </a:lnTo>
                  <a:lnTo>
                    <a:pt x="161" y="155"/>
                  </a:lnTo>
                  <a:close/>
                  <a:moveTo>
                    <a:pt x="163" y="155"/>
                  </a:moveTo>
                  <a:lnTo>
                    <a:pt x="163" y="155"/>
                  </a:lnTo>
                  <a:lnTo>
                    <a:pt x="163" y="155"/>
                  </a:lnTo>
                  <a:close/>
                  <a:moveTo>
                    <a:pt x="161" y="155"/>
                  </a:moveTo>
                  <a:lnTo>
                    <a:pt x="161" y="155"/>
                  </a:lnTo>
                  <a:lnTo>
                    <a:pt x="161" y="155"/>
                  </a:lnTo>
                  <a:lnTo>
                    <a:pt x="161" y="155"/>
                  </a:lnTo>
                  <a:close/>
                  <a:moveTo>
                    <a:pt x="163" y="155"/>
                  </a:moveTo>
                  <a:lnTo>
                    <a:pt x="163" y="155"/>
                  </a:lnTo>
                  <a:lnTo>
                    <a:pt x="163" y="155"/>
                  </a:lnTo>
                  <a:close/>
                  <a:moveTo>
                    <a:pt x="163" y="155"/>
                  </a:moveTo>
                  <a:lnTo>
                    <a:pt x="164" y="155"/>
                  </a:lnTo>
                  <a:lnTo>
                    <a:pt x="163" y="155"/>
                  </a:lnTo>
                  <a:close/>
                  <a:moveTo>
                    <a:pt x="164" y="155"/>
                  </a:moveTo>
                  <a:lnTo>
                    <a:pt x="164" y="155"/>
                  </a:lnTo>
                  <a:lnTo>
                    <a:pt x="164" y="155"/>
                  </a:lnTo>
                  <a:close/>
                  <a:moveTo>
                    <a:pt x="164" y="155"/>
                  </a:moveTo>
                  <a:lnTo>
                    <a:pt x="164" y="155"/>
                  </a:lnTo>
                  <a:lnTo>
                    <a:pt x="164" y="155"/>
                  </a:lnTo>
                  <a:close/>
                  <a:moveTo>
                    <a:pt x="164" y="155"/>
                  </a:moveTo>
                  <a:lnTo>
                    <a:pt x="164" y="155"/>
                  </a:lnTo>
                  <a:lnTo>
                    <a:pt x="164" y="155"/>
                  </a:lnTo>
                  <a:close/>
                  <a:moveTo>
                    <a:pt x="164" y="155"/>
                  </a:moveTo>
                  <a:lnTo>
                    <a:pt x="164" y="155"/>
                  </a:lnTo>
                  <a:lnTo>
                    <a:pt x="164" y="155"/>
                  </a:lnTo>
                  <a:close/>
                  <a:moveTo>
                    <a:pt x="164" y="155"/>
                  </a:moveTo>
                  <a:lnTo>
                    <a:pt x="164" y="155"/>
                  </a:lnTo>
                  <a:lnTo>
                    <a:pt x="164" y="155"/>
                  </a:lnTo>
                  <a:close/>
                  <a:moveTo>
                    <a:pt x="164" y="155"/>
                  </a:moveTo>
                  <a:lnTo>
                    <a:pt x="164" y="155"/>
                  </a:lnTo>
                  <a:lnTo>
                    <a:pt x="164" y="155"/>
                  </a:lnTo>
                  <a:close/>
                  <a:moveTo>
                    <a:pt x="164" y="155"/>
                  </a:moveTo>
                  <a:lnTo>
                    <a:pt x="165" y="156"/>
                  </a:lnTo>
                  <a:lnTo>
                    <a:pt x="164" y="155"/>
                  </a:lnTo>
                  <a:close/>
                  <a:moveTo>
                    <a:pt x="165" y="156"/>
                  </a:moveTo>
                  <a:lnTo>
                    <a:pt x="165" y="156"/>
                  </a:lnTo>
                  <a:lnTo>
                    <a:pt x="165" y="156"/>
                  </a:lnTo>
                  <a:close/>
                  <a:moveTo>
                    <a:pt x="165" y="156"/>
                  </a:moveTo>
                  <a:lnTo>
                    <a:pt x="165" y="157"/>
                  </a:lnTo>
                  <a:lnTo>
                    <a:pt x="165" y="156"/>
                  </a:lnTo>
                  <a:close/>
                  <a:moveTo>
                    <a:pt x="160" y="153"/>
                  </a:moveTo>
                  <a:lnTo>
                    <a:pt x="160" y="154"/>
                  </a:lnTo>
                  <a:lnTo>
                    <a:pt x="160" y="154"/>
                  </a:lnTo>
                  <a:lnTo>
                    <a:pt x="162" y="155"/>
                  </a:lnTo>
                  <a:lnTo>
                    <a:pt x="162" y="155"/>
                  </a:lnTo>
                  <a:lnTo>
                    <a:pt x="164" y="157"/>
                  </a:lnTo>
                  <a:lnTo>
                    <a:pt x="164" y="157"/>
                  </a:lnTo>
                  <a:lnTo>
                    <a:pt x="163" y="155"/>
                  </a:lnTo>
                  <a:lnTo>
                    <a:pt x="163" y="155"/>
                  </a:lnTo>
                  <a:lnTo>
                    <a:pt x="160" y="153"/>
                  </a:lnTo>
                  <a:close/>
                  <a:moveTo>
                    <a:pt x="165" y="157"/>
                  </a:moveTo>
                  <a:lnTo>
                    <a:pt x="165" y="157"/>
                  </a:lnTo>
                  <a:lnTo>
                    <a:pt x="165" y="157"/>
                  </a:lnTo>
                  <a:close/>
                  <a:moveTo>
                    <a:pt x="165" y="157"/>
                  </a:moveTo>
                  <a:lnTo>
                    <a:pt x="166" y="157"/>
                  </a:lnTo>
                  <a:lnTo>
                    <a:pt x="165" y="157"/>
                  </a:lnTo>
                  <a:close/>
                  <a:moveTo>
                    <a:pt x="166" y="157"/>
                  </a:moveTo>
                  <a:lnTo>
                    <a:pt x="166" y="157"/>
                  </a:lnTo>
                  <a:lnTo>
                    <a:pt x="166" y="157"/>
                  </a:lnTo>
                  <a:close/>
                  <a:moveTo>
                    <a:pt x="166" y="157"/>
                  </a:moveTo>
                  <a:lnTo>
                    <a:pt x="166" y="157"/>
                  </a:lnTo>
                  <a:lnTo>
                    <a:pt x="166" y="157"/>
                  </a:lnTo>
                  <a:close/>
                  <a:moveTo>
                    <a:pt x="166" y="157"/>
                  </a:moveTo>
                  <a:lnTo>
                    <a:pt x="166" y="157"/>
                  </a:lnTo>
                  <a:lnTo>
                    <a:pt x="166" y="157"/>
                  </a:lnTo>
                  <a:close/>
                  <a:moveTo>
                    <a:pt x="166" y="157"/>
                  </a:moveTo>
                  <a:lnTo>
                    <a:pt x="166" y="157"/>
                  </a:lnTo>
                  <a:lnTo>
                    <a:pt x="166" y="157"/>
                  </a:lnTo>
                  <a:close/>
                  <a:moveTo>
                    <a:pt x="166" y="157"/>
                  </a:moveTo>
                  <a:lnTo>
                    <a:pt x="167" y="158"/>
                  </a:lnTo>
                  <a:lnTo>
                    <a:pt x="166" y="157"/>
                  </a:lnTo>
                  <a:close/>
                  <a:moveTo>
                    <a:pt x="167" y="158"/>
                  </a:moveTo>
                  <a:lnTo>
                    <a:pt x="167" y="158"/>
                  </a:lnTo>
                  <a:lnTo>
                    <a:pt x="167" y="158"/>
                  </a:lnTo>
                  <a:close/>
                  <a:moveTo>
                    <a:pt x="167" y="158"/>
                  </a:moveTo>
                  <a:lnTo>
                    <a:pt x="167" y="159"/>
                  </a:lnTo>
                  <a:lnTo>
                    <a:pt x="167" y="158"/>
                  </a:lnTo>
                  <a:close/>
                  <a:moveTo>
                    <a:pt x="167" y="159"/>
                  </a:moveTo>
                  <a:lnTo>
                    <a:pt x="167" y="159"/>
                  </a:lnTo>
                  <a:lnTo>
                    <a:pt x="167" y="159"/>
                  </a:lnTo>
                  <a:close/>
                  <a:moveTo>
                    <a:pt x="167" y="159"/>
                  </a:moveTo>
                  <a:lnTo>
                    <a:pt x="168" y="159"/>
                  </a:lnTo>
                  <a:lnTo>
                    <a:pt x="167" y="159"/>
                  </a:lnTo>
                  <a:close/>
                  <a:moveTo>
                    <a:pt x="168" y="159"/>
                  </a:moveTo>
                  <a:lnTo>
                    <a:pt x="168" y="159"/>
                  </a:lnTo>
                  <a:lnTo>
                    <a:pt x="168" y="159"/>
                  </a:lnTo>
                  <a:close/>
                  <a:moveTo>
                    <a:pt x="168" y="159"/>
                  </a:moveTo>
                  <a:lnTo>
                    <a:pt x="169" y="160"/>
                  </a:lnTo>
                  <a:lnTo>
                    <a:pt x="168" y="159"/>
                  </a:lnTo>
                  <a:close/>
                  <a:moveTo>
                    <a:pt x="169" y="160"/>
                  </a:moveTo>
                  <a:lnTo>
                    <a:pt x="169" y="160"/>
                  </a:lnTo>
                  <a:lnTo>
                    <a:pt x="169" y="160"/>
                  </a:lnTo>
                  <a:close/>
                  <a:moveTo>
                    <a:pt x="169" y="160"/>
                  </a:moveTo>
                  <a:lnTo>
                    <a:pt x="169" y="160"/>
                  </a:lnTo>
                  <a:lnTo>
                    <a:pt x="169" y="160"/>
                  </a:lnTo>
                  <a:close/>
                  <a:moveTo>
                    <a:pt x="169" y="160"/>
                  </a:moveTo>
                  <a:lnTo>
                    <a:pt x="169" y="160"/>
                  </a:lnTo>
                  <a:lnTo>
                    <a:pt x="169" y="160"/>
                  </a:lnTo>
                  <a:close/>
                  <a:moveTo>
                    <a:pt x="169" y="160"/>
                  </a:moveTo>
                  <a:lnTo>
                    <a:pt x="169" y="160"/>
                  </a:lnTo>
                  <a:lnTo>
                    <a:pt x="169" y="160"/>
                  </a:lnTo>
                  <a:close/>
                  <a:moveTo>
                    <a:pt x="204" y="146"/>
                  </a:moveTo>
                  <a:lnTo>
                    <a:pt x="204" y="146"/>
                  </a:lnTo>
                  <a:cubicBezTo>
                    <a:pt x="209" y="153"/>
                    <a:pt x="213" y="158"/>
                    <a:pt x="216" y="162"/>
                  </a:cubicBezTo>
                  <a:lnTo>
                    <a:pt x="216" y="162"/>
                  </a:lnTo>
                  <a:lnTo>
                    <a:pt x="210" y="155"/>
                  </a:lnTo>
                  <a:lnTo>
                    <a:pt x="210" y="155"/>
                  </a:lnTo>
                  <a:cubicBezTo>
                    <a:pt x="212" y="158"/>
                    <a:pt x="214" y="161"/>
                    <a:pt x="216" y="163"/>
                  </a:cubicBezTo>
                  <a:lnTo>
                    <a:pt x="216" y="163"/>
                  </a:lnTo>
                  <a:cubicBezTo>
                    <a:pt x="212" y="159"/>
                    <a:pt x="208" y="154"/>
                    <a:pt x="206" y="150"/>
                  </a:cubicBezTo>
                  <a:lnTo>
                    <a:pt x="206" y="150"/>
                  </a:lnTo>
                  <a:lnTo>
                    <a:pt x="210" y="155"/>
                  </a:lnTo>
                  <a:lnTo>
                    <a:pt x="210" y="155"/>
                  </a:lnTo>
                  <a:cubicBezTo>
                    <a:pt x="209" y="153"/>
                    <a:pt x="207" y="150"/>
                    <a:pt x="205" y="148"/>
                  </a:cubicBezTo>
                  <a:lnTo>
                    <a:pt x="205" y="148"/>
                  </a:lnTo>
                  <a:cubicBezTo>
                    <a:pt x="205" y="147"/>
                    <a:pt x="205" y="147"/>
                    <a:pt x="204" y="146"/>
                  </a:cubicBezTo>
                  <a:close/>
                  <a:moveTo>
                    <a:pt x="177" y="169"/>
                  </a:moveTo>
                  <a:lnTo>
                    <a:pt x="178" y="169"/>
                  </a:lnTo>
                  <a:lnTo>
                    <a:pt x="177" y="169"/>
                  </a:lnTo>
                  <a:close/>
                  <a:moveTo>
                    <a:pt x="178" y="169"/>
                  </a:moveTo>
                  <a:lnTo>
                    <a:pt x="178" y="169"/>
                  </a:lnTo>
                  <a:lnTo>
                    <a:pt x="178" y="169"/>
                  </a:lnTo>
                  <a:close/>
                  <a:moveTo>
                    <a:pt x="178" y="169"/>
                  </a:moveTo>
                  <a:lnTo>
                    <a:pt x="179" y="170"/>
                  </a:lnTo>
                  <a:lnTo>
                    <a:pt x="178" y="169"/>
                  </a:lnTo>
                  <a:close/>
                  <a:moveTo>
                    <a:pt x="179" y="170"/>
                  </a:moveTo>
                  <a:lnTo>
                    <a:pt x="179" y="170"/>
                  </a:lnTo>
                  <a:lnTo>
                    <a:pt x="179" y="170"/>
                  </a:lnTo>
                  <a:close/>
                  <a:moveTo>
                    <a:pt x="179" y="170"/>
                  </a:moveTo>
                  <a:lnTo>
                    <a:pt x="180" y="171"/>
                  </a:lnTo>
                  <a:lnTo>
                    <a:pt x="179" y="170"/>
                  </a:lnTo>
                  <a:close/>
                  <a:moveTo>
                    <a:pt x="180" y="171"/>
                  </a:moveTo>
                  <a:lnTo>
                    <a:pt x="181" y="172"/>
                  </a:lnTo>
                  <a:lnTo>
                    <a:pt x="180" y="171"/>
                  </a:lnTo>
                  <a:close/>
                  <a:moveTo>
                    <a:pt x="181" y="172"/>
                  </a:moveTo>
                  <a:lnTo>
                    <a:pt x="181" y="172"/>
                  </a:lnTo>
                  <a:lnTo>
                    <a:pt x="181" y="172"/>
                  </a:lnTo>
                  <a:close/>
                  <a:moveTo>
                    <a:pt x="181" y="172"/>
                  </a:moveTo>
                  <a:lnTo>
                    <a:pt x="181" y="173"/>
                  </a:lnTo>
                  <a:lnTo>
                    <a:pt x="181" y="172"/>
                  </a:lnTo>
                  <a:close/>
                  <a:moveTo>
                    <a:pt x="181" y="173"/>
                  </a:moveTo>
                  <a:lnTo>
                    <a:pt x="181" y="173"/>
                  </a:lnTo>
                  <a:lnTo>
                    <a:pt x="181" y="173"/>
                  </a:lnTo>
                  <a:close/>
                  <a:moveTo>
                    <a:pt x="181" y="173"/>
                  </a:moveTo>
                  <a:lnTo>
                    <a:pt x="181" y="173"/>
                  </a:lnTo>
                  <a:lnTo>
                    <a:pt x="181" y="173"/>
                  </a:lnTo>
                  <a:close/>
                  <a:moveTo>
                    <a:pt x="181" y="173"/>
                  </a:moveTo>
                  <a:lnTo>
                    <a:pt x="181" y="173"/>
                  </a:lnTo>
                  <a:lnTo>
                    <a:pt x="181" y="173"/>
                  </a:lnTo>
                  <a:close/>
                  <a:moveTo>
                    <a:pt x="181" y="173"/>
                  </a:moveTo>
                  <a:lnTo>
                    <a:pt x="184" y="176"/>
                  </a:lnTo>
                  <a:lnTo>
                    <a:pt x="181" y="173"/>
                  </a:lnTo>
                  <a:close/>
                  <a:moveTo>
                    <a:pt x="161" y="96"/>
                  </a:moveTo>
                  <a:lnTo>
                    <a:pt x="161" y="96"/>
                  </a:lnTo>
                  <a:lnTo>
                    <a:pt x="161" y="96"/>
                  </a:lnTo>
                  <a:cubicBezTo>
                    <a:pt x="163" y="99"/>
                    <a:pt x="165" y="102"/>
                    <a:pt x="167" y="105"/>
                  </a:cubicBezTo>
                  <a:lnTo>
                    <a:pt x="167" y="105"/>
                  </a:lnTo>
                  <a:lnTo>
                    <a:pt x="182" y="127"/>
                  </a:lnTo>
                  <a:lnTo>
                    <a:pt x="182" y="127"/>
                  </a:lnTo>
                  <a:cubicBezTo>
                    <a:pt x="182" y="129"/>
                    <a:pt x="183" y="131"/>
                    <a:pt x="186" y="133"/>
                  </a:cubicBezTo>
                  <a:cubicBezTo>
                    <a:pt x="184" y="130"/>
                    <a:pt x="183" y="127"/>
                    <a:pt x="182" y="125"/>
                  </a:cubicBezTo>
                  <a:lnTo>
                    <a:pt x="182" y="125"/>
                  </a:lnTo>
                  <a:cubicBezTo>
                    <a:pt x="182" y="123"/>
                    <a:pt x="182" y="122"/>
                    <a:pt x="180" y="119"/>
                  </a:cubicBezTo>
                  <a:lnTo>
                    <a:pt x="180" y="119"/>
                  </a:lnTo>
                  <a:lnTo>
                    <a:pt x="183" y="122"/>
                  </a:lnTo>
                  <a:lnTo>
                    <a:pt x="183" y="122"/>
                  </a:lnTo>
                  <a:cubicBezTo>
                    <a:pt x="192" y="134"/>
                    <a:pt x="202" y="147"/>
                    <a:pt x="211" y="162"/>
                  </a:cubicBezTo>
                  <a:lnTo>
                    <a:pt x="211" y="162"/>
                  </a:lnTo>
                  <a:cubicBezTo>
                    <a:pt x="207" y="156"/>
                    <a:pt x="202" y="150"/>
                    <a:pt x="197" y="145"/>
                  </a:cubicBezTo>
                  <a:lnTo>
                    <a:pt x="197" y="145"/>
                  </a:lnTo>
                  <a:lnTo>
                    <a:pt x="220" y="176"/>
                  </a:lnTo>
                  <a:lnTo>
                    <a:pt x="220" y="176"/>
                  </a:lnTo>
                  <a:cubicBezTo>
                    <a:pt x="214" y="169"/>
                    <a:pt x="207" y="160"/>
                    <a:pt x="196" y="144"/>
                  </a:cubicBezTo>
                  <a:lnTo>
                    <a:pt x="196" y="144"/>
                  </a:lnTo>
                  <a:cubicBezTo>
                    <a:pt x="196" y="144"/>
                    <a:pt x="197" y="144"/>
                    <a:pt x="197" y="145"/>
                  </a:cubicBezTo>
                  <a:lnTo>
                    <a:pt x="197" y="145"/>
                  </a:lnTo>
                  <a:lnTo>
                    <a:pt x="195" y="142"/>
                  </a:lnTo>
                  <a:lnTo>
                    <a:pt x="195" y="142"/>
                  </a:lnTo>
                  <a:cubicBezTo>
                    <a:pt x="195" y="143"/>
                    <a:pt x="196" y="143"/>
                    <a:pt x="196" y="144"/>
                  </a:cubicBezTo>
                  <a:lnTo>
                    <a:pt x="196" y="144"/>
                  </a:lnTo>
                  <a:cubicBezTo>
                    <a:pt x="190" y="138"/>
                    <a:pt x="185" y="132"/>
                    <a:pt x="180" y="127"/>
                  </a:cubicBezTo>
                  <a:lnTo>
                    <a:pt x="180" y="127"/>
                  </a:lnTo>
                  <a:cubicBezTo>
                    <a:pt x="180" y="128"/>
                    <a:pt x="181" y="129"/>
                    <a:pt x="181" y="129"/>
                  </a:cubicBezTo>
                  <a:lnTo>
                    <a:pt x="181" y="129"/>
                  </a:lnTo>
                  <a:cubicBezTo>
                    <a:pt x="180" y="128"/>
                    <a:pt x="179" y="126"/>
                    <a:pt x="177" y="125"/>
                  </a:cubicBezTo>
                  <a:lnTo>
                    <a:pt x="177" y="125"/>
                  </a:lnTo>
                  <a:cubicBezTo>
                    <a:pt x="178" y="125"/>
                    <a:pt x="179" y="126"/>
                    <a:pt x="180" y="127"/>
                  </a:cubicBezTo>
                  <a:lnTo>
                    <a:pt x="180" y="127"/>
                  </a:lnTo>
                  <a:cubicBezTo>
                    <a:pt x="177" y="123"/>
                    <a:pt x="175" y="119"/>
                    <a:pt x="173" y="116"/>
                  </a:cubicBezTo>
                  <a:lnTo>
                    <a:pt x="173" y="116"/>
                  </a:lnTo>
                  <a:cubicBezTo>
                    <a:pt x="168" y="108"/>
                    <a:pt x="163" y="101"/>
                    <a:pt x="161" y="96"/>
                  </a:cubicBezTo>
                  <a:close/>
                  <a:moveTo>
                    <a:pt x="184" y="176"/>
                  </a:moveTo>
                  <a:lnTo>
                    <a:pt x="185" y="176"/>
                  </a:lnTo>
                  <a:lnTo>
                    <a:pt x="184" y="176"/>
                  </a:lnTo>
                  <a:close/>
                  <a:moveTo>
                    <a:pt x="185" y="176"/>
                  </a:moveTo>
                  <a:lnTo>
                    <a:pt x="185" y="176"/>
                  </a:lnTo>
                  <a:lnTo>
                    <a:pt x="185" y="176"/>
                  </a:lnTo>
                  <a:close/>
                  <a:moveTo>
                    <a:pt x="185" y="176"/>
                  </a:moveTo>
                  <a:lnTo>
                    <a:pt x="185" y="177"/>
                  </a:lnTo>
                  <a:lnTo>
                    <a:pt x="185" y="176"/>
                  </a:lnTo>
                  <a:close/>
                  <a:moveTo>
                    <a:pt x="185" y="177"/>
                  </a:moveTo>
                  <a:lnTo>
                    <a:pt x="185" y="177"/>
                  </a:lnTo>
                  <a:lnTo>
                    <a:pt x="185" y="177"/>
                  </a:lnTo>
                  <a:close/>
                  <a:moveTo>
                    <a:pt x="185" y="177"/>
                  </a:moveTo>
                  <a:lnTo>
                    <a:pt x="186" y="177"/>
                  </a:lnTo>
                  <a:lnTo>
                    <a:pt x="185" y="177"/>
                  </a:lnTo>
                  <a:close/>
                  <a:moveTo>
                    <a:pt x="186" y="177"/>
                  </a:moveTo>
                  <a:lnTo>
                    <a:pt x="186" y="177"/>
                  </a:lnTo>
                  <a:lnTo>
                    <a:pt x="186" y="177"/>
                  </a:lnTo>
                  <a:close/>
                  <a:moveTo>
                    <a:pt x="186" y="177"/>
                  </a:moveTo>
                  <a:lnTo>
                    <a:pt x="186" y="177"/>
                  </a:lnTo>
                  <a:lnTo>
                    <a:pt x="186" y="177"/>
                  </a:lnTo>
                  <a:close/>
                  <a:moveTo>
                    <a:pt x="186" y="177"/>
                  </a:moveTo>
                  <a:lnTo>
                    <a:pt x="186" y="178"/>
                  </a:lnTo>
                  <a:lnTo>
                    <a:pt x="186" y="178"/>
                  </a:lnTo>
                  <a:lnTo>
                    <a:pt x="186" y="177"/>
                  </a:lnTo>
                  <a:close/>
                  <a:moveTo>
                    <a:pt x="186" y="178"/>
                  </a:moveTo>
                  <a:lnTo>
                    <a:pt x="186" y="178"/>
                  </a:lnTo>
                  <a:lnTo>
                    <a:pt x="186" y="178"/>
                  </a:lnTo>
                  <a:close/>
                  <a:moveTo>
                    <a:pt x="186" y="178"/>
                  </a:moveTo>
                  <a:lnTo>
                    <a:pt x="186" y="178"/>
                  </a:lnTo>
                  <a:lnTo>
                    <a:pt x="186" y="178"/>
                  </a:lnTo>
                  <a:lnTo>
                    <a:pt x="186" y="178"/>
                  </a:lnTo>
                  <a:close/>
                  <a:moveTo>
                    <a:pt x="173" y="170"/>
                  </a:moveTo>
                  <a:lnTo>
                    <a:pt x="179" y="175"/>
                  </a:lnTo>
                  <a:lnTo>
                    <a:pt x="181" y="178"/>
                  </a:lnTo>
                  <a:lnTo>
                    <a:pt x="181" y="178"/>
                  </a:lnTo>
                  <a:lnTo>
                    <a:pt x="175" y="173"/>
                  </a:lnTo>
                  <a:lnTo>
                    <a:pt x="175" y="173"/>
                  </a:lnTo>
                  <a:lnTo>
                    <a:pt x="173" y="170"/>
                  </a:lnTo>
                  <a:close/>
                  <a:moveTo>
                    <a:pt x="211" y="162"/>
                  </a:moveTo>
                  <a:cubicBezTo>
                    <a:pt x="217" y="168"/>
                    <a:pt x="222" y="176"/>
                    <a:pt x="227" y="183"/>
                  </a:cubicBezTo>
                  <a:lnTo>
                    <a:pt x="227" y="183"/>
                  </a:lnTo>
                  <a:cubicBezTo>
                    <a:pt x="225" y="181"/>
                    <a:pt x="223" y="179"/>
                    <a:pt x="221" y="177"/>
                  </a:cubicBezTo>
                  <a:lnTo>
                    <a:pt x="221" y="177"/>
                  </a:lnTo>
                  <a:cubicBezTo>
                    <a:pt x="218" y="171"/>
                    <a:pt x="215" y="166"/>
                    <a:pt x="211" y="162"/>
                  </a:cubicBezTo>
                  <a:close/>
                  <a:moveTo>
                    <a:pt x="186" y="182"/>
                  </a:moveTo>
                  <a:lnTo>
                    <a:pt x="188" y="184"/>
                  </a:lnTo>
                  <a:lnTo>
                    <a:pt x="188" y="184"/>
                  </a:lnTo>
                  <a:lnTo>
                    <a:pt x="188" y="184"/>
                  </a:lnTo>
                  <a:lnTo>
                    <a:pt x="188" y="184"/>
                  </a:lnTo>
                  <a:lnTo>
                    <a:pt x="186" y="182"/>
                  </a:lnTo>
                  <a:close/>
                  <a:moveTo>
                    <a:pt x="229" y="183"/>
                  </a:moveTo>
                  <a:cubicBezTo>
                    <a:pt x="230" y="184"/>
                    <a:pt x="230" y="185"/>
                    <a:pt x="231" y="187"/>
                  </a:cubicBezTo>
                  <a:lnTo>
                    <a:pt x="231" y="187"/>
                  </a:lnTo>
                  <a:cubicBezTo>
                    <a:pt x="229" y="185"/>
                    <a:pt x="229" y="184"/>
                    <a:pt x="229" y="183"/>
                  </a:cubicBezTo>
                  <a:close/>
                  <a:moveTo>
                    <a:pt x="234" y="190"/>
                  </a:moveTo>
                  <a:lnTo>
                    <a:pt x="234" y="190"/>
                  </a:lnTo>
                  <a:lnTo>
                    <a:pt x="234" y="190"/>
                  </a:lnTo>
                  <a:cubicBezTo>
                    <a:pt x="234" y="190"/>
                    <a:pt x="234" y="190"/>
                    <a:pt x="234" y="190"/>
                  </a:cubicBezTo>
                  <a:lnTo>
                    <a:pt x="234" y="190"/>
                  </a:lnTo>
                  <a:cubicBezTo>
                    <a:pt x="234" y="190"/>
                    <a:pt x="234" y="190"/>
                    <a:pt x="234" y="190"/>
                  </a:cubicBezTo>
                  <a:close/>
                  <a:moveTo>
                    <a:pt x="231" y="181"/>
                  </a:moveTo>
                  <a:cubicBezTo>
                    <a:pt x="234" y="185"/>
                    <a:pt x="237" y="189"/>
                    <a:pt x="240" y="194"/>
                  </a:cubicBezTo>
                  <a:lnTo>
                    <a:pt x="240" y="194"/>
                  </a:lnTo>
                  <a:cubicBezTo>
                    <a:pt x="239" y="192"/>
                    <a:pt x="237" y="191"/>
                    <a:pt x="236" y="189"/>
                  </a:cubicBezTo>
                  <a:lnTo>
                    <a:pt x="236" y="189"/>
                  </a:lnTo>
                  <a:cubicBezTo>
                    <a:pt x="234" y="186"/>
                    <a:pt x="232" y="183"/>
                    <a:pt x="231" y="181"/>
                  </a:cubicBezTo>
                  <a:close/>
                  <a:moveTo>
                    <a:pt x="230" y="181"/>
                  </a:moveTo>
                  <a:lnTo>
                    <a:pt x="230" y="181"/>
                  </a:lnTo>
                  <a:cubicBezTo>
                    <a:pt x="231" y="182"/>
                    <a:pt x="231" y="184"/>
                    <a:pt x="232" y="185"/>
                  </a:cubicBezTo>
                  <a:lnTo>
                    <a:pt x="232" y="185"/>
                  </a:lnTo>
                  <a:cubicBezTo>
                    <a:pt x="232" y="184"/>
                    <a:pt x="231" y="184"/>
                    <a:pt x="231" y="183"/>
                  </a:cubicBezTo>
                  <a:lnTo>
                    <a:pt x="231" y="183"/>
                  </a:lnTo>
                  <a:lnTo>
                    <a:pt x="234" y="187"/>
                  </a:lnTo>
                  <a:lnTo>
                    <a:pt x="234" y="187"/>
                  </a:lnTo>
                  <a:cubicBezTo>
                    <a:pt x="235" y="189"/>
                    <a:pt x="237" y="192"/>
                    <a:pt x="240" y="196"/>
                  </a:cubicBezTo>
                  <a:lnTo>
                    <a:pt x="240" y="196"/>
                  </a:lnTo>
                  <a:cubicBezTo>
                    <a:pt x="239" y="195"/>
                    <a:pt x="239" y="195"/>
                    <a:pt x="238" y="194"/>
                  </a:cubicBezTo>
                  <a:lnTo>
                    <a:pt x="238" y="194"/>
                  </a:lnTo>
                  <a:cubicBezTo>
                    <a:pt x="235" y="190"/>
                    <a:pt x="232" y="186"/>
                    <a:pt x="229" y="182"/>
                  </a:cubicBezTo>
                  <a:lnTo>
                    <a:pt x="229" y="182"/>
                  </a:lnTo>
                  <a:cubicBezTo>
                    <a:pt x="229" y="182"/>
                    <a:pt x="229" y="182"/>
                    <a:pt x="229" y="182"/>
                  </a:cubicBezTo>
                  <a:lnTo>
                    <a:pt x="229" y="182"/>
                  </a:lnTo>
                  <a:cubicBezTo>
                    <a:pt x="230" y="182"/>
                    <a:pt x="230" y="183"/>
                    <a:pt x="231" y="183"/>
                  </a:cubicBezTo>
                  <a:lnTo>
                    <a:pt x="231" y="183"/>
                  </a:lnTo>
                  <a:lnTo>
                    <a:pt x="229" y="182"/>
                  </a:lnTo>
                  <a:lnTo>
                    <a:pt x="229" y="182"/>
                  </a:lnTo>
                  <a:cubicBezTo>
                    <a:pt x="230" y="181"/>
                    <a:pt x="230" y="181"/>
                    <a:pt x="230" y="181"/>
                  </a:cubicBezTo>
                  <a:close/>
                  <a:moveTo>
                    <a:pt x="240" y="196"/>
                  </a:moveTo>
                  <a:cubicBezTo>
                    <a:pt x="241" y="197"/>
                    <a:pt x="242" y="198"/>
                    <a:pt x="244" y="200"/>
                  </a:cubicBezTo>
                  <a:lnTo>
                    <a:pt x="244" y="200"/>
                  </a:lnTo>
                  <a:lnTo>
                    <a:pt x="244" y="200"/>
                  </a:lnTo>
                  <a:lnTo>
                    <a:pt x="244" y="200"/>
                  </a:lnTo>
                  <a:cubicBezTo>
                    <a:pt x="242" y="198"/>
                    <a:pt x="241" y="197"/>
                    <a:pt x="240" y="196"/>
                  </a:cubicBezTo>
                  <a:lnTo>
                    <a:pt x="240" y="196"/>
                  </a:lnTo>
                  <a:cubicBezTo>
                    <a:pt x="240" y="196"/>
                    <a:pt x="240" y="196"/>
                    <a:pt x="240" y="196"/>
                  </a:cubicBezTo>
                  <a:close/>
                  <a:moveTo>
                    <a:pt x="213" y="204"/>
                  </a:moveTo>
                  <a:lnTo>
                    <a:pt x="213" y="204"/>
                  </a:lnTo>
                  <a:lnTo>
                    <a:pt x="213" y="204"/>
                  </a:lnTo>
                  <a:close/>
                  <a:moveTo>
                    <a:pt x="213" y="204"/>
                  </a:moveTo>
                  <a:lnTo>
                    <a:pt x="213" y="204"/>
                  </a:lnTo>
                  <a:lnTo>
                    <a:pt x="213" y="204"/>
                  </a:lnTo>
                  <a:close/>
                  <a:moveTo>
                    <a:pt x="213" y="204"/>
                  </a:moveTo>
                  <a:lnTo>
                    <a:pt x="213" y="205"/>
                  </a:lnTo>
                  <a:lnTo>
                    <a:pt x="213" y="204"/>
                  </a:lnTo>
                  <a:close/>
                  <a:moveTo>
                    <a:pt x="213" y="205"/>
                  </a:moveTo>
                  <a:lnTo>
                    <a:pt x="213" y="205"/>
                  </a:lnTo>
                  <a:lnTo>
                    <a:pt x="213" y="205"/>
                  </a:lnTo>
                  <a:close/>
                  <a:moveTo>
                    <a:pt x="213" y="205"/>
                  </a:moveTo>
                  <a:lnTo>
                    <a:pt x="214" y="205"/>
                  </a:lnTo>
                  <a:lnTo>
                    <a:pt x="213" y="205"/>
                  </a:lnTo>
                  <a:close/>
                  <a:moveTo>
                    <a:pt x="214" y="205"/>
                  </a:moveTo>
                  <a:lnTo>
                    <a:pt x="214" y="205"/>
                  </a:lnTo>
                  <a:lnTo>
                    <a:pt x="214" y="205"/>
                  </a:lnTo>
                  <a:close/>
                  <a:moveTo>
                    <a:pt x="214" y="205"/>
                  </a:moveTo>
                  <a:lnTo>
                    <a:pt x="214" y="205"/>
                  </a:lnTo>
                  <a:lnTo>
                    <a:pt x="214" y="205"/>
                  </a:lnTo>
                  <a:close/>
                  <a:moveTo>
                    <a:pt x="214" y="205"/>
                  </a:moveTo>
                  <a:lnTo>
                    <a:pt x="214" y="206"/>
                  </a:lnTo>
                  <a:lnTo>
                    <a:pt x="214" y="205"/>
                  </a:lnTo>
                  <a:close/>
                  <a:moveTo>
                    <a:pt x="214" y="206"/>
                  </a:moveTo>
                  <a:lnTo>
                    <a:pt x="215" y="206"/>
                  </a:lnTo>
                  <a:lnTo>
                    <a:pt x="214" y="206"/>
                  </a:lnTo>
                  <a:close/>
                  <a:moveTo>
                    <a:pt x="215" y="206"/>
                  </a:moveTo>
                  <a:lnTo>
                    <a:pt x="215" y="206"/>
                  </a:lnTo>
                  <a:lnTo>
                    <a:pt x="215" y="206"/>
                  </a:lnTo>
                  <a:close/>
                  <a:moveTo>
                    <a:pt x="215" y="206"/>
                  </a:moveTo>
                  <a:lnTo>
                    <a:pt x="215" y="206"/>
                  </a:lnTo>
                  <a:lnTo>
                    <a:pt x="215" y="206"/>
                  </a:lnTo>
                  <a:close/>
                  <a:moveTo>
                    <a:pt x="244" y="200"/>
                  </a:moveTo>
                  <a:lnTo>
                    <a:pt x="244" y="200"/>
                  </a:lnTo>
                  <a:cubicBezTo>
                    <a:pt x="244" y="200"/>
                    <a:pt x="245" y="201"/>
                    <a:pt x="245" y="201"/>
                  </a:cubicBezTo>
                  <a:lnTo>
                    <a:pt x="245" y="201"/>
                  </a:lnTo>
                  <a:cubicBezTo>
                    <a:pt x="246" y="203"/>
                    <a:pt x="248" y="205"/>
                    <a:pt x="249" y="206"/>
                  </a:cubicBezTo>
                  <a:lnTo>
                    <a:pt x="249" y="206"/>
                  </a:lnTo>
                  <a:lnTo>
                    <a:pt x="248" y="205"/>
                  </a:lnTo>
                  <a:lnTo>
                    <a:pt x="248" y="205"/>
                  </a:lnTo>
                  <a:lnTo>
                    <a:pt x="248" y="205"/>
                  </a:lnTo>
                  <a:lnTo>
                    <a:pt x="244" y="200"/>
                  </a:lnTo>
                  <a:close/>
                  <a:moveTo>
                    <a:pt x="215" y="206"/>
                  </a:moveTo>
                  <a:lnTo>
                    <a:pt x="215" y="206"/>
                  </a:lnTo>
                  <a:lnTo>
                    <a:pt x="215" y="206"/>
                  </a:lnTo>
                  <a:close/>
                  <a:moveTo>
                    <a:pt x="215" y="206"/>
                  </a:moveTo>
                  <a:lnTo>
                    <a:pt x="215" y="207"/>
                  </a:lnTo>
                  <a:lnTo>
                    <a:pt x="215" y="206"/>
                  </a:lnTo>
                  <a:close/>
                  <a:moveTo>
                    <a:pt x="215" y="207"/>
                  </a:moveTo>
                  <a:lnTo>
                    <a:pt x="216" y="207"/>
                  </a:lnTo>
                  <a:lnTo>
                    <a:pt x="215" y="207"/>
                  </a:lnTo>
                  <a:close/>
                  <a:moveTo>
                    <a:pt x="216" y="207"/>
                  </a:moveTo>
                  <a:lnTo>
                    <a:pt x="216" y="207"/>
                  </a:lnTo>
                  <a:lnTo>
                    <a:pt x="216" y="207"/>
                  </a:lnTo>
                  <a:close/>
                  <a:moveTo>
                    <a:pt x="248" y="207"/>
                  </a:moveTo>
                  <a:lnTo>
                    <a:pt x="248" y="207"/>
                  </a:lnTo>
                  <a:lnTo>
                    <a:pt x="248" y="207"/>
                  </a:lnTo>
                  <a:lnTo>
                    <a:pt x="248" y="207"/>
                  </a:lnTo>
                  <a:close/>
                  <a:moveTo>
                    <a:pt x="216" y="207"/>
                  </a:moveTo>
                  <a:lnTo>
                    <a:pt x="216" y="208"/>
                  </a:lnTo>
                  <a:lnTo>
                    <a:pt x="216" y="207"/>
                  </a:lnTo>
                  <a:close/>
                  <a:moveTo>
                    <a:pt x="216" y="208"/>
                  </a:moveTo>
                  <a:lnTo>
                    <a:pt x="216" y="208"/>
                  </a:lnTo>
                  <a:lnTo>
                    <a:pt x="216" y="208"/>
                  </a:lnTo>
                  <a:close/>
                  <a:moveTo>
                    <a:pt x="216" y="208"/>
                  </a:moveTo>
                  <a:lnTo>
                    <a:pt x="217" y="209"/>
                  </a:lnTo>
                  <a:lnTo>
                    <a:pt x="216" y="208"/>
                  </a:lnTo>
                  <a:close/>
                  <a:moveTo>
                    <a:pt x="217" y="209"/>
                  </a:moveTo>
                  <a:lnTo>
                    <a:pt x="218" y="209"/>
                  </a:lnTo>
                  <a:lnTo>
                    <a:pt x="217" y="209"/>
                  </a:lnTo>
                  <a:close/>
                  <a:moveTo>
                    <a:pt x="218" y="209"/>
                  </a:moveTo>
                  <a:lnTo>
                    <a:pt x="218" y="210"/>
                  </a:lnTo>
                  <a:lnTo>
                    <a:pt x="218" y="209"/>
                  </a:lnTo>
                  <a:close/>
                  <a:moveTo>
                    <a:pt x="218" y="210"/>
                  </a:moveTo>
                  <a:lnTo>
                    <a:pt x="219" y="210"/>
                  </a:lnTo>
                  <a:lnTo>
                    <a:pt x="218" y="210"/>
                  </a:lnTo>
                  <a:close/>
                  <a:moveTo>
                    <a:pt x="219" y="210"/>
                  </a:moveTo>
                  <a:lnTo>
                    <a:pt x="220" y="211"/>
                  </a:lnTo>
                  <a:lnTo>
                    <a:pt x="219" y="210"/>
                  </a:lnTo>
                  <a:close/>
                  <a:moveTo>
                    <a:pt x="220" y="211"/>
                  </a:moveTo>
                  <a:lnTo>
                    <a:pt x="220" y="211"/>
                  </a:lnTo>
                  <a:lnTo>
                    <a:pt x="220" y="211"/>
                  </a:lnTo>
                  <a:close/>
                  <a:moveTo>
                    <a:pt x="220" y="211"/>
                  </a:moveTo>
                  <a:lnTo>
                    <a:pt x="222" y="213"/>
                  </a:lnTo>
                  <a:lnTo>
                    <a:pt x="220" y="211"/>
                  </a:lnTo>
                  <a:close/>
                  <a:moveTo>
                    <a:pt x="222" y="213"/>
                  </a:moveTo>
                  <a:lnTo>
                    <a:pt x="222" y="213"/>
                  </a:lnTo>
                  <a:lnTo>
                    <a:pt x="222" y="213"/>
                  </a:lnTo>
                  <a:close/>
                  <a:moveTo>
                    <a:pt x="239" y="204"/>
                  </a:moveTo>
                  <a:lnTo>
                    <a:pt x="245" y="210"/>
                  </a:lnTo>
                  <a:lnTo>
                    <a:pt x="245" y="210"/>
                  </a:lnTo>
                  <a:cubicBezTo>
                    <a:pt x="245" y="211"/>
                    <a:pt x="246" y="212"/>
                    <a:pt x="247" y="214"/>
                  </a:cubicBezTo>
                  <a:lnTo>
                    <a:pt x="247" y="214"/>
                  </a:lnTo>
                  <a:cubicBezTo>
                    <a:pt x="244" y="210"/>
                    <a:pt x="241" y="207"/>
                    <a:pt x="239" y="204"/>
                  </a:cubicBezTo>
                  <a:close/>
                  <a:moveTo>
                    <a:pt x="257" y="216"/>
                  </a:moveTo>
                  <a:cubicBezTo>
                    <a:pt x="258" y="216"/>
                    <a:pt x="258" y="217"/>
                    <a:pt x="258" y="217"/>
                  </a:cubicBezTo>
                  <a:lnTo>
                    <a:pt x="258" y="217"/>
                  </a:lnTo>
                  <a:cubicBezTo>
                    <a:pt x="258" y="217"/>
                    <a:pt x="258" y="217"/>
                    <a:pt x="257" y="216"/>
                  </a:cubicBezTo>
                  <a:lnTo>
                    <a:pt x="257" y="216"/>
                  </a:lnTo>
                  <a:cubicBezTo>
                    <a:pt x="257" y="216"/>
                    <a:pt x="257" y="216"/>
                    <a:pt x="257" y="216"/>
                  </a:cubicBezTo>
                  <a:close/>
                  <a:moveTo>
                    <a:pt x="249" y="206"/>
                  </a:moveTo>
                  <a:lnTo>
                    <a:pt x="257" y="217"/>
                  </a:lnTo>
                  <a:lnTo>
                    <a:pt x="257" y="217"/>
                  </a:lnTo>
                  <a:cubicBezTo>
                    <a:pt x="257" y="217"/>
                    <a:pt x="257" y="217"/>
                    <a:pt x="257" y="218"/>
                  </a:cubicBezTo>
                  <a:lnTo>
                    <a:pt x="257" y="218"/>
                  </a:lnTo>
                  <a:cubicBezTo>
                    <a:pt x="254" y="214"/>
                    <a:pt x="251" y="210"/>
                    <a:pt x="249" y="206"/>
                  </a:cubicBezTo>
                  <a:close/>
                  <a:moveTo>
                    <a:pt x="251" y="221"/>
                  </a:moveTo>
                  <a:lnTo>
                    <a:pt x="251" y="221"/>
                  </a:lnTo>
                  <a:cubicBezTo>
                    <a:pt x="254" y="227"/>
                    <a:pt x="258" y="231"/>
                    <a:pt x="263" y="236"/>
                  </a:cubicBezTo>
                  <a:lnTo>
                    <a:pt x="263" y="236"/>
                  </a:lnTo>
                  <a:cubicBezTo>
                    <a:pt x="259" y="231"/>
                    <a:pt x="255" y="226"/>
                    <a:pt x="251" y="221"/>
                  </a:cubicBezTo>
                  <a:close/>
                  <a:moveTo>
                    <a:pt x="258" y="218"/>
                  </a:moveTo>
                  <a:lnTo>
                    <a:pt x="274" y="239"/>
                  </a:lnTo>
                  <a:lnTo>
                    <a:pt x="271" y="239"/>
                  </a:lnTo>
                  <a:lnTo>
                    <a:pt x="257" y="220"/>
                  </a:lnTo>
                  <a:lnTo>
                    <a:pt x="257" y="220"/>
                  </a:lnTo>
                  <a:cubicBezTo>
                    <a:pt x="257" y="220"/>
                    <a:pt x="257" y="219"/>
                    <a:pt x="257" y="219"/>
                  </a:cubicBezTo>
                  <a:lnTo>
                    <a:pt x="257" y="219"/>
                  </a:lnTo>
                  <a:lnTo>
                    <a:pt x="260" y="223"/>
                  </a:lnTo>
                  <a:lnTo>
                    <a:pt x="260" y="223"/>
                  </a:lnTo>
                  <a:cubicBezTo>
                    <a:pt x="261" y="225"/>
                    <a:pt x="263" y="228"/>
                    <a:pt x="266" y="231"/>
                  </a:cubicBezTo>
                  <a:cubicBezTo>
                    <a:pt x="263" y="227"/>
                    <a:pt x="261" y="224"/>
                    <a:pt x="259" y="221"/>
                  </a:cubicBezTo>
                  <a:lnTo>
                    <a:pt x="259" y="221"/>
                  </a:lnTo>
                  <a:cubicBezTo>
                    <a:pt x="259" y="221"/>
                    <a:pt x="259" y="222"/>
                    <a:pt x="260" y="223"/>
                  </a:cubicBezTo>
                  <a:lnTo>
                    <a:pt x="260" y="223"/>
                  </a:lnTo>
                  <a:cubicBezTo>
                    <a:pt x="259" y="221"/>
                    <a:pt x="258" y="220"/>
                    <a:pt x="257" y="219"/>
                  </a:cubicBezTo>
                  <a:lnTo>
                    <a:pt x="257" y="219"/>
                  </a:lnTo>
                  <a:cubicBezTo>
                    <a:pt x="257" y="218"/>
                    <a:pt x="257" y="218"/>
                    <a:pt x="257" y="218"/>
                  </a:cubicBezTo>
                  <a:lnTo>
                    <a:pt x="257" y="218"/>
                  </a:lnTo>
                  <a:cubicBezTo>
                    <a:pt x="258" y="219"/>
                    <a:pt x="258" y="220"/>
                    <a:pt x="259" y="221"/>
                  </a:cubicBezTo>
                  <a:lnTo>
                    <a:pt x="259" y="221"/>
                  </a:lnTo>
                  <a:cubicBezTo>
                    <a:pt x="258" y="220"/>
                    <a:pt x="258" y="219"/>
                    <a:pt x="258" y="218"/>
                  </a:cubicBezTo>
                  <a:close/>
                  <a:moveTo>
                    <a:pt x="258" y="217"/>
                  </a:moveTo>
                  <a:cubicBezTo>
                    <a:pt x="264" y="224"/>
                    <a:pt x="269" y="232"/>
                    <a:pt x="274" y="239"/>
                  </a:cubicBezTo>
                  <a:cubicBezTo>
                    <a:pt x="269" y="232"/>
                    <a:pt x="263" y="224"/>
                    <a:pt x="258" y="217"/>
                  </a:cubicBezTo>
                  <a:close/>
                  <a:moveTo>
                    <a:pt x="283" y="275"/>
                  </a:moveTo>
                  <a:lnTo>
                    <a:pt x="288" y="279"/>
                  </a:lnTo>
                  <a:lnTo>
                    <a:pt x="283" y="275"/>
                  </a:lnTo>
                  <a:close/>
                  <a:moveTo>
                    <a:pt x="288" y="279"/>
                  </a:moveTo>
                  <a:lnTo>
                    <a:pt x="288" y="279"/>
                  </a:lnTo>
                  <a:lnTo>
                    <a:pt x="288" y="279"/>
                  </a:lnTo>
                  <a:close/>
                  <a:moveTo>
                    <a:pt x="288" y="279"/>
                  </a:moveTo>
                  <a:lnTo>
                    <a:pt x="288" y="279"/>
                  </a:lnTo>
                  <a:lnTo>
                    <a:pt x="288" y="279"/>
                  </a:lnTo>
                  <a:close/>
                  <a:moveTo>
                    <a:pt x="288" y="279"/>
                  </a:moveTo>
                  <a:lnTo>
                    <a:pt x="288" y="279"/>
                  </a:lnTo>
                  <a:lnTo>
                    <a:pt x="288" y="279"/>
                  </a:lnTo>
                  <a:close/>
                  <a:moveTo>
                    <a:pt x="288" y="279"/>
                  </a:moveTo>
                  <a:lnTo>
                    <a:pt x="289" y="280"/>
                  </a:lnTo>
                  <a:lnTo>
                    <a:pt x="288" y="279"/>
                  </a:lnTo>
                  <a:close/>
                  <a:moveTo>
                    <a:pt x="272" y="245"/>
                  </a:moveTo>
                  <a:lnTo>
                    <a:pt x="272" y="245"/>
                  </a:lnTo>
                  <a:cubicBezTo>
                    <a:pt x="274" y="247"/>
                    <a:pt x="275" y="249"/>
                    <a:pt x="277" y="250"/>
                  </a:cubicBezTo>
                  <a:lnTo>
                    <a:pt x="277" y="250"/>
                  </a:lnTo>
                  <a:cubicBezTo>
                    <a:pt x="284" y="260"/>
                    <a:pt x="291" y="270"/>
                    <a:pt x="299" y="280"/>
                  </a:cubicBezTo>
                  <a:lnTo>
                    <a:pt x="299" y="280"/>
                  </a:lnTo>
                  <a:cubicBezTo>
                    <a:pt x="290" y="269"/>
                    <a:pt x="282" y="258"/>
                    <a:pt x="275" y="248"/>
                  </a:cubicBezTo>
                  <a:lnTo>
                    <a:pt x="275" y="248"/>
                  </a:lnTo>
                  <a:cubicBezTo>
                    <a:pt x="277" y="251"/>
                    <a:pt x="279" y="254"/>
                    <a:pt x="280" y="257"/>
                  </a:cubicBezTo>
                  <a:lnTo>
                    <a:pt x="280" y="257"/>
                  </a:lnTo>
                  <a:cubicBezTo>
                    <a:pt x="278" y="253"/>
                    <a:pt x="275" y="249"/>
                    <a:pt x="272" y="245"/>
                  </a:cubicBezTo>
                  <a:close/>
                  <a:moveTo>
                    <a:pt x="289" y="280"/>
                  </a:moveTo>
                  <a:lnTo>
                    <a:pt x="289" y="280"/>
                  </a:lnTo>
                  <a:lnTo>
                    <a:pt x="289" y="280"/>
                  </a:lnTo>
                  <a:close/>
                  <a:moveTo>
                    <a:pt x="289" y="280"/>
                  </a:moveTo>
                  <a:lnTo>
                    <a:pt x="292" y="284"/>
                  </a:lnTo>
                  <a:lnTo>
                    <a:pt x="289" y="280"/>
                  </a:lnTo>
                  <a:close/>
                  <a:moveTo>
                    <a:pt x="321" y="313"/>
                  </a:moveTo>
                  <a:lnTo>
                    <a:pt x="321" y="313"/>
                  </a:lnTo>
                  <a:cubicBezTo>
                    <a:pt x="321" y="313"/>
                    <a:pt x="321" y="313"/>
                    <a:pt x="321" y="313"/>
                  </a:cubicBezTo>
                  <a:lnTo>
                    <a:pt x="321" y="313"/>
                  </a:lnTo>
                  <a:cubicBezTo>
                    <a:pt x="321" y="313"/>
                    <a:pt x="321" y="313"/>
                    <a:pt x="321" y="313"/>
                  </a:cubicBezTo>
                  <a:lnTo>
                    <a:pt x="321" y="313"/>
                  </a:lnTo>
                  <a:cubicBezTo>
                    <a:pt x="321" y="313"/>
                    <a:pt x="321" y="313"/>
                    <a:pt x="321" y="313"/>
                  </a:cubicBezTo>
                  <a:close/>
                  <a:moveTo>
                    <a:pt x="314" y="301"/>
                  </a:moveTo>
                  <a:cubicBezTo>
                    <a:pt x="317" y="304"/>
                    <a:pt x="320" y="307"/>
                    <a:pt x="322" y="311"/>
                  </a:cubicBezTo>
                  <a:lnTo>
                    <a:pt x="322" y="311"/>
                  </a:lnTo>
                  <a:cubicBezTo>
                    <a:pt x="322" y="311"/>
                    <a:pt x="322" y="310"/>
                    <a:pt x="321" y="310"/>
                  </a:cubicBezTo>
                  <a:lnTo>
                    <a:pt x="321" y="310"/>
                  </a:lnTo>
                  <a:cubicBezTo>
                    <a:pt x="323" y="313"/>
                    <a:pt x="325" y="315"/>
                    <a:pt x="326" y="317"/>
                  </a:cubicBezTo>
                  <a:lnTo>
                    <a:pt x="326" y="317"/>
                  </a:lnTo>
                  <a:cubicBezTo>
                    <a:pt x="326" y="317"/>
                    <a:pt x="326" y="317"/>
                    <a:pt x="326" y="317"/>
                  </a:cubicBezTo>
                  <a:lnTo>
                    <a:pt x="326" y="317"/>
                  </a:lnTo>
                  <a:cubicBezTo>
                    <a:pt x="325" y="315"/>
                    <a:pt x="323" y="313"/>
                    <a:pt x="321" y="310"/>
                  </a:cubicBezTo>
                  <a:lnTo>
                    <a:pt x="321" y="310"/>
                  </a:lnTo>
                  <a:cubicBezTo>
                    <a:pt x="321" y="310"/>
                    <a:pt x="321" y="310"/>
                    <a:pt x="321" y="310"/>
                  </a:cubicBezTo>
                  <a:lnTo>
                    <a:pt x="321" y="310"/>
                  </a:lnTo>
                  <a:cubicBezTo>
                    <a:pt x="319" y="307"/>
                    <a:pt x="317" y="304"/>
                    <a:pt x="314" y="301"/>
                  </a:cubicBezTo>
                  <a:close/>
                  <a:moveTo>
                    <a:pt x="319" y="311"/>
                  </a:moveTo>
                  <a:lnTo>
                    <a:pt x="319" y="311"/>
                  </a:lnTo>
                  <a:cubicBezTo>
                    <a:pt x="320" y="312"/>
                    <a:pt x="321" y="313"/>
                    <a:pt x="322" y="314"/>
                  </a:cubicBezTo>
                  <a:lnTo>
                    <a:pt x="322" y="314"/>
                  </a:lnTo>
                  <a:cubicBezTo>
                    <a:pt x="325" y="317"/>
                    <a:pt x="327" y="321"/>
                    <a:pt x="330" y="324"/>
                  </a:cubicBezTo>
                  <a:lnTo>
                    <a:pt x="330" y="324"/>
                  </a:lnTo>
                  <a:cubicBezTo>
                    <a:pt x="328" y="322"/>
                    <a:pt x="327" y="320"/>
                    <a:pt x="325" y="318"/>
                  </a:cubicBezTo>
                  <a:lnTo>
                    <a:pt x="325" y="318"/>
                  </a:lnTo>
                  <a:cubicBezTo>
                    <a:pt x="323" y="316"/>
                    <a:pt x="321" y="314"/>
                    <a:pt x="320" y="311"/>
                  </a:cubicBezTo>
                  <a:lnTo>
                    <a:pt x="320" y="311"/>
                  </a:lnTo>
                  <a:cubicBezTo>
                    <a:pt x="319" y="311"/>
                    <a:pt x="319" y="311"/>
                    <a:pt x="319" y="311"/>
                  </a:cubicBezTo>
                  <a:close/>
                  <a:moveTo>
                    <a:pt x="322" y="311"/>
                  </a:moveTo>
                  <a:lnTo>
                    <a:pt x="322" y="311"/>
                  </a:lnTo>
                  <a:cubicBezTo>
                    <a:pt x="328" y="313"/>
                    <a:pt x="329" y="320"/>
                    <a:pt x="336" y="328"/>
                  </a:cubicBezTo>
                  <a:cubicBezTo>
                    <a:pt x="333" y="324"/>
                    <a:pt x="330" y="321"/>
                    <a:pt x="327" y="318"/>
                  </a:cubicBezTo>
                  <a:lnTo>
                    <a:pt x="327" y="318"/>
                  </a:lnTo>
                  <a:cubicBezTo>
                    <a:pt x="327" y="318"/>
                    <a:pt x="327" y="319"/>
                    <a:pt x="327" y="319"/>
                  </a:cubicBezTo>
                  <a:cubicBezTo>
                    <a:pt x="327" y="318"/>
                    <a:pt x="327" y="318"/>
                    <a:pt x="326" y="317"/>
                  </a:cubicBezTo>
                  <a:lnTo>
                    <a:pt x="326" y="317"/>
                  </a:lnTo>
                  <a:cubicBezTo>
                    <a:pt x="326" y="317"/>
                    <a:pt x="327" y="318"/>
                    <a:pt x="327" y="318"/>
                  </a:cubicBezTo>
                  <a:lnTo>
                    <a:pt x="327" y="318"/>
                  </a:lnTo>
                  <a:cubicBezTo>
                    <a:pt x="326" y="315"/>
                    <a:pt x="324" y="313"/>
                    <a:pt x="322" y="311"/>
                  </a:cubicBezTo>
                  <a:close/>
                  <a:moveTo>
                    <a:pt x="315" y="309"/>
                  </a:moveTo>
                  <a:lnTo>
                    <a:pt x="338" y="338"/>
                  </a:lnTo>
                  <a:lnTo>
                    <a:pt x="338" y="338"/>
                  </a:lnTo>
                  <a:cubicBezTo>
                    <a:pt x="335" y="335"/>
                    <a:pt x="331" y="332"/>
                    <a:pt x="328" y="328"/>
                  </a:cubicBezTo>
                  <a:lnTo>
                    <a:pt x="328" y="328"/>
                  </a:lnTo>
                  <a:lnTo>
                    <a:pt x="336" y="337"/>
                  </a:lnTo>
                  <a:cubicBezTo>
                    <a:pt x="328" y="326"/>
                    <a:pt x="321" y="317"/>
                    <a:pt x="315" y="309"/>
                  </a:cubicBezTo>
                  <a:close/>
                  <a:moveTo>
                    <a:pt x="322" y="316"/>
                  </a:moveTo>
                  <a:lnTo>
                    <a:pt x="322" y="316"/>
                  </a:lnTo>
                  <a:cubicBezTo>
                    <a:pt x="323" y="316"/>
                    <a:pt x="323" y="317"/>
                    <a:pt x="324" y="317"/>
                  </a:cubicBezTo>
                  <a:lnTo>
                    <a:pt x="324" y="317"/>
                  </a:lnTo>
                  <a:cubicBezTo>
                    <a:pt x="330" y="326"/>
                    <a:pt x="337" y="335"/>
                    <a:pt x="343" y="344"/>
                  </a:cubicBezTo>
                  <a:lnTo>
                    <a:pt x="343" y="344"/>
                  </a:lnTo>
                  <a:cubicBezTo>
                    <a:pt x="342" y="342"/>
                    <a:pt x="341" y="341"/>
                    <a:pt x="339" y="339"/>
                  </a:cubicBezTo>
                  <a:lnTo>
                    <a:pt x="339" y="339"/>
                  </a:lnTo>
                  <a:cubicBezTo>
                    <a:pt x="340" y="341"/>
                    <a:pt x="341" y="343"/>
                    <a:pt x="342" y="344"/>
                  </a:cubicBezTo>
                  <a:lnTo>
                    <a:pt x="342" y="344"/>
                  </a:lnTo>
                  <a:lnTo>
                    <a:pt x="338" y="338"/>
                  </a:lnTo>
                  <a:lnTo>
                    <a:pt x="338" y="338"/>
                  </a:lnTo>
                  <a:cubicBezTo>
                    <a:pt x="338" y="339"/>
                    <a:pt x="339" y="339"/>
                    <a:pt x="339" y="339"/>
                  </a:cubicBezTo>
                  <a:lnTo>
                    <a:pt x="339" y="339"/>
                  </a:lnTo>
                  <a:cubicBezTo>
                    <a:pt x="333" y="331"/>
                    <a:pt x="327" y="323"/>
                    <a:pt x="322" y="316"/>
                  </a:cubicBezTo>
                  <a:close/>
                  <a:moveTo>
                    <a:pt x="331" y="324"/>
                  </a:moveTo>
                  <a:lnTo>
                    <a:pt x="331" y="324"/>
                  </a:lnTo>
                  <a:cubicBezTo>
                    <a:pt x="338" y="332"/>
                    <a:pt x="345" y="341"/>
                    <a:pt x="353" y="352"/>
                  </a:cubicBezTo>
                  <a:lnTo>
                    <a:pt x="353" y="352"/>
                  </a:lnTo>
                  <a:cubicBezTo>
                    <a:pt x="346" y="344"/>
                    <a:pt x="340" y="336"/>
                    <a:pt x="334" y="327"/>
                  </a:cubicBezTo>
                  <a:lnTo>
                    <a:pt x="334" y="327"/>
                  </a:lnTo>
                  <a:cubicBezTo>
                    <a:pt x="333" y="326"/>
                    <a:pt x="332" y="325"/>
                    <a:pt x="331" y="324"/>
                  </a:cubicBezTo>
                  <a:close/>
                  <a:moveTo>
                    <a:pt x="343" y="344"/>
                  </a:moveTo>
                  <a:lnTo>
                    <a:pt x="343" y="344"/>
                  </a:lnTo>
                  <a:cubicBezTo>
                    <a:pt x="344" y="345"/>
                    <a:pt x="345" y="345"/>
                    <a:pt x="345" y="346"/>
                  </a:cubicBezTo>
                  <a:lnTo>
                    <a:pt x="345" y="346"/>
                  </a:lnTo>
                  <a:cubicBezTo>
                    <a:pt x="349" y="351"/>
                    <a:pt x="352" y="355"/>
                    <a:pt x="355" y="360"/>
                  </a:cubicBezTo>
                  <a:lnTo>
                    <a:pt x="355" y="360"/>
                  </a:lnTo>
                  <a:cubicBezTo>
                    <a:pt x="351" y="355"/>
                    <a:pt x="347" y="349"/>
                    <a:pt x="343" y="344"/>
                  </a:cubicBezTo>
                  <a:close/>
                  <a:moveTo>
                    <a:pt x="359" y="362"/>
                  </a:moveTo>
                  <a:cubicBezTo>
                    <a:pt x="360" y="363"/>
                    <a:pt x="361" y="364"/>
                    <a:pt x="362" y="365"/>
                  </a:cubicBezTo>
                  <a:lnTo>
                    <a:pt x="362" y="365"/>
                  </a:lnTo>
                  <a:cubicBezTo>
                    <a:pt x="361" y="364"/>
                    <a:pt x="360" y="363"/>
                    <a:pt x="359" y="362"/>
                  </a:cubicBezTo>
                  <a:close/>
                  <a:moveTo>
                    <a:pt x="355" y="360"/>
                  </a:moveTo>
                  <a:lnTo>
                    <a:pt x="355" y="360"/>
                  </a:lnTo>
                  <a:cubicBezTo>
                    <a:pt x="357" y="363"/>
                    <a:pt x="359" y="366"/>
                    <a:pt x="362" y="368"/>
                  </a:cubicBezTo>
                  <a:lnTo>
                    <a:pt x="362" y="368"/>
                  </a:lnTo>
                  <a:lnTo>
                    <a:pt x="359" y="365"/>
                  </a:lnTo>
                  <a:lnTo>
                    <a:pt x="359" y="365"/>
                  </a:lnTo>
                  <a:cubicBezTo>
                    <a:pt x="358" y="363"/>
                    <a:pt x="356" y="362"/>
                    <a:pt x="355" y="360"/>
                  </a:cubicBezTo>
                  <a:close/>
                  <a:moveTo>
                    <a:pt x="361" y="363"/>
                  </a:moveTo>
                  <a:lnTo>
                    <a:pt x="361" y="363"/>
                  </a:lnTo>
                  <a:cubicBezTo>
                    <a:pt x="363" y="366"/>
                    <a:pt x="365" y="368"/>
                    <a:pt x="366" y="370"/>
                  </a:cubicBezTo>
                  <a:lnTo>
                    <a:pt x="366" y="370"/>
                  </a:lnTo>
                  <a:cubicBezTo>
                    <a:pt x="366" y="370"/>
                    <a:pt x="366" y="369"/>
                    <a:pt x="366" y="369"/>
                  </a:cubicBezTo>
                  <a:lnTo>
                    <a:pt x="366" y="369"/>
                  </a:lnTo>
                  <a:cubicBezTo>
                    <a:pt x="367" y="371"/>
                    <a:pt x="368" y="372"/>
                    <a:pt x="369" y="373"/>
                  </a:cubicBezTo>
                  <a:lnTo>
                    <a:pt x="369" y="373"/>
                  </a:lnTo>
                  <a:lnTo>
                    <a:pt x="369" y="374"/>
                  </a:lnTo>
                  <a:lnTo>
                    <a:pt x="369" y="374"/>
                  </a:lnTo>
                  <a:cubicBezTo>
                    <a:pt x="368" y="373"/>
                    <a:pt x="367" y="371"/>
                    <a:pt x="366" y="370"/>
                  </a:cubicBezTo>
                  <a:lnTo>
                    <a:pt x="366" y="370"/>
                  </a:lnTo>
                  <a:cubicBezTo>
                    <a:pt x="367" y="371"/>
                    <a:pt x="368" y="373"/>
                    <a:pt x="370" y="375"/>
                  </a:cubicBezTo>
                  <a:lnTo>
                    <a:pt x="370" y="375"/>
                  </a:lnTo>
                  <a:cubicBezTo>
                    <a:pt x="367" y="372"/>
                    <a:pt x="365" y="369"/>
                    <a:pt x="363" y="366"/>
                  </a:cubicBezTo>
                  <a:lnTo>
                    <a:pt x="363" y="366"/>
                  </a:lnTo>
                  <a:cubicBezTo>
                    <a:pt x="362" y="365"/>
                    <a:pt x="362" y="364"/>
                    <a:pt x="361" y="363"/>
                  </a:cubicBezTo>
                  <a:close/>
                  <a:moveTo>
                    <a:pt x="369" y="375"/>
                  </a:moveTo>
                  <a:cubicBezTo>
                    <a:pt x="369" y="377"/>
                    <a:pt x="370" y="379"/>
                    <a:pt x="372" y="381"/>
                  </a:cubicBezTo>
                  <a:cubicBezTo>
                    <a:pt x="371" y="379"/>
                    <a:pt x="370" y="378"/>
                    <a:pt x="370" y="377"/>
                  </a:cubicBezTo>
                  <a:lnTo>
                    <a:pt x="370" y="377"/>
                  </a:lnTo>
                  <a:cubicBezTo>
                    <a:pt x="371" y="378"/>
                    <a:pt x="371" y="379"/>
                    <a:pt x="372" y="380"/>
                  </a:cubicBezTo>
                  <a:lnTo>
                    <a:pt x="372" y="380"/>
                  </a:lnTo>
                  <a:cubicBezTo>
                    <a:pt x="371" y="379"/>
                    <a:pt x="370" y="378"/>
                    <a:pt x="369" y="376"/>
                  </a:cubicBezTo>
                  <a:lnTo>
                    <a:pt x="369" y="376"/>
                  </a:lnTo>
                  <a:cubicBezTo>
                    <a:pt x="369" y="377"/>
                    <a:pt x="370" y="377"/>
                    <a:pt x="370" y="377"/>
                  </a:cubicBezTo>
                  <a:lnTo>
                    <a:pt x="370" y="377"/>
                  </a:lnTo>
                  <a:cubicBezTo>
                    <a:pt x="369" y="377"/>
                    <a:pt x="369" y="376"/>
                    <a:pt x="369" y="375"/>
                  </a:cubicBezTo>
                  <a:close/>
                  <a:moveTo>
                    <a:pt x="376" y="388"/>
                  </a:moveTo>
                  <a:lnTo>
                    <a:pt x="376" y="388"/>
                  </a:lnTo>
                  <a:cubicBezTo>
                    <a:pt x="379" y="391"/>
                    <a:pt x="381" y="394"/>
                    <a:pt x="383" y="397"/>
                  </a:cubicBezTo>
                  <a:lnTo>
                    <a:pt x="383" y="397"/>
                  </a:lnTo>
                  <a:lnTo>
                    <a:pt x="381" y="393"/>
                  </a:lnTo>
                  <a:lnTo>
                    <a:pt x="376" y="388"/>
                  </a:lnTo>
                  <a:close/>
                  <a:moveTo>
                    <a:pt x="398" y="416"/>
                  </a:moveTo>
                  <a:lnTo>
                    <a:pt x="398" y="416"/>
                  </a:lnTo>
                  <a:cubicBezTo>
                    <a:pt x="398" y="416"/>
                    <a:pt x="398" y="416"/>
                    <a:pt x="398" y="416"/>
                  </a:cubicBezTo>
                  <a:lnTo>
                    <a:pt x="398" y="416"/>
                  </a:lnTo>
                  <a:cubicBezTo>
                    <a:pt x="398" y="416"/>
                    <a:pt x="398" y="416"/>
                    <a:pt x="398" y="416"/>
                  </a:cubicBezTo>
                  <a:close/>
                  <a:moveTo>
                    <a:pt x="398" y="416"/>
                  </a:moveTo>
                  <a:cubicBezTo>
                    <a:pt x="399" y="416"/>
                    <a:pt x="399" y="417"/>
                    <a:pt x="399" y="417"/>
                  </a:cubicBezTo>
                  <a:lnTo>
                    <a:pt x="399" y="417"/>
                  </a:lnTo>
                  <a:cubicBezTo>
                    <a:pt x="399" y="417"/>
                    <a:pt x="399" y="417"/>
                    <a:pt x="399" y="417"/>
                  </a:cubicBezTo>
                  <a:lnTo>
                    <a:pt x="399" y="417"/>
                  </a:lnTo>
                  <a:cubicBezTo>
                    <a:pt x="399" y="417"/>
                    <a:pt x="399" y="416"/>
                    <a:pt x="398" y="416"/>
                  </a:cubicBezTo>
                  <a:close/>
                  <a:moveTo>
                    <a:pt x="433" y="425"/>
                  </a:moveTo>
                  <a:lnTo>
                    <a:pt x="433" y="425"/>
                  </a:lnTo>
                  <a:lnTo>
                    <a:pt x="433" y="425"/>
                  </a:lnTo>
                  <a:close/>
                  <a:moveTo>
                    <a:pt x="407" y="425"/>
                  </a:moveTo>
                  <a:lnTo>
                    <a:pt x="407" y="425"/>
                  </a:lnTo>
                  <a:cubicBezTo>
                    <a:pt x="407" y="425"/>
                    <a:pt x="407" y="425"/>
                    <a:pt x="407" y="425"/>
                  </a:cubicBezTo>
                  <a:lnTo>
                    <a:pt x="407" y="425"/>
                  </a:lnTo>
                  <a:cubicBezTo>
                    <a:pt x="407" y="425"/>
                    <a:pt x="407" y="425"/>
                    <a:pt x="407" y="425"/>
                  </a:cubicBezTo>
                  <a:close/>
                  <a:moveTo>
                    <a:pt x="433" y="425"/>
                  </a:moveTo>
                  <a:lnTo>
                    <a:pt x="433" y="425"/>
                  </a:lnTo>
                  <a:lnTo>
                    <a:pt x="433" y="425"/>
                  </a:lnTo>
                  <a:close/>
                  <a:moveTo>
                    <a:pt x="407" y="425"/>
                  </a:moveTo>
                  <a:cubicBezTo>
                    <a:pt x="407" y="425"/>
                    <a:pt x="407" y="425"/>
                    <a:pt x="407" y="425"/>
                  </a:cubicBezTo>
                  <a:lnTo>
                    <a:pt x="407" y="425"/>
                  </a:lnTo>
                  <a:cubicBezTo>
                    <a:pt x="407" y="425"/>
                    <a:pt x="407" y="425"/>
                    <a:pt x="407" y="425"/>
                  </a:cubicBezTo>
                  <a:close/>
                  <a:moveTo>
                    <a:pt x="433" y="425"/>
                  </a:moveTo>
                  <a:lnTo>
                    <a:pt x="433" y="425"/>
                  </a:lnTo>
                  <a:lnTo>
                    <a:pt x="433" y="425"/>
                  </a:lnTo>
                  <a:close/>
                  <a:moveTo>
                    <a:pt x="405" y="424"/>
                  </a:moveTo>
                  <a:lnTo>
                    <a:pt x="405" y="424"/>
                  </a:lnTo>
                  <a:cubicBezTo>
                    <a:pt x="406" y="424"/>
                    <a:pt x="406" y="425"/>
                    <a:pt x="406" y="425"/>
                  </a:cubicBezTo>
                  <a:lnTo>
                    <a:pt x="406" y="425"/>
                  </a:lnTo>
                  <a:cubicBezTo>
                    <a:pt x="406" y="425"/>
                    <a:pt x="406" y="425"/>
                    <a:pt x="406" y="424"/>
                  </a:cubicBezTo>
                  <a:lnTo>
                    <a:pt x="406" y="424"/>
                  </a:lnTo>
                  <a:cubicBezTo>
                    <a:pt x="405" y="424"/>
                    <a:pt x="405" y="424"/>
                    <a:pt x="405" y="424"/>
                  </a:cubicBezTo>
                  <a:close/>
                  <a:moveTo>
                    <a:pt x="433" y="425"/>
                  </a:moveTo>
                  <a:lnTo>
                    <a:pt x="434" y="426"/>
                  </a:lnTo>
                  <a:lnTo>
                    <a:pt x="433" y="425"/>
                  </a:lnTo>
                  <a:close/>
                  <a:moveTo>
                    <a:pt x="434" y="426"/>
                  </a:moveTo>
                  <a:lnTo>
                    <a:pt x="435" y="426"/>
                  </a:lnTo>
                  <a:lnTo>
                    <a:pt x="434" y="426"/>
                  </a:lnTo>
                  <a:close/>
                  <a:moveTo>
                    <a:pt x="435" y="426"/>
                  </a:moveTo>
                  <a:lnTo>
                    <a:pt x="435" y="427"/>
                  </a:lnTo>
                  <a:lnTo>
                    <a:pt x="435" y="426"/>
                  </a:lnTo>
                  <a:close/>
                  <a:moveTo>
                    <a:pt x="435" y="427"/>
                  </a:moveTo>
                  <a:lnTo>
                    <a:pt x="436" y="427"/>
                  </a:lnTo>
                  <a:lnTo>
                    <a:pt x="435" y="427"/>
                  </a:lnTo>
                  <a:close/>
                  <a:moveTo>
                    <a:pt x="436" y="427"/>
                  </a:moveTo>
                  <a:lnTo>
                    <a:pt x="436" y="427"/>
                  </a:lnTo>
                  <a:lnTo>
                    <a:pt x="436" y="427"/>
                  </a:lnTo>
                  <a:close/>
                  <a:moveTo>
                    <a:pt x="436" y="427"/>
                  </a:moveTo>
                  <a:lnTo>
                    <a:pt x="436" y="428"/>
                  </a:lnTo>
                  <a:lnTo>
                    <a:pt x="436" y="427"/>
                  </a:lnTo>
                  <a:close/>
                  <a:moveTo>
                    <a:pt x="436" y="428"/>
                  </a:moveTo>
                  <a:lnTo>
                    <a:pt x="437" y="428"/>
                  </a:lnTo>
                  <a:lnTo>
                    <a:pt x="436" y="428"/>
                  </a:lnTo>
                  <a:close/>
                  <a:moveTo>
                    <a:pt x="437" y="428"/>
                  </a:moveTo>
                  <a:lnTo>
                    <a:pt x="437" y="428"/>
                  </a:lnTo>
                  <a:lnTo>
                    <a:pt x="437" y="428"/>
                  </a:lnTo>
                  <a:close/>
                  <a:moveTo>
                    <a:pt x="437" y="428"/>
                  </a:moveTo>
                  <a:lnTo>
                    <a:pt x="437" y="428"/>
                  </a:lnTo>
                  <a:lnTo>
                    <a:pt x="437" y="428"/>
                  </a:lnTo>
                  <a:close/>
                  <a:moveTo>
                    <a:pt x="437" y="428"/>
                  </a:moveTo>
                  <a:lnTo>
                    <a:pt x="437" y="428"/>
                  </a:lnTo>
                  <a:lnTo>
                    <a:pt x="437" y="428"/>
                  </a:lnTo>
                  <a:close/>
                  <a:moveTo>
                    <a:pt x="437" y="428"/>
                  </a:moveTo>
                  <a:lnTo>
                    <a:pt x="437" y="428"/>
                  </a:lnTo>
                  <a:lnTo>
                    <a:pt x="437" y="428"/>
                  </a:lnTo>
                  <a:close/>
                  <a:moveTo>
                    <a:pt x="437" y="428"/>
                  </a:moveTo>
                  <a:lnTo>
                    <a:pt x="437" y="429"/>
                  </a:lnTo>
                  <a:lnTo>
                    <a:pt x="437" y="428"/>
                  </a:lnTo>
                  <a:close/>
                  <a:moveTo>
                    <a:pt x="437" y="429"/>
                  </a:moveTo>
                  <a:lnTo>
                    <a:pt x="437" y="429"/>
                  </a:lnTo>
                  <a:lnTo>
                    <a:pt x="437" y="429"/>
                  </a:lnTo>
                  <a:close/>
                  <a:moveTo>
                    <a:pt x="437" y="429"/>
                  </a:moveTo>
                  <a:lnTo>
                    <a:pt x="438" y="429"/>
                  </a:lnTo>
                  <a:lnTo>
                    <a:pt x="437" y="429"/>
                  </a:lnTo>
                  <a:close/>
                  <a:moveTo>
                    <a:pt x="438" y="429"/>
                  </a:moveTo>
                  <a:lnTo>
                    <a:pt x="438" y="430"/>
                  </a:lnTo>
                  <a:lnTo>
                    <a:pt x="438" y="429"/>
                  </a:lnTo>
                  <a:close/>
                  <a:moveTo>
                    <a:pt x="438" y="430"/>
                  </a:moveTo>
                  <a:lnTo>
                    <a:pt x="438" y="430"/>
                  </a:lnTo>
                  <a:lnTo>
                    <a:pt x="438" y="430"/>
                  </a:lnTo>
                  <a:close/>
                  <a:moveTo>
                    <a:pt x="438" y="430"/>
                  </a:moveTo>
                  <a:lnTo>
                    <a:pt x="438" y="430"/>
                  </a:lnTo>
                  <a:lnTo>
                    <a:pt x="438" y="430"/>
                  </a:lnTo>
                  <a:close/>
                  <a:moveTo>
                    <a:pt x="403" y="420"/>
                  </a:moveTo>
                  <a:lnTo>
                    <a:pt x="403" y="420"/>
                  </a:lnTo>
                  <a:cubicBezTo>
                    <a:pt x="405" y="423"/>
                    <a:pt x="407" y="425"/>
                    <a:pt x="409" y="428"/>
                  </a:cubicBezTo>
                  <a:lnTo>
                    <a:pt x="409" y="428"/>
                  </a:lnTo>
                  <a:cubicBezTo>
                    <a:pt x="408" y="427"/>
                    <a:pt x="408" y="426"/>
                    <a:pt x="407" y="425"/>
                  </a:cubicBezTo>
                  <a:lnTo>
                    <a:pt x="407" y="425"/>
                  </a:lnTo>
                  <a:cubicBezTo>
                    <a:pt x="408" y="426"/>
                    <a:pt x="408" y="427"/>
                    <a:pt x="409" y="428"/>
                  </a:cubicBezTo>
                  <a:lnTo>
                    <a:pt x="409" y="428"/>
                  </a:lnTo>
                  <a:cubicBezTo>
                    <a:pt x="409" y="428"/>
                    <a:pt x="409" y="428"/>
                    <a:pt x="409" y="428"/>
                  </a:cubicBezTo>
                  <a:lnTo>
                    <a:pt x="409" y="428"/>
                  </a:lnTo>
                  <a:cubicBezTo>
                    <a:pt x="410" y="429"/>
                    <a:pt x="410" y="430"/>
                    <a:pt x="411" y="431"/>
                  </a:cubicBezTo>
                  <a:lnTo>
                    <a:pt x="411" y="431"/>
                  </a:lnTo>
                  <a:cubicBezTo>
                    <a:pt x="410" y="429"/>
                    <a:pt x="408" y="427"/>
                    <a:pt x="407" y="426"/>
                  </a:cubicBezTo>
                  <a:lnTo>
                    <a:pt x="407" y="426"/>
                  </a:lnTo>
                  <a:cubicBezTo>
                    <a:pt x="406" y="424"/>
                    <a:pt x="404" y="422"/>
                    <a:pt x="403" y="420"/>
                  </a:cubicBezTo>
                  <a:close/>
                  <a:moveTo>
                    <a:pt x="438" y="430"/>
                  </a:moveTo>
                  <a:lnTo>
                    <a:pt x="440" y="431"/>
                  </a:lnTo>
                  <a:lnTo>
                    <a:pt x="438" y="430"/>
                  </a:lnTo>
                  <a:close/>
                  <a:moveTo>
                    <a:pt x="409" y="428"/>
                  </a:moveTo>
                  <a:cubicBezTo>
                    <a:pt x="410" y="429"/>
                    <a:pt x="410" y="429"/>
                    <a:pt x="410" y="429"/>
                  </a:cubicBezTo>
                  <a:lnTo>
                    <a:pt x="410" y="429"/>
                  </a:lnTo>
                  <a:cubicBezTo>
                    <a:pt x="411" y="430"/>
                    <a:pt x="412" y="432"/>
                    <a:pt x="412" y="433"/>
                  </a:cubicBezTo>
                  <a:lnTo>
                    <a:pt x="412" y="433"/>
                  </a:lnTo>
                  <a:cubicBezTo>
                    <a:pt x="412" y="432"/>
                    <a:pt x="412" y="432"/>
                    <a:pt x="411" y="431"/>
                  </a:cubicBezTo>
                  <a:lnTo>
                    <a:pt x="411" y="431"/>
                  </a:lnTo>
                  <a:cubicBezTo>
                    <a:pt x="411" y="430"/>
                    <a:pt x="410" y="429"/>
                    <a:pt x="409" y="428"/>
                  </a:cubicBezTo>
                  <a:close/>
                  <a:moveTo>
                    <a:pt x="440" y="431"/>
                  </a:moveTo>
                  <a:lnTo>
                    <a:pt x="444" y="435"/>
                  </a:lnTo>
                  <a:lnTo>
                    <a:pt x="442" y="434"/>
                  </a:lnTo>
                  <a:lnTo>
                    <a:pt x="440" y="431"/>
                  </a:lnTo>
                  <a:close/>
                  <a:moveTo>
                    <a:pt x="444" y="435"/>
                  </a:moveTo>
                  <a:lnTo>
                    <a:pt x="444" y="436"/>
                  </a:lnTo>
                  <a:lnTo>
                    <a:pt x="444" y="435"/>
                  </a:lnTo>
                  <a:close/>
                  <a:moveTo>
                    <a:pt x="408" y="427"/>
                  </a:moveTo>
                  <a:cubicBezTo>
                    <a:pt x="410" y="430"/>
                    <a:pt x="412" y="433"/>
                    <a:pt x="414" y="436"/>
                  </a:cubicBezTo>
                  <a:lnTo>
                    <a:pt x="414" y="436"/>
                  </a:lnTo>
                  <a:cubicBezTo>
                    <a:pt x="415" y="436"/>
                    <a:pt x="415" y="437"/>
                    <a:pt x="415" y="437"/>
                  </a:cubicBezTo>
                  <a:lnTo>
                    <a:pt x="415" y="437"/>
                  </a:lnTo>
                  <a:lnTo>
                    <a:pt x="412" y="433"/>
                  </a:lnTo>
                  <a:lnTo>
                    <a:pt x="412" y="433"/>
                  </a:lnTo>
                  <a:cubicBezTo>
                    <a:pt x="413" y="434"/>
                    <a:pt x="414" y="436"/>
                    <a:pt x="415" y="437"/>
                  </a:cubicBezTo>
                  <a:lnTo>
                    <a:pt x="415" y="437"/>
                  </a:lnTo>
                  <a:cubicBezTo>
                    <a:pt x="413" y="434"/>
                    <a:pt x="410" y="431"/>
                    <a:pt x="408" y="428"/>
                  </a:cubicBezTo>
                  <a:lnTo>
                    <a:pt x="408" y="428"/>
                  </a:lnTo>
                  <a:lnTo>
                    <a:pt x="412" y="433"/>
                  </a:lnTo>
                  <a:lnTo>
                    <a:pt x="412" y="433"/>
                  </a:lnTo>
                  <a:cubicBezTo>
                    <a:pt x="411" y="431"/>
                    <a:pt x="409" y="429"/>
                    <a:pt x="408" y="427"/>
                  </a:cubicBezTo>
                  <a:close/>
                  <a:moveTo>
                    <a:pt x="444" y="436"/>
                  </a:moveTo>
                  <a:lnTo>
                    <a:pt x="446" y="437"/>
                  </a:lnTo>
                  <a:lnTo>
                    <a:pt x="444" y="436"/>
                  </a:lnTo>
                  <a:close/>
                  <a:moveTo>
                    <a:pt x="446" y="437"/>
                  </a:moveTo>
                  <a:lnTo>
                    <a:pt x="446" y="437"/>
                  </a:lnTo>
                  <a:lnTo>
                    <a:pt x="446" y="437"/>
                  </a:lnTo>
                  <a:close/>
                  <a:moveTo>
                    <a:pt x="446" y="437"/>
                  </a:moveTo>
                  <a:lnTo>
                    <a:pt x="447" y="438"/>
                  </a:lnTo>
                  <a:lnTo>
                    <a:pt x="446" y="437"/>
                  </a:lnTo>
                  <a:close/>
                  <a:moveTo>
                    <a:pt x="447" y="438"/>
                  </a:moveTo>
                  <a:lnTo>
                    <a:pt x="447" y="438"/>
                  </a:lnTo>
                  <a:lnTo>
                    <a:pt x="447" y="438"/>
                  </a:lnTo>
                  <a:close/>
                  <a:moveTo>
                    <a:pt x="447" y="438"/>
                  </a:moveTo>
                  <a:lnTo>
                    <a:pt x="447" y="438"/>
                  </a:lnTo>
                  <a:lnTo>
                    <a:pt x="447" y="438"/>
                  </a:lnTo>
                  <a:close/>
                  <a:moveTo>
                    <a:pt x="447" y="438"/>
                  </a:moveTo>
                  <a:lnTo>
                    <a:pt x="447" y="438"/>
                  </a:lnTo>
                  <a:lnTo>
                    <a:pt x="447" y="438"/>
                  </a:lnTo>
                  <a:close/>
                  <a:moveTo>
                    <a:pt x="447" y="438"/>
                  </a:moveTo>
                  <a:lnTo>
                    <a:pt x="447" y="438"/>
                  </a:lnTo>
                  <a:lnTo>
                    <a:pt x="447" y="438"/>
                  </a:lnTo>
                  <a:close/>
                  <a:moveTo>
                    <a:pt x="417" y="438"/>
                  </a:moveTo>
                  <a:cubicBezTo>
                    <a:pt x="417" y="438"/>
                    <a:pt x="417" y="438"/>
                    <a:pt x="417" y="438"/>
                  </a:cubicBezTo>
                  <a:lnTo>
                    <a:pt x="417" y="438"/>
                  </a:lnTo>
                  <a:cubicBezTo>
                    <a:pt x="417" y="438"/>
                    <a:pt x="418" y="439"/>
                    <a:pt x="418" y="439"/>
                  </a:cubicBezTo>
                  <a:lnTo>
                    <a:pt x="418" y="439"/>
                  </a:lnTo>
                  <a:lnTo>
                    <a:pt x="417" y="438"/>
                  </a:lnTo>
                  <a:close/>
                  <a:moveTo>
                    <a:pt x="447" y="438"/>
                  </a:moveTo>
                  <a:lnTo>
                    <a:pt x="447" y="439"/>
                  </a:lnTo>
                  <a:lnTo>
                    <a:pt x="447" y="438"/>
                  </a:lnTo>
                  <a:close/>
                  <a:moveTo>
                    <a:pt x="447" y="439"/>
                  </a:moveTo>
                  <a:lnTo>
                    <a:pt x="447" y="439"/>
                  </a:lnTo>
                  <a:lnTo>
                    <a:pt x="447" y="439"/>
                  </a:lnTo>
                  <a:close/>
                  <a:moveTo>
                    <a:pt x="447" y="439"/>
                  </a:moveTo>
                  <a:lnTo>
                    <a:pt x="448" y="439"/>
                  </a:lnTo>
                  <a:lnTo>
                    <a:pt x="447" y="439"/>
                  </a:lnTo>
                  <a:close/>
                  <a:moveTo>
                    <a:pt x="448" y="439"/>
                  </a:moveTo>
                  <a:lnTo>
                    <a:pt x="448" y="439"/>
                  </a:lnTo>
                  <a:lnTo>
                    <a:pt x="448" y="439"/>
                  </a:lnTo>
                  <a:close/>
                  <a:moveTo>
                    <a:pt x="448" y="439"/>
                  </a:moveTo>
                  <a:lnTo>
                    <a:pt x="448" y="439"/>
                  </a:lnTo>
                  <a:lnTo>
                    <a:pt x="448" y="439"/>
                  </a:lnTo>
                  <a:close/>
                  <a:moveTo>
                    <a:pt x="448" y="439"/>
                  </a:moveTo>
                  <a:lnTo>
                    <a:pt x="448" y="439"/>
                  </a:lnTo>
                  <a:lnTo>
                    <a:pt x="448" y="439"/>
                  </a:lnTo>
                  <a:close/>
                  <a:moveTo>
                    <a:pt x="448" y="439"/>
                  </a:moveTo>
                  <a:lnTo>
                    <a:pt x="448" y="439"/>
                  </a:lnTo>
                  <a:lnTo>
                    <a:pt x="448" y="439"/>
                  </a:lnTo>
                  <a:close/>
                  <a:moveTo>
                    <a:pt x="448" y="439"/>
                  </a:moveTo>
                  <a:lnTo>
                    <a:pt x="449" y="440"/>
                  </a:lnTo>
                  <a:lnTo>
                    <a:pt x="448" y="439"/>
                  </a:lnTo>
                  <a:close/>
                  <a:moveTo>
                    <a:pt x="449" y="440"/>
                  </a:moveTo>
                  <a:lnTo>
                    <a:pt x="449" y="440"/>
                  </a:lnTo>
                  <a:lnTo>
                    <a:pt x="449" y="440"/>
                  </a:lnTo>
                  <a:close/>
                  <a:moveTo>
                    <a:pt x="449" y="440"/>
                  </a:moveTo>
                  <a:lnTo>
                    <a:pt x="449" y="440"/>
                  </a:lnTo>
                  <a:lnTo>
                    <a:pt x="449" y="440"/>
                  </a:lnTo>
                  <a:close/>
                  <a:moveTo>
                    <a:pt x="449" y="440"/>
                  </a:moveTo>
                  <a:lnTo>
                    <a:pt x="449" y="440"/>
                  </a:lnTo>
                  <a:lnTo>
                    <a:pt x="449" y="440"/>
                  </a:lnTo>
                  <a:close/>
                  <a:moveTo>
                    <a:pt x="449" y="440"/>
                  </a:moveTo>
                  <a:lnTo>
                    <a:pt x="449" y="440"/>
                  </a:lnTo>
                  <a:lnTo>
                    <a:pt x="449" y="440"/>
                  </a:lnTo>
                  <a:close/>
                  <a:moveTo>
                    <a:pt x="449" y="440"/>
                  </a:moveTo>
                  <a:lnTo>
                    <a:pt x="449" y="440"/>
                  </a:lnTo>
                  <a:lnTo>
                    <a:pt x="449" y="440"/>
                  </a:lnTo>
                  <a:close/>
                  <a:moveTo>
                    <a:pt x="398" y="416"/>
                  </a:moveTo>
                  <a:cubicBezTo>
                    <a:pt x="398" y="416"/>
                    <a:pt x="401" y="420"/>
                    <a:pt x="407" y="427"/>
                  </a:cubicBezTo>
                  <a:lnTo>
                    <a:pt x="407" y="427"/>
                  </a:lnTo>
                  <a:cubicBezTo>
                    <a:pt x="407" y="427"/>
                    <a:pt x="406" y="427"/>
                    <a:pt x="406" y="426"/>
                  </a:cubicBezTo>
                  <a:lnTo>
                    <a:pt x="406" y="426"/>
                  </a:lnTo>
                  <a:cubicBezTo>
                    <a:pt x="410" y="431"/>
                    <a:pt x="414" y="436"/>
                    <a:pt x="418" y="442"/>
                  </a:cubicBezTo>
                  <a:lnTo>
                    <a:pt x="418" y="442"/>
                  </a:lnTo>
                  <a:cubicBezTo>
                    <a:pt x="414" y="436"/>
                    <a:pt x="410" y="431"/>
                    <a:pt x="407" y="427"/>
                  </a:cubicBezTo>
                  <a:lnTo>
                    <a:pt x="407" y="427"/>
                  </a:lnTo>
                  <a:cubicBezTo>
                    <a:pt x="407" y="427"/>
                    <a:pt x="407" y="428"/>
                    <a:pt x="407" y="428"/>
                  </a:cubicBezTo>
                  <a:lnTo>
                    <a:pt x="407" y="428"/>
                  </a:lnTo>
                  <a:cubicBezTo>
                    <a:pt x="404" y="425"/>
                    <a:pt x="402" y="422"/>
                    <a:pt x="400" y="418"/>
                  </a:cubicBezTo>
                  <a:lnTo>
                    <a:pt x="400" y="418"/>
                  </a:lnTo>
                  <a:cubicBezTo>
                    <a:pt x="399" y="418"/>
                    <a:pt x="399" y="417"/>
                    <a:pt x="398" y="416"/>
                  </a:cubicBezTo>
                  <a:lnTo>
                    <a:pt x="398" y="416"/>
                  </a:lnTo>
                  <a:cubicBezTo>
                    <a:pt x="398" y="416"/>
                    <a:pt x="398" y="416"/>
                    <a:pt x="398" y="416"/>
                  </a:cubicBezTo>
                  <a:close/>
                  <a:moveTo>
                    <a:pt x="449" y="440"/>
                  </a:moveTo>
                  <a:lnTo>
                    <a:pt x="450" y="442"/>
                  </a:lnTo>
                  <a:lnTo>
                    <a:pt x="449" y="440"/>
                  </a:lnTo>
                  <a:close/>
                  <a:moveTo>
                    <a:pt x="398" y="407"/>
                  </a:moveTo>
                  <a:cubicBezTo>
                    <a:pt x="400" y="411"/>
                    <a:pt x="405" y="418"/>
                    <a:pt x="411" y="428"/>
                  </a:cubicBezTo>
                  <a:lnTo>
                    <a:pt x="411" y="428"/>
                  </a:lnTo>
                  <a:cubicBezTo>
                    <a:pt x="407" y="422"/>
                    <a:pt x="402" y="417"/>
                    <a:pt x="398" y="411"/>
                  </a:cubicBezTo>
                  <a:lnTo>
                    <a:pt x="398" y="411"/>
                  </a:lnTo>
                  <a:cubicBezTo>
                    <a:pt x="404" y="419"/>
                    <a:pt x="410" y="427"/>
                    <a:pt x="416" y="435"/>
                  </a:cubicBezTo>
                  <a:lnTo>
                    <a:pt x="416" y="435"/>
                  </a:lnTo>
                  <a:cubicBezTo>
                    <a:pt x="414" y="433"/>
                    <a:pt x="413" y="430"/>
                    <a:pt x="411" y="428"/>
                  </a:cubicBezTo>
                  <a:lnTo>
                    <a:pt x="411" y="428"/>
                  </a:lnTo>
                  <a:cubicBezTo>
                    <a:pt x="415" y="432"/>
                    <a:pt x="418" y="437"/>
                    <a:pt x="422" y="442"/>
                  </a:cubicBezTo>
                  <a:lnTo>
                    <a:pt x="422" y="442"/>
                  </a:lnTo>
                  <a:cubicBezTo>
                    <a:pt x="412" y="427"/>
                    <a:pt x="403" y="414"/>
                    <a:pt x="398" y="407"/>
                  </a:cubicBezTo>
                  <a:close/>
                  <a:moveTo>
                    <a:pt x="450" y="442"/>
                  </a:moveTo>
                  <a:lnTo>
                    <a:pt x="450" y="442"/>
                  </a:lnTo>
                  <a:lnTo>
                    <a:pt x="450" y="442"/>
                  </a:lnTo>
                  <a:close/>
                  <a:moveTo>
                    <a:pt x="450" y="442"/>
                  </a:moveTo>
                  <a:lnTo>
                    <a:pt x="450" y="442"/>
                  </a:lnTo>
                  <a:lnTo>
                    <a:pt x="450" y="442"/>
                  </a:lnTo>
                  <a:close/>
                  <a:moveTo>
                    <a:pt x="450" y="442"/>
                  </a:moveTo>
                  <a:lnTo>
                    <a:pt x="450" y="442"/>
                  </a:lnTo>
                  <a:lnTo>
                    <a:pt x="450" y="442"/>
                  </a:lnTo>
                  <a:close/>
                  <a:moveTo>
                    <a:pt x="442" y="442"/>
                  </a:moveTo>
                  <a:lnTo>
                    <a:pt x="442" y="442"/>
                  </a:lnTo>
                  <a:lnTo>
                    <a:pt x="442" y="442"/>
                  </a:lnTo>
                  <a:close/>
                  <a:moveTo>
                    <a:pt x="442" y="442"/>
                  </a:moveTo>
                  <a:lnTo>
                    <a:pt x="442" y="442"/>
                  </a:lnTo>
                  <a:lnTo>
                    <a:pt x="442" y="442"/>
                  </a:lnTo>
                  <a:close/>
                  <a:moveTo>
                    <a:pt x="442" y="442"/>
                  </a:moveTo>
                  <a:lnTo>
                    <a:pt x="442" y="442"/>
                  </a:lnTo>
                  <a:lnTo>
                    <a:pt x="442" y="442"/>
                  </a:lnTo>
                  <a:close/>
                  <a:moveTo>
                    <a:pt x="451" y="442"/>
                  </a:moveTo>
                  <a:lnTo>
                    <a:pt x="451" y="442"/>
                  </a:lnTo>
                  <a:lnTo>
                    <a:pt x="451" y="442"/>
                  </a:lnTo>
                  <a:lnTo>
                    <a:pt x="451" y="442"/>
                  </a:lnTo>
                  <a:close/>
                  <a:moveTo>
                    <a:pt x="442" y="442"/>
                  </a:moveTo>
                  <a:lnTo>
                    <a:pt x="442" y="442"/>
                  </a:lnTo>
                  <a:lnTo>
                    <a:pt x="442" y="442"/>
                  </a:lnTo>
                  <a:close/>
                  <a:moveTo>
                    <a:pt x="356" y="358"/>
                  </a:moveTo>
                  <a:cubicBezTo>
                    <a:pt x="360" y="364"/>
                    <a:pt x="364" y="370"/>
                    <a:pt x="369" y="375"/>
                  </a:cubicBezTo>
                  <a:lnTo>
                    <a:pt x="369" y="375"/>
                  </a:lnTo>
                  <a:cubicBezTo>
                    <a:pt x="368" y="375"/>
                    <a:pt x="368" y="375"/>
                    <a:pt x="368" y="374"/>
                  </a:cubicBezTo>
                  <a:lnTo>
                    <a:pt x="368" y="374"/>
                  </a:lnTo>
                  <a:cubicBezTo>
                    <a:pt x="368" y="375"/>
                    <a:pt x="369" y="376"/>
                    <a:pt x="369" y="376"/>
                  </a:cubicBezTo>
                  <a:lnTo>
                    <a:pt x="369" y="376"/>
                  </a:lnTo>
                  <a:cubicBezTo>
                    <a:pt x="368" y="374"/>
                    <a:pt x="366" y="372"/>
                    <a:pt x="365" y="369"/>
                  </a:cubicBezTo>
                  <a:lnTo>
                    <a:pt x="365" y="369"/>
                  </a:lnTo>
                  <a:cubicBezTo>
                    <a:pt x="366" y="371"/>
                    <a:pt x="367" y="372"/>
                    <a:pt x="368" y="374"/>
                  </a:cubicBezTo>
                  <a:lnTo>
                    <a:pt x="368" y="374"/>
                  </a:lnTo>
                  <a:cubicBezTo>
                    <a:pt x="365" y="370"/>
                    <a:pt x="362" y="366"/>
                    <a:pt x="359" y="362"/>
                  </a:cubicBezTo>
                  <a:lnTo>
                    <a:pt x="359" y="362"/>
                  </a:lnTo>
                  <a:cubicBezTo>
                    <a:pt x="361" y="364"/>
                    <a:pt x="363" y="366"/>
                    <a:pt x="364" y="368"/>
                  </a:cubicBezTo>
                  <a:lnTo>
                    <a:pt x="364" y="368"/>
                  </a:lnTo>
                  <a:cubicBezTo>
                    <a:pt x="364" y="369"/>
                    <a:pt x="365" y="369"/>
                    <a:pt x="365" y="369"/>
                  </a:cubicBezTo>
                  <a:lnTo>
                    <a:pt x="365" y="369"/>
                  </a:lnTo>
                  <a:cubicBezTo>
                    <a:pt x="365" y="369"/>
                    <a:pt x="365" y="369"/>
                    <a:pt x="365" y="369"/>
                  </a:cubicBezTo>
                  <a:lnTo>
                    <a:pt x="365" y="369"/>
                  </a:lnTo>
                  <a:cubicBezTo>
                    <a:pt x="367" y="372"/>
                    <a:pt x="369" y="375"/>
                    <a:pt x="372" y="378"/>
                  </a:cubicBezTo>
                  <a:lnTo>
                    <a:pt x="372" y="378"/>
                  </a:lnTo>
                  <a:cubicBezTo>
                    <a:pt x="372" y="379"/>
                    <a:pt x="372" y="379"/>
                    <a:pt x="373" y="380"/>
                  </a:cubicBezTo>
                  <a:lnTo>
                    <a:pt x="373" y="380"/>
                  </a:lnTo>
                  <a:lnTo>
                    <a:pt x="377" y="387"/>
                  </a:lnTo>
                  <a:lnTo>
                    <a:pt x="377" y="387"/>
                  </a:lnTo>
                  <a:cubicBezTo>
                    <a:pt x="376" y="385"/>
                    <a:pt x="374" y="383"/>
                    <a:pt x="372" y="380"/>
                  </a:cubicBezTo>
                  <a:lnTo>
                    <a:pt x="372" y="380"/>
                  </a:lnTo>
                  <a:cubicBezTo>
                    <a:pt x="374" y="383"/>
                    <a:pt x="376" y="385"/>
                    <a:pt x="378" y="388"/>
                  </a:cubicBezTo>
                  <a:lnTo>
                    <a:pt x="378" y="388"/>
                  </a:lnTo>
                  <a:lnTo>
                    <a:pt x="377" y="387"/>
                  </a:lnTo>
                  <a:lnTo>
                    <a:pt x="377" y="387"/>
                  </a:lnTo>
                  <a:cubicBezTo>
                    <a:pt x="380" y="390"/>
                    <a:pt x="382" y="393"/>
                    <a:pt x="385" y="397"/>
                  </a:cubicBezTo>
                  <a:lnTo>
                    <a:pt x="385" y="397"/>
                  </a:lnTo>
                  <a:cubicBezTo>
                    <a:pt x="384" y="397"/>
                    <a:pt x="384" y="396"/>
                    <a:pt x="384" y="396"/>
                  </a:cubicBezTo>
                  <a:lnTo>
                    <a:pt x="384" y="396"/>
                  </a:lnTo>
                  <a:cubicBezTo>
                    <a:pt x="384" y="397"/>
                    <a:pt x="385" y="397"/>
                    <a:pt x="385" y="397"/>
                  </a:cubicBezTo>
                  <a:lnTo>
                    <a:pt x="385" y="397"/>
                  </a:lnTo>
                  <a:cubicBezTo>
                    <a:pt x="385" y="397"/>
                    <a:pt x="385" y="397"/>
                    <a:pt x="385" y="397"/>
                  </a:cubicBezTo>
                  <a:lnTo>
                    <a:pt x="385" y="397"/>
                  </a:lnTo>
                  <a:cubicBezTo>
                    <a:pt x="385" y="397"/>
                    <a:pt x="385" y="397"/>
                    <a:pt x="385" y="398"/>
                  </a:cubicBezTo>
                  <a:lnTo>
                    <a:pt x="385" y="398"/>
                  </a:lnTo>
                  <a:cubicBezTo>
                    <a:pt x="383" y="394"/>
                    <a:pt x="380" y="391"/>
                    <a:pt x="378" y="388"/>
                  </a:cubicBezTo>
                  <a:lnTo>
                    <a:pt x="378" y="388"/>
                  </a:lnTo>
                  <a:lnTo>
                    <a:pt x="381" y="393"/>
                  </a:lnTo>
                  <a:lnTo>
                    <a:pt x="390" y="405"/>
                  </a:lnTo>
                  <a:lnTo>
                    <a:pt x="390" y="405"/>
                  </a:lnTo>
                  <a:cubicBezTo>
                    <a:pt x="388" y="403"/>
                    <a:pt x="387" y="400"/>
                    <a:pt x="385" y="398"/>
                  </a:cubicBezTo>
                  <a:lnTo>
                    <a:pt x="385" y="398"/>
                  </a:lnTo>
                  <a:cubicBezTo>
                    <a:pt x="385" y="398"/>
                    <a:pt x="386" y="398"/>
                    <a:pt x="386" y="399"/>
                  </a:cubicBezTo>
                  <a:lnTo>
                    <a:pt x="386" y="399"/>
                  </a:lnTo>
                  <a:cubicBezTo>
                    <a:pt x="388" y="402"/>
                    <a:pt x="390" y="405"/>
                    <a:pt x="392" y="408"/>
                  </a:cubicBezTo>
                  <a:lnTo>
                    <a:pt x="392" y="408"/>
                  </a:lnTo>
                  <a:lnTo>
                    <a:pt x="390" y="405"/>
                  </a:lnTo>
                  <a:lnTo>
                    <a:pt x="390" y="405"/>
                  </a:lnTo>
                  <a:cubicBezTo>
                    <a:pt x="392" y="407"/>
                    <a:pt x="393" y="409"/>
                    <a:pt x="394" y="411"/>
                  </a:cubicBezTo>
                  <a:lnTo>
                    <a:pt x="394" y="411"/>
                  </a:lnTo>
                  <a:cubicBezTo>
                    <a:pt x="396" y="413"/>
                    <a:pt x="397" y="415"/>
                    <a:pt x="398" y="416"/>
                  </a:cubicBezTo>
                  <a:lnTo>
                    <a:pt x="398" y="416"/>
                  </a:lnTo>
                  <a:cubicBezTo>
                    <a:pt x="398" y="416"/>
                    <a:pt x="398" y="416"/>
                    <a:pt x="398" y="416"/>
                  </a:cubicBezTo>
                  <a:lnTo>
                    <a:pt x="398" y="416"/>
                  </a:lnTo>
                  <a:cubicBezTo>
                    <a:pt x="398" y="416"/>
                    <a:pt x="398" y="416"/>
                    <a:pt x="398" y="416"/>
                  </a:cubicBezTo>
                  <a:lnTo>
                    <a:pt x="398" y="416"/>
                  </a:lnTo>
                  <a:cubicBezTo>
                    <a:pt x="398" y="416"/>
                    <a:pt x="398" y="416"/>
                    <a:pt x="398" y="416"/>
                  </a:cubicBezTo>
                  <a:lnTo>
                    <a:pt x="398" y="416"/>
                  </a:lnTo>
                  <a:cubicBezTo>
                    <a:pt x="399" y="417"/>
                    <a:pt x="400" y="418"/>
                    <a:pt x="400" y="419"/>
                  </a:cubicBezTo>
                  <a:lnTo>
                    <a:pt x="400" y="419"/>
                  </a:lnTo>
                  <a:cubicBezTo>
                    <a:pt x="402" y="421"/>
                    <a:pt x="404" y="425"/>
                    <a:pt x="407" y="429"/>
                  </a:cubicBezTo>
                  <a:lnTo>
                    <a:pt x="407" y="429"/>
                  </a:lnTo>
                  <a:cubicBezTo>
                    <a:pt x="407" y="429"/>
                    <a:pt x="407" y="428"/>
                    <a:pt x="407" y="428"/>
                  </a:cubicBezTo>
                  <a:lnTo>
                    <a:pt x="407" y="428"/>
                  </a:lnTo>
                  <a:cubicBezTo>
                    <a:pt x="409" y="431"/>
                    <a:pt x="410" y="433"/>
                    <a:pt x="412" y="436"/>
                  </a:cubicBezTo>
                  <a:lnTo>
                    <a:pt x="412" y="436"/>
                  </a:lnTo>
                  <a:cubicBezTo>
                    <a:pt x="411" y="433"/>
                    <a:pt x="409" y="431"/>
                    <a:pt x="407" y="428"/>
                  </a:cubicBezTo>
                  <a:lnTo>
                    <a:pt x="407" y="428"/>
                  </a:lnTo>
                  <a:cubicBezTo>
                    <a:pt x="407" y="428"/>
                    <a:pt x="407" y="428"/>
                    <a:pt x="407" y="428"/>
                  </a:cubicBezTo>
                  <a:lnTo>
                    <a:pt x="407" y="428"/>
                  </a:lnTo>
                  <a:cubicBezTo>
                    <a:pt x="410" y="433"/>
                    <a:pt x="414" y="437"/>
                    <a:pt x="417" y="442"/>
                  </a:cubicBezTo>
                  <a:lnTo>
                    <a:pt x="417" y="442"/>
                  </a:lnTo>
                  <a:cubicBezTo>
                    <a:pt x="416" y="440"/>
                    <a:pt x="414" y="438"/>
                    <a:pt x="412" y="436"/>
                  </a:cubicBezTo>
                  <a:lnTo>
                    <a:pt x="412" y="436"/>
                  </a:lnTo>
                  <a:cubicBezTo>
                    <a:pt x="414" y="438"/>
                    <a:pt x="416" y="441"/>
                    <a:pt x="417" y="442"/>
                  </a:cubicBezTo>
                  <a:lnTo>
                    <a:pt x="417" y="442"/>
                  </a:lnTo>
                  <a:cubicBezTo>
                    <a:pt x="417" y="442"/>
                    <a:pt x="417" y="442"/>
                    <a:pt x="417" y="442"/>
                  </a:cubicBezTo>
                  <a:lnTo>
                    <a:pt x="417" y="442"/>
                  </a:lnTo>
                  <a:cubicBezTo>
                    <a:pt x="414" y="438"/>
                    <a:pt x="410" y="433"/>
                    <a:pt x="407" y="429"/>
                  </a:cubicBezTo>
                  <a:lnTo>
                    <a:pt x="407" y="429"/>
                  </a:lnTo>
                  <a:cubicBezTo>
                    <a:pt x="407" y="429"/>
                    <a:pt x="407" y="429"/>
                    <a:pt x="407" y="430"/>
                  </a:cubicBezTo>
                  <a:lnTo>
                    <a:pt x="407" y="430"/>
                  </a:lnTo>
                  <a:cubicBezTo>
                    <a:pt x="407" y="429"/>
                    <a:pt x="406" y="429"/>
                    <a:pt x="406" y="429"/>
                  </a:cubicBezTo>
                  <a:lnTo>
                    <a:pt x="406" y="429"/>
                  </a:lnTo>
                  <a:cubicBezTo>
                    <a:pt x="406" y="429"/>
                    <a:pt x="407" y="429"/>
                    <a:pt x="407" y="430"/>
                  </a:cubicBezTo>
                  <a:lnTo>
                    <a:pt x="407" y="430"/>
                  </a:lnTo>
                  <a:cubicBezTo>
                    <a:pt x="407" y="431"/>
                    <a:pt x="407" y="432"/>
                    <a:pt x="407" y="434"/>
                  </a:cubicBezTo>
                  <a:cubicBezTo>
                    <a:pt x="396" y="419"/>
                    <a:pt x="386" y="404"/>
                    <a:pt x="376" y="389"/>
                  </a:cubicBezTo>
                  <a:lnTo>
                    <a:pt x="376" y="389"/>
                  </a:lnTo>
                  <a:cubicBezTo>
                    <a:pt x="380" y="395"/>
                    <a:pt x="385" y="401"/>
                    <a:pt x="389" y="407"/>
                  </a:cubicBezTo>
                  <a:lnTo>
                    <a:pt x="386" y="401"/>
                  </a:lnTo>
                  <a:lnTo>
                    <a:pt x="386" y="401"/>
                  </a:lnTo>
                  <a:cubicBezTo>
                    <a:pt x="393" y="410"/>
                    <a:pt x="399" y="420"/>
                    <a:pt x="406" y="429"/>
                  </a:cubicBezTo>
                  <a:lnTo>
                    <a:pt x="406" y="429"/>
                  </a:lnTo>
                  <a:cubicBezTo>
                    <a:pt x="398" y="418"/>
                    <a:pt x="391" y="407"/>
                    <a:pt x="383" y="397"/>
                  </a:cubicBezTo>
                  <a:lnTo>
                    <a:pt x="383" y="397"/>
                  </a:lnTo>
                  <a:lnTo>
                    <a:pt x="386" y="401"/>
                  </a:lnTo>
                  <a:lnTo>
                    <a:pt x="386" y="401"/>
                  </a:lnTo>
                  <a:cubicBezTo>
                    <a:pt x="378" y="390"/>
                    <a:pt x="370" y="379"/>
                    <a:pt x="362" y="368"/>
                  </a:cubicBezTo>
                  <a:lnTo>
                    <a:pt x="362" y="368"/>
                  </a:lnTo>
                  <a:lnTo>
                    <a:pt x="376" y="388"/>
                  </a:lnTo>
                  <a:lnTo>
                    <a:pt x="376" y="388"/>
                  </a:lnTo>
                  <a:cubicBezTo>
                    <a:pt x="369" y="378"/>
                    <a:pt x="362" y="368"/>
                    <a:pt x="356" y="358"/>
                  </a:cubicBezTo>
                  <a:close/>
                  <a:moveTo>
                    <a:pt x="420" y="445"/>
                  </a:moveTo>
                  <a:cubicBezTo>
                    <a:pt x="421" y="445"/>
                    <a:pt x="421" y="446"/>
                    <a:pt x="421" y="446"/>
                  </a:cubicBezTo>
                  <a:lnTo>
                    <a:pt x="421" y="446"/>
                  </a:lnTo>
                  <a:cubicBezTo>
                    <a:pt x="421" y="446"/>
                    <a:pt x="421" y="446"/>
                    <a:pt x="421" y="445"/>
                  </a:cubicBezTo>
                  <a:lnTo>
                    <a:pt x="421" y="445"/>
                  </a:lnTo>
                  <a:cubicBezTo>
                    <a:pt x="421" y="445"/>
                    <a:pt x="421" y="445"/>
                    <a:pt x="420" y="445"/>
                  </a:cubicBezTo>
                  <a:close/>
                  <a:moveTo>
                    <a:pt x="422" y="449"/>
                  </a:moveTo>
                  <a:cubicBezTo>
                    <a:pt x="423" y="449"/>
                    <a:pt x="423" y="449"/>
                    <a:pt x="423" y="449"/>
                  </a:cubicBezTo>
                  <a:lnTo>
                    <a:pt x="423" y="449"/>
                  </a:lnTo>
                  <a:cubicBezTo>
                    <a:pt x="423" y="449"/>
                    <a:pt x="423" y="449"/>
                    <a:pt x="423" y="449"/>
                  </a:cubicBezTo>
                  <a:lnTo>
                    <a:pt x="423" y="449"/>
                  </a:lnTo>
                  <a:cubicBezTo>
                    <a:pt x="423" y="449"/>
                    <a:pt x="423" y="449"/>
                    <a:pt x="422" y="449"/>
                  </a:cubicBezTo>
                  <a:close/>
                  <a:moveTo>
                    <a:pt x="420" y="444"/>
                  </a:moveTo>
                  <a:lnTo>
                    <a:pt x="420" y="444"/>
                  </a:lnTo>
                  <a:cubicBezTo>
                    <a:pt x="422" y="446"/>
                    <a:pt x="424" y="449"/>
                    <a:pt x="426" y="452"/>
                  </a:cubicBezTo>
                  <a:lnTo>
                    <a:pt x="426" y="452"/>
                  </a:lnTo>
                  <a:cubicBezTo>
                    <a:pt x="424" y="449"/>
                    <a:pt x="422" y="447"/>
                    <a:pt x="420" y="444"/>
                  </a:cubicBezTo>
                  <a:lnTo>
                    <a:pt x="420" y="444"/>
                  </a:lnTo>
                  <a:cubicBezTo>
                    <a:pt x="420" y="444"/>
                    <a:pt x="420" y="444"/>
                    <a:pt x="420" y="444"/>
                  </a:cubicBezTo>
                  <a:close/>
                  <a:moveTo>
                    <a:pt x="450" y="442"/>
                  </a:moveTo>
                  <a:lnTo>
                    <a:pt x="451" y="442"/>
                  </a:lnTo>
                  <a:lnTo>
                    <a:pt x="451" y="442"/>
                  </a:lnTo>
                  <a:lnTo>
                    <a:pt x="451" y="442"/>
                  </a:lnTo>
                  <a:lnTo>
                    <a:pt x="460" y="452"/>
                  </a:lnTo>
                  <a:lnTo>
                    <a:pt x="451" y="442"/>
                  </a:lnTo>
                  <a:lnTo>
                    <a:pt x="451" y="442"/>
                  </a:lnTo>
                  <a:lnTo>
                    <a:pt x="451" y="442"/>
                  </a:lnTo>
                  <a:lnTo>
                    <a:pt x="450" y="442"/>
                  </a:lnTo>
                  <a:close/>
                  <a:moveTo>
                    <a:pt x="460" y="452"/>
                  </a:moveTo>
                  <a:lnTo>
                    <a:pt x="463" y="454"/>
                  </a:lnTo>
                  <a:lnTo>
                    <a:pt x="460" y="452"/>
                  </a:lnTo>
                  <a:close/>
                  <a:moveTo>
                    <a:pt x="463" y="454"/>
                  </a:moveTo>
                  <a:lnTo>
                    <a:pt x="463" y="454"/>
                  </a:lnTo>
                  <a:lnTo>
                    <a:pt x="463" y="454"/>
                  </a:lnTo>
                  <a:close/>
                  <a:moveTo>
                    <a:pt x="426" y="452"/>
                  </a:moveTo>
                  <a:cubicBezTo>
                    <a:pt x="426" y="453"/>
                    <a:pt x="426" y="453"/>
                    <a:pt x="426" y="453"/>
                  </a:cubicBezTo>
                  <a:lnTo>
                    <a:pt x="426" y="453"/>
                  </a:lnTo>
                  <a:cubicBezTo>
                    <a:pt x="427" y="453"/>
                    <a:pt x="427" y="454"/>
                    <a:pt x="427" y="454"/>
                  </a:cubicBezTo>
                  <a:lnTo>
                    <a:pt x="427" y="454"/>
                  </a:lnTo>
                  <a:cubicBezTo>
                    <a:pt x="427" y="454"/>
                    <a:pt x="426" y="453"/>
                    <a:pt x="426" y="452"/>
                  </a:cubicBezTo>
                  <a:close/>
                  <a:moveTo>
                    <a:pt x="463" y="454"/>
                  </a:moveTo>
                  <a:lnTo>
                    <a:pt x="463" y="454"/>
                  </a:lnTo>
                  <a:lnTo>
                    <a:pt x="463" y="454"/>
                  </a:lnTo>
                  <a:close/>
                  <a:moveTo>
                    <a:pt x="426" y="450"/>
                  </a:moveTo>
                  <a:lnTo>
                    <a:pt x="426" y="450"/>
                  </a:lnTo>
                  <a:cubicBezTo>
                    <a:pt x="427" y="451"/>
                    <a:pt x="429" y="453"/>
                    <a:pt x="430" y="455"/>
                  </a:cubicBezTo>
                  <a:lnTo>
                    <a:pt x="430" y="455"/>
                  </a:lnTo>
                  <a:lnTo>
                    <a:pt x="428" y="452"/>
                  </a:lnTo>
                  <a:lnTo>
                    <a:pt x="428" y="452"/>
                  </a:lnTo>
                  <a:cubicBezTo>
                    <a:pt x="427" y="451"/>
                    <a:pt x="427" y="450"/>
                    <a:pt x="426" y="450"/>
                  </a:cubicBezTo>
                  <a:close/>
                  <a:moveTo>
                    <a:pt x="463" y="454"/>
                  </a:moveTo>
                  <a:lnTo>
                    <a:pt x="464" y="455"/>
                  </a:lnTo>
                  <a:lnTo>
                    <a:pt x="463" y="454"/>
                  </a:lnTo>
                  <a:close/>
                  <a:moveTo>
                    <a:pt x="429" y="456"/>
                  </a:moveTo>
                  <a:cubicBezTo>
                    <a:pt x="429" y="456"/>
                    <a:pt x="429" y="456"/>
                    <a:pt x="429" y="456"/>
                  </a:cubicBezTo>
                  <a:lnTo>
                    <a:pt x="429" y="456"/>
                  </a:lnTo>
                  <a:cubicBezTo>
                    <a:pt x="429" y="456"/>
                    <a:pt x="429" y="456"/>
                    <a:pt x="429" y="456"/>
                  </a:cubicBezTo>
                  <a:lnTo>
                    <a:pt x="429" y="456"/>
                  </a:lnTo>
                  <a:cubicBezTo>
                    <a:pt x="429" y="456"/>
                    <a:pt x="429" y="456"/>
                    <a:pt x="429" y="456"/>
                  </a:cubicBezTo>
                  <a:close/>
                  <a:moveTo>
                    <a:pt x="464" y="455"/>
                  </a:moveTo>
                  <a:lnTo>
                    <a:pt x="466" y="457"/>
                  </a:lnTo>
                  <a:lnTo>
                    <a:pt x="464" y="455"/>
                  </a:lnTo>
                  <a:close/>
                  <a:moveTo>
                    <a:pt x="466" y="457"/>
                  </a:moveTo>
                  <a:lnTo>
                    <a:pt x="466" y="457"/>
                  </a:lnTo>
                  <a:lnTo>
                    <a:pt x="466" y="457"/>
                  </a:lnTo>
                  <a:close/>
                  <a:moveTo>
                    <a:pt x="466" y="457"/>
                  </a:moveTo>
                  <a:lnTo>
                    <a:pt x="466" y="457"/>
                  </a:lnTo>
                  <a:lnTo>
                    <a:pt x="466" y="457"/>
                  </a:lnTo>
                  <a:close/>
                  <a:moveTo>
                    <a:pt x="466" y="457"/>
                  </a:moveTo>
                  <a:lnTo>
                    <a:pt x="468" y="459"/>
                  </a:lnTo>
                  <a:lnTo>
                    <a:pt x="466" y="457"/>
                  </a:lnTo>
                  <a:close/>
                  <a:moveTo>
                    <a:pt x="468" y="459"/>
                  </a:moveTo>
                  <a:lnTo>
                    <a:pt x="468" y="459"/>
                  </a:lnTo>
                  <a:lnTo>
                    <a:pt x="468" y="459"/>
                  </a:lnTo>
                  <a:close/>
                  <a:moveTo>
                    <a:pt x="468" y="459"/>
                  </a:moveTo>
                  <a:lnTo>
                    <a:pt x="468" y="459"/>
                  </a:lnTo>
                  <a:lnTo>
                    <a:pt x="468" y="459"/>
                  </a:lnTo>
                  <a:close/>
                  <a:moveTo>
                    <a:pt x="468" y="459"/>
                  </a:moveTo>
                  <a:lnTo>
                    <a:pt x="469" y="460"/>
                  </a:lnTo>
                  <a:lnTo>
                    <a:pt x="468" y="459"/>
                  </a:lnTo>
                  <a:close/>
                  <a:moveTo>
                    <a:pt x="469" y="460"/>
                  </a:moveTo>
                  <a:lnTo>
                    <a:pt x="469" y="460"/>
                  </a:lnTo>
                  <a:lnTo>
                    <a:pt x="469" y="460"/>
                  </a:lnTo>
                  <a:close/>
                  <a:moveTo>
                    <a:pt x="469" y="460"/>
                  </a:moveTo>
                  <a:lnTo>
                    <a:pt x="469" y="460"/>
                  </a:lnTo>
                  <a:lnTo>
                    <a:pt x="469" y="460"/>
                  </a:lnTo>
                  <a:close/>
                  <a:moveTo>
                    <a:pt x="429" y="454"/>
                  </a:moveTo>
                  <a:cubicBezTo>
                    <a:pt x="431" y="456"/>
                    <a:pt x="432" y="457"/>
                    <a:pt x="433" y="459"/>
                  </a:cubicBezTo>
                  <a:lnTo>
                    <a:pt x="433" y="459"/>
                  </a:lnTo>
                  <a:cubicBezTo>
                    <a:pt x="434" y="460"/>
                    <a:pt x="435" y="461"/>
                    <a:pt x="435" y="462"/>
                  </a:cubicBezTo>
                  <a:lnTo>
                    <a:pt x="435" y="462"/>
                  </a:lnTo>
                  <a:cubicBezTo>
                    <a:pt x="435" y="462"/>
                    <a:pt x="434" y="461"/>
                    <a:pt x="434" y="461"/>
                  </a:cubicBezTo>
                  <a:lnTo>
                    <a:pt x="434" y="461"/>
                  </a:lnTo>
                  <a:cubicBezTo>
                    <a:pt x="435" y="462"/>
                    <a:pt x="435" y="463"/>
                    <a:pt x="436" y="464"/>
                  </a:cubicBezTo>
                  <a:lnTo>
                    <a:pt x="436" y="464"/>
                  </a:lnTo>
                  <a:cubicBezTo>
                    <a:pt x="436" y="464"/>
                    <a:pt x="436" y="464"/>
                    <a:pt x="436" y="463"/>
                  </a:cubicBezTo>
                  <a:lnTo>
                    <a:pt x="436" y="463"/>
                  </a:lnTo>
                  <a:cubicBezTo>
                    <a:pt x="435" y="462"/>
                    <a:pt x="434" y="461"/>
                    <a:pt x="434" y="460"/>
                  </a:cubicBezTo>
                  <a:lnTo>
                    <a:pt x="434" y="460"/>
                  </a:lnTo>
                  <a:cubicBezTo>
                    <a:pt x="434" y="460"/>
                    <a:pt x="434" y="461"/>
                    <a:pt x="434" y="461"/>
                  </a:cubicBezTo>
                  <a:lnTo>
                    <a:pt x="434" y="461"/>
                  </a:lnTo>
                  <a:cubicBezTo>
                    <a:pt x="432" y="458"/>
                    <a:pt x="431" y="456"/>
                    <a:pt x="429" y="454"/>
                  </a:cubicBezTo>
                  <a:close/>
                  <a:moveTo>
                    <a:pt x="412" y="433"/>
                  </a:moveTo>
                  <a:cubicBezTo>
                    <a:pt x="416" y="437"/>
                    <a:pt x="420" y="442"/>
                    <a:pt x="424" y="447"/>
                  </a:cubicBezTo>
                  <a:lnTo>
                    <a:pt x="424" y="447"/>
                  </a:lnTo>
                  <a:cubicBezTo>
                    <a:pt x="427" y="451"/>
                    <a:pt x="430" y="456"/>
                    <a:pt x="434" y="460"/>
                  </a:cubicBezTo>
                  <a:lnTo>
                    <a:pt x="434" y="460"/>
                  </a:lnTo>
                  <a:cubicBezTo>
                    <a:pt x="434" y="460"/>
                    <a:pt x="434" y="460"/>
                    <a:pt x="433" y="460"/>
                  </a:cubicBezTo>
                  <a:lnTo>
                    <a:pt x="433" y="460"/>
                  </a:lnTo>
                  <a:cubicBezTo>
                    <a:pt x="433" y="460"/>
                    <a:pt x="433" y="460"/>
                    <a:pt x="433" y="460"/>
                  </a:cubicBezTo>
                  <a:lnTo>
                    <a:pt x="433" y="460"/>
                  </a:lnTo>
                  <a:cubicBezTo>
                    <a:pt x="434" y="462"/>
                    <a:pt x="435" y="463"/>
                    <a:pt x="436" y="464"/>
                  </a:cubicBezTo>
                  <a:lnTo>
                    <a:pt x="436" y="464"/>
                  </a:lnTo>
                  <a:lnTo>
                    <a:pt x="420" y="444"/>
                  </a:lnTo>
                  <a:lnTo>
                    <a:pt x="420" y="444"/>
                  </a:lnTo>
                  <a:cubicBezTo>
                    <a:pt x="420" y="444"/>
                    <a:pt x="420" y="444"/>
                    <a:pt x="420" y="444"/>
                  </a:cubicBezTo>
                  <a:lnTo>
                    <a:pt x="420" y="444"/>
                  </a:lnTo>
                  <a:cubicBezTo>
                    <a:pt x="420" y="443"/>
                    <a:pt x="420" y="443"/>
                    <a:pt x="419" y="443"/>
                  </a:cubicBezTo>
                  <a:lnTo>
                    <a:pt x="419" y="443"/>
                  </a:lnTo>
                  <a:cubicBezTo>
                    <a:pt x="419" y="442"/>
                    <a:pt x="419" y="442"/>
                    <a:pt x="419" y="442"/>
                  </a:cubicBezTo>
                  <a:lnTo>
                    <a:pt x="419" y="442"/>
                  </a:lnTo>
                  <a:cubicBezTo>
                    <a:pt x="419" y="442"/>
                    <a:pt x="419" y="442"/>
                    <a:pt x="419" y="443"/>
                  </a:cubicBezTo>
                  <a:lnTo>
                    <a:pt x="419" y="443"/>
                  </a:lnTo>
                  <a:cubicBezTo>
                    <a:pt x="419" y="443"/>
                    <a:pt x="419" y="443"/>
                    <a:pt x="419" y="443"/>
                  </a:cubicBezTo>
                  <a:lnTo>
                    <a:pt x="419" y="443"/>
                  </a:lnTo>
                  <a:lnTo>
                    <a:pt x="418" y="440"/>
                  </a:lnTo>
                  <a:lnTo>
                    <a:pt x="418" y="440"/>
                  </a:lnTo>
                  <a:cubicBezTo>
                    <a:pt x="418" y="441"/>
                    <a:pt x="419" y="442"/>
                    <a:pt x="419" y="443"/>
                  </a:cubicBezTo>
                  <a:lnTo>
                    <a:pt x="419" y="443"/>
                  </a:lnTo>
                  <a:cubicBezTo>
                    <a:pt x="419" y="443"/>
                    <a:pt x="419" y="443"/>
                    <a:pt x="419" y="443"/>
                  </a:cubicBezTo>
                  <a:lnTo>
                    <a:pt x="419" y="443"/>
                  </a:lnTo>
                  <a:cubicBezTo>
                    <a:pt x="419" y="442"/>
                    <a:pt x="418" y="442"/>
                    <a:pt x="418" y="441"/>
                  </a:cubicBezTo>
                  <a:lnTo>
                    <a:pt x="418" y="441"/>
                  </a:lnTo>
                  <a:cubicBezTo>
                    <a:pt x="417" y="440"/>
                    <a:pt x="416" y="439"/>
                    <a:pt x="415" y="437"/>
                  </a:cubicBezTo>
                  <a:lnTo>
                    <a:pt x="415" y="437"/>
                  </a:lnTo>
                  <a:lnTo>
                    <a:pt x="418" y="440"/>
                  </a:lnTo>
                  <a:lnTo>
                    <a:pt x="418" y="440"/>
                  </a:lnTo>
                  <a:cubicBezTo>
                    <a:pt x="417" y="440"/>
                    <a:pt x="417" y="439"/>
                    <a:pt x="417" y="439"/>
                  </a:cubicBezTo>
                  <a:lnTo>
                    <a:pt x="417" y="439"/>
                  </a:lnTo>
                  <a:cubicBezTo>
                    <a:pt x="418" y="440"/>
                    <a:pt x="418" y="441"/>
                    <a:pt x="419" y="442"/>
                  </a:cubicBezTo>
                  <a:lnTo>
                    <a:pt x="419" y="442"/>
                  </a:lnTo>
                  <a:cubicBezTo>
                    <a:pt x="417" y="439"/>
                    <a:pt x="415" y="436"/>
                    <a:pt x="412" y="433"/>
                  </a:cubicBezTo>
                  <a:close/>
                  <a:moveTo>
                    <a:pt x="442" y="469"/>
                  </a:moveTo>
                  <a:lnTo>
                    <a:pt x="442" y="469"/>
                  </a:lnTo>
                  <a:lnTo>
                    <a:pt x="442" y="469"/>
                  </a:lnTo>
                  <a:cubicBezTo>
                    <a:pt x="442" y="469"/>
                    <a:pt x="442" y="469"/>
                    <a:pt x="442" y="469"/>
                  </a:cubicBezTo>
                  <a:close/>
                  <a:moveTo>
                    <a:pt x="440" y="467"/>
                  </a:moveTo>
                  <a:lnTo>
                    <a:pt x="440" y="467"/>
                  </a:lnTo>
                  <a:cubicBezTo>
                    <a:pt x="440" y="467"/>
                    <a:pt x="440" y="467"/>
                    <a:pt x="441" y="467"/>
                  </a:cubicBezTo>
                  <a:lnTo>
                    <a:pt x="441" y="467"/>
                  </a:lnTo>
                  <a:cubicBezTo>
                    <a:pt x="441" y="468"/>
                    <a:pt x="441" y="468"/>
                    <a:pt x="442" y="469"/>
                  </a:cubicBezTo>
                  <a:lnTo>
                    <a:pt x="442" y="469"/>
                  </a:lnTo>
                  <a:cubicBezTo>
                    <a:pt x="442" y="469"/>
                    <a:pt x="442" y="469"/>
                    <a:pt x="442" y="469"/>
                  </a:cubicBezTo>
                  <a:lnTo>
                    <a:pt x="442" y="469"/>
                  </a:lnTo>
                  <a:cubicBezTo>
                    <a:pt x="442" y="469"/>
                    <a:pt x="441" y="468"/>
                    <a:pt x="441" y="468"/>
                  </a:cubicBezTo>
                  <a:lnTo>
                    <a:pt x="441" y="468"/>
                  </a:lnTo>
                  <a:cubicBezTo>
                    <a:pt x="441" y="468"/>
                    <a:pt x="440" y="467"/>
                    <a:pt x="440" y="467"/>
                  </a:cubicBezTo>
                  <a:close/>
                  <a:moveTo>
                    <a:pt x="478" y="469"/>
                  </a:moveTo>
                  <a:lnTo>
                    <a:pt x="478" y="469"/>
                  </a:lnTo>
                  <a:lnTo>
                    <a:pt x="478" y="469"/>
                  </a:lnTo>
                  <a:close/>
                  <a:moveTo>
                    <a:pt x="478" y="469"/>
                  </a:moveTo>
                  <a:lnTo>
                    <a:pt x="478" y="469"/>
                  </a:lnTo>
                  <a:lnTo>
                    <a:pt x="478" y="469"/>
                  </a:lnTo>
                  <a:close/>
                  <a:moveTo>
                    <a:pt x="478" y="469"/>
                  </a:moveTo>
                  <a:lnTo>
                    <a:pt x="478" y="469"/>
                  </a:lnTo>
                  <a:lnTo>
                    <a:pt x="478" y="469"/>
                  </a:lnTo>
                  <a:close/>
                  <a:moveTo>
                    <a:pt x="478" y="469"/>
                  </a:moveTo>
                  <a:lnTo>
                    <a:pt x="478" y="469"/>
                  </a:lnTo>
                  <a:lnTo>
                    <a:pt x="478" y="469"/>
                  </a:lnTo>
                  <a:close/>
                  <a:moveTo>
                    <a:pt x="478" y="469"/>
                  </a:moveTo>
                  <a:lnTo>
                    <a:pt x="478" y="469"/>
                  </a:lnTo>
                  <a:lnTo>
                    <a:pt x="478" y="469"/>
                  </a:lnTo>
                  <a:close/>
                  <a:moveTo>
                    <a:pt x="435" y="462"/>
                  </a:moveTo>
                  <a:lnTo>
                    <a:pt x="435" y="462"/>
                  </a:lnTo>
                  <a:cubicBezTo>
                    <a:pt x="436" y="462"/>
                    <a:pt x="436" y="462"/>
                    <a:pt x="436" y="462"/>
                  </a:cubicBezTo>
                  <a:lnTo>
                    <a:pt x="436" y="462"/>
                  </a:lnTo>
                  <a:cubicBezTo>
                    <a:pt x="438" y="465"/>
                    <a:pt x="439" y="467"/>
                    <a:pt x="441" y="469"/>
                  </a:cubicBezTo>
                  <a:lnTo>
                    <a:pt x="441" y="469"/>
                  </a:lnTo>
                  <a:cubicBezTo>
                    <a:pt x="441" y="469"/>
                    <a:pt x="441" y="469"/>
                    <a:pt x="441" y="469"/>
                  </a:cubicBezTo>
                  <a:lnTo>
                    <a:pt x="441" y="469"/>
                  </a:lnTo>
                  <a:cubicBezTo>
                    <a:pt x="439" y="467"/>
                    <a:pt x="437" y="464"/>
                    <a:pt x="435" y="462"/>
                  </a:cubicBezTo>
                  <a:close/>
                  <a:moveTo>
                    <a:pt x="478" y="469"/>
                  </a:moveTo>
                  <a:lnTo>
                    <a:pt x="478" y="470"/>
                  </a:lnTo>
                  <a:lnTo>
                    <a:pt x="478" y="469"/>
                  </a:lnTo>
                  <a:close/>
                  <a:moveTo>
                    <a:pt x="478" y="470"/>
                  </a:moveTo>
                  <a:lnTo>
                    <a:pt x="478" y="470"/>
                  </a:lnTo>
                  <a:lnTo>
                    <a:pt x="478" y="470"/>
                  </a:lnTo>
                  <a:close/>
                  <a:moveTo>
                    <a:pt x="478" y="470"/>
                  </a:moveTo>
                  <a:lnTo>
                    <a:pt x="478" y="470"/>
                  </a:lnTo>
                  <a:lnTo>
                    <a:pt x="478" y="470"/>
                  </a:lnTo>
                  <a:close/>
                  <a:moveTo>
                    <a:pt x="478" y="470"/>
                  </a:moveTo>
                  <a:lnTo>
                    <a:pt x="478" y="470"/>
                  </a:lnTo>
                  <a:lnTo>
                    <a:pt x="478" y="470"/>
                  </a:lnTo>
                  <a:close/>
                  <a:moveTo>
                    <a:pt x="478" y="470"/>
                  </a:moveTo>
                  <a:lnTo>
                    <a:pt x="478" y="470"/>
                  </a:lnTo>
                  <a:lnTo>
                    <a:pt x="478" y="470"/>
                  </a:lnTo>
                  <a:close/>
                  <a:moveTo>
                    <a:pt x="478" y="470"/>
                  </a:moveTo>
                  <a:lnTo>
                    <a:pt x="478" y="470"/>
                  </a:lnTo>
                  <a:lnTo>
                    <a:pt x="478" y="470"/>
                  </a:lnTo>
                  <a:close/>
                  <a:moveTo>
                    <a:pt x="478" y="470"/>
                  </a:moveTo>
                  <a:lnTo>
                    <a:pt x="478" y="470"/>
                  </a:lnTo>
                  <a:lnTo>
                    <a:pt x="478" y="470"/>
                  </a:lnTo>
                  <a:close/>
                  <a:moveTo>
                    <a:pt x="478" y="470"/>
                  </a:moveTo>
                  <a:lnTo>
                    <a:pt x="478" y="470"/>
                  </a:lnTo>
                  <a:lnTo>
                    <a:pt x="478" y="470"/>
                  </a:lnTo>
                  <a:close/>
                  <a:moveTo>
                    <a:pt x="478" y="470"/>
                  </a:moveTo>
                  <a:lnTo>
                    <a:pt x="478" y="470"/>
                  </a:lnTo>
                  <a:lnTo>
                    <a:pt x="478" y="470"/>
                  </a:lnTo>
                  <a:close/>
                  <a:moveTo>
                    <a:pt x="478" y="470"/>
                  </a:moveTo>
                  <a:lnTo>
                    <a:pt x="478" y="470"/>
                  </a:lnTo>
                  <a:lnTo>
                    <a:pt x="478" y="470"/>
                  </a:lnTo>
                  <a:close/>
                  <a:moveTo>
                    <a:pt x="478" y="470"/>
                  </a:moveTo>
                  <a:lnTo>
                    <a:pt x="478" y="470"/>
                  </a:lnTo>
                  <a:lnTo>
                    <a:pt x="478" y="470"/>
                  </a:lnTo>
                  <a:close/>
                  <a:moveTo>
                    <a:pt x="478" y="470"/>
                  </a:moveTo>
                  <a:lnTo>
                    <a:pt x="478" y="470"/>
                  </a:lnTo>
                  <a:lnTo>
                    <a:pt x="478" y="470"/>
                  </a:lnTo>
                  <a:close/>
                  <a:moveTo>
                    <a:pt x="442" y="469"/>
                  </a:moveTo>
                  <a:cubicBezTo>
                    <a:pt x="442" y="469"/>
                    <a:pt x="442" y="469"/>
                    <a:pt x="442" y="470"/>
                  </a:cubicBezTo>
                  <a:lnTo>
                    <a:pt x="442" y="470"/>
                  </a:lnTo>
                  <a:cubicBezTo>
                    <a:pt x="442" y="470"/>
                    <a:pt x="442" y="470"/>
                    <a:pt x="442" y="470"/>
                  </a:cubicBezTo>
                  <a:lnTo>
                    <a:pt x="442" y="470"/>
                  </a:lnTo>
                  <a:cubicBezTo>
                    <a:pt x="443" y="470"/>
                    <a:pt x="443" y="470"/>
                    <a:pt x="443" y="471"/>
                  </a:cubicBezTo>
                  <a:lnTo>
                    <a:pt x="443" y="471"/>
                  </a:lnTo>
                  <a:cubicBezTo>
                    <a:pt x="443" y="471"/>
                    <a:pt x="443" y="471"/>
                    <a:pt x="443" y="471"/>
                  </a:cubicBezTo>
                  <a:lnTo>
                    <a:pt x="443" y="471"/>
                  </a:lnTo>
                  <a:cubicBezTo>
                    <a:pt x="443" y="471"/>
                    <a:pt x="443" y="470"/>
                    <a:pt x="442" y="470"/>
                  </a:cubicBezTo>
                  <a:lnTo>
                    <a:pt x="442" y="470"/>
                  </a:lnTo>
                  <a:cubicBezTo>
                    <a:pt x="442" y="470"/>
                    <a:pt x="442" y="470"/>
                    <a:pt x="442" y="470"/>
                  </a:cubicBezTo>
                  <a:lnTo>
                    <a:pt x="442" y="470"/>
                  </a:lnTo>
                  <a:cubicBezTo>
                    <a:pt x="442" y="470"/>
                    <a:pt x="442" y="469"/>
                    <a:pt x="442" y="469"/>
                  </a:cubicBezTo>
                  <a:lnTo>
                    <a:pt x="442" y="469"/>
                  </a:lnTo>
                  <a:cubicBezTo>
                    <a:pt x="442" y="469"/>
                    <a:pt x="442" y="469"/>
                    <a:pt x="442" y="469"/>
                  </a:cubicBezTo>
                  <a:close/>
                  <a:moveTo>
                    <a:pt x="440" y="469"/>
                  </a:moveTo>
                  <a:cubicBezTo>
                    <a:pt x="440" y="469"/>
                    <a:pt x="440" y="470"/>
                    <a:pt x="440" y="470"/>
                  </a:cubicBezTo>
                  <a:lnTo>
                    <a:pt x="440" y="470"/>
                  </a:lnTo>
                  <a:cubicBezTo>
                    <a:pt x="440" y="470"/>
                    <a:pt x="440" y="470"/>
                    <a:pt x="440" y="470"/>
                  </a:cubicBezTo>
                  <a:lnTo>
                    <a:pt x="440" y="470"/>
                  </a:lnTo>
                  <a:cubicBezTo>
                    <a:pt x="441" y="470"/>
                    <a:pt x="441" y="471"/>
                    <a:pt x="441" y="471"/>
                  </a:cubicBezTo>
                  <a:lnTo>
                    <a:pt x="441" y="471"/>
                  </a:lnTo>
                  <a:cubicBezTo>
                    <a:pt x="441" y="471"/>
                    <a:pt x="441" y="470"/>
                    <a:pt x="440" y="470"/>
                  </a:cubicBezTo>
                  <a:lnTo>
                    <a:pt x="440" y="470"/>
                  </a:lnTo>
                  <a:cubicBezTo>
                    <a:pt x="440" y="470"/>
                    <a:pt x="440" y="470"/>
                    <a:pt x="440" y="470"/>
                  </a:cubicBezTo>
                  <a:lnTo>
                    <a:pt x="440" y="470"/>
                  </a:lnTo>
                  <a:cubicBezTo>
                    <a:pt x="440" y="470"/>
                    <a:pt x="440" y="469"/>
                    <a:pt x="440" y="469"/>
                  </a:cubicBezTo>
                  <a:close/>
                  <a:moveTo>
                    <a:pt x="439" y="467"/>
                  </a:moveTo>
                  <a:lnTo>
                    <a:pt x="440" y="469"/>
                  </a:lnTo>
                  <a:lnTo>
                    <a:pt x="440" y="469"/>
                  </a:lnTo>
                  <a:cubicBezTo>
                    <a:pt x="440" y="469"/>
                    <a:pt x="440" y="470"/>
                    <a:pt x="441" y="470"/>
                  </a:cubicBezTo>
                  <a:lnTo>
                    <a:pt x="441" y="470"/>
                  </a:lnTo>
                  <a:cubicBezTo>
                    <a:pt x="441" y="470"/>
                    <a:pt x="441" y="470"/>
                    <a:pt x="441" y="470"/>
                  </a:cubicBezTo>
                  <a:lnTo>
                    <a:pt x="441" y="470"/>
                  </a:lnTo>
                  <a:lnTo>
                    <a:pt x="443" y="473"/>
                  </a:lnTo>
                  <a:lnTo>
                    <a:pt x="443" y="473"/>
                  </a:lnTo>
                  <a:cubicBezTo>
                    <a:pt x="443" y="473"/>
                    <a:pt x="443" y="473"/>
                    <a:pt x="443" y="473"/>
                  </a:cubicBezTo>
                  <a:lnTo>
                    <a:pt x="443" y="473"/>
                  </a:lnTo>
                  <a:cubicBezTo>
                    <a:pt x="442" y="472"/>
                    <a:pt x="441" y="471"/>
                    <a:pt x="441" y="470"/>
                  </a:cubicBezTo>
                  <a:lnTo>
                    <a:pt x="441" y="470"/>
                  </a:lnTo>
                  <a:cubicBezTo>
                    <a:pt x="441" y="470"/>
                    <a:pt x="441" y="470"/>
                    <a:pt x="441" y="470"/>
                  </a:cubicBezTo>
                  <a:lnTo>
                    <a:pt x="441" y="470"/>
                  </a:lnTo>
                  <a:cubicBezTo>
                    <a:pt x="440" y="469"/>
                    <a:pt x="439" y="468"/>
                    <a:pt x="439" y="467"/>
                  </a:cubicBezTo>
                  <a:close/>
                  <a:moveTo>
                    <a:pt x="431" y="461"/>
                  </a:moveTo>
                  <a:cubicBezTo>
                    <a:pt x="434" y="464"/>
                    <a:pt x="437" y="468"/>
                    <a:pt x="440" y="472"/>
                  </a:cubicBezTo>
                  <a:lnTo>
                    <a:pt x="440" y="472"/>
                  </a:lnTo>
                  <a:cubicBezTo>
                    <a:pt x="440" y="472"/>
                    <a:pt x="440" y="472"/>
                    <a:pt x="440" y="472"/>
                  </a:cubicBezTo>
                  <a:lnTo>
                    <a:pt x="440" y="472"/>
                  </a:lnTo>
                  <a:cubicBezTo>
                    <a:pt x="440" y="473"/>
                    <a:pt x="440" y="473"/>
                    <a:pt x="441" y="474"/>
                  </a:cubicBezTo>
                  <a:lnTo>
                    <a:pt x="441" y="474"/>
                  </a:lnTo>
                  <a:cubicBezTo>
                    <a:pt x="438" y="470"/>
                    <a:pt x="435" y="465"/>
                    <a:pt x="431" y="461"/>
                  </a:cubicBezTo>
                  <a:close/>
                  <a:moveTo>
                    <a:pt x="442" y="471"/>
                  </a:moveTo>
                  <a:cubicBezTo>
                    <a:pt x="443" y="472"/>
                    <a:pt x="444" y="473"/>
                    <a:pt x="445" y="474"/>
                  </a:cubicBezTo>
                  <a:lnTo>
                    <a:pt x="445" y="474"/>
                  </a:lnTo>
                  <a:cubicBezTo>
                    <a:pt x="445" y="473"/>
                    <a:pt x="444" y="473"/>
                    <a:pt x="444" y="473"/>
                  </a:cubicBezTo>
                  <a:lnTo>
                    <a:pt x="444" y="473"/>
                  </a:lnTo>
                  <a:cubicBezTo>
                    <a:pt x="444" y="473"/>
                    <a:pt x="445" y="473"/>
                    <a:pt x="445" y="473"/>
                  </a:cubicBezTo>
                  <a:lnTo>
                    <a:pt x="445" y="473"/>
                  </a:lnTo>
                  <a:cubicBezTo>
                    <a:pt x="445" y="474"/>
                    <a:pt x="445" y="474"/>
                    <a:pt x="446" y="475"/>
                  </a:cubicBezTo>
                  <a:lnTo>
                    <a:pt x="446" y="475"/>
                  </a:lnTo>
                  <a:cubicBezTo>
                    <a:pt x="445" y="475"/>
                    <a:pt x="445" y="474"/>
                    <a:pt x="445" y="474"/>
                  </a:cubicBezTo>
                  <a:lnTo>
                    <a:pt x="445" y="474"/>
                  </a:lnTo>
                  <a:cubicBezTo>
                    <a:pt x="445" y="474"/>
                    <a:pt x="445" y="474"/>
                    <a:pt x="445" y="474"/>
                  </a:cubicBezTo>
                  <a:lnTo>
                    <a:pt x="445" y="474"/>
                  </a:lnTo>
                  <a:lnTo>
                    <a:pt x="443" y="471"/>
                  </a:lnTo>
                  <a:lnTo>
                    <a:pt x="443" y="471"/>
                  </a:lnTo>
                  <a:cubicBezTo>
                    <a:pt x="442" y="471"/>
                    <a:pt x="442" y="471"/>
                    <a:pt x="442" y="471"/>
                  </a:cubicBezTo>
                  <a:close/>
                  <a:moveTo>
                    <a:pt x="441" y="469"/>
                  </a:moveTo>
                  <a:lnTo>
                    <a:pt x="441" y="469"/>
                  </a:lnTo>
                  <a:cubicBezTo>
                    <a:pt x="441" y="470"/>
                    <a:pt x="442" y="471"/>
                    <a:pt x="443" y="472"/>
                  </a:cubicBezTo>
                  <a:lnTo>
                    <a:pt x="443" y="472"/>
                  </a:lnTo>
                  <a:cubicBezTo>
                    <a:pt x="443" y="472"/>
                    <a:pt x="443" y="472"/>
                    <a:pt x="443" y="471"/>
                  </a:cubicBezTo>
                  <a:lnTo>
                    <a:pt x="443" y="471"/>
                  </a:lnTo>
                  <a:cubicBezTo>
                    <a:pt x="444" y="473"/>
                    <a:pt x="445" y="474"/>
                    <a:pt x="446" y="475"/>
                  </a:cubicBezTo>
                  <a:lnTo>
                    <a:pt x="446" y="475"/>
                  </a:lnTo>
                  <a:cubicBezTo>
                    <a:pt x="446" y="476"/>
                    <a:pt x="446" y="477"/>
                    <a:pt x="447" y="478"/>
                  </a:cubicBezTo>
                  <a:lnTo>
                    <a:pt x="447" y="478"/>
                  </a:lnTo>
                  <a:cubicBezTo>
                    <a:pt x="447" y="477"/>
                    <a:pt x="446" y="477"/>
                    <a:pt x="446" y="477"/>
                  </a:cubicBezTo>
                  <a:lnTo>
                    <a:pt x="446" y="477"/>
                  </a:lnTo>
                  <a:cubicBezTo>
                    <a:pt x="445" y="475"/>
                    <a:pt x="444" y="474"/>
                    <a:pt x="443" y="472"/>
                  </a:cubicBezTo>
                  <a:lnTo>
                    <a:pt x="443" y="472"/>
                  </a:lnTo>
                  <a:cubicBezTo>
                    <a:pt x="443" y="472"/>
                    <a:pt x="443" y="472"/>
                    <a:pt x="443" y="472"/>
                  </a:cubicBezTo>
                  <a:lnTo>
                    <a:pt x="443" y="472"/>
                  </a:lnTo>
                  <a:cubicBezTo>
                    <a:pt x="442" y="472"/>
                    <a:pt x="441" y="471"/>
                    <a:pt x="441" y="470"/>
                  </a:cubicBezTo>
                  <a:lnTo>
                    <a:pt x="441" y="470"/>
                  </a:lnTo>
                  <a:cubicBezTo>
                    <a:pt x="441" y="470"/>
                    <a:pt x="441" y="469"/>
                    <a:pt x="441" y="469"/>
                  </a:cubicBezTo>
                  <a:close/>
                  <a:moveTo>
                    <a:pt x="446" y="476"/>
                  </a:moveTo>
                  <a:cubicBezTo>
                    <a:pt x="447" y="476"/>
                    <a:pt x="447" y="477"/>
                    <a:pt x="448" y="478"/>
                  </a:cubicBezTo>
                  <a:lnTo>
                    <a:pt x="448" y="478"/>
                  </a:lnTo>
                  <a:cubicBezTo>
                    <a:pt x="448" y="478"/>
                    <a:pt x="448" y="478"/>
                    <a:pt x="449" y="479"/>
                  </a:cubicBezTo>
                  <a:lnTo>
                    <a:pt x="449" y="479"/>
                  </a:lnTo>
                  <a:cubicBezTo>
                    <a:pt x="448" y="478"/>
                    <a:pt x="447" y="477"/>
                    <a:pt x="446" y="476"/>
                  </a:cubicBezTo>
                  <a:close/>
                  <a:moveTo>
                    <a:pt x="451" y="442"/>
                  </a:moveTo>
                  <a:lnTo>
                    <a:pt x="482" y="478"/>
                  </a:lnTo>
                  <a:lnTo>
                    <a:pt x="482" y="478"/>
                  </a:lnTo>
                  <a:lnTo>
                    <a:pt x="484" y="480"/>
                  </a:lnTo>
                  <a:lnTo>
                    <a:pt x="484" y="480"/>
                  </a:lnTo>
                  <a:lnTo>
                    <a:pt x="451" y="442"/>
                  </a:lnTo>
                  <a:close/>
                  <a:moveTo>
                    <a:pt x="446" y="475"/>
                  </a:moveTo>
                  <a:lnTo>
                    <a:pt x="446" y="475"/>
                  </a:lnTo>
                  <a:cubicBezTo>
                    <a:pt x="447" y="477"/>
                    <a:pt x="448" y="478"/>
                    <a:pt x="449" y="480"/>
                  </a:cubicBezTo>
                  <a:lnTo>
                    <a:pt x="449" y="480"/>
                  </a:lnTo>
                  <a:cubicBezTo>
                    <a:pt x="449" y="480"/>
                    <a:pt x="449" y="480"/>
                    <a:pt x="449" y="480"/>
                  </a:cubicBezTo>
                  <a:lnTo>
                    <a:pt x="449" y="480"/>
                  </a:lnTo>
                  <a:lnTo>
                    <a:pt x="446" y="476"/>
                  </a:lnTo>
                  <a:lnTo>
                    <a:pt x="446" y="476"/>
                  </a:lnTo>
                  <a:cubicBezTo>
                    <a:pt x="446" y="476"/>
                    <a:pt x="446" y="475"/>
                    <a:pt x="446" y="475"/>
                  </a:cubicBezTo>
                  <a:close/>
                  <a:moveTo>
                    <a:pt x="443" y="474"/>
                  </a:moveTo>
                  <a:lnTo>
                    <a:pt x="443" y="474"/>
                  </a:lnTo>
                  <a:cubicBezTo>
                    <a:pt x="444" y="475"/>
                    <a:pt x="445" y="476"/>
                    <a:pt x="445" y="476"/>
                  </a:cubicBezTo>
                  <a:lnTo>
                    <a:pt x="445" y="476"/>
                  </a:lnTo>
                  <a:cubicBezTo>
                    <a:pt x="446" y="478"/>
                    <a:pt x="447" y="479"/>
                    <a:pt x="448" y="480"/>
                  </a:cubicBezTo>
                  <a:lnTo>
                    <a:pt x="448" y="480"/>
                  </a:lnTo>
                  <a:cubicBezTo>
                    <a:pt x="447" y="478"/>
                    <a:pt x="445" y="476"/>
                    <a:pt x="444" y="474"/>
                  </a:cubicBezTo>
                  <a:lnTo>
                    <a:pt x="444" y="474"/>
                  </a:lnTo>
                  <a:cubicBezTo>
                    <a:pt x="444" y="474"/>
                    <a:pt x="444" y="474"/>
                    <a:pt x="443" y="474"/>
                  </a:cubicBezTo>
                  <a:lnTo>
                    <a:pt x="443" y="474"/>
                  </a:lnTo>
                  <a:cubicBezTo>
                    <a:pt x="443" y="474"/>
                    <a:pt x="443" y="474"/>
                    <a:pt x="443" y="474"/>
                  </a:cubicBezTo>
                  <a:close/>
                  <a:moveTo>
                    <a:pt x="449" y="480"/>
                  </a:moveTo>
                  <a:lnTo>
                    <a:pt x="450" y="481"/>
                  </a:lnTo>
                  <a:lnTo>
                    <a:pt x="450" y="481"/>
                  </a:lnTo>
                  <a:cubicBezTo>
                    <a:pt x="450" y="481"/>
                    <a:pt x="450" y="481"/>
                    <a:pt x="450" y="481"/>
                  </a:cubicBezTo>
                  <a:lnTo>
                    <a:pt x="450" y="481"/>
                  </a:lnTo>
                  <a:cubicBezTo>
                    <a:pt x="450" y="481"/>
                    <a:pt x="450" y="481"/>
                    <a:pt x="450" y="480"/>
                  </a:cubicBezTo>
                  <a:lnTo>
                    <a:pt x="450" y="480"/>
                  </a:lnTo>
                  <a:cubicBezTo>
                    <a:pt x="450" y="480"/>
                    <a:pt x="450" y="480"/>
                    <a:pt x="449" y="480"/>
                  </a:cubicBezTo>
                  <a:close/>
                  <a:moveTo>
                    <a:pt x="442" y="442"/>
                  </a:moveTo>
                  <a:lnTo>
                    <a:pt x="485" y="482"/>
                  </a:lnTo>
                  <a:lnTo>
                    <a:pt x="485" y="482"/>
                  </a:lnTo>
                  <a:lnTo>
                    <a:pt x="482" y="478"/>
                  </a:lnTo>
                  <a:lnTo>
                    <a:pt x="482" y="478"/>
                  </a:lnTo>
                  <a:lnTo>
                    <a:pt x="442" y="442"/>
                  </a:lnTo>
                  <a:close/>
                  <a:moveTo>
                    <a:pt x="450" y="482"/>
                  </a:moveTo>
                  <a:lnTo>
                    <a:pt x="450" y="482"/>
                  </a:lnTo>
                  <a:cubicBezTo>
                    <a:pt x="451" y="482"/>
                    <a:pt x="451" y="483"/>
                    <a:pt x="451" y="483"/>
                  </a:cubicBezTo>
                  <a:lnTo>
                    <a:pt x="451" y="483"/>
                  </a:lnTo>
                  <a:cubicBezTo>
                    <a:pt x="451" y="483"/>
                    <a:pt x="451" y="483"/>
                    <a:pt x="451" y="483"/>
                  </a:cubicBezTo>
                  <a:lnTo>
                    <a:pt x="451" y="483"/>
                  </a:lnTo>
                  <a:cubicBezTo>
                    <a:pt x="451" y="483"/>
                    <a:pt x="451" y="483"/>
                    <a:pt x="452" y="483"/>
                  </a:cubicBezTo>
                  <a:lnTo>
                    <a:pt x="452" y="483"/>
                  </a:lnTo>
                  <a:cubicBezTo>
                    <a:pt x="451" y="483"/>
                    <a:pt x="451" y="483"/>
                    <a:pt x="451" y="483"/>
                  </a:cubicBezTo>
                  <a:lnTo>
                    <a:pt x="451" y="483"/>
                  </a:lnTo>
                  <a:cubicBezTo>
                    <a:pt x="452" y="484"/>
                    <a:pt x="453" y="485"/>
                    <a:pt x="454" y="486"/>
                  </a:cubicBezTo>
                  <a:lnTo>
                    <a:pt x="454" y="486"/>
                  </a:lnTo>
                  <a:cubicBezTo>
                    <a:pt x="453" y="485"/>
                    <a:pt x="452" y="483"/>
                    <a:pt x="450" y="482"/>
                  </a:cubicBezTo>
                  <a:close/>
                  <a:moveTo>
                    <a:pt x="450" y="485"/>
                  </a:moveTo>
                  <a:lnTo>
                    <a:pt x="450" y="485"/>
                  </a:lnTo>
                  <a:cubicBezTo>
                    <a:pt x="450" y="486"/>
                    <a:pt x="451" y="486"/>
                    <a:pt x="451" y="487"/>
                  </a:cubicBezTo>
                  <a:lnTo>
                    <a:pt x="450" y="485"/>
                  </a:lnTo>
                  <a:lnTo>
                    <a:pt x="450" y="485"/>
                  </a:lnTo>
                  <a:cubicBezTo>
                    <a:pt x="450" y="485"/>
                    <a:pt x="450" y="485"/>
                    <a:pt x="450" y="485"/>
                  </a:cubicBezTo>
                  <a:close/>
                  <a:moveTo>
                    <a:pt x="447" y="481"/>
                  </a:moveTo>
                  <a:lnTo>
                    <a:pt x="447" y="481"/>
                  </a:lnTo>
                  <a:cubicBezTo>
                    <a:pt x="448" y="482"/>
                    <a:pt x="449" y="484"/>
                    <a:pt x="450" y="485"/>
                  </a:cubicBezTo>
                  <a:lnTo>
                    <a:pt x="450" y="485"/>
                  </a:lnTo>
                  <a:cubicBezTo>
                    <a:pt x="449" y="485"/>
                    <a:pt x="449" y="485"/>
                    <a:pt x="449" y="484"/>
                  </a:cubicBezTo>
                  <a:lnTo>
                    <a:pt x="449" y="484"/>
                  </a:lnTo>
                  <a:cubicBezTo>
                    <a:pt x="449" y="484"/>
                    <a:pt x="449" y="484"/>
                    <a:pt x="449" y="485"/>
                  </a:cubicBezTo>
                  <a:lnTo>
                    <a:pt x="449" y="485"/>
                  </a:lnTo>
                  <a:lnTo>
                    <a:pt x="448" y="483"/>
                  </a:lnTo>
                  <a:lnTo>
                    <a:pt x="448" y="483"/>
                  </a:lnTo>
                  <a:cubicBezTo>
                    <a:pt x="449" y="484"/>
                    <a:pt x="449" y="486"/>
                    <a:pt x="450" y="487"/>
                  </a:cubicBezTo>
                  <a:lnTo>
                    <a:pt x="450" y="487"/>
                  </a:lnTo>
                  <a:cubicBezTo>
                    <a:pt x="448" y="485"/>
                    <a:pt x="447" y="483"/>
                    <a:pt x="445" y="481"/>
                  </a:cubicBezTo>
                  <a:lnTo>
                    <a:pt x="445" y="481"/>
                  </a:lnTo>
                  <a:lnTo>
                    <a:pt x="448" y="483"/>
                  </a:lnTo>
                  <a:lnTo>
                    <a:pt x="448" y="483"/>
                  </a:lnTo>
                  <a:cubicBezTo>
                    <a:pt x="448" y="483"/>
                    <a:pt x="448" y="483"/>
                    <a:pt x="448" y="483"/>
                  </a:cubicBezTo>
                  <a:lnTo>
                    <a:pt x="448" y="483"/>
                  </a:lnTo>
                  <a:cubicBezTo>
                    <a:pt x="448" y="484"/>
                    <a:pt x="448" y="484"/>
                    <a:pt x="449" y="484"/>
                  </a:cubicBezTo>
                  <a:lnTo>
                    <a:pt x="449" y="484"/>
                  </a:lnTo>
                  <a:cubicBezTo>
                    <a:pt x="448" y="484"/>
                    <a:pt x="448" y="483"/>
                    <a:pt x="447" y="482"/>
                  </a:cubicBezTo>
                  <a:lnTo>
                    <a:pt x="447" y="482"/>
                  </a:lnTo>
                  <a:cubicBezTo>
                    <a:pt x="447" y="482"/>
                    <a:pt x="447" y="481"/>
                    <a:pt x="447" y="481"/>
                  </a:cubicBezTo>
                  <a:close/>
                  <a:moveTo>
                    <a:pt x="451" y="485"/>
                  </a:moveTo>
                  <a:cubicBezTo>
                    <a:pt x="451" y="485"/>
                    <a:pt x="451" y="485"/>
                    <a:pt x="451" y="485"/>
                  </a:cubicBezTo>
                  <a:lnTo>
                    <a:pt x="451" y="485"/>
                  </a:lnTo>
                  <a:cubicBezTo>
                    <a:pt x="452" y="487"/>
                    <a:pt x="453" y="488"/>
                    <a:pt x="454" y="489"/>
                  </a:cubicBezTo>
                  <a:lnTo>
                    <a:pt x="454" y="489"/>
                  </a:lnTo>
                  <a:cubicBezTo>
                    <a:pt x="453" y="488"/>
                    <a:pt x="453" y="488"/>
                    <a:pt x="452" y="487"/>
                  </a:cubicBezTo>
                  <a:lnTo>
                    <a:pt x="452" y="487"/>
                  </a:lnTo>
                  <a:cubicBezTo>
                    <a:pt x="452" y="487"/>
                    <a:pt x="452" y="486"/>
                    <a:pt x="451" y="485"/>
                  </a:cubicBezTo>
                  <a:lnTo>
                    <a:pt x="451" y="485"/>
                  </a:lnTo>
                  <a:cubicBezTo>
                    <a:pt x="451" y="485"/>
                    <a:pt x="451" y="485"/>
                    <a:pt x="451" y="485"/>
                  </a:cubicBezTo>
                  <a:close/>
                  <a:moveTo>
                    <a:pt x="434" y="462"/>
                  </a:moveTo>
                  <a:cubicBezTo>
                    <a:pt x="436" y="464"/>
                    <a:pt x="438" y="466"/>
                    <a:pt x="440" y="469"/>
                  </a:cubicBezTo>
                  <a:lnTo>
                    <a:pt x="440" y="469"/>
                  </a:lnTo>
                  <a:cubicBezTo>
                    <a:pt x="439" y="467"/>
                    <a:pt x="438" y="466"/>
                    <a:pt x="436" y="464"/>
                  </a:cubicBezTo>
                  <a:lnTo>
                    <a:pt x="436" y="464"/>
                  </a:lnTo>
                  <a:lnTo>
                    <a:pt x="438" y="466"/>
                  </a:lnTo>
                  <a:lnTo>
                    <a:pt x="438" y="466"/>
                  </a:lnTo>
                  <a:cubicBezTo>
                    <a:pt x="439" y="467"/>
                    <a:pt x="440" y="469"/>
                    <a:pt x="440" y="470"/>
                  </a:cubicBezTo>
                  <a:lnTo>
                    <a:pt x="440" y="470"/>
                  </a:lnTo>
                  <a:cubicBezTo>
                    <a:pt x="440" y="470"/>
                    <a:pt x="441" y="470"/>
                    <a:pt x="441" y="470"/>
                  </a:cubicBezTo>
                  <a:lnTo>
                    <a:pt x="441" y="470"/>
                  </a:lnTo>
                  <a:cubicBezTo>
                    <a:pt x="441" y="471"/>
                    <a:pt x="442" y="472"/>
                    <a:pt x="443" y="473"/>
                  </a:cubicBezTo>
                  <a:lnTo>
                    <a:pt x="443" y="473"/>
                  </a:lnTo>
                  <a:cubicBezTo>
                    <a:pt x="443" y="473"/>
                    <a:pt x="443" y="473"/>
                    <a:pt x="443" y="473"/>
                  </a:cubicBezTo>
                  <a:lnTo>
                    <a:pt x="443" y="473"/>
                  </a:lnTo>
                  <a:cubicBezTo>
                    <a:pt x="445" y="475"/>
                    <a:pt x="446" y="477"/>
                    <a:pt x="447" y="478"/>
                  </a:cubicBezTo>
                  <a:lnTo>
                    <a:pt x="447" y="478"/>
                  </a:lnTo>
                  <a:cubicBezTo>
                    <a:pt x="447" y="478"/>
                    <a:pt x="447" y="478"/>
                    <a:pt x="447" y="478"/>
                  </a:cubicBezTo>
                  <a:lnTo>
                    <a:pt x="447" y="478"/>
                  </a:lnTo>
                  <a:lnTo>
                    <a:pt x="447" y="478"/>
                  </a:lnTo>
                  <a:lnTo>
                    <a:pt x="447" y="478"/>
                  </a:lnTo>
                  <a:cubicBezTo>
                    <a:pt x="447" y="478"/>
                    <a:pt x="447" y="478"/>
                    <a:pt x="447" y="478"/>
                  </a:cubicBezTo>
                  <a:lnTo>
                    <a:pt x="447" y="478"/>
                  </a:lnTo>
                  <a:cubicBezTo>
                    <a:pt x="447" y="478"/>
                    <a:pt x="447" y="478"/>
                    <a:pt x="447" y="478"/>
                  </a:cubicBezTo>
                  <a:lnTo>
                    <a:pt x="447" y="478"/>
                  </a:lnTo>
                  <a:cubicBezTo>
                    <a:pt x="448" y="479"/>
                    <a:pt x="449" y="481"/>
                    <a:pt x="450" y="482"/>
                  </a:cubicBezTo>
                  <a:lnTo>
                    <a:pt x="450" y="482"/>
                  </a:lnTo>
                  <a:cubicBezTo>
                    <a:pt x="450" y="482"/>
                    <a:pt x="450" y="482"/>
                    <a:pt x="450" y="481"/>
                  </a:cubicBezTo>
                  <a:lnTo>
                    <a:pt x="450" y="481"/>
                  </a:lnTo>
                  <a:cubicBezTo>
                    <a:pt x="450" y="481"/>
                    <a:pt x="450" y="482"/>
                    <a:pt x="450" y="482"/>
                  </a:cubicBezTo>
                  <a:lnTo>
                    <a:pt x="450" y="482"/>
                  </a:lnTo>
                  <a:cubicBezTo>
                    <a:pt x="450" y="482"/>
                    <a:pt x="450" y="481"/>
                    <a:pt x="450" y="481"/>
                  </a:cubicBezTo>
                  <a:lnTo>
                    <a:pt x="450" y="481"/>
                  </a:lnTo>
                  <a:cubicBezTo>
                    <a:pt x="450" y="481"/>
                    <a:pt x="450" y="481"/>
                    <a:pt x="450" y="481"/>
                  </a:cubicBezTo>
                  <a:lnTo>
                    <a:pt x="450" y="481"/>
                  </a:lnTo>
                  <a:cubicBezTo>
                    <a:pt x="450" y="481"/>
                    <a:pt x="450" y="481"/>
                    <a:pt x="450" y="481"/>
                  </a:cubicBezTo>
                  <a:lnTo>
                    <a:pt x="450" y="481"/>
                  </a:lnTo>
                  <a:lnTo>
                    <a:pt x="451" y="482"/>
                  </a:lnTo>
                  <a:lnTo>
                    <a:pt x="451" y="482"/>
                  </a:lnTo>
                  <a:cubicBezTo>
                    <a:pt x="452" y="484"/>
                    <a:pt x="453" y="485"/>
                    <a:pt x="454" y="487"/>
                  </a:cubicBezTo>
                  <a:lnTo>
                    <a:pt x="454" y="487"/>
                  </a:lnTo>
                  <a:cubicBezTo>
                    <a:pt x="454" y="486"/>
                    <a:pt x="454" y="486"/>
                    <a:pt x="454" y="486"/>
                  </a:cubicBezTo>
                  <a:lnTo>
                    <a:pt x="454" y="486"/>
                  </a:lnTo>
                  <a:cubicBezTo>
                    <a:pt x="454" y="487"/>
                    <a:pt x="455" y="487"/>
                    <a:pt x="455" y="488"/>
                  </a:cubicBezTo>
                  <a:lnTo>
                    <a:pt x="455" y="488"/>
                  </a:lnTo>
                  <a:cubicBezTo>
                    <a:pt x="456" y="488"/>
                    <a:pt x="456" y="489"/>
                    <a:pt x="456" y="489"/>
                  </a:cubicBezTo>
                  <a:lnTo>
                    <a:pt x="456" y="489"/>
                  </a:lnTo>
                  <a:cubicBezTo>
                    <a:pt x="455" y="487"/>
                    <a:pt x="453" y="485"/>
                    <a:pt x="452" y="483"/>
                  </a:cubicBezTo>
                  <a:lnTo>
                    <a:pt x="452" y="483"/>
                  </a:lnTo>
                  <a:cubicBezTo>
                    <a:pt x="452" y="484"/>
                    <a:pt x="452" y="484"/>
                    <a:pt x="452" y="484"/>
                  </a:cubicBezTo>
                  <a:lnTo>
                    <a:pt x="452" y="484"/>
                  </a:lnTo>
                  <a:lnTo>
                    <a:pt x="450" y="482"/>
                  </a:lnTo>
                  <a:lnTo>
                    <a:pt x="450" y="482"/>
                  </a:lnTo>
                  <a:cubicBezTo>
                    <a:pt x="450" y="482"/>
                    <a:pt x="450" y="482"/>
                    <a:pt x="450" y="482"/>
                  </a:cubicBezTo>
                  <a:lnTo>
                    <a:pt x="450" y="482"/>
                  </a:lnTo>
                  <a:cubicBezTo>
                    <a:pt x="451" y="482"/>
                    <a:pt x="451" y="483"/>
                    <a:pt x="451" y="483"/>
                  </a:cubicBezTo>
                  <a:lnTo>
                    <a:pt x="451" y="483"/>
                  </a:lnTo>
                  <a:cubicBezTo>
                    <a:pt x="451" y="483"/>
                    <a:pt x="451" y="482"/>
                    <a:pt x="450" y="482"/>
                  </a:cubicBezTo>
                  <a:lnTo>
                    <a:pt x="450" y="482"/>
                  </a:lnTo>
                  <a:cubicBezTo>
                    <a:pt x="450" y="482"/>
                    <a:pt x="450" y="482"/>
                    <a:pt x="450" y="482"/>
                  </a:cubicBezTo>
                  <a:lnTo>
                    <a:pt x="450" y="482"/>
                  </a:lnTo>
                  <a:cubicBezTo>
                    <a:pt x="450" y="482"/>
                    <a:pt x="450" y="481"/>
                    <a:pt x="450" y="481"/>
                  </a:cubicBezTo>
                  <a:lnTo>
                    <a:pt x="450" y="481"/>
                  </a:lnTo>
                  <a:lnTo>
                    <a:pt x="447" y="478"/>
                  </a:lnTo>
                  <a:lnTo>
                    <a:pt x="447" y="478"/>
                  </a:lnTo>
                  <a:cubicBezTo>
                    <a:pt x="448" y="479"/>
                    <a:pt x="448" y="479"/>
                    <a:pt x="448" y="480"/>
                  </a:cubicBezTo>
                  <a:lnTo>
                    <a:pt x="448" y="480"/>
                  </a:lnTo>
                  <a:cubicBezTo>
                    <a:pt x="448" y="479"/>
                    <a:pt x="448" y="479"/>
                    <a:pt x="447" y="478"/>
                  </a:cubicBezTo>
                  <a:lnTo>
                    <a:pt x="447" y="478"/>
                  </a:lnTo>
                  <a:cubicBezTo>
                    <a:pt x="448" y="479"/>
                    <a:pt x="448" y="479"/>
                    <a:pt x="448" y="480"/>
                  </a:cubicBezTo>
                  <a:lnTo>
                    <a:pt x="448" y="480"/>
                  </a:lnTo>
                  <a:cubicBezTo>
                    <a:pt x="447" y="478"/>
                    <a:pt x="445" y="476"/>
                    <a:pt x="444" y="474"/>
                  </a:cubicBezTo>
                  <a:lnTo>
                    <a:pt x="444" y="474"/>
                  </a:lnTo>
                  <a:cubicBezTo>
                    <a:pt x="444" y="474"/>
                    <a:pt x="443" y="474"/>
                    <a:pt x="443" y="473"/>
                  </a:cubicBezTo>
                  <a:lnTo>
                    <a:pt x="443" y="473"/>
                  </a:lnTo>
                  <a:cubicBezTo>
                    <a:pt x="443" y="473"/>
                    <a:pt x="443" y="473"/>
                    <a:pt x="443" y="473"/>
                  </a:cubicBezTo>
                  <a:lnTo>
                    <a:pt x="443" y="473"/>
                  </a:lnTo>
                  <a:cubicBezTo>
                    <a:pt x="443" y="473"/>
                    <a:pt x="442" y="472"/>
                    <a:pt x="441" y="471"/>
                  </a:cubicBezTo>
                  <a:lnTo>
                    <a:pt x="441" y="471"/>
                  </a:lnTo>
                  <a:cubicBezTo>
                    <a:pt x="442" y="472"/>
                    <a:pt x="443" y="473"/>
                    <a:pt x="443" y="474"/>
                  </a:cubicBezTo>
                  <a:lnTo>
                    <a:pt x="443" y="474"/>
                  </a:lnTo>
                  <a:cubicBezTo>
                    <a:pt x="443" y="474"/>
                    <a:pt x="443" y="474"/>
                    <a:pt x="443" y="474"/>
                  </a:cubicBezTo>
                  <a:lnTo>
                    <a:pt x="443" y="474"/>
                  </a:lnTo>
                  <a:cubicBezTo>
                    <a:pt x="443" y="474"/>
                    <a:pt x="443" y="474"/>
                    <a:pt x="443" y="474"/>
                  </a:cubicBezTo>
                  <a:lnTo>
                    <a:pt x="443" y="474"/>
                  </a:lnTo>
                  <a:cubicBezTo>
                    <a:pt x="442" y="473"/>
                    <a:pt x="441" y="471"/>
                    <a:pt x="440" y="470"/>
                  </a:cubicBezTo>
                  <a:lnTo>
                    <a:pt x="440" y="470"/>
                  </a:lnTo>
                  <a:cubicBezTo>
                    <a:pt x="440" y="470"/>
                    <a:pt x="440" y="470"/>
                    <a:pt x="440" y="470"/>
                  </a:cubicBezTo>
                  <a:lnTo>
                    <a:pt x="440" y="470"/>
                  </a:lnTo>
                  <a:cubicBezTo>
                    <a:pt x="438" y="467"/>
                    <a:pt x="436" y="465"/>
                    <a:pt x="434" y="462"/>
                  </a:cubicBezTo>
                  <a:close/>
                  <a:moveTo>
                    <a:pt x="451" y="482"/>
                  </a:moveTo>
                  <a:lnTo>
                    <a:pt x="457" y="489"/>
                  </a:lnTo>
                  <a:lnTo>
                    <a:pt x="457" y="489"/>
                  </a:lnTo>
                  <a:cubicBezTo>
                    <a:pt x="456" y="489"/>
                    <a:pt x="456" y="489"/>
                    <a:pt x="456" y="488"/>
                  </a:cubicBezTo>
                  <a:lnTo>
                    <a:pt x="456" y="488"/>
                  </a:lnTo>
                  <a:cubicBezTo>
                    <a:pt x="454" y="486"/>
                    <a:pt x="453" y="484"/>
                    <a:pt x="451" y="482"/>
                  </a:cubicBezTo>
                  <a:close/>
                  <a:moveTo>
                    <a:pt x="494" y="489"/>
                  </a:moveTo>
                  <a:lnTo>
                    <a:pt x="496" y="491"/>
                  </a:lnTo>
                  <a:lnTo>
                    <a:pt x="496" y="491"/>
                  </a:lnTo>
                  <a:cubicBezTo>
                    <a:pt x="495" y="490"/>
                    <a:pt x="494" y="489"/>
                    <a:pt x="494" y="489"/>
                  </a:cubicBezTo>
                  <a:close/>
                  <a:moveTo>
                    <a:pt x="456" y="487"/>
                  </a:moveTo>
                  <a:lnTo>
                    <a:pt x="459" y="491"/>
                  </a:lnTo>
                  <a:lnTo>
                    <a:pt x="459" y="491"/>
                  </a:lnTo>
                  <a:cubicBezTo>
                    <a:pt x="458" y="490"/>
                    <a:pt x="457" y="488"/>
                    <a:pt x="456" y="487"/>
                  </a:cubicBezTo>
                  <a:close/>
                  <a:moveTo>
                    <a:pt x="442" y="469"/>
                  </a:moveTo>
                  <a:lnTo>
                    <a:pt x="448" y="477"/>
                  </a:lnTo>
                  <a:lnTo>
                    <a:pt x="448" y="477"/>
                  </a:lnTo>
                  <a:cubicBezTo>
                    <a:pt x="446" y="472"/>
                    <a:pt x="442" y="469"/>
                    <a:pt x="442" y="469"/>
                  </a:cubicBezTo>
                  <a:lnTo>
                    <a:pt x="442" y="469"/>
                  </a:lnTo>
                  <a:cubicBezTo>
                    <a:pt x="450" y="477"/>
                    <a:pt x="458" y="484"/>
                    <a:pt x="459" y="492"/>
                  </a:cubicBezTo>
                  <a:lnTo>
                    <a:pt x="459" y="492"/>
                  </a:lnTo>
                  <a:lnTo>
                    <a:pt x="459" y="491"/>
                  </a:lnTo>
                  <a:lnTo>
                    <a:pt x="459" y="491"/>
                  </a:lnTo>
                  <a:cubicBezTo>
                    <a:pt x="459" y="492"/>
                    <a:pt x="459" y="492"/>
                    <a:pt x="459" y="492"/>
                  </a:cubicBezTo>
                  <a:lnTo>
                    <a:pt x="459" y="492"/>
                  </a:lnTo>
                  <a:cubicBezTo>
                    <a:pt x="458" y="490"/>
                    <a:pt x="456" y="488"/>
                    <a:pt x="455" y="486"/>
                  </a:cubicBezTo>
                  <a:lnTo>
                    <a:pt x="455" y="486"/>
                  </a:lnTo>
                  <a:cubicBezTo>
                    <a:pt x="455" y="486"/>
                    <a:pt x="455" y="486"/>
                    <a:pt x="456" y="487"/>
                  </a:cubicBezTo>
                  <a:lnTo>
                    <a:pt x="456" y="487"/>
                  </a:lnTo>
                  <a:lnTo>
                    <a:pt x="448" y="477"/>
                  </a:lnTo>
                  <a:lnTo>
                    <a:pt x="448" y="477"/>
                  </a:lnTo>
                  <a:cubicBezTo>
                    <a:pt x="448" y="477"/>
                    <a:pt x="449" y="478"/>
                    <a:pt x="449" y="478"/>
                  </a:cubicBezTo>
                  <a:lnTo>
                    <a:pt x="449" y="478"/>
                  </a:lnTo>
                  <a:cubicBezTo>
                    <a:pt x="449" y="478"/>
                    <a:pt x="448" y="478"/>
                    <a:pt x="448" y="477"/>
                  </a:cubicBezTo>
                  <a:lnTo>
                    <a:pt x="448" y="477"/>
                  </a:lnTo>
                  <a:cubicBezTo>
                    <a:pt x="447" y="476"/>
                    <a:pt x="446" y="475"/>
                    <a:pt x="445" y="473"/>
                  </a:cubicBezTo>
                  <a:lnTo>
                    <a:pt x="445" y="473"/>
                  </a:lnTo>
                  <a:cubicBezTo>
                    <a:pt x="445" y="473"/>
                    <a:pt x="445" y="473"/>
                    <a:pt x="445" y="474"/>
                  </a:cubicBezTo>
                  <a:lnTo>
                    <a:pt x="445" y="474"/>
                  </a:lnTo>
                  <a:cubicBezTo>
                    <a:pt x="445" y="473"/>
                    <a:pt x="444" y="472"/>
                    <a:pt x="443" y="471"/>
                  </a:cubicBezTo>
                  <a:lnTo>
                    <a:pt x="443" y="471"/>
                  </a:lnTo>
                  <a:cubicBezTo>
                    <a:pt x="444" y="472"/>
                    <a:pt x="444" y="472"/>
                    <a:pt x="444" y="472"/>
                  </a:cubicBezTo>
                  <a:lnTo>
                    <a:pt x="444" y="472"/>
                  </a:lnTo>
                  <a:cubicBezTo>
                    <a:pt x="444" y="472"/>
                    <a:pt x="444" y="472"/>
                    <a:pt x="444" y="472"/>
                  </a:cubicBezTo>
                  <a:lnTo>
                    <a:pt x="444" y="472"/>
                  </a:lnTo>
                  <a:cubicBezTo>
                    <a:pt x="444" y="472"/>
                    <a:pt x="444" y="471"/>
                    <a:pt x="443" y="471"/>
                  </a:cubicBezTo>
                  <a:lnTo>
                    <a:pt x="443" y="471"/>
                  </a:lnTo>
                  <a:cubicBezTo>
                    <a:pt x="443" y="471"/>
                    <a:pt x="443" y="471"/>
                    <a:pt x="443" y="471"/>
                  </a:cubicBezTo>
                  <a:lnTo>
                    <a:pt x="443" y="471"/>
                  </a:lnTo>
                  <a:cubicBezTo>
                    <a:pt x="443" y="471"/>
                    <a:pt x="443" y="471"/>
                    <a:pt x="443" y="471"/>
                  </a:cubicBezTo>
                  <a:lnTo>
                    <a:pt x="443" y="471"/>
                  </a:lnTo>
                  <a:cubicBezTo>
                    <a:pt x="444" y="471"/>
                    <a:pt x="444" y="472"/>
                    <a:pt x="445" y="473"/>
                  </a:cubicBezTo>
                  <a:lnTo>
                    <a:pt x="445" y="473"/>
                  </a:lnTo>
                  <a:cubicBezTo>
                    <a:pt x="444" y="472"/>
                    <a:pt x="443" y="470"/>
                    <a:pt x="442" y="469"/>
                  </a:cubicBezTo>
                  <a:close/>
                  <a:moveTo>
                    <a:pt x="448" y="480"/>
                  </a:moveTo>
                  <a:cubicBezTo>
                    <a:pt x="449" y="481"/>
                    <a:pt x="449" y="482"/>
                    <a:pt x="450" y="483"/>
                  </a:cubicBezTo>
                  <a:lnTo>
                    <a:pt x="450" y="483"/>
                  </a:lnTo>
                  <a:cubicBezTo>
                    <a:pt x="450" y="482"/>
                    <a:pt x="449" y="482"/>
                    <a:pt x="449" y="482"/>
                  </a:cubicBezTo>
                  <a:lnTo>
                    <a:pt x="449" y="482"/>
                  </a:lnTo>
                  <a:cubicBezTo>
                    <a:pt x="450" y="482"/>
                    <a:pt x="450" y="483"/>
                    <a:pt x="451" y="484"/>
                  </a:cubicBezTo>
                  <a:lnTo>
                    <a:pt x="451" y="484"/>
                  </a:lnTo>
                  <a:cubicBezTo>
                    <a:pt x="451" y="484"/>
                    <a:pt x="451" y="484"/>
                    <a:pt x="451" y="483"/>
                  </a:cubicBezTo>
                  <a:lnTo>
                    <a:pt x="451" y="483"/>
                  </a:lnTo>
                  <a:cubicBezTo>
                    <a:pt x="452" y="485"/>
                    <a:pt x="453" y="486"/>
                    <a:pt x="454" y="488"/>
                  </a:cubicBezTo>
                  <a:lnTo>
                    <a:pt x="454" y="488"/>
                  </a:lnTo>
                  <a:cubicBezTo>
                    <a:pt x="454" y="488"/>
                    <a:pt x="455" y="489"/>
                    <a:pt x="455" y="489"/>
                  </a:cubicBezTo>
                  <a:lnTo>
                    <a:pt x="455" y="489"/>
                  </a:lnTo>
                  <a:cubicBezTo>
                    <a:pt x="454" y="488"/>
                    <a:pt x="453" y="487"/>
                    <a:pt x="453" y="486"/>
                  </a:cubicBezTo>
                  <a:lnTo>
                    <a:pt x="453" y="486"/>
                  </a:lnTo>
                  <a:cubicBezTo>
                    <a:pt x="453" y="487"/>
                    <a:pt x="454" y="488"/>
                    <a:pt x="454" y="489"/>
                  </a:cubicBezTo>
                  <a:lnTo>
                    <a:pt x="454" y="489"/>
                  </a:lnTo>
                  <a:cubicBezTo>
                    <a:pt x="454" y="489"/>
                    <a:pt x="454" y="489"/>
                    <a:pt x="454" y="489"/>
                  </a:cubicBezTo>
                  <a:lnTo>
                    <a:pt x="454" y="489"/>
                  </a:lnTo>
                  <a:cubicBezTo>
                    <a:pt x="454" y="489"/>
                    <a:pt x="455" y="489"/>
                    <a:pt x="455" y="490"/>
                  </a:cubicBezTo>
                  <a:lnTo>
                    <a:pt x="455" y="490"/>
                  </a:lnTo>
                  <a:cubicBezTo>
                    <a:pt x="455" y="489"/>
                    <a:pt x="455" y="489"/>
                    <a:pt x="454" y="489"/>
                  </a:cubicBezTo>
                  <a:lnTo>
                    <a:pt x="454" y="489"/>
                  </a:lnTo>
                  <a:cubicBezTo>
                    <a:pt x="455" y="489"/>
                    <a:pt x="455" y="489"/>
                    <a:pt x="455" y="490"/>
                  </a:cubicBezTo>
                  <a:lnTo>
                    <a:pt x="455" y="490"/>
                  </a:lnTo>
                  <a:cubicBezTo>
                    <a:pt x="455" y="490"/>
                    <a:pt x="455" y="490"/>
                    <a:pt x="455" y="489"/>
                  </a:cubicBezTo>
                  <a:lnTo>
                    <a:pt x="455" y="489"/>
                  </a:lnTo>
                  <a:cubicBezTo>
                    <a:pt x="455" y="490"/>
                    <a:pt x="455" y="490"/>
                    <a:pt x="456" y="490"/>
                  </a:cubicBezTo>
                  <a:lnTo>
                    <a:pt x="456" y="490"/>
                  </a:lnTo>
                  <a:cubicBezTo>
                    <a:pt x="456" y="490"/>
                    <a:pt x="455" y="490"/>
                    <a:pt x="455" y="490"/>
                  </a:cubicBezTo>
                  <a:lnTo>
                    <a:pt x="455" y="490"/>
                  </a:lnTo>
                  <a:cubicBezTo>
                    <a:pt x="455" y="490"/>
                    <a:pt x="456" y="490"/>
                    <a:pt x="456" y="491"/>
                  </a:cubicBezTo>
                  <a:lnTo>
                    <a:pt x="456" y="491"/>
                  </a:lnTo>
                  <a:cubicBezTo>
                    <a:pt x="455" y="490"/>
                    <a:pt x="455" y="490"/>
                    <a:pt x="455" y="490"/>
                  </a:cubicBezTo>
                  <a:lnTo>
                    <a:pt x="455" y="490"/>
                  </a:lnTo>
                  <a:cubicBezTo>
                    <a:pt x="455" y="490"/>
                    <a:pt x="456" y="490"/>
                    <a:pt x="456" y="491"/>
                  </a:cubicBezTo>
                  <a:lnTo>
                    <a:pt x="456" y="491"/>
                  </a:lnTo>
                  <a:cubicBezTo>
                    <a:pt x="456" y="491"/>
                    <a:pt x="456" y="491"/>
                    <a:pt x="456" y="491"/>
                  </a:cubicBezTo>
                  <a:lnTo>
                    <a:pt x="456" y="491"/>
                  </a:lnTo>
                  <a:cubicBezTo>
                    <a:pt x="456" y="491"/>
                    <a:pt x="457" y="492"/>
                    <a:pt x="458" y="493"/>
                  </a:cubicBezTo>
                  <a:lnTo>
                    <a:pt x="458" y="493"/>
                  </a:lnTo>
                  <a:lnTo>
                    <a:pt x="457" y="493"/>
                  </a:lnTo>
                  <a:lnTo>
                    <a:pt x="457" y="493"/>
                  </a:lnTo>
                  <a:cubicBezTo>
                    <a:pt x="457" y="492"/>
                    <a:pt x="456" y="491"/>
                    <a:pt x="456" y="491"/>
                  </a:cubicBezTo>
                  <a:lnTo>
                    <a:pt x="456" y="491"/>
                  </a:lnTo>
                  <a:cubicBezTo>
                    <a:pt x="456" y="491"/>
                    <a:pt x="456" y="492"/>
                    <a:pt x="457" y="492"/>
                  </a:cubicBezTo>
                  <a:lnTo>
                    <a:pt x="457" y="492"/>
                  </a:lnTo>
                  <a:lnTo>
                    <a:pt x="456" y="492"/>
                  </a:lnTo>
                  <a:lnTo>
                    <a:pt x="456" y="492"/>
                  </a:lnTo>
                  <a:cubicBezTo>
                    <a:pt x="455" y="490"/>
                    <a:pt x="454" y="489"/>
                    <a:pt x="453" y="487"/>
                  </a:cubicBezTo>
                  <a:lnTo>
                    <a:pt x="453" y="487"/>
                  </a:lnTo>
                  <a:cubicBezTo>
                    <a:pt x="453" y="488"/>
                    <a:pt x="454" y="488"/>
                    <a:pt x="454" y="489"/>
                  </a:cubicBezTo>
                  <a:lnTo>
                    <a:pt x="454" y="489"/>
                  </a:lnTo>
                  <a:cubicBezTo>
                    <a:pt x="453" y="487"/>
                    <a:pt x="452" y="486"/>
                    <a:pt x="451" y="484"/>
                  </a:cubicBezTo>
                  <a:lnTo>
                    <a:pt x="451" y="484"/>
                  </a:lnTo>
                  <a:cubicBezTo>
                    <a:pt x="451" y="484"/>
                    <a:pt x="451" y="484"/>
                    <a:pt x="451" y="484"/>
                  </a:cubicBezTo>
                  <a:lnTo>
                    <a:pt x="451" y="484"/>
                  </a:lnTo>
                  <a:cubicBezTo>
                    <a:pt x="451" y="485"/>
                    <a:pt x="452" y="486"/>
                    <a:pt x="453" y="486"/>
                  </a:cubicBezTo>
                  <a:lnTo>
                    <a:pt x="453" y="486"/>
                  </a:lnTo>
                  <a:cubicBezTo>
                    <a:pt x="452" y="486"/>
                    <a:pt x="451" y="485"/>
                    <a:pt x="451" y="484"/>
                  </a:cubicBezTo>
                  <a:lnTo>
                    <a:pt x="451" y="484"/>
                  </a:lnTo>
                  <a:cubicBezTo>
                    <a:pt x="451" y="484"/>
                    <a:pt x="451" y="484"/>
                    <a:pt x="451" y="484"/>
                  </a:cubicBezTo>
                  <a:lnTo>
                    <a:pt x="451" y="484"/>
                  </a:lnTo>
                  <a:cubicBezTo>
                    <a:pt x="451" y="484"/>
                    <a:pt x="451" y="484"/>
                    <a:pt x="451" y="484"/>
                  </a:cubicBezTo>
                  <a:lnTo>
                    <a:pt x="451" y="484"/>
                  </a:lnTo>
                  <a:cubicBezTo>
                    <a:pt x="450" y="483"/>
                    <a:pt x="450" y="483"/>
                    <a:pt x="450" y="483"/>
                  </a:cubicBezTo>
                  <a:lnTo>
                    <a:pt x="450" y="483"/>
                  </a:lnTo>
                  <a:cubicBezTo>
                    <a:pt x="450" y="483"/>
                    <a:pt x="450" y="483"/>
                    <a:pt x="450" y="483"/>
                  </a:cubicBezTo>
                  <a:lnTo>
                    <a:pt x="450" y="483"/>
                  </a:lnTo>
                  <a:cubicBezTo>
                    <a:pt x="450" y="483"/>
                    <a:pt x="449" y="482"/>
                    <a:pt x="449" y="482"/>
                  </a:cubicBezTo>
                  <a:lnTo>
                    <a:pt x="449" y="482"/>
                  </a:lnTo>
                  <a:cubicBezTo>
                    <a:pt x="449" y="481"/>
                    <a:pt x="448" y="481"/>
                    <a:pt x="448" y="480"/>
                  </a:cubicBezTo>
                  <a:close/>
                  <a:moveTo>
                    <a:pt x="457" y="489"/>
                  </a:moveTo>
                  <a:cubicBezTo>
                    <a:pt x="458" y="490"/>
                    <a:pt x="459" y="492"/>
                    <a:pt x="460" y="493"/>
                  </a:cubicBezTo>
                  <a:lnTo>
                    <a:pt x="460" y="493"/>
                  </a:lnTo>
                  <a:cubicBezTo>
                    <a:pt x="460" y="493"/>
                    <a:pt x="460" y="493"/>
                    <a:pt x="460" y="493"/>
                  </a:cubicBezTo>
                  <a:lnTo>
                    <a:pt x="460" y="493"/>
                  </a:lnTo>
                  <a:lnTo>
                    <a:pt x="457" y="489"/>
                  </a:lnTo>
                  <a:close/>
                  <a:moveTo>
                    <a:pt x="454" y="489"/>
                  </a:moveTo>
                  <a:lnTo>
                    <a:pt x="454" y="490"/>
                  </a:lnTo>
                  <a:lnTo>
                    <a:pt x="454" y="490"/>
                  </a:lnTo>
                  <a:cubicBezTo>
                    <a:pt x="455" y="491"/>
                    <a:pt x="457" y="493"/>
                    <a:pt x="458" y="495"/>
                  </a:cubicBezTo>
                  <a:lnTo>
                    <a:pt x="458" y="495"/>
                  </a:lnTo>
                  <a:cubicBezTo>
                    <a:pt x="458" y="494"/>
                    <a:pt x="457" y="494"/>
                    <a:pt x="456" y="493"/>
                  </a:cubicBezTo>
                  <a:lnTo>
                    <a:pt x="456" y="493"/>
                  </a:lnTo>
                  <a:cubicBezTo>
                    <a:pt x="456" y="493"/>
                    <a:pt x="456" y="493"/>
                    <a:pt x="457" y="494"/>
                  </a:cubicBezTo>
                  <a:lnTo>
                    <a:pt x="457" y="494"/>
                  </a:lnTo>
                  <a:cubicBezTo>
                    <a:pt x="456" y="493"/>
                    <a:pt x="456" y="493"/>
                    <a:pt x="456" y="493"/>
                  </a:cubicBezTo>
                  <a:lnTo>
                    <a:pt x="456" y="493"/>
                  </a:lnTo>
                  <a:cubicBezTo>
                    <a:pt x="456" y="493"/>
                    <a:pt x="456" y="493"/>
                    <a:pt x="456" y="493"/>
                  </a:cubicBezTo>
                  <a:lnTo>
                    <a:pt x="456" y="493"/>
                  </a:lnTo>
                  <a:cubicBezTo>
                    <a:pt x="455" y="492"/>
                    <a:pt x="455" y="491"/>
                    <a:pt x="454" y="489"/>
                  </a:cubicBezTo>
                  <a:close/>
                  <a:moveTo>
                    <a:pt x="460" y="495"/>
                  </a:moveTo>
                  <a:lnTo>
                    <a:pt x="460" y="495"/>
                  </a:lnTo>
                  <a:cubicBezTo>
                    <a:pt x="461" y="495"/>
                    <a:pt x="461" y="496"/>
                    <a:pt x="462" y="497"/>
                  </a:cubicBezTo>
                  <a:lnTo>
                    <a:pt x="462" y="497"/>
                  </a:lnTo>
                  <a:cubicBezTo>
                    <a:pt x="461" y="496"/>
                    <a:pt x="461" y="496"/>
                    <a:pt x="460" y="495"/>
                  </a:cubicBezTo>
                  <a:lnTo>
                    <a:pt x="460" y="495"/>
                  </a:lnTo>
                  <a:cubicBezTo>
                    <a:pt x="460" y="495"/>
                    <a:pt x="460" y="495"/>
                    <a:pt x="460" y="495"/>
                  </a:cubicBezTo>
                  <a:close/>
                  <a:moveTo>
                    <a:pt x="462" y="497"/>
                  </a:moveTo>
                  <a:lnTo>
                    <a:pt x="462" y="497"/>
                  </a:lnTo>
                  <a:cubicBezTo>
                    <a:pt x="462" y="498"/>
                    <a:pt x="462" y="498"/>
                    <a:pt x="463" y="498"/>
                  </a:cubicBezTo>
                  <a:lnTo>
                    <a:pt x="463" y="498"/>
                  </a:lnTo>
                  <a:lnTo>
                    <a:pt x="462" y="498"/>
                  </a:lnTo>
                  <a:lnTo>
                    <a:pt x="462" y="498"/>
                  </a:lnTo>
                  <a:cubicBezTo>
                    <a:pt x="462" y="498"/>
                    <a:pt x="462" y="497"/>
                    <a:pt x="462" y="497"/>
                  </a:cubicBezTo>
                  <a:close/>
                  <a:moveTo>
                    <a:pt x="458" y="495"/>
                  </a:moveTo>
                  <a:lnTo>
                    <a:pt x="458" y="495"/>
                  </a:lnTo>
                  <a:cubicBezTo>
                    <a:pt x="458" y="495"/>
                    <a:pt x="459" y="496"/>
                    <a:pt x="459" y="496"/>
                  </a:cubicBezTo>
                  <a:lnTo>
                    <a:pt x="459" y="496"/>
                  </a:lnTo>
                  <a:cubicBezTo>
                    <a:pt x="459" y="497"/>
                    <a:pt x="460" y="497"/>
                    <a:pt x="460" y="498"/>
                  </a:cubicBezTo>
                  <a:lnTo>
                    <a:pt x="460" y="498"/>
                  </a:lnTo>
                  <a:cubicBezTo>
                    <a:pt x="460" y="497"/>
                    <a:pt x="459" y="496"/>
                    <a:pt x="458" y="495"/>
                  </a:cubicBezTo>
                  <a:close/>
                  <a:moveTo>
                    <a:pt x="485" y="482"/>
                  </a:moveTo>
                  <a:lnTo>
                    <a:pt x="497" y="495"/>
                  </a:lnTo>
                  <a:lnTo>
                    <a:pt x="501" y="499"/>
                  </a:lnTo>
                  <a:lnTo>
                    <a:pt x="488" y="484"/>
                  </a:lnTo>
                  <a:lnTo>
                    <a:pt x="485" y="482"/>
                  </a:lnTo>
                  <a:close/>
                  <a:moveTo>
                    <a:pt x="448" y="479"/>
                  </a:moveTo>
                  <a:cubicBezTo>
                    <a:pt x="448" y="480"/>
                    <a:pt x="448" y="480"/>
                    <a:pt x="449" y="481"/>
                  </a:cubicBezTo>
                  <a:lnTo>
                    <a:pt x="449" y="481"/>
                  </a:lnTo>
                  <a:cubicBezTo>
                    <a:pt x="449" y="481"/>
                    <a:pt x="448" y="480"/>
                    <a:pt x="448" y="480"/>
                  </a:cubicBezTo>
                  <a:lnTo>
                    <a:pt x="448" y="480"/>
                  </a:lnTo>
                  <a:cubicBezTo>
                    <a:pt x="449" y="481"/>
                    <a:pt x="450" y="482"/>
                    <a:pt x="451" y="483"/>
                  </a:cubicBezTo>
                  <a:lnTo>
                    <a:pt x="451" y="483"/>
                  </a:lnTo>
                  <a:cubicBezTo>
                    <a:pt x="451" y="483"/>
                    <a:pt x="451" y="483"/>
                    <a:pt x="451" y="483"/>
                  </a:cubicBezTo>
                  <a:lnTo>
                    <a:pt x="451" y="483"/>
                  </a:lnTo>
                  <a:cubicBezTo>
                    <a:pt x="451" y="484"/>
                    <a:pt x="452" y="485"/>
                    <a:pt x="453" y="486"/>
                  </a:cubicBezTo>
                  <a:lnTo>
                    <a:pt x="453" y="486"/>
                  </a:lnTo>
                  <a:cubicBezTo>
                    <a:pt x="453" y="485"/>
                    <a:pt x="452" y="485"/>
                    <a:pt x="452" y="484"/>
                  </a:cubicBezTo>
                  <a:lnTo>
                    <a:pt x="452" y="484"/>
                  </a:lnTo>
                  <a:lnTo>
                    <a:pt x="458" y="492"/>
                  </a:lnTo>
                  <a:lnTo>
                    <a:pt x="458" y="492"/>
                  </a:lnTo>
                  <a:cubicBezTo>
                    <a:pt x="458" y="491"/>
                    <a:pt x="457" y="490"/>
                    <a:pt x="456" y="489"/>
                  </a:cubicBezTo>
                  <a:lnTo>
                    <a:pt x="456" y="489"/>
                  </a:lnTo>
                  <a:cubicBezTo>
                    <a:pt x="456" y="489"/>
                    <a:pt x="457" y="490"/>
                    <a:pt x="457" y="490"/>
                  </a:cubicBezTo>
                  <a:lnTo>
                    <a:pt x="457" y="490"/>
                  </a:lnTo>
                  <a:cubicBezTo>
                    <a:pt x="458" y="491"/>
                    <a:pt x="459" y="493"/>
                    <a:pt x="460" y="494"/>
                  </a:cubicBezTo>
                  <a:lnTo>
                    <a:pt x="460" y="494"/>
                  </a:lnTo>
                  <a:cubicBezTo>
                    <a:pt x="460" y="494"/>
                    <a:pt x="460" y="494"/>
                    <a:pt x="460" y="494"/>
                  </a:cubicBezTo>
                  <a:lnTo>
                    <a:pt x="460" y="494"/>
                  </a:lnTo>
                  <a:cubicBezTo>
                    <a:pt x="460" y="494"/>
                    <a:pt x="460" y="494"/>
                    <a:pt x="460" y="494"/>
                  </a:cubicBezTo>
                  <a:lnTo>
                    <a:pt x="460" y="494"/>
                  </a:lnTo>
                  <a:cubicBezTo>
                    <a:pt x="460" y="494"/>
                    <a:pt x="460" y="494"/>
                    <a:pt x="460" y="494"/>
                  </a:cubicBezTo>
                  <a:lnTo>
                    <a:pt x="460" y="494"/>
                  </a:lnTo>
                  <a:cubicBezTo>
                    <a:pt x="460" y="494"/>
                    <a:pt x="460" y="494"/>
                    <a:pt x="460" y="494"/>
                  </a:cubicBezTo>
                  <a:lnTo>
                    <a:pt x="460" y="494"/>
                  </a:lnTo>
                  <a:cubicBezTo>
                    <a:pt x="460" y="494"/>
                    <a:pt x="460" y="494"/>
                    <a:pt x="460" y="494"/>
                  </a:cubicBezTo>
                  <a:lnTo>
                    <a:pt x="460" y="494"/>
                  </a:lnTo>
                  <a:lnTo>
                    <a:pt x="458" y="492"/>
                  </a:lnTo>
                  <a:lnTo>
                    <a:pt x="458" y="492"/>
                  </a:lnTo>
                  <a:cubicBezTo>
                    <a:pt x="459" y="493"/>
                    <a:pt x="459" y="494"/>
                    <a:pt x="460" y="495"/>
                  </a:cubicBezTo>
                  <a:lnTo>
                    <a:pt x="460" y="495"/>
                  </a:lnTo>
                  <a:cubicBezTo>
                    <a:pt x="460" y="494"/>
                    <a:pt x="460" y="494"/>
                    <a:pt x="460" y="494"/>
                  </a:cubicBezTo>
                  <a:lnTo>
                    <a:pt x="460" y="494"/>
                  </a:lnTo>
                  <a:lnTo>
                    <a:pt x="460" y="494"/>
                  </a:lnTo>
                  <a:lnTo>
                    <a:pt x="460" y="494"/>
                  </a:lnTo>
                  <a:cubicBezTo>
                    <a:pt x="460" y="494"/>
                    <a:pt x="460" y="494"/>
                    <a:pt x="460" y="494"/>
                  </a:cubicBezTo>
                  <a:lnTo>
                    <a:pt x="460" y="494"/>
                  </a:lnTo>
                  <a:cubicBezTo>
                    <a:pt x="461" y="496"/>
                    <a:pt x="463" y="498"/>
                    <a:pt x="464" y="499"/>
                  </a:cubicBezTo>
                  <a:lnTo>
                    <a:pt x="464" y="499"/>
                  </a:lnTo>
                  <a:lnTo>
                    <a:pt x="464" y="499"/>
                  </a:lnTo>
                  <a:lnTo>
                    <a:pt x="464" y="499"/>
                  </a:lnTo>
                  <a:lnTo>
                    <a:pt x="460" y="494"/>
                  </a:lnTo>
                  <a:lnTo>
                    <a:pt x="460" y="494"/>
                  </a:lnTo>
                  <a:cubicBezTo>
                    <a:pt x="460" y="494"/>
                    <a:pt x="460" y="494"/>
                    <a:pt x="460" y="495"/>
                  </a:cubicBezTo>
                  <a:lnTo>
                    <a:pt x="460" y="495"/>
                  </a:lnTo>
                  <a:cubicBezTo>
                    <a:pt x="460" y="495"/>
                    <a:pt x="460" y="495"/>
                    <a:pt x="460" y="495"/>
                  </a:cubicBezTo>
                  <a:lnTo>
                    <a:pt x="460" y="495"/>
                  </a:lnTo>
                  <a:cubicBezTo>
                    <a:pt x="460" y="495"/>
                    <a:pt x="460" y="495"/>
                    <a:pt x="460" y="495"/>
                  </a:cubicBezTo>
                  <a:lnTo>
                    <a:pt x="460" y="495"/>
                  </a:lnTo>
                  <a:cubicBezTo>
                    <a:pt x="460" y="495"/>
                    <a:pt x="459" y="494"/>
                    <a:pt x="459" y="494"/>
                  </a:cubicBezTo>
                  <a:lnTo>
                    <a:pt x="459" y="494"/>
                  </a:lnTo>
                  <a:cubicBezTo>
                    <a:pt x="457" y="491"/>
                    <a:pt x="455" y="489"/>
                    <a:pt x="453" y="486"/>
                  </a:cubicBezTo>
                  <a:lnTo>
                    <a:pt x="453" y="486"/>
                  </a:lnTo>
                  <a:cubicBezTo>
                    <a:pt x="453" y="486"/>
                    <a:pt x="453" y="487"/>
                    <a:pt x="454" y="487"/>
                  </a:cubicBezTo>
                  <a:lnTo>
                    <a:pt x="454" y="487"/>
                  </a:lnTo>
                  <a:cubicBezTo>
                    <a:pt x="453" y="486"/>
                    <a:pt x="452" y="484"/>
                    <a:pt x="451" y="483"/>
                  </a:cubicBezTo>
                  <a:lnTo>
                    <a:pt x="451" y="483"/>
                  </a:lnTo>
                  <a:cubicBezTo>
                    <a:pt x="451" y="483"/>
                    <a:pt x="451" y="483"/>
                    <a:pt x="451" y="483"/>
                  </a:cubicBezTo>
                  <a:lnTo>
                    <a:pt x="451" y="483"/>
                  </a:lnTo>
                  <a:cubicBezTo>
                    <a:pt x="450" y="483"/>
                    <a:pt x="449" y="482"/>
                    <a:pt x="449" y="481"/>
                  </a:cubicBezTo>
                  <a:lnTo>
                    <a:pt x="449" y="481"/>
                  </a:lnTo>
                  <a:cubicBezTo>
                    <a:pt x="449" y="481"/>
                    <a:pt x="449" y="481"/>
                    <a:pt x="449" y="482"/>
                  </a:cubicBezTo>
                  <a:lnTo>
                    <a:pt x="449" y="482"/>
                  </a:lnTo>
                  <a:cubicBezTo>
                    <a:pt x="449" y="481"/>
                    <a:pt x="448" y="480"/>
                    <a:pt x="448" y="479"/>
                  </a:cubicBezTo>
                  <a:close/>
                  <a:moveTo>
                    <a:pt x="460" y="494"/>
                  </a:moveTo>
                  <a:cubicBezTo>
                    <a:pt x="462" y="497"/>
                    <a:pt x="464" y="499"/>
                    <a:pt x="465" y="501"/>
                  </a:cubicBezTo>
                  <a:lnTo>
                    <a:pt x="465" y="501"/>
                  </a:lnTo>
                  <a:lnTo>
                    <a:pt x="464" y="500"/>
                  </a:lnTo>
                  <a:lnTo>
                    <a:pt x="464" y="500"/>
                  </a:lnTo>
                  <a:cubicBezTo>
                    <a:pt x="463" y="498"/>
                    <a:pt x="462" y="496"/>
                    <a:pt x="460" y="494"/>
                  </a:cubicBezTo>
                  <a:close/>
                  <a:moveTo>
                    <a:pt x="465" y="501"/>
                  </a:moveTo>
                  <a:lnTo>
                    <a:pt x="465" y="501"/>
                  </a:lnTo>
                  <a:lnTo>
                    <a:pt x="465" y="501"/>
                  </a:lnTo>
                  <a:cubicBezTo>
                    <a:pt x="465" y="501"/>
                    <a:pt x="465" y="501"/>
                    <a:pt x="465" y="501"/>
                  </a:cubicBezTo>
                  <a:lnTo>
                    <a:pt x="465" y="501"/>
                  </a:lnTo>
                  <a:cubicBezTo>
                    <a:pt x="465" y="501"/>
                    <a:pt x="465" y="501"/>
                    <a:pt x="465" y="501"/>
                  </a:cubicBezTo>
                  <a:lnTo>
                    <a:pt x="465" y="501"/>
                  </a:lnTo>
                  <a:cubicBezTo>
                    <a:pt x="465" y="501"/>
                    <a:pt x="465" y="501"/>
                    <a:pt x="465" y="501"/>
                  </a:cubicBezTo>
                  <a:lnTo>
                    <a:pt x="465" y="501"/>
                  </a:lnTo>
                  <a:cubicBezTo>
                    <a:pt x="465" y="501"/>
                    <a:pt x="465" y="501"/>
                    <a:pt x="465" y="501"/>
                  </a:cubicBezTo>
                  <a:lnTo>
                    <a:pt x="465" y="501"/>
                  </a:lnTo>
                  <a:cubicBezTo>
                    <a:pt x="465" y="501"/>
                    <a:pt x="465" y="501"/>
                    <a:pt x="465" y="501"/>
                  </a:cubicBezTo>
                  <a:close/>
                  <a:moveTo>
                    <a:pt x="496" y="492"/>
                  </a:moveTo>
                  <a:lnTo>
                    <a:pt x="501" y="496"/>
                  </a:lnTo>
                  <a:lnTo>
                    <a:pt x="501" y="496"/>
                  </a:lnTo>
                  <a:cubicBezTo>
                    <a:pt x="500" y="495"/>
                    <a:pt x="499" y="494"/>
                    <a:pt x="499" y="493"/>
                  </a:cubicBezTo>
                  <a:lnTo>
                    <a:pt x="499" y="493"/>
                  </a:lnTo>
                  <a:lnTo>
                    <a:pt x="507" y="500"/>
                  </a:lnTo>
                  <a:lnTo>
                    <a:pt x="507" y="500"/>
                  </a:lnTo>
                  <a:lnTo>
                    <a:pt x="510" y="504"/>
                  </a:lnTo>
                  <a:lnTo>
                    <a:pt x="501" y="496"/>
                  </a:lnTo>
                  <a:lnTo>
                    <a:pt x="501" y="496"/>
                  </a:lnTo>
                  <a:cubicBezTo>
                    <a:pt x="501" y="496"/>
                    <a:pt x="501" y="496"/>
                    <a:pt x="501" y="497"/>
                  </a:cubicBezTo>
                  <a:lnTo>
                    <a:pt x="501" y="497"/>
                  </a:lnTo>
                  <a:cubicBezTo>
                    <a:pt x="499" y="494"/>
                    <a:pt x="497" y="493"/>
                    <a:pt x="496" y="492"/>
                  </a:cubicBezTo>
                  <a:close/>
                  <a:moveTo>
                    <a:pt x="469" y="504"/>
                  </a:moveTo>
                  <a:lnTo>
                    <a:pt x="469" y="504"/>
                  </a:lnTo>
                  <a:cubicBezTo>
                    <a:pt x="469" y="504"/>
                    <a:pt x="469" y="504"/>
                    <a:pt x="469" y="504"/>
                  </a:cubicBezTo>
                  <a:lnTo>
                    <a:pt x="469" y="504"/>
                  </a:lnTo>
                  <a:lnTo>
                    <a:pt x="469" y="504"/>
                  </a:lnTo>
                  <a:close/>
                  <a:moveTo>
                    <a:pt x="513" y="504"/>
                  </a:moveTo>
                  <a:lnTo>
                    <a:pt x="513" y="504"/>
                  </a:lnTo>
                  <a:lnTo>
                    <a:pt x="513" y="504"/>
                  </a:lnTo>
                  <a:close/>
                  <a:moveTo>
                    <a:pt x="513" y="504"/>
                  </a:moveTo>
                  <a:lnTo>
                    <a:pt x="513" y="504"/>
                  </a:lnTo>
                  <a:lnTo>
                    <a:pt x="513" y="504"/>
                  </a:lnTo>
                  <a:close/>
                  <a:moveTo>
                    <a:pt x="513" y="504"/>
                  </a:moveTo>
                  <a:lnTo>
                    <a:pt x="513" y="505"/>
                  </a:lnTo>
                  <a:lnTo>
                    <a:pt x="513" y="504"/>
                  </a:lnTo>
                  <a:close/>
                  <a:moveTo>
                    <a:pt x="513" y="505"/>
                  </a:moveTo>
                  <a:lnTo>
                    <a:pt x="514" y="505"/>
                  </a:lnTo>
                  <a:lnTo>
                    <a:pt x="513" y="505"/>
                  </a:lnTo>
                  <a:close/>
                  <a:moveTo>
                    <a:pt x="478" y="478"/>
                  </a:moveTo>
                  <a:lnTo>
                    <a:pt x="504" y="504"/>
                  </a:lnTo>
                  <a:lnTo>
                    <a:pt x="504" y="504"/>
                  </a:lnTo>
                  <a:lnTo>
                    <a:pt x="506" y="505"/>
                  </a:lnTo>
                  <a:lnTo>
                    <a:pt x="497" y="495"/>
                  </a:lnTo>
                  <a:lnTo>
                    <a:pt x="478" y="478"/>
                  </a:lnTo>
                  <a:close/>
                  <a:moveTo>
                    <a:pt x="506" y="505"/>
                  </a:moveTo>
                  <a:lnTo>
                    <a:pt x="506" y="505"/>
                  </a:lnTo>
                  <a:lnTo>
                    <a:pt x="506" y="505"/>
                  </a:lnTo>
                  <a:lnTo>
                    <a:pt x="506" y="505"/>
                  </a:lnTo>
                  <a:close/>
                  <a:moveTo>
                    <a:pt x="514" y="505"/>
                  </a:moveTo>
                  <a:lnTo>
                    <a:pt x="514" y="505"/>
                  </a:lnTo>
                  <a:lnTo>
                    <a:pt x="514" y="505"/>
                  </a:lnTo>
                  <a:close/>
                  <a:moveTo>
                    <a:pt x="514" y="505"/>
                  </a:moveTo>
                  <a:lnTo>
                    <a:pt x="515" y="506"/>
                  </a:lnTo>
                  <a:lnTo>
                    <a:pt x="514" y="505"/>
                  </a:lnTo>
                  <a:close/>
                  <a:moveTo>
                    <a:pt x="515" y="506"/>
                  </a:moveTo>
                  <a:lnTo>
                    <a:pt x="515" y="506"/>
                  </a:lnTo>
                  <a:lnTo>
                    <a:pt x="515" y="506"/>
                  </a:lnTo>
                  <a:close/>
                  <a:moveTo>
                    <a:pt x="515" y="506"/>
                  </a:moveTo>
                  <a:lnTo>
                    <a:pt x="515" y="506"/>
                  </a:lnTo>
                  <a:lnTo>
                    <a:pt x="515" y="506"/>
                  </a:lnTo>
                  <a:close/>
                  <a:moveTo>
                    <a:pt x="515" y="506"/>
                  </a:moveTo>
                  <a:lnTo>
                    <a:pt x="515" y="507"/>
                  </a:lnTo>
                  <a:lnTo>
                    <a:pt x="515" y="506"/>
                  </a:lnTo>
                  <a:close/>
                  <a:moveTo>
                    <a:pt x="515" y="507"/>
                  </a:moveTo>
                  <a:lnTo>
                    <a:pt x="515" y="507"/>
                  </a:lnTo>
                  <a:lnTo>
                    <a:pt x="515" y="507"/>
                  </a:lnTo>
                  <a:close/>
                  <a:moveTo>
                    <a:pt x="515" y="507"/>
                  </a:moveTo>
                  <a:lnTo>
                    <a:pt x="516" y="507"/>
                  </a:lnTo>
                  <a:lnTo>
                    <a:pt x="515" y="507"/>
                  </a:lnTo>
                  <a:close/>
                  <a:moveTo>
                    <a:pt x="516" y="507"/>
                  </a:moveTo>
                  <a:lnTo>
                    <a:pt x="516" y="507"/>
                  </a:lnTo>
                  <a:lnTo>
                    <a:pt x="516" y="507"/>
                  </a:lnTo>
                  <a:close/>
                  <a:moveTo>
                    <a:pt x="513" y="507"/>
                  </a:moveTo>
                  <a:cubicBezTo>
                    <a:pt x="513" y="507"/>
                    <a:pt x="513" y="507"/>
                    <a:pt x="513" y="507"/>
                  </a:cubicBezTo>
                  <a:lnTo>
                    <a:pt x="513" y="507"/>
                  </a:lnTo>
                  <a:lnTo>
                    <a:pt x="513" y="507"/>
                  </a:lnTo>
                  <a:lnTo>
                    <a:pt x="513" y="507"/>
                  </a:lnTo>
                  <a:close/>
                  <a:moveTo>
                    <a:pt x="501" y="499"/>
                  </a:moveTo>
                  <a:lnTo>
                    <a:pt x="508" y="506"/>
                  </a:lnTo>
                  <a:lnTo>
                    <a:pt x="508" y="506"/>
                  </a:lnTo>
                  <a:lnTo>
                    <a:pt x="510" y="507"/>
                  </a:lnTo>
                  <a:lnTo>
                    <a:pt x="510" y="507"/>
                  </a:lnTo>
                  <a:cubicBezTo>
                    <a:pt x="509" y="506"/>
                    <a:pt x="508" y="505"/>
                    <a:pt x="507" y="504"/>
                  </a:cubicBezTo>
                  <a:lnTo>
                    <a:pt x="507" y="504"/>
                  </a:lnTo>
                  <a:lnTo>
                    <a:pt x="507" y="504"/>
                  </a:lnTo>
                  <a:lnTo>
                    <a:pt x="506" y="503"/>
                  </a:lnTo>
                  <a:lnTo>
                    <a:pt x="506" y="503"/>
                  </a:lnTo>
                  <a:cubicBezTo>
                    <a:pt x="506" y="503"/>
                    <a:pt x="507" y="503"/>
                    <a:pt x="507" y="504"/>
                  </a:cubicBezTo>
                  <a:lnTo>
                    <a:pt x="507" y="504"/>
                  </a:lnTo>
                  <a:lnTo>
                    <a:pt x="501" y="499"/>
                  </a:lnTo>
                  <a:close/>
                  <a:moveTo>
                    <a:pt x="516" y="507"/>
                  </a:moveTo>
                  <a:lnTo>
                    <a:pt x="516" y="507"/>
                  </a:lnTo>
                  <a:lnTo>
                    <a:pt x="516" y="507"/>
                  </a:lnTo>
                  <a:close/>
                  <a:moveTo>
                    <a:pt x="516" y="507"/>
                  </a:moveTo>
                  <a:lnTo>
                    <a:pt x="516" y="507"/>
                  </a:lnTo>
                  <a:lnTo>
                    <a:pt x="516" y="507"/>
                  </a:lnTo>
                  <a:close/>
                  <a:moveTo>
                    <a:pt x="516" y="507"/>
                  </a:moveTo>
                  <a:lnTo>
                    <a:pt x="516" y="507"/>
                  </a:lnTo>
                  <a:lnTo>
                    <a:pt x="516" y="507"/>
                  </a:lnTo>
                  <a:close/>
                  <a:moveTo>
                    <a:pt x="459" y="492"/>
                  </a:moveTo>
                  <a:lnTo>
                    <a:pt x="465" y="499"/>
                  </a:lnTo>
                  <a:lnTo>
                    <a:pt x="465" y="499"/>
                  </a:lnTo>
                  <a:cubicBezTo>
                    <a:pt x="465" y="499"/>
                    <a:pt x="465" y="499"/>
                    <a:pt x="465" y="499"/>
                  </a:cubicBezTo>
                  <a:lnTo>
                    <a:pt x="465" y="499"/>
                  </a:lnTo>
                  <a:cubicBezTo>
                    <a:pt x="466" y="501"/>
                    <a:pt x="467" y="503"/>
                    <a:pt x="469" y="504"/>
                  </a:cubicBezTo>
                  <a:lnTo>
                    <a:pt x="471" y="507"/>
                  </a:lnTo>
                  <a:lnTo>
                    <a:pt x="471" y="507"/>
                  </a:lnTo>
                  <a:cubicBezTo>
                    <a:pt x="470" y="506"/>
                    <a:pt x="469" y="505"/>
                    <a:pt x="468" y="504"/>
                  </a:cubicBezTo>
                  <a:lnTo>
                    <a:pt x="468" y="504"/>
                  </a:lnTo>
                  <a:cubicBezTo>
                    <a:pt x="468" y="504"/>
                    <a:pt x="469" y="504"/>
                    <a:pt x="469" y="504"/>
                  </a:cubicBezTo>
                  <a:cubicBezTo>
                    <a:pt x="468" y="503"/>
                    <a:pt x="467" y="502"/>
                    <a:pt x="466" y="501"/>
                  </a:cubicBezTo>
                  <a:lnTo>
                    <a:pt x="466" y="501"/>
                  </a:lnTo>
                  <a:cubicBezTo>
                    <a:pt x="467" y="502"/>
                    <a:pt x="468" y="503"/>
                    <a:pt x="468" y="504"/>
                  </a:cubicBezTo>
                  <a:lnTo>
                    <a:pt x="468" y="504"/>
                  </a:lnTo>
                  <a:lnTo>
                    <a:pt x="466" y="501"/>
                  </a:lnTo>
                  <a:lnTo>
                    <a:pt x="466" y="501"/>
                  </a:lnTo>
                  <a:lnTo>
                    <a:pt x="460" y="493"/>
                  </a:lnTo>
                  <a:lnTo>
                    <a:pt x="460" y="493"/>
                  </a:lnTo>
                  <a:cubicBezTo>
                    <a:pt x="460" y="494"/>
                    <a:pt x="460" y="494"/>
                    <a:pt x="460" y="494"/>
                  </a:cubicBezTo>
                  <a:lnTo>
                    <a:pt x="460" y="494"/>
                  </a:lnTo>
                  <a:cubicBezTo>
                    <a:pt x="460" y="494"/>
                    <a:pt x="460" y="494"/>
                    <a:pt x="460" y="494"/>
                  </a:cubicBezTo>
                  <a:lnTo>
                    <a:pt x="460" y="494"/>
                  </a:lnTo>
                  <a:cubicBezTo>
                    <a:pt x="460" y="494"/>
                    <a:pt x="460" y="494"/>
                    <a:pt x="460" y="493"/>
                  </a:cubicBezTo>
                  <a:lnTo>
                    <a:pt x="460" y="493"/>
                  </a:lnTo>
                  <a:lnTo>
                    <a:pt x="460" y="493"/>
                  </a:lnTo>
                  <a:lnTo>
                    <a:pt x="460" y="493"/>
                  </a:lnTo>
                  <a:cubicBezTo>
                    <a:pt x="460" y="493"/>
                    <a:pt x="460" y="493"/>
                    <a:pt x="460" y="493"/>
                  </a:cubicBezTo>
                  <a:lnTo>
                    <a:pt x="460" y="493"/>
                  </a:lnTo>
                  <a:cubicBezTo>
                    <a:pt x="460" y="494"/>
                    <a:pt x="461" y="494"/>
                    <a:pt x="462" y="495"/>
                  </a:cubicBezTo>
                  <a:lnTo>
                    <a:pt x="462" y="495"/>
                  </a:lnTo>
                  <a:cubicBezTo>
                    <a:pt x="463" y="497"/>
                    <a:pt x="465" y="499"/>
                    <a:pt x="466" y="501"/>
                  </a:cubicBezTo>
                  <a:lnTo>
                    <a:pt x="466" y="501"/>
                  </a:lnTo>
                  <a:cubicBezTo>
                    <a:pt x="465" y="500"/>
                    <a:pt x="464" y="499"/>
                    <a:pt x="464" y="498"/>
                  </a:cubicBezTo>
                  <a:lnTo>
                    <a:pt x="464" y="498"/>
                  </a:lnTo>
                  <a:cubicBezTo>
                    <a:pt x="464" y="498"/>
                    <a:pt x="464" y="499"/>
                    <a:pt x="465" y="499"/>
                  </a:cubicBezTo>
                  <a:lnTo>
                    <a:pt x="465" y="499"/>
                  </a:lnTo>
                  <a:cubicBezTo>
                    <a:pt x="463" y="497"/>
                    <a:pt x="461" y="494"/>
                    <a:pt x="460" y="492"/>
                  </a:cubicBezTo>
                  <a:lnTo>
                    <a:pt x="460" y="492"/>
                  </a:lnTo>
                  <a:cubicBezTo>
                    <a:pt x="459" y="492"/>
                    <a:pt x="459" y="492"/>
                    <a:pt x="459" y="492"/>
                  </a:cubicBezTo>
                  <a:close/>
                  <a:moveTo>
                    <a:pt x="516" y="507"/>
                  </a:moveTo>
                  <a:lnTo>
                    <a:pt x="516" y="507"/>
                  </a:lnTo>
                  <a:lnTo>
                    <a:pt x="516" y="507"/>
                  </a:lnTo>
                  <a:close/>
                  <a:moveTo>
                    <a:pt x="516" y="507"/>
                  </a:moveTo>
                  <a:lnTo>
                    <a:pt x="516" y="507"/>
                  </a:lnTo>
                  <a:lnTo>
                    <a:pt x="516" y="507"/>
                  </a:lnTo>
                  <a:close/>
                  <a:moveTo>
                    <a:pt x="516" y="507"/>
                  </a:moveTo>
                  <a:lnTo>
                    <a:pt x="516" y="507"/>
                  </a:lnTo>
                  <a:lnTo>
                    <a:pt x="516" y="507"/>
                  </a:lnTo>
                  <a:close/>
                  <a:moveTo>
                    <a:pt x="516" y="507"/>
                  </a:moveTo>
                  <a:lnTo>
                    <a:pt x="516" y="507"/>
                  </a:lnTo>
                  <a:lnTo>
                    <a:pt x="516" y="507"/>
                  </a:lnTo>
                  <a:close/>
                  <a:moveTo>
                    <a:pt x="516" y="507"/>
                  </a:moveTo>
                  <a:lnTo>
                    <a:pt x="516" y="508"/>
                  </a:lnTo>
                  <a:lnTo>
                    <a:pt x="516" y="507"/>
                  </a:lnTo>
                  <a:close/>
                  <a:moveTo>
                    <a:pt x="507" y="504"/>
                  </a:moveTo>
                  <a:lnTo>
                    <a:pt x="510" y="507"/>
                  </a:lnTo>
                  <a:lnTo>
                    <a:pt x="510" y="507"/>
                  </a:lnTo>
                  <a:lnTo>
                    <a:pt x="512" y="508"/>
                  </a:lnTo>
                  <a:lnTo>
                    <a:pt x="512" y="508"/>
                  </a:lnTo>
                  <a:lnTo>
                    <a:pt x="507" y="504"/>
                  </a:lnTo>
                  <a:close/>
                  <a:moveTo>
                    <a:pt x="451" y="487"/>
                  </a:moveTo>
                  <a:cubicBezTo>
                    <a:pt x="452" y="488"/>
                    <a:pt x="453" y="490"/>
                    <a:pt x="455" y="491"/>
                  </a:cubicBezTo>
                  <a:lnTo>
                    <a:pt x="455" y="491"/>
                  </a:lnTo>
                  <a:cubicBezTo>
                    <a:pt x="455" y="492"/>
                    <a:pt x="457" y="494"/>
                    <a:pt x="458" y="496"/>
                  </a:cubicBezTo>
                  <a:lnTo>
                    <a:pt x="458" y="496"/>
                  </a:lnTo>
                  <a:cubicBezTo>
                    <a:pt x="457" y="495"/>
                    <a:pt x="457" y="494"/>
                    <a:pt x="457" y="494"/>
                  </a:cubicBezTo>
                  <a:lnTo>
                    <a:pt x="457" y="494"/>
                  </a:lnTo>
                  <a:cubicBezTo>
                    <a:pt x="460" y="498"/>
                    <a:pt x="464" y="503"/>
                    <a:pt x="467" y="508"/>
                  </a:cubicBezTo>
                  <a:lnTo>
                    <a:pt x="467" y="508"/>
                  </a:lnTo>
                  <a:cubicBezTo>
                    <a:pt x="467" y="508"/>
                    <a:pt x="467" y="508"/>
                    <a:pt x="467" y="507"/>
                  </a:cubicBezTo>
                  <a:lnTo>
                    <a:pt x="467" y="507"/>
                  </a:lnTo>
                  <a:cubicBezTo>
                    <a:pt x="463" y="502"/>
                    <a:pt x="460" y="498"/>
                    <a:pt x="458" y="496"/>
                  </a:cubicBezTo>
                  <a:lnTo>
                    <a:pt x="458" y="496"/>
                  </a:lnTo>
                  <a:cubicBezTo>
                    <a:pt x="459" y="498"/>
                    <a:pt x="461" y="500"/>
                    <a:pt x="462" y="502"/>
                  </a:cubicBezTo>
                  <a:lnTo>
                    <a:pt x="462" y="502"/>
                  </a:lnTo>
                  <a:cubicBezTo>
                    <a:pt x="462" y="502"/>
                    <a:pt x="462" y="502"/>
                    <a:pt x="462" y="501"/>
                  </a:cubicBezTo>
                  <a:lnTo>
                    <a:pt x="462" y="501"/>
                  </a:lnTo>
                  <a:cubicBezTo>
                    <a:pt x="462" y="502"/>
                    <a:pt x="463" y="503"/>
                    <a:pt x="463" y="503"/>
                  </a:cubicBezTo>
                  <a:lnTo>
                    <a:pt x="463" y="503"/>
                  </a:lnTo>
                  <a:cubicBezTo>
                    <a:pt x="464" y="505"/>
                    <a:pt x="465" y="506"/>
                    <a:pt x="466" y="508"/>
                  </a:cubicBezTo>
                  <a:lnTo>
                    <a:pt x="466" y="508"/>
                  </a:lnTo>
                  <a:cubicBezTo>
                    <a:pt x="463" y="504"/>
                    <a:pt x="460" y="500"/>
                    <a:pt x="457" y="496"/>
                  </a:cubicBezTo>
                  <a:lnTo>
                    <a:pt x="457" y="496"/>
                  </a:lnTo>
                  <a:cubicBezTo>
                    <a:pt x="459" y="498"/>
                    <a:pt x="460" y="500"/>
                    <a:pt x="462" y="501"/>
                  </a:cubicBezTo>
                  <a:lnTo>
                    <a:pt x="462" y="501"/>
                  </a:lnTo>
                  <a:cubicBezTo>
                    <a:pt x="458" y="497"/>
                    <a:pt x="455" y="492"/>
                    <a:pt x="451" y="487"/>
                  </a:cubicBezTo>
                  <a:close/>
                  <a:moveTo>
                    <a:pt x="516" y="508"/>
                  </a:moveTo>
                  <a:lnTo>
                    <a:pt x="517" y="508"/>
                  </a:lnTo>
                  <a:lnTo>
                    <a:pt x="516" y="508"/>
                  </a:lnTo>
                  <a:close/>
                  <a:moveTo>
                    <a:pt x="517" y="508"/>
                  </a:moveTo>
                  <a:lnTo>
                    <a:pt x="517" y="508"/>
                  </a:lnTo>
                  <a:lnTo>
                    <a:pt x="517" y="508"/>
                  </a:lnTo>
                  <a:close/>
                  <a:moveTo>
                    <a:pt x="517" y="508"/>
                  </a:moveTo>
                  <a:lnTo>
                    <a:pt x="517" y="509"/>
                  </a:lnTo>
                  <a:lnTo>
                    <a:pt x="517" y="508"/>
                  </a:lnTo>
                  <a:close/>
                  <a:moveTo>
                    <a:pt x="517" y="509"/>
                  </a:moveTo>
                  <a:lnTo>
                    <a:pt x="517" y="509"/>
                  </a:lnTo>
                  <a:lnTo>
                    <a:pt x="517" y="509"/>
                  </a:lnTo>
                  <a:close/>
                  <a:moveTo>
                    <a:pt x="517" y="509"/>
                  </a:moveTo>
                  <a:lnTo>
                    <a:pt x="518" y="509"/>
                  </a:lnTo>
                  <a:lnTo>
                    <a:pt x="517" y="509"/>
                  </a:lnTo>
                  <a:close/>
                  <a:moveTo>
                    <a:pt x="518" y="509"/>
                  </a:moveTo>
                  <a:lnTo>
                    <a:pt x="519" y="510"/>
                  </a:lnTo>
                  <a:lnTo>
                    <a:pt x="518" y="509"/>
                  </a:lnTo>
                  <a:close/>
                  <a:moveTo>
                    <a:pt x="519" y="510"/>
                  </a:moveTo>
                  <a:lnTo>
                    <a:pt x="519" y="510"/>
                  </a:lnTo>
                  <a:lnTo>
                    <a:pt x="519" y="510"/>
                  </a:lnTo>
                  <a:close/>
                  <a:moveTo>
                    <a:pt x="519" y="510"/>
                  </a:moveTo>
                  <a:lnTo>
                    <a:pt x="519" y="510"/>
                  </a:lnTo>
                  <a:lnTo>
                    <a:pt x="519" y="510"/>
                  </a:lnTo>
                  <a:close/>
                  <a:moveTo>
                    <a:pt x="519" y="510"/>
                  </a:moveTo>
                  <a:lnTo>
                    <a:pt x="519" y="510"/>
                  </a:lnTo>
                  <a:lnTo>
                    <a:pt x="519" y="510"/>
                  </a:lnTo>
                  <a:close/>
                  <a:moveTo>
                    <a:pt x="519" y="510"/>
                  </a:moveTo>
                  <a:lnTo>
                    <a:pt x="519" y="510"/>
                  </a:lnTo>
                  <a:lnTo>
                    <a:pt x="519" y="510"/>
                  </a:lnTo>
                  <a:close/>
                  <a:moveTo>
                    <a:pt x="519" y="510"/>
                  </a:moveTo>
                  <a:lnTo>
                    <a:pt x="519" y="510"/>
                  </a:lnTo>
                  <a:lnTo>
                    <a:pt x="519" y="510"/>
                  </a:lnTo>
                  <a:close/>
                  <a:moveTo>
                    <a:pt x="519" y="510"/>
                  </a:moveTo>
                  <a:lnTo>
                    <a:pt x="519" y="510"/>
                  </a:lnTo>
                  <a:lnTo>
                    <a:pt x="519" y="510"/>
                  </a:lnTo>
                  <a:close/>
                  <a:moveTo>
                    <a:pt x="519" y="510"/>
                  </a:moveTo>
                  <a:lnTo>
                    <a:pt x="519" y="511"/>
                  </a:lnTo>
                  <a:lnTo>
                    <a:pt x="519" y="510"/>
                  </a:lnTo>
                  <a:close/>
                  <a:moveTo>
                    <a:pt x="510" y="507"/>
                  </a:moveTo>
                  <a:cubicBezTo>
                    <a:pt x="511" y="508"/>
                    <a:pt x="512" y="510"/>
                    <a:pt x="513" y="511"/>
                  </a:cubicBezTo>
                  <a:lnTo>
                    <a:pt x="513" y="511"/>
                  </a:lnTo>
                  <a:lnTo>
                    <a:pt x="513" y="511"/>
                  </a:lnTo>
                  <a:lnTo>
                    <a:pt x="510" y="507"/>
                  </a:lnTo>
                  <a:lnTo>
                    <a:pt x="510" y="507"/>
                  </a:lnTo>
                  <a:lnTo>
                    <a:pt x="510" y="507"/>
                  </a:lnTo>
                  <a:close/>
                  <a:moveTo>
                    <a:pt x="519" y="511"/>
                  </a:moveTo>
                  <a:lnTo>
                    <a:pt x="519" y="511"/>
                  </a:lnTo>
                  <a:lnTo>
                    <a:pt x="519" y="511"/>
                  </a:lnTo>
                  <a:close/>
                  <a:moveTo>
                    <a:pt x="519" y="511"/>
                  </a:moveTo>
                  <a:lnTo>
                    <a:pt x="520" y="511"/>
                  </a:lnTo>
                  <a:lnTo>
                    <a:pt x="519" y="511"/>
                  </a:lnTo>
                  <a:close/>
                  <a:moveTo>
                    <a:pt x="520" y="511"/>
                  </a:moveTo>
                  <a:lnTo>
                    <a:pt x="520" y="511"/>
                  </a:lnTo>
                  <a:lnTo>
                    <a:pt x="520" y="511"/>
                  </a:lnTo>
                  <a:close/>
                  <a:moveTo>
                    <a:pt x="520" y="511"/>
                  </a:moveTo>
                  <a:lnTo>
                    <a:pt x="520" y="511"/>
                  </a:lnTo>
                  <a:lnTo>
                    <a:pt x="520" y="511"/>
                  </a:lnTo>
                  <a:close/>
                  <a:moveTo>
                    <a:pt x="466" y="502"/>
                  </a:moveTo>
                  <a:lnTo>
                    <a:pt x="466" y="502"/>
                  </a:lnTo>
                  <a:cubicBezTo>
                    <a:pt x="466" y="502"/>
                    <a:pt x="466" y="502"/>
                    <a:pt x="466" y="502"/>
                  </a:cubicBezTo>
                  <a:lnTo>
                    <a:pt x="466" y="502"/>
                  </a:lnTo>
                  <a:lnTo>
                    <a:pt x="473" y="511"/>
                  </a:lnTo>
                  <a:lnTo>
                    <a:pt x="473" y="511"/>
                  </a:lnTo>
                  <a:cubicBezTo>
                    <a:pt x="472" y="509"/>
                    <a:pt x="471" y="508"/>
                    <a:pt x="470" y="507"/>
                  </a:cubicBezTo>
                  <a:lnTo>
                    <a:pt x="470" y="507"/>
                  </a:lnTo>
                  <a:cubicBezTo>
                    <a:pt x="469" y="505"/>
                    <a:pt x="468" y="504"/>
                    <a:pt x="466" y="502"/>
                  </a:cubicBezTo>
                  <a:close/>
                  <a:moveTo>
                    <a:pt x="520" y="511"/>
                  </a:moveTo>
                  <a:lnTo>
                    <a:pt x="520" y="511"/>
                  </a:lnTo>
                  <a:lnTo>
                    <a:pt x="520" y="511"/>
                  </a:lnTo>
                  <a:close/>
                  <a:moveTo>
                    <a:pt x="520" y="511"/>
                  </a:moveTo>
                  <a:lnTo>
                    <a:pt x="521" y="512"/>
                  </a:lnTo>
                  <a:lnTo>
                    <a:pt x="520" y="511"/>
                  </a:lnTo>
                  <a:close/>
                  <a:moveTo>
                    <a:pt x="521" y="512"/>
                  </a:moveTo>
                  <a:lnTo>
                    <a:pt x="521" y="512"/>
                  </a:lnTo>
                  <a:lnTo>
                    <a:pt x="521" y="512"/>
                  </a:lnTo>
                  <a:close/>
                  <a:moveTo>
                    <a:pt x="521" y="512"/>
                  </a:moveTo>
                  <a:lnTo>
                    <a:pt x="521" y="512"/>
                  </a:lnTo>
                  <a:lnTo>
                    <a:pt x="521" y="512"/>
                  </a:lnTo>
                  <a:close/>
                  <a:moveTo>
                    <a:pt x="521" y="512"/>
                  </a:moveTo>
                  <a:lnTo>
                    <a:pt x="521" y="512"/>
                  </a:lnTo>
                  <a:lnTo>
                    <a:pt x="521" y="512"/>
                  </a:lnTo>
                  <a:close/>
                  <a:moveTo>
                    <a:pt x="521" y="512"/>
                  </a:moveTo>
                  <a:lnTo>
                    <a:pt x="521" y="512"/>
                  </a:lnTo>
                  <a:lnTo>
                    <a:pt x="521" y="512"/>
                  </a:lnTo>
                  <a:close/>
                  <a:moveTo>
                    <a:pt x="521" y="512"/>
                  </a:moveTo>
                  <a:lnTo>
                    <a:pt x="521" y="512"/>
                  </a:lnTo>
                  <a:lnTo>
                    <a:pt x="521" y="512"/>
                  </a:lnTo>
                  <a:close/>
                  <a:moveTo>
                    <a:pt x="460" y="498"/>
                  </a:moveTo>
                  <a:lnTo>
                    <a:pt x="460" y="498"/>
                  </a:lnTo>
                  <a:cubicBezTo>
                    <a:pt x="464" y="503"/>
                    <a:pt x="467" y="508"/>
                    <a:pt x="471" y="512"/>
                  </a:cubicBezTo>
                  <a:lnTo>
                    <a:pt x="471" y="512"/>
                  </a:lnTo>
                  <a:cubicBezTo>
                    <a:pt x="470" y="511"/>
                    <a:pt x="469" y="510"/>
                    <a:pt x="468" y="509"/>
                  </a:cubicBezTo>
                  <a:lnTo>
                    <a:pt x="468" y="509"/>
                  </a:lnTo>
                  <a:cubicBezTo>
                    <a:pt x="465" y="504"/>
                    <a:pt x="462" y="501"/>
                    <a:pt x="460" y="498"/>
                  </a:cubicBezTo>
                  <a:close/>
                  <a:moveTo>
                    <a:pt x="521" y="512"/>
                  </a:moveTo>
                  <a:lnTo>
                    <a:pt x="521" y="512"/>
                  </a:lnTo>
                  <a:lnTo>
                    <a:pt x="521" y="512"/>
                  </a:lnTo>
                  <a:close/>
                  <a:moveTo>
                    <a:pt x="521" y="512"/>
                  </a:moveTo>
                  <a:lnTo>
                    <a:pt x="521" y="512"/>
                  </a:lnTo>
                  <a:lnTo>
                    <a:pt x="521" y="512"/>
                  </a:lnTo>
                  <a:close/>
                  <a:moveTo>
                    <a:pt x="521" y="512"/>
                  </a:moveTo>
                  <a:lnTo>
                    <a:pt x="521" y="513"/>
                  </a:lnTo>
                  <a:lnTo>
                    <a:pt x="521" y="512"/>
                  </a:lnTo>
                  <a:close/>
                  <a:moveTo>
                    <a:pt x="521" y="513"/>
                  </a:moveTo>
                  <a:lnTo>
                    <a:pt x="521" y="513"/>
                  </a:lnTo>
                  <a:lnTo>
                    <a:pt x="521" y="513"/>
                  </a:lnTo>
                  <a:close/>
                  <a:moveTo>
                    <a:pt x="521" y="513"/>
                  </a:moveTo>
                  <a:lnTo>
                    <a:pt x="521" y="513"/>
                  </a:lnTo>
                  <a:lnTo>
                    <a:pt x="521" y="513"/>
                  </a:lnTo>
                  <a:close/>
                  <a:moveTo>
                    <a:pt x="521" y="513"/>
                  </a:moveTo>
                  <a:lnTo>
                    <a:pt x="521" y="513"/>
                  </a:lnTo>
                  <a:lnTo>
                    <a:pt x="521" y="513"/>
                  </a:lnTo>
                  <a:close/>
                  <a:moveTo>
                    <a:pt x="521" y="513"/>
                  </a:moveTo>
                  <a:lnTo>
                    <a:pt x="521" y="513"/>
                  </a:lnTo>
                  <a:lnTo>
                    <a:pt x="521" y="513"/>
                  </a:lnTo>
                  <a:close/>
                  <a:moveTo>
                    <a:pt x="521" y="513"/>
                  </a:moveTo>
                  <a:lnTo>
                    <a:pt x="521" y="513"/>
                  </a:lnTo>
                  <a:lnTo>
                    <a:pt x="521" y="513"/>
                  </a:lnTo>
                  <a:close/>
                  <a:moveTo>
                    <a:pt x="521" y="513"/>
                  </a:moveTo>
                  <a:lnTo>
                    <a:pt x="522" y="513"/>
                  </a:lnTo>
                  <a:lnTo>
                    <a:pt x="521" y="513"/>
                  </a:lnTo>
                  <a:close/>
                  <a:moveTo>
                    <a:pt x="522" y="513"/>
                  </a:moveTo>
                  <a:lnTo>
                    <a:pt x="522" y="513"/>
                  </a:lnTo>
                  <a:lnTo>
                    <a:pt x="522" y="513"/>
                  </a:lnTo>
                  <a:close/>
                  <a:moveTo>
                    <a:pt x="522" y="513"/>
                  </a:moveTo>
                  <a:lnTo>
                    <a:pt x="522" y="513"/>
                  </a:lnTo>
                  <a:lnTo>
                    <a:pt x="522" y="513"/>
                  </a:lnTo>
                  <a:close/>
                  <a:moveTo>
                    <a:pt x="522" y="513"/>
                  </a:moveTo>
                  <a:lnTo>
                    <a:pt x="522" y="513"/>
                  </a:lnTo>
                  <a:lnTo>
                    <a:pt x="522" y="513"/>
                  </a:lnTo>
                  <a:close/>
                  <a:moveTo>
                    <a:pt x="522" y="513"/>
                  </a:moveTo>
                  <a:lnTo>
                    <a:pt x="522" y="513"/>
                  </a:lnTo>
                  <a:lnTo>
                    <a:pt x="522" y="513"/>
                  </a:lnTo>
                  <a:close/>
                  <a:moveTo>
                    <a:pt x="522" y="513"/>
                  </a:moveTo>
                  <a:lnTo>
                    <a:pt x="522" y="513"/>
                  </a:lnTo>
                  <a:lnTo>
                    <a:pt x="522" y="513"/>
                  </a:lnTo>
                  <a:close/>
                  <a:moveTo>
                    <a:pt x="522" y="513"/>
                  </a:moveTo>
                  <a:lnTo>
                    <a:pt x="522" y="513"/>
                  </a:lnTo>
                  <a:lnTo>
                    <a:pt x="522" y="513"/>
                  </a:lnTo>
                  <a:close/>
                  <a:moveTo>
                    <a:pt x="504" y="505"/>
                  </a:moveTo>
                  <a:lnTo>
                    <a:pt x="513" y="513"/>
                  </a:lnTo>
                  <a:lnTo>
                    <a:pt x="513" y="513"/>
                  </a:lnTo>
                  <a:lnTo>
                    <a:pt x="511" y="510"/>
                  </a:lnTo>
                  <a:lnTo>
                    <a:pt x="511" y="510"/>
                  </a:lnTo>
                  <a:cubicBezTo>
                    <a:pt x="511" y="511"/>
                    <a:pt x="512" y="512"/>
                    <a:pt x="513" y="512"/>
                  </a:cubicBezTo>
                  <a:lnTo>
                    <a:pt x="513" y="512"/>
                  </a:lnTo>
                  <a:lnTo>
                    <a:pt x="508" y="506"/>
                  </a:lnTo>
                  <a:lnTo>
                    <a:pt x="508" y="506"/>
                  </a:lnTo>
                  <a:lnTo>
                    <a:pt x="506" y="505"/>
                  </a:lnTo>
                  <a:lnTo>
                    <a:pt x="506" y="505"/>
                  </a:lnTo>
                  <a:lnTo>
                    <a:pt x="511" y="510"/>
                  </a:lnTo>
                  <a:lnTo>
                    <a:pt x="511" y="510"/>
                  </a:lnTo>
                  <a:cubicBezTo>
                    <a:pt x="509" y="509"/>
                    <a:pt x="507" y="507"/>
                    <a:pt x="504" y="505"/>
                  </a:cubicBezTo>
                  <a:close/>
                  <a:moveTo>
                    <a:pt x="522" y="513"/>
                  </a:moveTo>
                  <a:lnTo>
                    <a:pt x="522" y="513"/>
                  </a:lnTo>
                  <a:lnTo>
                    <a:pt x="522" y="513"/>
                  </a:lnTo>
                  <a:lnTo>
                    <a:pt x="522" y="513"/>
                  </a:lnTo>
                  <a:close/>
                  <a:moveTo>
                    <a:pt x="517" y="513"/>
                  </a:moveTo>
                  <a:lnTo>
                    <a:pt x="517" y="513"/>
                  </a:lnTo>
                  <a:cubicBezTo>
                    <a:pt x="517" y="513"/>
                    <a:pt x="518" y="513"/>
                    <a:pt x="518" y="513"/>
                  </a:cubicBezTo>
                  <a:lnTo>
                    <a:pt x="518" y="513"/>
                  </a:lnTo>
                  <a:cubicBezTo>
                    <a:pt x="518" y="513"/>
                    <a:pt x="518" y="514"/>
                    <a:pt x="518" y="514"/>
                  </a:cubicBezTo>
                  <a:lnTo>
                    <a:pt x="518" y="514"/>
                  </a:lnTo>
                  <a:lnTo>
                    <a:pt x="517" y="513"/>
                  </a:lnTo>
                  <a:close/>
                  <a:moveTo>
                    <a:pt x="473" y="515"/>
                  </a:moveTo>
                  <a:cubicBezTo>
                    <a:pt x="474" y="516"/>
                    <a:pt x="474" y="516"/>
                    <a:pt x="474" y="516"/>
                  </a:cubicBezTo>
                  <a:lnTo>
                    <a:pt x="474" y="516"/>
                  </a:lnTo>
                  <a:cubicBezTo>
                    <a:pt x="474" y="516"/>
                    <a:pt x="474" y="517"/>
                    <a:pt x="475" y="517"/>
                  </a:cubicBezTo>
                  <a:lnTo>
                    <a:pt x="475" y="517"/>
                  </a:lnTo>
                  <a:cubicBezTo>
                    <a:pt x="474" y="516"/>
                    <a:pt x="474" y="516"/>
                    <a:pt x="473" y="515"/>
                  </a:cubicBezTo>
                  <a:close/>
                  <a:moveTo>
                    <a:pt x="469" y="504"/>
                  </a:moveTo>
                  <a:lnTo>
                    <a:pt x="469" y="504"/>
                  </a:lnTo>
                  <a:cubicBezTo>
                    <a:pt x="472" y="509"/>
                    <a:pt x="476" y="513"/>
                    <a:pt x="478" y="516"/>
                  </a:cubicBezTo>
                  <a:lnTo>
                    <a:pt x="478" y="516"/>
                  </a:lnTo>
                  <a:cubicBezTo>
                    <a:pt x="479" y="517"/>
                    <a:pt x="479" y="518"/>
                    <a:pt x="479" y="518"/>
                  </a:cubicBezTo>
                  <a:lnTo>
                    <a:pt x="479" y="518"/>
                  </a:lnTo>
                  <a:lnTo>
                    <a:pt x="469" y="504"/>
                  </a:lnTo>
                  <a:close/>
                  <a:moveTo>
                    <a:pt x="469" y="509"/>
                  </a:moveTo>
                  <a:lnTo>
                    <a:pt x="469" y="509"/>
                  </a:lnTo>
                  <a:cubicBezTo>
                    <a:pt x="470" y="511"/>
                    <a:pt x="472" y="513"/>
                    <a:pt x="473" y="515"/>
                  </a:cubicBezTo>
                  <a:lnTo>
                    <a:pt x="473" y="515"/>
                  </a:lnTo>
                  <a:cubicBezTo>
                    <a:pt x="473" y="515"/>
                    <a:pt x="473" y="515"/>
                    <a:pt x="472" y="514"/>
                  </a:cubicBezTo>
                  <a:lnTo>
                    <a:pt x="472" y="514"/>
                  </a:lnTo>
                  <a:cubicBezTo>
                    <a:pt x="474" y="516"/>
                    <a:pt x="475" y="518"/>
                    <a:pt x="476" y="519"/>
                  </a:cubicBezTo>
                  <a:lnTo>
                    <a:pt x="476" y="519"/>
                  </a:lnTo>
                  <a:cubicBezTo>
                    <a:pt x="474" y="517"/>
                    <a:pt x="473" y="515"/>
                    <a:pt x="471" y="512"/>
                  </a:cubicBezTo>
                  <a:lnTo>
                    <a:pt x="471" y="512"/>
                  </a:lnTo>
                  <a:cubicBezTo>
                    <a:pt x="471" y="513"/>
                    <a:pt x="472" y="514"/>
                    <a:pt x="472" y="514"/>
                  </a:cubicBezTo>
                  <a:lnTo>
                    <a:pt x="472" y="514"/>
                  </a:lnTo>
                  <a:cubicBezTo>
                    <a:pt x="471" y="513"/>
                    <a:pt x="470" y="511"/>
                    <a:pt x="469" y="509"/>
                  </a:cubicBezTo>
                  <a:close/>
                  <a:moveTo>
                    <a:pt x="478" y="522"/>
                  </a:moveTo>
                  <a:lnTo>
                    <a:pt x="478" y="522"/>
                  </a:lnTo>
                  <a:cubicBezTo>
                    <a:pt x="478" y="522"/>
                    <a:pt x="478" y="522"/>
                    <a:pt x="478" y="522"/>
                  </a:cubicBezTo>
                  <a:cubicBezTo>
                    <a:pt x="478" y="522"/>
                    <a:pt x="478" y="522"/>
                    <a:pt x="478" y="522"/>
                  </a:cubicBezTo>
                  <a:close/>
                  <a:moveTo>
                    <a:pt x="478" y="522"/>
                  </a:moveTo>
                  <a:cubicBezTo>
                    <a:pt x="478" y="522"/>
                    <a:pt x="478" y="522"/>
                    <a:pt x="478" y="522"/>
                  </a:cubicBezTo>
                  <a:cubicBezTo>
                    <a:pt x="478" y="522"/>
                    <a:pt x="478" y="522"/>
                    <a:pt x="478" y="522"/>
                  </a:cubicBezTo>
                  <a:close/>
                  <a:moveTo>
                    <a:pt x="531" y="522"/>
                  </a:moveTo>
                  <a:lnTo>
                    <a:pt x="531" y="522"/>
                  </a:lnTo>
                  <a:lnTo>
                    <a:pt x="531" y="522"/>
                  </a:lnTo>
                  <a:close/>
                  <a:moveTo>
                    <a:pt x="531" y="522"/>
                  </a:moveTo>
                  <a:lnTo>
                    <a:pt x="531" y="522"/>
                  </a:lnTo>
                  <a:lnTo>
                    <a:pt x="531" y="522"/>
                  </a:lnTo>
                  <a:close/>
                  <a:moveTo>
                    <a:pt x="531" y="522"/>
                  </a:moveTo>
                  <a:lnTo>
                    <a:pt x="531" y="522"/>
                  </a:lnTo>
                  <a:lnTo>
                    <a:pt x="531" y="522"/>
                  </a:lnTo>
                  <a:close/>
                  <a:moveTo>
                    <a:pt x="531" y="522"/>
                  </a:moveTo>
                  <a:lnTo>
                    <a:pt x="531" y="522"/>
                  </a:lnTo>
                  <a:lnTo>
                    <a:pt x="531" y="522"/>
                  </a:lnTo>
                  <a:close/>
                  <a:moveTo>
                    <a:pt x="531" y="522"/>
                  </a:moveTo>
                  <a:lnTo>
                    <a:pt x="531" y="522"/>
                  </a:lnTo>
                  <a:lnTo>
                    <a:pt x="531" y="522"/>
                  </a:lnTo>
                  <a:close/>
                  <a:moveTo>
                    <a:pt x="531" y="522"/>
                  </a:moveTo>
                  <a:lnTo>
                    <a:pt x="531" y="522"/>
                  </a:lnTo>
                  <a:lnTo>
                    <a:pt x="531" y="522"/>
                  </a:lnTo>
                  <a:close/>
                  <a:moveTo>
                    <a:pt x="531" y="522"/>
                  </a:moveTo>
                  <a:lnTo>
                    <a:pt x="531" y="522"/>
                  </a:lnTo>
                  <a:lnTo>
                    <a:pt x="531" y="522"/>
                  </a:lnTo>
                  <a:close/>
                  <a:moveTo>
                    <a:pt x="531" y="522"/>
                  </a:moveTo>
                  <a:lnTo>
                    <a:pt x="531" y="522"/>
                  </a:lnTo>
                  <a:lnTo>
                    <a:pt x="531" y="522"/>
                  </a:lnTo>
                  <a:close/>
                  <a:moveTo>
                    <a:pt x="531" y="522"/>
                  </a:moveTo>
                  <a:lnTo>
                    <a:pt x="531" y="522"/>
                  </a:lnTo>
                  <a:lnTo>
                    <a:pt x="531" y="522"/>
                  </a:lnTo>
                  <a:close/>
                  <a:moveTo>
                    <a:pt x="531" y="522"/>
                  </a:moveTo>
                  <a:lnTo>
                    <a:pt x="531" y="522"/>
                  </a:lnTo>
                  <a:lnTo>
                    <a:pt x="531" y="522"/>
                  </a:lnTo>
                  <a:close/>
                  <a:moveTo>
                    <a:pt x="531" y="522"/>
                  </a:moveTo>
                  <a:lnTo>
                    <a:pt x="531" y="522"/>
                  </a:lnTo>
                  <a:lnTo>
                    <a:pt x="531" y="522"/>
                  </a:lnTo>
                  <a:close/>
                  <a:moveTo>
                    <a:pt x="531" y="522"/>
                  </a:moveTo>
                  <a:lnTo>
                    <a:pt x="531" y="522"/>
                  </a:lnTo>
                  <a:lnTo>
                    <a:pt x="531" y="522"/>
                  </a:lnTo>
                  <a:close/>
                  <a:moveTo>
                    <a:pt x="531" y="522"/>
                  </a:moveTo>
                  <a:lnTo>
                    <a:pt x="531" y="522"/>
                  </a:lnTo>
                  <a:lnTo>
                    <a:pt x="531" y="522"/>
                  </a:lnTo>
                  <a:close/>
                  <a:moveTo>
                    <a:pt x="531" y="522"/>
                  </a:moveTo>
                  <a:lnTo>
                    <a:pt x="531" y="522"/>
                  </a:lnTo>
                  <a:lnTo>
                    <a:pt x="531" y="522"/>
                  </a:lnTo>
                  <a:close/>
                  <a:moveTo>
                    <a:pt x="531" y="522"/>
                  </a:moveTo>
                  <a:lnTo>
                    <a:pt x="531" y="522"/>
                  </a:lnTo>
                  <a:lnTo>
                    <a:pt x="531" y="522"/>
                  </a:lnTo>
                  <a:close/>
                  <a:moveTo>
                    <a:pt x="531" y="522"/>
                  </a:moveTo>
                  <a:lnTo>
                    <a:pt x="531" y="522"/>
                  </a:lnTo>
                  <a:lnTo>
                    <a:pt x="531" y="522"/>
                  </a:lnTo>
                  <a:close/>
                  <a:moveTo>
                    <a:pt x="531" y="522"/>
                  </a:moveTo>
                  <a:lnTo>
                    <a:pt x="531" y="522"/>
                  </a:lnTo>
                  <a:lnTo>
                    <a:pt x="531" y="522"/>
                  </a:lnTo>
                  <a:close/>
                  <a:moveTo>
                    <a:pt x="531" y="522"/>
                  </a:moveTo>
                  <a:lnTo>
                    <a:pt x="531" y="523"/>
                  </a:lnTo>
                  <a:lnTo>
                    <a:pt x="531" y="522"/>
                  </a:lnTo>
                  <a:close/>
                  <a:moveTo>
                    <a:pt x="531" y="523"/>
                  </a:moveTo>
                  <a:lnTo>
                    <a:pt x="531" y="523"/>
                  </a:lnTo>
                  <a:lnTo>
                    <a:pt x="531" y="523"/>
                  </a:lnTo>
                  <a:close/>
                  <a:moveTo>
                    <a:pt x="531" y="523"/>
                  </a:moveTo>
                  <a:lnTo>
                    <a:pt x="531" y="523"/>
                  </a:lnTo>
                  <a:lnTo>
                    <a:pt x="531" y="523"/>
                  </a:lnTo>
                  <a:close/>
                  <a:moveTo>
                    <a:pt x="531" y="523"/>
                  </a:moveTo>
                  <a:lnTo>
                    <a:pt x="531" y="523"/>
                  </a:lnTo>
                  <a:lnTo>
                    <a:pt x="531" y="523"/>
                  </a:lnTo>
                  <a:close/>
                  <a:moveTo>
                    <a:pt x="531" y="523"/>
                  </a:moveTo>
                  <a:lnTo>
                    <a:pt x="531" y="523"/>
                  </a:lnTo>
                  <a:lnTo>
                    <a:pt x="531" y="523"/>
                  </a:lnTo>
                  <a:close/>
                  <a:moveTo>
                    <a:pt x="531" y="523"/>
                  </a:moveTo>
                  <a:lnTo>
                    <a:pt x="532" y="523"/>
                  </a:lnTo>
                  <a:lnTo>
                    <a:pt x="531" y="523"/>
                  </a:lnTo>
                  <a:close/>
                  <a:moveTo>
                    <a:pt x="433" y="469"/>
                  </a:moveTo>
                  <a:lnTo>
                    <a:pt x="444" y="479"/>
                  </a:lnTo>
                  <a:lnTo>
                    <a:pt x="444" y="479"/>
                  </a:lnTo>
                  <a:cubicBezTo>
                    <a:pt x="446" y="483"/>
                    <a:pt x="449" y="486"/>
                    <a:pt x="451" y="489"/>
                  </a:cubicBezTo>
                  <a:lnTo>
                    <a:pt x="451" y="489"/>
                  </a:lnTo>
                  <a:cubicBezTo>
                    <a:pt x="451" y="488"/>
                    <a:pt x="450" y="487"/>
                    <a:pt x="450" y="487"/>
                  </a:cubicBezTo>
                  <a:lnTo>
                    <a:pt x="450" y="487"/>
                  </a:lnTo>
                  <a:cubicBezTo>
                    <a:pt x="452" y="490"/>
                    <a:pt x="455" y="493"/>
                    <a:pt x="457" y="496"/>
                  </a:cubicBezTo>
                  <a:lnTo>
                    <a:pt x="457" y="496"/>
                  </a:lnTo>
                  <a:cubicBezTo>
                    <a:pt x="456" y="495"/>
                    <a:pt x="455" y="494"/>
                    <a:pt x="454" y="493"/>
                  </a:cubicBezTo>
                  <a:lnTo>
                    <a:pt x="454" y="493"/>
                  </a:lnTo>
                  <a:cubicBezTo>
                    <a:pt x="459" y="499"/>
                    <a:pt x="463" y="504"/>
                    <a:pt x="467" y="509"/>
                  </a:cubicBezTo>
                  <a:lnTo>
                    <a:pt x="467" y="509"/>
                  </a:lnTo>
                  <a:cubicBezTo>
                    <a:pt x="471" y="515"/>
                    <a:pt x="475" y="519"/>
                    <a:pt x="478" y="522"/>
                  </a:cubicBezTo>
                  <a:cubicBezTo>
                    <a:pt x="474" y="518"/>
                    <a:pt x="472" y="514"/>
                    <a:pt x="469" y="511"/>
                  </a:cubicBezTo>
                  <a:lnTo>
                    <a:pt x="469" y="511"/>
                  </a:lnTo>
                  <a:cubicBezTo>
                    <a:pt x="472" y="515"/>
                    <a:pt x="475" y="518"/>
                    <a:pt x="477" y="522"/>
                  </a:cubicBezTo>
                  <a:lnTo>
                    <a:pt x="477" y="522"/>
                  </a:lnTo>
                  <a:cubicBezTo>
                    <a:pt x="477" y="521"/>
                    <a:pt x="477" y="521"/>
                    <a:pt x="477" y="520"/>
                  </a:cubicBezTo>
                  <a:lnTo>
                    <a:pt x="477" y="520"/>
                  </a:lnTo>
                  <a:cubicBezTo>
                    <a:pt x="477" y="521"/>
                    <a:pt x="477" y="521"/>
                    <a:pt x="478" y="522"/>
                  </a:cubicBezTo>
                  <a:lnTo>
                    <a:pt x="478" y="522"/>
                  </a:lnTo>
                  <a:cubicBezTo>
                    <a:pt x="478" y="522"/>
                    <a:pt x="478" y="522"/>
                    <a:pt x="478" y="522"/>
                  </a:cubicBezTo>
                  <a:lnTo>
                    <a:pt x="478" y="522"/>
                  </a:lnTo>
                  <a:cubicBezTo>
                    <a:pt x="478" y="522"/>
                    <a:pt x="478" y="522"/>
                    <a:pt x="477" y="522"/>
                  </a:cubicBezTo>
                  <a:lnTo>
                    <a:pt x="477" y="522"/>
                  </a:lnTo>
                  <a:cubicBezTo>
                    <a:pt x="478" y="522"/>
                    <a:pt x="478" y="522"/>
                    <a:pt x="478" y="522"/>
                  </a:cubicBezTo>
                  <a:cubicBezTo>
                    <a:pt x="478" y="522"/>
                    <a:pt x="478" y="522"/>
                    <a:pt x="478" y="522"/>
                  </a:cubicBezTo>
                  <a:lnTo>
                    <a:pt x="478" y="522"/>
                  </a:lnTo>
                  <a:cubicBezTo>
                    <a:pt x="478" y="522"/>
                    <a:pt x="478" y="522"/>
                    <a:pt x="478" y="522"/>
                  </a:cubicBezTo>
                  <a:lnTo>
                    <a:pt x="478" y="522"/>
                  </a:lnTo>
                  <a:cubicBezTo>
                    <a:pt x="478" y="522"/>
                    <a:pt x="478" y="522"/>
                    <a:pt x="478" y="522"/>
                  </a:cubicBezTo>
                  <a:lnTo>
                    <a:pt x="478" y="522"/>
                  </a:lnTo>
                  <a:cubicBezTo>
                    <a:pt x="478" y="522"/>
                    <a:pt x="478" y="522"/>
                    <a:pt x="478" y="522"/>
                  </a:cubicBezTo>
                  <a:lnTo>
                    <a:pt x="478" y="522"/>
                  </a:lnTo>
                  <a:cubicBezTo>
                    <a:pt x="478" y="522"/>
                    <a:pt x="478" y="522"/>
                    <a:pt x="478" y="522"/>
                  </a:cubicBezTo>
                  <a:lnTo>
                    <a:pt x="478" y="522"/>
                  </a:lnTo>
                  <a:cubicBezTo>
                    <a:pt x="478" y="522"/>
                    <a:pt x="478" y="523"/>
                    <a:pt x="478" y="523"/>
                  </a:cubicBezTo>
                  <a:lnTo>
                    <a:pt x="478" y="523"/>
                  </a:lnTo>
                  <a:cubicBezTo>
                    <a:pt x="479" y="523"/>
                    <a:pt x="479" y="523"/>
                    <a:pt x="479" y="524"/>
                  </a:cubicBezTo>
                  <a:lnTo>
                    <a:pt x="479" y="524"/>
                  </a:lnTo>
                  <a:cubicBezTo>
                    <a:pt x="479" y="523"/>
                    <a:pt x="478" y="523"/>
                    <a:pt x="478" y="522"/>
                  </a:cubicBezTo>
                  <a:lnTo>
                    <a:pt x="478" y="522"/>
                  </a:lnTo>
                  <a:cubicBezTo>
                    <a:pt x="478" y="523"/>
                    <a:pt x="478" y="523"/>
                    <a:pt x="478" y="523"/>
                  </a:cubicBezTo>
                  <a:lnTo>
                    <a:pt x="478" y="523"/>
                  </a:lnTo>
                  <a:lnTo>
                    <a:pt x="478" y="522"/>
                  </a:lnTo>
                  <a:lnTo>
                    <a:pt x="478" y="522"/>
                  </a:lnTo>
                  <a:cubicBezTo>
                    <a:pt x="478" y="522"/>
                    <a:pt x="478" y="522"/>
                    <a:pt x="478" y="522"/>
                  </a:cubicBezTo>
                  <a:lnTo>
                    <a:pt x="478" y="522"/>
                  </a:lnTo>
                  <a:cubicBezTo>
                    <a:pt x="478" y="522"/>
                    <a:pt x="478" y="522"/>
                    <a:pt x="478" y="522"/>
                  </a:cubicBezTo>
                  <a:lnTo>
                    <a:pt x="478" y="522"/>
                  </a:lnTo>
                  <a:lnTo>
                    <a:pt x="478" y="522"/>
                  </a:lnTo>
                  <a:lnTo>
                    <a:pt x="478" y="522"/>
                  </a:lnTo>
                  <a:cubicBezTo>
                    <a:pt x="478" y="522"/>
                    <a:pt x="478" y="522"/>
                    <a:pt x="478" y="522"/>
                  </a:cubicBezTo>
                  <a:lnTo>
                    <a:pt x="478" y="522"/>
                  </a:lnTo>
                  <a:lnTo>
                    <a:pt x="478" y="522"/>
                  </a:lnTo>
                  <a:lnTo>
                    <a:pt x="478" y="522"/>
                  </a:lnTo>
                  <a:lnTo>
                    <a:pt x="478" y="522"/>
                  </a:lnTo>
                  <a:lnTo>
                    <a:pt x="478" y="522"/>
                  </a:lnTo>
                  <a:cubicBezTo>
                    <a:pt x="478" y="522"/>
                    <a:pt x="478" y="522"/>
                    <a:pt x="478" y="522"/>
                  </a:cubicBezTo>
                  <a:cubicBezTo>
                    <a:pt x="468" y="513"/>
                    <a:pt x="459" y="501"/>
                    <a:pt x="452" y="491"/>
                  </a:cubicBezTo>
                  <a:lnTo>
                    <a:pt x="452" y="491"/>
                  </a:lnTo>
                  <a:cubicBezTo>
                    <a:pt x="453" y="491"/>
                    <a:pt x="454" y="492"/>
                    <a:pt x="454" y="493"/>
                  </a:cubicBezTo>
                  <a:lnTo>
                    <a:pt x="454" y="493"/>
                  </a:lnTo>
                  <a:cubicBezTo>
                    <a:pt x="453" y="492"/>
                    <a:pt x="452" y="490"/>
                    <a:pt x="451" y="489"/>
                  </a:cubicBezTo>
                  <a:lnTo>
                    <a:pt x="451" y="489"/>
                  </a:lnTo>
                  <a:cubicBezTo>
                    <a:pt x="452" y="490"/>
                    <a:pt x="452" y="490"/>
                    <a:pt x="452" y="491"/>
                  </a:cubicBezTo>
                  <a:lnTo>
                    <a:pt x="452" y="491"/>
                  </a:lnTo>
                  <a:cubicBezTo>
                    <a:pt x="447" y="484"/>
                    <a:pt x="441" y="477"/>
                    <a:pt x="433" y="469"/>
                  </a:cubicBezTo>
                  <a:close/>
                  <a:moveTo>
                    <a:pt x="532" y="523"/>
                  </a:moveTo>
                  <a:lnTo>
                    <a:pt x="532" y="524"/>
                  </a:lnTo>
                  <a:lnTo>
                    <a:pt x="532" y="523"/>
                  </a:lnTo>
                  <a:close/>
                  <a:moveTo>
                    <a:pt x="532" y="524"/>
                  </a:moveTo>
                  <a:lnTo>
                    <a:pt x="532" y="524"/>
                  </a:lnTo>
                  <a:lnTo>
                    <a:pt x="532" y="524"/>
                  </a:lnTo>
                  <a:close/>
                  <a:moveTo>
                    <a:pt x="532" y="524"/>
                  </a:moveTo>
                  <a:lnTo>
                    <a:pt x="532" y="524"/>
                  </a:lnTo>
                  <a:lnTo>
                    <a:pt x="532" y="524"/>
                  </a:lnTo>
                  <a:close/>
                  <a:moveTo>
                    <a:pt x="532" y="524"/>
                  </a:moveTo>
                  <a:lnTo>
                    <a:pt x="533" y="524"/>
                  </a:lnTo>
                  <a:lnTo>
                    <a:pt x="532" y="524"/>
                  </a:lnTo>
                  <a:close/>
                  <a:moveTo>
                    <a:pt x="533" y="524"/>
                  </a:moveTo>
                  <a:lnTo>
                    <a:pt x="533" y="524"/>
                  </a:lnTo>
                  <a:lnTo>
                    <a:pt x="533" y="524"/>
                  </a:lnTo>
                  <a:close/>
                  <a:moveTo>
                    <a:pt x="518" y="514"/>
                  </a:moveTo>
                  <a:lnTo>
                    <a:pt x="525" y="520"/>
                  </a:lnTo>
                  <a:lnTo>
                    <a:pt x="525" y="520"/>
                  </a:lnTo>
                  <a:lnTo>
                    <a:pt x="527" y="524"/>
                  </a:lnTo>
                  <a:lnTo>
                    <a:pt x="527" y="524"/>
                  </a:lnTo>
                  <a:cubicBezTo>
                    <a:pt x="525" y="523"/>
                    <a:pt x="523" y="521"/>
                    <a:pt x="521" y="519"/>
                  </a:cubicBezTo>
                  <a:lnTo>
                    <a:pt x="521" y="519"/>
                  </a:lnTo>
                  <a:cubicBezTo>
                    <a:pt x="520" y="517"/>
                    <a:pt x="520" y="516"/>
                    <a:pt x="518" y="514"/>
                  </a:cubicBezTo>
                  <a:close/>
                  <a:moveTo>
                    <a:pt x="533" y="524"/>
                  </a:moveTo>
                  <a:lnTo>
                    <a:pt x="533" y="524"/>
                  </a:lnTo>
                  <a:lnTo>
                    <a:pt x="533" y="524"/>
                  </a:lnTo>
                  <a:close/>
                  <a:moveTo>
                    <a:pt x="533" y="524"/>
                  </a:moveTo>
                  <a:lnTo>
                    <a:pt x="533" y="524"/>
                  </a:lnTo>
                  <a:lnTo>
                    <a:pt x="533" y="524"/>
                  </a:lnTo>
                  <a:close/>
                  <a:moveTo>
                    <a:pt x="533" y="524"/>
                  </a:moveTo>
                  <a:lnTo>
                    <a:pt x="533" y="525"/>
                  </a:lnTo>
                  <a:lnTo>
                    <a:pt x="533" y="524"/>
                  </a:lnTo>
                  <a:close/>
                  <a:moveTo>
                    <a:pt x="478" y="523"/>
                  </a:moveTo>
                  <a:lnTo>
                    <a:pt x="479" y="524"/>
                  </a:lnTo>
                  <a:lnTo>
                    <a:pt x="479" y="524"/>
                  </a:lnTo>
                  <a:cubicBezTo>
                    <a:pt x="479" y="524"/>
                    <a:pt x="480" y="525"/>
                    <a:pt x="480" y="525"/>
                  </a:cubicBezTo>
                  <a:lnTo>
                    <a:pt x="480" y="525"/>
                  </a:lnTo>
                  <a:cubicBezTo>
                    <a:pt x="479" y="524"/>
                    <a:pt x="479" y="524"/>
                    <a:pt x="478" y="523"/>
                  </a:cubicBezTo>
                  <a:close/>
                  <a:moveTo>
                    <a:pt x="533" y="525"/>
                  </a:moveTo>
                  <a:lnTo>
                    <a:pt x="534" y="525"/>
                  </a:lnTo>
                  <a:lnTo>
                    <a:pt x="533" y="525"/>
                  </a:lnTo>
                  <a:close/>
                  <a:moveTo>
                    <a:pt x="534" y="525"/>
                  </a:moveTo>
                  <a:lnTo>
                    <a:pt x="534" y="525"/>
                  </a:lnTo>
                  <a:lnTo>
                    <a:pt x="534" y="525"/>
                  </a:lnTo>
                  <a:close/>
                  <a:moveTo>
                    <a:pt x="534" y="525"/>
                  </a:moveTo>
                  <a:lnTo>
                    <a:pt x="534" y="525"/>
                  </a:lnTo>
                  <a:lnTo>
                    <a:pt x="534" y="525"/>
                  </a:lnTo>
                  <a:close/>
                  <a:moveTo>
                    <a:pt x="534" y="525"/>
                  </a:moveTo>
                  <a:lnTo>
                    <a:pt x="534" y="526"/>
                  </a:lnTo>
                  <a:lnTo>
                    <a:pt x="534" y="525"/>
                  </a:lnTo>
                  <a:close/>
                  <a:moveTo>
                    <a:pt x="534" y="526"/>
                  </a:moveTo>
                  <a:lnTo>
                    <a:pt x="534" y="526"/>
                  </a:lnTo>
                  <a:lnTo>
                    <a:pt x="534" y="526"/>
                  </a:lnTo>
                  <a:close/>
                  <a:moveTo>
                    <a:pt x="534" y="526"/>
                  </a:moveTo>
                  <a:lnTo>
                    <a:pt x="534" y="526"/>
                  </a:lnTo>
                  <a:lnTo>
                    <a:pt x="534" y="526"/>
                  </a:lnTo>
                  <a:close/>
                  <a:moveTo>
                    <a:pt x="534" y="526"/>
                  </a:moveTo>
                  <a:lnTo>
                    <a:pt x="534" y="526"/>
                  </a:lnTo>
                  <a:lnTo>
                    <a:pt x="534" y="526"/>
                  </a:lnTo>
                  <a:close/>
                  <a:moveTo>
                    <a:pt x="534" y="526"/>
                  </a:moveTo>
                  <a:lnTo>
                    <a:pt x="534" y="526"/>
                  </a:lnTo>
                  <a:lnTo>
                    <a:pt x="534" y="526"/>
                  </a:lnTo>
                  <a:close/>
                  <a:moveTo>
                    <a:pt x="534" y="526"/>
                  </a:moveTo>
                  <a:lnTo>
                    <a:pt x="534" y="526"/>
                  </a:lnTo>
                  <a:lnTo>
                    <a:pt x="534" y="526"/>
                  </a:lnTo>
                  <a:close/>
                  <a:moveTo>
                    <a:pt x="534" y="526"/>
                  </a:moveTo>
                  <a:lnTo>
                    <a:pt x="535" y="527"/>
                  </a:lnTo>
                  <a:lnTo>
                    <a:pt x="534" y="526"/>
                  </a:lnTo>
                  <a:close/>
                  <a:moveTo>
                    <a:pt x="535" y="527"/>
                  </a:moveTo>
                  <a:lnTo>
                    <a:pt x="536" y="527"/>
                  </a:lnTo>
                  <a:lnTo>
                    <a:pt x="535" y="527"/>
                  </a:lnTo>
                  <a:close/>
                  <a:moveTo>
                    <a:pt x="536" y="527"/>
                  </a:moveTo>
                  <a:lnTo>
                    <a:pt x="536" y="527"/>
                  </a:lnTo>
                  <a:lnTo>
                    <a:pt x="536" y="527"/>
                  </a:lnTo>
                  <a:close/>
                  <a:moveTo>
                    <a:pt x="536" y="527"/>
                  </a:moveTo>
                  <a:lnTo>
                    <a:pt x="536" y="527"/>
                  </a:lnTo>
                  <a:lnTo>
                    <a:pt x="536" y="527"/>
                  </a:lnTo>
                  <a:close/>
                  <a:moveTo>
                    <a:pt x="536" y="527"/>
                  </a:moveTo>
                  <a:lnTo>
                    <a:pt x="536" y="528"/>
                  </a:lnTo>
                  <a:lnTo>
                    <a:pt x="536" y="527"/>
                  </a:lnTo>
                  <a:close/>
                  <a:moveTo>
                    <a:pt x="536" y="528"/>
                  </a:moveTo>
                  <a:lnTo>
                    <a:pt x="536" y="528"/>
                  </a:lnTo>
                  <a:lnTo>
                    <a:pt x="536" y="528"/>
                  </a:lnTo>
                  <a:close/>
                  <a:moveTo>
                    <a:pt x="536" y="528"/>
                  </a:moveTo>
                  <a:lnTo>
                    <a:pt x="536" y="528"/>
                  </a:lnTo>
                  <a:lnTo>
                    <a:pt x="536" y="528"/>
                  </a:lnTo>
                  <a:close/>
                  <a:moveTo>
                    <a:pt x="536" y="528"/>
                  </a:moveTo>
                  <a:lnTo>
                    <a:pt x="537" y="528"/>
                  </a:lnTo>
                  <a:lnTo>
                    <a:pt x="536" y="528"/>
                  </a:lnTo>
                  <a:close/>
                  <a:moveTo>
                    <a:pt x="537" y="528"/>
                  </a:moveTo>
                  <a:lnTo>
                    <a:pt x="537" y="528"/>
                  </a:lnTo>
                  <a:lnTo>
                    <a:pt x="537" y="528"/>
                  </a:lnTo>
                  <a:close/>
                  <a:moveTo>
                    <a:pt x="537" y="528"/>
                  </a:moveTo>
                  <a:lnTo>
                    <a:pt x="537" y="528"/>
                  </a:lnTo>
                  <a:lnTo>
                    <a:pt x="537" y="528"/>
                  </a:lnTo>
                  <a:close/>
                  <a:moveTo>
                    <a:pt x="537" y="528"/>
                  </a:moveTo>
                  <a:lnTo>
                    <a:pt x="537" y="528"/>
                  </a:lnTo>
                  <a:lnTo>
                    <a:pt x="537" y="528"/>
                  </a:lnTo>
                  <a:close/>
                  <a:moveTo>
                    <a:pt x="537" y="528"/>
                  </a:moveTo>
                  <a:lnTo>
                    <a:pt x="538" y="529"/>
                  </a:lnTo>
                  <a:lnTo>
                    <a:pt x="537" y="528"/>
                  </a:lnTo>
                  <a:close/>
                  <a:moveTo>
                    <a:pt x="538" y="529"/>
                  </a:moveTo>
                  <a:lnTo>
                    <a:pt x="538" y="529"/>
                  </a:lnTo>
                  <a:lnTo>
                    <a:pt x="538" y="529"/>
                  </a:lnTo>
                  <a:close/>
                  <a:moveTo>
                    <a:pt x="538" y="529"/>
                  </a:moveTo>
                  <a:lnTo>
                    <a:pt x="539" y="530"/>
                  </a:lnTo>
                  <a:lnTo>
                    <a:pt x="538" y="529"/>
                  </a:lnTo>
                  <a:close/>
                  <a:moveTo>
                    <a:pt x="539" y="530"/>
                  </a:moveTo>
                  <a:lnTo>
                    <a:pt x="539" y="530"/>
                  </a:lnTo>
                  <a:lnTo>
                    <a:pt x="539" y="530"/>
                  </a:lnTo>
                  <a:close/>
                  <a:moveTo>
                    <a:pt x="469" y="507"/>
                  </a:moveTo>
                  <a:lnTo>
                    <a:pt x="469" y="507"/>
                  </a:lnTo>
                  <a:cubicBezTo>
                    <a:pt x="471" y="510"/>
                    <a:pt x="473" y="513"/>
                    <a:pt x="476" y="516"/>
                  </a:cubicBezTo>
                  <a:lnTo>
                    <a:pt x="476" y="516"/>
                  </a:lnTo>
                  <a:cubicBezTo>
                    <a:pt x="475" y="515"/>
                    <a:pt x="474" y="513"/>
                    <a:pt x="474" y="512"/>
                  </a:cubicBezTo>
                  <a:lnTo>
                    <a:pt x="474" y="512"/>
                  </a:lnTo>
                  <a:cubicBezTo>
                    <a:pt x="477" y="517"/>
                    <a:pt x="481" y="522"/>
                    <a:pt x="484" y="526"/>
                  </a:cubicBezTo>
                  <a:lnTo>
                    <a:pt x="484" y="526"/>
                  </a:lnTo>
                  <a:cubicBezTo>
                    <a:pt x="485" y="527"/>
                    <a:pt x="486" y="529"/>
                    <a:pt x="487" y="530"/>
                  </a:cubicBezTo>
                  <a:lnTo>
                    <a:pt x="487" y="530"/>
                  </a:lnTo>
                  <a:cubicBezTo>
                    <a:pt x="484" y="526"/>
                    <a:pt x="480" y="521"/>
                    <a:pt x="476" y="516"/>
                  </a:cubicBezTo>
                  <a:lnTo>
                    <a:pt x="476" y="516"/>
                  </a:lnTo>
                  <a:cubicBezTo>
                    <a:pt x="476" y="516"/>
                    <a:pt x="476" y="516"/>
                    <a:pt x="476" y="516"/>
                  </a:cubicBezTo>
                  <a:lnTo>
                    <a:pt x="476" y="516"/>
                  </a:lnTo>
                  <a:cubicBezTo>
                    <a:pt x="474" y="514"/>
                    <a:pt x="471" y="511"/>
                    <a:pt x="469" y="507"/>
                  </a:cubicBezTo>
                  <a:lnTo>
                    <a:pt x="469" y="507"/>
                  </a:lnTo>
                  <a:cubicBezTo>
                    <a:pt x="469" y="507"/>
                    <a:pt x="469" y="507"/>
                    <a:pt x="469" y="507"/>
                  </a:cubicBezTo>
                  <a:close/>
                  <a:moveTo>
                    <a:pt x="539" y="530"/>
                  </a:moveTo>
                  <a:lnTo>
                    <a:pt x="539" y="530"/>
                  </a:lnTo>
                  <a:lnTo>
                    <a:pt x="539" y="530"/>
                  </a:lnTo>
                  <a:close/>
                  <a:moveTo>
                    <a:pt x="539" y="530"/>
                  </a:moveTo>
                  <a:lnTo>
                    <a:pt x="539" y="530"/>
                  </a:lnTo>
                  <a:lnTo>
                    <a:pt x="539" y="530"/>
                  </a:lnTo>
                  <a:close/>
                  <a:moveTo>
                    <a:pt x="539" y="530"/>
                  </a:moveTo>
                  <a:lnTo>
                    <a:pt x="539" y="530"/>
                  </a:lnTo>
                  <a:lnTo>
                    <a:pt x="539" y="530"/>
                  </a:lnTo>
                  <a:close/>
                  <a:moveTo>
                    <a:pt x="539" y="530"/>
                  </a:moveTo>
                  <a:lnTo>
                    <a:pt x="539" y="530"/>
                  </a:lnTo>
                  <a:lnTo>
                    <a:pt x="539" y="530"/>
                  </a:lnTo>
                  <a:close/>
                  <a:moveTo>
                    <a:pt x="539" y="530"/>
                  </a:moveTo>
                  <a:lnTo>
                    <a:pt x="539" y="530"/>
                  </a:lnTo>
                  <a:lnTo>
                    <a:pt x="539" y="530"/>
                  </a:lnTo>
                  <a:close/>
                  <a:moveTo>
                    <a:pt x="539" y="530"/>
                  </a:moveTo>
                  <a:lnTo>
                    <a:pt x="539" y="530"/>
                  </a:lnTo>
                  <a:lnTo>
                    <a:pt x="539" y="530"/>
                  </a:lnTo>
                  <a:close/>
                  <a:moveTo>
                    <a:pt x="539" y="530"/>
                  </a:moveTo>
                  <a:lnTo>
                    <a:pt x="539" y="530"/>
                  </a:lnTo>
                  <a:lnTo>
                    <a:pt x="539" y="530"/>
                  </a:lnTo>
                  <a:close/>
                  <a:moveTo>
                    <a:pt x="539" y="530"/>
                  </a:moveTo>
                  <a:lnTo>
                    <a:pt x="539" y="530"/>
                  </a:lnTo>
                  <a:lnTo>
                    <a:pt x="539" y="530"/>
                  </a:lnTo>
                  <a:close/>
                  <a:moveTo>
                    <a:pt x="539" y="530"/>
                  </a:moveTo>
                  <a:lnTo>
                    <a:pt x="539" y="530"/>
                  </a:lnTo>
                  <a:lnTo>
                    <a:pt x="539" y="530"/>
                  </a:lnTo>
                  <a:close/>
                  <a:moveTo>
                    <a:pt x="539" y="530"/>
                  </a:moveTo>
                  <a:lnTo>
                    <a:pt x="539" y="530"/>
                  </a:lnTo>
                  <a:lnTo>
                    <a:pt x="539" y="530"/>
                  </a:lnTo>
                  <a:close/>
                  <a:moveTo>
                    <a:pt x="539" y="530"/>
                  </a:moveTo>
                  <a:lnTo>
                    <a:pt x="539" y="530"/>
                  </a:lnTo>
                  <a:lnTo>
                    <a:pt x="539" y="530"/>
                  </a:lnTo>
                  <a:close/>
                  <a:moveTo>
                    <a:pt x="539" y="530"/>
                  </a:moveTo>
                  <a:lnTo>
                    <a:pt x="539" y="530"/>
                  </a:lnTo>
                  <a:lnTo>
                    <a:pt x="539" y="530"/>
                  </a:lnTo>
                  <a:close/>
                  <a:moveTo>
                    <a:pt x="539" y="530"/>
                  </a:moveTo>
                  <a:lnTo>
                    <a:pt x="539" y="531"/>
                  </a:lnTo>
                  <a:lnTo>
                    <a:pt x="539" y="530"/>
                  </a:lnTo>
                  <a:close/>
                  <a:moveTo>
                    <a:pt x="539" y="531"/>
                  </a:moveTo>
                  <a:lnTo>
                    <a:pt x="539" y="531"/>
                  </a:lnTo>
                  <a:lnTo>
                    <a:pt x="540" y="532"/>
                  </a:lnTo>
                  <a:lnTo>
                    <a:pt x="539" y="531"/>
                  </a:lnTo>
                  <a:close/>
                  <a:moveTo>
                    <a:pt x="540" y="532"/>
                  </a:moveTo>
                  <a:lnTo>
                    <a:pt x="541" y="532"/>
                  </a:lnTo>
                  <a:lnTo>
                    <a:pt x="540" y="532"/>
                  </a:lnTo>
                  <a:close/>
                  <a:moveTo>
                    <a:pt x="541" y="532"/>
                  </a:moveTo>
                  <a:lnTo>
                    <a:pt x="542" y="533"/>
                  </a:lnTo>
                  <a:lnTo>
                    <a:pt x="541" y="532"/>
                  </a:lnTo>
                  <a:close/>
                  <a:moveTo>
                    <a:pt x="542" y="533"/>
                  </a:moveTo>
                  <a:lnTo>
                    <a:pt x="542" y="533"/>
                  </a:lnTo>
                  <a:lnTo>
                    <a:pt x="542" y="533"/>
                  </a:lnTo>
                  <a:close/>
                  <a:moveTo>
                    <a:pt x="542" y="533"/>
                  </a:moveTo>
                  <a:lnTo>
                    <a:pt x="543" y="534"/>
                  </a:lnTo>
                  <a:lnTo>
                    <a:pt x="542" y="533"/>
                  </a:lnTo>
                  <a:close/>
                  <a:moveTo>
                    <a:pt x="543" y="534"/>
                  </a:moveTo>
                  <a:lnTo>
                    <a:pt x="543" y="534"/>
                  </a:lnTo>
                  <a:lnTo>
                    <a:pt x="543" y="534"/>
                  </a:lnTo>
                  <a:close/>
                  <a:moveTo>
                    <a:pt x="543" y="534"/>
                  </a:moveTo>
                  <a:lnTo>
                    <a:pt x="543" y="534"/>
                  </a:lnTo>
                  <a:lnTo>
                    <a:pt x="543" y="534"/>
                  </a:lnTo>
                  <a:close/>
                  <a:moveTo>
                    <a:pt x="543" y="534"/>
                  </a:moveTo>
                  <a:lnTo>
                    <a:pt x="545" y="536"/>
                  </a:lnTo>
                  <a:lnTo>
                    <a:pt x="543" y="534"/>
                  </a:lnTo>
                  <a:close/>
                  <a:moveTo>
                    <a:pt x="545" y="536"/>
                  </a:moveTo>
                  <a:lnTo>
                    <a:pt x="545" y="536"/>
                  </a:lnTo>
                  <a:lnTo>
                    <a:pt x="545" y="536"/>
                  </a:lnTo>
                  <a:close/>
                  <a:moveTo>
                    <a:pt x="545" y="536"/>
                  </a:moveTo>
                  <a:lnTo>
                    <a:pt x="545" y="537"/>
                  </a:lnTo>
                  <a:lnTo>
                    <a:pt x="545" y="536"/>
                  </a:lnTo>
                  <a:close/>
                  <a:moveTo>
                    <a:pt x="545" y="537"/>
                  </a:moveTo>
                  <a:lnTo>
                    <a:pt x="545" y="537"/>
                  </a:lnTo>
                  <a:lnTo>
                    <a:pt x="545" y="537"/>
                  </a:lnTo>
                  <a:close/>
                  <a:moveTo>
                    <a:pt x="545" y="537"/>
                  </a:moveTo>
                  <a:lnTo>
                    <a:pt x="545" y="537"/>
                  </a:lnTo>
                  <a:lnTo>
                    <a:pt x="545" y="537"/>
                  </a:lnTo>
                  <a:close/>
                  <a:moveTo>
                    <a:pt x="545" y="537"/>
                  </a:moveTo>
                  <a:lnTo>
                    <a:pt x="546" y="537"/>
                  </a:lnTo>
                  <a:lnTo>
                    <a:pt x="545" y="537"/>
                  </a:lnTo>
                  <a:close/>
                  <a:moveTo>
                    <a:pt x="546" y="537"/>
                  </a:moveTo>
                  <a:lnTo>
                    <a:pt x="546" y="537"/>
                  </a:lnTo>
                  <a:lnTo>
                    <a:pt x="546" y="537"/>
                  </a:lnTo>
                  <a:close/>
                  <a:moveTo>
                    <a:pt x="546" y="537"/>
                  </a:moveTo>
                  <a:lnTo>
                    <a:pt x="546" y="537"/>
                  </a:lnTo>
                  <a:lnTo>
                    <a:pt x="546" y="537"/>
                  </a:lnTo>
                  <a:close/>
                  <a:moveTo>
                    <a:pt x="546" y="537"/>
                  </a:moveTo>
                  <a:lnTo>
                    <a:pt x="547" y="538"/>
                  </a:lnTo>
                  <a:lnTo>
                    <a:pt x="546" y="537"/>
                  </a:lnTo>
                  <a:close/>
                  <a:moveTo>
                    <a:pt x="547" y="538"/>
                  </a:moveTo>
                  <a:lnTo>
                    <a:pt x="547" y="538"/>
                  </a:lnTo>
                  <a:lnTo>
                    <a:pt x="547" y="538"/>
                  </a:lnTo>
                  <a:close/>
                  <a:moveTo>
                    <a:pt x="547" y="538"/>
                  </a:moveTo>
                  <a:lnTo>
                    <a:pt x="547" y="538"/>
                  </a:lnTo>
                  <a:lnTo>
                    <a:pt x="547" y="538"/>
                  </a:lnTo>
                  <a:close/>
                  <a:moveTo>
                    <a:pt x="547" y="538"/>
                  </a:moveTo>
                  <a:lnTo>
                    <a:pt x="548" y="539"/>
                  </a:lnTo>
                  <a:lnTo>
                    <a:pt x="547" y="538"/>
                  </a:lnTo>
                  <a:close/>
                  <a:moveTo>
                    <a:pt x="479" y="518"/>
                  </a:moveTo>
                  <a:lnTo>
                    <a:pt x="495" y="539"/>
                  </a:lnTo>
                  <a:lnTo>
                    <a:pt x="495" y="539"/>
                  </a:lnTo>
                  <a:cubicBezTo>
                    <a:pt x="491" y="533"/>
                    <a:pt x="485" y="526"/>
                    <a:pt x="479" y="519"/>
                  </a:cubicBezTo>
                  <a:lnTo>
                    <a:pt x="479" y="519"/>
                  </a:lnTo>
                  <a:cubicBezTo>
                    <a:pt x="479" y="518"/>
                    <a:pt x="479" y="518"/>
                    <a:pt x="479" y="518"/>
                  </a:cubicBezTo>
                  <a:close/>
                  <a:moveTo>
                    <a:pt x="495" y="540"/>
                  </a:moveTo>
                  <a:lnTo>
                    <a:pt x="495" y="540"/>
                  </a:lnTo>
                  <a:cubicBezTo>
                    <a:pt x="495" y="540"/>
                    <a:pt x="495" y="540"/>
                    <a:pt x="495" y="540"/>
                  </a:cubicBezTo>
                  <a:cubicBezTo>
                    <a:pt x="495" y="540"/>
                    <a:pt x="495" y="540"/>
                    <a:pt x="495" y="540"/>
                  </a:cubicBezTo>
                  <a:close/>
                  <a:moveTo>
                    <a:pt x="476" y="516"/>
                  </a:moveTo>
                  <a:lnTo>
                    <a:pt x="476" y="516"/>
                  </a:lnTo>
                  <a:cubicBezTo>
                    <a:pt x="481" y="523"/>
                    <a:pt x="485" y="528"/>
                    <a:pt x="489" y="533"/>
                  </a:cubicBezTo>
                  <a:lnTo>
                    <a:pt x="489" y="533"/>
                  </a:lnTo>
                  <a:lnTo>
                    <a:pt x="487" y="530"/>
                  </a:lnTo>
                  <a:lnTo>
                    <a:pt x="487" y="530"/>
                  </a:lnTo>
                  <a:cubicBezTo>
                    <a:pt x="488" y="532"/>
                    <a:pt x="489" y="533"/>
                    <a:pt x="490" y="534"/>
                  </a:cubicBezTo>
                  <a:lnTo>
                    <a:pt x="490" y="534"/>
                  </a:lnTo>
                  <a:cubicBezTo>
                    <a:pt x="490" y="534"/>
                    <a:pt x="490" y="533"/>
                    <a:pt x="489" y="533"/>
                  </a:cubicBezTo>
                  <a:lnTo>
                    <a:pt x="489" y="533"/>
                  </a:lnTo>
                  <a:lnTo>
                    <a:pt x="493" y="538"/>
                  </a:lnTo>
                  <a:lnTo>
                    <a:pt x="493" y="538"/>
                  </a:lnTo>
                  <a:cubicBezTo>
                    <a:pt x="490" y="535"/>
                    <a:pt x="488" y="533"/>
                    <a:pt x="485" y="530"/>
                  </a:cubicBezTo>
                  <a:lnTo>
                    <a:pt x="485" y="530"/>
                  </a:lnTo>
                  <a:cubicBezTo>
                    <a:pt x="488" y="534"/>
                    <a:pt x="492" y="538"/>
                    <a:pt x="495" y="542"/>
                  </a:cubicBezTo>
                  <a:lnTo>
                    <a:pt x="495" y="542"/>
                  </a:lnTo>
                  <a:cubicBezTo>
                    <a:pt x="495" y="543"/>
                    <a:pt x="495" y="543"/>
                    <a:pt x="495" y="543"/>
                  </a:cubicBezTo>
                  <a:lnTo>
                    <a:pt x="495" y="543"/>
                  </a:lnTo>
                  <a:cubicBezTo>
                    <a:pt x="493" y="541"/>
                    <a:pt x="492" y="539"/>
                    <a:pt x="490" y="537"/>
                  </a:cubicBezTo>
                  <a:lnTo>
                    <a:pt x="490" y="537"/>
                  </a:lnTo>
                  <a:cubicBezTo>
                    <a:pt x="491" y="538"/>
                    <a:pt x="492" y="540"/>
                    <a:pt x="493" y="541"/>
                  </a:cubicBezTo>
                  <a:lnTo>
                    <a:pt x="493" y="541"/>
                  </a:lnTo>
                  <a:lnTo>
                    <a:pt x="485" y="532"/>
                  </a:lnTo>
                  <a:lnTo>
                    <a:pt x="485" y="532"/>
                  </a:lnTo>
                  <a:cubicBezTo>
                    <a:pt x="488" y="536"/>
                    <a:pt x="491" y="540"/>
                    <a:pt x="494" y="544"/>
                  </a:cubicBezTo>
                  <a:lnTo>
                    <a:pt x="494" y="544"/>
                  </a:lnTo>
                  <a:cubicBezTo>
                    <a:pt x="494" y="544"/>
                    <a:pt x="494" y="543"/>
                    <a:pt x="493" y="543"/>
                  </a:cubicBezTo>
                  <a:lnTo>
                    <a:pt x="493" y="543"/>
                  </a:lnTo>
                  <a:cubicBezTo>
                    <a:pt x="492" y="541"/>
                    <a:pt x="490" y="539"/>
                    <a:pt x="489" y="536"/>
                  </a:cubicBezTo>
                  <a:lnTo>
                    <a:pt x="489" y="536"/>
                  </a:lnTo>
                  <a:cubicBezTo>
                    <a:pt x="489" y="537"/>
                    <a:pt x="489" y="537"/>
                    <a:pt x="489" y="537"/>
                  </a:cubicBezTo>
                  <a:lnTo>
                    <a:pt x="489" y="537"/>
                  </a:lnTo>
                  <a:lnTo>
                    <a:pt x="480" y="526"/>
                  </a:lnTo>
                  <a:lnTo>
                    <a:pt x="480" y="526"/>
                  </a:lnTo>
                  <a:cubicBezTo>
                    <a:pt x="480" y="525"/>
                    <a:pt x="480" y="525"/>
                    <a:pt x="480" y="525"/>
                  </a:cubicBezTo>
                  <a:lnTo>
                    <a:pt x="480" y="525"/>
                  </a:lnTo>
                  <a:cubicBezTo>
                    <a:pt x="483" y="529"/>
                    <a:pt x="486" y="533"/>
                    <a:pt x="489" y="536"/>
                  </a:cubicBezTo>
                  <a:lnTo>
                    <a:pt x="489" y="536"/>
                  </a:lnTo>
                  <a:cubicBezTo>
                    <a:pt x="486" y="533"/>
                    <a:pt x="484" y="530"/>
                    <a:pt x="481" y="527"/>
                  </a:cubicBezTo>
                  <a:lnTo>
                    <a:pt x="481" y="527"/>
                  </a:lnTo>
                  <a:lnTo>
                    <a:pt x="485" y="532"/>
                  </a:lnTo>
                  <a:lnTo>
                    <a:pt x="485" y="532"/>
                  </a:lnTo>
                  <a:cubicBezTo>
                    <a:pt x="485" y="531"/>
                    <a:pt x="484" y="529"/>
                    <a:pt x="483" y="528"/>
                  </a:cubicBezTo>
                  <a:lnTo>
                    <a:pt x="483" y="528"/>
                  </a:lnTo>
                  <a:cubicBezTo>
                    <a:pt x="485" y="531"/>
                    <a:pt x="488" y="534"/>
                    <a:pt x="490" y="537"/>
                  </a:cubicBezTo>
                  <a:lnTo>
                    <a:pt x="490" y="537"/>
                  </a:lnTo>
                  <a:cubicBezTo>
                    <a:pt x="488" y="534"/>
                    <a:pt x="486" y="532"/>
                    <a:pt x="484" y="529"/>
                  </a:cubicBezTo>
                  <a:lnTo>
                    <a:pt x="484" y="529"/>
                  </a:lnTo>
                  <a:cubicBezTo>
                    <a:pt x="485" y="529"/>
                    <a:pt x="485" y="530"/>
                    <a:pt x="485" y="530"/>
                  </a:cubicBezTo>
                  <a:lnTo>
                    <a:pt x="485" y="530"/>
                  </a:lnTo>
                  <a:cubicBezTo>
                    <a:pt x="485" y="529"/>
                    <a:pt x="484" y="528"/>
                    <a:pt x="483" y="528"/>
                  </a:cubicBezTo>
                  <a:lnTo>
                    <a:pt x="483" y="528"/>
                  </a:lnTo>
                  <a:cubicBezTo>
                    <a:pt x="484" y="528"/>
                    <a:pt x="484" y="529"/>
                    <a:pt x="484" y="529"/>
                  </a:cubicBezTo>
                  <a:lnTo>
                    <a:pt x="484" y="529"/>
                  </a:lnTo>
                  <a:cubicBezTo>
                    <a:pt x="483" y="528"/>
                    <a:pt x="482" y="526"/>
                    <a:pt x="480" y="525"/>
                  </a:cubicBezTo>
                  <a:lnTo>
                    <a:pt x="480" y="525"/>
                  </a:lnTo>
                  <a:cubicBezTo>
                    <a:pt x="481" y="526"/>
                    <a:pt x="482" y="527"/>
                    <a:pt x="483" y="528"/>
                  </a:cubicBezTo>
                  <a:lnTo>
                    <a:pt x="483" y="528"/>
                  </a:lnTo>
                  <a:cubicBezTo>
                    <a:pt x="482" y="527"/>
                    <a:pt x="481" y="526"/>
                    <a:pt x="480" y="525"/>
                  </a:cubicBezTo>
                  <a:lnTo>
                    <a:pt x="480" y="525"/>
                  </a:lnTo>
                  <a:cubicBezTo>
                    <a:pt x="480" y="525"/>
                    <a:pt x="479" y="524"/>
                    <a:pt x="479" y="523"/>
                  </a:cubicBezTo>
                  <a:lnTo>
                    <a:pt x="479" y="523"/>
                  </a:lnTo>
                  <a:cubicBezTo>
                    <a:pt x="479" y="524"/>
                    <a:pt x="480" y="524"/>
                    <a:pt x="480" y="525"/>
                  </a:cubicBezTo>
                  <a:lnTo>
                    <a:pt x="480" y="525"/>
                  </a:lnTo>
                  <a:cubicBezTo>
                    <a:pt x="479" y="523"/>
                    <a:pt x="478" y="522"/>
                    <a:pt x="478" y="521"/>
                  </a:cubicBezTo>
                  <a:lnTo>
                    <a:pt x="478" y="521"/>
                  </a:lnTo>
                  <a:cubicBezTo>
                    <a:pt x="478" y="521"/>
                    <a:pt x="478" y="521"/>
                    <a:pt x="478" y="521"/>
                  </a:cubicBezTo>
                  <a:lnTo>
                    <a:pt x="478" y="521"/>
                  </a:lnTo>
                  <a:cubicBezTo>
                    <a:pt x="477" y="521"/>
                    <a:pt x="477" y="521"/>
                    <a:pt x="477" y="520"/>
                  </a:cubicBezTo>
                  <a:lnTo>
                    <a:pt x="477" y="520"/>
                  </a:lnTo>
                  <a:cubicBezTo>
                    <a:pt x="476" y="519"/>
                    <a:pt x="475" y="518"/>
                    <a:pt x="475" y="517"/>
                  </a:cubicBezTo>
                  <a:lnTo>
                    <a:pt x="475" y="517"/>
                  </a:lnTo>
                  <a:cubicBezTo>
                    <a:pt x="476" y="518"/>
                    <a:pt x="477" y="520"/>
                    <a:pt x="478" y="521"/>
                  </a:cubicBezTo>
                  <a:lnTo>
                    <a:pt x="478" y="521"/>
                  </a:lnTo>
                  <a:cubicBezTo>
                    <a:pt x="477" y="521"/>
                    <a:pt x="477" y="520"/>
                    <a:pt x="477" y="520"/>
                  </a:cubicBezTo>
                  <a:lnTo>
                    <a:pt x="477" y="520"/>
                  </a:lnTo>
                  <a:cubicBezTo>
                    <a:pt x="480" y="523"/>
                    <a:pt x="482" y="525"/>
                    <a:pt x="483" y="528"/>
                  </a:cubicBezTo>
                  <a:lnTo>
                    <a:pt x="483" y="528"/>
                  </a:lnTo>
                  <a:cubicBezTo>
                    <a:pt x="481" y="525"/>
                    <a:pt x="479" y="521"/>
                    <a:pt x="477" y="518"/>
                  </a:cubicBezTo>
                  <a:lnTo>
                    <a:pt x="477" y="518"/>
                  </a:lnTo>
                  <a:cubicBezTo>
                    <a:pt x="477" y="518"/>
                    <a:pt x="476" y="517"/>
                    <a:pt x="476" y="516"/>
                  </a:cubicBezTo>
                  <a:close/>
                  <a:moveTo>
                    <a:pt x="500" y="546"/>
                  </a:moveTo>
                  <a:cubicBezTo>
                    <a:pt x="500" y="546"/>
                    <a:pt x="500" y="546"/>
                    <a:pt x="500" y="546"/>
                  </a:cubicBezTo>
                  <a:lnTo>
                    <a:pt x="500" y="546"/>
                  </a:lnTo>
                  <a:cubicBezTo>
                    <a:pt x="500" y="546"/>
                    <a:pt x="500" y="546"/>
                    <a:pt x="500" y="546"/>
                  </a:cubicBezTo>
                  <a:lnTo>
                    <a:pt x="500" y="546"/>
                  </a:lnTo>
                  <a:cubicBezTo>
                    <a:pt x="500" y="546"/>
                    <a:pt x="500" y="546"/>
                    <a:pt x="500" y="546"/>
                  </a:cubicBezTo>
                  <a:close/>
                  <a:moveTo>
                    <a:pt x="469" y="460"/>
                  </a:moveTo>
                  <a:lnTo>
                    <a:pt x="469" y="460"/>
                  </a:lnTo>
                  <a:lnTo>
                    <a:pt x="492" y="487"/>
                  </a:lnTo>
                  <a:lnTo>
                    <a:pt x="492" y="487"/>
                  </a:lnTo>
                  <a:lnTo>
                    <a:pt x="484" y="480"/>
                  </a:lnTo>
                  <a:lnTo>
                    <a:pt x="484" y="480"/>
                  </a:lnTo>
                  <a:lnTo>
                    <a:pt x="488" y="484"/>
                  </a:lnTo>
                  <a:lnTo>
                    <a:pt x="496" y="492"/>
                  </a:lnTo>
                  <a:lnTo>
                    <a:pt x="496" y="492"/>
                  </a:lnTo>
                  <a:lnTo>
                    <a:pt x="506" y="503"/>
                  </a:lnTo>
                  <a:lnTo>
                    <a:pt x="506" y="503"/>
                  </a:lnTo>
                  <a:cubicBezTo>
                    <a:pt x="504" y="501"/>
                    <a:pt x="503" y="499"/>
                    <a:pt x="501" y="497"/>
                  </a:cubicBezTo>
                  <a:lnTo>
                    <a:pt x="501" y="497"/>
                  </a:lnTo>
                  <a:cubicBezTo>
                    <a:pt x="504" y="499"/>
                    <a:pt x="507" y="502"/>
                    <a:pt x="511" y="505"/>
                  </a:cubicBezTo>
                  <a:lnTo>
                    <a:pt x="511" y="505"/>
                  </a:lnTo>
                  <a:lnTo>
                    <a:pt x="513" y="509"/>
                  </a:lnTo>
                  <a:lnTo>
                    <a:pt x="513" y="509"/>
                  </a:lnTo>
                  <a:lnTo>
                    <a:pt x="512" y="508"/>
                  </a:lnTo>
                  <a:lnTo>
                    <a:pt x="512" y="508"/>
                  </a:lnTo>
                  <a:lnTo>
                    <a:pt x="513" y="509"/>
                  </a:lnTo>
                  <a:lnTo>
                    <a:pt x="513" y="507"/>
                  </a:lnTo>
                  <a:lnTo>
                    <a:pt x="513" y="507"/>
                  </a:lnTo>
                  <a:cubicBezTo>
                    <a:pt x="514" y="508"/>
                    <a:pt x="515" y="509"/>
                    <a:pt x="516" y="510"/>
                  </a:cubicBezTo>
                  <a:lnTo>
                    <a:pt x="516" y="510"/>
                  </a:lnTo>
                  <a:cubicBezTo>
                    <a:pt x="516" y="510"/>
                    <a:pt x="516" y="510"/>
                    <a:pt x="516" y="510"/>
                  </a:cubicBezTo>
                  <a:lnTo>
                    <a:pt x="516" y="510"/>
                  </a:lnTo>
                  <a:lnTo>
                    <a:pt x="513" y="509"/>
                  </a:lnTo>
                  <a:lnTo>
                    <a:pt x="513" y="509"/>
                  </a:lnTo>
                  <a:lnTo>
                    <a:pt x="514" y="510"/>
                  </a:lnTo>
                  <a:lnTo>
                    <a:pt x="517" y="513"/>
                  </a:lnTo>
                  <a:lnTo>
                    <a:pt x="517" y="513"/>
                  </a:lnTo>
                  <a:cubicBezTo>
                    <a:pt x="517" y="513"/>
                    <a:pt x="516" y="513"/>
                    <a:pt x="516" y="513"/>
                  </a:cubicBezTo>
                  <a:lnTo>
                    <a:pt x="516" y="513"/>
                  </a:lnTo>
                  <a:lnTo>
                    <a:pt x="514" y="510"/>
                  </a:lnTo>
                  <a:lnTo>
                    <a:pt x="513" y="509"/>
                  </a:lnTo>
                  <a:lnTo>
                    <a:pt x="513" y="511"/>
                  </a:lnTo>
                  <a:lnTo>
                    <a:pt x="515" y="513"/>
                  </a:lnTo>
                  <a:lnTo>
                    <a:pt x="515" y="513"/>
                  </a:lnTo>
                  <a:cubicBezTo>
                    <a:pt x="514" y="512"/>
                    <a:pt x="513" y="511"/>
                    <a:pt x="513" y="511"/>
                  </a:cubicBezTo>
                  <a:lnTo>
                    <a:pt x="513" y="511"/>
                  </a:lnTo>
                  <a:lnTo>
                    <a:pt x="513" y="513"/>
                  </a:lnTo>
                  <a:lnTo>
                    <a:pt x="522" y="522"/>
                  </a:lnTo>
                  <a:cubicBezTo>
                    <a:pt x="522" y="521"/>
                    <a:pt x="522" y="521"/>
                    <a:pt x="522" y="520"/>
                  </a:cubicBezTo>
                  <a:lnTo>
                    <a:pt x="522" y="520"/>
                  </a:lnTo>
                  <a:lnTo>
                    <a:pt x="531" y="531"/>
                  </a:lnTo>
                  <a:lnTo>
                    <a:pt x="527" y="524"/>
                  </a:lnTo>
                  <a:lnTo>
                    <a:pt x="527" y="524"/>
                  </a:lnTo>
                  <a:cubicBezTo>
                    <a:pt x="531" y="527"/>
                    <a:pt x="534" y="529"/>
                    <a:pt x="536" y="530"/>
                  </a:cubicBezTo>
                  <a:lnTo>
                    <a:pt x="536" y="530"/>
                  </a:lnTo>
                  <a:lnTo>
                    <a:pt x="557" y="548"/>
                  </a:lnTo>
                  <a:lnTo>
                    <a:pt x="548" y="539"/>
                  </a:lnTo>
                  <a:lnTo>
                    <a:pt x="548" y="539"/>
                  </a:lnTo>
                  <a:lnTo>
                    <a:pt x="547" y="538"/>
                  </a:lnTo>
                  <a:lnTo>
                    <a:pt x="547" y="538"/>
                  </a:lnTo>
                  <a:lnTo>
                    <a:pt x="539" y="531"/>
                  </a:lnTo>
                  <a:lnTo>
                    <a:pt x="539" y="531"/>
                  </a:lnTo>
                  <a:lnTo>
                    <a:pt x="531" y="522"/>
                  </a:lnTo>
                  <a:lnTo>
                    <a:pt x="523" y="515"/>
                  </a:lnTo>
                  <a:lnTo>
                    <a:pt x="523" y="515"/>
                  </a:lnTo>
                  <a:lnTo>
                    <a:pt x="522" y="513"/>
                  </a:lnTo>
                  <a:lnTo>
                    <a:pt x="513" y="504"/>
                  </a:lnTo>
                  <a:lnTo>
                    <a:pt x="513" y="504"/>
                  </a:lnTo>
                  <a:lnTo>
                    <a:pt x="513" y="504"/>
                  </a:lnTo>
                  <a:lnTo>
                    <a:pt x="504" y="495"/>
                  </a:lnTo>
                  <a:lnTo>
                    <a:pt x="504" y="495"/>
                  </a:lnTo>
                  <a:lnTo>
                    <a:pt x="504" y="495"/>
                  </a:lnTo>
                  <a:lnTo>
                    <a:pt x="504" y="495"/>
                  </a:lnTo>
                  <a:lnTo>
                    <a:pt x="504" y="495"/>
                  </a:lnTo>
                  <a:lnTo>
                    <a:pt x="495" y="487"/>
                  </a:lnTo>
                  <a:lnTo>
                    <a:pt x="478" y="470"/>
                  </a:lnTo>
                  <a:lnTo>
                    <a:pt x="478" y="470"/>
                  </a:lnTo>
                  <a:cubicBezTo>
                    <a:pt x="484" y="475"/>
                    <a:pt x="490" y="481"/>
                    <a:pt x="496" y="487"/>
                  </a:cubicBezTo>
                  <a:lnTo>
                    <a:pt x="496" y="487"/>
                  </a:lnTo>
                  <a:cubicBezTo>
                    <a:pt x="496" y="489"/>
                    <a:pt x="497" y="491"/>
                    <a:pt x="499" y="493"/>
                  </a:cubicBezTo>
                  <a:lnTo>
                    <a:pt x="499" y="493"/>
                  </a:lnTo>
                  <a:lnTo>
                    <a:pt x="495" y="489"/>
                  </a:lnTo>
                  <a:lnTo>
                    <a:pt x="495" y="489"/>
                  </a:lnTo>
                  <a:cubicBezTo>
                    <a:pt x="495" y="489"/>
                    <a:pt x="496" y="490"/>
                    <a:pt x="496" y="490"/>
                  </a:cubicBezTo>
                  <a:cubicBezTo>
                    <a:pt x="497" y="490"/>
                    <a:pt x="495" y="487"/>
                    <a:pt x="478" y="469"/>
                  </a:cubicBezTo>
                  <a:lnTo>
                    <a:pt x="478" y="469"/>
                  </a:lnTo>
                  <a:lnTo>
                    <a:pt x="469" y="460"/>
                  </a:lnTo>
                  <a:lnTo>
                    <a:pt x="469" y="460"/>
                  </a:lnTo>
                  <a:close/>
                  <a:moveTo>
                    <a:pt x="493" y="541"/>
                  </a:moveTo>
                  <a:lnTo>
                    <a:pt x="495" y="544"/>
                  </a:lnTo>
                  <a:lnTo>
                    <a:pt x="495" y="544"/>
                  </a:lnTo>
                  <a:cubicBezTo>
                    <a:pt x="495" y="544"/>
                    <a:pt x="495" y="543"/>
                    <a:pt x="495" y="543"/>
                  </a:cubicBezTo>
                  <a:lnTo>
                    <a:pt x="495" y="543"/>
                  </a:lnTo>
                  <a:cubicBezTo>
                    <a:pt x="496" y="545"/>
                    <a:pt x="498" y="546"/>
                    <a:pt x="499" y="548"/>
                  </a:cubicBezTo>
                  <a:lnTo>
                    <a:pt x="499" y="548"/>
                  </a:lnTo>
                  <a:cubicBezTo>
                    <a:pt x="499" y="547"/>
                    <a:pt x="499" y="547"/>
                    <a:pt x="499" y="547"/>
                  </a:cubicBezTo>
                  <a:lnTo>
                    <a:pt x="499" y="547"/>
                  </a:lnTo>
                  <a:cubicBezTo>
                    <a:pt x="500" y="548"/>
                    <a:pt x="500" y="548"/>
                    <a:pt x="500" y="549"/>
                  </a:cubicBezTo>
                  <a:lnTo>
                    <a:pt x="500" y="549"/>
                  </a:lnTo>
                  <a:cubicBezTo>
                    <a:pt x="500" y="549"/>
                    <a:pt x="501" y="549"/>
                    <a:pt x="501" y="550"/>
                  </a:cubicBezTo>
                  <a:lnTo>
                    <a:pt x="501" y="550"/>
                  </a:lnTo>
                  <a:cubicBezTo>
                    <a:pt x="500" y="549"/>
                    <a:pt x="499" y="548"/>
                    <a:pt x="499" y="548"/>
                  </a:cubicBezTo>
                  <a:lnTo>
                    <a:pt x="499" y="548"/>
                  </a:lnTo>
                  <a:cubicBezTo>
                    <a:pt x="499" y="548"/>
                    <a:pt x="499" y="548"/>
                    <a:pt x="498" y="548"/>
                  </a:cubicBezTo>
                  <a:lnTo>
                    <a:pt x="498" y="548"/>
                  </a:lnTo>
                  <a:lnTo>
                    <a:pt x="495" y="544"/>
                  </a:lnTo>
                  <a:lnTo>
                    <a:pt x="495" y="544"/>
                  </a:lnTo>
                  <a:cubicBezTo>
                    <a:pt x="495" y="544"/>
                    <a:pt x="495" y="544"/>
                    <a:pt x="495" y="544"/>
                  </a:cubicBezTo>
                  <a:lnTo>
                    <a:pt x="495" y="544"/>
                  </a:lnTo>
                  <a:cubicBezTo>
                    <a:pt x="495" y="543"/>
                    <a:pt x="494" y="542"/>
                    <a:pt x="493" y="541"/>
                  </a:cubicBezTo>
                  <a:close/>
                  <a:moveTo>
                    <a:pt x="502" y="555"/>
                  </a:moveTo>
                  <a:cubicBezTo>
                    <a:pt x="503" y="555"/>
                    <a:pt x="503" y="556"/>
                    <a:pt x="504" y="557"/>
                  </a:cubicBezTo>
                  <a:lnTo>
                    <a:pt x="504" y="557"/>
                  </a:lnTo>
                  <a:cubicBezTo>
                    <a:pt x="504" y="557"/>
                    <a:pt x="504" y="557"/>
                    <a:pt x="504" y="557"/>
                  </a:cubicBezTo>
                  <a:cubicBezTo>
                    <a:pt x="504" y="556"/>
                    <a:pt x="503" y="556"/>
                    <a:pt x="502" y="555"/>
                  </a:cubicBezTo>
                  <a:close/>
                  <a:moveTo>
                    <a:pt x="498" y="548"/>
                  </a:moveTo>
                  <a:lnTo>
                    <a:pt x="502" y="552"/>
                  </a:lnTo>
                  <a:lnTo>
                    <a:pt x="502" y="552"/>
                  </a:lnTo>
                  <a:cubicBezTo>
                    <a:pt x="501" y="551"/>
                    <a:pt x="501" y="550"/>
                    <a:pt x="501" y="550"/>
                  </a:cubicBezTo>
                  <a:lnTo>
                    <a:pt x="501" y="550"/>
                  </a:lnTo>
                  <a:cubicBezTo>
                    <a:pt x="502" y="551"/>
                    <a:pt x="503" y="553"/>
                    <a:pt x="504" y="554"/>
                  </a:cubicBezTo>
                  <a:lnTo>
                    <a:pt x="504" y="554"/>
                  </a:lnTo>
                  <a:cubicBezTo>
                    <a:pt x="504" y="554"/>
                    <a:pt x="504" y="554"/>
                    <a:pt x="504" y="554"/>
                  </a:cubicBezTo>
                  <a:lnTo>
                    <a:pt x="504" y="554"/>
                  </a:lnTo>
                  <a:lnTo>
                    <a:pt x="505" y="555"/>
                  </a:lnTo>
                  <a:lnTo>
                    <a:pt x="505" y="555"/>
                  </a:lnTo>
                  <a:cubicBezTo>
                    <a:pt x="505" y="554"/>
                    <a:pt x="504" y="554"/>
                    <a:pt x="504" y="554"/>
                  </a:cubicBezTo>
                  <a:lnTo>
                    <a:pt x="504" y="554"/>
                  </a:lnTo>
                  <a:cubicBezTo>
                    <a:pt x="505" y="556"/>
                    <a:pt x="506" y="557"/>
                    <a:pt x="507" y="559"/>
                  </a:cubicBezTo>
                  <a:lnTo>
                    <a:pt x="507" y="559"/>
                  </a:lnTo>
                  <a:lnTo>
                    <a:pt x="502" y="552"/>
                  </a:lnTo>
                  <a:lnTo>
                    <a:pt x="502" y="552"/>
                  </a:lnTo>
                  <a:cubicBezTo>
                    <a:pt x="502" y="553"/>
                    <a:pt x="502" y="554"/>
                    <a:pt x="503" y="555"/>
                  </a:cubicBezTo>
                  <a:lnTo>
                    <a:pt x="503" y="555"/>
                  </a:lnTo>
                  <a:cubicBezTo>
                    <a:pt x="501" y="552"/>
                    <a:pt x="500" y="550"/>
                    <a:pt x="498" y="548"/>
                  </a:cubicBezTo>
                  <a:lnTo>
                    <a:pt x="498" y="548"/>
                  </a:lnTo>
                  <a:cubicBezTo>
                    <a:pt x="498" y="548"/>
                    <a:pt x="498" y="548"/>
                    <a:pt x="498" y="548"/>
                  </a:cubicBezTo>
                  <a:close/>
                  <a:moveTo>
                    <a:pt x="521" y="575"/>
                  </a:moveTo>
                  <a:cubicBezTo>
                    <a:pt x="522" y="576"/>
                    <a:pt x="522" y="576"/>
                    <a:pt x="523" y="577"/>
                  </a:cubicBezTo>
                  <a:lnTo>
                    <a:pt x="523" y="577"/>
                  </a:lnTo>
                  <a:cubicBezTo>
                    <a:pt x="523" y="576"/>
                    <a:pt x="522" y="576"/>
                    <a:pt x="522" y="575"/>
                  </a:cubicBezTo>
                  <a:cubicBezTo>
                    <a:pt x="522" y="575"/>
                    <a:pt x="521" y="575"/>
                    <a:pt x="521" y="575"/>
                  </a:cubicBezTo>
                  <a:close/>
                  <a:moveTo>
                    <a:pt x="107" y="19"/>
                  </a:moveTo>
                  <a:lnTo>
                    <a:pt x="108" y="20"/>
                  </a:lnTo>
                  <a:lnTo>
                    <a:pt x="108" y="20"/>
                  </a:lnTo>
                  <a:cubicBezTo>
                    <a:pt x="108" y="20"/>
                    <a:pt x="107" y="20"/>
                    <a:pt x="107" y="20"/>
                  </a:cubicBezTo>
                  <a:lnTo>
                    <a:pt x="107" y="20"/>
                  </a:lnTo>
                  <a:cubicBezTo>
                    <a:pt x="106" y="20"/>
                    <a:pt x="106" y="25"/>
                    <a:pt x="133" y="63"/>
                  </a:cubicBezTo>
                  <a:cubicBezTo>
                    <a:pt x="133" y="58"/>
                    <a:pt x="133" y="58"/>
                    <a:pt x="133" y="58"/>
                  </a:cubicBezTo>
                  <a:lnTo>
                    <a:pt x="133" y="58"/>
                  </a:lnTo>
                  <a:lnTo>
                    <a:pt x="136" y="63"/>
                  </a:lnTo>
                  <a:lnTo>
                    <a:pt x="136" y="63"/>
                  </a:lnTo>
                  <a:cubicBezTo>
                    <a:pt x="136" y="63"/>
                    <a:pt x="135" y="63"/>
                    <a:pt x="133" y="63"/>
                  </a:cubicBezTo>
                  <a:cubicBezTo>
                    <a:pt x="130" y="59"/>
                    <a:pt x="125" y="55"/>
                    <a:pt x="116" y="45"/>
                  </a:cubicBezTo>
                  <a:lnTo>
                    <a:pt x="116" y="45"/>
                  </a:lnTo>
                  <a:cubicBezTo>
                    <a:pt x="169" y="116"/>
                    <a:pt x="133" y="63"/>
                    <a:pt x="195" y="151"/>
                  </a:cubicBezTo>
                  <a:lnTo>
                    <a:pt x="195" y="151"/>
                  </a:lnTo>
                  <a:cubicBezTo>
                    <a:pt x="190" y="142"/>
                    <a:pt x="185" y="135"/>
                    <a:pt x="181" y="129"/>
                  </a:cubicBezTo>
                  <a:lnTo>
                    <a:pt x="181" y="129"/>
                  </a:lnTo>
                  <a:cubicBezTo>
                    <a:pt x="206" y="160"/>
                    <a:pt x="212" y="167"/>
                    <a:pt x="221" y="177"/>
                  </a:cubicBezTo>
                  <a:lnTo>
                    <a:pt x="221" y="177"/>
                  </a:lnTo>
                  <a:lnTo>
                    <a:pt x="222" y="178"/>
                  </a:lnTo>
                  <a:lnTo>
                    <a:pt x="222" y="178"/>
                  </a:lnTo>
                  <a:cubicBezTo>
                    <a:pt x="221" y="178"/>
                    <a:pt x="221" y="177"/>
                    <a:pt x="221" y="177"/>
                  </a:cubicBezTo>
                  <a:lnTo>
                    <a:pt x="221" y="177"/>
                  </a:lnTo>
                  <a:cubicBezTo>
                    <a:pt x="223" y="179"/>
                    <a:pt x="225" y="181"/>
                    <a:pt x="227" y="183"/>
                  </a:cubicBezTo>
                  <a:lnTo>
                    <a:pt x="227" y="183"/>
                  </a:lnTo>
                  <a:cubicBezTo>
                    <a:pt x="227" y="183"/>
                    <a:pt x="227" y="183"/>
                    <a:pt x="227" y="183"/>
                  </a:cubicBezTo>
                  <a:lnTo>
                    <a:pt x="227" y="183"/>
                  </a:lnTo>
                  <a:cubicBezTo>
                    <a:pt x="228" y="184"/>
                    <a:pt x="229" y="185"/>
                    <a:pt x="230" y="186"/>
                  </a:cubicBezTo>
                  <a:cubicBezTo>
                    <a:pt x="229" y="185"/>
                    <a:pt x="228" y="184"/>
                    <a:pt x="227" y="183"/>
                  </a:cubicBezTo>
                  <a:lnTo>
                    <a:pt x="227" y="183"/>
                  </a:lnTo>
                  <a:cubicBezTo>
                    <a:pt x="232" y="190"/>
                    <a:pt x="236" y="197"/>
                    <a:pt x="239" y="204"/>
                  </a:cubicBezTo>
                  <a:lnTo>
                    <a:pt x="239" y="204"/>
                  </a:lnTo>
                  <a:lnTo>
                    <a:pt x="230" y="195"/>
                  </a:lnTo>
                  <a:lnTo>
                    <a:pt x="230" y="195"/>
                  </a:lnTo>
                  <a:cubicBezTo>
                    <a:pt x="237" y="203"/>
                    <a:pt x="244" y="212"/>
                    <a:pt x="251" y="221"/>
                  </a:cubicBezTo>
                  <a:lnTo>
                    <a:pt x="251" y="221"/>
                  </a:lnTo>
                  <a:cubicBezTo>
                    <a:pt x="249" y="219"/>
                    <a:pt x="248" y="216"/>
                    <a:pt x="247" y="214"/>
                  </a:cubicBezTo>
                  <a:lnTo>
                    <a:pt x="247" y="214"/>
                  </a:lnTo>
                  <a:cubicBezTo>
                    <a:pt x="252" y="220"/>
                    <a:pt x="259" y="229"/>
                    <a:pt x="266" y="239"/>
                  </a:cubicBezTo>
                  <a:lnTo>
                    <a:pt x="266" y="239"/>
                  </a:lnTo>
                  <a:cubicBezTo>
                    <a:pt x="266" y="240"/>
                    <a:pt x="267" y="240"/>
                    <a:pt x="267" y="241"/>
                  </a:cubicBezTo>
                  <a:lnTo>
                    <a:pt x="267" y="241"/>
                  </a:lnTo>
                  <a:cubicBezTo>
                    <a:pt x="267" y="241"/>
                    <a:pt x="267" y="241"/>
                    <a:pt x="267" y="241"/>
                  </a:cubicBezTo>
                  <a:lnTo>
                    <a:pt x="267" y="241"/>
                  </a:lnTo>
                  <a:cubicBezTo>
                    <a:pt x="267" y="241"/>
                    <a:pt x="266" y="240"/>
                    <a:pt x="266" y="239"/>
                  </a:cubicBezTo>
                  <a:lnTo>
                    <a:pt x="266" y="239"/>
                  </a:lnTo>
                  <a:cubicBezTo>
                    <a:pt x="265" y="238"/>
                    <a:pt x="264" y="237"/>
                    <a:pt x="263" y="236"/>
                  </a:cubicBezTo>
                  <a:lnTo>
                    <a:pt x="263" y="236"/>
                  </a:lnTo>
                  <a:cubicBezTo>
                    <a:pt x="270" y="245"/>
                    <a:pt x="277" y="254"/>
                    <a:pt x="284" y="263"/>
                  </a:cubicBezTo>
                  <a:lnTo>
                    <a:pt x="284" y="263"/>
                  </a:lnTo>
                  <a:cubicBezTo>
                    <a:pt x="278" y="255"/>
                    <a:pt x="273" y="248"/>
                    <a:pt x="267" y="241"/>
                  </a:cubicBezTo>
                  <a:lnTo>
                    <a:pt x="267" y="241"/>
                  </a:lnTo>
                  <a:cubicBezTo>
                    <a:pt x="268" y="242"/>
                    <a:pt x="269" y="243"/>
                    <a:pt x="270" y="243"/>
                  </a:cubicBezTo>
                  <a:lnTo>
                    <a:pt x="270" y="243"/>
                  </a:lnTo>
                  <a:cubicBezTo>
                    <a:pt x="274" y="249"/>
                    <a:pt x="279" y="256"/>
                    <a:pt x="284" y="263"/>
                  </a:cubicBezTo>
                  <a:lnTo>
                    <a:pt x="284" y="263"/>
                  </a:lnTo>
                  <a:cubicBezTo>
                    <a:pt x="285" y="264"/>
                    <a:pt x="285" y="265"/>
                    <a:pt x="286" y="266"/>
                  </a:cubicBezTo>
                  <a:lnTo>
                    <a:pt x="286" y="266"/>
                  </a:lnTo>
                  <a:cubicBezTo>
                    <a:pt x="285" y="265"/>
                    <a:pt x="285" y="264"/>
                    <a:pt x="284" y="263"/>
                  </a:cubicBezTo>
                  <a:lnTo>
                    <a:pt x="284" y="263"/>
                  </a:lnTo>
                  <a:cubicBezTo>
                    <a:pt x="285" y="264"/>
                    <a:pt x="286" y="266"/>
                    <a:pt x="287" y="267"/>
                  </a:cubicBezTo>
                  <a:lnTo>
                    <a:pt x="287" y="267"/>
                  </a:lnTo>
                  <a:cubicBezTo>
                    <a:pt x="289" y="271"/>
                    <a:pt x="292" y="275"/>
                    <a:pt x="294" y="279"/>
                  </a:cubicBezTo>
                  <a:lnTo>
                    <a:pt x="294" y="279"/>
                  </a:lnTo>
                  <a:cubicBezTo>
                    <a:pt x="290" y="273"/>
                    <a:pt x="286" y="269"/>
                    <a:pt x="283" y="266"/>
                  </a:cubicBezTo>
                  <a:lnTo>
                    <a:pt x="283" y="266"/>
                  </a:lnTo>
                  <a:lnTo>
                    <a:pt x="293" y="279"/>
                  </a:lnTo>
                  <a:lnTo>
                    <a:pt x="293" y="279"/>
                  </a:lnTo>
                  <a:cubicBezTo>
                    <a:pt x="286" y="271"/>
                    <a:pt x="280" y="264"/>
                    <a:pt x="275" y="257"/>
                  </a:cubicBezTo>
                  <a:lnTo>
                    <a:pt x="275" y="257"/>
                  </a:lnTo>
                  <a:lnTo>
                    <a:pt x="306" y="297"/>
                  </a:lnTo>
                  <a:lnTo>
                    <a:pt x="306" y="297"/>
                  </a:lnTo>
                  <a:lnTo>
                    <a:pt x="309" y="300"/>
                  </a:lnTo>
                  <a:lnTo>
                    <a:pt x="309" y="300"/>
                  </a:lnTo>
                  <a:cubicBezTo>
                    <a:pt x="311" y="303"/>
                    <a:pt x="313" y="306"/>
                    <a:pt x="315" y="309"/>
                  </a:cubicBezTo>
                  <a:lnTo>
                    <a:pt x="315" y="309"/>
                  </a:lnTo>
                  <a:lnTo>
                    <a:pt x="306" y="297"/>
                  </a:lnTo>
                  <a:lnTo>
                    <a:pt x="306" y="297"/>
                  </a:lnTo>
                  <a:lnTo>
                    <a:pt x="283" y="275"/>
                  </a:lnTo>
                  <a:lnTo>
                    <a:pt x="257" y="248"/>
                  </a:lnTo>
                  <a:lnTo>
                    <a:pt x="239" y="231"/>
                  </a:lnTo>
                  <a:lnTo>
                    <a:pt x="230" y="222"/>
                  </a:lnTo>
                  <a:lnTo>
                    <a:pt x="230" y="222"/>
                  </a:lnTo>
                  <a:lnTo>
                    <a:pt x="222" y="213"/>
                  </a:lnTo>
                  <a:lnTo>
                    <a:pt x="213" y="204"/>
                  </a:lnTo>
                  <a:lnTo>
                    <a:pt x="213" y="204"/>
                  </a:lnTo>
                  <a:lnTo>
                    <a:pt x="204" y="195"/>
                  </a:lnTo>
                  <a:lnTo>
                    <a:pt x="200" y="191"/>
                  </a:lnTo>
                  <a:lnTo>
                    <a:pt x="200" y="191"/>
                  </a:lnTo>
                  <a:lnTo>
                    <a:pt x="195" y="187"/>
                  </a:lnTo>
                  <a:lnTo>
                    <a:pt x="186" y="178"/>
                  </a:lnTo>
                  <a:lnTo>
                    <a:pt x="186" y="178"/>
                  </a:lnTo>
                  <a:lnTo>
                    <a:pt x="177" y="169"/>
                  </a:lnTo>
                  <a:lnTo>
                    <a:pt x="169" y="160"/>
                  </a:lnTo>
                  <a:lnTo>
                    <a:pt x="166" y="158"/>
                  </a:lnTo>
                  <a:lnTo>
                    <a:pt x="166" y="158"/>
                  </a:lnTo>
                  <a:lnTo>
                    <a:pt x="165" y="157"/>
                  </a:lnTo>
                  <a:lnTo>
                    <a:pt x="169" y="160"/>
                  </a:lnTo>
                  <a:lnTo>
                    <a:pt x="164" y="156"/>
                  </a:lnTo>
                  <a:lnTo>
                    <a:pt x="164" y="156"/>
                  </a:lnTo>
                  <a:lnTo>
                    <a:pt x="160" y="151"/>
                  </a:lnTo>
                  <a:lnTo>
                    <a:pt x="160" y="151"/>
                  </a:lnTo>
                  <a:lnTo>
                    <a:pt x="163" y="155"/>
                  </a:lnTo>
                  <a:lnTo>
                    <a:pt x="163" y="155"/>
                  </a:lnTo>
                  <a:lnTo>
                    <a:pt x="161" y="154"/>
                  </a:lnTo>
                  <a:lnTo>
                    <a:pt x="163" y="155"/>
                  </a:lnTo>
                  <a:lnTo>
                    <a:pt x="163" y="155"/>
                  </a:lnTo>
                  <a:lnTo>
                    <a:pt x="164" y="157"/>
                  </a:lnTo>
                  <a:lnTo>
                    <a:pt x="164" y="157"/>
                  </a:lnTo>
                  <a:lnTo>
                    <a:pt x="165" y="157"/>
                  </a:lnTo>
                  <a:lnTo>
                    <a:pt x="165" y="157"/>
                  </a:lnTo>
                  <a:lnTo>
                    <a:pt x="164" y="157"/>
                  </a:lnTo>
                  <a:lnTo>
                    <a:pt x="164" y="157"/>
                  </a:lnTo>
                  <a:lnTo>
                    <a:pt x="166" y="159"/>
                  </a:lnTo>
                  <a:lnTo>
                    <a:pt x="166" y="159"/>
                  </a:lnTo>
                  <a:lnTo>
                    <a:pt x="162" y="155"/>
                  </a:lnTo>
                  <a:lnTo>
                    <a:pt x="162" y="155"/>
                  </a:lnTo>
                  <a:lnTo>
                    <a:pt x="161" y="155"/>
                  </a:lnTo>
                  <a:lnTo>
                    <a:pt x="161" y="155"/>
                  </a:lnTo>
                  <a:lnTo>
                    <a:pt x="167" y="160"/>
                  </a:lnTo>
                  <a:lnTo>
                    <a:pt x="169" y="162"/>
                  </a:lnTo>
                  <a:lnTo>
                    <a:pt x="169" y="162"/>
                  </a:lnTo>
                  <a:lnTo>
                    <a:pt x="170" y="164"/>
                  </a:lnTo>
                  <a:lnTo>
                    <a:pt x="170" y="164"/>
                  </a:lnTo>
                  <a:lnTo>
                    <a:pt x="166" y="161"/>
                  </a:lnTo>
                  <a:lnTo>
                    <a:pt x="166" y="161"/>
                  </a:lnTo>
                  <a:lnTo>
                    <a:pt x="161" y="155"/>
                  </a:lnTo>
                  <a:lnTo>
                    <a:pt x="161" y="155"/>
                  </a:lnTo>
                  <a:lnTo>
                    <a:pt x="153" y="149"/>
                  </a:lnTo>
                  <a:lnTo>
                    <a:pt x="153" y="149"/>
                  </a:lnTo>
                  <a:cubicBezTo>
                    <a:pt x="152" y="149"/>
                    <a:pt x="151" y="148"/>
                    <a:pt x="151" y="148"/>
                  </a:cubicBezTo>
                  <a:lnTo>
                    <a:pt x="151" y="148"/>
                  </a:lnTo>
                  <a:cubicBezTo>
                    <a:pt x="151" y="148"/>
                    <a:pt x="151" y="148"/>
                    <a:pt x="151" y="148"/>
                  </a:cubicBezTo>
                  <a:lnTo>
                    <a:pt x="151" y="148"/>
                  </a:lnTo>
                  <a:lnTo>
                    <a:pt x="150" y="147"/>
                  </a:lnTo>
                  <a:lnTo>
                    <a:pt x="150" y="147"/>
                  </a:lnTo>
                  <a:cubicBezTo>
                    <a:pt x="150" y="147"/>
                    <a:pt x="151" y="148"/>
                    <a:pt x="151" y="148"/>
                  </a:cubicBezTo>
                  <a:lnTo>
                    <a:pt x="151" y="148"/>
                  </a:lnTo>
                  <a:cubicBezTo>
                    <a:pt x="151" y="147"/>
                    <a:pt x="151" y="147"/>
                    <a:pt x="150" y="146"/>
                  </a:cubicBezTo>
                  <a:lnTo>
                    <a:pt x="150" y="146"/>
                  </a:lnTo>
                  <a:lnTo>
                    <a:pt x="157" y="151"/>
                  </a:lnTo>
                  <a:lnTo>
                    <a:pt x="157" y="151"/>
                  </a:lnTo>
                  <a:lnTo>
                    <a:pt x="161" y="155"/>
                  </a:lnTo>
                  <a:lnTo>
                    <a:pt x="161" y="155"/>
                  </a:lnTo>
                  <a:lnTo>
                    <a:pt x="160" y="154"/>
                  </a:lnTo>
                  <a:lnTo>
                    <a:pt x="160" y="154"/>
                  </a:lnTo>
                  <a:lnTo>
                    <a:pt x="158" y="152"/>
                  </a:lnTo>
                  <a:lnTo>
                    <a:pt x="160" y="153"/>
                  </a:lnTo>
                  <a:lnTo>
                    <a:pt x="158" y="151"/>
                  </a:lnTo>
                  <a:lnTo>
                    <a:pt x="147" y="142"/>
                  </a:lnTo>
                  <a:lnTo>
                    <a:pt x="147" y="142"/>
                  </a:lnTo>
                  <a:lnTo>
                    <a:pt x="147" y="142"/>
                  </a:lnTo>
                  <a:lnTo>
                    <a:pt x="147" y="142"/>
                  </a:lnTo>
                  <a:cubicBezTo>
                    <a:pt x="147" y="142"/>
                    <a:pt x="147" y="142"/>
                    <a:pt x="147" y="142"/>
                  </a:cubicBezTo>
                  <a:lnTo>
                    <a:pt x="147" y="142"/>
                  </a:lnTo>
                  <a:lnTo>
                    <a:pt x="146" y="141"/>
                  </a:lnTo>
                  <a:lnTo>
                    <a:pt x="146" y="141"/>
                  </a:lnTo>
                  <a:lnTo>
                    <a:pt x="146" y="141"/>
                  </a:lnTo>
                  <a:lnTo>
                    <a:pt x="146" y="141"/>
                  </a:lnTo>
                  <a:lnTo>
                    <a:pt x="145" y="140"/>
                  </a:lnTo>
                  <a:lnTo>
                    <a:pt x="145" y="140"/>
                  </a:lnTo>
                  <a:lnTo>
                    <a:pt x="145" y="140"/>
                  </a:lnTo>
                  <a:lnTo>
                    <a:pt x="145" y="140"/>
                  </a:lnTo>
                  <a:lnTo>
                    <a:pt x="142" y="138"/>
                  </a:lnTo>
                  <a:lnTo>
                    <a:pt x="142" y="138"/>
                  </a:lnTo>
                  <a:lnTo>
                    <a:pt x="145" y="141"/>
                  </a:lnTo>
                  <a:lnTo>
                    <a:pt x="145" y="141"/>
                  </a:lnTo>
                  <a:lnTo>
                    <a:pt x="146" y="142"/>
                  </a:lnTo>
                  <a:lnTo>
                    <a:pt x="146" y="141"/>
                  </a:lnTo>
                  <a:lnTo>
                    <a:pt x="146" y="141"/>
                  </a:lnTo>
                  <a:lnTo>
                    <a:pt x="147" y="142"/>
                  </a:lnTo>
                  <a:lnTo>
                    <a:pt x="147" y="142"/>
                  </a:lnTo>
                  <a:cubicBezTo>
                    <a:pt x="149" y="145"/>
                    <a:pt x="150" y="146"/>
                    <a:pt x="150" y="146"/>
                  </a:cubicBezTo>
                  <a:lnTo>
                    <a:pt x="150" y="146"/>
                  </a:lnTo>
                  <a:lnTo>
                    <a:pt x="148" y="145"/>
                  </a:lnTo>
                  <a:lnTo>
                    <a:pt x="148" y="145"/>
                  </a:lnTo>
                  <a:lnTo>
                    <a:pt x="146" y="142"/>
                  </a:lnTo>
                  <a:lnTo>
                    <a:pt x="147" y="144"/>
                  </a:lnTo>
                  <a:lnTo>
                    <a:pt x="147" y="144"/>
                  </a:lnTo>
                  <a:lnTo>
                    <a:pt x="147" y="144"/>
                  </a:lnTo>
                  <a:lnTo>
                    <a:pt x="148" y="145"/>
                  </a:lnTo>
                  <a:lnTo>
                    <a:pt x="148" y="145"/>
                  </a:lnTo>
                  <a:cubicBezTo>
                    <a:pt x="146" y="144"/>
                    <a:pt x="144" y="142"/>
                    <a:pt x="143" y="141"/>
                  </a:cubicBezTo>
                  <a:lnTo>
                    <a:pt x="143" y="141"/>
                  </a:lnTo>
                  <a:lnTo>
                    <a:pt x="142" y="140"/>
                  </a:lnTo>
                  <a:lnTo>
                    <a:pt x="147" y="144"/>
                  </a:lnTo>
                  <a:lnTo>
                    <a:pt x="147" y="144"/>
                  </a:lnTo>
                  <a:lnTo>
                    <a:pt x="142" y="138"/>
                  </a:lnTo>
                  <a:lnTo>
                    <a:pt x="142" y="138"/>
                  </a:lnTo>
                  <a:lnTo>
                    <a:pt x="137" y="133"/>
                  </a:lnTo>
                  <a:lnTo>
                    <a:pt x="137" y="133"/>
                  </a:lnTo>
                  <a:lnTo>
                    <a:pt x="136" y="132"/>
                  </a:lnTo>
                  <a:lnTo>
                    <a:pt x="133" y="130"/>
                  </a:lnTo>
                  <a:lnTo>
                    <a:pt x="133" y="130"/>
                  </a:lnTo>
                  <a:lnTo>
                    <a:pt x="131" y="128"/>
                  </a:lnTo>
                  <a:lnTo>
                    <a:pt x="130" y="128"/>
                  </a:lnTo>
                  <a:lnTo>
                    <a:pt x="131" y="128"/>
                  </a:lnTo>
                  <a:lnTo>
                    <a:pt x="131" y="128"/>
                  </a:lnTo>
                  <a:lnTo>
                    <a:pt x="130" y="127"/>
                  </a:lnTo>
                  <a:lnTo>
                    <a:pt x="130" y="127"/>
                  </a:lnTo>
                  <a:lnTo>
                    <a:pt x="131" y="128"/>
                  </a:lnTo>
                  <a:lnTo>
                    <a:pt x="131" y="128"/>
                  </a:lnTo>
                  <a:lnTo>
                    <a:pt x="132" y="129"/>
                  </a:lnTo>
                  <a:lnTo>
                    <a:pt x="128" y="125"/>
                  </a:lnTo>
                  <a:lnTo>
                    <a:pt x="128" y="125"/>
                  </a:lnTo>
                  <a:lnTo>
                    <a:pt x="128" y="125"/>
                  </a:lnTo>
                  <a:lnTo>
                    <a:pt x="125" y="122"/>
                  </a:lnTo>
                  <a:lnTo>
                    <a:pt x="125" y="122"/>
                  </a:lnTo>
                  <a:cubicBezTo>
                    <a:pt x="125" y="122"/>
                    <a:pt x="125" y="122"/>
                    <a:pt x="125" y="122"/>
                  </a:cubicBezTo>
                  <a:lnTo>
                    <a:pt x="125" y="122"/>
                  </a:lnTo>
                  <a:lnTo>
                    <a:pt x="123" y="121"/>
                  </a:lnTo>
                  <a:lnTo>
                    <a:pt x="123" y="121"/>
                  </a:lnTo>
                  <a:lnTo>
                    <a:pt x="121" y="118"/>
                  </a:lnTo>
                  <a:lnTo>
                    <a:pt x="121" y="118"/>
                  </a:lnTo>
                  <a:lnTo>
                    <a:pt x="121" y="118"/>
                  </a:lnTo>
                  <a:lnTo>
                    <a:pt x="121" y="119"/>
                  </a:lnTo>
                  <a:lnTo>
                    <a:pt x="121" y="119"/>
                  </a:lnTo>
                  <a:lnTo>
                    <a:pt x="121" y="119"/>
                  </a:lnTo>
                  <a:lnTo>
                    <a:pt x="121" y="119"/>
                  </a:lnTo>
                  <a:lnTo>
                    <a:pt x="120" y="118"/>
                  </a:lnTo>
                  <a:lnTo>
                    <a:pt x="120" y="118"/>
                  </a:lnTo>
                  <a:lnTo>
                    <a:pt x="120" y="118"/>
                  </a:lnTo>
                  <a:lnTo>
                    <a:pt x="120" y="118"/>
                  </a:lnTo>
                  <a:lnTo>
                    <a:pt x="116" y="114"/>
                  </a:lnTo>
                  <a:lnTo>
                    <a:pt x="116" y="116"/>
                  </a:lnTo>
                  <a:lnTo>
                    <a:pt x="116" y="116"/>
                  </a:lnTo>
                  <a:lnTo>
                    <a:pt x="116" y="116"/>
                  </a:lnTo>
                  <a:lnTo>
                    <a:pt x="125" y="123"/>
                  </a:lnTo>
                  <a:lnTo>
                    <a:pt x="125" y="123"/>
                  </a:lnTo>
                  <a:cubicBezTo>
                    <a:pt x="125" y="123"/>
                    <a:pt x="125" y="123"/>
                    <a:pt x="125" y="123"/>
                  </a:cubicBezTo>
                  <a:lnTo>
                    <a:pt x="125" y="123"/>
                  </a:lnTo>
                  <a:lnTo>
                    <a:pt x="125" y="124"/>
                  </a:lnTo>
                  <a:lnTo>
                    <a:pt x="126" y="125"/>
                  </a:lnTo>
                  <a:lnTo>
                    <a:pt x="125" y="123"/>
                  </a:lnTo>
                  <a:lnTo>
                    <a:pt x="127" y="125"/>
                  </a:lnTo>
                  <a:lnTo>
                    <a:pt x="127" y="125"/>
                  </a:lnTo>
                  <a:lnTo>
                    <a:pt x="125" y="123"/>
                  </a:lnTo>
                  <a:lnTo>
                    <a:pt x="125" y="123"/>
                  </a:lnTo>
                  <a:cubicBezTo>
                    <a:pt x="125" y="122"/>
                    <a:pt x="125" y="122"/>
                    <a:pt x="125" y="122"/>
                  </a:cubicBezTo>
                  <a:lnTo>
                    <a:pt x="125" y="122"/>
                  </a:lnTo>
                  <a:lnTo>
                    <a:pt x="127" y="125"/>
                  </a:lnTo>
                  <a:lnTo>
                    <a:pt x="127" y="125"/>
                  </a:lnTo>
                  <a:lnTo>
                    <a:pt x="127" y="125"/>
                  </a:lnTo>
                  <a:lnTo>
                    <a:pt x="127" y="125"/>
                  </a:lnTo>
                  <a:lnTo>
                    <a:pt x="127" y="125"/>
                  </a:lnTo>
                  <a:lnTo>
                    <a:pt x="126" y="125"/>
                  </a:lnTo>
                  <a:lnTo>
                    <a:pt x="126" y="125"/>
                  </a:lnTo>
                  <a:lnTo>
                    <a:pt x="126" y="125"/>
                  </a:lnTo>
                  <a:lnTo>
                    <a:pt x="126" y="125"/>
                  </a:lnTo>
                  <a:lnTo>
                    <a:pt x="126" y="125"/>
                  </a:lnTo>
                  <a:lnTo>
                    <a:pt x="125" y="124"/>
                  </a:lnTo>
                  <a:lnTo>
                    <a:pt x="125" y="123"/>
                  </a:lnTo>
                  <a:lnTo>
                    <a:pt x="125" y="123"/>
                  </a:lnTo>
                  <a:cubicBezTo>
                    <a:pt x="124" y="124"/>
                    <a:pt x="124" y="125"/>
                    <a:pt x="124" y="125"/>
                  </a:cubicBezTo>
                  <a:lnTo>
                    <a:pt x="151" y="151"/>
                  </a:lnTo>
                  <a:lnTo>
                    <a:pt x="186" y="186"/>
                  </a:lnTo>
                  <a:lnTo>
                    <a:pt x="190" y="191"/>
                  </a:lnTo>
                  <a:lnTo>
                    <a:pt x="190" y="191"/>
                  </a:lnTo>
                  <a:lnTo>
                    <a:pt x="195" y="195"/>
                  </a:lnTo>
                  <a:lnTo>
                    <a:pt x="195" y="195"/>
                  </a:lnTo>
                  <a:lnTo>
                    <a:pt x="222" y="222"/>
                  </a:lnTo>
                  <a:lnTo>
                    <a:pt x="222" y="222"/>
                  </a:lnTo>
                  <a:lnTo>
                    <a:pt x="222" y="222"/>
                  </a:lnTo>
                  <a:cubicBezTo>
                    <a:pt x="398" y="425"/>
                    <a:pt x="274" y="275"/>
                    <a:pt x="469" y="513"/>
                  </a:cubicBezTo>
                  <a:cubicBezTo>
                    <a:pt x="472" y="516"/>
                    <a:pt x="475" y="519"/>
                    <a:pt x="478" y="522"/>
                  </a:cubicBezTo>
                  <a:lnTo>
                    <a:pt x="478" y="522"/>
                  </a:lnTo>
                  <a:cubicBezTo>
                    <a:pt x="478" y="522"/>
                    <a:pt x="478" y="522"/>
                    <a:pt x="478" y="522"/>
                  </a:cubicBezTo>
                  <a:lnTo>
                    <a:pt x="478" y="522"/>
                  </a:lnTo>
                  <a:lnTo>
                    <a:pt x="478" y="522"/>
                  </a:lnTo>
                  <a:lnTo>
                    <a:pt x="478" y="522"/>
                  </a:lnTo>
                  <a:cubicBezTo>
                    <a:pt x="478" y="522"/>
                    <a:pt x="478" y="522"/>
                    <a:pt x="478" y="522"/>
                  </a:cubicBezTo>
                  <a:lnTo>
                    <a:pt x="478" y="522"/>
                  </a:lnTo>
                  <a:cubicBezTo>
                    <a:pt x="482" y="531"/>
                    <a:pt x="484" y="535"/>
                    <a:pt x="488" y="540"/>
                  </a:cubicBezTo>
                  <a:lnTo>
                    <a:pt x="488" y="540"/>
                  </a:lnTo>
                  <a:cubicBezTo>
                    <a:pt x="487" y="540"/>
                    <a:pt x="487" y="540"/>
                    <a:pt x="486" y="540"/>
                  </a:cubicBezTo>
                  <a:lnTo>
                    <a:pt x="486" y="540"/>
                  </a:lnTo>
                  <a:cubicBezTo>
                    <a:pt x="494" y="547"/>
                    <a:pt x="499" y="552"/>
                    <a:pt x="502" y="555"/>
                  </a:cubicBezTo>
                  <a:lnTo>
                    <a:pt x="502" y="555"/>
                  </a:lnTo>
                  <a:cubicBezTo>
                    <a:pt x="510" y="566"/>
                    <a:pt x="516" y="576"/>
                    <a:pt x="522" y="584"/>
                  </a:cubicBezTo>
                  <a:cubicBezTo>
                    <a:pt x="516" y="576"/>
                    <a:pt x="512" y="568"/>
                    <a:pt x="508" y="562"/>
                  </a:cubicBezTo>
                  <a:lnTo>
                    <a:pt x="508" y="562"/>
                  </a:lnTo>
                  <a:lnTo>
                    <a:pt x="513" y="570"/>
                  </a:lnTo>
                  <a:lnTo>
                    <a:pt x="513" y="570"/>
                  </a:lnTo>
                  <a:cubicBezTo>
                    <a:pt x="514" y="570"/>
                    <a:pt x="514" y="571"/>
                    <a:pt x="515" y="572"/>
                  </a:cubicBezTo>
                  <a:lnTo>
                    <a:pt x="515" y="572"/>
                  </a:lnTo>
                  <a:lnTo>
                    <a:pt x="531" y="593"/>
                  </a:lnTo>
                  <a:cubicBezTo>
                    <a:pt x="526" y="586"/>
                    <a:pt x="520" y="579"/>
                    <a:pt x="515" y="572"/>
                  </a:cubicBezTo>
                  <a:lnTo>
                    <a:pt x="515" y="572"/>
                  </a:lnTo>
                  <a:cubicBezTo>
                    <a:pt x="517" y="574"/>
                    <a:pt x="519" y="575"/>
                    <a:pt x="521" y="575"/>
                  </a:cubicBezTo>
                  <a:lnTo>
                    <a:pt x="521" y="575"/>
                  </a:lnTo>
                  <a:cubicBezTo>
                    <a:pt x="518" y="570"/>
                    <a:pt x="514" y="566"/>
                    <a:pt x="510" y="562"/>
                  </a:cubicBezTo>
                  <a:lnTo>
                    <a:pt x="510" y="562"/>
                  </a:lnTo>
                  <a:cubicBezTo>
                    <a:pt x="511" y="563"/>
                    <a:pt x="512" y="565"/>
                    <a:pt x="513" y="566"/>
                  </a:cubicBezTo>
                  <a:lnTo>
                    <a:pt x="513" y="566"/>
                  </a:lnTo>
                  <a:lnTo>
                    <a:pt x="513" y="566"/>
                  </a:lnTo>
                  <a:cubicBezTo>
                    <a:pt x="511" y="564"/>
                    <a:pt x="510" y="563"/>
                    <a:pt x="509" y="562"/>
                  </a:cubicBezTo>
                  <a:lnTo>
                    <a:pt x="509" y="562"/>
                  </a:lnTo>
                  <a:cubicBezTo>
                    <a:pt x="510" y="565"/>
                    <a:pt x="512" y="567"/>
                    <a:pt x="513" y="569"/>
                  </a:cubicBezTo>
                  <a:lnTo>
                    <a:pt x="513" y="569"/>
                  </a:lnTo>
                  <a:cubicBezTo>
                    <a:pt x="511" y="566"/>
                    <a:pt x="509" y="563"/>
                    <a:pt x="507" y="561"/>
                  </a:cubicBezTo>
                  <a:lnTo>
                    <a:pt x="507" y="561"/>
                  </a:lnTo>
                  <a:cubicBezTo>
                    <a:pt x="507" y="561"/>
                    <a:pt x="507" y="562"/>
                    <a:pt x="508" y="562"/>
                  </a:cubicBezTo>
                  <a:lnTo>
                    <a:pt x="508" y="562"/>
                  </a:lnTo>
                  <a:lnTo>
                    <a:pt x="504" y="557"/>
                  </a:lnTo>
                  <a:lnTo>
                    <a:pt x="504" y="557"/>
                  </a:lnTo>
                  <a:cubicBezTo>
                    <a:pt x="504" y="557"/>
                    <a:pt x="505" y="558"/>
                    <a:pt x="505" y="558"/>
                  </a:cubicBezTo>
                  <a:lnTo>
                    <a:pt x="505" y="558"/>
                  </a:lnTo>
                  <a:cubicBezTo>
                    <a:pt x="505" y="559"/>
                    <a:pt x="506" y="560"/>
                    <a:pt x="507" y="561"/>
                  </a:cubicBezTo>
                  <a:lnTo>
                    <a:pt x="507" y="561"/>
                  </a:lnTo>
                  <a:cubicBezTo>
                    <a:pt x="506" y="560"/>
                    <a:pt x="506" y="559"/>
                    <a:pt x="505" y="559"/>
                  </a:cubicBezTo>
                  <a:lnTo>
                    <a:pt x="505" y="559"/>
                  </a:lnTo>
                  <a:cubicBezTo>
                    <a:pt x="507" y="560"/>
                    <a:pt x="508" y="561"/>
                    <a:pt x="509" y="562"/>
                  </a:cubicBezTo>
                  <a:lnTo>
                    <a:pt x="509" y="562"/>
                  </a:lnTo>
                  <a:cubicBezTo>
                    <a:pt x="508" y="561"/>
                    <a:pt x="508" y="560"/>
                    <a:pt x="507" y="559"/>
                  </a:cubicBezTo>
                  <a:lnTo>
                    <a:pt x="507" y="559"/>
                  </a:lnTo>
                  <a:lnTo>
                    <a:pt x="513" y="566"/>
                  </a:lnTo>
                  <a:lnTo>
                    <a:pt x="505" y="555"/>
                  </a:lnTo>
                  <a:lnTo>
                    <a:pt x="505" y="555"/>
                  </a:lnTo>
                  <a:cubicBezTo>
                    <a:pt x="507" y="557"/>
                    <a:pt x="509" y="559"/>
                    <a:pt x="510" y="562"/>
                  </a:cubicBezTo>
                  <a:lnTo>
                    <a:pt x="510" y="562"/>
                  </a:lnTo>
                  <a:cubicBezTo>
                    <a:pt x="510" y="561"/>
                    <a:pt x="510" y="561"/>
                    <a:pt x="510" y="560"/>
                  </a:cubicBezTo>
                  <a:lnTo>
                    <a:pt x="510" y="560"/>
                  </a:lnTo>
                  <a:cubicBezTo>
                    <a:pt x="513" y="564"/>
                    <a:pt x="517" y="569"/>
                    <a:pt x="522" y="575"/>
                  </a:cubicBezTo>
                  <a:cubicBezTo>
                    <a:pt x="514" y="563"/>
                    <a:pt x="506" y="553"/>
                    <a:pt x="498" y="544"/>
                  </a:cubicBezTo>
                  <a:lnTo>
                    <a:pt x="498" y="544"/>
                  </a:lnTo>
                  <a:cubicBezTo>
                    <a:pt x="497" y="543"/>
                    <a:pt x="496" y="541"/>
                    <a:pt x="495" y="540"/>
                  </a:cubicBezTo>
                  <a:cubicBezTo>
                    <a:pt x="495" y="540"/>
                    <a:pt x="495" y="540"/>
                    <a:pt x="495" y="541"/>
                  </a:cubicBezTo>
                  <a:lnTo>
                    <a:pt x="495" y="541"/>
                  </a:lnTo>
                  <a:cubicBezTo>
                    <a:pt x="494" y="538"/>
                    <a:pt x="492" y="536"/>
                    <a:pt x="490" y="534"/>
                  </a:cubicBezTo>
                  <a:lnTo>
                    <a:pt x="490" y="534"/>
                  </a:lnTo>
                  <a:cubicBezTo>
                    <a:pt x="492" y="536"/>
                    <a:pt x="494" y="538"/>
                    <a:pt x="495" y="540"/>
                  </a:cubicBezTo>
                  <a:cubicBezTo>
                    <a:pt x="494" y="538"/>
                    <a:pt x="491" y="535"/>
                    <a:pt x="487" y="530"/>
                  </a:cubicBezTo>
                  <a:lnTo>
                    <a:pt x="487" y="530"/>
                  </a:lnTo>
                  <a:lnTo>
                    <a:pt x="485" y="527"/>
                  </a:lnTo>
                  <a:lnTo>
                    <a:pt x="485" y="527"/>
                  </a:lnTo>
                  <a:cubicBezTo>
                    <a:pt x="490" y="533"/>
                    <a:pt x="493" y="538"/>
                    <a:pt x="495" y="539"/>
                  </a:cubicBezTo>
                  <a:lnTo>
                    <a:pt x="495" y="539"/>
                  </a:lnTo>
                  <a:cubicBezTo>
                    <a:pt x="493" y="538"/>
                    <a:pt x="490" y="533"/>
                    <a:pt x="485" y="527"/>
                  </a:cubicBezTo>
                  <a:lnTo>
                    <a:pt x="485" y="527"/>
                  </a:lnTo>
                  <a:lnTo>
                    <a:pt x="482" y="523"/>
                  </a:lnTo>
                  <a:lnTo>
                    <a:pt x="482" y="523"/>
                  </a:lnTo>
                  <a:cubicBezTo>
                    <a:pt x="482" y="524"/>
                    <a:pt x="483" y="525"/>
                    <a:pt x="484" y="526"/>
                  </a:cubicBezTo>
                  <a:lnTo>
                    <a:pt x="484" y="526"/>
                  </a:lnTo>
                  <a:cubicBezTo>
                    <a:pt x="481" y="522"/>
                    <a:pt x="477" y="517"/>
                    <a:pt x="473" y="512"/>
                  </a:cubicBezTo>
                  <a:lnTo>
                    <a:pt x="473" y="512"/>
                  </a:lnTo>
                  <a:cubicBezTo>
                    <a:pt x="473" y="512"/>
                    <a:pt x="473" y="512"/>
                    <a:pt x="474" y="512"/>
                  </a:cubicBezTo>
                  <a:lnTo>
                    <a:pt x="474" y="512"/>
                  </a:lnTo>
                  <a:cubicBezTo>
                    <a:pt x="471" y="509"/>
                    <a:pt x="468" y="505"/>
                    <a:pt x="465" y="501"/>
                  </a:cubicBezTo>
                  <a:lnTo>
                    <a:pt x="465" y="501"/>
                  </a:lnTo>
                  <a:cubicBezTo>
                    <a:pt x="466" y="502"/>
                    <a:pt x="466" y="502"/>
                    <a:pt x="466" y="502"/>
                  </a:cubicBezTo>
                  <a:lnTo>
                    <a:pt x="466" y="502"/>
                  </a:lnTo>
                  <a:lnTo>
                    <a:pt x="465" y="501"/>
                  </a:lnTo>
                  <a:lnTo>
                    <a:pt x="465" y="501"/>
                  </a:lnTo>
                  <a:cubicBezTo>
                    <a:pt x="465" y="501"/>
                    <a:pt x="465" y="501"/>
                    <a:pt x="466" y="501"/>
                  </a:cubicBezTo>
                  <a:lnTo>
                    <a:pt x="466" y="501"/>
                  </a:lnTo>
                  <a:cubicBezTo>
                    <a:pt x="466" y="502"/>
                    <a:pt x="466" y="502"/>
                    <a:pt x="467" y="503"/>
                  </a:cubicBezTo>
                  <a:lnTo>
                    <a:pt x="467" y="503"/>
                  </a:lnTo>
                  <a:cubicBezTo>
                    <a:pt x="466" y="502"/>
                    <a:pt x="466" y="502"/>
                    <a:pt x="466" y="502"/>
                  </a:cubicBezTo>
                  <a:lnTo>
                    <a:pt x="466" y="502"/>
                  </a:lnTo>
                  <a:lnTo>
                    <a:pt x="468" y="505"/>
                  </a:lnTo>
                  <a:lnTo>
                    <a:pt x="468" y="505"/>
                  </a:lnTo>
                  <a:cubicBezTo>
                    <a:pt x="470" y="507"/>
                    <a:pt x="472" y="510"/>
                    <a:pt x="473" y="512"/>
                  </a:cubicBezTo>
                  <a:lnTo>
                    <a:pt x="473" y="512"/>
                  </a:lnTo>
                  <a:cubicBezTo>
                    <a:pt x="473" y="511"/>
                    <a:pt x="473" y="511"/>
                    <a:pt x="472" y="510"/>
                  </a:cubicBezTo>
                  <a:lnTo>
                    <a:pt x="472" y="510"/>
                  </a:lnTo>
                  <a:lnTo>
                    <a:pt x="481" y="521"/>
                  </a:lnTo>
                  <a:lnTo>
                    <a:pt x="481" y="521"/>
                  </a:lnTo>
                  <a:lnTo>
                    <a:pt x="482" y="523"/>
                  </a:lnTo>
                  <a:lnTo>
                    <a:pt x="482" y="523"/>
                  </a:lnTo>
                  <a:cubicBezTo>
                    <a:pt x="482" y="522"/>
                    <a:pt x="481" y="522"/>
                    <a:pt x="481" y="522"/>
                  </a:cubicBezTo>
                  <a:lnTo>
                    <a:pt x="481" y="522"/>
                  </a:lnTo>
                  <a:lnTo>
                    <a:pt x="495" y="540"/>
                  </a:lnTo>
                  <a:lnTo>
                    <a:pt x="487" y="528"/>
                  </a:lnTo>
                  <a:lnTo>
                    <a:pt x="487" y="528"/>
                  </a:lnTo>
                  <a:cubicBezTo>
                    <a:pt x="501" y="546"/>
                    <a:pt x="499" y="544"/>
                    <a:pt x="513" y="557"/>
                  </a:cubicBezTo>
                  <a:cubicBezTo>
                    <a:pt x="500" y="541"/>
                    <a:pt x="490" y="529"/>
                    <a:pt x="482" y="519"/>
                  </a:cubicBezTo>
                  <a:lnTo>
                    <a:pt x="482" y="519"/>
                  </a:lnTo>
                  <a:lnTo>
                    <a:pt x="478" y="513"/>
                  </a:lnTo>
                  <a:lnTo>
                    <a:pt x="478" y="513"/>
                  </a:lnTo>
                  <a:cubicBezTo>
                    <a:pt x="478" y="514"/>
                    <a:pt x="478" y="514"/>
                    <a:pt x="478" y="515"/>
                  </a:cubicBezTo>
                  <a:lnTo>
                    <a:pt x="478" y="515"/>
                  </a:lnTo>
                  <a:cubicBezTo>
                    <a:pt x="475" y="512"/>
                    <a:pt x="473" y="509"/>
                    <a:pt x="471" y="507"/>
                  </a:cubicBezTo>
                  <a:lnTo>
                    <a:pt x="471" y="507"/>
                  </a:lnTo>
                  <a:cubicBezTo>
                    <a:pt x="478" y="513"/>
                    <a:pt x="478" y="513"/>
                    <a:pt x="478" y="513"/>
                  </a:cubicBezTo>
                  <a:lnTo>
                    <a:pt x="478" y="513"/>
                  </a:lnTo>
                  <a:lnTo>
                    <a:pt x="478" y="513"/>
                  </a:lnTo>
                  <a:lnTo>
                    <a:pt x="513" y="557"/>
                  </a:lnTo>
                  <a:cubicBezTo>
                    <a:pt x="487" y="523"/>
                    <a:pt x="453" y="480"/>
                    <a:pt x="422" y="442"/>
                  </a:cubicBezTo>
                  <a:lnTo>
                    <a:pt x="422" y="442"/>
                  </a:lnTo>
                  <a:cubicBezTo>
                    <a:pt x="427" y="448"/>
                    <a:pt x="431" y="454"/>
                    <a:pt x="436" y="461"/>
                  </a:cubicBezTo>
                  <a:lnTo>
                    <a:pt x="436" y="461"/>
                  </a:lnTo>
                  <a:cubicBezTo>
                    <a:pt x="435" y="459"/>
                    <a:pt x="433" y="458"/>
                    <a:pt x="432" y="456"/>
                  </a:cubicBezTo>
                  <a:lnTo>
                    <a:pt x="432" y="456"/>
                  </a:lnTo>
                  <a:cubicBezTo>
                    <a:pt x="434" y="459"/>
                    <a:pt x="436" y="461"/>
                    <a:pt x="438" y="464"/>
                  </a:cubicBezTo>
                  <a:lnTo>
                    <a:pt x="438" y="464"/>
                  </a:lnTo>
                  <a:cubicBezTo>
                    <a:pt x="439" y="465"/>
                    <a:pt x="439" y="466"/>
                    <a:pt x="440" y="467"/>
                  </a:cubicBezTo>
                  <a:lnTo>
                    <a:pt x="440" y="467"/>
                  </a:lnTo>
                  <a:cubicBezTo>
                    <a:pt x="440" y="467"/>
                    <a:pt x="440" y="466"/>
                    <a:pt x="440" y="466"/>
                  </a:cubicBezTo>
                  <a:lnTo>
                    <a:pt x="440" y="466"/>
                  </a:lnTo>
                  <a:cubicBezTo>
                    <a:pt x="437" y="463"/>
                    <a:pt x="434" y="460"/>
                    <a:pt x="432" y="456"/>
                  </a:cubicBezTo>
                  <a:lnTo>
                    <a:pt x="432" y="456"/>
                  </a:lnTo>
                  <a:cubicBezTo>
                    <a:pt x="434" y="459"/>
                    <a:pt x="436" y="462"/>
                    <a:pt x="438" y="465"/>
                  </a:cubicBezTo>
                  <a:lnTo>
                    <a:pt x="438" y="465"/>
                  </a:lnTo>
                  <a:cubicBezTo>
                    <a:pt x="438" y="465"/>
                    <a:pt x="438" y="465"/>
                    <a:pt x="438" y="464"/>
                  </a:cubicBezTo>
                  <a:lnTo>
                    <a:pt x="438" y="464"/>
                  </a:lnTo>
                  <a:cubicBezTo>
                    <a:pt x="439" y="466"/>
                    <a:pt x="440" y="468"/>
                    <a:pt x="441" y="469"/>
                  </a:cubicBezTo>
                  <a:lnTo>
                    <a:pt x="441" y="469"/>
                  </a:lnTo>
                  <a:cubicBezTo>
                    <a:pt x="441" y="469"/>
                    <a:pt x="441" y="469"/>
                    <a:pt x="441" y="469"/>
                  </a:cubicBezTo>
                  <a:lnTo>
                    <a:pt x="441" y="469"/>
                  </a:lnTo>
                  <a:cubicBezTo>
                    <a:pt x="442" y="470"/>
                    <a:pt x="442" y="470"/>
                    <a:pt x="442" y="470"/>
                  </a:cubicBezTo>
                  <a:lnTo>
                    <a:pt x="442" y="470"/>
                  </a:lnTo>
                  <a:cubicBezTo>
                    <a:pt x="442" y="470"/>
                    <a:pt x="442" y="471"/>
                    <a:pt x="442" y="471"/>
                  </a:cubicBezTo>
                  <a:lnTo>
                    <a:pt x="442" y="471"/>
                  </a:lnTo>
                  <a:cubicBezTo>
                    <a:pt x="442" y="470"/>
                    <a:pt x="442" y="470"/>
                    <a:pt x="441" y="469"/>
                  </a:cubicBezTo>
                  <a:lnTo>
                    <a:pt x="441" y="469"/>
                  </a:lnTo>
                  <a:cubicBezTo>
                    <a:pt x="441" y="469"/>
                    <a:pt x="441" y="469"/>
                    <a:pt x="441" y="469"/>
                  </a:cubicBezTo>
                  <a:lnTo>
                    <a:pt x="441" y="469"/>
                  </a:lnTo>
                  <a:lnTo>
                    <a:pt x="436" y="463"/>
                  </a:lnTo>
                  <a:lnTo>
                    <a:pt x="436" y="463"/>
                  </a:lnTo>
                  <a:cubicBezTo>
                    <a:pt x="437" y="464"/>
                    <a:pt x="437" y="464"/>
                    <a:pt x="438" y="464"/>
                  </a:cubicBezTo>
                  <a:lnTo>
                    <a:pt x="438" y="464"/>
                  </a:lnTo>
                  <a:cubicBezTo>
                    <a:pt x="435" y="461"/>
                    <a:pt x="432" y="457"/>
                    <a:pt x="430" y="454"/>
                  </a:cubicBezTo>
                  <a:lnTo>
                    <a:pt x="430" y="454"/>
                  </a:lnTo>
                  <a:cubicBezTo>
                    <a:pt x="430" y="455"/>
                    <a:pt x="431" y="456"/>
                    <a:pt x="432" y="456"/>
                  </a:cubicBezTo>
                  <a:lnTo>
                    <a:pt x="432" y="456"/>
                  </a:lnTo>
                  <a:cubicBezTo>
                    <a:pt x="428" y="451"/>
                    <a:pt x="424" y="446"/>
                    <a:pt x="420" y="440"/>
                  </a:cubicBezTo>
                  <a:lnTo>
                    <a:pt x="420" y="440"/>
                  </a:lnTo>
                  <a:cubicBezTo>
                    <a:pt x="419" y="440"/>
                    <a:pt x="419" y="440"/>
                    <a:pt x="419" y="439"/>
                  </a:cubicBezTo>
                  <a:lnTo>
                    <a:pt x="419" y="439"/>
                  </a:lnTo>
                  <a:cubicBezTo>
                    <a:pt x="424" y="445"/>
                    <a:pt x="428" y="451"/>
                    <a:pt x="432" y="456"/>
                  </a:cubicBezTo>
                  <a:lnTo>
                    <a:pt x="432" y="456"/>
                  </a:lnTo>
                  <a:cubicBezTo>
                    <a:pt x="427" y="449"/>
                    <a:pt x="421" y="442"/>
                    <a:pt x="416" y="435"/>
                  </a:cubicBezTo>
                  <a:lnTo>
                    <a:pt x="416" y="435"/>
                  </a:lnTo>
                  <a:cubicBezTo>
                    <a:pt x="417" y="436"/>
                    <a:pt x="418" y="438"/>
                    <a:pt x="419" y="439"/>
                  </a:cubicBezTo>
                  <a:lnTo>
                    <a:pt x="419" y="439"/>
                  </a:lnTo>
                  <a:cubicBezTo>
                    <a:pt x="418" y="438"/>
                    <a:pt x="418" y="438"/>
                    <a:pt x="417" y="437"/>
                  </a:cubicBezTo>
                  <a:lnTo>
                    <a:pt x="417" y="437"/>
                  </a:lnTo>
                  <a:cubicBezTo>
                    <a:pt x="410" y="428"/>
                    <a:pt x="404" y="419"/>
                    <a:pt x="397" y="411"/>
                  </a:cubicBezTo>
                  <a:lnTo>
                    <a:pt x="397" y="411"/>
                  </a:lnTo>
                  <a:cubicBezTo>
                    <a:pt x="398" y="411"/>
                    <a:pt x="398" y="411"/>
                    <a:pt x="398" y="411"/>
                  </a:cubicBezTo>
                  <a:lnTo>
                    <a:pt x="398" y="411"/>
                  </a:lnTo>
                  <a:cubicBezTo>
                    <a:pt x="397" y="410"/>
                    <a:pt x="397" y="410"/>
                    <a:pt x="396" y="409"/>
                  </a:cubicBezTo>
                  <a:lnTo>
                    <a:pt x="396" y="409"/>
                  </a:lnTo>
                  <a:cubicBezTo>
                    <a:pt x="396" y="409"/>
                    <a:pt x="397" y="410"/>
                    <a:pt x="397" y="411"/>
                  </a:cubicBezTo>
                  <a:lnTo>
                    <a:pt x="397" y="411"/>
                  </a:lnTo>
                  <a:cubicBezTo>
                    <a:pt x="393" y="405"/>
                    <a:pt x="389" y="400"/>
                    <a:pt x="385" y="395"/>
                  </a:cubicBezTo>
                  <a:lnTo>
                    <a:pt x="385" y="395"/>
                  </a:lnTo>
                  <a:cubicBezTo>
                    <a:pt x="386" y="396"/>
                    <a:pt x="387" y="397"/>
                    <a:pt x="387" y="398"/>
                  </a:cubicBezTo>
                  <a:lnTo>
                    <a:pt x="387" y="398"/>
                  </a:lnTo>
                  <a:cubicBezTo>
                    <a:pt x="385" y="396"/>
                    <a:pt x="384" y="393"/>
                    <a:pt x="382" y="391"/>
                  </a:cubicBezTo>
                  <a:lnTo>
                    <a:pt x="382" y="391"/>
                  </a:lnTo>
                  <a:cubicBezTo>
                    <a:pt x="384" y="394"/>
                    <a:pt x="386" y="397"/>
                    <a:pt x="388" y="400"/>
                  </a:cubicBezTo>
                  <a:lnTo>
                    <a:pt x="388" y="400"/>
                  </a:lnTo>
                  <a:cubicBezTo>
                    <a:pt x="393" y="406"/>
                    <a:pt x="398" y="413"/>
                    <a:pt x="403" y="420"/>
                  </a:cubicBezTo>
                  <a:lnTo>
                    <a:pt x="403" y="420"/>
                  </a:lnTo>
                  <a:cubicBezTo>
                    <a:pt x="401" y="418"/>
                    <a:pt x="400" y="416"/>
                    <a:pt x="398" y="414"/>
                  </a:cubicBezTo>
                  <a:lnTo>
                    <a:pt x="398" y="414"/>
                  </a:lnTo>
                  <a:cubicBezTo>
                    <a:pt x="400" y="417"/>
                    <a:pt x="402" y="420"/>
                    <a:pt x="404" y="422"/>
                  </a:cubicBezTo>
                  <a:lnTo>
                    <a:pt x="404" y="422"/>
                  </a:lnTo>
                  <a:cubicBezTo>
                    <a:pt x="403" y="421"/>
                    <a:pt x="403" y="421"/>
                    <a:pt x="402" y="420"/>
                  </a:cubicBezTo>
                  <a:lnTo>
                    <a:pt x="402" y="420"/>
                  </a:lnTo>
                  <a:cubicBezTo>
                    <a:pt x="402" y="420"/>
                    <a:pt x="403" y="421"/>
                    <a:pt x="403" y="422"/>
                  </a:cubicBezTo>
                  <a:lnTo>
                    <a:pt x="403" y="422"/>
                  </a:lnTo>
                  <a:cubicBezTo>
                    <a:pt x="403" y="421"/>
                    <a:pt x="402" y="420"/>
                    <a:pt x="401" y="420"/>
                  </a:cubicBezTo>
                  <a:lnTo>
                    <a:pt x="401" y="420"/>
                  </a:lnTo>
                  <a:lnTo>
                    <a:pt x="406" y="426"/>
                  </a:lnTo>
                  <a:lnTo>
                    <a:pt x="406" y="426"/>
                  </a:lnTo>
                  <a:cubicBezTo>
                    <a:pt x="406" y="426"/>
                    <a:pt x="406" y="425"/>
                    <a:pt x="406" y="425"/>
                  </a:cubicBezTo>
                  <a:lnTo>
                    <a:pt x="406" y="425"/>
                  </a:lnTo>
                  <a:cubicBezTo>
                    <a:pt x="407" y="426"/>
                    <a:pt x="407" y="427"/>
                    <a:pt x="408" y="428"/>
                  </a:cubicBezTo>
                  <a:lnTo>
                    <a:pt x="408" y="428"/>
                  </a:lnTo>
                  <a:lnTo>
                    <a:pt x="406" y="426"/>
                  </a:lnTo>
                  <a:lnTo>
                    <a:pt x="406" y="426"/>
                  </a:lnTo>
                  <a:cubicBezTo>
                    <a:pt x="406" y="426"/>
                    <a:pt x="406" y="426"/>
                    <a:pt x="406" y="426"/>
                  </a:cubicBezTo>
                  <a:lnTo>
                    <a:pt x="406" y="426"/>
                  </a:lnTo>
                  <a:cubicBezTo>
                    <a:pt x="404" y="423"/>
                    <a:pt x="402" y="420"/>
                    <a:pt x="399" y="417"/>
                  </a:cubicBezTo>
                  <a:lnTo>
                    <a:pt x="399" y="417"/>
                  </a:lnTo>
                  <a:cubicBezTo>
                    <a:pt x="400" y="418"/>
                    <a:pt x="401" y="419"/>
                    <a:pt x="401" y="420"/>
                  </a:cubicBezTo>
                  <a:lnTo>
                    <a:pt x="401" y="420"/>
                  </a:lnTo>
                  <a:lnTo>
                    <a:pt x="401" y="419"/>
                  </a:lnTo>
                  <a:lnTo>
                    <a:pt x="401" y="419"/>
                  </a:lnTo>
                  <a:cubicBezTo>
                    <a:pt x="401" y="419"/>
                    <a:pt x="402" y="419"/>
                    <a:pt x="402" y="420"/>
                  </a:cubicBezTo>
                  <a:lnTo>
                    <a:pt x="402" y="420"/>
                  </a:lnTo>
                  <a:cubicBezTo>
                    <a:pt x="398" y="414"/>
                    <a:pt x="394" y="409"/>
                    <a:pt x="390" y="403"/>
                  </a:cubicBezTo>
                  <a:lnTo>
                    <a:pt x="390" y="403"/>
                  </a:lnTo>
                  <a:cubicBezTo>
                    <a:pt x="392" y="407"/>
                    <a:pt x="395" y="411"/>
                    <a:pt x="398" y="414"/>
                  </a:cubicBezTo>
                  <a:lnTo>
                    <a:pt x="398" y="414"/>
                  </a:lnTo>
                  <a:cubicBezTo>
                    <a:pt x="392" y="407"/>
                    <a:pt x="387" y="399"/>
                    <a:pt x="382" y="393"/>
                  </a:cubicBezTo>
                  <a:lnTo>
                    <a:pt x="382" y="393"/>
                  </a:lnTo>
                  <a:cubicBezTo>
                    <a:pt x="383" y="394"/>
                    <a:pt x="384" y="395"/>
                    <a:pt x="384" y="396"/>
                  </a:cubicBezTo>
                  <a:lnTo>
                    <a:pt x="384" y="396"/>
                  </a:lnTo>
                  <a:cubicBezTo>
                    <a:pt x="382" y="393"/>
                    <a:pt x="380" y="390"/>
                    <a:pt x="378" y="387"/>
                  </a:cubicBezTo>
                  <a:lnTo>
                    <a:pt x="378" y="387"/>
                  </a:lnTo>
                  <a:cubicBezTo>
                    <a:pt x="379" y="389"/>
                    <a:pt x="381" y="391"/>
                    <a:pt x="382" y="393"/>
                  </a:cubicBezTo>
                  <a:lnTo>
                    <a:pt x="382" y="393"/>
                  </a:lnTo>
                  <a:cubicBezTo>
                    <a:pt x="382" y="392"/>
                    <a:pt x="381" y="391"/>
                    <a:pt x="380" y="389"/>
                  </a:cubicBezTo>
                  <a:cubicBezTo>
                    <a:pt x="380" y="389"/>
                    <a:pt x="380" y="389"/>
                    <a:pt x="379" y="387"/>
                  </a:cubicBezTo>
                  <a:lnTo>
                    <a:pt x="379" y="387"/>
                  </a:lnTo>
                  <a:cubicBezTo>
                    <a:pt x="380" y="388"/>
                    <a:pt x="381" y="390"/>
                    <a:pt x="382" y="391"/>
                  </a:cubicBezTo>
                  <a:lnTo>
                    <a:pt x="382" y="391"/>
                  </a:lnTo>
                  <a:cubicBezTo>
                    <a:pt x="380" y="389"/>
                    <a:pt x="379" y="387"/>
                    <a:pt x="377" y="385"/>
                  </a:cubicBezTo>
                  <a:lnTo>
                    <a:pt x="377" y="385"/>
                  </a:lnTo>
                  <a:cubicBezTo>
                    <a:pt x="377" y="385"/>
                    <a:pt x="377" y="384"/>
                    <a:pt x="376" y="384"/>
                  </a:cubicBezTo>
                  <a:lnTo>
                    <a:pt x="376" y="384"/>
                  </a:lnTo>
                  <a:cubicBezTo>
                    <a:pt x="379" y="388"/>
                    <a:pt x="382" y="391"/>
                    <a:pt x="385" y="395"/>
                  </a:cubicBezTo>
                  <a:lnTo>
                    <a:pt x="385" y="395"/>
                  </a:lnTo>
                  <a:cubicBezTo>
                    <a:pt x="383" y="392"/>
                    <a:pt x="381" y="390"/>
                    <a:pt x="380" y="387"/>
                  </a:cubicBezTo>
                  <a:lnTo>
                    <a:pt x="380" y="387"/>
                  </a:lnTo>
                  <a:cubicBezTo>
                    <a:pt x="385" y="394"/>
                    <a:pt x="391" y="402"/>
                    <a:pt x="396" y="409"/>
                  </a:cubicBezTo>
                  <a:lnTo>
                    <a:pt x="396" y="409"/>
                  </a:lnTo>
                  <a:cubicBezTo>
                    <a:pt x="390" y="401"/>
                    <a:pt x="384" y="392"/>
                    <a:pt x="378" y="385"/>
                  </a:cubicBezTo>
                  <a:lnTo>
                    <a:pt x="378" y="385"/>
                  </a:lnTo>
                  <a:cubicBezTo>
                    <a:pt x="378" y="385"/>
                    <a:pt x="379" y="386"/>
                    <a:pt x="380" y="387"/>
                  </a:cubicBezTo>
                  <a:lnTo>
                    <a:pt x="380" y="387"/>
                  </a:lnTo>
                  <a:cubicBezTo>
                    <a:pt x="377" y="383"/>
                    <a:pt x="373" y="379"/>
                    <a:pt x="370" y="375"/>
                  </a:cubicBezTo>
                  <a:lnTo>
                    <a:pt x="370" y="375"/>
                  </a:lnTo>
                  <a:cubicBezTo>
                    <a:pt x="370" y="375"/>
                    <a:pt x="370" y="375"/>
                    <a:pt x="370" y="374"/>
                  </a:cubicBezTo>
                  <a:lnTo>
                    <a:pt x="370" y="374"/>
                  </a:lnTo>
                  <a:cubicBezTo>
                    <a:pt x="372" y="378"/>
                    <a:pt x="375" y="381"/>
                    <a:pt x="378" y="385"/>
                  </a:cubicBezTo>
                  <a:lnTo>
                    <a:pt x="378" y="385"/>
                  </a:lnTo>
                  <a:cubicBezTo>
                    <a:pt x="371" y="375"/>
                    <a:pt x="366" y="368"/>
                    <a:pt x="363" y="363"/>
                  </a:cubicBezTo>
                  <a:lnTo>
                    <a:pt x="363" y="363"/>
                  </a:lnTo>
                  <a:cubicBezTo>
                    <a:pt x="363" y="364"/>
                    <a:pt x="364" y="366"/>
                    <a:pt x="366" y="369"/>
                  </a:cubicBezTo>
                  <a:lnTo>
                    <a:pt x="366" y="369"/>
                  </a:lnTo>
                  <a:cubicBezTo>
                    <a:pt x="364" y="367"/>
                    <a:pt x="363" y="365"/>
                    <a:pt x="361" y="363"/>
                  </a:cubicBezTo>
                  <a:lnTo>
                    <a:pt x="361" y="363"/>
                  </a:lnTo>
                  <a:cubicBezTo>
                    <a:pt x="361" y="363"/>
                    <a:pt x="361" y="363"/>
                    <a:pt x="361" y="363"/>
                  </a:cubicBezTo>
                  <a:lnTo>
                    <a:pt x="361" y="363"/>
                  </a:lnTo>
                  <a:cubicBezTo>
                    <a:pt x="361" y="363"/>
                    <a:pt x="361" y="363"/>
                    <a:pt x="360" y="362"/>
                  </a:cubicBezTo>
                  <a:lnTo>
                    <a:pt x="360" y="362"/>
                  </a:lnTo>
                  <a:cubicBezTo>
                    <a:pt x="361" y="363"/>
                    <a:pt x="361" y="363"/>
                    <a:pt x="361" y="363"/>
                  </a:cubicBezTo>
                  <a:lnTo>
                    <a:pt x="361" y="363"/>
                  </a:lnTo>
                  <a:cubicBezTo>
                    <a:pt x="353" y="350"/>
                    <a:pt x="364" y="370"/>
                    <a:pt x="336" y="328"/>
                  </a:cubicBezTo>
                  <a:lnTo>
                    <a:pt x="336" y="328"/>
                  </a:lnTo>
                  <a:lnTo>
                    <a:pt x="433" y="425"/>
                  </a:lnTo>
                  <a:cubicBezTo>
                    <a:pt x="429" y="419"/>
                    <a:pt x="428" y="418"/>
                    <a:pt x="429" y="418"/>
                  </a:cubicBezTo>
                  <a:lnTo>
                    <a:pt x="429" y="418"/>
                  </a:lnTo>
                  <a:cubicBezTo>
                    <a:pt x="429" y="418"/>
                    <a:pt x="433" y="421"/>
                    <a:pt x="434" y="421"/>
                  </a:cubicBezTo>
                  <a:cubicBezTo>
                    <a:pt x="435" y="421"/>
                    <a:pt x="413" y="396"/>
                    <a:pt x="257" y="213"/>
                  </a:cubicBezTo>
                  <a:lnTo>
                    <a:pt x="257" y="213"/>
                  </a:lnTo>
                  <a:cubicBezTo>
                    <a:pt x="257" y="213"/>
                    <a:pt x="257" y="214"/>
                    <a:pt x="257" y="216"/>
                  </a:cubicBezTo>
                  <a:lnTo>
                    <a:pt x="257" y="216"/>
                  </a:lnTo>
                  <a:cubicBezTo>
                    <a:pt x="257" y="216"/>
                    <a:pt x="257" y="216"/>
                    <a:pt x="257" y="215"/>
                  </a:cubicBezTo>
                  <a:lnTo>
                    <a:pt x="257" y="215"/>
                  </a:lnTo>
                  <a:cubicBezTo>
                    <a:pt x="257" y="215"/>
                    <a:pt x="257" y="216"/>
                    <a:pt x="257" y="216"/>
                  </a:cubicBezTo>
                  <a:lnTo>
                    <a:pt x="257" y="216"/>
                  </a:lnTo>
                  <a:cubicBezTo>
                    <a:pt x="253" y="211"/>
                    <a:pt x="249" y="206"/>
                    <a:pt x="246" y="202"/>
                  </a:cubicBezTo>
                  <a:lnTo>
                    <a:pt x="246" y="202"/>
                  </a:lnTo>
                  <a:cubicBezTo>
                    <a:pt x="247" y="203"/>
                    <a:pt x="248" y="204"/>
                    <a:pt x="250" y="206"/>
                  </a:cubicBezTo>
                  <a:lnTo>
                    <a:pt x="250" y="206"/>
                  </a:lnTo>
                  <a:cubicBezTo>
                    <a:pt x="252" y="209"/>
                    <a:pt x="255" y="212"/>
                    <a:pt x="257" y="215"/>
                  </a:cubicBezTo>
                  <a:lnTo>
                    <a:pt x="257" y="215"/>
                  </a:lnTo>
                  <a:cubicBezTo>
                    <a:pt x="257" y="213"/>
                    <a:pt x="257" y="213"/>
                    <a:pt x="257" y="213"/>
                  </a:cubicBezTo>
                  <a:cubicBezTo>
                    <a:pt x="253" y="208"/>
                    <a:pt x="249" y="204"/>
                    <a:pt x="246" y="200"/>
                  </a:cubicBezTo>
                  <a:lnTo>
                    <a:pt x="246" y="200"/>
                  </a:lnTo>
                  <a:cubicBezTo>
                    <a:pt x="241" y="194"/>
                    <a:pt x="236" y="187"/>
                    <a:pt x="231" y="180"/>
                  </a:cubicBezTo>
                  <a:lnTo>
                    <a:pt x="231" y="180"/>
                  </a:lnTo>
                  <a:cubicBezTo>
                    <a:pt x="230" y="179"/>
                    <a:pt x="230" y="178"/>
                    <a:pt x="230" y="178"/>
                  </a:cubicBezTo>
                  <a:lnTo>
                    <a:pt x="230" y="178"/>
                  </a:lnTo>
                  <a:cubicBezTo>
                    <a:pt x="230" y="178"/>
                    <a:pt x="230" y="179"/>
                    <a:pt x="230" y="179"/>
                  </a:cubicBezTo>
                  <a:lnTo>
                    <a:pt x="230" y="179"/>
                  </a:lnTo>
                  <a:cubicBezTo>
                    <a:pt x="229" y="177"/>
                    <a:pt x="227" y="175"/>
                    <a:pt x="225" y="173"/>
                  </a:cubicBezTo>
                  <a:lnTo>
                    <a:pt x="225" y="173"/>
                  </a:lnTo>
                  <a:cubicBezTo>
                    <a:pt x="227" y="175"/>
                    <a:pt x="228" y="177"/>
                    <a:pt x="230" y="179"/>
                  </a:cubicBezTo>
                  <a:lnTo>
                    <a:pt x="230" y="179"/>
                  </a:lnTo>
                  <a:cubicBezTo>
                    <a:pt x="230" y="180"/>
                    <a:pt x="230" y="181"/>
                    <a:pt x="230" y="181"/>
                  </a:cubicBezTo>
                  <a:lnTo>
                    <a:pt x="230" y="181"/>
                  </a:lnTo>
                  <a:cubicBezTo>
                    <a:pt x="228" y="178"/>
                    <a:pt x="226" y="176"/>
                    <a:pt x="223" y="171"/>
                  </a:cubicBezTo>
                  <a:lnTo>
                    <a:pt x="223" y="171"/>
                  </a:lnTo>
                  <a:cubicBezTo>
                    <a:pt x="222" y="170"/>
                    <a:pt x="222" y="170"/>
                    <a:pt x="222" y="169"/>
                  </a:cubicBezTo>
                  <a:lnTo>
                    <a:pt x="222" y="169"/>
                  </a:lnTo>
                  <a:cubicBezTo>
                    <a:pt x="222" y="169"/>
                    <a:pt x="222" y="170"/>
                    <a:pt x="222" y="170"/>
                  </a:cubicBezTo>
                  <a:lnTo>
                    <a:pt x="222" y="170"/>
                  </a:lnTo>
                  <a:cubicBezTo>
                    <a:pt x="222" y="169"/>
                    <a:pt x="221" y="169"/>
                    <a:pt x="220" y="167"/>
                  </a:cubicBezTo>
                  <a:lnTo>
                    <a:pt x="220" y="167"/>
                  </a:lnTo>
                  <a:cubicBezTo>
                    <a:pt x="221" y="168"/>
                    <a:pt x="221" y="168"/>
                    <a:pt x="222" y="169"/>
                  </a:cubicBezTo>
                  <a:lnTo>
                    <a:pt x="219" y="166"/>
                  </a:lnTo>
                  <a:lnTo>
                    <a:pt x="219" y="166"/>
                  </a:lnTo>
                  <a:cubicBezTo>
                    <a:pt x="219" y="166"/>
                    <a:pt x="220" y="167"/>
                    <a:pt x="220" y="167"/>
                  </a:cubicBezTo>
                  <a:lnTo>
                    <a:pt x="220" y="167"/>
                  </a:lnTo>
                  <a:cubicBezTo>
                    <a:pt x="220" y="167"/>
                    <a:pt x="219" y="166"/>
                    <a:pt x="218" y="165"/>
                  </a:cubicBezTo>
                  <a:lnTo>
                    <a:pt x="218" y="165"/>
                  </a:lnTo>
                  <a:cubicBezTo>
                    <a:pt x="220" y="168"/>
                    <a:pt x="221" y="169"/>
                    <a:pt x="221" y="170"/>
                  </a:cubicBezTo>
                  <a:lnTo>
                    <a:pt x="221" y="170"/>
                  </a:lnTo>
                  <a:cubicBezTo>
                    <a:pt x="220" y="168"/>
                    <a:pt x="218" y="166"/>
                    <a:pt x="216" y="163"/>
                  </a:cubicBezTo>
                  <a:lnTo>
                    <a:pt x="216" y="163"/>
                  </a:lnTo>
                  <a:cubicBezTo>
                    <a:pt x="217" y="164"/>
                    <a:pt x="217" y="165"/>
                    <a:pt x="218" y="165"/>
                  </a:cubicBezTo>
                  <a:lnTo>
                    <a:pt x="218" y="165"/>
                  </a:lnTo>
                  <a:cubicBezTo>
                    <a:pt x="217" y="164"/>
                    <a:pt x="217" y="163"/>
                    <a:pt x="216" y="162"/>
                  </a:cubicBezTo>
                  <a:lnTo>
                    <a:pt x="216" y="162"/>
                  </a:lnTo>
                  <a:lnTo>
                    <a:pt x="219" y="166"/>
                  </a:lnTo>
                  <a:lnTo>
                    <a:pt x="219" y="166"/>
                  </a:lnTo>
                  <a:cubicBezTo>
                    <a:pt x="215" y="161"/>
                    <a:pt x="211" y="154"/>
                    <a:pt x="204" y="146"/>
                  </a:cubicBezTo>
                  <a:lnTo>
                    <a:pt x="204" y="146"/>
                  </a:lnTo>
                  <a:cubicBezTo>
                    <a:pt x="204" y="146"/>
                    <a:pt x="204" y="145"/>
                    <a:pt x="204" y="145"/>
                  </a:cubicBezTo>
                  <a:lnTo>
                    <a:pt x="204" y="145"/>
                  </a:lnTo>
                  <a:cubicBezTo>
                    <a:pt x="206" y="148"/>
                    <a:pt x="209" y="151"/>
                    <a:pt x="211" y="154"/>
                  </a:cubicBezTo>
                  <a:lnTo>
                    <a:pt x="211" y="154"/>
                  </a:lnTo>
                  <a:cubicBezTo>
                    <a:pt x="211" y="154"/>
                    <a:pt x="211" y="154"/>
                    <a:pt x="211" y="154"/>
                  </a:cubicBezTo>
                  <a:lnTo>
                    <a:pt x="211" y="154"/>
                  </a:lnTo>
                  <a:cubicBezTo>
                    <a:pt x="210" y="154"/>
                    <a:pt x="212" y="156"/>
                    <a:pt x="222" y="169"/>
                  </a:cubicBezTo>
                  <a:cubicBezTo>
                    <a:pt x="218" y="163"/>
                    <a:pt x="214" y="158"/>
                    <a:pt x="211" y="154"/>
                  </a:cubicBezTo>
                  <a:lnTo>
                    <a:pt x="211" y="154"/>
                  </a:lnTo>
                  <a:cubicBezTo>
                    <a:pt x="211" y="154"/>
                    <a:pt x="211" y="154"/>
                    <a:pt x="211" y="154"/>
                  </a:cubicBezTo>
                  <a:lnTo>
                    <a:pt x="211" y="154"/>
                  </a:lnTo>
                  <a:cubicBezTo>
                    <a:pt x="216" y="161"/>
                    <a:pt x="221" y="167"/>
                    <a:pt x="225" y="173"/>
                  </a:cubicBezTo>
                  <a:lnTo>
                    <a:pt x="225" y="173"/>
                  </a:lnTo>
                  <a:cubicBezTo>
                    <a:pt x="216" y="159"/>
                    <a:pt x="210" y="151"/>
                    <a:pt x="204" y="144"/>
                  </a:cubicBezTo>
                  <a:lnTo>
                    <a:pt x="204" y="144"/>
                  </a:lnTo>
                  <a:cubicBezTo>
                    <a:pt x="204" y="143"/>
                    <a:pt x="204" y="143"/>
                    <a:pt x="204" y="142"/>
                  </a:cubicBezTo>
                  <a:cubicBezTo>
                    <a:pt x="189" y="123"/>
                    <a:pt x="180" y="111"/>
                    <a:pt x="172" y="102"/>
                  </a:cubicBezTo>
                  <a:lnTo>
                    <a:pt x="172" y="102"/>
                  </a:lnTo>
                  <a:lnTo>
                    <a:pt x="169" y="98"/>
                  </a:lnTo>
                  <a:cubicBezTo>
                    <a:pt x="167" y="97"/>
                    <a:pt x="166" y="95"/>
                    <a:pt x="165" y="94"/>
                  </a:cubicBezTo>
                  <a:lnTo>
                    <a:pt x="165" y="94"/>
                  </a:lnTo>
                  <a:cubicBezTo>
                    <a:pt x="162" y="91"/>
                    <a:pt x="160" y="88"/>
                    <a:pt x="158" y="85"/>
                  </a:cubicBezTo>
                  <a:lnTo>
                    <a:pt x="158" y="85"/>
                  </a:lnTo>
                  <a:lnTo>
                    <a:pt x="151" y="72"/>
                  </a:lnTo>
                  <a:cubicBezTo>
                    <a:pt x="148" y="70"/>
                    <a:pt x="146" y="69"/>
                    <a:pt x="144" y="68"/>
                  </a:cubicBezTo>
                  <a:lnTo>
                    <a:pt x="144" y="68"/>
                  </a:lnTo>
                  <a:cubicBezTo>
                    <a:pt x="142" y="65"/>
                    <a:pt x="140" y="63"/>
                    <a:pt x="139" y="61"/>
                  </a:cubicBezTo>
                  <a:lnTo>
                    <a:pt x="139" y="61"/>
                  </a:lnTo>
                  <a:cubicBezTo>
                    <a:pt x="140" y="63"/>
                    <a:pt x="141" y="65"/>
                    <a:pt x="142" y="67"/>
                  </a:cubicBezTo>
                  <a:lnTo>
                    <a:pt x="142" y="67"/>
                  </a:lnTo>
                  <a:cubicBezTo>
                    <a:pt x="142" y="66"/>
                    <a:pt x="142" y="66"/>
                    <a:pt x="141" y="66"/>
                  </a:cubicBezTo>
                  <a:lnTo>
                    <a:pt x="141" y="66"/>
                  </a:lnTo>
                  <a:cubicBezTo>
                    <a:pt x="142" y="67"/>
                    <a:pt x="143" y="68"/>
                    <a:pt x="143" y="69"/>
                  </a:cubicBezTo>
                  <a:lnTo>
                    <a:pt x="143" y="69"/>
                  </a:lnTo>
                  <a:cubicBezTo>
                    <a:pt x="143" y="69"/>
                    <a:pt x="143" y="69"/>
                    <a:pt x="143" y="69"/>
                  </a:cubicBezTo>
                  <a:lnTo>
                    <a:pt x="143" y="69"/>
                  </a:lnTo>
                  <a:cubicBezTo>
                    <a:pt x="145" y="72"/>
                    <a:pt x="147" y="75"/>
                    <a:pt x="149" y="78"/>
                  </a:cubicBezTo>
                  <a:lnTo>
                    <a:pt x="149" y="78"/>
                  </a:lnTo>
                  <a:cubicBezTo>
                    <a:pt x="148" y="77"/>
                    <a:pt x="147" y="77"/>
                    <a:pt x="146" y="76"/>
                  </a:cubicBezTo>
                  <a:lnTo>
                    <a:pt x="146" y="76"/>
                  </a:lnTo>
                  <a:lnTo>
                    <a:pt x="154" y="89"/>
                  </a:lnTo>
                  <a:lnTo>
                    <a:pt x="154" y="89"/>
                  </a:lnTo>
                  <a:cubicBezTo>
                    <a:pt x="153" y="89"/>
                    <a:pt x="152" y="89"/>
                    <a:pt x="151" y="89"/>
                  </a:cubicBezTo>
                  <a:cubicBezTo>
                    <a:pt x="151" y="81"/>
                    <a:pt x="142" y="72"/>
                    <a:pt x="142" y="72"/>
                  </a:cubicBezTo>
                  <a:lnTo>
                    <a:pt x="142" y="72"/>
                  </a:lnTo>
                  <a:cubicBezTo>
                    <a:pt x="142" y="72"/>
                    <a:pt x="144" y="73"/>
                    <a:pt x="146" y="76"/>
                  </a:cubicBezTo>
                  <a:lnTo>
                    <a:pt x="146" y="76"/>
                  </a:lnTo>
                  <a:lnTo>
                    <a:pt x="142" y="68"/>
                  </a:lnTo>
                  <a:lnTo>
                    <a:pt x="142" y="68"/>
                  </a:lnTo>
                  <a:cubicBezTo>
                    <a:pt x="142" y="68"/>
                    <a:pt x="142" y="68"/>
                    <a:pt x="143" y="69"/>
                  </a:cubicBezTo>
                  <a:lnTo>
                    <a:pt x="143" y="69"/>
                  </a:lnTo>
                  <a:cubicBezTo>
                    <a:pt x="142" y="68"/>
                    <a:pt x="141" y="67"/>
                    <a:pt x="141" y="66"/>
                  </a:cubicBezTo>
                  <a:lnTo>
                    <a:pt x="141" y="66"/>
                  </a:lnTo>
                  <a:cubicBezTo>
                    <a:pt x="141" y="66"/>
                    <a:pt x="141" y="66"/>
                    <a:pt x="141" y="66"/>
                  </a:cubicBezTo>
                  <a:lnTo>
                    <a:pt x="141" y="66"/>
                  </a:lnTo>
                  <a:cubicBezTo>
                    <a:pt x="139" y="62"/>
                    <a:pt x="136" y="58"/>
                    <a:pt x="133" y="54"/>
                  </a:cubicBezTo>
                  <a:lnTo>
                    <a:pt x="133" y="54"/>
                  </a:lnTo>
                  <a:cubicBezTo>
                    <a:pt x="136" y="58"/>
                    <a:pt x="138" y="62"/>
                    <a:pt x="141" y="66"/>
                  </a:cubicBezTo>
                  <a:lnTo>
                    <a:pt x="141" y="66"/>
                  </a:lnTo>
                  <a:cubicBezTo>
                    <a:pt x="140" y="65"/>
                    <a:pt x="140" y="65"/>
                    <a:pt x="140" y="65"/>
                  </a:cubicBezTo>
                  <a:lnTo>
                    <a:pt x="140" y="65"/>
                  </a:lnTo>
                  <a:lnTo>
                    <a:pt x="142" y="68"/>
                  </a:lnTo>
                  <a:lnTo>
                    <a:pt x="142" y="68"/>
                  </a:lnTo>
                  <a:cubicBezTo>
                    <a:pt x="141" y="68"/>
                    <a:pt x="140" y="67"/>
                    <a:pt x="139" y="67"/>
                  </a:cubicBezTo>
                  <a:lnTo>
                    <a:pt x="139" y="67"/>
                  </a:lnTo>
                  <a:lnTo>
                    <a:pt x="142" y="72"/>
                  </a:lnTo>
                  <a:cubicBezTo>
                    <a:pt x="138" y="68"/>
                    <a:pt x="136" y="66"/>
                    <a:pt x="133" y="63"/>
                  </a:cubicBezTo>
                  <a:lnTo>
                    <a:pt x="133" y="63"/>
                  </a:lnTo>
                  <a:cubicBezTo>
                    <a:pt x="136" y="65"/>
                    <a:pt x="138" y="66"/>
                    <a:pt x="139" y="67"/>
                  </a:cubicBezTo>
                  <a:lnTo>
                    <a:pt x="139" y="67"/>
                  </a:lnTo>
                  <a:lnTo>
                    <a:pt x="136" y="63"/>
                  </a:lnTo>
                  <a:lnTo>
                    <a:pt x="136" y="63"/>
                  </a:lnTo>
                  <a:cubicBezTo>
                    <a:pt x="138" y="63"/>
                    <a:pt x="138" y="63"/>
                    <a:pt x="140" y="65"/>
                  </a:cubicBezTo>
                  <a:lnTo>
                    <a:pt x="140" y="65"/>
                  </a:lnTo>
                  <a:lnTo>
                    <a:pt x="133" y="54"/>
                  </a:lnTo>
                  <a:lnTo>
                    <a:pt x="133" y="54"/>
                  </a:lnTo>
                  <a:cubicBezTo>
                    <a:pt x="133" y="54"/>
                    <a:pt x="133" y="54"/>
                    <a:pt x="133" y="54"/>
                  </a:cubicBezTo>
                  <a:lnTo>
                    <a:pt x="133" y="54"/>
                  </a:lnTo>
                  <a:cubicBezTo>
                    <a:pt x="133" y="54"/>
                    <a:pt x="135" y="56"/>
                    <a:pt x="139" y="61"/>
                  </a:cubicBezTo>
                  <a:lnTo>
                    <a:pt x="139" y="61"/>
                  </a:lnTo>
                  <a:cubicBezTo>
                    <a:pt x="137" y="58"/>
                    <a:pt x="135" y="56"/>
                    <a:pt x="133" y="54"/>
                  </a:cubicBezTo>
                  <a:lnTo>
                    <a:pt x="133" y="54"/>
                  </a:lnTo>
                  <a:cubicBezTo>
                    <a:pt x="133" y="54"/>
                    <a:pt x="133" y="54"/>
                    <a:pt x="133" y="54"/>
                  </a:cubicBezTo>
                  <a:lnTo>
                    <a:pt x="133" y="54"/>
                  </a:lnTo>
                  <a:cubicBezTo>
                    <a:pt x="133" y="54"/>
                    <a:pt x="133" y="54"/>
                    <a:pt x="133" y="54"/>
                  </a:cubicBezTo>
                  <a:cubicBezTo>
                    <a:pt x="133" y="58"/>
                    <a:pt x="133" y="58"/>
                    <a:pt x="133" y="58"/>
                  </a:cubicBezTo>
                  <a:lnTo>
                    <a:pt x="108" y="20"/>
                  </a:lnTo>
                  <a:lnTo>
                    <a:pt x="108" y="20"/>
                  </a:lnTo>
                  <a:cubicBezTo>
                    <a:pt x="108" y="20"/>
                    <a:pt x="109" y="21"/>
                    <a:pt x="109" y="21"/>
                  </a:cubicBezTo>
                  <a:cubicBezTo>
                    <a:pt x="109" y="21"/>
                    <a:pt x="108" y="20"/>
                    <a:pt x="107" y="19"/>
                  </a:cubicBezTo>
                  <a:close/>
                  <a:moveTo>
                    <a:pt x="523" y="577"/>
                  </a:moveTo>
                  <a:cubicBezTo>
                    <a:pt x="540" y="611"/>
                    <a:pt x="557" y="619"/>
                    <a:pt x="557" y="628"/>
                  </a:cubicBezTo>
                  <a:lnTo>
                    <a:pt x="575" y="646"/>
                  </a:lnTo>
                  <a:cubicBezTo>
                    <a:pt x="548" y="610"/>
                    <a:pt x="535" y="593"/>
                    <a:pt x="523" y="577"/>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1" name="Google Shape;5781;p26"/>
            <p:cNvSpPr/>
            <p:nvPr/>
          </p:nvSpPr>
          <p:spPr>
            <a:xfrm rot="1085081">
              <a:off x="536128" y="5013628"/>
              <a:ext cx="4811" cy="3819"/>
            </a:xfrm>
            <a:custGeom>
              <a:avLst/>
              <a:gdLst/>
              <a:ahLst/>
              <a:cxnLst/>
              <a:rect l="l" t="t" r="r" b="b"/>
              <a:pathLst>
                <a:path w="27" h="28" extrusionOk="0">
                  <a:moveTo>
                    <a:pt x="27" y="27"/>
                  </a:moveTo>
                  <a:cubicBezTo>
                    <a:pt x="18" y="18"/>
                    <a:pt x="9" y="9"/>
                    <a:pt x="0" y="1"/>
                  </a:cubicBezTo>
                  <a:cubicBezTo>
                    <a:pt x="9" y="9"/>
                    <a:pt x="18" y="18"/>
                    <a:pt x="27" y="27"/>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2" name="Google Shape;5782;p26"/>
            <p:cNvSpPr/>
            <p:nvPr/>
          </p:nvSpPr>
          <p:spPr>
            <a:xfrm rot="1085081">
              <a:off x="492074" y="4941696"/>
              <a:ext cx="1604" cy="1364"/>
            </a:xfrm>
            <a:custGeom>
              <a:avLst/>
              <a:gdLst/>
              <a:ahLst/>
              <a:cxnLst/>
              <a:rect l="l" t="t" r="r" b="b"/>
              <a:pathLst>
                <a:path w="9" h="10" extrusionOk="0">
                  <a:moveTo>
                    <a:pt x="9" y="9"/>
                  </a:moveTo>
                  <a:lnTo>
                    <a:pt x="9" y="9"/>
                  </a:lnTo>
                  <a:lnTo>
                    <a:pt x="0"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p26"/>
            <p:cNvSpPr/>
            <p:nvPr/>
          </p:nvSpPr>
          <p:spPr>
            <a:xfrm rot="1085081">
              <a:off x="539276" y="5019413"/>
              <a:ext cx="3386" cy="2591"/>
            </a:xfrm>
            <a:custGeom>
              <a:avLst/>
              <a:gdLst/>
              <a:ahLst/>
              <a:cxnLst/>
              <a:rect l="l" t="t" r="r" b="b"/>
              <a:pathLst>
                <a:path w="19" h="19" extrusionOk="0">
                  <a:moveTo>
                    <a:pt x="1" y="1"/>
                  </a:moveTo>
                  <a:lnTo>
                    <a:pt x="1" y="1"/>
                  </a:lnTo>
                  <a:cubicBezTo>
                    <a:pt x="9" y="10"/>
                    <a:pt x="9" y="19"/>
                    <a:pt x="18" y="19"/>
                  </a:cubicBezTo>
                  <a:cubicBezTo>
                    <a:pt x="18" y="19"/>
                    <a:pt x="9" y="10"/>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4" name="Google Shape;5784;p26"/>
            <p:cNvSpPr/>
            <p:nvPr/>
          </p:nvSpPr>
          <p:spPr>
            <a:xfrm rot="1085081">
              <a:off x="499461" y="4938147"/>
              <a:ext cx="3386" cy="3682"/>
            </a:xfrm>
            <a:custGeom>
              <a:avLst/>
              <a:gdLst/>
              <a:ahLst/>
              <a:cxnLst/>
              <a:rect l="l" t="t" r="r" b="b"/>
              <a:pathLst>
                <a:path w="19" h="27" extrusionOk="0">
                  <a:moveTo>
                    <a:pt x="0" y="0"/>
                  </a:moveTo>
                  <a:lnTo>
                    <a:pt x="9" y="18"/>
                  </a:lnTo>
                  <a:cubicBezTo>
                    <a:pt x="9" y="18"/>
                    <a:pt x="10" y="18"/>
                    <a:pt x="11" y="18"/>
                  </a:cubicBezTo>
                  <a:lnTo>
                    <a:pt x="11" y="18"/>
                  </a:lnTo>
                  <a:cubicBezTo>
                    <a:pt x="5" y="10"/>
                    <a:pt x="1" y="1"/>
                    <a:pt x="0" y="0"/>
                  </a:cubicBezTo>
                  <a:close/>
                  <a:moveTo>
                    <a:pt x="11" y="18"/>
                  </a:moveTo>
                  <a:lnTo>
                    <a:pt x="11" y="18"/>
                  </a:lnTo>
                  <a:cubicBezTo>
                    <a:pt x="13" y="21"/>
                    <a:pt x="16" y="24"/>
                    <a:pt x="18" y="27"/>
                  </a:cubicBezTo>
                  <a:cubicBezTo>
                    <a:pt x="18" y="20"/>
                    <a:pt x="14" y="19"/>
                    <a:pt x="11" y="18"/>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5" name="Google Shape;5785;p26"/>
            <p:cNvSpPr/>
            <p:nvPr/>
          </p:nvSpPr>
          <p:spPr>
            <a:xfrm rot="1085081">
              <a:off x="522235" y="4984988"/>
              <a:ext cx="4811" cy="3819"/>
            </a:xfrm>
            <a:custGeom>
              <a:avLst/>
              <a:gdLst/>
              <a:ahLst/>
              <a:cxnLst/>
              <a:rect l="l" t="t" r="r" b="b"/>
              <a:pathLst>
                <a:path w="27" h="28" extrusionOk="0">
                  <a:moveTo>
                    <a:pt x="0" y="1"/>
                  </a:moveTo>
                  <a:lnTo>
                    <a:pt x="18" y="27"/>
                  </a:lnTo>
                  <a:lnTo>
                    <a:pt x="27" y="27"/>
                  </a:lnTo>
                  <a:cubicBezTo>
                    <a:pt x="18" y="19"/>
                    <a:pt x="1"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6" name="Google Shape;5786;p26"/>
            <p:cNvSpPr/>
            <p:nvPr/>
          </p:nvSpPr>
          <p:spPr>
            <a:xfrm rot="1085081">
              <a:off x="513570" y="4966657"/>
              <a:ext cx="3208" cy="2591"/>
            </a:xfrm>
            <a:custGeom>
              <a:avLst/>
              <a:gdLst/>
              <a:ahLst/>
              <a:cxnLst/>
              <a:rect l="l" t="t" r="r" b="b"/>
              <a:pathLst>
                <a:path w="18" h="19" extrusionOk="0">
                  <a:moveTo>
                    <a:pt x="0" y="1"/>
                  </a:moveTo>
                  <a:cubicBezTo>
                    <a:pt x="0" y="1"/>
                    <a:pt x="0" y="1"/>
                    <a:pt x="9" y="19"/>
                  </a:cubicBezTo>
                  <a:cubicBezTo>
                    <a:pt x="9" y="10"/>
                    <a:pt x="18" y="19"/>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7" name="Google Shape;5787;p26"/>
            <p:cNvSpPr/>
            <p:nvPr/>
          </p:nvSpPr>
          <p:spPr>
            <a:xfrm rot="1085081">
              <a:off x="514810" y="4967826"/>
              <a:ext cx="178" cy="1364"/>
            </a:xfrm>
            <a:custGeom>
              <a:avLst/>
              <a:gdLst/>
              <a:ahLst/>
              <a:cxnLst/>
              <a:rect l="l" t="t" r="r" b="b"/>
              <a:pathLst>
                <a:path w="1" h="10" extrusionOk="0">
                  <a:moveTo>
                    <a:pt x="1" y="10"/>
                  </a:moveTo>
                  <a:cubicBezTo>
                    <a:pt x="1" y="1"/>
                    <a:pt x="1" y="10"/>
                    <a:pt x="1" y="1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26"/>
            <p:cNvSpPr/>
            <p:nvPr/>
          </p:nvSpPr>
          <p:spPr>
            <a:xfrm rot="1085081">
              <a:off x="501544" y="4941535"/>
              <a:ext cx="4811" cy="5046"/>
            </a:xfrm>
            <a:custGeom>
              <a:avLst/>
              <a:gdLst/>
              <a:ahLst/>
              <a:cxnLst/>
              <a:rect l="l" t="t" r="r" b="b"/>
              <a:pathLst>
                <a:path w="27" h="37" extrusionOk="0">
                  <a:moveTo>
                    <a:pt x="0" y="1"/>
                  </a:moveTo>
                  <a:cubicBezTo>
                    <a:pt x="18" y="27"/>
                    <a:pt x="18" y="27"/>
                    <a:pt x="27" y="36"/>
                  </a:cubicBez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9" name="Google Shape;5789;p26"/>
            <p:cNvSpPr/>
            <p:nvPr/>
          </p:nvSpPr>
          <p:spPr>
            <a:xfrm rot="1085081">
              <a:off x="519692" y="4980810"/>
              <a:ext cx="6593" cy="7365"/>
            </a:xfrm>
            <a:custGeom>
              <a:avLst/>
              <a:gdLst/>
              <a:ahLst/>
              <a:cxnLst/>
              <a:rect l="l" t="t" r="r" b="b"/>
              <a:pathLst>
                <a:path w="37" h="54" extrusionOk="0">
                  <a:moveTo>
                    <a:pt x="1" y="0"/>
                  </a:moveTo>
                  <a:lnTo>
                    <a:pt x="27" y="45"/>
                  </a:lnTo>
                  <a:lnTo>
                    <a:pt x="36" y="53"/>
                  </a:lnTo>
                  <a:lnTo>
                    <a:pt x="1"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0" name="Google Shape;5790;p26"/>
            <p:cNvSpPr/>
            <p:nvPr/>
          </p:nvSpPr>
          <p:spPr>
            <a:xfrm rot="1085081">
              <a:off x="521717" y="4981850"/>
              <a:ext cx="1782" cy="2455"/>
            </a:xfrm>
            <a:custGeom>
              <a:avLst/>
              <a:gdLst/>
              <a:ahLst/>
              <a:cxnLst/>
              <a:rect l="l" t="t" r="r" b="b"/>
              <a:pathLst>
                <a:path w="10" h="18" extrusionOk="0">
                  <a:moveTo>
                    <a:pt x="1" y="0"/>
                  </a:moveTo>
                  <a:cubicBezTo>
                    <a:pt x="1" y="0"/>
                    <a:pt x="1" y="0"/>
                    <a:pt x="1" y="9"/>
                  </a:cubicBezTo>
                  <a:lnTo>
                    <a:pt x="9" y="18"/>
                  </a:lnTo>
                  <a:lnTo>
                    <a:pt x="1"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1" name="Google Shape;5791;p26"/>
            <p:cNvSpPr/>
            <p:nvPr/>
          </p:nvSpPr>
          <p:spPr>
            <a:xfrm rot="1085081">
              <a:off x="520742" y="4980212"/>
              <a:ext cx="1782" cy="1364"/>
            </a:xfrm>
            <a:custGeom>
              <a:avLst/>
              <a:gdLst/>
              <a:ahLst/>
              <a:cxnLst/>
              <a:rect l="l" t="t" r="r" b="b"/>
              <a:pathLst>
                <a:path w="10" h="10" extrusionOk="0">
                  <a:moveTo>
                    <a:pt x="1" y="0"/>
                  </a:moveTo>
                  <a:cubicBezTo>
                    <a:pt x="1" y="0"/>
                    <a:pt x="1" y="9"/>
                    <a:pt x="10" y="9"/>
                  </a:cubicBezTo>
                  <a:cubicBezTo>
                    <a:pt x="10" y="9"/>
                    <a:pt x="10" y="9"/>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2" name="Google Shape;5792;p26"/>
            <p:cNvSpPr/>
            <p:nvPr/>
          </p:nvSpPr>
          <p:spPr>
            <a:xfrm rot="1085081">
              <a:off x="524432" y="4989020"/>
              <a:ext cx="1604" cy="2455"/>
            </a:xfrm>
            <a:custGeom>
              <a:avLst/>
              <a:gdLst/>
              <a:ahLst/>
              <a:cxnLst/>
              <a:rect l="l" t="t" r="r" b="b"/>
              <a:pathLst>
                <a:path w="9" h="18" extrusionOk="0">
                  <a:moveTo>
                    <a:pt x="0" y="0"/>
                  </a:moveTo>
                  <a:lnTo>
                    <a:pt x="9" y="18"/>
                  </a:lnTo>
                  <a:lnTo>
                    <a:pt x="9"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3" name="Google Shape;5793;p26"/>
            <p:cNvSpPr/>
            <p:nvPr/>
          </p:nvSpPr>
          <p:spPr>
            <a:xfrm rot="1085081">
              <a:off x="519732" y="4981789"/>
              <a:ext cx="4990" cy="4910"/>
            </a:xfrm>
            <a:custGeom>
              <a:avLst/>
              <a:gdLst/>
              <a:ahLst/>
              <a:cxnLst/>
              <a:rect l="l" t="t" r="r" b="b"/>
              <a:pathLst>
                <a:path w="28" h="36" extrusionOk="0">
                  <a:moveTo>
                    <a:pt x="1" y="0"/>
                  </a:moveTo>
                  <a:lnTo>
                    <a:pt x="10" y="9"/>
                  </a:lnTo>
                  <a:cubicBezTo>
                    <a:pt x="14" y="14"/>
                    <a:pt x="17" y="17"/>
                    <a:pt x="20" y="20"/>
                  </a:cubicBezTo>
                  <a:lnTo>
                    <a:pt x="20" y="20"/>
                  </a:lnTo>
                  <a:cubicBezTo>
                    <a:pt x="16" y="12"/>
                    <a:pt x="12" y="6"/>
                    <a:pt x="1" y="0"/>
                  </a:cubicBezTo>
                  <a:close/>
                  <a:moveTo>
                    <a:pt x="20" y="20"/>
                  </a:moveTo>
                  <a:cubicBezTo>
                    <a:pt x="22" y="24"/>
                    <a:pt x="24" y="29"/>
                    <a:pt x="27" y="36"/>
                  </a:cubicBezTo>
                  <a:cubicBezTo>
                    <a:pt x="27" y="29"/>
                    <a:pt x="27" y="27"/>
                    <a:pt x="20" y="2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4" name="Google Shape;5794;p26"/>
            <p:cNvSpPr/>
            <p:nvPr/>
          </p:nvSpPr>
          <p:spPr>
            <a:xfrm rot="1085081">
              <a:off x="528530" y="4999169"/>
              <a:ext cx="8019" cy="8592"/>
            </a:xfrm>
            <a:custGeom>
              <a:avLst/>
              <a:gdLst/>
              <a:ahLst/>
              <a:cxnLst/>
              <a:rect l="l" t="t" r="r" b="b"/>
              <a:pathLst>
                <a:path w="45" h="63" extrusionOk="0">
                  <a:moveTo>
                    <a:pt x="0" y="0"/>
                  </a:moveTo>
                  <a:cubicBezTo>
                    <a:pt x="8" y="15"/>
                    <a:pt x="15" y="24"/>
                    <a:pt x="22" y="31"/>
                  </a:cubicBezTo>
                  <a:lnTo>
                    <a:pt x="22" y="31"/>
                  </a:lnTo>
                  <a:lnTo>
                    <a:pt x="0" y="0"/>
                  </a:lnTo>
                  <a:close/>
                  <a:moveTo>
                    <a:pt x="22" y="31"/>
                  </a:moveTo>
                  <a:lnTo>
                    <a:pt x="44" y="62"/>
                  </a:lnTo>
                  <a:lnTo>
                    <a:pt x="44" y="62"/>
                  </a:lnTo>
                  <a:lnTo>
                    <a:pt x="27" y="36"/>
                  </a:lnTo>
                  <a:cubicBezTo>
                    <a:pt x="25" y="34"/>
                    <a:pt x="24" y="33"/>
                    <a:pt x="22" y="3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5" name="Google Shape;5795;p26"/>
            <p:cNvSpPr/>
            <p:nvPr/>
          </p:nvSpPr>
          <p:spPr>
            <a:xfrm rot="1085081">
              <a:off x="532636" y="5007788"/>
              <a:ext cx="6415" cy="6137"/>
            </a:xfrm>
            <a:custGeom>
              <a:avLst/>
              <a:gdLst/>
              <a:ahLst/>
              <a:cxnLst/>
              <a:rect l="l" t="t" r="r" b="b"/>
              <a:pathLst>
                <a:path w="36" h="45" extrusionOk="0">
                  <a:moveTo>
                    <a:pt x="1" y="0"/>
                  </a:moveTo>
                  <a:cubicBezTo>
                    <a:pt x="7" y="12"/>
                    <a:pt x="17" y="20"/>
                    <a:pt x="26" y="30"/>
                  </a:cubicBezTo>
                  <a:lnTo>
                    <a:pt x="26" y="30"/>
                  </a:lnTo>
                  <a:cubicBezTo>
                    <a:pt x="19" y="21"/>
                    <a:pt x="10" y="9"/>
                    <a:pt x="1" y="0"/>
                  </a:cubicBezTo>
                  <a:close/>
                  <a:moveTo>
                    <a:pt x="26" y="30"/>
                  </a:moveTo>
                  <a:lnTo>
                    <a:pt x="26" y="30"/>
                  </a:lnTo>
                  <a:cubicBezTo>
                    <a:pt x="32" y="38"/>
                    <a:pt x="36" y="44"/>
                    <a:pt x="36" y="44"/>
                  </a:cubicBezTo>
                  <a:cubicBezTo>
                    <a:pt x="33" y="39"/>
                    <a:pt x="30" y="34"/>
                    <a:pt x="26" y="3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6" name="Google Shape;5796;p26"/>
            <p:cNvSpPr/>
            <p:nvPr/>
          </p:nvSpPr>
          <p:spPr>
            <a:xfrm rot="1085081">
              <a:off x="516684" y="4977131"/>
              <a:ext cx="12652" cy="14593"/>
            </a:xfrm>
            <a:custGeom>
              <a:avLst/>
              <a:gdLst/>
              <a:ahLst/>
              <a:cxnLst/>
              <a:rect l="l" t="t" r="r" b="b"/>
              <a:pathLst>
                <a:path w="71" h="107" extrusionOk="0">
                  <a:moveTo>
                    <a:pt x="71" y="107"/>
                  </a:moveTo>
                  <a:lnTo>
                    <a:pt x="71" y="107"/>
                  </a:ln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7" name="Google Shape;5797;p26"/>
            <p:cNvSpPr/>
            <p:nvPr/>
          </p:nvSpPr>
          <p:spPr>
            <a:xfrm rot="1085081">
              <a:off x="540097" y="5023501"/>
              <a:ext cx="9623" cy="11047"/>
            </a:xfrm>
            <a:custGeom>
              <a:avLst/>
              <a:gdLst/>
              <a:ahLst/>
              <a:cxnLst/>
              <a:rect l="l" t="t" r="r" b="b"/>
              <a:pathLst>
                <a:path w="54" h="81" extrusionOk="0">
                  <a:moveTo>
                    <a:pt x="0" y="1"/>
                  </a:moveTo>
                  <a:cubicBezTo>
                    <a:pt x="4" y="9"/>
                    <a:pt x="7" y="13"/>
                    <a:pt x="11" y="19"/>
                  </a:cubicBezTo>
                  <a:lnTo>
                    <a:pt x="11" y="19"/>
                  </a:lnTo>
                  <a:cubicBezTo>
                    <a:pt x="9" y="14"/>
                    <a:pt x="7" y="11"/>
                    <a:pt x="0" y="1"/>
                  </a:cubicBezTo>
                  <a:close/>
                  <a:moveTo>
                    <a:pt x="11" y="19"/>
                  </a:moveTo>
                  <a:cubicBezTo>
                    <a:pt x="15" y="26"/>
                    <a:pt x="20" y="36"/>
                    <a:pt x="53" y="80"/>
                  </a:cubicBezTo>
                  <a:cubicBezTo>
                    <a:pt x="44" y="62"/>
                    <a:pt x="44" y="62"/>
                    <a:pt x="36" y="45"/>
                  </a:cubicBezTo>
                  <a:cubicBezTo>
                    <a:pt x="22" y="31"/>
                    <a:pt x="15" y="24"/>
                    <a:pt x="11" y="19"/>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8" name="Google Shape;5798;p26"/>
            <p:cNvSpPr/>
            <p:nvPr/>
          </p:nvSpPr>
          <p:spPr>
            <a:xfrm rot="1085081">
              <a:off x="539276" y="5019413"/>
              <a:ext cx="3386" cy="2591"/>
            </a:xfrm>
            <a:custGeom>
              <a:avLst/>
              <a:gdLst/>
              <a:ahLst/>
              <a:cxnLst/>
              <a:rect l="l" t="t" r="r" b="b"/>
              <a:pathLst>
                <a:path w="19" h="19" extrusionOk="0">
                  <a:moveTo>
                    <a:pt x="18" y="19"/>
                  </a:moveTo>
                  <a:cubicBezTo>
                    <a:pt x="9" y="10"/>
                    <a:pt x="9" y="10"/>
                    <a:pt x="1" y="1"/>
                  </a:cubicBezTo>
                  <a:cubicBezTo>
                    <a:pt x="9" y="10"/>
                    <a:pt x="9" y="10"/>
                    <a:pt x="18" y="19"/>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9" name="Google Shape;5799;p26"/>
            <p:cNvSpPr/>
            <p:nvPr/>
          </p:nvSpPr>
          <p:spPr>
            <a:xfrm rot="1085081">
              <a:off x="551290" y="5027502"/>
              <a:ext cx="4811" cy="4910"/>
            </a:xfrm>
            <a:custGeom>
              <a:avLst/>
              <a:gdLst/>
              <a:ahLst/>
              <a:cxnLst/>
              <a:rect l="l" t="t" r="r" b="b"/>
              <a:pathLst>
                <a:path w="27" h="36" extrusionOk="0">
                  <a:moveTo>
                    <a:pt x="0" y="0"/>
                  </a:moveTo>
                  <a:lnTo>
                    <a:pt x="9" y="18"/>
                  </a:lnTo>
                  <a:lnTo>
                    <a:pt x="27" y="36"/>
                  </a:lnTo>
                  <a:lnTo>
                    <a:pt x="0"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0" name="Google Shape;5800;p26"/>
            <p:cNvSpPr/>
            <p:nvPr/>
          </p:nvSpPr>
          <p:spPr>
            <a:xfrm rot="1085081">
              <a:off x="542301" y="5018106"/>
              <a:ext cx="11227" cy="8592"/>
            </a:xfrm>
            <a:custGeom>
              <a:avLst/>
              <a:gdLst/>
              <a:ahLst/>
              <a:cxnLst/>
              <a:rect l="l" t="t" r="r" b="b"/>
              <a:pathLst>
                <a:path w="63" h="63" extrusionOk="0">
                  <a:moveTo>
                    <a:pt x="0" y="0"/>
                  </a:moveTo>
                  <a:lnTo>
                    <a:pt x="9" y="9"/>
                  </a:lnTo>
                  <a:lnTo>
                    <a:pt x="62" y="62"/>
                  </a:lnTo>
                  <a:lnTo>
                    <a:pt x="0"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1" name="Google Shape;5801;p26"/>
            <p:cNvSpPr/>
            <p:nvPr/>
          </p:nvSpPr>
          <p:spPr>
            <a:xfrm rot="1085081">
              <a:off x="484861" y="4932583"/>
              <a:ext cx="6415" cy="3682"/>
            </a:xfrm>
            <a:custGeom>
              <a:avLst/>
              <a:gdLst/>
              <a:ahLst/>
              <a:cxnLst/>
              <a:rect l="l" t="t" r="r" b="b"/>
              <a:pathLst>
                <a:path w="36" h="27" extrusionOk="0">
                  <a:moveTo>
                    <a:pt x="0" y="0"/>
                  </a:moveTo>
                  <a:lnTo>
                    <a:pt x="9" y="9"/>
                  </a:lnTo>
                  <a:lnTo>
                    <a:pt x="35" y="27"/>
                  </a:lnTo>
                  <a:lnTo>
                    <a:pt x="35" y="27"/>
                  </a:lnTo>
                  <a:lnTo>
                    <a:pt x="0"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2" name="Google Shape;5802;p26"/>
            <p:cNvSpPr/>
            <p:nvPr/>
          </p:nvSpPr>
          <p:spPr>
            <a:xfrm rot="1085081">
              <a:off x="490182" y="4939961"/>
              <a:ext cx="9623" cy="7365"/>
            </a:xfrm>
            <a:custGeom>
              <a:avLst/>
              <a:gdLst/>
              <a:ahLst/>
              <a:cxnLst/>
              <a:rect l="l" t="t" r="r" b="b"/>
              <a:pathLst>
                <a:path w="54" h="54" extrusionOk="0">
                  <a:moveTo>
                    <a:pt x="0" y="1"/>
                  </a:moveTo>
                  <a:lnTo>
                    <a:pt x="0" y="1"/>
                  </a:lnTo>
                  <a:lnTo>
                    <a:pt x="53" y="54"/>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3" name="Google Shape;5803;p26"/>
            <p:cNvSpPr/>
            <p:nvPr/>
          </p:nvSpPr>
          <p:spPr>
            <a:xfrm rot="1085081">
              <a:off x="481904" y="4926927"/>
              <a:ext cx="1782" cy="1364"/>
            </a:xfrm>
            <a:custGeom>
              <a:avLst/>
              <a:gdLst/>
              <a:ahLst/>
              <a:cxnLst/>
              <a:rect l="l" t="t" r="r" b="b"/>
              <a:pathLst>
                <a:path w="10" h="10" extrusionOk="0">
                  <a:moveTo>
                    <a:pt x="1" y="1"/>
                  </a:moveTo>
                  <a:lnTo>
                    <a:pt x="9" y="10"/>
                  </a:lnTo>
                  <a:cubicBezTo>
                    <a:pt x="9" y="10"/>
                    <a:pt x="9" y="10"/>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4" name="Google Shape;5804;p26"/>
            <p:cNvSpPr/>
            <p:nvPr/>
          </p:nvSpPr>
          <p:spPr>
            <a:xfrm rot="1085081">
              <a:off x="-214203" y="5090271"/>
              <a:ext cx="26908" cy="8592"/>
            </a:xfrm>
            <a:custGeom>
              <a:avLst/>
              <a:gdLst/>
              <a:ahLst/>
              <a:cxnLst/>
              <a:rect l="l" t="t" r="r" b="b"/>
              <a:pathLst>
                <a:path w="151" h="63" extrusionOk="0">
                  <a:moveTo>
                    <a:pt x="88" y="0"/>
                  </a:moveTo>
                  <a:cubicBezTo>
                    <a:pt x="88" y="0"/>
                    <a:pt x="88" y="0"/>
                    <a:pt x="89" y="1"/>
                  </a:cubicBezTo>
                  <a:cubicBezTo>
                    <a:pt x="1" y="1"/>
                    <a:pt x="36" y="54"/>
                    <a:pt x="18" y="63"/>
                  </a:cubicBezTo>
                  <a:cubicBezTo>
                    <a:pt x="150" y="54"/>
                    <a:pt x="90" y="0"/>
                    <a:pt x="88"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5" name="Google Shape;5805;p26"/>
            <p:cNvSpPr/>
            <p:nvPr/>
          </p:nvSpPr>
          <p:spPr>
            <a:xfrm rot="1085081">
              <a:off x="16930" y="5133879"/>
              <a:ext cx="33145" cy="7365"/>
            </a:xfrm>
            <a:custGeom>
              <a:avLst/>
              <a:gdLst/>
              <a:ahLst/>
              <a:cxnLst/>
              <a:rect l="l" t="t" r="r" b="b"/>
              <a:pathLst>
                <a:path w="186" h="54" extrusionOk="0">
                  <a:moveTo>
                    <a:pt x="186" y="0"/>
                  </a:moveTo>
                  <a:lnTo>
                    <a:pt x="27" y="27"/>
                  </a:lnTo>
                  <a:lnTo>
                    <a:pt x="0" y="53"/>
                  </a:lnTo>
                  <a:lnTo>
                    <a:pt x="186"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6" name="Google Shape;5806;p26"/>
            <p:cNvSpPr/>
            <p:nvPr/>
          </p:nvSpPr>
          <p:spPr>
            <a:xfrm rot="1085081">
              <a:off x="87281" y="5174352"/>
              <a:ext cx="141670" cy="9956"/>
            </a:xfrm>
            <a:custGeom>
              <a:avLst/>
              <a:gdLst/>
              <a:ahLst/>
              <a:cxnLst/>
              <a:rect l="l" t="t" r="r" b="b"/>
              <a:pathLst>
                <a:path w="795" h="73" extrusionOk="0">
                  <a:moveTo>
                    <a:pt x="672" y="0"/>
                  </a:moveTo>
                  <a:cubicBezTo>
                    <a:pt x="623" y="0"/>
                    <a:pt x="565" y="7"/>
                    <a:pt x="503" y="11"/>
                  </a:cubicBezTo>
                  <a:cubicBezTo>
                    <a:pt x="418" y="17"/>
                    <a:pt x="329" y="28"/>
                    <a:pt x="244" y="28"/>
                  </a:cubicBezTo>
                  <a:cubicBezTo>
                    <a:pt x="205" y="28"/>
                    <a:pt x="168" y="25"/>
                    <a:pt x="133" y="20"/>
                  </a:cubicBezTo>
                  <a:lnTo>
                    <a:pt x="97" y="2"/>
                  </a:lnTo>
                  <a:lnTo>
                    <a:pt x="0" y="73"/>
                  </a:lnTo>
                  <a:cubicBezTo>
                    <a:pt x="133" y="73"/>
                    <a:pt x="283" y="55"/>
                    <a:pt x="424" y="46"/>
                  </a:cubicBezTo>
                  <a:cubicBezTo>
                    <a:pt x="538" y="39"/>
                    <a:pt x="647" y="26"/>
                    <a:pt x="735" y="26"/>
                  </a:cubicBezTo>
                  <a:cubicBezTo>
                    <a:pt x="756" y="26"/>
                    <a:pt x="776" y="27"/>
                    <a:pt x="795" y="29"/>
                  </a:cubicBezTo>
                  <a:cubicBezTo>
                    <a:pt x="764" y="7"/>
                    <a:pt x="722" y="0"/>
                    <a:pt x="672"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7" name="Google Shape;5807;p26"/>
            <p:cNvSpPr/>
            <p:nvPr/>
          </p:nvSpPr>
          <p:spPr>
            <a:xfrm rot="1085081">
              <a:off x="311282" y="5240898"/>
              <a:ext cx="30472" cy="7365"/>
            </a:xfrm>
            <a:custGeom>
              <a:avLst/>
              <a:gdLst/>
              <a:ahLst/>
              <a:cxnLst/>
              <a:rect l="l" t="t" r="r" b="b"/>
              <a:pathLst>
                <a:path w="171" h="54" extrusionOk="0">
                  <a:moveTo>
                    <a:pt x="169" y="1"/>
                  </a:moveTo>
                  <a:cubicBezTo>
                    <a:pt x="168" y="1"/>
                    <a:pt x="161" y="3"/>
                    <a:pt x="156" y="7"/>
                  </a:cubicBezTo>
                  <a:lnTo>
                    <a:pt x="156" y="7"/>
                  </a:lnTo>
                  <a:cubicBezTo>
                    <a:pt x="168" y="3"/>
                    <a:pt x="171" y="1"/>
                    <a:pt x="169" y="1"/>
                  </a:cubicBezTo>
                  <a:close/>
                  <a:moveTo>
                    <a:pt x="156" y="7"/>
                  </a:moveTo>
                  <a:cubicBezTo>
                    <a:pt x="136" y="15"/>
                    <a:pt x="91" y="29"/>
                    <a:pt x="1" y="54"/>
                  </a:cubicBezTo>
                  <a:lnTo>
                    <a:pt x="27" y="54"/>
                  </a:lnTo>
                  <a:cubicBezTo>
                    <a:pt x="54" y="45"/>
                    <a:pt x="98" y="45"/>
                    <a:pt x="160" y="27"/>
                  </a:cubicBezTo>
                  <a:cubicBezTo>
                    <a:pt x="145" y="20"/>
                    <a:pt x="149" y="12"/>
                    <a:pt x="156" y="7"/>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8" name="Google Shape;5808;p26"/>
            <p:cNvSpPr/>
            <p:nvPr/>
          </p:nvSpPr>
          <p:spPr>
            <a:xfrm rot="1085081">
              <a:off x="306410" y="5244969"/>
              <a:ext cx="19424" cy="2046"/>
            </a:xfrm>
            <a:custGeom>
              <a:avLst/>
              <a:gdLst/>
              <a:ahLst/>
              <a:cxnLst/>
              <a:rect l="l" t="t" r="r" b="b"/>
              <a:pathLst>
                <a:path w="109" h="15" extrusionOk="0">
                  <a:moveTo>
                    <a:pt x="49" y="1"/>
                  </a:moveTo>
                  <a:cubicBezTo>
                    <a:pt x="1" y="11"/>
                    <a:pt x="5" y="15"/>
                    <a:pt x="23" y="15"/>
                  </a:cubicBezTo>
                  <a:cubicBezTo>
                    <a:pt x="50" y="15"/>
                    <a:pt x="108" y="6"/>
                    <a:pt x="4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9" name="Google Shape;5809;p26"/>
            <p:cNvSpPr/>
            <p:nvPr/>
          </p:nvSpPr>
          <p:spPr>
            <a:xfrm rot="1085081">
              <a:off x="393038" y="5254092"/>
              <a:ext cx="55242" cy="11183"/>
            </a:xfrm>
            <a:custGeom>
              <a:avLst/>
              <a:gdLst/>
              <a:ahLst/>
              <a:cxnLst/>
              <a:rect l="l" t="t" r="r" b="b"/>
              <a:pathLst>
                <a:path w="310" h="82" extrusionOk="0">
                  <a:moveTo>
                    <a:pt x="160" y="0"/>
                  </a:moveTo>
                  <a:lnTo>
                    <a:pt x="1" y="80"/>
                  </a:lnTo>
                  <a:cubicBezTo>
                    <a:pt x="6" y="81"/>
                    <a:pt x="12" y="81"/>
                    <a:pt x="20" y="81"/>
                  </a:cubicBezTo>
                  <a:cubicBezTo>
                    <a:pt x="59" y="81"/>
                    <a:pt x="123" y="70"/>
                    <a:pt x="145" y="70"/>
                  </a:cubicBezTo>
                  <a:cubicBezTo>
                    <a:pt x="156" y="70"/>
                    <a:pt x="157" y="72"/>
                    <a:pt x="142" y="80"/>
                  </a:cubicBezTo>
                  <a:cubicBezTo>
                    <a:pt x="310" y="9"/>
                    <a:pt x="266" y="0"/>
                    <a:pt x="16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0" name="Google Shape;5810;p26"/>
            <p:cNvSpPr/>
            <p:nvPr/>
          </p:nvSpPr>
          <p:spPr>
            <a:xfrm rot="1085081">
              <a:off x="435610" y="5244700"/>
              <a:ext cx="14434" cy="6137"/>
            </a:xfrm>
            <a:custGeom>
              <a:avLst/>
              <a:gdLst/>
              <a:ahLst/>
              <a:cxnLst/>
              <a:rect l="l" t="t" r="r" b="b"/>
              <a:pathLst>
                <a:path w="81" h="45" extrusionOk="0">
                  <a:moveTo>
                    <a:pt x="80" y="0"/>
                  </a:moveTo>
                  <a:lnTo>
                    <a:pt x="1" y="45"/>
                  </a:lnTo>
                  <a:cubicBezTo>
                    <a:pt x="18" y="45"/>
                    <a:pt x="45" y="45"/>
                    <a:pt x="8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1" name="Google Shape;5811;p26"/>
            <p:cNvSpPr/>
            <p:nvPr/>
          </p:nvSpPr>
          <p:spPr>
            <a:xfrm rot="1085081">
              <a:off x="404414" y="5241832"/>
              <a:ext cx="30116" cy="12547"/>
            </a:xfrm>
            <a:custGeom>
              <a:avLst/>
              <a:gdLst/>
              <a:ahLst/>
              <a:cxnLst/>
              <a:rect l="l" t="t" r="r" b="b"/>
              <a:pathLst>
                <a:path w="169" h="92" extrusionOk="0">
                  <a:moveTo>
                    <a:pt x="137" y="0"/>
                  </a:moveTo>
                  <a:cubicBezTo>
                    <a:pt x="126" y="0"/>
                    <a:pt x="113" y="10"/>
                    <a:pt x="89" y="48"/>
                  </a:cubicBezTo>
                  <a:cubicBezTo>
                    <a:pt x="91" y="41"/>
                    <a:pt x="91" y="39"/>
                    <a:pt x="89" y="39"/>
                  </a:cubicBezTo>
                  <a:cubicBezTo>
                    <a:pt x="82" y="39"/>
                    <a:pt x="54" y="65"/>
                    <a:pt x="1" y="92"/>
                  </a:cubicBezTo>
                  <a:cubicBezTo>
                    <a:pt x="54" y="65"/>
                    <a:pt x="116" y="39"/>
                    <a:pt x="169" y="13"/>
                  </a:cubicBezTo>
                  <a:cubicBezTo>
                    <a:pt x="156" y="8"/>
                    <a:pt x="148" y="0"/>
                    <a:pt x="137"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2" name="Google Shape;5812;p26"/>
            <p:cNvSpPr/>
            <p:nvPr/>
          </p:nvSpPr>
          <p:spPr>
            <a:xfrm rot="1085081">
              <a:off x="328934" y="5230687"/>
              <a:ext cx="55599" cy="13229"/>
            </a:xfrm>
            <a:custGeom>
              <a:avLst/>
              <a:gdLst/>
              <a:ahLst/>
              <a:cxnLst/>
              <a:rect l="l" t="t" r="r" b="b"/>
              <a:pathLst>
                <a:path w="312" h="97" extrusionOk="0">
                  <a:moveTo>
                    <a:pt x="249" y="0"/>
                  </a:moveTo>
                  <a:lnTo>
                    <a:pt x="249" y="0"/>
                  </a:lnTo>
                  <a:cubicBezTo>
                    <a:pt x="52" y="55"/>
                    <a:pt x="1" y="97"/>
                    <a:pt x="67" y="97"/>
                  </a:cubicBezTo>
                  <a:cubicBezTo>
                    <a:pt x="107" y="97"/>
                    <a:pt x="191" y="81"/>
                    <a:pt x="311" y="45"/>
                  </a:cubicBezTo>
                  <a:lnTo>
                    <a:pt x="311" y="45"/>
                  </a:lnTo>
                  <a:cubicBezTo>
                    <a:pt x="272" y="48"/>
                    <a:pt x="228" y="53"/>
                    <a:pt x="200" y="53"/>
                  </a:cubicBezTo>
                  <a:cubicBezTo>
                    <a:pt x="160" y="53"/>
                    <a:pt x="155" y="42"/>
                    <a:pt x="249"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3" name="Google Shape;5813;p26"/>
            <p:cNvSpPr/>
            <p:nvPr/>
          </p:nvSpPr>
          <p:spPr>
            <a:xfrm rot="1085081">
              <a:off x="197293" y="5181775"/>
              <a:ext cx="43481" cy="4910"/>
            </a:xfrm>
            <a:custGeom>
              <a:avLst/>
              <a:gdLst/>
              <a:ahLst/>
              <a:cxnLst/>
              <a:rect l="l" t="t" r="r" b="b"/>
              <a:pathLst>
                <a:path w="244" h="36" extrusionOk="0">
                  <a:moveTo>
                    <a:pt x="106" y="0"/>
                  </a:moveTo>
                  <a:cubicBezTo>
                    <a:pt x="74" y="8"/>
                    <a:pt x="41" y="24"/>
                    <a:pt x="8" y="33"/>
                  </a:cubicBezTo>
                  <a:lnTo>
                    <a:pt x="8" y="33"/>
                  </a:lnTo>
                  <a:cubicBezTo>
                    <a:pt x="27" y="29"/>
                    <a:pt x="56" y="28"/>
                    <a:pt x="88" y="28"/>
                  </a:cubicBezTo>
                  <a:cubicBezTo>
                    <a:pt x="106" y="28"/>
                    <a:pt x="125" y="29"/>
                    <a:pt x="143" y="29"/>
                  </a:cubicBezTo>
                  <a:cubicBezTo>
                    <a:pt x="197" y="29"/>
                    <a:pt x="243" y="26"/>
                    <a:pt x="239" y="9"/>
                  </a:cubicBezTo>
                  <a:cubicBezTo>
                    <a:pt x="195" y="9"/>
                    <a:pt x="150" y="0"/>
                    <a:pt x="106" y="0"/>
                  </a:cubicBezTo>
                  <a:close/>
                  <a:moveTo>
                    <a:pt x="8" y="33"/>
                  </a:moveTo>
                  <a:lnTo>
                    <a:pt x="8" y="33"/>
                  </a:lnTo>
                  <a:cubicBezTo>
                    <a:pt x="5" y="34"/>
                    <a:pt x="3" y="35"/>
                    <a:pt x="0" y="35"/>
                  </a:cubicBezTo>
                  <a:cubicBezTo>
                    <a:pt x="3" y="35"/>
                    <a:pt x="6" y="34"/>
                    <a:pt x="8" y="33"/>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4" name="Google Shape;5814;p26"/>
            <p:cNvSpPr/>
            <p:nvPr/>
          </p:nvSpPr>
          <p:spPr>
            <a:xfrm rot="1085081">
              <a:off x="578078" y="5248043"/>
              <a:ext cx="36353" cy="12138"/>
            </a:xfrm>
            <a:custGeom>
              <a:avLst/>
              <a:gdLst/>
              <a:ahLst/>
              <a:cxnLst/>
              <a:rect l="l" t="t" r="r" b="b"/>
              <a:pathLst>
                <a:path w="204" h="89" extrusionOk="0">
                  <a:moveTo>
                    <a:pt x="98" y="1"/>
                  </a:moveTo>
                  <a:cubicBezTo>
                    <a:pt x="63" y="36"/>
                    <a:pt x="36" y="62"/>
                    <a:pt x="1" y="89"/>
                  </a:cubicBezTo>
                  <a:cubicBezTo>
                    <a:pt x="54" y="74"/>
                    <a:pt x="146" y="32"/>
                    <a:pt x="188" y="32"/>
                  </a:cubicBezTo>
                  <a:cubicBezTo>
                    <a:pt x="195" y="32"/>
                    <a:pt x="200" y="34"/>
                    <a:pt x="204" y="36"/>
                  </a:cubicBezTo>
                  <a:cubicBezTo>
                    <a:pt x="204" y="9"/>
                    <a:pt x="124" y="18"/>
                    <a:pt x="9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5" name="Google Shape;5815;p26"/>
            <p:cNvSpPr/>
            <p:nvPr/>
          </p:nvSpPr>
          <p:spPr>
            <a:xfrm rot="1085081">
              <a:off x="597589" y="5235876"/>
              <a:ext cx="29938" cy="18139"/>
            </a:xfrm>
            <a:custGeom>
              <a:avLst/>
              <a:gdLst/>
              <a:ahLst/>
              <a:cxnLst/>
              <a:rect l="l" t="t" r="r" b="b"/>
              <a:pathLst>
                <a:path w="168" h="133" extrusionOk="0">
                  <a:moveTo>
                    <a:pt x="168" y="0"/>
                  </a:moveTo>
                  <a:cubicBezTo>
                    <a:pt x="88" y="53"/>
                    <a:pt x="44" y="71"/>
                    <a:pt x="27" y="97"/>
                  </a:cubicBezTo>
                  <a:cubicBezTo>
                    <a:pt x="0" y="115"/>
                    <a:pt x="0" y="124"/>
                    <a:pt x="9" y="132"/>
                  </a:cubicBezTo>
                  <a:cubicBezTo>
                    <a:pt x="62" y="88"/>
                    <a:pt x="115" y="44"/>
                    <a:pt x="168"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6" name="Google Shape;5816;p26"/>
            <p:cNvSpPr/>
            <p:nvPr/>
          </p:nvSpPr>
          <p:spPr>
            <a:xfrm rot="1085081">
              <a:off x="403904" y="5224246"/>
              <a:ext cx="58450" cy="25503"/>
            </a:xfrm>
            <a:custGeom>
              <a:avLst/>
              <a:gdLst/>
              <a:ahLst/>
              <a:cxnLst/>
              <a:rect l="l" t="t" r="r" b="b"/>
              <a:pathLst>
                <a:path w="328" h="187" extrusionOk="0">
                  <a:moveTo>
                    <a:pt x="327" y="1"/>
                  </a:moveTo>
                  <a:lnTo>
                    <a:pt x="274" y="18"/>
                  </a:lnTo>
                  <a:cubicBezTo>
                    <a:pt x="186" y="80"/>
                    <a:pt x="98" y="133"/>
                    <a:pt x="0" y="186"/>
                  </a:cubicBezTo>
                  <a:cubicBezTo>
                    <a:pt x="115" y="124"/>
                    <a:pt x="221" y="63"/>
                    <a:pt x="327"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7" name="Google Shape;5817;p26"/>
            <p:cNvSpPr/>
            <p:nvPr/>
          </p:nvSpPr>
          <p:spPr>
            <a:xfrm rot="1085081">
              <a:off x="738336" y="5202289"/>
              <a:ext cx="14256" cy="31368"/>
            </a:xfrm>
            <a:custGeom>
              <a:avLst/>
              <a:gdLst/>
              <a:ahLst/>
              <a:cxnLst/>
              <a:rect l="l" t="t" r="r" b="b"/>
              <a:pathLst>
                <a:path w="80" h="230" extrusionOk="0">
                  <a:moveTo>
                    <a:pt x="80" y="0"/>
                  </a:moveTo>
                  <a:cubicBezTo>
                    <a:pt x="71" y="36"/>
                    <a:pt x="54" y="62"/>
                    <a:pt x="45" y="98"/>
                  </a:cubicBezTo>
                  <a:cubicBezTo>
                    <a:pt x="36" y="142"/>
                    <a:pt x="18" y="186"/>
                    <a:pt x="1" y="230"/>
                  </a:cubicBezTo>
                  <a:cubicBezTo>
                    <a:pt x="36" y="159"/>
                    <a:pt x="62" y="80"/>
                    <a:pt x="8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8" name="Google Shape;5818;p26"/>
            <p:cNvSpPr/>
            <p:nvPr/>
          </p:nvSpPr>
          <p:spPr>
            <a:xfrm rot="1085081">
              <a:off x="815500" y="5101706"/>
              <a:ext cx="22275" cy="65463"/>
            </a:xfrm>
            <a:custGeom>
              <a:avLst/>
              <a:gdLst/>
              <a:ahLst/>
              <a:cxnLst/>
              <a:rect l="l" t="t" r="r" b="b"/>
              <a:pathLst>
                <a:path w="125" h="480" extrusionOk="0">
                  <a:moveTo>
                    <a:pt x="80" y="1"/>
                  </a:moveTo>
                  <a:cubicBezTo>
                    <a:pt x="89" y="133"/>
                    <a:pt x="80" y="283"/>
                    <a:pt x="0" y="451"/>
                  </a:cubicBezTo>
                  <a:cubicBezTo>
                    <a:pt x="4" y="472"/>
                    <a:pt x="10" y="480"/>
                    <a:pt x="17" y="480"/>
                  </a:cubicBezTo>
                  <a:cubicBezTo>
                    <a:pt x="39" y="480"/>
                    <a:pt x="74" y="405"/>
                    <a:pt x="89" y="405"/>
                  </a:cubicBezTo>
                  <a:cubicBezTo>
                    <a:pt x="94" y="405"/>
                    <a:pt x="98" y="412"/>
                    <a:pt x="98" y="433"/>
                  </a:cubicBezTo>
                  <a:cubicBezTo>
                    <a:pt x="124" y="274"/>
                    <a:pt x="106" y="124"/>
                    <a:pt x="8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9" name="Google Shape;5819;p26"/>
            <p:cNvSpPr/>
            <p:nvPr/>
          </p:nvSpPr>
          <p:spPr>
            <a:xfrm rot="1085081">
              <a:off x="834653" y="5075792"/>
              <a:ext cx="9623" cy="27822"/>
            </a:xfrm>
            <a:custGeom>
              <a:avLst/>
              <a:gdLst/>
              <a:ahLst/>
              <a:cxnLst/>
              <a:rect l="l" t="t" r="r" b="b"/>
              <a:pathLst>
                <a:path w="54" h="204" extrusionOk="0">
                  <a:moveTo>
                    <a:pt x="1" y="1"/>
                  </a:moveTo>
                  <a:cubicBezTo>
                    <a:pt x="19" y="62"/>
                    <a:pt x="36" y="133"/>
                    <a:pt x="54" y="204"/>
                  </a:cubicBezTo>
                  <a:cubicBezTo>
                    <a:pt x="45" y="133"/>
                    <a:pt x="27" y="7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0" name="Google Shape;5820;p26"/>
            <p:cNvSpPr/>
            <p:nvPr/>
          </p:nvSpPr>
          <p:spPr>
            <a:xfrm rot="1085081">
              <a:off x="690343" y="5217601"/>
              <a:ext cx="28512" cy="13365"/>
            </a:xfrm>
            <a:custGeom>
              <a:avLst/>
              <a:gdLst/>
              <a:ahLst/>
              <a:cxnLst/>
              <a:rect l="l" t="t" r="r" b="b"/>
              <a:pathLst>
                <a:path w="160" h="98" extrusionOk="0">
                  <a:moveTo>
                    <a:pt x="159" y="1"/>
                  </a:moveTo>
                  <a:lnTo>
                    <a:pt x="62" y="36"/>
                  </a:lnTo>
                  <a:cubicBezTo>
                    <a:pt x="44" y="54"/>
                    <a:pt x="27" y="80"/>
                    <a:pt x="0" y="98"/>
                  </a:cubicBezTo>
                  <a:cubicBezTo>
                    <a:pt x="18" y="98"/>
                    <a:pt x="71" y="89"/>
                    <a:pt x="15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1" name="Google Shape;5821;p26"/>
            <p:cNvSpPr/>
            <p:nvPr/>
          </p:nvSpPr>
          <p:spPr>
            <a:xfrm rot="1085081">
              <a:off x="704790" y="5204699"/>
              <a:ext cx="20493" cy="20594"/>
            </a:xfrm>
            <a:custGeom>
              <a:avLst/>
              <a:gdLst/>
              <a:ahLst/>
              <a:cxnLst/>
              <a:rect l="l" t="t" r="r" b="b"/>
              <a:pathLst>
                <a:path w="115" h="151" extrusionOk="0">
                  <a:moveTo>
                    <a:pt x="115" y="1"/>
                  </a:moveTo>
                  <a:lnTo>
                    <a:pt x="115" y="1"/>
                  </a:lnTo>
                  <a:cubicBezTo>
                    <a:pt x="97" y="27"/>
                    <a:pt x="62" y="80"/>
                    <a:pt x="0" y="151"/>
                  </a:cubicBezTo>
                  <a:cubicBezTo>
                    <a:pt x="71" y="71"/>
                    <a:pt x="106" y="18"/>
                    <a:pt x="115"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2" name="Google Shape;5822;p26"/>
            <p:cNvSpPr/>
            <p:nvPr/>
          </p:nvSpPr>
          <p:spPr>
            <a:xfrm rot="1085081">
              <a:off x="687044" y="5225797"/>
              <a:ext cx="1782" cy="2591"/>
            </a:xfrm>
            <a:custGeom>
              <a:avLst/>
              <a:gdLst/>
              <a:ahLst/>
              <a:cxnLst/>
              <a:rect l="l" t="t" r="r" b="b"/>
              <a:pathLst>
                <a:path w="10" h="19" extrusionOk="0">
                  <a:moveTo>
                    <a:pt x="9" y="1"/>
                  </a:moveTo>
                  <a:cubicBezTo>
                    <a:pt x="0" y="1"/>
                    <a:pt x="0" y="9"/>
                    <a:pt x="0" y="18"/>
                  </a:cubicBezTo>
                  <a:lnTo>
                    <a:pt x="9"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3" name="Google Shape;5823;p26"/>
            <p:cNvSpPr/>
            <p:nvPr/>
          </p:nvSpPr>
          <p:spPr>
            <a:xfrm rot="1085081">
              <a:off x="544493" y="5224013"/>
              <a:ext cx="38135" cy="22776"/>
            </a:xfrm>
            <a:custGeom>
              <a:avLst/>
              <a:gdLst/>
              <a:ahLst/>
              <a:cxnLst/>
              <a:rect l="l" t="t" r="r" b="b"/>
              <a:pathLst>
                <a:path w="214" h="167" extrusionOk="0">
                  <a:moveTo>
                    <a:pt x="134" y="1"/>
                  </a:moveTo>
                  <a:cubicBezTo>
                    <a:pt x="118" y="1"/>
                    <a:pt x="92" y="6"/>
                    <a:pt x="54" y="16"/>
                  </a:cubicBezTo>
                  <a:cubicBezTo>
                    <a:pt x="1" y="87"/>
                    <a:pt x="125" y="52"/>
                    <a:pt x="1" y="166"/>
                  </a:cubicBezTo>
                  <a:cubicBezTo>
                    <a:pt x="74" y="108"/>
                    <a:pt x="214" y="1"/>
                    <a:pt x="134"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4" name="Google Shape;5824;p26"/>
            <p:cNvSpPr/>
            <p:nvPr/>
          </p:nvSpPr>
          <p:spPr>
            <a:xfrm rot="1085081">
              <a:off x="628697" y="5218741"/>
              <a:ext cx="33145" cy="24276"/>
            </a:xfrm>
            <a:custGeom>
              <a:avLst/>
              <a:gdLst/>
              <a:ahLst/>
              <a:cxnLst/>
              <a:rect l="l" t="t" r="r" b="b"/>
              <a:pathLst>
                <a:path w="186" h="178" extrusionOk="0">
                  <a:moveTo>
                    <a:pt x="186" y="1"/>
                  </a:moveTo>
                  <a:cubicBezTo>
                    <a:pt x="124" y="45"/>
                    <a:pt x="62" y="89"/>
                    <a:pt x="0" y="124"/>
                  </a:cubicBezTo>
                  <a:cubicBezTo>
                    <a:pt x="9" y="133"/>
                    <a:pt x="53" y="124"/>
                    <a:pt x="9" y="177"/>
                  </a:cubicBezTo>
                  <a:cubicBezTo>
                    <a:pt x="71" y="124"/>
                    <a:pt x="133" y="63"/>
                    <a:pt x="186"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5" name="Google Shape;5825;p26"/>
            <p:cNvSpPr/>
            <p:nvPr/>
          </p:nvSpPr>
          <p:spPr>
            <a:xfrm rot="1085081">
              <a:off x="666187" y="5214463"/>
              <a:ext cx="11227" cy="12138"/>
            </a:xfrm>
            <a:custGeom>
              <a:avLst/>
              <a:gdLst/>
              <a:ahLst/>
              <a:cxnLst/>
              <a:rect l="l" t="t" r="r" b="b"/>
              <a:pathLst>
                <a:path w="63" h="89" extrusionOk="0">
                  <a:moveTo>
                    <a:pt x="63" y="1"/>
                  </a:moveTo>
                  <a:cubicBezTo>
                    <a:pt x="45" y="27"/>
                    <a:pt x="19" y="53"/>
                    <a:pt x="1" y="89"/>
                  </a:cubicBezTo>
                  <a:lnTo>
                    <a:pt x="63" y="27"/>
                  </a:lnTo>
                  <a:lnTo>
                    <a:pt x="63"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6" name="Google Shape;5826;p26"/>
            <p:cNvSpPr/>
            <p:nvPr/>
          </p:nvSpPr>
          <p:spPr>
            <a:xfrm rot="1085081">
              <a:off x="808632" y="5079556"/>
              <a:ext cx="9623" cy="57962"/>
            </a:xfrm>
            <a:custGeom>
              <a:avLst/>
              <a:gdLst/>
              <a:ahLst/>
              <a:cxnLst/>
              <a:rect l="l" t="t" r="r" b="b"/>
              <a:pathLst>
                <a:path w="54" h="425" extrusionOk="0">
                  <a:moveTo>
                    <a:pt x="27" y="0"/>
                  </a:moveTo>
                  <a:cubicBezTo>
                    <a:pt x="27" y="132"/>
                    <a:pt x="19" y="265"/>
                    <a:pt x="1" y="389"/>
                  </a:cubicBezTo>
                  <a:cubicBezTo>
                    <a:pt x="5" y="402"/>
                    <a:pt x="15" y="425"/>
                    <a:pt x="25" y="425"/>
                  </a:cubicBezTo>
                  <a:cubicBezTo>
                    <a:pt x="35" y="425"/>
                    <a:pt x="45" y="404"/>
                    <a:pt x="54" y="336"/>
                  </a:cubicBezTo>
                  <a:cubicBezTo>
                    <a:pt x="36" y="230"/>
                    <a:pt x="45" y="115"/>
                    <a:pt x="27"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7" name="Google Shape;5827;p26"/>
            <p:cNvSpPr/>
            <p:nvPr/>
          </p:nvSpPr>
          <p:spPr>
            <a:xfrm rot="1085081">
              <a:off x="767564" y="5176083"/>
              <a:ext cx="1782" cy="3819"/>
            </a:xfrm>
            <a:custGeom>
              <a:avLst/>
              <a:gdLst/>
              <a:ahLst/>
              <a:cxnLst/>
              <a:rect l="l" t="t" r="r" b="b"/>
              <a:pathLst>
                <a:path w="10" h="28" extrusionOk="0">
                  <a:moveTo>
                    <a:pt x="10" y="1"/>
                  </a:moveTo>
                  <a:cubicBezTo>
                    <a:pt x="1" y="19"/>
                    <a:pt x="1" y="27"/>
                    <a:pt x="10" y="27"/>
                  </a:cubicBezTo>
                  <a:cubicBezTo>
                    <a:pt x="10" y="19"/>
                    <a:pt x="10" y="10"/>
                    <a:pt x="1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8" name="Google Shape;5828;p26"/>
            <p:cNvSpPr/>
            <p:nvPr/>
          </p:nvSpPr>
          <p:spPr>
            <a:xfrm rot="1085081">
              <a:off x="782771" y="4912671"/>
              <a:ext cx="3208" cy="2591"/>
            </a:xfrm>
            <a:custGeom>
              <a:avLst/>
              <a:gdLst/>
              <a:ahLst/>
              <a:cxnLst/>
              <a:rect l="l" t="t" r="r" b="b"/>
              <a:pathLst>
                <a:path w="18" h="19" extrusionOk="0">
                  <a:moveTo>
                    <a:pt x="0" y="1"/>
                  </a:moveTo>
                  <a:lnTo>
                    <a:pt x="0" y="1"/>
                  </a:lnTo>
                  <a:cubicBezTo>
                    <a:pt x="0" y="1"/>
                    <a:pt x="9" y="10"/>
                    <a:pt x="9" y="19"/>
                  </a:cubicBezTo>
                  <a:lnTo>
                    <a:pt x="18" y="19"/>
                  </a:lnTo>
                  <a:lnTo>
                    <a:pt x="0"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9" name="Google Shape;5829;p26"/>
            <p:cNvSpPr/>
            <p:nvPr/>
          </p:nvSpPr>
          <p:spPr>
            <a:xfrm rot="1085081">
              <a:off x="788835" y="5127137"/>
              <a:ext cx="8019" cy="33277"/>
            </a:xfrm>
            <a:custGeom>
              <a:avLst/>
              <a:gdLst/>
              <a:ahLst/>
              <a:cxnLst/>
              <a:rect l="l" t="t" r="r" b="b"/>
              <a:pathLst>
                <a:path w="45" h="244" extrusionOk="0">
                  <a:moveTo>
                    <a:pt x="38" y="1"/>
                  </a:moveTo>
                  <a:cubicBezTo>
                    <a:pt x="35" y="1"/>
                    <a:pt x="33" y="8"/>
                    <a:pt x="27" y="32"/>
                  </a:cubicBezTo>
                  <a:cubicBezTo>
                    <a:pt x="1" y="120"/>
                    <a:pt x="1" y="182"/>
                    <a:pt x="1" y="244"/>
                  </a:cubicBezTo>
                  <a:cubicBezTo>
                    <a:pt x="18" y="173"/>
                    <a:pt x="27" y="94"/>
                    <a:pt x="45" y="6"/>
                  </a:cubicBezTo>
                  <a:cubicBezTo>
                    <a:pt x="42" y="3"/>
                    <a:pt x="40" y="1"/>
                    <a:pt x="3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0" name="Google Shape;5830;p26"/>
            <p:cNvSpPr/>
            <p:nvPr/>
          </p:nvSpPr>
          <p:spPr>
            <a:xfrm rot="1085081">
              <a:off x="831566" y="5025869"/>
              <a:ext cx="4990" cy="24140"/>
            </a:xfrm>
            <a:custGeom>
              <a:avLst/>
              <a:gdLst/>
              <a:ahLst/>
              <a:cxnLst/>
              <a:rect l="l" t="t" r="r" b="b"/>
              <a:pathLst>
                <a:path w="28" h="177" extrusionOk="0">
                  <a:moveTo>
                    <a:pt x="1" y="0"/>
                  </a:moveTo>
                  <a:cubicBezTo>
                    <a:pt x="10" y="53"/>
                    <a:pt x="19" y="115"/>
                    <a:pt x="19" y="177"/>
                  </a:cubicBezTo>
                  <a:cubicBezTo>
                    <a:pt x="27" y="124"/>
                    <a:pt x="27" y="9"/>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p26"/>
            <p:cNvSpPr/>
            <p:nvPr/>
          </p:nvSpPr>
          <p:spPr>
            <a:xfrm rot="1085081">
              <a:off x="775016" y="5174345"/>
              <a:ext cx="3564" cy="3273"/>
            </a:xfrm>
            <a:custGeom>
              <a:avLst/>
              <a:gdLst/>
              <a:ahLst/>
              <a:cxnLst/>
              <a:rect l="l" t="t" r="r" b="b"/>
              <a:pathLst>
                <a:path w="20" h="24" extrusionOk="0">
                  <a:moveTo>
                    <a:pt x="15" y="0"/>
                  </a:moveTo>
                  <a:cubicBezTo>
                    <a:pt x="12" y="0"/>
                    <a:pt x="7" y="2"/>
                    <a:pt x="0" y="5"/>
                  </a:cubicBezTo>
                  <a:cubicBezTo>
                    <a:pt x="0" y="14"/>
                    <a:pt x="0" y="23"/>
                    <a:pt x="0" y="23"/>
                  </a:cubicBezTo>
                  <a:cubicBezTo>
                    <a:pt x="17" y="6"/>
                    <a:pt x="20" y="0"/>
                    <a:pt x="15"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832;p26"/>
            <p:cNvSpPr/>
            <p:nvPr/>
          </p:nvSpPr>
          <p:spPr>
            <a:xfrm rot="1085081">
              <a:off x="772872" y="5156490"/>
              <a:ext cx="8019" cy="21821"/>
            </a:xfrm>
            <a:custGeom>
              <a:avLst/>
              <a:gdLst/>
              <a:ahLst/>
              <a:cxnLst/>
              <a:rect l="l" t="t" r="r" b="b"/>
              <a:pathLst>
                <a:path w="45" h="160" extrusionOk="0">
                  <a:moveTo>
                    <a:pt x="45" y="1"/>
                  </a:moveTo>
                  <a:cubicBezTo>
                    <a:pt x="27" y="63"/>
                    <a:pt x="18" y="116"/>
                    <a:pt x="1" y="160"/>
                  </a:cubicBezTo>
                  <a:cubicBezTo>
                    <a:pt x="9" y="151"/>
                    <a:pt x="27" y="142"/>
                    <a:pt x="27" y="133"/>
                  </a:cubicBezTo>
                  <a:cubicBezTo>
                    <a:pt x="45" y="89"/>
                    <a:pt x="45" y="45"/>
                    <a:pt x="45"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3" name="Google Shape;5833;p26"/>
            <p:cNvSpPr/>
            <p:nvPr/>
          </p:nvSpPr>
          <p:spPr>
            <a:xfrm rot="1085081">
              <a:off x="669490" y="4879726"/>
              <a:ext cx="119751" cy="60963"/>
            </a:xfrm>
            <a:custGeom>
              <a:avLst/>
              <a:gdLst/>
              <a:ahLst/>
              <a:cxnLst/>
              <a:rect l="l" t="t" r="r" b="b"/>
              <a:pathLst>
                <a:path w="672" h="447" extrusionOk="0">
                  <a:moveTo>
                    <a:pt x="38" y="1"/>
                  </a:moveTo>
                  <a:cubicBezTo>
                    <a:pt x="17" y="1"/>
                    <a:pt x="3" y="8"/>
                    <a:pt x="0" y="28"/>
                  </a:cubicBezTo>
                  <a:cubicBezTo>
                    <a:pt x="62" y="63"/>
                    <a:pt x="133" y="107"/>
                    <a:pt x="194" y="142"/>
                  </a:cubicBezTo>
                  <a:cubicBezTo>
                    <a:pt x="193" y="144"/>
                    <a:pt x="190" y="144"/>
                    <a:pt x="186" y="144"/>
                  </a:cubicBezTo>
                  <a:cubicBezTo>
                    <a:pt x="177" y="144"/>
                    <a:pt x="165" y="142"/>
                    <a:pt x="156" y="142"/>
                  </a:cubicBezTo>
                  <a:cubicBezTo>
                    <a:pt x="142" y="142"/>
                    <a:pt x="133" y="147"/>
                    <a:pt x="150" y="169"/>
                  </a:cubicBezTo>
                  <a:cubicBezTo>
                    <a:pt x="156" y="167"/>
                    <a:pt x="164" y="166"/>
                    <a:pt x="173" y="166"/>
                  </a:cubicBezTo>
                  <a:cubicBezTo>
                    <a:pt x="205" y="166"/>
                    <a:pt x="255" y="179"/>
                    <a:pt x="309" y="213"/>
                  </a:cubicBezTo>
                  <a:cubicBezTo>
                    <a:pt x="380" y="248"/>
                    <a:pt x="451" y="319"/>
                    <a:pt x="495" y="407"/>
                  </a:cubicBezTo>
                  <a:cubicBezTo>
                    <a:pt x="526" y="435"/>
                    <a:pt x="554" y="447"/>
                    <a:pt x="577" y="447"/>
                  </a:cubicBezTo>
                  <a:cubicBezTo>
                    <a:pt x="607" y="447"/>
                    <a:pt x="630" y="428"/>
                    <a:pt x="645" y="399"/>
                  </a:cubicBezTo>
                  <a:cubicBezTo>
                    <a:pt x="671" y="337"/>
                    <a:pt x="671" y="231"/>
                    <a:pt x="636" y="134"/>
                  </a:cubicBezTo>
                  <a:cubicBezTo>
                    <a:pt x="629" y="136"/>
                    <a:pt x="623" y="138"/>
                    <a:pt x="615" y="138"/>
                  </a:cubicBezTo>
                  <a:cubicBezTo>
                    <a:pt x="592" y="138"/>
                    <a:pt x="551" y="121"/>
                    <a:pt x="415" y="36"/>
                  </a:cubicBezTo>
                  <a:lnTo>
                    <a:pt x="415" y="36"/>
                  </a:lnTo>
                  <a:cubicBezTo>
                    <a:pt x="442" y="63"/>
                    <a:pt x="521" y="160"/>
                    <a:pt x="565" y="231"/>
                  </a:cubicBezTo>
                  <a:cubicBezTo>
                    <a:pt x="597" y="288"/>
                    <a:pt x="615" y="332"/>
                    <a:pt x="596" y="332"/>
                  </a:cubicBezTo>
                  <a:cubicBezTo>
                    <a:pt x="589" y="332"/>
                    <a:pt x="576" y="325"/>
                    <a:pt x="557" y="310"/>
                  </a:cubicBezTo>
                  <a:cubicBezTo>
                    <a:pt x="451" y="222"/>
                    <a:pt x="415" y="187"/>
                    <a:pt x="389" y="151"/>
                  </a:cubicBezTo>
                  <a:cubicBezTo>
                    <a:pt x="371" y="116"/>
                    <a:pt x="362" y="89"/>
                    <a:pt x="318" y="45"/>
                  </a:cubicBezTo>
                  <a:lnTo>
                    <a:pt x="318" y="45"/>
                  </a:lnTo>
                  <a:cubicBezTo>
                    <a:pt x="329" y="68"/>
                    <a:pt x="322" y="76"/>
                    <a:pt x="302" y="76"/>
                  </a:cubicBezTo>
                  <a:cubicBezTo>
                    <a:pt x="276" y="76"/>
                    <a:pt x="228" y="61"/>
                    <a:pt x="177" y="45"/>
                  </a:cubicBezTo>
                  <a:cubicBezTo>
                    <a:pt x="127" y="23"/>
                    <a:pt x="73" y="1"/>
                    <a:pt x="3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4" name="Google Shape;5834;p26"/>
            <p:cNvSpPr/>
            <p:nvPr/>
          </p:nvSpPr>
          <p:spPr>
            <a:xfrm rot="1085081">
              <a:off x="775240" y="4921208"/>
              <a:ext cx="53638" cy="59190"/>
            </a:xfrm>
            <a:custGeom>
              <a:avLst/>
              <a:gdLst/>
              <a:ahLst/>
              <a:cxnLst/>
              <a:rect l="l" t="t" r="r" b="b"/>
              <a:pathLst>
                <a:path w="301" h="434" extrusionOk="0">
                  <a:moveTo>
                    <a:pt x="1" y="1"/>
                  </a:moveTo>
                  <a:cubicBezTo>
                    <a:pt x="107" y="116"/>
                    <a:pt x="204" y="239"/>
                    <a:pt x="275" y="380"/>
                  </a:cubicBezTo>
                  <a:cubicBezTo>
                    <a:pt x="266" y="372"/>
                    <a:pt x="257" y="363"/>
                    <a:pt x="248" y="354"/>
                  </a:cubicBezTo>
                  <a:lnTo>
                    <a:pt x="248" y="354"/>
                  </a:lnTo>
                  <a:cubicBezTo>
                    <a:pt x="275" y="381"/>
                    <a:pt x="283" y="407"/>
                    <a:pt x="301" y="433"/>
                  </a:cubicBezTo>
                  <a:cubicBezTo>
                    <a:pt x="266" y="336"/>
                    <a:pt x="239" y="257"/>
                    <a:pt x="177" y="116"/>
                  </a:cubicBezTo>
                  <a:cubicBezTo>
                    <a:pt x="63" y="10"/>
                    <a:pt x="18"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5" name="Google Shape;5835;p26"/>
            <p:cNvSpPr/>
            <p:nvPr/>
          </p:nvSpPr>
          <p:spPr>
            <a:xfrm rot="1085081">
              <a:off x="799413" y="4989384"/>
              <a:ext cx="37957" cy="86875"/>
            </a:xfrm>
            <a:custGeom>
              <a:avLst/>
              <a:gdLst/>
              <a:ahLst/>
              <a:cxnLst/>
              <a:rect l="l" t="t" r="r" b="b"/>
              <a:pathLst>
                <a:path w="213" h="637" extrusionOk="0">
                  <a:moveTo>
                    <a:pt x="27" y="0"/>
                  </a:moveTo>
                  <a:lnTo>
                    <a:pt x="27" y="0"/>
                  </a:lnTo>
                  <a:cubicBezTo>
                    <a:pt x="62" y="89"/>
                    <a:pt x="115" y="195"/>
                    <a:pt x="168" y="398"/>
                  </a:cubicBezTo>
                  <a:cubicBezTo>
                    <a:pt x="162" y="355"/>
                    <a:pt x="161" y="339"/>
                    <a:pt x="164" y="339"/>
                  </a:cubicBezTo>
                  <a:lnTo>
                    <a:pt x="164" y="339"/>
                  </a:lnTo>
                  <a:cubicBezTo>
                    <a:pt x="168" y="339"/>
                    <a:pt x="183" y="392"/>
                    <a:pt x="195" y="415"/>
                  </a:cubicBezTo>
                  <a:lnTo>
                    <a:pt x="204" y="415"/>
                  </a:lnTo>
                  <a:cubicBezTo>
                    <a:pt x="168" y="274"/>
                    <a:pt x="106" y="133"/>
                    <a:pt x="27" y="0"/>
                  </a:cubicBezTo>
                  <a:close/>
                  <a:moveTo>
                    <a:pt x="23" y="233"/>
                  </a:moveTo>
                  <a:cubicBezTo>
                    <a:pt x="11" y="233"/>
                    <a:pt x="3" y="247"/>
                    <a:pt x="1" y="283"/>
                  </a:cubicBezTo>
                  <a:cubicBezTo>
                    <a:pt x="36" y="407"/>
                    <a:pt x="54" y="451"/>
                    <a:pt x="80" y="477"/>
                  </a:cubicBezTo>
                  <a:cubicBezTo>
                    <a:pt x="98" y="513"/>
                    <a:pt x="115" y="521"/>
                    <a:pt x="133" y="601"/>
                  </a:cubicBezTo>
                  <a:cubicBezTo>
                    <a:pt x="111" y="469"/>
                    <a:pt x="106" y="433"/>
                    <a:pt x="112" y="433"/>
                  </a:cubicBezTo>
                  <a:lnTo>
                    <a:pt x="112" y="433"/>
                  </a:lnTo>
                  <a:cubicBezTo>
                    <a:pt x="115" y="433"/>
                    <a:pt x="123" y="446"/>
                    <a:pt x="133" y="460"/>
                  </a:cubicBezTo>
                  <a:cubicBezTo>
                    <a:pt x="142" y="482"/>
                    <a:pt x="156" y="509"/>
                    <a:pt x="164" y="509"/>
                  </a:cubicBezTo>
                  <a:cubicBezTo>
                    <a:pt x="173" y="509"/>
                    <a:pt x="177" y="484"/>
                    <a:pt x="168" y="407"/>
                  </a:cubicBezTo>
                  <a:lnTo>
                    <a:pt x="168" y="407"/>
                  </a:lnTo>
                  <a:cubicBezTo>
                    <a:pt x="195" y="486"/>
                    <a:pt x="204" y="566"/>
                    <a:pt x="212" y="636"/>
                  </a:cubicBezTo>
                  <a:cubicBezTo>
                    <a:pt x="212" y="557"/>
                    <a:pt x="212" y="477"/>
                    <a:pt x="204" y="407"/>
                  </a:cubicBezTo>
                  <a:cubicBezTo>
                    <a:pt x="204" y="407"/>
                    <a:pt x="204" y="415"/>
                    <a:pt x="204" y="415"/>
                  </a:cubicBezTo>
                  <a:cubicBezTo>
                    <a:pt x="204" y="431"/>
                    <a:pt x="201" y="440"/>
                    <a:pt x="198" y="440"/>
                  </a:cubicBezTo>
                  <a:cubicBezTo>
                    <a:pt x="196" y="440"/>
                    <a:pt x="195" y="435"/>
                    <a:pt x="195" y="424"/>
                  </a:cubicBezTo>
                  <a:cubicBezTo>
                    <a:pt x="195" y="424"/>
                    <a:pt x="195" y="415"/>
                    <a:pt x="195" y="415"/>
                  </a:cubicBezTo>
                  <a:cubicBezTo>
                    <a:pt x="186" y="415"/>
                    <a:pt x="177" y="407"/>
                    <a:pt x="168" y="398"/>
                  </a:cubicBezTo>
                  <a:cubicBezTo>
                    <a:pt x="122" y="352"/>
                    <a:pt x="57" y="233"/>
                    <a:pt x="23" y="233"/>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6" name="Google Shape;5836;p26"/>
            <p:cNvSpPr/>
            <p:nvPr/>
          </p:nvSpPr>
          <p:spPr>
            <a:xfrm rot="1085081">
              <a:off x="586703" y="5204022"/>
              <a:ext cx="5881" cy="2318"/>
            </a:xfrm>
            <a:custGeom>
              <a:avLst/>
              <a:gdLst/>
              <a:ahLst/>
              <a:cxnLst/>
              <a:rect l="l" t="t" r="r" b="b"/>
              <a:pathLst>
                <a:path w="33" h="17" extrusionOk="0">
                  <a:moveTo>
                    <a:pt x="28" y="0"/>
                  </a:moveTo>
                  <a:cubicBezTo>
                    <a:pt x="25" y="0"/>
                    <a:pt x="16" y="5"/>
                    <a:pt x="1" y="17"/>
                  </a:cubicBezTo>
                  <a:lnTo>
                    <a:pt x="18" y="17"/>
                  </a:lnTo>
                  <a:cubicBezTo>
                    <a:pt x="28" y="7"/>
                    <a:pt x="32" y="0"/>
                    <a:pt x="28"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7" name="Google Shape;5837;p26"/>
            <p:cNvSpPr/>
            <p:nvPr/>
          </p:nvSpPr>
          <p:spPr>
            <a:xfrm rot="1085081">
              <a:off x="569306" y="5203514"/>
              <a:ext cx="83576" cy="22367"/>
            </a:xfrm>
            <a:custGeom>
              <a:avLst/>
              <a:gdLst/>
              <a:ahLst/>
              <a:cxnLst/>
              <a:rect l="l" t="t" r="r" b="b"/>
              <a:pathLst>
                <a:path w="469" h="164" extrusionOk="0">
                  <a:moveTo>
                    <a:pt x="467" y="0"/>
                  </a:moveTo>
                  <a:cubicBezTo>
                    <a:pt x="465" y="0"/>
                    <a:pt x="461" y="1"/>
                    <a:pt x="456" y="2"/>
                  </a:cubicBezTo>
                  <a:lnTo>
                    <a:pt x="456" y="2"/>
                  </a:lnTo>
                  <a:cubicBezTo>
                    <a:pt x="460" y="2"/>
                    <a:pt x="463" y="2"/>
                    <a:pt x="467" y="2"/>
                  </a:cubicBezTo>
                  <a:cubicBezTo>
                    <a:pt x="469" y="1"/>
                    <a:pt x="469" y="0"/>
                    <a:pt x="467" y="0"/>
                  </a:cubicBezTo>
                  <a:close/>
                  <a:moveTo>
                    <a:pt x="456" y="2"/>
                  </a:moveTo>
                  <a:cubicBezTo>
                    <a:pt x="391" y="2"/>
                    <a:pt x="338" y="3"/>
                    <a:pt x="238" y="20"/>
                  </a:cubicBezTo>
                  <a:cubicBezTo>
                    <a:pt x="211" y="38"/>
                    <a:pt x="202" y="73"/>
                    <a:pt x="123" y="108"/>
                  </a:cubicBezTo>
                  <a:cubicBezTo>
                    <a:pt x="107" y="114"/>
                    <a:pt x="98" y="117"/>
                    <a:pt x="93" y="117"/>
                  </a:cubicBezTo>
                  <a:cubicBezTo>
                    <a:pt x="76" y="117"/>
                    <a:pt x="110" y="87"/>
                    <a:pt x="96" y="73"/>
                  </a:cubicBezTo>
                  <a:lnTo>
                    <a:pt x="96" y="73"/>
                  </a:lnTo>
                  <a:cubicBezTo>
                    <a:pt x="69" y="100"/>
                    <a:pt x="0" y="164"/>
                    <a:pt x="42" y="164"/>
                  </a:cubicBezTo>
                  <a:cubicBezTo>
                    <a:pt x="55" y="164"/>
                    <a:pt x="77" y="158"/>
                    <a:pt x="114" y="144"/>
                  </a:cubicBezTo>
                  <a:lnTo>
                    <a:pt x="132" y="117"/>
                  </a:lnTo>
                  <a:cubicBezTo>
                    <a:pt x="247" y="81"/>
                    <a:pt x="410" y="15"/>
                    <a:pt x="456" y="2"/>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8" name="Google Shape;5838;p26"/>
            <p:cNvSpPr/>
            <p:nvPr/>
          </p:nvSpPr>
          <p:spPr>
            <a:xfrm rot="1085081">
              <a:off x="749841" y="5114905"/>
              <a:ext cx="20493" cy="45961"/>
            </a:xfrm>
            <a:custGeom>
              <a:avLst/>
              <a:gdLst/>
              <a:ahLst/>
              <a:cxnLst/>
              <a:rect l="l" t="t" r="r" b="b"/>
              <a:pathLst>
                <a:path w="115" h="337" extrusionOk="0">
                  <a:moveTo>
                    <a:pt x="115" y="1"/>
                  </a:moveTo>
                  <a:cubicBezTo>
                    <a:pt x="88" y="54"/>
                    <a:pt x="62" y="107"/>
                    <a:pt x="27" y="151"/>
                  </a:cubicBezTo>
                  <a:lnTo>
                    <a:pt x="62" y="151"/>
                  </a:lnTo>
                  <a:cubicBezTo>
                    <a:pt x="0" y="328"/>
                    <a:pt x="35" y="301"/>
                    <a:pt x="53" y="336"/>
                  </a:cubicBezTo>
                  <a:cubicBezTo>
                    <a:pt x="80" y="222"/>
                    <a:pt x="106" y="116"/>
                    <a:pt x="115"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9" name="Google Shape;5839;p26"/>
            <p:cNvSpPr/>
            <p:nvPr/>
          </p:nvSpPr>
          <p:spPr>
            <a:xfrm rot="1085081">
              <a:off x="759431" y="4890975"/>
              <a:ext cx="39382" cy="12138"/>
            </a:xfrm>
            <a:custGeom>
              <a:avLst/>
              <a:gdLst/>
              <a:ahLst/>
              <a:cxnLst/>
              <a:rect l="l" t="t" r="r" b="b"/>
              <a:pathLst>
                <a:path w="221" h="89" extrusionOk="0">
                  <a:moveTo>
                    <a:pt x="0" y="1"/>
                  </a:moveTo>
                  <a:cubicBezTo>
                    <a:pt x="53" y="27"/>
                    <a:pt x="97" y="54"/>
                    <a:pt x="150" y="89"/>
                  </a:cubicBezTo>
                  <a:lnTo>
                    <a:pt x="221" y="80"/>
                  </a:lnTo>
                  <a:cubicBezTo>
                    <a:pt x="150" y="45"/>
                    <a:pt x="80" y="18"/>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0" name="Google Shape;5840;p26"/>
            <p:cNvSpPr/>
            <p:nvPr/>
          </p:nvSpPr>
          <p:spPr>
            <a:xfrm rot="1085081">
              <a:off x="728415" y="4843087"/>
              <a:ext cx="17642" cy="9683"/>
            </a:xfrm>
            <a:custGeom>
              <a:avLst/>
              <a:gdLst/>
              <a:ahLst/>
              <a:cxnLst/>
              <a:rect l="l" t="t" r="r" b="b"/>
              <a:pathLst>
                <a:path w="99" h="71" extrusionOk="0">
                  <a:moveTo>
                    <a:pt x="1" y="0"/>
                  </a:moveTo>
                  <a:lnTo>
                    <a:pt x="54" y="71"/>
                  </a:lnTo>
                  <a:lnTo>
                    <a:pt x="98" y="36"/>
                  </a:lnTo>
                  <a:cubicBezTo>
                    <a:pt x="63" y="27"/>
                    <a:pt x="27" y="9"/>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1" name="Google Shape;5841;p26"/>
            <p:cNvSpPr/>
            <p:nvPr/>
          </p:nvSpPr>
          <p:spPr>
            <a:xfrm rot="1085081">
              <a:off x="1273614" y="4085059"/>
              <a:ext cx="3208" cy="9820"/>
            </a:xfrm>
            <a:custGeom>
              <a:avLst/>
              <a:gdLst/>
              <a:ahLst/>
              <a:cxnLst/>
              <a:rect l="l" t="t" r="r" b="b"/>
              <a:pathLst>
                <a:path w="18" h="72" extrusionOk="0">
                  <a:moveTo>
                    <a:pt x="18" y="1"/>
                  </a:moveTo>
                  <a:cubicBezTo>
                    <a:pt x="12" y="19"/>
                    <a:pt x="10" y="37"/>
                    <a:pt x="7" y="52"/>
                  </a:cubicBezTo>
                  <a:lnTo>
                    <a:pt x="7" y="52"/>
                  </a:lnTo>
                  <a:cubicBezTo>
                    <a:pt x="13" y="33"/>
                    <a:pt x="18" y="14"/>
                    <a:pt x="18" y="1"/>
                  </a:cubicBezTo>
                  <a:close/>
                  <a:moveTo>
                    <a:pt x="7" y="52"/>
                  </a:moveTo>
                  <a:lnTo>
                    <a:pt x="7" y="52"/>
                  </a:lnTo>
                  <a:cubicBezTo>
                    <a:pt x="5" y="59"/>
                    <a:pt x="2" y="65"/>
                    <a:pt x="0" y="71"/>
                  </a:cubicBezTo>
                  <a:cubicBezTo>
                    <a:pt x="3" y="66"/>
                    <a:pt x="5" y="59"/>
                    <a:pt x="7" y="52"/>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2" name="Google Shape;5842;p26"/>
            <p:cNvSpPr/>
            <p:nvPr/>
          </p:nvSpPr>
          <p:spPr>
            <a:xfrm rot="1085081">
              <a:off x="1349359" y="4055207"/>
              <a:ext cx="2851" cy="3955"/>
            </a:xfrm>
            <a:custGeom>
              <a:avLst/>
              <a:gdLst/>
              <a:ahLst/>
              <a:cxnLst/>
              <a:rect l="l" t="t" r="r" b="b"/>
              <a:pathLst>
                <a:path w="16" h="29" extrusionOk="0">
                  <a:moveTo>
                    <a:pt x="15" y="0"/>
                  </a:moveTo>
                  <a:cubicBezTo>
                    <a:pt x="8" y="14"/>
                    <a:pt x="1" y="29"/>
                    <a:pt x="8" y="29"/>
                  </a:cubicBezTo>
                  <a:cubicBezTo>
                    <a:pt x="10" y="29"/>
                    <a:pt x="12" y="28"/>
                    <a:pt x="15" y="27"/>
                  </a:cubicBezTo>
                  <a:lnTo>
                    <a:pt x="15"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3" name="Google Shape;5843;p26"/>
            <p:cNvSpPr/>
            <p:nvPr/>
          </p:nvSpPr>
          <p:spPr>
            <a:xfrm rot="1085081">
              <a:off x="1688645" y="4619793"/>
              <a:ext cx="20671" cy="40778"/>
            </a:xfrm>
            <a:custGeom>
              <a:avLst/>
              <a:gdLst/>
              <a:ahLst/>
              <a:cxnLst/>
              <a:rect l="l" t="t" r="r" b="b"/>
              <a:pathLst>
                <a:path w="116" h="299" extrusionOk="0">
                  <a:moveTo>
                    <a:pt x="38" y="1"/>
                  </a:moveTo>
                  <a:cubicBezTo>
                    <a:pt x="34" y="1"/>
                    <a:pt x="30" y="3"/>
                    <a:pt x="27" y="7"/>
                  </a:cubicBezTo>
                  <a:lnTo>
                    <a:pt x="0" y="69"/>
                  </a:lnTo>
                  <a:cubicBezTo>
                    <a:pt x="62" y="158"/>
                    <a:pt x="97" y="228"/>
                    <a:pt x="115" y="299"/>
                  </a:cubicBezTo>
                  <a:cubicBezTo>
                    <a:pt x="91" y="157"/>
                    <a:pt x="68" y="1"/>
                    <a:pt x="3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4" name="Google Shape;5844;p26"/>
            <p:cNvSpPr/>
            <p:nvPr/>
          </p:nvSpPr>
          <p:spPr>
            <a:xfrm rot="1085081">
              <a:off x="2019550" y="4402217"/>
              <a:ext cx="9623" cy="18139"/>
            </a:xfrm>
            <a:custGeom>
              <a:avLst/>
              <a:gdLst/>
              <a:ahLst/>
              <a:cxnLst/>
              <a:rect l="l" t="t" r="r" b="b"/>
              <a:pathLst>
                <a:path w="54" h="133" extrusionOk="0">
                  <a:moveTo>
                    <a:pt x="19" y="0"/>
                  </a:moveTo>
                  <a:cubicBezTo>
                    <a:pt x="10" y="18"/>
                    <a:pt x="10" y="27"/>
                    <a:pt x="1" y="44"/>
                  </a:cubicBezTo>
                  <a:cubicBezTo>
                    <a:pt x="27" y="71"/>
                    <a:pt x="45" y="106"/>
                    <a:pt x="54" y="132"/>
                  </a:cubicBezTo>
                  <a:cubicBezTo>
                    <a:pt x="45" y="97"/>
                    <a:pt x="36" y="53"/>
                    <a:pt x="19"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5" name="Google Shape;5845;p26"/>
            <p:cNvSpPr/>
            <p:nvPr/>
          </p:nvSpPr>
          <p:spPr>
            <a:xfrm rot="1085081">
              <a:off x="1993831" y="4356579"/>
              <a:ext cx="6593" cy="23049"/>
            </a:xfrm>
            <a:custGeom>
              <a:avLst/>
              <a:gdLst/>
              <a:ahLst/>
              <a:cxnLst/>
              <a:rect l="l" t="t" r="r" b="b"/>
              <a:pathLst>
                <a:path w="37" h="169" extrusionOk="0">
                  <a:moveTo>
                    <a:pt x="36" y="1"/>
                  </a:moveTo>
                  <a:cubicBezTo>
                    <a:pt x="19" y="36"/>
                    <a:pt x="10" y="89"/>
                    <a:pt x="1" y="169"/>
                  </a:cubicBezTo>
                  <a:lnTo>
                    <a:pt x="36"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6" name="Google Shape;5846;p26"/>
            <p:cNvSpPr/>
            <p:nvPr/>
          </p:nvSpPr>
          <p:spPr>
            <a:xfrm rot="1085081">
              <a:off x="1384435" y="4519750"/>
              <a:ext cx="22097" cy="15820"/>
            </a:xfrm>
            <a:custGeom>
              <a:avLst/>
              <a:gdLst/>
              <a:ahLst/>
              <a:cxnLst/>
              <a:rect l="l" t="t" r="r" b="b"/>
              <a:pathLst>
                <a:path w="124" h="116" extrusionOk="0">
                  <a:moveTo>
                    <a:pt x="27" y="1"/>
                  </a:moveTo>
                  <a:cubicBezTo>
                    <a:pt x="18" y="1"/>
                    <a:pt x="18" y="27"/>
                    <a:pt x="0" y="27"/>
                  </a:cubicBezTo>
                  <a:lnTo>
                    <a:pt x="53" y="54"/>
                  </a:lnTo>
                  <a:cubicBezTo>
                    <a:pt x="62" y="54"/>
                    <a:pt x="62" y="62"/>
                    <a:pt x="71" y="62"/>
                  </a:cubicBezTo>
                  <a:lnTo>
                    <a:pt x="89" y="80"/>
                  </a:lnTo>
                  <a:lnTo>
                    <a:pt x="124" y="115"/>
                  </a:lnTo>
                  <a:cubicBezTo>
                    <a:pt x="115" y="98"/>
                    <a:pt x="106" y="80"/>
                    <a:pt x="97" y="71"/>
                  </a:cubicBezTo>
                  <a:cubicBezTo>
                    <a:pt x="89" y="62"/>
                    <a:pt x="80" y="45"/>
                    <a:pt x="80" y="36"/>
                  </a:cubicBezTo>
                  <a:cubicBezTo>
                    <a:pt x="71" y="27"/>
                    <a:pt x="62" y="18"/>
                    <a:pt x="53" y="18"/>
                  </a:cubicBezTo>
                  <a:cubicBezTo>
                    <a:pt x="44" y="1"/>
                    <a:pt x="36" y="1"/>
                    <a:pt x="27"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7" name="Google Shape;5847;p26"/>
            <p:cNvSpPr/>
            <p:nvPr/>
          </p:nvSpPr>
          <p:spPr>
            <a:xfrm rot="1085081">
              <a:off x="865141" y="4757879"/>
              <a:ext cx="52213" cy="7228"/>
            </a:xfrm>
            <a:custGeom>
              <a:avLst/>
              <a:gdLst/>
              <a:ahLst/>
              <a:cxnLst/>
              <a:rect l="l" t="t" r="r" b="b"/>
              <a:pathLst>
                <a:path w="293" h="53" extrusionOk="0">
                  <a:moveTo>
                    <a:pt x="51" y="0"/>
                  </a:moveTo>
                  <a:cubicBezTo>
                    <a:pt x="30" y="0"/>
                    <a:pt x="13" y="5"/>
                    <a:pt x="1" y="17"/>
                  </a:cubicBezTo>
                  <a:cubicBezTo>
                    <a:pt x="116" y="44"/>
                    <a:pt x="213" y="52"/>
                    <a:pt x="292" y="52"/>
                  </a:cubicBezTo>
                  <a:cubicBezTo>
                    <a:pt x="190" y="33"/>
                    <a:pt x="106" y="0"/>
                    <a:pt x="5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8" name="Google Shape;5848;p26"/>
            <p:cNvSpPr/>
            <p:nvPr/>
          </p:nvSpPr>
          <p:spPr>
            <a:xfrm rot="1085081">
              <a:off x="1235849" y="3996911"/>
              <a:ext cx="11048" cy="13365"/>
            </a:xfrm>
            <a:custGeom>
              <a:avLst/>
              <a:gdLst/>
              <a:ahLst/>
              <a:cxnLst/>
              <a:rect l="l" t="t" r="r" b="b"/>
              <a:pathLst>
                <a:path w="62" h="98" extrusionOk="0">
                  <a:moveTo>
                    <a:pt x="44" y="0"/>
                  </a:moveTo>
                  <a:cubicBezTo>
                    <a:pt x="9" y="62"/>
                    <a:pt x="0" y="88"/>
                    <a:pt x="9" y="97"/>
                  </a:cubicBezTo>
                  <a:cubicBezTo>
                    <a:pt x="44" y="35"/>
                    <a:pt x="62" y="0"/>
                    <a:pt x="44"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9" name="Google Shape;5849;p26"/>
            <p:cNvSpPr/>
            <p:nvPr/>
          </p:nvSpPr>
          <p:spPr>
            <a:xfrm rot="1085081">
              <a:off x="912740" y="4781791"/>
              <a:ext cx="58272" cy="4091"/>
            </a:xfrm>
            <a:custGeom>
              <a:avLst/>
              <a:gdLst/>
              <a:ahLst/>
              <a:cxnLst/>
              <a:rect l="l" t="t" r="r" b="b"/>
              <a:pathLst>
                <a:path w="327" h="30" extrusionOk="0">
                  <a:moveTo>
                    <a:pt x="265" y="0"/>
                  </a:moveTo>
                  <a:cubicBezTo>
                    <a:pt x="212" y="0"/>
                    <a:pt x="155" y="4"/>
                    <a:pt x="94" y="4"/>
                  </a:cubicBezTo>
                  <a:cubicBezTo>
                    <a:pt x="64" y="4"/>
                    <a:pt x="33" y="3"/>
                    <a:pt x="0" y="0"/>
                  </a:cubicBezTo>
                  <a:lnTo>
                    <a:pt x="0" y="0"/>
                  </a:lnTo>
                  <a:cubicBezTo>
                    <a:pt x="59" y="16"/>
                    <a:pt x="123" y="29"/>
                    <a:pt x="190" y="29"/>
                  </a:cubicBezTo>
                  <a:cubicBezTo>
                    <a:pt x="235" y="29"/>
                    <a:pt x="281" y="23"/>
                    <a:pt x="327" y="9"/>
                  </a:cubicBezTo>
                  <a:cubicBezTo>
                    <a:pt x="309" y="9"/>
                    <a:pt x="283" y="0"/>
                    <a:pt x="265"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0" name="Google Shape;5850;p26"/>
            <p:cNvSpPr/>
            <p:nvPr/>
          </p:nvSpPr>
          <p:spPr>
            <a:xfrm rot="1085081">
              <a:off x="266560" y="5014461"/>
              <a:ext cx="6593" cy="136"/>
            </a:xfrm>
            <a:custGeom>
              <a:avLst/>
              <a:gdLst/>
              <a:ahLst/>
              <a:cxnLst/>
              <a:rect l="l" t="t" r="r" b="b"/>
              <a:pathLst>
                <a:path w="37" h="1" extrusionOk="0">
                  <a:moveTo>
                    <a:pt x="36" y="1"/>
                  </a:moveTo>
                  <a:cubicBezTo>
                    <a:pt x="27" y="1"/>
                    <a:pt x="10" y="1"/>
                    <a:pt x="1" y="1"/>
                  </a:cubicBezTo>
                  <a:cubicBezTo>
                    <a:pt x="1" y="1"/>
                    <a:pt x="18" y="1"/>
                    <a:pt x="36"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1" name="Google Shape;5851;p26"/>
            <p:cNvSpPr/>
            <p:nvPr/>
          </p:nvSpPr>
          <p:spPr>
            <a:xfrm rot="1085081">
              <a:off x="-321532" y="4915701"/>
              <a:ext cx="14256" cy="30277"/>
            </a:xfrm>
            <a:custGeom>
              <a:avLst/>
              <a:gdLst/>
              <a:ahLst/>
              <a:cxnLst/>
              <a:rect l="l" t="t" r="r" b="b"/>
              <a:pathLst>
                <a:path w="80" h="222" extrusionOk="0">
                  <a:moveTo>
                    <a:pt x="80" y="0"/>
                  </a:moveTo>
                  <a:cubicBezTo>
                    <a:pt x="62" y="45"/>
                    <a:pt x="35" y="106"/>
                    <a:pt x="0" y="221"/>
                  </a:cubicBezTo>
                  <a:cubicBezTo>
                    <a:pt x="18" y="168"/>
                    <a:pt x="53" y="89"/>
                    <a:pt x="8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2" name="Google Shape;5852;p26"/>
            <p:cNvSpPr/>
            <p:nvPr/>
          </p:nvSpPr>
          <p:spPr>
            <a:xfrm rot="1085081">
              <a:off x="633526" y="4695428"/>
              <a:ext cx="2851" cy="2046"/>
            </a:xfrm>
            <a:custGeom>
              <a:avLst/>
              <a:gdLst/>
              <a:ahLst/>
              <a:cxnLst/>
              <a:rect l="l" t="t" r="r" b="b"/>
              <a:pathLst>
                <a:path w="16" h="15" extrusionOk="0">
                  <a:moveTo>
                    <a:pt x="1" y="1"/>
                  </a:moveTo>
                  <a:lnTo>
                    <a:pt x="1" y="1"/>
                  </a:lnTo>
                  <a:cubicBezTo>
                    <a:pt x="8" y="11"/>
                    <a:pt x="12" y="15"/>
                    <a:pt x="13" y="15"/>
                  </a:cubicBezTo>
                  <a:cubicBezTo>
                    <a:pt x="16" y="15"/>
                    <a:pt x="12" y="6"/>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3" name="Google Shape;5853;p26"/>
            <p:cNvSpPr/>
            <p:nvPr/>
          </p:nvSpPr>
          <p:spPr>
            <a:xfrm rot="1085081">
              <a:off x="598039" y="4713371"/>
              <a:ext cx="8019" cy="1773"/>
            </a:xfrm>
            <a:custGeom>
              <a:avLst/>
              <a:gdLst/>
              <a:ahLst/>
              <a:cxnLst/>
              <a:rect l="l" t="t" r="r" b="b"/>
              <a:pathLst>
                <a:path w="45" h="13" extrusionOk="0">
                  <a:moveTo>
                    <a:pt x="15" y="0"/>
                  </a:moveTo>
                  <a:cubicBezTo>
                    <a:pt x="10" y="0"/>
                    <a:pt x="6" y="1"/>
                    <a:pt x="1" y="4"/>
                  </a:cubicBezTo>
                  <a:cubicBezTo>
                    <a:pt x="12" y="4"/>
                    <a:pt x="24" y="4"/>
                    <a:pt x="33" y="6"/>
                  </a:cubicBezTo>
                  <a:lnTo>
                    <a:pt x="33" y="6"/>
                  </a:lnTo>
                  <a:cubicBezTo>
                    <a:pt x="27" y="3"/>
                    <a:pt x="21" y="0"/>
                    <a:pt x="15" y="0"/>
                  </a:cubicBezTo>
                  <a:close/>
                  <a:moveTo>
                    <a:pt x="33" y="6"/>
                  </a:moveTo>
                  <a:cubicBezTo>
                    <a:pt x="37" y="8"/>
                    <a:pt x="41" y="10"/>
                    <a:pt x="45" y="13"/>
                  </a:cubicBezTo>
                  <a:cubicBezTo>
                    <a:pt x="42" y="9"/>
                    <a:pt x="38" y="8"/>
                    <a:pt x="33" y="6"/>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4" name="Google Shape;5854;p26"/>
            <p:cNvSpPr/>
            <p:nvPr/>
          </p:nvSpPr>
          <p:spPr>
            <a:xfrm rot="1085081">
              <a:off x="1126117" y="4797209"/>
              <a:ext cx="4099" cy="1091"/>
            </a:xfrm>
            <a:custGeom>
              <a:avLst/>
              <a:gdLst/>
              <a:ahLst/>
              <a:cxnLst/>
              <a:rect l="l" t="t" r="r" b="b"/>
              <a:pathLst>
                <a:path w="23" h="8" extrusionOk="0">
                  <a:moveTo>
                    <a:pt x="1" y="1"/>
                  </a:moveTo>
                  <a:cubicBezTo>
                    <a:pt x="0" y="1"/>
                    <a:pt x="5" y="3"/>
                    <a:pt x="13" y="7"/>
                  </a:cubicBezTo>
                  <a:lnTo>
                    <a:pt x="22" y="7"/>
                  </a:lnTo>
                  <a:cubicBezTo>
                    <a:pt x="9" y="3"/>
                    <a:pt x="2"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5" name="Google Shape;5855;p26"/>
            <p:cNvSpPr/>
            <p:nvPr/>
          </p:nvSpPr>
          <p:spPr>
            <a:xfrm rot="1085081">
              <a:off x="631393" y="4695891"/>
              <a:ext cx="1782" cy="3682"/>
            </a:xfrm>
            <a:custGeom>
              <a:avLst/>
              <a:gdLst/>
              <a:ahLst/>
              <a:cxnLst/>
              <a:rect l="l" t="t" r="r" b="b"/>
              <a:pathLst>
                <a:path w="10" h="27" extrusionOk="0">
                  <a:moveTo>
                    <a:pt x="1" y="0"/>
                  </a:moveTo>
                  <a:cubicBezTo>
                    <a:pt x="1" y="0"/>
                    <a:pt x="1" y="9"/>
                    <a:pt x="1" y="27"/>
                  </a:cubicBezTo>
                  <a:cubicBezTo>
                    <a:pt x="10" y="18"/>
                    <a:pt x="10" y="9"/>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6" name="Google Shape;5856;p26"/>
            <p:cNvSpPr/>
            <p:nvPr/>
          </p:nvSpPr>
          <p:spPr>
            <a:xfrm rot="1085081">
              <a:off x="636804" y="4700426"/>
              <a:ext cx="3029" cy="3000"/>
            </a:xfrm>
            <a:custGeom>
              <a:avLst/>
              <a:gdLst/>
              <a:ahLst/>
              <a:cxnLst/>
              <a:rect l="l" t="t" r="r" b="b"/>
              <a:pathLst>
                <a:path w="17" h="22" extrusionOk="0">
                  <a:moveTo>
                    <a:pt x="0" y="0"/>
                  </a:moveTo>
                  <a:cubicBezTo>
                    <a:pt x="0" y="9"/>
                    <a:pt x="0" y="18"/>
                    <a:pt x="0" y="18"/>
                  </a:cubicBezTo>
                  <a:cubicBezTo>
                    <a:pt x="5" y="20"/>
                    <a:pt x="8" y="21"/>
                    <a:pt x="11" y="21"/>
                  </a:cubicBezTo>
                  <a:cubicBezTo>
                    <a:pt x="17" y="21"/>
                    <a:pt x="13" y="13"/>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7" name="Google Shape;5857;p26"/>
            <p:cNvSpPr/>
            <p:nvPr/>
          </p:nvSpPr>
          <p:spPr>
            <a:xfrm rot="1085081">
              <a:off x="631293" y="4691101"/>
              <a:ext cx="3208" cy="4910"/>
            </a:xfrm>
            <a:custGeom>
              <a:avLst/>
              <a:gdLst/>
              <a:ahLst/>
              <a:cxnLst/>
              <a:rect l="l" t="t" r="r" b="b"/>
              <a:pathLst>
                <a:path w="18" h="36" extrusionOk="0">
                  <a:moveTo>
                    <a:pt x="0" y="0"/>
                  </a:moveTo>
                  <a:lnTo>
                    <a:pt x="0" y="0"/>
                  </a:lnTo>
                  <a:cubicBezTo>
                    <a:pt x="2" y="4"/>
                    <a:pt x="4" y="8"/>
                    <a:pt x="6" y="11"/>
                  </a:cubicBezTo>
                  <a:lnTo>
                    <a:pt x="6" y="11"/>
                  </a:lnTo>
                  <a:cubicBezTo>
                    <a:pt x="5" y="7"/>
                    <a:pt x="3" y="3"/>
                    <a:pt x="0" y="0"/>
                  </a:cubicBezTo>
                  <a:close/>
                  <a:moveTo>
                    <a:pt x="6" y="11"/>
                  </a:moveTo>
                  <a:cubicBezTo>
                    <a:pt x="9" y="20"/>
                    <a:pt x="9" y="30"/>
                    <a:pt x="9" y="35"/>
                  </a:cubicBezTo>
                  <a:cubicBezTo>
                    <a:pt x="18" y="27"/>
                    <a:pt x="18" y="27"/>
                    <a:pt x="18" y="27"/>
                  </a:cubicBezTo>
                  <a:cubicBezTo>
                    <a:pt x="18" y="27"/>
                    <a:pt x="13" y="21"/>
                    <a:pt x="6" y="1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8" name="Google Shape;5858;p26"/>
            <p:cNvSpPr/>
            <p:nvPr/>
          </p:nvSpPr>
          <p:spPr>
            <a:xfrm rot="1085081">
              <a:off x="525347" y="4410860"/>
              <a:ext cx="12118" cy="3273"/>
            </a:xfrm>
            <a:custGeom>
              <a:avLst/>
              <a:gdLst/>
              <a:ahLst/>
              <a:cxnLst/>
              <a:rect l="l" t="t" r="r" b="b"/>
              <a:pathLst>
                <a:path w="68" h="24" extrusionOk="0">
                  <a:moveTo>
                    <a:pt x="50" y="0"/>
                  </a:moveTo>
                  <a:cubicBezTo>
                    <a:pt x="13" y="17"/>
                    <a:pt x="0" y="24"/>
                    <a:pt x="4" y="24"/>
                  </a:cubicBezTo>
                  <a:cubicBezTo>
                    <a:pt x="9" y="24"/>
                    <a:pt x="34" y="14"/>
                    <a:pt x="67"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9" name="Google Shape;5859;p26"/>
            <p:cNvSpPr/>
            <p:nvPr/>
          </p:nvSpPr>
          <p:spPr>
            <a:xfrm rot="1085081">
              <a:off x="1456807" y="4323343"/>
              <a:ext cx="3386" cy="2591"/>
            </a:xfrm>
            <a:custGeom>
              <a:avLst/>
              <a:gdLst/>
              <a:ahLst/>
              <a:cxnLst/>
              <a:rect l="l" t="t" r="r" b="b"/>
              <a:pathLst>
                <a:path w="19" h="19" extrusionOk="0">
                  <a:moveTo>
                    <a:pt x="1" y="1"/>
                  </a:moveTo>
                  <a:cubicBezTo>
                    <a:pt x="9" y="10"/>
                    <a:pt x="9" y="10"/>
                    <a:pt x="18" y="18"/>
                  </a:cubicBezTo>
                  <a:cubicBezTo>
                    <a:pt x="18" y="10"/>
                    <a:pt x="9" y="10"/>
                    <a:pt x="9"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0" name="Google Shape;5860;p26"/>
            <p:cNvSpPr/>
            <p:nvPr/>
          </p:nvSpPr>
          <p:spPr>
            <a:xfrm rot="1085081">
              <a:off x="1407050" y="4263335"/>
              <a:ext cx="91417" cy="56735"/>
            </a:xfrm>
            <a:custGeom>
              <a:avLst/>
              <a:gdLst/>
              <a:ahLst/>
              <a:cxnLst/>
              <a:rect l="l" t="t" r="r" b="b"/>
              <a:pathLst>
                <a:path w="513" h="416" extrusionOk="0">
                  <a:moveTo>
                    <a:pt x="0" y="1"/>
                  </a:moveTo>
                  <a:cubicBezTo>
                    <a:pt x="238" y="230"/>
                    <a:pt x="283" y="301"/>
                    <a:pt x="344" y="416"/>
                  </a:cubicBezTo>
                  <a:cubicBezTo>
                    <a:pt x="389" y="398"/>
                    <a:pt x="450" y="389"/>
                    <a:pt x="512" y="380"/>
                  </a:cubicBezTo>
                  <a:cubicBezTo>
                    <a:pt x="362" y="274"/>
                    <a:pt x="186" y="15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1" name="Google Shape;5861;p26"/>
            <p:cNvSpPr/>
            <p:nvPr/>
          </p:nvSpPr>
          <p:spPr>
            <a:xfrm rot="1085081">
              <a:off x="-185712" y="3832875"/>
              <a:ext cx="2160685" cy="1552983"/>
            </a:xfrm>
            <a:custGeom>
              <a:avLst/>
              <a:gdLst/>
              <a:ahLst/>
              <a:cxnLst/>
              <a:rect l="l" t="t" r="r" b="b"/>
              <a:pathLst>
                <a:path w="12125" h="11387" extrusionOk="0">
                  <a:moveTo>
                    <a:pt x="8182" y="591"/>
                  </a:moveTo>
                  <a:cubicBezTo>
                    <a:pt x="8215" y="591"/>
                    <a:pt x="8252" y="606"/>
                    <a:pt x="8301" y="615"/>
                  </a:cubicBezTo>
                  <a:cubicBezTo>
                    <a:pt x="8262" y="622"/>
                    <a:pt x="8197" y="647"/>
                    <a:pt x="8150" y="647"/>
                  </a:cubicBezTo>
                  <a:cubicBezTo>
                    <a:pt x="8132" y="647"/>
                    <a:pt x="8116" y="643"/>
                    <a:pt x="8106" y="633"/>
                  </a:cubicBezTo>
                  <a:cubicBezTo>
                    <a:pt x="8130" y="601"/>
                    <a:pt x="8154" y="591"/>
                    <a:pt x="8182" y="591"/>
                  </a:cubicBezTo>
                  <a:close/>
                  <a:moveTo>
                    <a:pt x="7318" y="988"/>
                  </a:moveTo>
                  <a:cubicBezTo>
                    <a:pt x="7313" y="993"/>
                    <a:pt x="7308" y="999"/>
                    <a:pt x="7303" y="1004"/>
                  </a:cubicBezTo>
                  <a:cubicBezTo>
                    <a:pt x="7309" y="998"/>
                    <a:pt x="7314" y="993"/>
                    <a:pt x="7318" y="988"/>
                  </a:cubicBezTo>
                  <a:close/>
                  <a:moveTo>
                    <a:pt x="11211" y="2052"/>
                  </a:moveTo>
                  <a:cubicBezTo>
                    <a:pt x="11217" y="2053"/>
                    <a:pt x="11224" y="2054"/>
                    <a:pt x="11232" y="2055"/>
                  </a:cubicBezTo>
                  <a:cubicBezTo>
                    <a:pt x="11225" y="2053"/>
                    <a:pt x="11218" y="2052"/>
                    <a:pt x="11211" y="2052"/>
                  </a:cubicBezTo>
                  <a:close/>
                  <a:moveTo>
                    <a:pt x="11638" y="1913"/>
                  </a:moveTo>
                  <a:lnTo>
                    <a:pt x="11638" y="1913"/>
                  </a:lnTo>
                  <a:cubicBezTo>
                    <a:pt x="11647" y="1958"/>
                    <a:pt x="11638" y="2011"/>
                    <a:pt x="11630" y="2055"/>
                  </a:cubicBezTo>
                  <a:cubicBezTo>
                    <a:pt x="11603" y="2002"/>
                    <a:pt x="11612" y="1966"/>
                    <a:pt x="11638" y="1913"/>
                  </a:cubicBezTo>
                  <a:close/>
                  <a:moveTo>
                    <a:pt x="9811" y="2064"/>
                  </a:moveTo>
                  <a:lnTo>
                    <a:pt x="9811" y="2064"/>
                  </a:lnTo>
                  <a:cubicBezTo>
                    <a:pt x="9793" y="2072"/>
                    <a:pt x="9775" y="2072"/>
                    <a:pt x="9749" y="2072"/>
                  </a:cubicBezTo>
                  <a:cubicBezTo>
                    <a:pt x="9735" y="2072"/>
                    <a:pt x="9721" y="2070"/>
                    <a:pt x="9706" y="2068"/>
                  </a:cubicBezTo>
                  <a:lnTo>
                    <a:pt x="9706" y="2068"/>
                  </a:lnTo>
                  <a:cubicBezTo>
                    <a:pt x="9735" y="2074"/>
                    <a:pt x="9754" y="2077"/>
                    <a:pt x="9769" y="2077"/>
                  </a:cubicBezTo>
                  <a:cubicBezTo>
                    <a:pt x="9786" y="2077"/>
                    <a:pt x="9797" y="2072"/>
                    <a:pt x="9811" y="2064"/>
                  </a:cubicBezTo>
                  <a:close/>
                  <a:moveTo>
                    <a:pt x="9529" y="3086"/>
                  </a:moveTo>
                  <a:cubicBezTo>
                    <a:pt x="9533" y="3086"/>
                    <a:pt x="9539" y="3091"/>
                    <a:pt x="9551" y="3108"/>
                  </a:cubicBezTo>
                  <a:lnTo>
                    <a:pt x="9551" y="3108"/>
                  </a:lnTo>
                  <a:cubicBezTo>
                    <a:pt x="9543" y="3106"/>
                    <a:pt x="9535" y="3105"/>
                    <a:pt x="9528" y="3105"/>
                  </a:cubicBezTo>
                  <a:cubicBezTo>
                    <a:pt x="9525" y="3105"/>
                    <a:pt x="9522" y="3105"/>
                    <a:pt x="9519" y="3105"/>
                  </a:cubicBezTo>
                  <a:cubicBezTo>
                    <a:pt x="9524" y="3100"/>
                    <a:pt x="9523" y="3086"/>
                    <a:pt x="9529" y="3086"/>
                  </a:cubicBezTo>
                  <a:close/>
                  <a:moveTo>
                    <a:pt x="9180" y="3287"/>
                  </a:moveTo>
                  <a:cubicBezTo>
                    <a:pt x="9181" y="3291"/>
                    <a:pt x="9182" y="3295"/>
                    <a:pt x="9184" y="3300"/>
                  </a:cubicBezTo>
                  <a:cubicBezTo>
                    <a:pt x="9182" y="3295"/>
                    <a:pt x="9181" y="3291"/>
                    <a:pt x="9180" y="3287"/>
                  </a:cubicBezTo>
                  <a:close/>
                  <a:moveTo>
                    <a:pt x="9254" y="3388"/>
                  </a:moveTo>
                  <a:lnTo>
                    <a:pt x="9254" y="3388"/>
                  </a:lnTo>
                  <a:cubicBezTo>
                    <a:pt x="9256" y="3389"/>
                    <a:pt x="9257" y="3390"/>
                    <a:pt x="9258" y="3391"/>
                  </a:cubicBezTo>
                  <a:lnTo>
                    <a:pt x="9258" y="3391"/>
                  </a:lnTo>
                  <a:lnTo>
                    <a:pt x="9254" y="3388"/>
                  </a:lnTo>
                  <a:close/>
                  <a:moveTo>
                    <a:pt x="2862" y="5119"/>
                  </a:moveTo>
                  <a:lnTo>
                    <a:pt x="2862" y="5119"/>
                  </a:lnTo>
                  <a:cubicBezTo>
                    <a:pt x="2813" y="5176"/>
                    <a:pt x="2795" y="5196"/>
                    <a:pt x="2791" y="5196"/>
                  </a:cubicBezTo>
                  <a:cubicBezTo>
                    <a:pt x="2787" y="5196"/>
                    <a:pt x="2795" y="5176"/>
                    <a:pt x="2800" y="5154"/>
                  </a:cubicBezTo>
                  <a:lnTo>
                    <a:pt x="2862" y="5119"/>
                  </a:lnTo>
                  <a:close/>
                  <a:moveTo>
                    <a:pt x="5714" y="5269"/>
                  </a:moveTo>
                  <a:lnTo>
                    <a:pt x="5714" y="5269"/>
                  </a:lnTo>
                  <a:cubicBezTo>
                    <a:pt x="5702" y="5269"/>
                    <a:pt x="5691" y="5269"/>
                    <a:pt x="5681" y="5269"/>
                  </a:cubicBezTo>
                  <a:lnTo>
                    <a:pt x="5681" y="5269"/>
                  </a:lnTo>
                  <a:cubicBezTo>
                    <a:pt x="5685" y="5270"/>
                    <a:pt x="5689" y="5270"/>
                    <a:pt x="5693" y="5270"/>
                  </a:cubicBezTo>
                  <a:cubicBezTo>
                    <a:pt x="5701" y="5270"/>
                    <a:pt x="5708" y="5269"/>
                    <a:pt x="5714" y="5269"/>
                  </a:cubicBezTo>
                  <a:close/>
                  <a:moveTo>
                    <a:pt x="8884" y="5359"/>
                  </a:moveTo>
                  <a:lnTo>
                    <a:pt x="8822" y="5366"/>
                  </a:lnTo>
                  <a:cubicBezTo>
                    <a:pt x="8845" y="5364"/>
                    <a:pt x="8866" y="5361"/>
                    <a:pt x="8884" y="5359"/>
                  </a:cubicBezTo>
                  <a:close/>
                  <a:moveTo>
                    <a:pt x="4866" y="6717"/>
                  </a:moveTo>
                  <a:lnTo>
                    <a:pt x="4866" y="6717"/>
                  </a:lnTo>
                  <a:cubicBezTo>
                    <a:pt x="4898" y="6729"/>
                    <a:pt x="4910" y="6734"/>
                    <a:pt x="4910" y="6734"/>
                  </a:cubicBezTo>
                  <a:cubicBezTo>
                    <a:pt x="4909" y="6734"/>
                    <a:pt x="4890" y="6727"/>
                    <a:pt x="4866" y="6717"/>
                  </a:cubicBezTo>
                  <a:close/>
                  <a:moveTo>
                    <a:pt x="3343" y="8437"/>
                  </a:moveTo>
                  <a:cubicBezTo>
                    <a:pt x="3344" y="8442"/>
                    <a:pt x="3345" y="8448"/>
                    <a:pt x="3347" y="8456"/>
                  </a:cubicBezTo>
                  <a:cubicBezTo>
                    <a:pt x="3346" y="8450"/>
                    <a:pt x="3345" y="8443"/>
                    <a:pt x="3343" y="8437"/>
                  </a:cubicBezTo>
                  <a:close/>
                  <a:moveTo>
                    <a:pt x="3259" y="9401"/>
                  </a:moveTo>
                  <a:cubicBezTo>
                    <a:pt x="3260" y="9401"/>
                    <a:pt x="3260" y="9401"/>
                    <a:pt x="3261" y="9402"/>
                  </a:cubicBezTo>
                  <a:lnTo>
                    <a:pt x="3261" y="9402"/>
                  </a:lnTo>
                  <a:cubicBezTo>
                    <a:pt x="3260" y="9401"/>
                    <a:pt x="3260" y="9401"/>
                    <a:pt x="3259" y="9401"/>
                  </a:cubicBezTo>
                  <a:close/>
                  <a:moveTo>
                    <a:pt x="4186" y="9763"/>
                  </a:moveTo>
                  <a:cubicBezTo>
                    <a:pt x="4171" y="9763"/>
                    <a:pt x="4149" y="9769"/>
                    <a:pt x="4121" y="9779"/>
                  </a:cubicBezTo>
                  <a:lnTo>
                    <a:pt x="4121" y="9779"/>
                  </a:lnTo>
                  <a:cubicBezTo>
                    <a:pt x="4143" y="9774"/>
                    <a:pt x="4165" y="9768"/>
                    <a:pt x="4186" y="9763"/>
                  </a:cubicBezTo>
                  <a:close/>
                  <a:moveTo>
                    <a:pt x="8458" y="1"/>
                  </a:moveTo>
                  <a:cubicBezTo>
                    <a:pt x="8380" y="1"/>
                    <a:pt x="8281" y="10"/>
                    <a:pt x="8177" y="24"/>
                  </a:cubicBezTo>
                  <a:cubicBezTo>
                    <a:pt x="7983" y="59"/>
                    <a:pt x="7771" y="112"/>
                    <a:pt x="7603" y="130"/>
                  </a:cubicBezTo>
                  <a:cubicBezTo>
                    <a:pt x="7683" y="139"/>
                    <a:pt x="7753" y="147"/>
                    <a:pt x="7612" y="218"/>
                  </a:cubicBezTo>
                  <a:cubicBezTo>
                    <a:pt x="7497" y="262"/>
                    <a:pt x="7329" y="298"/>
                    <a:pt x="7188" y="386"/>
                  </a:cubicBezTo>
                  <a:cubicBezTo>
                    <a:pt x="7038" y="457"/>
                    <a:pt x="6906" y="580"/>
                    <a:pt x="6879" y="704"/>
                  </a:cubicBezTo>
                  <a:cubicBezTo>
                    <a:pt x="6853" y="721"/>
                    <a:pt x="6835" y="721"/>
                    <a:pt x="6826" y="721"/>
                  </a:cubicBezTo>
                  <a:cubicBezTo>
                    <a:pt x="6782" y="801"/>
                    <a:pt x="6703" y="942"/>
                    <a:pt x="6667" y="1083"/>
                  </a:cubicBezTo>
                  <a:cubicBezTo>
                    <a:pt x="6623" y="1225"/>
                    <a:pt x="6614" y="1357"/>
                    <a:pt x="6632" y="1419"/>
                  </a:cubicBezTo>
                  <a:cubicBezTo>
                    <a:pt x="6579" y="1454"/>
                    <a:pt x="6544" y="1551"/>
                    <a:pt x="6544" y="1666"/>
                  </a:cubicBezTo>
                  <a:cubicBezTo>
                    <a:pt x="6544" y="1790"/>
                    <a:pt x="6588" y="1931"/>
                    <a:pt x="6641" y="2055"/>
                  </a:cubicBezTo>
                  <a:cubicBezTo>
                    <a:pt x="6747" y="2302"/>
                    <a:pt x="6906" y="2470"/>
                    <a:pt x="6817" y="2523"/>
                  </a:cubicBezTo>
                  <a:cubicBezTo>
                    <a:pt x="6923" y="2673"/>
                    <a:pt x="7012" y="2796"/>
                    <a:pt x="7118" y="2938"/>
                  </a:cubicBezTo>
                  <a:lnTo>
                    <a:pt x="7091" y="2938"/>
                  </a:lnTo>
                  <a:cubicBezTo>
                    <a:pt x="7259" y="3211"/>
                    <a:pt x="7365" y="3273"/>
                    <a:pt x="7471" y="3344"/>
                  </a:cubicBezTo>
                  <a:cubicBezTo>
                    <a:pt x="7485" y="3377"/>
                    <a:pt x="7479" y="3385"/>
                    <a:pt x="7469" y="3385"/>
                  </a:cubicBezTo>
                  <a:cubicBezTo>
                    <a:pt x="7460" y="3385"/>
                    <a:pt x="7448" y="3379"/>
                    <a:pt x="7444" y="3379"/>
                  </a:cubicBezTo>
                  <a:lnTo>
                    <a:pt x="7444" y="3379"/>
                  </a:lnTo>
                  <a:cubicBezTo>
                    <a:pt x="7674" y="3785"/>
                    <a:pt x="7709" y="3821"/>
                    <a:pt x="8009" y="4086"/>
                  </a:cubicBezTo>
                  <a:lnTo>
                    <a:pt x="7983" y="4156"/>
                  </a:lnTo>
                  <a:cubicBezTo>
                    <a:pt x="8001" y="4174"/>
                    <a:pt x="8036" y="4218"/>
                    <a:pt x="8071" y="4280"/>
                  </a:cubicBezTo>
                  <a:cubicBezTo>
                    <a:pt x="8098" y="4324"/>
                    <a:pt x="8098" y="4342"/>
                    <a:pt x="8115" y="4359"/>
                  </a:cubicBezTo>
                  <a:cubicBezTo>
                    <a:pt x="8124" y="4386"/>
                    <a:pt x="8133" y="4412"/>
                    <a:pt x="8142" y="4430"/>
                  </a:cubicBezTo>
                  <a:cubicBezTo>
                    <a:pt x="8159" y="4483"/>
                    <a:pt x="8186" y="4527"/>
                    <a:pt x="8212" y="4571"/>
                  </a:cubicBezTo>
                  <a:cubicBezTo>
                    <a:pt x="8239" y="4615"/>
                    <a:pt x="8283" y="4668"/>
                    <a:pt x="8345" y="4739"/>
                  </a:cubicBezTo>
                  <a:cubicBezTo>
                    <a:pt x="8336" y="4730"/>
                    <a:pt x="8310" y="4712"/>
                    <a:pt x="8283" y="4686"/>
                  </a:cubicBezTo>
                  <a:lnTo>
                    <a:pt x="8283" y="4686"/>
                  </a:lnTo>
                  <a:cubicBezTo>
                    <a:pt x="8323" y="4726"/>
                    <a:pt x="8303" y="4731"/>
                    <a:pt x="8279" y="4731"/>
                  </a:cubicBezTo>
                  <a:cubicBezTo>
                    <a:pt x="8271" y="4731"/>
                    <a:pt x="8263" y="4730"/>
                    <a:pt x="8257" y="4730"/>
                  </a:cubicBezTo>
                  <a:cubicBezTo>
                    <a:pt x="8221" y="4730"/>
                    <a:pt x="8186" y="4721"/>
                    <a:pt x="8142" y="4721"/>
                  </a:cubicBezTo>
                  <a:cubicBezTo>
                    <a:pt x="8062" y="4712"/>
                    <a:pt x="7983" y="4686"/>
                    <a:pt x="7930" y="4677"/>
                  </a:cubicBezTo>
                  <a:cubicBezTo>
                    <a:pt x="7912" y="4677"/>
                    <a:pt x="7903" y="4668"/>
                    <a:pt x="7886" y="4668"/>
                  </a:cubicBezTo>
                  <a:lnTo>
                    <a:pt x="7868" y="4668"/>
                  </a:lnTo>
                  <a:lnTo>
                    <a:pt x="7859" y="4659"/>
                  </a:lnTo>
                  <a:lnTo>
                    <a:pt x="7674" y="4659"/>
                  </a:lnTo>
                  <a:cubicBezTo>
                    <a:pt x="7568" y="4668"/>
                    <a:pt x="7488" y="4695"/>
                    <a:pt x="7435" y="4748"/>
                  </a:cubicBezTo>
                  <a:lnTo>
                    <a:pt x="7100" y="4801"/>
                  </a:lnTo>
                  <a:cubicBezTo>
                    <a:pt x="7541" y="4827"/>
                    <a:pt x="7029" y="4898"/>
                    <a:pt x="7215" y="4942"/>
                  </a:cubicBezTo>
                  <a:cubicBezTo>
                    <a:pt x="7206" y="4942"/>
                    <a:pt x="7198" y="4943"/>
                    <a:pt x="7189" y="4943"/>
                  </a:cubicBezTo>
                  <a:cubicBezTo>
                    <a:pt x="7013" y="4943"/>
                    <a:pt x="6774" y="4862"/>
                    <a:pt x="6976" y="4854"/>
                  </a:cubicBezTo>
                  <a:lnTo>
                    <a:pt x="6976" y="4854"/>
                  </a:lnTo>
                  <a:lnTo>
                    <a:pt x="7012" y="4863"/>
                  </a:lnTo>
                  <a:cubicBezTo>
                    <a:pt x="7091" y="4748"/>
                    <a:pt x="6464" y="4810"/>
                    <a:pt x="6482" y="4730"/>
                  </a:cubicBezTo>
                  <a:cubicBezTo>
                    <a:pt x="6049" y="4721"/>
                    <a:pt x="5616" y="4695"/>
                    <a:pt x="5201" y="4668"/>
                  </a:cubicBezTo>
                  <a:cubicBezTo>
                    <a:pt x="4990" y="4655"/>
                    <a:pt x="4775" y="4646"/>
                    <a:pt x="4561" y="4646"/>
                  </a:cubicBezTo>
                  <a:cubicBezTo>
                    <a:pt x="4347" y="4646"/>
                    <a:pt x="4133" y="4655"/>
                    <a:pt x="3921" y="4677"/>
                  </a:cubicBezTo>
                  <a:lnTo>
                    <a:pt x="4027" y="4757"/>
                  </a:lnTo>
                  <a:cubicBezTo>
                    <a:pt x="3939" y="4765"/>
                    <a:pt x="3842" y="4774"/>
                    <a:pt x="3736" y="4783"/>
                  </a:cubicBezTo>
                  <a:cubicBezTo>
                    <a:pt x="3656" y="4783"/>
                    <a:pt x="3612" y="4730"/>
                    <a:pt x="3833" y="4704"/>
                  </a:cubicBezTo>
                  <a:cubicBezTo>
                    <a:pt x="3819" y="4700"/>
                    <a:pt x="3804" y="4698"/>
                    <a:pt x="3789" y="4698"/>
                  </a:cubicBezTo>
                  <a:cubicBezTo>
                    <a:pt x="3733" y="4698"/>
                    <a:pt x="3667" y="4720"/>
                    <a:pt x="3612" y="4748"/>
                  </a:cubicBezTo>
                  <a:cubicBezTo>
                    <a:pt x="3533" y="4783"/>
                    <a:pt x="3480" y="4827"/>
                    <a:pt x="3480" y="4845"/>
                  </a:cubicBezTo>
                  <a:cubicBezTo>
                    <a:pt x="3411" y="4859"/>
                    <a:pt x="3367" y="4865"/>
                    <a:pt x="3342" y="4865"/>
                  </a:cubicBezTo>
                  <a:cubicBezTo>
                    <a:pt x="3290" y="4865"/>
                    <a:pt x="3317" y="4839"/>
                    <a:pt x="3365" y="4810"/>
                  </a:cubicBezTo>
                  <a:cubicBezTo>
                    <a:pt x="3429" y="4761"/>
                    <a:pt x="3531" y="4720"/>
                    <a:pt x="3494" y="4720"/>
                  </a:cubicBezTo>
                  <a:cubicBezTo>
                    <a:pt x="3490" y="4720"/>
                    <a:pt x="3486" y="4721"/>
                    <a:pt x="3480" y="4721"/>
                  </a:cubicBezTo>
                  <a:cubicBezTo>
                    <a:pt x="3418" y="4748"/>
                    <a:pt x="3365" y="4765"/>
                    <a:pt x="3303" y="4792"/>
                  </a:cubicBezTo>
                  <a:lnTo>
                    <a:pt x="3347" y="4783"/>
                  </a:lnTo>
                  <a:lnTo>
                    <a:pt x="3347" y="4783"/>
                  </a:lnTo>
                  <a:cubicBezTo>
                    <a:pt x="3277" y="4827"/>
                    <a:pt x="3250" y="4863"/>
                    <a:pt x="3206" y="4898"/>
                  </a:cubicBezTo>
                  <a:cubicBezTo>
                    <a:pt x="3162" y="4942"/>
                    <a:pt x="3100" y="4977"/>
                    <a:pt x="2976" y="5048"/>
                  </a:cubicBezTo>
                  <a:cubicBezTo>
                    <a:pt x="2915" y="5084"/>
                    <a:pt x="2886" y="5092"/>
                    <a:pt x="2869" y="5092"/>
                  </a:cubicBezTo>
                  <a:cubicBezTo>
                    <a:pt x="2855" y="5092"/>
                    <a:pt x="2849" y="5086"/>
                    <a:pt x="2840" y="5086"/>
                  </a:cubicBezTo>
                  <a:cubicBezTo>
                    <a:pt x="2833" y="5086"/>
                    <a:pt x="2824" y="5090"/>
                    <a:pt x="2809" y="5101"/>
                  </a:cubicBezTo>
                  <a:cubicBezTo>
                    <a:pt x="2809" y="5101"/>
                    <a:pt x="2782" y="5110"/>
                    <a:pt x="2729" y="5172"/>
                  </a:cubicBezTo>
                  <a:cubicBezTo>
                    <a:pt x="2623" y="5278"/>
                    <a:pt x="2526" y="5392"/>
                    <a:pt x="2455" y="5516"/>
                  </a:cubicBezTo>
                  <a:cubicBezTo>
                    <a:pt x="2508" y="5472"/>
                    <a:pt x="2553" y="5437"/>
                    <a:pt x="2605" y="5410"/>
                  </a:cubicBezTo>
                  <a:lnTo>
                    <a:pt x="2605" y="5410"/>
                  </a:lnTo>
                  <a:cubicBezTo>
                    <a:pt x="2546" y="5536"/>
                    <a:pt x="2471" y="5657"/>
                    <a:pt x="2501" y="5657"/>
                  </a:cubicBezTo>
                  <a:cubicBezTo>
                    <a:pt x="2511" y="5657"/>
                    <a:pt x="2533" y="5644"/>
                    <a:pt x="2570" y="5613"/>
                  </a:cubicBezTo>
                  <a:lnTo>
                    <a:pt x="2570" y="5613"/>
                  </a:lnTo>
                  <a:cubicBezTo>
                    <a:pt x="2517" y="5657"/>
                    <a:pt x="2438" y="5763"/>
                    <a:pt x="2385" y="5913"/>
                  </a:cubicBezTo>
                  <a:cubicBezTo>
                    <a:pt x="2332" y="6063"/>
                    <a:pt x="2305" y="6249"/>
                    <a:pt x="2314" y="6434"/>
                  </a:cubicBezTo>
                  <a:cubicBezTo>
                    <a:pt x="2332" y="6611"/>
                    <a:pt x="2376" y="6787"/>
                    <a:pt x="2429" y="6929"/>
                  </a:cubicBezTo>
                  <a:cubicBezTo>
                    <a:pt x="2491" y="7070"/>
                    <a:pt x="2535" y="7141"/>
                    <a:pt x="2544" y="7185"/>
                  </a:cubicBezTo>
                  <a:cubicBezTo>
                    <a:pt x="2703" y="7361"/>
                    <a:pt x="2809" y="7547"/>
                    <a:pt x="2968" y="7785"/>
                  </a:cubicBezTo>
                  <a:cubicBezTo>
                    <a:pt x="2954" y="7749"/>
                    <a:pt x="2959" y="7712"/>
                    <a:pt x="2984" y="7712"/>
                  </a:cubicBezTo>
                  <a:cubicBezTo>
                    <a:pt x="3008" y="7712"/>
                    <a:pt x="3049" y="7744"/>
                    <a:pt x="3109" y="7838"/>
                  </a:cubicBezTo>
                  <a:cubicBezTo>
                    <a:pt x="3012" y="7856"/>
                    <a:pt x="3065" y="7953"/>
                    <a:pt x="3144" y="8077"/>
                  </a:cubicBezTo>
                  <a:cubicBezTo>
                    <a:pt x="3219" y="8193"/>
                    <a:pt x="3318" y="8326"/>
                    <a:pt x="3343" y="8437"/>
                  </a:cubicBezTo>
                  <a:lnTo>
                    <a:pt x="3343" y="8437"/>
                  </a:lnTo>
                  <a:cubicBezTo>
                    <a:pt x="3343" y="8427"/>
                    <a:pt x="3346" y="8422"/>
                    <a:pt x="3351" y="8422"/>
                  </a:cubicBezTo>
                  <a:cubicBezTo>
                    <a:pt x="3377" y="8422"/>
                    <a:pt x="3464" y="8518"/>
                    <a:pt x="3550" y="8598"/>
                  </a:cubicBezTo>
                  <a:cubicBezTo>
                    <a:pt x="3624" y="8672"/>
                    <a:pt x="3698" y="8734"/>
                    <a:pt x="3727" y="8734"/>
                  </a:cubicBezTo>
                  <a:cubicBezTo>
                    <a:pt x="3743" y="8734"/>
                    <a:pt x="3746" y="8715"/>
                    <a:pt x="3727" y="8668"/>
                  </a:cubicBezTo>
                  <a:lnTo>
                    <a:pt x="3727" y="8668"/>
                  </a:lnTo>
                  <a:cubicBezTo>
                    <a:pt x="3850" y="8818"/>
                    <a:pt x="3683" y="8721"/>
                    <a:pt x="3771" y="8854"/>
                  </a:cubicBezTo>
                  <a:lnTo>
                    <a:pt x="3806" y="8889"/>
                  </a:lnTo>
                  <a:cubicBezTo>
                    <a:pt x="3815" y="8898"/>
                    <a:pt x="3833" y="8907"/>
                    <a:pt x="3833" y="8907"/>
                  </a:cubicBezTo>
                  <a:lnTo>
                    <a:pt x="3877" y="8933"/>
                  </a:lnTo>
                  <a:cubicBezTo>
                    <a:pt x="3903" y="8960"/>
                    <a:pt x="3930" y="8986"/>
                    <a:pt x="3956" y="9004"/>
                  </a:cubicBezTo>
                  <a:cubicBezTo>
                    <a:pt x="4009" y="9057"/>
                    <a:pt x="4062" y="9101"/>
                    <a:pt x="4098" y="9145"/>
                  </a:cubicBezTo>
                  <a:lnTo>
                    <a:pt x="4115" y="9163"/>
                  </a:lnTo>
                  <a:lnTo>
                    <a:pt x="4124" y="9163"/>
                  </a:lnTo>
                  <a:cubicBezTo>
                    <a:pt x="4124" y="9172"/>
                    <a:pt x="4115" y="9172"/>
                    <a:pt x="4107" y="9172"/>
                  </a:cubicBezTo>
                  <a:lnTo>
                    <a:pt x="4054" y="9189"/>
                  </a:lnTo>
                  <a:cubicBezTo>
                    <a:pt x="4018" y="9198"/>
                    <a:pt x="3992" y="9216"/>
                    <a:pt x="3956" y="9224"/>
                  </a:cubicBezTo>
                  <a:cubicBezTo>
                    <a:pt x="3886" y="9242"/>
                    <a:pt x="3833" y="9260"/>
                    <a:pt x="3771" y="9286"/>
                  </a:cubicBezTo>
                  <a:cubicBezTo>
                    <a:pt x="3780" y="9304"/>
                    <a:pt x="3859" y="9322"/>
                    <a:pt x="3798" y="9366"/>
                  </a:cubicBezTo>
                  <a:cubicBezTo>
                    <a:pt x="3753" y="9366"/>
                    <a:pt x="3727" y="9348"/>
                    <a:pt x="3692" y="9339"/>
                  </a:cubicBezTo>
                  <a:cubicBezTo>
                    <a:pt x="3639" y="9330"/>
                    <a:pt x="3586" y="9322"/>
                    <a:pt x="3541" y="9313"/>
                  </a:cubicBezTo>
                  <a:cubicBezTo>
                    <a:pt x="3462" y="9334"/>
                    <a:pt x="3459" y="9415"/>
                    <a:pt x="3351" y="9415"/>
                  </a:cubicBezTo>
                  <a:cubicBezTo>
                    <a:pt x="3327" y="9415"/>
                    <a:pt x="3297" y="9411"/>
                    <a:pt x="3261" y="9402"/>
                  </a:cubicBezTo>
                  <a:lnTo>
                    <a:pt x="3261" y="9402"/>
                  </a:lnTo>
                  <a:cubicBezTo>
                    <a:pt x="3296" y="9411"/>
                    <a:pt x="3337" y="9437"/>
                    <a:pt x="3268" y="9454"/>
                  </a:cubicBezTo>
                  <a:cubicBezTo>
                    <a:pt x="2915" y="9428"/>
                    <a:pt x="2553" y="9410"/>
                    <a:pt x="2164" y="9410"/>
                  </a:cubicBezTo>
                  <a:cubicBezTo>
                    <a:pt x="1970" y="9410"/>
                    <a:pt x="1775" y="9428"/>
                    <a:pt x="1581" y="9454"/>
                  </a:cubicBezTo>
                  <a:lnTo>
                    <a:pt x="1299" y="9489"/>
                  </a:lnTo>
                  <a:lnTo>
                    <a:pt x="1166" y="9507"/>
                  </a:lnTo>
                  <a:lnTo>
                    <a:pt x="1096" y="9507"/>
                  </a:lnTo>
                  <a:lnTo>
                    <a:pt x="1007" y="9516"/>
                  </a:lnTo>
                  <a:cubicBezTo>
                    <a:pt x="919" y="9534"/>
                    <a:pt x="831" y="9551"/>
                    <a:pt x="760" y="9560"/>
                  </a:cubicBezTo>
                  <a:lnTo>
                    <a:pt x="725" y="9560"/>
                  </a:lnTo>
                  <a:cubicBezTo>
                    <a:pt x="716" y="9560"/>
                    <a:pt x="707" y="9560"/>
                    <a:pt x="707" y="9569"/>
                  </a:cubicBezTo>
                  <a:lnTo>
                    <a:pt x="654" y="9613"/>
                  </a:lnTo>
                  <a:lnTo>
                    <a:pt x="557" y="9701"/>
                  </a:lnTo>
                  <a:lnTo>
                    <a:pt x="451" y="9949"/>
                  </a:lnTo>
                  <a:lnTo>
                    <a:pt x="372" y="10125"/>
                  </a:lnTo>
                  <a:cubicBezTo>
                    <a:pt x="319" y="10240"/>
                    <a:pt x="257" y="10355"/>
                    <a:pt x="195" y="10461"/>
                  </a:cubicBezTo>
                  <a:cubicBezTo>
                    <a:pt x="226" y="10417"/>
                    <a:pt x="244" y="10400"/>
                    <a:pt x="252" y="10400"/>
                  </a:cubicBezTo>
                  <a:cubicBezTo>
                    <a:pt x="255" y="10400"/>
                    <a:pt x="257" y="10403"/>
                    <a:pt x="257" y="10408"/>
                  </a:cubicBezTo>
                  <a:cubicBezTo>
                    <a:pt x="248" y="10434"/>
                    <a:pt x="239" y="10478"/>
                    <a:pt x="204" y="10567"/>
                  </a:cubicBezTo>
                  <a:cubicBezTo>
                    <a:pt x="220" y="10534"/>
                    <a:pt x="231" y="10523"/>
                    <a:pt x="240" y="10523"/>
                  </a:cubicBezTo>
                  <a:cubicBezTo>
                    <a:pt x="259" y="10523"/>
                    <a:pt x="267" y="10576"/>
                    <a:pt x="289" y="10576"/>
                  </a:cubicBezTo>
                  <a:cubicBezTo>
                    <a:pt x="290" y="10576"/>
                    <a:pt x="291" y="10576"/>
                    <a:pt x="292" y="10575"/>
                  </a:cubicBezTo>
                  <a:lnTo>
                    <a:pt x="292" y="10575"/>
                  </a:lnTo>
                  <a:lnTo>
                    <a:pt x="133" y="10876"/>
                  </a:lnTo>
                  <a:cubicBezTo>
                    <a:pt x="89" y="10982"/>
                    <a:pt x="45" y="11088"/>
                    <a:pt x="1" y="11202"/>
                  </a:cubicBezTo>
                  <a:cubicBezTo>
                    <a:pt x="10" y="11211"/>
                    <a:pt x="10" y="11229"/>
                    <a:pt x="10" y="11246"/>
                  </a:cubicBezTo>
                  <a:cubicBezTo>
                    <a:pt x="45" y="11255"/>
                    <a:pt x="80" y="11264"/>
                    <a:pt x="115" y="11273"/>
                  </a:cubicBezTo>
                  <a:cubicBezTo>
                    <a:pt x="195" y="11291"/>
                    <a:pt x="274" y="11317"/>
                    <a:pt x="345" y="11335"/>
                  </a:cubicBezTo>
                  <a:cubicBezTo>
                    <a:pt x="453" y="11365"/>
                    <a:pt x="564" y="11386"/>
                    <a:pt x="639" y="11386"/>
                  </a:cubicBezTo>
                  <a:cubicBezTo>
                    <a:pt x="675" y="11386"/>
                    <a:pt x="702" y="11382"/>
                    <a:pt x="716" y="11370"/>
                  </a:cubicBezTo>
                  <a:cubicBezTo>
                    <a:pt x="645" y="11361"/>
                    <a:pt x="583" y="11361"/>
                    <a:pt x="513" y="11352"/>
                  </a:cubicBezTo>
                  <a:cubicBezTo>
                    <a:pt x="672" y="11335"/>
                    <a:pt x="592" y="11264"/>
                    <a:pt x="539" y="11202"/>
                  </a:cubicBezTo>
                  <a:cubicBezTo>
                    <a:pt x="486" y="11132"/>
                    <a:pt x="469" y="11052"/>
                    <a:pt x="548" y="11008"/>
                  </a:cubicBezTo>
                  <a:lnTo>
                    <a:pt x="548" y="11008"/>
                  </a:lnTo>
                  <a:cubicBezTo>
                    <a:pt x="530" y="11013"/>
                    <a:pt x="515" y="11015"/>
                    <a:pt x="501" y="11015"/>
                  </a:cubicBezTo>
                  <a:cubicBezTo>
                    <a:pt x="486" y="11015"/>
                    <a:pt x="473" y="11013"/>
                    <a:pt x="460" y="11008"/>
                  </a:cubicBezTo>
                  <a:cubicBezTo>
                    <a:pt x="451" y="11008"/>
                    <a:pt x="442" y="11008"/>
                    <a:pt x="442" y="10999"/>
                  </a:cubicBezTo>
                  <a:lnTo>
                    <a:pt x="451" y="10982"/>
                  </a:lnTo>
                  <a:cubicBezTo>
                    <a:pt x="451" y="10973"/>
                    <a:pt x="460" y="10964"/>
                    <a:pt x="469" y="10946"/>
                  </a:cubicBezTo>
                  <a:cubicBezTo>
                    <a:pt x="495" y="10893"/>
                    <a:pt x="539" y="10831"/>
                    <a:pt x="575" y="10779"/>
                  </a:cubicBezTo>
                  <a:cubicBezTo>
                    <a:pt x="610" y="10726"/>
                    <a:pt x="645" y="10690"/>
                    <a:pt x="663" y="10637"/>
                  </a:cubicBezTo>
                  <a:cubicBezTo>
                    <a:pt x="698" y="10558"/>
                    <a:pt x="716" y="10461"/>
                    <a:pt x="716" y="10364"/>
                  </a:cubicBezTo>
                  <a:cubicBezTo>
                    <a:pt x="725" y="10350"/>
                    <a:pt x="730" y="10344"/>
                    <a:pt x="734" y="10344"/>
                  </a:cubicBezTo>
                  <a:cubicBezTo>
                    <a:pt x="747" y="10344"/>
                    <a:pt x="737" y="10413"/>
                    <a:pt x="757" y="10413"/>
                  </a:cubicBezTo>
                  <a:cubicBezTo>
                    <a:pt x="760" y="10413"/>
                    <a:pt x="764" y="10411"/>
                    <a:pt x="769" y="10408"/>
                  </a:cubicBezTo>
                  <a:cubicBezTo>
                    <a:pt x="760" y="10355"/>
                    <a:pt x="760" y="10302"/>
                    <a:pt x="778" y="10240"/>
                  </a:cubicBezTo>
                  <a:cubicBezTo>
                    <a:pt x="787" y="10205"/>
                    <a:pt x="795" y="10169"/>
                    <a:pt x="813" y="10134"/>
                  </a:cubicBezTo>
                  <a:cubicBezTo>
                    <a:pt x="822" y="10116"/>
                    <a:pt x="831" y="10090"/>
                    <a:pt x="840" y="10081"/>
                  </a:cubicBezTo>
                  <a:cubicBezTo>
                    <a:pt x="848" y="10063"/>
                    <a:pt x="857" y="10054"/>
                    <a:pt x="857" y="10037"/>
                  </a:cubicBezTo>
                  <a:lnTo>
                    <a:pt x="866" y="10063"/>
                  </a:lnTo>
                  <a:cubicBezTo>
                    <a:pt x="875" y="10037"/>
                    <a:pt x="884" y="10010"/>
                    <a:pt x="893" y="9993"/>
                  </a:cubicBezTo>
                  <a:cubicBezTo>
                    <a:pt x="901" y="9975"/>
                    <a:pt x="910" y="9949"/>
                    <a:pt x="910" y="9931"/>
                  </a:cubicBezTo>
                  <a:cubicBezTo>
                    <a:pt x="919" y="9922"/>
                    <a:pt x="919" y="9904"/>
                    <a:pt x="928" y="9896"/>
                  </a:cubicBezTo>
                  <a:cubicBezTo>
                    <a:pt x="928" y="9896"/>
                    <a:pt x="945" y="9904"/>
                    <a:pt x="954" y="9904"/>
                  </a:cubicBezTo>
                  <a:cubicBezTo>
                    <a:pt x="998" y="9913"/>
                    <a:pt x="1034" y="9922"/>
                    <a:pt x="1078" y="9922"/>
                  </a:cubicBezTo>
                  <a:lnTo>
                    <a:pt x="1272" y="9922"/>
                  </a:lnTo>
                  <a:cubicBezTo>
                    <a:pt x="1343" y="9913"/>
                    <a:pt x="1413" y="9913"/>
                    <a:pt x="1493" y="9913"/>
                  </a:cubicBezTo>
                  <a:cubicBezTo>
                    <a:pt x="1593" y="9907"/>
                    <a:pt x="1706" y="9901"/>
                    <a:pt x="1832" y="9901"/>
                  </a:cubicBezTo>
                  <a:cubicBezTo>
                    <a:pt x="1885" y="9901"/>
                    <a:pt x="1939" y="9902"/>
                    <a:pt x="1996" y="9904"/>
                  </a:cubicBezTo>
                  <a:lnTo>
                    <a:pt x="1943" y="9843"/>
                  </a:lnTo>
                  <a:cubicBezTo>
                    <a:pt x="2076" y="9843"/>
                    <a:pt x="2111" y="9869"/>
                    <a:pt x="2173" y="9878"/>
                  </a:cubicBezTo>
                  <a:cubicBezTo>
                    <a:pt x="2252" y="9834"/>
                    <a:pt x="2155" y="9834"/>
                    <a:pt x="2058" y="9834"/>
                  </a:cubicBezTo>
                  <a:cubicBezTo>
                    <a:pt x="1961" y="9834"/>
                    <a:pt x="1864" y="9834"/>
                    <a:pt x="1926" y="9781"/>
                  </a:cubicBezTo>
                  <a:lnTo>
                    <a:pt x="1926" y="9781"/>
                  </a:lnTo>
                  <a:cubicBezTo>
                    <a:pt x="2023" y="9834"/>
                    <a:pt x="2261" y="9834"/>
                    <a:pt x="2500" y="9843"/>
                  </a:cubicBezTo>
                  <a:cubicBezTo>
                    <a:pt x="2747" y="9851"/>
                    <a:pt x="2994" y="9860"/>
                    <a:pt x="3056" y="9931"/>
                  </a:cubicBezTo>
                  <a:cubicBezTo>
                    <a:pt x="3285" y="9931"/>
                    <a:pt x="2985" y="9860"/>
                    <a:pt x="3215" y="9860"/>
                  </a:cubicBezTo>
                  <a:lnTo>
                    <a:pt x="3285" y="9896"/>
                  </a:lnTo>
                  <a:lnTo>
                    <a:pt x="3338" y="9843"/>
                  </a:lnTo>
                  <a:cubicBezTo>
                    <a:pt x="3354" y="9842"/>
                    <a:pt x="3370" y="9841"/>
                    <a:pt x="3384" y="9841"/>
                  </a:cubicBezTo>
                  <a:cubicBezTo>
                    <a:pt x="3506" y="9841"/>
                    <a:pt x="3578" y="9872"/>
                    <a:pt x="3586" y="9896"/>
                  </a:cubicBezTo>
                  <a:cubicBezTo>
                    <a:pt x="3550" y="9896"/>
                    <a:pt x="3480" y="9922"/>
                    <a:pt x="3435" y="9931"/>
                  </a:cubicBezTo>
                  <a:cubicBezTo>
                    <a:pt x="3449" y="9932"/>
                    <a:pt x="3464" y="9933"/>
                    <a:pt x="3479" y="9933"/>
                  </a:cubicBezTo>
                  <a:cubicBezTo>
                    <a:pt x="3578" y="9933"/>
                    <a:pt x="3699" y="9909"/>
                    <a:pt x="3806" y="9878"/>
                  </a:cubicBezTo>
                  <a:cubicBezTo>
                    <a:pt x="3886" y="9860"/>
                    <a:pt x="3983" y="9825"/>
                    <a:pt x="4045" y="9807"/>
                  </a:cubicBezTo>
                  <a:cubicBezTo>
                    <a:pt x="4075" y="9796"/>
                    <a:pt x="4100" y="9787"/>
                    <a:pt x="4121" y="9779"/>
                  </a:cubicBezTo>
                  <a:lnTo>
                    <a:pt x="4121" y="9779"/>
                  </a:lnTo>
                  <a:cubicBezTo>
                    <a:pt x="4034" y="9800"/>
                    <a:pt x="3942" y="9820"/>
                    <a:pt x="3850" y="9834"/>
                  </a:cubicBezTo>
                  <a:cubicBezTo>
                    <a:pt x="4080" y="9772"/>
                    <a:pt x="4301" y="9684"/>
                    <a:pt x="4513" y="9587"/>
                  </a:cubicBezTo>
                  <a:cubicBezTo>
                    <a:pt x="4610" y="9542"/>
                    <a:pt x="4716" y="9489"/>
                    <a:pt x="4822" y="9445"/>
                  </a:cubicBezTo>
                  <a:lnTo>
                    <a:pt x="4972" y="9366"/>
                  </a:lnTo>
                  <a:lnTo>
                    <a:pt x="5016" y="9339"/>
                  </a:lnTo>
                  <a:lnTo>
                    <a:pt x="5034" y="9330"/>
                  </a:lnTo>
                  <a:cubicBezTo>
                    <a:pt x="5043" y="9330"/>
                    <a:pt x="5043" y="9322"/>
                    <a:pt x="5043" y="9322"/>
                  </a:cubicBezTo>
                  <a:lnTo>
                    <a:pt x="5069" y="9277"/>
                  </a:lnTo>
                  <a:cubicBezTo>
                    <a:pt x="4857" y="9110"/>
                    <a:pt x="4636" y="8942"/>
                    <a:pt x="4433" y="8783"/>
                  </a:cubicBezTo>
                  <a:cubicBezTo>
                    <a:pt x="4336" y="8704"/>
                    <a:pt x="4239" y="8624"/>
                    <a:pt x="4151" y="8545"/>
                  </a:cubicBezTo>
                  <a:cubicBezTo>
                    <a:pt x="4089" y="8500"/>
                    <a:pt x="4036" y="8456"/>
                    <a:pt x="3983" y="8412"/>
                  </a:cubicBezTo>
                  <a:lnTo>
                    <a:pt x="3983" y="8412"/>
                  </a:lnTo>
                  <a:lnTo>
                    <a:pt x="3992" y="8465"/>
                  </a:lnTo>
                  <a:cubicBezTo>
                    <a:pt x="3824" y="8324"/>
                    <a:pt x="3771" y="8253"/>
                    <a:pt x="3718" y="8183"/>
                  </a:cubicBezTo>
                  <a:cubicBezTo>
                    <a:pt x="3665" y="8103"/>
                    <a:pt x="3612" y="8024"/>
                    <a:pt x="3462" y="7847"/>
                  </a:cubicBezTo>
                  <a:lnTo>
                    <a:pt x="3462" y="7847"/>
                  </a:lnTo>
                  <a:lnTo>
                    <a:pt x="3480" y="7856"/>
                  </a:lnTo>
                  <a:cubicBezTo>
                    <a:pt x="3400" y="7794"/>
                    <a:pt x="3312" y="7706"/>
                    <a:pt x="3241" y="7600"/>
                  </a:cubicBezTo>
                  <a:lnTo>
                    <a:pt x="3241" y="7600"/>
                  </a:lnTo>
                  <a:cubicBezTo>
                    <a:pt x="3252" y="7608"/>
                    <a:pt x="3259" y="7611"/>
                    <a:pt x="3264" y="7611"/>
                  </a:cubicBezTo>
                  <a:cubicBezTo>
                    <a:pt x="3298" y="7611"/>
                    <a:pt x="3221" y="7462"/>
                    <a:pt x="3250" y="7462"/>
                  </a:cubicBezTo>
                  <a:cubicBezTo>
                    <a:pt x="3256" y="7462"/>
                    <a:pt x="3267" y="7468"/>
                    <a:pt x="3285" y="7485"/>
                  </a:cubicBezTo>
                  <a:cubicBezTo>
                    <a:pt x="3135" y="7308"/>
                    <a:pt x="3100" y="7264"/>
                    <a:pt x="3065" y="7238"/>
                  </a:cubicBezTo>
                  <a:cubicBezTo>
                    <a:pt x="3029" y="7220"/>
                    <a:pt x="3003" y="7211"/>
                    <a:pt x="2879" y="7105"/>
                  </a:cubicBezTo>
                  <a:lnTo>
                    <a:pt x="2888" y="7017"/>
                  </a:lnTo>
                  <a:cubicBezTo>
                    <a:pt x="2800" y="6946"/>
                    <a:pt x="2764" y="6955"/>
                    <a:pt x="2676" y="6752"/>
                  </a:cubicBezTo>
                  <a:lnTo>
                    <a:pt x="2676" y="6752"/>
                  </a:lnTo>
                  <a:cubicBezTo>
                    <a:pt x="2694" y="6785"/>
                    <a:pt x="2707" y="6797"/>
                    <a:pt x="2715" y="6797"/>
                  </a:cubicBezTo>
                  <a:cubicBezTo>
                    <a:pt x="2728" y="6797"/>
                    <a:pt x="2733" y="6773"/>
                    <a:pt x="2738" y="6752"/>
                  </a:cubicBezTo>
                  <a:cubicBezTo>
                    <a:pt x="2743" y="6733"/>
                    <a:pt x="2748" y="6713"/>
                    <a:pt x="2760" y="6713"/>
                  </a:cubicBezTo>
                  <a:cubicBezTo>
                    <a:pt x="2770" y="6713"/>
                    <a:pt x="2785" y="6726"/>
                    <a:pt x="2809" y="6761"/>
                  </a:cubicBezTo>
                  <a:cubicBezTo>
                    <a:pt x="2782" y="6549"/>
                    <a:pt x="2747" y="6408"/>
                    <a:pt x="2738" y="6275"/>
                  </a:cubicBezTo>
                  <a:cubicBezTo>
                    <a:pt x="2720" y="6143"/>
                    <a:pt x="2738" y="6028"/>
                    <a:pt x="2835" y="5966"/>
                  </a:cubicBezTo>
                  <a:cubicBezTo>
                    <a:pt x="2826" y="5926"/>
                    <a:pt x="2813" y="5910"/>
                    <a:pt x="2800" y="5910"/>
                  </a:cubicBezTo>
                  <a:cubicBezTo>
                    <a:pt x="2775" y="5910"/>
                    <a:pt x="2746" y="5968"/>
                    <a:pt x="2729" y="6037"/>
                  </a:cubicBezTo>
                  <a:cubicBezTo>
                    <a:pt x="2700" y="6116"/>
                    <a:pt x="2695" y="6212"/>
                    <a:pt x="2689" y="6212"/>
                  </a:cubicBezTo>
                  <a:cubicBezTo>
                    <a:pt x="2688" y="6212"/>
                    <a:pt x="2687" y="6207"/>
                    <a:pt x="2685" y="6196"/>
                  </a:cubicBezTo>
                  <a:cubicBezTo>
                    <a:pt x="2677" y="6212"/>
                    <a:pt x="2670" y="6219"/>
                    <a:pt x="2663" y="6219"/>
                  </a:cubicBezTo>
                  <a:cubicBezTo>
                    <a:pt x="2649" y="6219"/>
                    <a:pt x="2638" y="6181"/>
                    <a:pt x="2632" y="6125"/>
                  </a:cubicBezTo>
                  <a:cubicBezTo>
                    <a:pt x="2623" y="6046"/>
                    <a:pt x="2641" y="5940"/>
                    <a:pt x="2676" y="5869"/>
                  </a:cubicBezTo>
                  <a:cubicBezTo>
                    <a:pt x="2703" y="5799"/>
                    <a:pt x="2773" y="5754"/>
                    <a:pt x="2853" y="5701"/>
                  </a:cubicBezTo>
                  <a:cubicBezTo>
                    <a:pt x="2929" y="5651"/>
                    <a:pt x="3013" y="5592"/>
                    <a:pt x="3129" y="5494"/>
                  </a:cubicBezTo>
                  <a:lnTo>
                    <a:pt x="3129" y="5494"/>
                  </a:lnTo>
                  <a:cubicBezTo>
                    <a:pt x="3120" y="5504"/>
                    <a:pt x="3119" y="5514"/>
                    <a:pt x="3100" y="5534"/>
                  </a:cubicBezTo>
                  <a:cubicBezTo>
                    <a:pt x="3206" y="5481"/>
                    <a:pt x="3268" y="5339"/>
                    <a:pt x="3435" y="5322"/>
                  </a:cubicBezTo>
                  <a:cubicBezTo>
                    <a:pt x="3488" y="5216"/>
                    <a:pt x="3639" y="5260"/>
                    <a:pt x="3639" y="5163"/>
                  </a:cubicBezTo>
                  <a:lnTo>
                    <a:pt x="3639" y="5163"/>
                  </a:lnTo>
                  <a:cubicBezTo>
                    <a:pt x="3524" y="5198"/>
                    <a:pt x="3427" y="5242"/>
                    <a:pt x="3330" y="5295"/>
                  </a:cubicBezTo>
                  <a:cubicBezTo>
                    <a:pt x="3469" y="5197"/>
                    <a:pt x="3617" y="5037"/>
                    <a:pt x="3915" y="5037"/>
                  </a:cubicBezTo>
                  <a:cubicBezTo>
                    <a:pt x="3937" y="5037"/>
                    <a:pt x="3959" y="5037"/>
                    <a:pt x="3983" y="5039"/>
                  </a:cubicBezTo>
                  <a:cubicBezTo>
                    <a:pt x="3956" y="5057"/>
                    <a:pt x="3859" y="5092"/>
                    <a:pt x="3798" y="5119"/>
                  </a:cubicBezTo>
                  <a:cubicBezTo>
                    <a:pt x="3810" y="5121"/>
                    <a:pt x="3822" y="5122"/>
                    <a:pt x="3835" y="5122"/>
                  </a:cubicBezTo>
                  <a:cubicBezTo>
                    <a:pt x="3900" y="5122"/>
                    <a:pt x="3964" y="5094"/>
                    <a:pt x="4033" y="5094"/>
                  </a:cubicBezTo>
                  <a:cubicBezTo>
                    <a:pt x="4051" y="5094"/>
                    <a:pt x="4070" y="5096"/>
                    <a:pt x="4089" y="5101"/>
                  </a:cubicBezTo>
                  <a:cubicBezTo>
                    <a:pt x="4080" y="5154"/>
                    <a:pt x="3965" y="5163"/>
                    <a:pt x="3842" y="5189"/>
                  </a:cubicBezTo>
                  <a:cubicBezTo>
                    <a:pt x="3718" y="5207"/>
                    <a:pt x="3577" y="5242"/>
                    <a:pt x="3506" y="5313"/>
                  </a:cubicBezTo>
                  <a:cubicBezTo>
                    <a:pt x="3550" y="5313"/>
                    <a:pt x="3630" y="5269"/>
                    <a:pt x="3700" y="5242"/>
                  </a:cubicBezTo>
                  <a:cubicBezTo>
                    <a:pt x="3726" y="5235"/>
                    <a:pt x="3748" y="5229"/>
                    <a:pt x="3763" y="5229"/>
                  </a:cubicBezTo>
                  <a:cubicBezTo>
                    <a:pt x="3785" y="5229"/>
                    <a:pt x="3792" y="5241"/>
                    <a:pt x="3771" y="5278"/>
                  </a:cubicBezTo>
                  <a:cubicBezTo>
                    <a:pt x="3824" y="5189"/>
                    <a:pt x="3921" y="5189"/>
                    <a:pt x="4027" y="5180"/>
                  </a:cubicBezTo>
                  <a:cubicBezTo>
                    <a:pt x="4142" y="5180"/>
                    <a:pt x="4265" y="5180"/>
                    <a:pt x="4398" y="5127"/>
                  </a:cubicBezTo>
                  <a:lnTo>
                    <a:pt x="4398" y="5127"/>
                  </a:lnTo>
                  <a:lnTo>
                    <a:pt x="4380" y="5189"/>
                  </a:lnTo>
                  <a:cubicBezTo>
                    <a:pt x="4424" y="5172"/>
                    <a:pt x="4504" y="5145"/>
                    <a:pt x="4583" y="5145"/>
                  </a:cubicBezTo>
                  <a:lnTo>
                    <a:pt x="4451" y="5225"/>
                  </a:lnTo>
                  <a:cubicBezTo>
                    <a:pt x="4504" y="5205"/>
                    <a:pt x="4556" y="5198"/>
                    <a:pt x="4608" y="5198"/>
                  </a:cubicBezTo>
                  <a:cubicBezTo>
                    <a:pt x="4744" y="5198"/>
                    <a:pt x="4876" y="5246"/>
                    <a:pt x="5008" y="5246"/>
                  </a:cubicBezTo>
                  <a:cubicBezTo>
                    <a:pt x="5028" y="5246"/>
                    <a:pt x="5049" y="5245"/>
                    <a:pt x="5069" y="5242"/>
                  </a:cubicBezTo>
                  <a:cubicBezTo>
                    <a:pt x="4636" y="5233"/>
                    <a:pt x="4972" y="5163"/>
                    <a:pt x="4786" y="5119"/>
                  </a:cubicBezTo>
                  <a:cubicBezTo>
                    <a:pt x="4857" y="5109"/>
                    <a:pt x="4915" y="5106"/>
                    <a:pt x="4964" y="5106"/>
                  </a:cubicBezTo>
                  <a:cubicBezTo>
                    <a:pt x="5275" y="5106"/>
                    <a:pt x="5191" y="5270"/>
                    <a:pt x="5651" y="5270"/>
                  </a:cubicBezTo>
                  <a:cubicBezTo>
                    <a:pt x="5661" y="5270"/>
                    <a:pt x="5671" y="5270"/>
                    <a:pt x="5681" y="5269"/>
                  </a:cubicBezTo>
                  <a:lnTo>
                    <a:pt x="5681" y="5269"/>
                  </a:lnTo>
                  <a:cubicBezTo>
                    <a:pt x="5586" y="5266"/>
                    <a:pt x="5420" y="5222"/>
                    <a:pt x="5537" y="5198"/>
                  </a:cubicBezTo>
                  <a:lnTo>
                    <a:pt x="5537" y="5198"/>
                  </a:lnTo>
                  <a:cubicBezTo>
                    <a:pt x="5652" y="5216"/>
                    <a:pt x="5811" y="5242"/>
                    <a:pt x="5881" y="5278"/>
                  </a:cubicBezTo>
                  <a:cubicBezTo>
                    <a:pt x="6288" y="5269"/>
                    <a:pt x="5820" y="5207"/>
                    <a:pt x="5996" y="5180"/>
                  </a:cubicBezTo>
                  <a:lnTo>
                    <a:pt x="5996" y="5180"/>
                  </a:lnTo>
                  <a:cubicBezTo>
                    <a:pt x="6031" y="5199"/>
                    <a:pt x="6061" y="5206"/>
                    <a:pt x="6090" y="5206"/>
                  </a:cubicBezTo>
                  <a:cubicBezTo>
                    <a:pt x="6173" y="5206"/>
                    <a:pt x="6245" y="5149"/>
                    <a:pt x="6376" y="5136"/>
                  </a:cubicBezTo>
                  <a:lnTo>
                    <a:pt x="6376" y="5198"/>
                  </a:lnTo>
                  <a:cubicBezTo>
                    <a:pt x="6431" y="5203"/>
                    <a:pt x="6475" y="5206"/>
                    <a:pt x="6511" y="5206"/>
                  </a:cubicBezTo>
                  <a:cubicBezTo>
                    <a:pt x="6732" y="5206"/>
                    <a:pt x="6608" y="5117"/>
                    <a:pt x="6787" y="5117"/>
                  </a:cubicBezTo>
                  <a:cubicBezTo>
                    <a:pt x="6820" y="5117"/>
                    <a:pt x="6864" y="5120"/>
                    <a:pt x="6923" y="5127"/>
                  </a:cubicBezTo>
                  <a:lnTo>
                    <a:pt x="6738" y="5207"/>
                  </a:lnTo>
                  <a:lnTo>
                    <a:pt x="6959" y="5189"/>
                  </a:lnTo>
                  <a:lnTo>
                    <a:pt x="6959" y="5189"/>
                  </a:lnTo>
                  <a:lnTo>
                    <a:pt x="6914" y="5260"/>
                  </a:lnTo>
                  <a:cubicBezTo>
                    <a:pt x="7034" y="5238"/>
                    <a:pt x="7113" y="5229"/>
                    <a:pt x="7191" y="5229"/>
                  </a:cubicBezTo>
                  <a:cubicBezTo>
                    <a:pt x="7270" y="5229"/>
                    <a:pt x="7347" y="5238"/>
                    <a:pt x="7462" y="5251"/>
                  </a:cubicBezTo>
                  <a:cubicBezTo>
                    <a:pt x="7409" y="5207"/>
                    <a:pt x="7497" y="5145"/>
                    <a:pt x="7700" y="5145"/>
                  </a:cubicBezTo>
                  <a:cubicBezTo>
                    <a:pt x="7771" y="5163"/>
                    <a:pt x="7753" y="5180"/>
                    <a:pt x="7753" y="5189"/>
                  </a:cubicBezTo>
                  <a:cubicBezTo>
                    <a:pt x="7753" y="5198"/>
                    <a:pt x="7753" y="5198"/>
                    <a:pt x="7780" y="5198"/>
                  </a:cubicBezTo>
                  <a:cubicBezTo>
                    <a:pt x="7797" y="5198"/>
                    <a:pt x="7833" y="5198"/>
                    <a:pt x="7948" y="5207"/>
                  </a:cubicBezTo>
                  <a:cubicBezTo>
                    <a:pt x="7874" y="5229"/>
                    <a:pt x="7823" y="5256"/>
                    <a:pt x="7763" y="5256"/>
                  </a:cubicBezTo>
                  <a:cubicBezTo>
                    <a:pt x="7729" y="5256"/>
                    <a:pt x="7692" y="5247"/>
                    <a:pt x="7647" y="5225"/>
                  </a:cubicBezTo>
                  <a:cubicBezTo>
                    <a:pt x="7630" y="5242"/>
                    <a:pt x="7577" y="5260"/>
                    <a:pt x="7568" y="5286"/>
                  </a:cubicBezTo>
                  <a:cubicBezTo>
                    <a:pt x="7638" y="5304"/>
                    <a:pt x="7736" y="5313"/>
                    <a:pt x="7824" y="5313"/>
                  </a:cubicBezTo>
                  <a:cubicBezTo>
                    <a:pt x="7974" y="5304"/>
                    <a:pt x="8115" y="5304"/>
                    <a:pt x="8204" y="5304"/>
                  </a:cubicBezTo>
                  <a:cubicBezTo>
                    <a:pt x="8133" y="5304"/>
                    <a:pt x="8045" y="5295"/>
                    <a:pt x="8001" y="5286"/>
                  </a:cubicBezTo>
                  <a:cubicBezTo>
                    <a:pt x="8230" y="5269"/>
                    <a:pt x="8442" y="5242"/>
                    <a:pt x="8619" y="5216"/>
                  </a:cubicBezTo>
                  <a:cubicBezTo>
                    <a:pt x="8742" y="5242"/>
                    <a:pt x="8689" y="5260"/>
                    <a:pt x="8619" y="5278"/>
                  </a:cubicBezTo>
                  <a:cubicBezTo>
                    <a:pt x="8751" y="5269"/>
                    <a:pt x="8804" y="5242"/>
                    <a:pt x="8981" y="5233"/>
                  </a:cubicBezTo>
                  <a:lnTo>
                    <a:pt x="8981" y="5233"/>
                  </a:lnTo>
                  <a:cubicBezTo>
                    <a:pt x="9005" y="5282"/>
                    <a:pt x="9081" y="5330"/>
                    <a:pt x="8884" y="5359"/>
                  </a:cubicBezTo>
                  <a:lnTo>
                    <a:pt x="8884" y="5359"/>
                  </a:lnTo>
                  <a:lnTo>
                    <a:pt x="9122" y="5331"/>
                  </a:lnTo>
                  <a:lnTo>
                    <a:pt x="9263" y="5322"/>
                  </a:lnTo>
                  <a:lnTo>
                    <a:pt x="9334" y="5313"/>
                  </a:lnTo>
                  <a:lnTo>
                    <a:pt x="9369" y="5304"/>
                  </a:lnTo>
                  <a:lnTo>
                    <a:pt x="9378" y="5304"/>
                  </a:lnTo>
                  <a:cubicBezTo>
                    <a:pt x="9378" y="5304"/>
                    <a:pt x="9369" y="5304"/>
                    <a:pt x="9369" y="5295"/>
                  </a:cubicBezTo>
                  <a:lnTo>
                    <a:pt x="9360" y="5278"/>
                  </a:lnTo>
                  <a:cubicBezTo>
                    <a:pt x="9375" y="5270"/>
                    <a:pt x="9302" y="5099"/>
                    <a:pt x="9327" y="5099"/>
                  </a:cubicBezTo>
                  <a:cubicBezTo>
                    <a:pt x="9331" y="5099"/>
                    <a:pt x="9339" y="5105"/>
                    <a:pt x="9351" y="5119"/>
                  </a:cubicBezTo>
                  <a:cubicBezTo>
                    <a:pt x="9307" y="5039"/>
                    <a:pt x="9246" y="4942"/>
                    <a:pt x="9175" y="4845"/>
                  </a:cubicBezTo>
                  <a:cubicBezTo>
                    <a:pt x="9104" y="4748"/>
                    <a:pt x="9016" y="4633"/>
                    <a:pt x="8936" y="4527"/>
                  </a:cubicBezTo>
                  <a:cubicBezTo>
                    <a:pt x="8857" y="4430"/>
                    <a:pt x="8769" y="4315"/>
                    <a:pt x="8689" y="4218"/>
                  </a:cubicBezTo>
                  <a:cubicBezTo>
                    <a:pt x="8610" y="4112"/>
                    <a:pt x="8521" y="3988"/>
                    <a:pt x="8504" y="3935"/>
                  </a:cubicBezTo>
                  <a:cubicBezTo>
                    <a:pt x="8486" y="3927"/>
                    <a:pt x="8460" y="3909"/>
                    <a:pt x="8416" y="3865"/>
                  </a:cubicBezTo>
                  <a:cubicBezTo>
                    <a:pt x="8265" y="3626"/>
                    <a:pt x="8177" y="3388"/>
                    <a:pt x="7930" y="3150"/>
                  </a:cubicBezTo>
                  <a:lnTo>
                    <a:pt x="7895" y="2947"/>
                  </a:lnTo>
                  <a:cubicBezTo>
                    <a:pt x="7865" y="2908"/>
                    <a:pt x="7848" y="2894"/>
                    <a:pt x="7839" y="2894"/>
                  </a:cubicBezTo>
                  <a:cubicBezTo>
                    <a:pt x="7812" y="2894"/>
                    <a:pt x="7845" y="3008"/>
                    <a:pt x="7808" y="3008"/>
                  </a:cubicBezTo>
                  <a:cubicBezTo>
                    <a:pt x="7788" y="3008"/>
                    <a:pt x="7750" y="2978"/>
                    <a:pt x="7674" y="2885"/>
                  </a:cubicBezTo>
                  <a:cubicBezTo>
                    <a:pt x="7480" y="2646"/>
                    <a:pt x="7674" y="2743"/>
                    <a:pt x="7638" y="2646"/>
                  </a:cubicBezTo>
                  <a:cubicBezTo>
                    <a:pt x="7577" y="2593"/>
                    <a:pt x="7488" y="2532"/>
                    <a:pt x="7400" y="2443"/>
                  </a:cubicBezTo>
                  <a:cubicBezTo>
                    <a:pt x="7312" y="2346"/>
                    <a:pt x="7241" y="2249"/>
                    <a:pt x="7215" y="2125"/>
                  </a:cubicBezTo>
                  <a:lnTo>
                    <a:pt x="7215" y="2125"/>
                  </a:lnTo>
                  <a:cubicBezTo>
                    <a:pt x="7285" y="2205"/>
                    <a:pt x="7303" y="2258"/>
                    <a:pt x="7356" y="2320"/>
                  </a:cubicBezTo>
                  <a:cubicBezTo>
                    <a:pt x="7329" y="2258"/>
                    <a:pt x="7312" y="2196"/>
                    <a:pt x="7294" y="2143"/>
                  </a:cubicBezTo>
                  <a:lnTo>
                    <a:pt x="7294" y="2143"/>
                  </a:lnTo>
                  <a:cubicBezTo>
                    <a:pt x="7382" y="2214"/>
                    <a:pt x="7453" y="2284"/>
                    <a:pt x="7497" y="2320"/>
                  </a:cubicBezTo>
                  <a:cubicBezTo>
                    <a:pt x="7510" y="2336"/>
                    <a:pt x="7519" y="2345"/>
                    <a:pt x="7525" y="2345"/>
                  </a:cubicBezTo>
                  <a:cubicBezTo>
                    <a:pt x="7534" y="2345"/>
                    <a:pt x="7532" y="2317"/>
                    <a:pt x="7515" y="2249"/>
                  </a:cubicBezTo>
                  <a:cubicBezTo>
                    <a:pt x="7507" y="2253"/>
                    <a:pt x="7499" y="2254"/>
                    <a:pt x="7490" y="2254"/>
                  </a:cubicBezTo>
                  <a:cubicBezTo>
                    <a:pt x="7413" y="2254"/>
                    <a:pt x="7314" y="2120"/>
                    <a:pt x="7259" y="1993"/>
                  </a:cubicBezTo>
                  <a:cubicBezTo>
                    <a:pt x="7188" y="1852"/>
                    <a:pt x="7162" y="1710"/>
                    <a:pt x="7082" y="1710"/>
                  </a:cubicBezTo>
                  <a:cubicBezTo>
                    <a:pt x="7091" y="1675"/>
                    <a:pt x="7100" y="1640"/>
                    <a:pt x="7109" y="1604"/>
                  </a:cubicBezTo>
                  <a:cubicBezTo>
                    <a:pt x="7109" y="1631"/>
                    <a:pt x="7118" y="1640"/>
                    <a:pt x="7118" y="1666"/>
                  </a:cubicBezTo>
                  <a:cubicBezTo>
                    <a:pt x="7162" y="1569"/>
                    <a:pt x="7135" y="1534"/>
                    <a:pt x="7100" y="1481"/>
                  </a:cubicBezTo>
                  <a:cubicBezTo>
                    <a:pt x="7073" y="1437"/>
                    <a:pt x="7038" y="1366"/>
                    <a:pt x="7100" y="1234"/>
                  </a:cubicBezTo>
                  <a:cubicBezTo>
                    <a:pt x="7135" y="1176"/>
                    <a:pt x="7173" y="1141"/>
                    <a:pt x="7190" y="1141"/>
                  </a:cubicBezTo>
                  <a:cubicBezTo>
                    <a:pt x="7200" y="1141"/>
                    <a:pt x="7203" y="1150"/>
                    <a:pt x="7197" y="1172"/>
                  </a:cubicBezTo>
                  <a:cubicBezTo>
                    <a:pt x="7223" y="1110"/>
                    <a:pt x="7250" y="1039"/>
                    <a:pt x="7285" y="977"/>
                  </a:cubicBezTo>
                  <a:cubicBezTo>
                    <a:pt x="7304" y="962"/>
                    <a:pt x="7318" y="955"/>
                    <a:pt x="7325" y="955"/>
                  </a:cubicBezTo>
                  <a:cubicBezTo>
                    <a:pt x="7335" y="955"/>
                    <a:pt x="7333" y="968"/>
                    <a:pt x="7318" y="988"/>
                  </a:cubicBezTo>
                  <a:lnTo>
                    <a:pt x="7318" y="988"/>
                  </a:lnTo>
                  <a:cubicBezTo>
                    <a:pt x="7385" y="914"/>
                    <a:pt x="7459" y="841"/>
                    <a:pt x="7541" y="783"/>
                  </a:cubicBezTo>
                  <a:lnTo>
                    <a:pt x="7541" y="792"/>
                  </a:lnTo>
                  <a:cubicBezTo>
                    <a:pt x="7568" y="739"/>
                    <a:pt x="7656" y="651"/>
                    <a:pt x="7700" y="615"/>
                  </a:cubicBezTo>
                  <a:cubicBezTo>
                    <a:pt x="7709" y="615"/>
                    <a:pt x="7716" y="614"/>
                    <a:pt x="7721" y="614"/>
                  </a:cubicBezTo>
                  <a:cubicBezTo>
                    <a:pt x="7775" y="614"/>
                    <a:pt x="7667" y="652"/>
                    <a:pt x="7691" y="660"/>
                  </a:cubicBezTo>
                  <a:cubicBezTo>
                    <a:pt x="7753" y="624"/>
                    <a:pt x="7806" y="589"/>
                    <a:pt x="7877" y="562"/>
                  </a:cubicBezTo>
                  <a:lnTo>
                    <a:pt x="7877" y="562"/>
                  </a:lnTo>
                  <a:cubicBezTo>
                    <a:pt x="7956" y="589"/>
                    <a:pt x="7806" y="660"/>
                    <a:pt x="7691" y="704"/>
                  </a:cubicBezTo>
                  <a:cubicBezTo>
                    <a:pt x="7746" y="725"/>
                    <a:pt x="7780" y="734"/>
                    <a:pt x="7807" y="734"/>
                  </a:cubicBezTo>
                  <a:cubicBezTo>
                    <a:pt x="7837" y="734"/>
                    <a:pt x="7858" y="722"/>
                    <a:pt x="7886" y="704"/>
                  </a:cubicBezTo>
                  <a:cubicBezTo>
                    <a:pt x="7923" y="679"/>
                    <a:pt x="7981" y="646"/>
                    <a:pt x="8075" y="646"/>
                  </a:cubicBezTo>
                  <a:cubicBezTo>
                    <a:pt x="8117" y="646"/>
                    <a:pt x="8165" y="652"/>
                    <a:pt x="8221" y="668"/>
                  </a:cubicBezTo>
                  <a:cubicBezTo>
                    <a:pt x="8168" y="677"/>
                    <a:pt x="8106" y="686"/>
                    <a:pt x="8053" y="695"/>
                  </a:cubicBezTo>
                  <a:cubicBezTo>
                    <a:pt x="8168" y="783"/>
                    <a:pt x="8292" y="739"/>
                    <a:pt x="8477" y="836"/>
                  </a:cubicBezTo>
                  <a:cubicBezTo>
                    <a:pt x="8460" y="819"/>
                    <a:pt x="8371" y="766"/>
                    <a:pt x="8310" y="721"/>
                  </a:cubicBezTo>
                  <a:cubicBezTo>
                    <a:pt x="8239" y="677"/>
                    <a:pt x="8204" y="633"/>
                    <a:pt x="8310" y="615"/>
                  </a:cubicBezTo>
                  <a:cubicBezTo>
                    <a:pt x="8356" y="635"/>
                    <a:pt x="8407" y="645"/>
                    <a:pt x="8482" y="645"/>
                  </a:cubicBezTo>
                  <a:cubicBezTo>
                    <a:pt x="8507" y="645"/>
                    <a:pt x="8535" y="644"/>
                    <a:pt x="8566" y="642"/>
                  </a:cubicBezTo>
                  <a:lnTo>
                    <a:pt x="8566" y="642"/>
                  </a:lnTo>
                  <a:cubicBezTo>
                    <a:pt x="8557" y="704"/>
                    <a:pt x="8672" y="713"/>
                    <a:pt x="8822" y="757"/>
                  </a:cubicBezTo>
                  <a:lnTo>
                    <a:pt x="8786" y="827"/>
                  </a:lnTo>
                  <a:cubicBezTo>
                    <a:pt x="8832" y="837"/>
                    <a:pt x="8865" y="841"/>
                    <a:pt x="8892" y="841"/>
                  </a:cubicBezTo>
                  <a:cubicBezTo>
                    <a:pt x="8958" y="841"/>
                    <a:pt x="8984" y="819"/>
                    <a:pt x="9060" y="819"/>
                  </a:cubicBezTo>
                  <a:cubicBezTo>
                    <a:pt x="9254" y="898"/>
                    <a:pt x="9290" y="969"/>
                    <a:pt x="9325" y="1039"/>
                  </a:cubicBezTo>
                  <a:cubicBezTo>
                    <a:pt x="9383" y="1057"/>
                    <a:pt x="9416" y="1064"/>
                    <a:pt x="9433" y="1064"/>
                  </a:cubicBezTo>
                  <a:cubicBezTo>
                    <a:pt x="9468" y="1064"/>
                    <a:pt x="9434" y="1034"/>
                    <a:pt x="9404" y="1004"/>
                  </a:cubicBezTo>
                  <a:cubicBezTo>
                    <a:pt x="9367" y="979"/>
                    <a:pt x="9339" y="950"/>
                    <a:pt x="9398" y="950"/>
                  </a:cubicBezTo>
                  <a:cubicBezTo>
                    <a:pt x="9423" y="950"/>
                    <a:pt x="9465" y="955"/>
                    <a:pt x="9528" y="969"/>
                  </a:cubicBezTo>
                  <a:cubicBezTo>
                    <a:pt x="9680" y="1016"/>
                    <a:pt x="9808" y="1033"/>
                    <a:pt x="9947" y="1033"/>
                  </a:cubicBezTo>
                  <a:cubicBezTo>
                    <a:pt x="10067" y="1033"/>
                    <a:pt x="10194" y="1020"/>
                    <a:pt x="10349" y="1004"/>
                  </a:cubicBezTo>
                  <a:lnTo>
                    <a:pt x="10349" y="1004"/>
                  </a:lnTo>
                  <a:cubicBezTo>
                    <a:pt x="10535" y="1030"/>
                    <a:pt x="10314" y="1048"/>
                    <a:pt x="10385" y="1075"/>
                  </a:cubicBezTo>
                  <a:lnTo>
                    <a:pt x="10552" y="1013"/>
                  </a:lnTo>
                  <a:cubicBezTo>
                    <a:pt x="10596" y="1013"/>
                    <a:pt x="10579" y="1030"/>
                    <a:pt x="10570" y="1039"/>
                  </a:cubicBezTo>
                  <a:cubicBezTo>
                    <a:pt x="10720" y="1022"/>
                    <a:pt x="10588" y="960"/>
                    <a:pt x="10808" y="942"/>
                  </a:cubicBezTo>
                  <a:cubicBezTo>
                    <a:pt x="10818" y="922"/>
                    <a:pt x="10841" y="915"/>
                    <a:pt x="10873" y="915"/>
                  </a:cubicBezTo>
                  <a:cubicBezTo>
                    <a:pt x="10926" y="915"/>
                    <a:pt x="11003" y="935"/>
                    <a:pt x="11091" y="951"/>
                  </a:cubicBezTo>
                  <a:cubicBezTo>
                    <a:pt x="11147" y="966"/>
                    <a:pt x="11197" y="982"/>
                    <a:pt x="11253" y="982"/>
                  </a:cubicBezTo>
                  <a:cubicBezTo>
                    <a:pt x="11295" y="982"/>
                    <a:pt x="11339" y="973"/>
                    <a:pt x="11391" y="951"/>
                  </a:cubicBezTo>
                  <a:lnTo>
                    <a:pt x="11391" y="951"/>
                  </a:lnTo>
                  <a:cubicBezTo>
                    <a:pt x="11418" y="977"/>
                    <a:pt x="11338" y="1004"/>
                    <a:pt x="11329" y="1039"/>
                  </a:cubicBezTo>
                  <a:cubicBezTo>
                    <a:pt x="11409" y="1013"/>
                    <a:pt x="11471" y="1004"/>
                    <a:pt x="11488" y="986"/>
                  </a:cubicBezTo>
                  <a:cubicBezTo>
                    <a:pt x="11497" y="1022"/>
                    <a:pt x="11506" y="1039"/>
                    <a:pt x="11524" y="1066"/>
                  </a:cubicBezTo>
                  <a:cubicBezTo>
                    <a:pt x="11532" y="1083"/>
                    <a:pt x="11559" y="1110"/>
                    <a:pt x="11585" y="1181"/>
                  </a:cubicBezTo>
                  <a:cubicBezTo>
                    <a:pt x="11568" y="1225"/>
                    <a:pt x="11559" y="1331"/>
                    <a:pt x="11541" y="1410"/>
                  </a:cubicBezTo>
                  <a:cubicBezTo>
                    <a:pt x="11555" y="1363"/>
                    <a:pt x="11570" y="1344"/>
                    <a:pt x="11586" y="1344"/>
                  </a:cubicBezTo>
                  <a:cubicBezTo>
                    <a:pt x="11633" y="1344"/>
                    <a:pt x="11689" y="1517"/>
                    <a:pt x="11736" y="1675"/>
                  </a:cubicBezTo>
                  <a:cubicBezTo>
                    <a:pt x="11762" y="1604"/>
                    <a:pt x="11788" y="1551"/>
                    <a:pt x="11797" y="1507"/>
                  </a:cubicBezTo>
                  <a:lnTo>
                    <a:pt x="11824" y="1684"/>
                  </a:lnTo>
                  <a:lnTo>
                    <a:pt x="11841" y="1763"/>
                  </a:lnTo>
                  <a:lnTo>
                    <a:pt x="11850" y="1869"/>
                  </a:lnTo>
                  <a:cubicBezTo>
                    <a:pt x="11848" y="1882"/>
                    <a:pt x="11844" y="1887"/>
                    <a:pt x="11839" y="1887"/>
                  </a:cubicBezTo>
                  <a:cubicBezTo>
                    <a:pt x="11826" y="1887"/>
                    <a:pt x="11805" y="1852"/>
                    <a:pt x="11780" y="1807"/>
                  </a:cubicBezTo>
                  <a:lnTo>
                    <a:pt x="11780" y="1807"/>
                  </a:lnTo>
                  <a:cubicBezTo>
                    <a:pt x="11788" y="1834"/>
                    <a:pt x="11788" y="1852"/>
                    <a:pt x="11797" y="1878"/>
                  </a:cubicBezTo>
                  <a:cubicBezTo>
                    <a:pt x="11788" y="1921"/>
                    <a:pt x="11776" y="1937"/>
                    <a:pt x="11762" y="1937"/>
                  </a:cubicBezTo>
                  <a:cubicBezTo>
                    <a:pt x="11735" y="1937"/>
                    <a:pt x="11703" y="1877"/>
                    <a:pt x="11674" y="1825"/>
                  </a:cubicBezTo>
                  <a:cubicBezTo>
                    <a:pt x="11691" y="1799"/>
                    <a:pt x="11709" y="1755"/>
                    <a:pt x="11727" y="1719"/>
                  </a:cubicBezTo>
                  <a:cubicBezTo>
                    <a:pt x="11679" y="1639"/>
                    <a:pt x="11624" y="1567"/>
                    <a:pt x="11581" y="1567"/>
                  </a:cubicBezTo>
                  <a:cubicBezTo>
                    <a:pt x="11576" y="1567"/>
                    <a:pt x="11572" y="1567"/>
                    <a:pt x="11568" y="1569"/>
                  </a:cubicBezTo>
                  <a:cubicBezTo>
                    <a:pt x="11577" y="1596"/>
                    <a:pt x="11585" y="1640"/>
                    <a:pt x="11594" y="1684"/>
                  </a:cubicBezTo>
                  <a:cubicBezTo>
                    <a:pt x="11580" y="1669"/>
                    <a:pt x="11571" y="1655"/>
                    <a:pt x="11564" y="1655"/>
                  </a:cubicBezTo>
                  <a:cubicBezTo>
                    <a:pt x="11562" y="1655"/>
                    <a:pt x="11561" y="1656"/>
                    <a:pt x="11559" y="1657"/>
                  </a:cubicBezTo>
                  <a:cubicBezTo>
                    <a:pt x="11550" y="1675"/>
                    <a:pt x="11568" y="1710"/>
                    <a:pt x="11594" y="1763"/>
                  </a:cubicBezTo>
                  <a:cubicBezTo>
                    <a:pt x="11559" y="1790"/>
                    <a:pt x="11532" y="1799"/>
                    <a:pt x="11497" y="1807"/>
                  </a:cubicBezTo>
                  <a:lnTo>
                    <a:pt x="11541" y="1816"/>
                  </a:lnTo>
                  <a:cubicBezTo>
                    <a:pt x="11524" y="1896"/>
                    <a:pt x="11506" y="1949"/>
                    <a:pt x="11488" y="1993"/>
                  </a:cubicBezTo>
                  <a:lnTo>
                    <a:pt x="11462" y="1993"/>
                  </a:lnTo>
                  <a:cubicBezTo>
                    <a:pt x="11409" y="2037"/>
                    <a:pt x="11338" y="2090"/>
                    <a:pt x="11206" y="2143"/>
                  </a:cubicBezTo>
                  <a:cubicBezTo>
                    <a:pt x="11179" y="2161"/>
                    <a:pt x="11144" y="2170"/>
                    <a:pt x="11100" y="2187"/>
                  </a:cubicBezTo>
                  <a:cubicBezTo>
                    <a:pt x="11056" y="2196"/>
                    <a:pt x="11003" y="2205"/>
                    <a:pt x="10950" y="2214"/>
                  </a:cubicBezTo>
                  <a:cubicBezTo>
                    <a:pt x="10853" y="2240"/>
                    <a:pt x="10738" y="2258"/>
                    <a:pt x="10614" y="2267"/>
                  </a:cubicBezTo>
                  <a:cubicBezTo>
                    <a:pt x="10738" y="2196"/>
                    <a:pt x="10641" y="2161"/>
                    <a:pt x="10641" y="2081"/>
                  </a:cubicBezTo>
                  <a:lnTo>
                    <a:pt x="10641" y="2081"/>
                  </a:lnTo>
                  <a:cubicBezTo>
                    <a:pt x="10676" y="2099"/>
                    <a:pt x="10718" y="2105"/>
                    <a:pt x="10765" y="2105"/>
                  </a:cubicBezTo>
                  <a:cubicBezTo>
                    <a:pt x="10813" y="2105"/>
                    <a:pt x="10866" y="2099"/>
                    <a:pt x="10923" y="2090"/>
                  </a:cubicBezTo>
                  <a:cubicBezTo>
                    <a:pt x="10976" y="2081"/>
                    <a:pt x="11038" y="2072"/>
                    <a:pt x="11100" y="2064"/>
                  </a:cubicBezTo>
                  <a:cubicBezTo>
                    <a:pt x="11137" y="2057"/>
                    <a:pt x="11166" y="2051"/>
                    <a:pt x="11195" y="2051"/>
                  </a:cubicBezTo>
                  <a:cubicBezTo>
                    <a:pt x="11200" y="2051"/>
                    <a:pt x="11205" y="2051"/>
                    <a:pt x="11211" y="2052"/>
                  </a:cubicBezTo>
                  <a:lnTo>
                    <a:pt x="11211" y="2052"/>
                  </a:lnTo>
                  <a:cubicBezTo>
                    <a:pt x="11147" y="2040"/>
                    <a:pt x="11163" y="2009"/>
                    <a:pt x="11179" y="1993"/>
                  </a:cubicBezTo>
                  <a:lnTo>
                    <a:pt x="11179" y="1993"/>
                  </a:lnTo>
                  <a:lnTo>
                    <a:pt x="11109" y="2011"/>
                  </a:lnTo>
                  <a:lnTo>
                    <a:pt x="10994" y="2037"/>
                  </a:lnTo>
                  <a:lnTo>
                    <a:pt x="10755" y="2072"/>
                  </a:lnTo>
                  <a:cubicBezTo>
                    <a:pt x="10764" y="2011"/>
                    <a:pt x="10658" y="2028"/>
                    <a:pt x="10543" y="2002"/>
                  </a:cubicBezTo>
                  <a:lnTo>
                    <a:pt x="10543" y="2002"/>
                  </a:lnTo>
                  <a:cubicBezTo>
                    <a:pt x="10632" y="2134"/>
                    <a:pt x="10199" y="2090"/>
                    <a:pt x="10005" y="2108"/>
                  </a:cubicBezTo>
                  <a:cubicBezTo>
                    <a:pt x="10005" y="2072"/>
                    <a:pt x="10035" y="2041"/>
                    <a:pt x="10167" y="2041"/>
                  </a:cubicBezTo>
                  <a:cubicBezTo>
                    <a:pt x="10196" y="2041"/>
                    <a:pt x="10230" y="2043"/>
                    <a:pt x="10270" y="2046"/>
                  </a:cubicBezTo>
                  <a:cubicBezTo>
                    <a:pt x="10223" y="2026"/>
                    <a:pt x="10182" y="2018"/>
                    <a:pt x="10146" y="2018"/>
                  </a:cubicBezTo>
                  <a:cubicBezTo>
                    <a:pt x="10086" y="2018"/>
                    <a:pt x="10037" y="2038"/>
                    <a:pt x="9987" y="2055"/>
                  </a:cubicBezTo>
                  <a:cubicBezTo>
                    <a:pt x="9943" y="2072"/>
                    <a:pt x="9908" y="2090"/>
                    <a:pt x="9855" y="2099"/>
                  </a:cubicBezTo>
                  <a:lnTo>
                    <a:pt x="9784" y="2099"/>
                  </a:lnTo>
                  <a:cubicBezTo>
                    <a:pt x="9766" y="2090"/>
                    <a:pt x="9758" y="2090"/>
                    <a:pt x="9740" y="2090"/>
                  </a:cubicBezTo>
                  <a:cubicBezTo>
                    <a:pt x="9724" y="2082"/>
                    <a:pt x="9707" y="2074"/>
                    <a:pt x="9691" y="2066"/>
                  </a:cubicBezTo>
                  <a:lnTo>
                    <a:pt x="9691" y="2066"/>
                  </a:lnTo>
                  <a:cubicBezTo>
                    <a:pt x="9696" y="2066"/>
                    <a:pt x="9701" y="2067"/>
                    <a:pt x="9706" y="2068"/>
                  </a:cubicBezTo>
                  <a:lnTo>
                    <a:pt x="9706" y="2068"/>
                  </a:lnTo>
                  <a:cubicBezTo>
                    <a:pt x="9700" y="2066"/>
                    <a:pt x="9694" y="2065"/>
                    <a:pt x="9687" y="2064"/>
                  </a:cubicBezTo>
                  <a:lnTo>
                    <a:pt x="9687" y="2064"/>
                  </a:lnTo>
                  <a:cubicBezTo>
                    <a:pt x="9688" y="2064"/>
                    <a:pt x="9690" y="2065"/>
                    <a:pt x="9691" y="2066"/>
                  </a:cubicBezTo>
                  <a:lnTo>
                    <a:pt x="9691" y="2066"/>
                  </a:lnTo>
                  <a:cubicBezTo>
                    <a:pt x="9682" y="2064"/>
                    <a:pt x="9671" y="2064"/>
                    <a:pt x="9661" y="2064"/>
                  </a:cubicBezTo>
                  <a:cubicBezTo>
                    <a:pt x="9599" y="2055"/>
                    <a:pt x="9528" y="2046"/>
                    <a:pt x="9475" y="2028"/>
                  </a:cubicBezTo>
                  <a:cubicBezTo>
                    <a:pt x="9351" y="2002"/>
                    <a:pt x="9246" y="1958"/>
                    <a:pt x="9290" y="1949"/>
                  </a:cubicBezTo>
                  <a:lnTo>
                    <a:pt x="9290" y="1949"/>
                  </a:lnTo>
                  <a:cubicBezTo>
                    <a:pt x="9325" y="1958"/>
                    <a:pt x="9351" y="1966"/>
                    <a:pt x="9378" y="1966"/>
                  </a:cubicBezTo>
                  <a:cubicBezTo>
                    <a:pt x="9298" y="1949"/>
                    <a:pt x="9201" y="1922"/>
                    <a:pt x="9104" y="1896"/>
                  </a:cubicBezTo>
                  <a:cubicBezTo>
                    <a:pt x="8998" y="1860"/>
                    <a:pt x="8883" y="1825"/>
                    <a:pt x="8760" y="1781"/>
                  </a:cubicBezTo>
                  <a:cubicBezTo>
                    <a:pt x="8645" y="1746"/>
                    <a:pt x="8530" y="1710"/>
                    <a:pt x="8416" y="1675"/>
                  </a:cubicBezTo>
                  <a:cubicBezTo>
                    <a:pt x="8310" y="1640"/>
                    <a:pt x="8221" y="1613"/>
                    <a:pt x="8142" y="1587"/>
                  </a:cubicBezTo>
                  <a:cubicBezTo>
                    <a:pt x="8142" y="1604"/>
                    <a:pt x="8142" y="1622"/>
                    <a:pt x="8142" y="1631"/>
                  </a:cubicBezTo>
                  <a:cubicBezTo>
                    <a:pt x="8151" y="1649"/>
                    <a:pt x="8142" y="1649"/>
                    <a:pt x="8151" y="1666"/>
                  </a:cubicBezTo>
                  <a:cubicBezTo>
                    <a:pt x="8195" y="1728"/>
                    <a:pt x="8248" y="1781"/>
                    <a:pt x="8283" y="1825"/>
                  </a:cubicBezTo>
                  <a:cubicBezTo>
                    <a:pt x="8371" y="1922"/>
                    <a:pt x="8442" y="1993"/>
                    <a:pt x="8504" y="2037"/>
                  </a:cubicBezTo>
                  <a:cubicBezTo>
                    <a:pt x="8477" y="2028"/>
                    <a:pt x="8204" y="1825"/>
                    <a:pt x="8133" y="1772"/>
                  </a:cubicBezTo>
                  <a:lnTo>
                    <a:pt x="8133" y="1772"/>
                  </a:lnTo>
                  <a:cubicBezTo>
                    <a:pt x="8583" y="2205"/>
                    <a:pt x="8928" y="2496"/>
                    <a:pt x="9184" y="2664"/>
                  </a:cubicBezTo>
                  <a:cubicBezTo>
                    <a:pt x="9148" y="2651"/>
                    <a:pt x="9109" y="2646"/>
                    <a:pt x="9068" y="2646"/>
                  </a:cubicBezTo>
                  <a:cubicBezTo>
                    <a:pt x="9027" y="2646"/>
                    <a:pt x="8985" y="2651"/>
                    <a:pt x="8945" y="2655"/>
                  </a:cubicBezTo>
                  <a:cubicBezTo>
                    <a:pt x="8857" y="2655"/>
                    <a:pt x="8760" y="2637"/>
                    <a:pt x="8583" y="2426"/>
                  </a:cubicBezTo>
                  <a:lnTo>
                    <a:pt x="8583" y="2426"/>
                  </a:lnTo>
                  <a:cubicBezTo>
                    <a:pt x="8636" y="2532"/>
                    <a:pt x="8725" y="2682"/>
                    <a:pt x="8919" y="2911"/>
                  </a:cubicBezTo>
                  <a:cubicBezTo>
                    <a:pt x="8901" y="2876"/>
                    <a:pt x="8910" y="2823"/>
                    <a:pt x="8928" y="2796"/>
                  </a:cubicBezTo>
                  <a:cubicBezTo>
                    <a:pt x="8941" y="2783"/>
                    <a:pt x="8956" y="2774"/>
                    <a:pt x="8973" y="2774"/>
                  </a:cubicBezTo>
                  <a:cubicBezTo>
                    <a:pt x="8989" y="2774"/>
                    <a:pt x="9007" y="2783"/>
                    <a:pt x="9025" y="2805"/>
                  </a:cubicBezTo>
                  <a:cubicBezTo>
                    <a:pt x="9068" y="3057"/>
                    <a:pt x="9103" y="3027"/>
                    <a:pt x="9180" y="3287"/>
                  </a:cubicBezTo>
                  <a:lnTo>
                    <a:pt x="9180" y="3287"/>
                  </a:lnTo>
                  <a:cubicBezTo>
                    <a:pt x="9174" y="3255"/>
                    <a:pt x="9201" y="3237"/>
                    <a:pt x="9239" y="3237"/>
                  </a:cubicBezTo>
                  <a:cubicBezTo>
                    <a:pt x="9290" y="3237"/>
                    <a:pt x="9361" y="3268"/>
                    <a:pt x="9404" y="3335"/>
                  </a:cubicBezTo>
                  <a:cubicBezTo>
                    <a:pt x="9403" y="3335"/>
                    <a:pt x="9402" y="3334"/>
                    <a:pt x="9401" y="3334"/>
                  </a:cubicBezTo>
                  <a:cubicBezTo>
                    <a:pt x="9376" y="3334"/>
                    <a:pt x="9320" y="3396"/>
                    <a:pt x="9277" y="3396"/>
                  </a:cubicBezTo>
                  <a:cubicBezTo>
                    <a:pt x="9270" y="3396"/>
                    <a:pt x="9264" y="3394"/>
                    <a:pt x="9258" y="3391"/>
                  </a:cubicBezTo>
                  <a:lnTo>
                    <a:pt x="9258" y="3391"/>
                  </a:lnTo>
                  <a:lnTo>
                    <a:pt x="9554" y="3596"/>
                  </a:lnTo>
                  <a:lnTo>
                    <a:pt x="9554" y="3596"/>
                  </a:lnTo>
                  <a:cubicBezTo>
                    <a:pt x="9547" y="3593"/>
                    <a:pt x="9541" y="3591"/>
                    <a:pt x="9535" y="3591"/>
                  </a:cubicBezTo>
                  <a:cubicBezTo>
                    <a:pt x="9490" y="3591"/>
                    <a:pt x="9470" y="3679"/>
                    <a:pt x="9484" y="3750"/>
                  </a:cubicBezTo>
                  <a:cubicBezTo>
                    <a:pt x="9484" y="3747"/>
                    <a:pt x="9485" y="3746"/>
                    <a:pt x="9486" y="3746"/>
                  </a:cubicBezTo>
                  <a:cubicBezTo>
                    <a:pt x="9507" y="3746"/>
                    <a:pt x="9665" y="4011"/>
                    <a:pt x="9722" y="4077"/>
                  </a:cubicBezTo>
                  <a:lnTo>
                    <a:pt x="9661" y="3935"/>
                  </a:lnTo>
                  <a:lnTo>
                    <a:pt x="9661" y="3935"/>
                  </a:lnTo>
                  <a:cubicBezTo>
                    <a:pt x="9775" y="4112"/>
                    <a:pt x="9864" y="4156"/>
                    <a:pt x="9952" y="4209"/>
                  </a:cubicBezTo>
                  <a:cubicBezTo>
                    <a:pt x="10049" y="4271"/>
                    <a:pt x="10146" y="4333"/>
                    <a:pt x="10217" y="4518"/>
                  </a:cubicBezTo>
                  <a:cubicBezTo>
                    <a:pt x="10203" y="4507"/>
                    <a:pt x="10179" y="4500"/>
                    <a:pt x="10152" y="4500"/>
                  </a:cubicBezTo>
                  <a:cubicBezTo>
                    <a:pt x="10094" y="4500"/>
                    <a:pt x="10027" y="4537"/>
                    <a:pt x="10058" y="4659"/>
                  </a:cubicBezTo>
                  <a:cubicBezTo>
                    <a:pt x="10102" y="4686"/>
                    <a:pt x="10217" y="4748"/>
                    <a:pt x="10323" y="4871"/>
                  </a:cubicBezTo>
                  <a:cubicBezTo>
                    <a:pt x="10429" y="4995"/>
                    <a:pt x="10517" y="5180"/>
                    <a:pt x="10499" y="5392"/>
                  </a:cubicBezTo>
                  <a:lnTo>
                    <a:pt x="10446" y="5454"/>
                  </a:lnTo>
                  <a:cubicBezTo>
                    <a:pt x="10438" y="5560"/>
                    <a:pt x="10411" y="5657"/>
                    <a:pt x="10385" y="5754"/>
                  </a:cubicBezTo>
                  <a:cubicBezTo>
                    <a:pt x="10376" y="5648"/>
                    <a:pt x="10358" y="5454"/>
                    <a:pt x="10305" y="5269"/>
                  </a:cubicBezTo>
                  <a:cubicBezTo>
                    <a:pt x="10243" y="5092"/>
                    <a:pt x="10146" y="4933"/>
                    <a:pt x="10084" y="4836"/>
                  </a:cubicBezTo>
                  <a:cubicBezTo>
                    <a:pt x="10067" y="4969"/>
                    <a:pt x="10049" y="4880"/>
                    <a:pt x="10067" y="5057"/>
                  </a:cubicBezTo>
                  <a:cubicBezTo>
                    <a:pt x="10059" y="5067"/>
                    <a:pt x="10053" y="5072"/>
                    <a:pt x="10047" y="5072"/>
                  </a:cubicBezTo>
                  <a:cubicBezTo>
                    <a:pt x="10017" y="5072"/>
                    <a:pt x="10002" y="4960"/>
                    <a:pt x="9987" y="4916"/>
                  </a:cubicBezTo>
                  <a:lnTo>
                    <a:pt x="9987" y="4916"/>
                  </a:lnTo>
                  <a:cubicBezTo>
                    <a:pt x="10005" y="5057"/>
                    <a:pt x="9987" y="5180"/>
                    <a:pt x="9952" y="5313"/>
                  </a:cubicBezTo>
                  <a:cubicBezTo>
                    <a:pt x="9996" y="5313"/>
                    <a:pt x="9996" y="5392"/>
                    <a:pt x="9987" y="5472"/>
                  </a:cubicBezTo>
                  <a:cubicBezTo>
                    <a:pt x="9978" y="5560"/>
                    <a:pt x="9952" y="5640"/>
                    <a:pt x="9987" y="5648"/>
                  </a:cubicBezTo>
                  <a:cubicBezTo>
                    <a:pt x="10040" y="5489"/>
                    <a:pt x="10058" y="5331"/>
                    <a:pt x="10040" y="5180"/>
                  </a:cubicBezTo>
                  <a:cubicBezTo>
                    <a:pt x="10043" y="5180"/>
                    <a:pt x="10045" y="5180"/>
                    <a:pt x="10048" y="5180"/>
                  </a:cubicBezTo>
                  <a:cubicBezTo>
                    <a:pt x="10090" y="5180"/>
                    <a:pt x="10138" y="5250"/>
                    <a:pt x="10155" y="5375"/>
                  </a:cubicBezTo>
                  <a:cubicBezTo>
                    <a:pt x="10181" y="5498"/>
                    <a:pt x="10146" y="5675"/>
                    <a:pt x="10040" y="5825"/>
                  </a:cubicBezTo>
                  <a:cubicBezTo>
                    <a:pt x="10031" y="5831"/>
                    <a:pt x="10022" y="5834"/>
                    <a:pt x="10015" y="5834"/>
                  </a:cubicBezTo>
                  <a:cubicBezTo>
                    <a:pt x="9958" y="5834"/>
                    <a:pt x="9948" y="5683"/>
                    <a:pt x="9917" y="5675"/>
                  </a:cubicBezTo>
                  <a:lnTo>
                    <a:pt x="9917" y="5675"/>
                  </a:lnTo>
                  <a:cubicBezTo>
                    <a:pt x="9925" y="5701"/>
                    <a:pt x="9890" y="5772"/>
                    <a:pt x="9855" y="5834"/>
                  </a:cubicBezTo>
                  <a:cubicBezTo>
                    <a:pt x="9811" y="5896"/>
                    <a:pt x="9758" y="5949"/>
                    <a:pt x="9740" y="5949"/>
                  </a:cubicBezTo>
                  <a:cubicBezTo>
                    <a:pt x="9766" y="5904"/>
                    <a:pt x="9784" y="5869"/>
                    <a:pt x="9802" y="5825"/>
                  </a:cubicBezTo>
                  <a:lnTo>
                    <a:pt x="9802" y="5825"/>
                  </a:lnTo>
                  <a:cubicBezTo>
                    <a:pt x="9731" y="5878"/>
                    <a:pt x="9705" y="5940"/>
                    <a:pt x="9652" y="6010"/>
                  </a:cubicBezTo>
                  <a:cubicBezTo>
                    <a:pt x="9608" y="6072"/>
                    <a:pt x="9546" y="6134"/>
                    <a:pt x="9431" y="6143"/>
                  </a:cubicBezTo>
                  <a:cubicBezTo>
                    <a:pt x="9413" y="6152"/>
                    <a:pt x="9390" y="6154"/>
                    <a:pt x="9365" y="6154"/>
                  </a:cubicBezTo>
                  <a:cubicBezTo>
                    <a:pt x="9324" y="6154"/>
                    <a:pt x="9278" y="6147"/>
                    <a:pt x="9245" y="6147"/>
                  </a:cubicBezTo>
                  <a:cubicBezTo>
                    <a:pt x="9219" y="6147"/>
                    <a:pt x="9201" y="6152"/>
                    <a:pt x="9201" y="6169"/>
                  </a:cubicBezTo>
                  <a:cubicBezTo>
                    <a:pt x="9334" y="6231"/>
                    <a:pt x="9484" y="6487"/>
                    <a:pt x="9404" y="6593"/>
                  </a:cubicBezTo>
                  <a:cubicBezTo>
                    <a:pt x="9392" y="6599"/>
                    <a:pt x="9322" y="6606"/>
                    <a:pt x="9235" y="6606"/>
                  </a:cubicBezTo>
                  <a:cubicBezTo>
                    <a:pt x="9199" y="6606"/>
                    <a:pt x="9161" y="6605"/>
                    <a:pt x="9122" y="6602"/>
                  </a:cubicBezTo>
                  <a:cubicBezTo>
                    <a:pt x="8989" y="6593"/>
                    <a:pt x="8848" y="6558"/>
                    <a:pt x="8804" y="6531"/>
                  </a:cubicBezTo>
                  <a:cubicBezTo>
                    <a:pt x="8733" y="6496"/>
                    <a:pt x="8786" y="6452"/>
                    <a:pt x="8839" y="6408"/>
                  </a:cubicBezTo>
                  <a:cubicBezTo>
                    <a:pt x="8901" y="6364"/>
                    <a:pt x="8945" y="6319"/>
                    <a:pt x="8892" y="6284"/>
                  </a:cubicBezTo>
                  <a:lnTo>
                    <a:pt x="8892" y="6284"/>
                  </a:lnTo>
                  <a:cubicBezTo>
                    <a:pt x="8892" y="6311"/>
                    <a:pt x="8813" y="6337"/>
                    <a:pt x="8778" y="6346"/>
                  </a:cubicBezTo>
                  <a:cubicBezTo>
                    <a:pt x="8696" y="6330"/>
                    <a:pt x="8803" y="6283"/>
                    <a:pt x="8659" y="6283"/>
                  </a:cubicBezTo>
                  <a:cubicBezTo>
                    <a:pt x="8648" y="6283"/>
                    <a:pt x="8634" y="6284"/>
                    <a:pt x="8619" y="6284"/>
                  </a:cubicBezTo>
                  <a:cubicBezTo>
                    <a:pt x="8606" y="6312"/>
                    <a:pt x="8553" y="6318"/>
                    <a:pt x="8503" y="6318"/>
                  </a:cubicBezTo>
                  <a:cubicBezTo>
                    <a:pt x="8464" y="6318"/>
                    <a:pt x="8427" y="6315"/>
                    <a:pt x="8411" y="6315"/>
                  </a:cubicBezTo>
                  <a:cubicBezTo>
                    <a:pt x="8389" y="6315"/>
                    <a:pt x="8408" y="6322"/>
                    <a:pt x="8521" y="6355"/>
                  </a:cubicBezTo>
                  <a:cubicBezTo>
                    <a:pt x="8489" y="6358"/>
                    <a:pt x="8462" y="6359"/>
                    <a:pt x="8438" y="6359"/>
                  </a:cubicBezTo>
                  <a:cubicBezTo>
                    <a:pt x="8318" y="6359"/>
                    <a:pt x="8280" y="6328"/>
                    <a:pt x="8089" y="6328"/>
                  </a:cubicBezTo>
                  <a:cubicBezTo>
                    <a:pt x="8159" y="6390"/>
                    <a:pt x="7877" y="6514"/>
                    <a:pt x="7683" y="6531"/>
                  </a:cubicBezTo>
                  <a:cubicBezTo>
                    <a:pt x="7700" y="6514"/>
                    <a:pt x="7656" y="6478"/>
                    <a:pt x="7638" y="6470"/>
                  </a:cubicBezTo>
                  <a:cubicBezTo>
                    <a:pt x="7232" y="6452"/>
                    <a:pt x="7020" y="6408"/>
                    <a:pt x="6650" y="6399"/>
                  </a:cubicBezTo>
                  <a:cubicBezTo>
                    <a:pt x="6614" y="6372"/>
                    <a:pt x="6438" y="6346"/>
                    <a:pt x="6517" y="6311"/>
                  </a:cubicBezTo>
                  <a:lnTo>
                    <a:pt x="6517" y="6311"/>
                  </a:lnTo>
                  <a:cubicBezTo>
                    <a:pt x="6464" y="6328"/>
                    <a:pt x="6411" y="6355"/>
                    <a:pt x="6296" y="6355"/>
                  </a:cubicBezTo>
                  <a:cubicBezTo>
                    <a:pt x="6076" y="6275"/>
                    <a:pt x="6552" y="6346"/>
                    <a:pt x="6385" y="6258"/>
                  </a:cubicBezTo>
                  <a:lnTo>
                    <a:pt x="6385" y="6258"/>
                  </a:lnTo>
                  <a:cubicBezTo>
                    <a:pt x="6367" y="6302"/>
                    <a:pt x="6084" y="6319"/>
                    <a:pt x="5926" y="6346"/>
                  </a:cubicBezTo>
                  <a:cubicBezTo>
                    <a:pt x="5942" y="6375"/>
                    <a:pt x="5995" y="6385"/>
                    <a:pt x="6065" y="6385"/>
                  </a:cubicBezTo>
                  <a:cubicBezTo>
                    <a:pt x="6186" y="6385"/>
                    <a:pt x="6357" y="6354"/>
                    <a:pt x="6464" y="6337"/>
                  </a:cubicBezTo>
                  <a:lnTo>
                    <a:pt x="6464" y="6337"/>
                  </a:lnTo>
                  <a:cubicBezTo>
                    <a:pt x="6464" y="6443"/>
                    <a:pt x="6173" y="6549"/>
                    <a:pt x="5784" y="6593"/>
                  </a:cubicBezTo>
                  <a:cubicBezTo>
                    <a:pt x="5756" y="6595"/>
                    <a:pt x="5732" y="6596"/>
                    <a:pt x="5711" y="6596"/>
                  </a:cubicBezTo>
                  <a:cubicBezTo>
                    <a:pt x="5516" y="6596"/>
                    <a:pt x="5633" y="6531"/>
                    <a:pt x="5605" y="6531"/>
                  </a:cubicBezTo>
                  <a:cubicBezTo>
                    <a:pt x="5603" y="6531"/>
                    <a:pt x="5601" y="6531"/>
                    <a:pt x="5599" y="6531"/>
                  </a:cubicBezTo>
                  <a:cubicBezTo>
                    <a:pt x="5553" y="6529"/>
                    <a:pt x="5511" y="6527"/>
                    <a:pt x="5473" y="6527"/>
                  </a:cubicBezTo>
                  <a:cubicBezTo>
                    <a:pt x="5269" y="6527"/>
                    <a:pt x="5166" y="6563"/>
                    <a:pt x="5069" y="6593"/>
                  </a:cubicBezTo>
                  <a:lnTo>
                    <a:pt x="5034" y="6611"/>
                  </a:lnTo>
                  <a:cubicBezTo>
                    <a:pt x="5016" y="6611"/>
                    <a:pt x="5016" y="6620"/>
                    <a:pt x="5007" y="6620"/>
                  </a:cubicBezTo>
                  <a:cubicBezTo>
                    <a:pt x="4990" y="6629"/>
                    <a:pt x="4972" y="6637"/>
                    <a:pt x="4954" y="6637"/>
                  </a:cubicBezTo>
                  <a:cubicBezTo>
                    <a:pt x="4940" y="6641"/>
                    <a:pt x="4925" y="6643"/>
                    <a:pt x="4907" y="6643"/>
                  </a:cubicBezTo>
                  <a:cubicBezTo>
                    <a:pt x="4881" y="6643"/>
                    <a:pt x="4847" y="6639"/>
                    <a:pt x="4795" y="6629"/>
                  </a:cubicBezTo>
                  <a:cubicBezTo>
                    <a:pt x="4716" y="6593"/>
                    <a:pt x="4672" y="6567"/>
                    <a:pt x="4654" y="6531"/>
                  </a:cubicBezTo>
                  <a:cubicBezTo>
                    <a:pt x="4636" y="6496"/>
                    <a:pt x="4645" y="6470"/>
                    <a:pt x="4601" y="6443"/>
                  </a:cubicBezTo>
                  <a:cubicBezTo>
                    <a:pt x="4634" y="6438"/>
                    <a:pt x="4667" y="6436"/>
                    <a:pt x="4699" y="6436"/>
                  </a:cubicBezTo>
                  <a:cubicBezTo>
                    <a:pt x="4770" y="6436"/>
                    <a:pt x="4838" y="6446"/>
                    <a:pt x="4892" y="6452"/>
                  </a:cubicBezTo>
                  <a:cubicBezTo>
                    <a:pt x="4981" y="6470"/>
                    <a:pt x="5043" y="6487"/>
                    <a:pt x="5131" y="6487"/>
                  </a:cubicBezTo>
                  <a:lnTo>
                    <a:pt x="4928" y="6452"/>
                  </a:lnTo>
                  <a:cubicBezTo>
                    <a:pt x="4973" y="6435"/>
                    <a:pt x="5063" y="6425"/>
                    <a:pt x="5145" y="6425"/>
                  </a:cubicBezTo>
                  <a:cubicBezTo>
                    <a:pt x="5190" y="6425"/>
                    <a:pt x="5232" y="6428"/>
                    <a:pt x="5263" y="6434"/>
                  </a:cubicBezTo>
                  <a:cubicBezTo>
                    <a:pt x="5193" y="6417"/>
                    <a:pt x="5025" y="6399"/>
                    <a:pt x="4804" y="6399"/>
                  </a:cubicBezTo>
                  <a:cubicBezTo>
                    <a:pt x="4764" y="6397"/>
                    <a:pt x="4722" y="6397"/>
                    <a:pt x="4679" y="6397"/>
                  </a:cubicBezTo>
                  <a:cubicBezTo>
                    <a:pt x="4487" y="6397"/>
                    <a:pt x="4273" y="6411"/>
                    <a:pt x="4071" y="6425"/>
                  </a:cubicBezTo>
                  <a:cubicBezTo>
                    <a:pt x="4107" y="6514"/>
                    <a:pt x="4160" y="6593"/>
                    <a:pt x="4195" y="6673"/>
                  </a:cubicBezTo>
                  <a:cubicBezTo>
                    <a:pt x="4262" y="6740"/>
                    <a:pt x="4342" y="6833"/>
                    <a:pt x="4370" y="6833"/>
                  </a:cubicBezTo>
                  <a:cubicBezTo>
                    <a:pt x="4376" y="6833"/>
                    <a:pt x="4379" y="6830"/>
                    <a:pt x="4380" y="6823"/>
                  </a:cubicBezTo>
                  <a:lnTo>
                    <a:pt x="4292" y="6699"/>
                  </a:lnTo>
                  <a:cubicBezTo>
                    <a:pt x="4294" y="6692"/>
                    <a:pt x="4298" y="6689"/>
                    <a:pt x="4304" y="6689"/>
                  </a:cubicBezTo>
                  <a:cubicBezTo>
                    <a:pt x="4326" y="6689"/>
                    <a:pt x="4374" y="6735"/>
                    <a:pt x="4416" y="6770"/>
                  </a:cubicBezTo>
                  <a:cubicBezTo>
                    <a:pt x="4443" y="6803"/>
                    <a:pt x="4471" y="6829"/>
                    <a:pt x="4483" y="6829"/>
                  </a:cubicBezTo>
                  <a:cubicBezTo>
                    <a:pt x="4491" y="6829"/>
                    <a:pt x="4493" y="6820"/>
                    <a:pt x="4486" y="6796"/>
                  </a:cubicBezTo>
                  <a:lnTo>
                    <a:pt x="4486" y="6796"/>
                  </a:lnTo>
                  <a:cubicBezTo>
                    <a:pt x="4548" y="6867"/>
                    <a:pt x="4628" y="6920"/>
                    <a:pt x="4680" y="6973"/>
                  </a:cubicBezTo>
                  <a:cubicBezTo>
                    <a:pt x="4716" y="6999"/>
                    <a:pt x="4742" y="7026"/>
                    <a:pt x="4769" y="7052"/>
                  </a:cubicBezTo>
                  <a:cubicBezTo>
                    <a:pt x="4778" y="7070"/>
                    <a:pt x="4786" y="7079"/>
                    <a:pt x="4804" y="7105"/>
                  </a:cubicBezTo>
                  <a:cubicBezTo>
                    <a:pt x="4822" y="7132"/>
                    <a:pt x="4839" y="7158"/>
                    <a:pt x="4857" y="7185"/>
                  </a:cubicBezTo>
                  <a:lnTo>
                    <a:pt x="4833" y="7266"/>
                  </a:lnTo>
                  <a:lnTo>
                    <a:pt x="4833" y="7266"/>
                  </a:lnTo>
                  <a:cubicBezTo>
                    <a:pt x="4832" y="7231"/>
                    <a:pt x="4747" y="7104"/>
                    <a:pt x="4707" y="7088"/>
                  </a:cubicBezTo>
                  <a:lnTo>
                    <a:pt x="4707" y="7088"/>
                  </a:lnTo>
                  <a:cubicBezTo>
                    <a:pt x="4725" y="7097"/>
                    <a:pt x="4733" y="7114"/>
                    <a:pt x="4760" y="7149"/>
                  </a:cubicBezTo>
                  <a:cubicBezTo>
                    <a:pt x="4784" y="7189"/>
                    <a:pt x="4808" y="7229"/>
                    <a:pt x="4832" y="7269"/>
                  </a:cubicBezTo>
                  <a:lnTo>
                    <a:pt x="4832" y="7269"/>
                  </a:lnTo>
                  <a:lnTo>
                    <a:pt x="4831" y="7273"/>
                  </a:lnTo>
                  <a:cubicBezTo>
                    <a:pt x="4831" y="7272"/>
                    <a:pt x="4832" y="7271"/>
                    <a:pt x="4832" y="7270"/>
                  </a:cubicBezTo>
                  <a:lnTo>
                    <a:pt x="4832" y="7270"/>
                  </a:lnTo>
                  <a:cubicBezTo>
                    <a:pt x="4835" y="7274"/>
                    <a:pt x="4837" y="7278"/>
                    <a:pt x="4839" y="7282"/>
                  </a:cubicBezTo>
                  <a:cubicBezTo>
                    <a:pt x="4892" y="7370"/>
                    <a:pt x="4954" y="7450"/>
                    <a:pt x="5034" y="7459"/>
                  </a:cubicBezTo>
                  <a:cubicBezTo>
                    <a:pt x="5007" y="7406"/>
                    <a:pt x="4972" y="7344"/>
                    <a:pt x="4945" y="7291"/>
                  </a:cubicBezTo>
                  <a:lnTo>
                    <a:pt x="4945" y="7291"/>
                  </a:lnTo>
                  <a:cubicBezTo>
                    <a:pt x="5104" y="7397"/>
                    <a:pt x="5316" y="7494"/>
                    <a:pt x="5475" y="7662"/>
                  </a:cubicBezTo>
                  <a:cubicBezTo>
                    <a:pt x="5449" y="7529"/>
                    <a:pt x="5431" y="7635"/>
                    <a:pt x="5369" y="7459"/>
                  </a:cubicBezTo>
                  <a:lnTo>
                    <a:pt x="5369" y="7459"/>
                  </a:lnTo>
                  <a:cubicBezTo>
                    <a:pt x="5374" y="7483"/>
                    <a:pt x="5370" y="7493"/>
                    <a:pt x="5358" y="7493"/>
                  </a:cubicBezTo>
                  <a:cubicBezTo>
                    <a:pt x="5329" y="7493"/>
                    <a:pt x="5254" y="7423"/>
                    <a:pt x="5184" y="7353"/>
                  </a:cubicBezTo>
                  <a:cubicBezTo>
                    <a:pt x="5120" y="7294"/>
                    <a:pt x="5063" y="7232"/>
                    <a:pt x="5043" y="7232"/>
                  </a:cubicBezTo>
                  <a:cubicBezTo>
                    <a:pt x="5035" y="7232"/>
                    <a:pt x="5032" y="7239"/>
                    <a:pt x="5035" y="7256"/>
                  </a:cubicBezTo>
                  <a:lnTo>
                    <a:pt x="5035" y="7256"/>
                  </a:lnTo>
                  <a:cubicBezTo>
                    <a:pt x="5014" y="7180"/>
                    <a:pt x="4975" y="7132"/>
                    <a:pt x="4937" y="7070"/>
                  </a:cubicBezTo>
                  <a:cubicBezTo>
                    <a:pt x="4884" y="6991"/>
                    <a:pt x="4884" y="6982"/>
                    <a:pt x="4910" y="6938"/>
                  </a:cubicBezTo>
                  <a:lnTo>
                    <a:pt x="4910" y="6938"/>
                  </a:lnTo>
                  <a:cubicBezTo>
                    <a:pt x="4896" y="6942"/>
                    <a:pt x="4887" y="6952"/>
                    <a:pt x="4877" y="6952"/>
                  </a:cubicBezTo>
                  <a:cubicBezTo>
                    <a:pt x="4869" y="6952"/>
                    <a:pt x="4861" y="6945"/>
                    <a:pt x="4848" y="6920"/>
                  </a:cubicBezTo>
                  <a:cubicBezTo>
                    <a:pt x="4839" y="6920"/>
                    <a:pt x="4822" y="6920"/>
                    <a:pt x="4813" y="6911"/>
                  </a:cubicBezTo>
                  <a:cubicBezTo>
                    <a:pt x="4804" y="6929"/>
                    <a:pt x="4804" y="6946"/>
                    <a:pt x="4786" y="6955"/>
                  </a:cubicBezTo>
                  <a:cubicBezTo>
                    <a:pt x="4698" y="6929"/>
                    <a:pt x="4601" y="6779"/>
                    <a:pt x="4513" y="6708"/>
                  </a:cubicBezTo>
                  <a:cubicBezTo>
                    <a:pt x="4511" y="6696"/>
                    <a:pt x="4513" y="6692"/>
                    <a:pt x="4518" y="6692"/>
                  </a:cubicBezTo>
                  <a:cubicBezTo>
                    <a:pt x="4534" y="6692"/>
                    <a:pt x="4578" y="6737"/>
                    <a:pt x="4602" y="6737"/>
                  </a:cubicBezTo>
                  <a:cubicBezTo>
                    <a:pt x="4605" y="6737"/>
                    <a:pt x="4608" y="6736"/>
                    <a:pt x="4610" y="6734"/>
                  </a:cubicBezTo>
                  <a:cubicBezTo>
                    <a:pt x="4575" y="6708"/>
                    <a:pt x="4530" y="6673"/>
                    <a:pt x="4495" y="6637"/>
                  </a:cubicBezTo>
                  <a:lnTo>
                    <a:pt x="4495" y="6637"/>
                  </a:lnTo>
                  <a:cubicBezTo>
                    <a:pt x="4557" y="6655"/>
                    <a:pt x="4636" y="6682"/>
                    <a:pt x="4689" y="6699"/>
                  </a:cubicBezTo>
                  <a:cubicBezTo>
                    <a:pt x="4699" y="6703"/>
                    <a:pt x="4708" y="6707"/>
                    <a:pt x="4716" y="6711"/>
                  </a:cubicBezTo>
                  <a:lnTo>
                    <a:pt x="4716" y="6711"/>
                  </a:lnTo>
                  <a:cubicBezTo>
                    <a:pt x="4721" y="6714"/>
                    <a:pt x="4727" y="6718"/>
                    <a:pt x="4733" y="6721"/>
                  </a:cubicBezTo>
                  <a:lnTo>
                    <a:pt x="4733" y="6721"/>
                  </a:lnTo>
                  <a:cubicBezTo>
                    <a:pt x="4748" y="6731"/>
                    <a:pt x="4753" y="6742"/>
                    <a:pt x="4742" y="6752"/>
                  </a:cubicBezTo>
                  <a:lnTo>
                    <a:pt x="4831" y="6752"/>
                  </a:lnTo>
                  <a:cubicBezTo>
                    <a:pt x="4888" y="6769"/>
                    <a:pt x="4923" y="6779"/>
                    <a:pt x="4947" y="6779"/>
                  </a:cubicBezTo>
                  <a:cubicBezTo>
                    <a:pt x="4961" y="6779"/>
                    <a:pt x="4971" y="6776"/>
                    <a:pt x="4981" y="6770"/>
                  </a:cubicBezTo>
                  <a:cubicBezTo>
                    <a:pt x="4990" y="6770"/>
                    <a:pt x="4998" y="6770"/>
                    <a:pt x="5007" y="6761"/>
                  </a:cubicBezTo>
                  <a:cubicBezTo>
                    <a:pt x="5016" y="6761"/>
                    <a:pt x="5016" y="6761"/>
                    <a:pt x="5025" y="6752"/>
                  </a:cubicBezTo>
                  <a:cubicBezTo>
                    <a:pt x="5043" y="6752"/>
                    <a:pt x="5051" y="6752"/>
                    <a:pt x="5069" y="6743"/>
                  </a:cubicBezTo>
                  <a:cubicBezTo>
                    <a:pt x="5091" y="6739"/>
                    <a:pt x="5107" y="6734"/>
                    <a:pt x="5110" y="6734"/>
                  </a:cubicBezTo>
                  <a:lnTo>
                    <a:pt x="5110" y="6734"/>
                  </a:lnTo>
                  <a:cubicBezTo>
                    <a:pt x="5113" y="6734"/>
                    <a:pt x="5104" y="6739"/>
                    <a:pt x="5078" y="6752"/>
                  </a:cubicBezTo>
                  <a:lnTo>
                    <a:pt x="5475" y="6726"/>
                  </a:lnTo>
                  <a:lnTo>
                    <a:pt x="5475" y="6734"/>
                  </a:lnTo>
                  <a:cubicBezTo>
                    <a:pt x="5513" y="6736"/>
                    <a:pt x="5551" y="6737"/>
                    <a:pt x="5589" y="6737"/>
                  </a:cubicBezTo>
                  <a:cubicBezTo>
                    <a:pt x="5783" y="6737"/>
                    <a:pt x="5982" y="6719"/>
                    <a:pt x="6189" y="6719"/>
                  </a:cubicBezTo>
                  <a:cubicBezTo>
                    <a:pt x="6361" y="6719"/>
                    <a:pt x="6539" y="6731"/>
                    <a:pt x="6720" y="6779"/>
                  </a:cubicBezTo>
                  <a:cubicBezTo>
                    <a:pt x="6797" y="6768"/>
                    <a:pt x="6880" y="6760"/>
                    <a:pt x="6982" y="6760"/>
                  </a:cubicBezTo>
                  <a:cubicBezTo>
                    <a:pt x="7045" y="6760"/>
                    <a:pt x="7116" y="6763"/>
                    <a:pt x="7197" y="6770"/>
                  </a:cubicBezTo>
                  <a:lnTo>
                    <a:pt x="7241" y="6823"/>
                  </a:lnTo>
                  <a:cubicBezTo>
                    <a:pt x="7259" y="6821"/>
                    <a:pt x="7278" y="6820"/>
                    <a:pt x="7298" y="6820"/>
                  </a:cubicBezTo>
                  <a:cubicBezTo>
                    <a:pt x="7425" y="6820"/>
                    <a:pt x="7601" y="6850"/>
                    <a:pt x="7715" y="6850"/>
                  </a:cubicBezTo>
                  <a:cubicBezTo>
                    <a:pt x="7761" y="6850"/>
                    <a:pt x="7797" y="6845"/>
                    <a:pt x="7815" y="6832"/>
                  </a:cubicBezTo>
                  <a:cubicBezTo>
                    <a:pt x="7903" y="6902"/>
                    <a:pt x="8106" y="6911"/>
                    <a:pt x="8327" y="6911"/>
                  </a:cubicBezTo>
                  <a:cubicBezTo>
                    <a:pt x="8433" y="6911"/>
                    <a:pt x="8548" y="6902"/>
                    <a:pt x="8654" y="6902"/>
                  </a:cubicBezTo>
                  <a:lnTo>
                    <a:pt x="8936" y="6902"/>
                  </a:lnTo>
                  <a:lnTo>
                    <a:pt x="8954" y="6840"/>
                  </a:lnTo>
                  <a:cubicBezTo>
                    <a:pt x="9201" y="6832"/>
                    <a:pt x="9440" y="6770"/>
                    <a:pt x="9705" y="6611"/>
                  </a:cubicBezTo>
                  <a:lnTo>
                    <a:pt x="9661" y="6567"/>
                  </a:lnTo>
                  <a:cubicBezTo>
                    <a:pt x="9758" y="6487"/>
                    <a:pt x="9899" y="6417"/>
                    <a:pt x="10049" y="6302"/>
                  </a:cubicBezTo>
                  <a:cubicBezTo>
                    <a:pt x="10190" y="6196"/>
                    <a:pt x="10340" y="6046"/>
                    <a:pt x="10429" y="5860"/>
                  </a:cubicBezTo>
                  <a:lnTo>
                    <a:pt x="10429" y="5860"/>
                  </a:lnTo>
                  <a:cubicBezTo>
                    <a:pt x="10438" y="5896"/>
                    <a:pt x="10376" y="5984"/>
                    <a:pt x="10323" y="6037"/>
                  </a:cubicBezTo>
                  <a:cubicBezTo>
                    <a:pt x="10517" y="5869"/>
                    <a:pt x="10605" y="5595"/>
                    <a:pt x="10623" y="5339"/>
                  </a:cubicBezTo>
                  <a:cubicBezTo>
                    <a:pt x="10623" y="5216"/>
                    <a:pt x="10614" y="5092"/>
                    <a:pt x="10605" y="4969"/>
                  </a:cubicBezTo>
                  <a:cubicBezTo>
                    <a:pt x="10588" y="4854"/>
                    <a:pt x="10579" y="4739"/>
                    <a:pt x="10570" y="4633"/>
                  </a:cubicBezTo>
                  <a:cubicBezTo>
                    <a:pt x="10527" y="4530"/>
                    <a:pt x="10509" y="4460"/>
                    <a:pt x="10492" y="4391"/>
                  </a:cubicBezTo>
                  <a:lnTo>
                    <a:pt x="10492" y="4391"/>
                  </a:lnTo>
                  <a:cubicBezTo>
                    <a:pt x="10494" y="4395"/>
                    <a:pt x="10499" y="4397"/>
                    <a:pt x="10499" y="4403"/>
                  </a:cubicBezTo>
                  <a:lnTo>
                    <a:pt x="10499" y="4403"/>
                  </a:lnTo>
                  <a:cubicBezTo>
                    <a:pt x="10499" y="4395"/>
                    <a:pt x="10491" y="4377"/>
                    <a:pt x="10491" y="4368"/>
                  </a:cubicBezTo>
                  <a:cubicBezTo>
                    <a:pt x="10482" y="4315"/>
                    <a:pt x="10473" y="4271"/>
                    <a:pt x="10455" y="4218"/>
                  </a:cubicBezTo>
                  <a:lnTo>
                    <a:pt x="10455" y="4218"/>
                  </a:lnTo>
                  <a:cubicBezTo>
                    <a:pt x="10464" y="4262"/>
                    <a:pt x="10473" y="4306"/>
                    <a:pt x="10482" y="4342"/>
                  </a:cubicBezTo>
                  <a:cubicBezTo>
                    <a:pt x="10446" y="4271"/>
                    <a:pt x="10393" y="4156"/>
                    <a:pt x="10323" y="4068"/>
                  </a:cubicBezTo>
                  <a:lnTo>
                    <a:pt x="10349" y="3988"/>
                  </a:lnTo>
                  <a:cubicBezTo>
                    <a:pt x="10340" y="3988"/>
                    <a:pt x="10340" y="3980"/>
                    <a:pt x="10332" y="3971"/>
                  </a:cubicBezTo>
                  <a:cubicBezTo>
                    <a:pt x="10313" y="3922"/>
                    <a:pt x="10297" y="3904"/>
                    <a:pt x="10285" y="3904"/>
                  </a:cubicBezTo>
                  <a:cubicBezTo>
                    <a:pt x="10268" y="3904"/>
                    <a:pt x="10257" y="3939"/>
                    <a:pt x="10252" y="3980"/>
                  </a:cubicBezTo>
                  <a:cubicBezTo>
                    <a:pt x="10217" y="3935"/>
                    <a:pt x="10173" y="3900"/>
                    <a:pt x="10146" y="3874"/>
                  </a:cubicBezTo>
                  <a:cubicBezTo>
                    <a:pt x="10173" y="3741"/>
                    <a:pt x="9952" y="3662"/>
                    <a:pt x="9978" y="3503"/>
                  </a:cubicBezTo>
                  <a:cubicBezTo>
                    <a:pt x="9897" y="3478"/>
                    <a:pt x="9681" y="3147"/>
                    <a:pt x="9551" y="3109"/>
                  </a:cubicBezTo>
                  <a:lnTo>
                    <a:pt x="9551" y="3109"/>
                  </a:lnTo>
                  <a:cubicBezTo>
                    <a:pt x="9517" y="3057"/>
                    <a:pt x="9491" y="3006"/>
                    <a:pt x="9457" y="2955"/>
                  </a:cubicBezTo>
                  <a:cubicBezTo>
                    <a:pt x="9449" y="2938"/>
                    <a:pt x="9431" y="2911"/>
                    <a:pt x="9413" y="2894"/>
                  </a:cubicBezTo>
                  <a:cubicBezTo>
                    <a:pt x="9396" y="2876"/>
                    <a:pt x="9387" y="2867"/>
                    <a:pt x="9369" y="2858"/>
                  </a:cubicBezTo>
                  <a:cubicBezTo>
                    <a:pt x="9387" y="2832"/>
                    <a:pt x="9404" y="2814"/>
                    <a:pt x="9422" y="2796"/>
                  </a:cubicBezTo>
                  <a:cubicBezTo>
                    <a:pt x="9360" y="2770"/>
                    <a:pt x="9290" y="2735"/>
                    <a:pt x="9210" y="2673"/>
                  </a:cubicBezTo>
                  <a:cubicBezTo>
                    <a:pt x="9206" y="2627"/>
                    <a:pt x="9213" y="2605"/>
                    <a:pt x="9239" y="2605"/>
                  </a:cubicBezTo>
                  <a:cubicBezTo>
                    <a:pt x="9263" y="2605"/>
                    <a:pt x="9305" y="2625"/>
                    <a:pt x="9369" y="2664"/>
                  </a:cubicBezTo>
                  <a:cubicBezTo>
                    <a:pt x="9246" y="2576"/>
                    <a:pt x="9201" y="2523"/>
                    <a:pt x="9166" y="2487"/>
                  </a:cubicBezTo>
                  <a:cubicBezTo>
                    <a:pt x="9122" y="2443"/>
                    <a:pt x="9095" y="2417"/>
                    <a:pt x="8936" y="2267"/>
                  </a:cubicBezTo>
                  <a:lnTo>
                    <a:pt x="8936" y="2267"/>
                  </a:lnTo>
                  <a:lnTo>
                    <a:pt x="9042" y="2337"/>
                  </a:lnTo>
                  <a:cubicBezTo>
                    <a:pt x="9025" y="2311"/>
                    <a:pt x="8972" y="2258"/>
                    <a:pt x="8919" y="2196"/>
                  </a:cubicBezTo>
                  <a:lnTo>
                    <a:pt x="8901" y="2178"/>
                  </a:lnTo>
                  <a:lnTo>
                    <a:pt x="8910" y="2178"/>
                  </a:lnTo>
                  <a:cubicBezTo>
                    <a:pt x="8910" y="2178"/>
                    <a:pt x="8919" y="2178"/>
                    <a:pt x="8928" y="2187"/>
                  </a:cubicBezTo>
                  <a:cubicBezTo>
                    <a:pt x="8936" y="2187"/>
                    <a:pt x="8954" y="2196"/>
                    <a:pt x="8981" y="2205"/>
                  </a:cubicBezTo>
                  <a:cubicBezTo>
                    <a:pt x="8989" y="2214"/>
                    <a:pt x="9007" y="2222"/>
                    <a:pt x="9016" y="2222"/>
                  </a:cubicBezTo>
                  <a:cubicBezTo>
                    <a:pt x="9193" y="2328"/>
                    <a:pt x="9360" y="2381"/>
                    <a:pt x="9563" y="2417"/>
                  </a:cubicBezTo>
                  <a:cubicBezTo>
                    <a:pt x="9590" y="2426"/>
                    <a:pt x="9616" y="2426"/>
                    <a:pt x="9643" y="2434"/>
                  </a:cubicBezTo>
                  <a:lnTo>
                    <a:pt x="9687" y="2434"/>
                  </a:lnTo>
                  <a:lnTo>
                    <a:pt x="9740" y="2443"/>
                  </a:lnTo>
                  <a:cubicBezTo>
                    <a:pt x="9837" y="2452"/>
                    <a:pt x="9943" y="2461"/>
                    <a:pt x="10040" y="2470"/>
                  </a:cubicBezTo>
                  <a:cubicBezTo>
                    <a:pt x="10234" y="2487"/>
                    <a:pt x="10429" y="2505"/>
                    <a:pt x="10596" y="2523"/>
                  </a:cubicBezTo>
                  <a:cubicBezTo>
                    <a:pt x="10561" y="2485"/>
                    <a:pt x="10567" y="2472"/>
                    <a:pt x="10595" y="2472"/>
                  </a:cubicBezTo>
                  <a:cubicBezTo>
                    <a:pt x="10648" y="2472"/>
                    <a:pt x="10777" y="2514"/>
                    <a:pt x="10859" y="2514"/>
                  </a:cubicBezTo>
                  <a:cubicBezTo>
                    <a:pt x="10898" y="2514"/>
                    <a:pt x="10926" y="2505"/>
                    <a:pt x="10932" y="2479"/>
                  </a:cubicBezTo>
                  <a:cubicBezTo>
                    <a:pt x="10967" y="2505"/>
                    <a:pt x="11056" y="2523"/>
                    <a:pt x="10950" y="2558"/>
                  </a:cubicBezTo>
                  <a:cubicBezTo>
                    <a:pt x="11025" y="2549"/>
                    <a:pt x="11115" y="2547"/>
                    <a:pt x="11207" y="2547"/>
                  </a:cubicBezTo>
                  <a:cubicBezTo>
                    <a:pt x="11298" y="2547"/>
                    <a:pt x="11391" y="2549"/>
                    <a:pt x="11471" y="2549"/>
                  </a:cubicBezTo>
                  <a:cubicBezTo>
                    <a:pt x="11638" y="2549"/>
                    <a:pt x="11797" y="2549"/>
                    <a:pt x="11912" y="2496"/>
                  </a:cubicBezTo>
                  <a:lnTo>
                    <a:pt x="11912" y="2496"/>
                  </a:lnTo>
                  <a:cubicBezTo>
                    <a:pt x="12000" y="2532"/>
                    <a:pt x="11850" y="2549"/>
                    <a:pt x="11921" y="2567"/>
                  </a:cubicBezTo>
                  <a:cubicBezTo>
                    <a:pt x="11942" y="2560"/>
                    <a:pt x="11987" y="2547"/>
                    <a:pt x="12036" y="2547"/>
                  </a:cubicBezTo>
                  <a:cubicBezTo>
                    <a:pt x="12047" y="2547"/>
                    <a:pt x="12059" y="2547"/>
                    <a:pt x="12071" y="2549"/>
                  </a:cubicBezTo>
                  <a:cubicBezTo>
                    <a:pt x="12071" y="2532"/>
                    <a:pt x="12071" y="2514"/>
                    <a:pt x="12080" y="2505"/>
                  </a:cubicBezTo>
                  <a:cubicBezTo>
                    <a:pt x="12082" y="2500"/>
                    <a:pt x="12083" y="2497"/>
                    <a:pt x="12085" y="2497"/>
                  </a:cubicBezTo>
                  <a:cubicBezTo>
                    <a:pt x="12092" y="2497"/>
                    <a:pt x="12099" y="2535"/>
                    <a:pt x="12106" y="2585"/>
                  </a:cubicBezTo>
                  <a:cubicBezTo>
                    <a:pt x="12080" y="2585"/>
                    <a:pt x="12045" y="2593"/>
                    <a:pt x="12009" y="2602"/>
                  </a:cubicBezTo>
                  <a:cubicBezTo>
                    <a:pt x="12053" y="2602"/>
                    <a:pt x="12089" y="2593"/>
                    <a:pt x="12124" y="2593"/>
                  </a:cubicBezTo>
                  <a:cubicBezTo>
                    <a:pt x="12089" y="2090"/>
                    <a:pt x="11992" y="2019"/>
                    <a:pt x="11894" y="1958"/>
                  </a:cubicBezTo>
                  <a:cubicBezTo>
                    <a:pt x="11921" y="1860"/>
                    <a:pt x="11930" y="1746"/>
                    <a:pt x="11921" y="1702"/>
                  </a:cubicBezTo>
                  <a:cubicBezTo>
                    <a:pt x="11912" y="1640"/>
                    <a:pt x="11894" y="1587"/>
                    <a:pt x="11859" y="1525"/>
                  </a:cubicBezTo>
                  <a:cubicBezTo>
                    <a:pt x="11878" y="1496"/>
                    <a:pt x="11895" y="1451"/>
                    <a:pt x="11909" y="1451"/>
                  </a:cubicBezTo>
                  <a:cubicBezTo>
                    <a:pt x="11921" y="1451"/>
                    <a:pt x="11931" y="1482"/>
                    <a:pt x="11939" y="1578"/>
                  </a:cubicBezTo>
                  <a:cubicBezTo>
                    <a:pt x="11939" y="1551"/>
                    <a:pt x="11947" y="1490"/>
                    <a:pt x="11947" y="1410"/>
                  </a:cubicBezTo>
                  <a:cubicBezTo>
                    <a:pt x="11947" y="1375"/>
                    <a:pt x="11947" y="1331"/>
                    <a:pt x="11947" y="1295"/>
                  </a:cubicBezTo>
                  <a:cubicBezTo>
                    <a:pt x="11947" y="1242"/>
                    <a:pt x="11947" y="1189"/>
                    <a:pt x="11947" y="1145"/>
                  </a:cubicBezTo>
                  <a:cubicBezTo>
                    <a:pt x="11939" y="912"/>
                    <a:pt x="11931" y="702"/>
                    <a:pt x="11893" y="702"/>
                  </a:cubicBezTo>
                  <a:cubicBezTo>
                    <a:pt x="11890" y="702"/>
                    <a:pt x="11888" y="702"/>
                    <a:pt x="11886" y="704"/>
                  </a:cubicBezTo>
                  <a:cubicBezTo>
                    <a:pt x="11894" y="668"/>
                    <a:pt x="11894" y="607"/>
                    <a:pt x="11894" y="554"/>
                  </a:cubicBezTo>
                  <a:cubicBezTo>
                    <a:pt x="11841" y="554"/>
                    <a:pt x="11788" y="562"/>
                    <a:pt x="11771" y="562"/>
                  </a:cubicBezTo>
                  <a:cubicBezTo>
                    <a:pt x="11435" y="571"/>
                    <a:pt x="11400" y="562"/>
                    <a:pt x="11073" y="580"/>
                  </a:cubicBezTo>
                  <a:lnTo>
                    <a:pt x="11162" y="589"/>
                  </a:lnTo>
                  <a:cubicBezTo>
                    <a:pt x="11126" y="615"/>
                    <a:pt x="11091" y="624"/>
                    <a:pt x="11064" y="633"/>
                  </a:cubicBezTo>
                  <a:cubicBezTo>
                    <a:pt x="11038" y="642"/>
                    <a:pt x="11003" y="642"/>
                    <a:pt x="10967" y="642"/>
                  </a:cubicBezTo>
                  <a:cubicBezTo>
                    <a:pt x="10917" y="636"/>
                    <a:pt x="10863" y="629"/>
                    <a:pt x="10798" y="629"/>
                  </a:cubicBezTo>
                  <a:cubicBezTo>
                    <a:pt x="10771" y="629"/>
                    <a:pt x="10742" y="631"/>
                    <a:pt x="10711" y="633"/>
                  </a:cubicBezTo>
                  <a:lnTo>
                    <a:pt x="10720" y="615"/>
                  </a:lnTo>
                  <a:cubicBezTo>
                    <a:pt x="10563" y="599"/>
                    <a:pt x="10488" y="593"/>
                    <a:pt x="10441" y="593"/>
                  </a:cubicBezTo>
                  <a:cubicBezTo>
                    <a:pt x="10413" y="593"/>
                    <a:pt x="10395" y="595"/>
                    <a:pt x="10376" y="598"/>
                  </a:cubicBezTo>
                  <a:cubicBezTo>
                    <a:pt x="10357" y="601"/>
                    <a:pt x="10338" y="604"/>
                    <a:pt x="10312" y="604"/>
                  </a:cubicBezTo>
                  <a:cubicBezTo>
                    <a:pt x="10263" y="604"/>
                    <a:pt x="10189" y="594"/>
                    <a:pt x="10040" y="554"/>
                  </a:cubicBezTo>
                  <a:lnTo>
                    <a:pt x="10040" y="554"/>
                  </a:lnTo>
                  <a:lnTo>
                    <a:pt x="10067" y="615"/>
                  </a:lnTo>
                  <a:cubicBezTo>
                    <a:pt x="10056" y="641"/>
                    <a:pt x="10030" y="652"/>
                    <a:pt x="9995" y="652"/>
                  </a:cubicBezTo>
                  <a:cubicBezTo>
                    <a:pt x="9946" y="652"/>
                    <a:pt x="9878" y="632"/>
                    <a:pt x="9802" y="607"/>
                  </a:cubicBezTo>
                  <a:cubicBezTo>
                    <a:pt x="9678" y="562"/>
                    <a:pt x="9537" y="492"/>
                    <a:pt x="9404" y="474"/>
                  </a:cubicBezTo>
                  <a:lnTo>
                    <a:pt x="9404" y="474"/>
                  </a:lnTo>
                  <a:cubicBezTo>
                    <a:pt x="9431" y="501"/>
                    <a:pt x="9457" y="518"/>
                    <a:pt x="9484" y="536"/>
                  </a:cubicBezTo>
                  <a:cubicBezTo>
                    <a:pt x="9482" y="536"/>
                    <a:pt x="9479" y="536"/>
                    <a:pt x="9477" y="536"/>
                  </a:cubicBezTo>
                  <a:cubicBezTo>
                    <a:pt x="9320" y="536"/>
                    <a:pt x="9155" y="235"/>
                    <a:pt x="9007" y="174"/>
                  </a:cubicBezTo>
                  <a:cubicBezTo>
                    <a:pt x="8996" y="166"/>
                    <a:pt x="8997" y="163"/>
                    <a:pt x="9006" y="163"/>
                  </a:cubicBezTo>
                  <a:cubicBezTo>
                    <a:pt x="9024" y="163"/>
                    <a:pt x="9077" y="177"/>
                    <a:pt x="9113" y="183"/>
                  </a:cubicBezTo>
                  <a:cubicBezTo>
                    <a:pt x="8998" y="120"/>
                    <a:pt x="8942" y="101"/>
                    <a:pt x="8915" y="101"/>
                  </a:cubicBezTo>
                  <a:cubicBezTo>
                    <a:pt x="8897" y="101"/>
                    <a:pt x="8892" y="110"/>
                    <a:pt x="8892" y="121"/>
                  </a:cubicBezTo>
                  <a:cubicBezTo>
                    <a:pt x="8879" y="148"/>
                    <a:pt x="8881" y="174"/>
                    <a:pt x="8814" y="174"/>
                  </a:cubicBezTo>
                  <a:cubicBezTo>
                    <a:pt x="8792" y="174"/>
                    <a:pt x="8763" y="172"/>
                    <a:pt x="8725" y="165"/>
                  </a:cubicBezTo>
                  <a:cubicBezTo>
                    <a:pt x="8672" y="112"/>
                    <a:pt x="8831" y="77"/>
                    <a:pt x="8601" y="24"/>
                  </a:cubicBezTo>
                  <a:cubicBezTo>
                    <a:pt x="8576" y="7"/>
                    <a:pt x="8525" y="1"/>
                    <a:pt x="845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2" name="Google Shape;5862;p26"/>
            <p:cNvSpPr/>
            <p:nvPr/>
          </p:nvSpPr>
          <p:spPr>
            <a:xfrm rot="1085081">
              <a:off x="1995022" y="4376873"/>
              <a:ext cx="6415" cy="6137"/>
            </a:xfrm>
            <a:custGeom>
              <a:avLst/>
              <a:gdLst/>
              <a:ahLst/>
              <a:cxnLst/>
              <a:rect l="l" t="t" r="r" b="b"/>
              <a:pathLst>
                <a:path w="36" h="45" extrusionOk="0">
                  <a:moveTo>
                    <a:pt x="21" y="1"/>
                  </a:moveTo>
                  <a:cubicBezTo>
                    <a:pt x="14" y="1"/>
                    <a:pt x="6" y="13"/>
                    <a:pt x="0" y="44"/>
                  </a:cubicBezTo>
                  <a:cubicBezTo>
                    <a:pt x="9" y="27"/>
                    <a:pt x="27" y="18"/>
                    <a:pt x="36" y="18"/>
                  </a:cubicBezTo>
                  <a:cubicBezTo>
                    <a:pt x="32" y="7"/>
                    <a:pt x="27" y="1"/>
                    <a:pt x="2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3" name="Google Shape;5863;p26"/>
            <p:cNvSpPr/>
            <p:nvPr/>
          </p:nvSpPr>
          <p:spPr>
            <a:xfrm rot="1085081">
              <a:off x="1383330" y="4518541"/>
              <a:ext cx="3386" cy="1364"/>
            </a:xfrm>
            <a:custGeom>
              <a:avLst/>
              <a:gdLst/>
              <a:ahLst/>
              <a:cxnLst/>
              <a:rect l="l" t="t" r="r" b="b"/>
              <a:pathLst>
                <a:path w="19" h="10" extrusionOk="0">
                  <a:moveTo>
                    <a:pt x="1" y="0"/>
                  </a:moveTo>
                  <a:lnTo>
                    <a:pt x="1" y="9"/>
                  </a:lnTo>
                  <a:lnTo>
                    <a:pt x="18" y="9"/>
                  </a:lnTo>
                  <a:lnTo>
                    <a:pt x="1"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4" name="Google Shape;5864;p26"/>
            <p:cNvSpPr/>
            <p:nvPr/>
          </p:nvSpPr>
          <p:spPr>
            <a:xfrm rot="1085081">
              <a:off x="1330654" y="4837362"/>
              <a:ext cx="20671" cy="3682"/>
            </a:xfrm>
            <a:custGeom>
              <a:avLst/>
              <a:gdLst/>
              <a:ahLst/>
              <a:cxnLst/>
              <a:rect l="l" t="t" r="r" b="b"/>
              <a:pathLst>
                <a:path w="116" h="27" extrusionOk="0">
                  <a:moveTo>
                    <a:pt x="0" y="1"/>
                  </a:moveTo>
                  <a:cubicBezTo>
                    <a:pt x="62" y="9"/>
                    <a:pt x="97" y="18"/>
                    <a:pt x="106" y="27"/>
                  </a:cubicBezTo>
                  <a:cubicBezTo>
                    <a:pt x="115" y="18"/>
                    <a:pt x="89" y="1"/>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5" name="Google Shape;5865;p26"/>
            <p:cNvSpPr/>
            <p:nvPr/>
          </p:nvSpPr>
          <p:spPr>
            <a:xfrm rot="1085081">
              <a:off x="657507" y="4742289"/>
              <a:ext cx="22275" cy="18275"/>
            </a:xfrm>
            <a:custGeom>
              <a:avLst/>
              <a:gdLst/>
              <a:ahLst/>
              <a:cxnLst/>
              <a:rect l="l" t="t" r="r" b="b"/>
              <a:pathLst>
                <a:path w="125" h="134" extrusionOk="0">
                  <a:moveTo>
                    <a:pt x="108" y="102"/>
                  </a:moveTo>
                  <a:cubicBezTo>
                    <a:pt x="113" y="107"/>
                    <a:pt x="119" y="111"/>
                    <a:pt x="124" y="116"/>
                  </a:cubicBezTo>
                  <a:cubicBezTo>
                    <a:pt x="117" y="109"/>
                    <a:pt x="112" y="104"/>
                    <a:pt x="108" y="102"/>
                  </a:cubicBezTo>
                  <a:close/>
                  <a:moveTo>
                    <a:pt x="1" y="1"/>
                  </a:moveTo>
                  <a:cubicBezTo>
                    <a:pt x="54" y="63"/>
                    <a:pt x="71" y="98"/>
                    <a:pt x="89" y="133"/>
                  </a:cubicBezTo>
                  <a:cubicBezTo>
                    <a:pt x="95" y="121"/>
                    <a:pt x="93" y="101"/>
                    <a:pt x="102" y="101"/>
                  </a:cubicBezTo>
                  <a:cubicBezTo>
                    <a:pt x="104" y="101"/>
                    <a:pt x="106" y="101"/>
                    <a:pt x="108" y="102"/>
                  </a:cubicBezTo>
                  <a:lnTo>
                    <a:pt x="108" y="102"/>
                  </a:lnTo>
                  <a:cubicBezTo>
                    <a:pt x="71" y="71"/>
                    <a:pt x="39" y="39"/>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6" name="Google Shape;5866;p26"/>
            <p:cNvSpPr/>
            <p:nvPr/>
          </p:nvSpPr>
          <p:spPr>
            <a:xfrm rot="1085081">
              <a:off x="762401" y="4980009"/>
              <a:ext cx="15503" cy="17593"/>
            </a:xfrm>
            <a:custGeom>
              <a:avLst/>
              <a:gdLst/>
              <a:ahLst/>
              <a:cxnLst/>
              <a:rect l="l" t="t" r="r" b="b"/>
              <a:pathLst>
                <a:path w="87" h="129" extrusionOk="0">
                  <a:moveTo>
                    <a:pt x="7" y="0"/>
                  </a:moveTo>
                  <a:cubicBezTo>
                    <a:pt x="1" y="0"/>
                    <a:pt x="4" y="18"/>
                    <a:pt x="24" y="58"/>
                  </a:cubicBezTo>
                  <a:cubicBezTo>
                    <a:pt x="42" y="76"/>
                    <a:pt x="51" y="111"/>
                    <a:pt x="68" y="129"/>
                  </a:cubicBezTo>
                  <a:lnTo>
                    <a:pt x="86" y="111"/>
                  </a:lnTo>
                  <a:cubicBezTo>
                    <a:pt x="53" y="46"/>
                    <a:pt x="17" y="0"/>
                    <a:pt x="7"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26"/>
            <p:cNvSpPr/>
            <p:nvPr/>
          </p:nvSpPr>
          <p:spPr>
            <a:xfrm rot="1085081">
              <a:off x="651765" y="4798958"/>
              <a:ext cx="45798" cy="25367"/>
            </a:xfrm>
            <a:custGeom>
              <a:avLst/>
              <a:gdLst/>
              <a:ahLst/>
              <a:cxnLst/>
              <a:rect l="l" t="t" r="r" b="b"/>
              <a:pathLst>
                <a:path w="257" h="186" extrusionOk="0">
                  <a:moveTo>
                    <a:pt x="27" y="1"/>
                  </a:moveTo>
                  <a:lnTo>
                    <a:pt x="27" y="1"/>
                  </a:lnTo>
                  <a:cubicBezTo>
                    <a:pt x="0" y="45"/>
                    <a:pt x="97" y="106"/>
                    <a:pt x="194" y="186"/>
                  </a:cubicBezTo>
                  <a:cubicBezTo>
                    <a:pt x="186" y="177"/>
                    <a:pt x="186" y="177"/>
                    <a:pt x="177" y="168"/>
                  </a:cubicBezTo>
                  <a:cubicBezTo>
                    <a:pt x="256" y="142"/>
                    <a:pt x="141" y="71"/>
                    <a:pt x="27"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8" name="Google Shape;5868;p26"/>
            <p:cNvSpPr/>
            <p:nvPr/>
          </p:nvSpPr>
          <p:spPr>
            <a:xfrm rot="1085081">
              <a:off x="683471" y="4833930"/>
              <a:ext cx="20671" cy="9820"/>
            </a:xfrm>
            <a:custGeom>
              <a:avLst/>
              <a:gdLst/>
              <a:ahLst/>
              <a:cxnLst/>
              <a:rect l="l" t="t" r="r" b="b"/>
              <a:pathLst>
                <a:path w="116" h="72" extrusionOk="0">
                  <a:moveTo>
                    <a:pt x="1" y="1"/>
                  </a:moveTo>
                  <a:cubicBezTo>
                    <a:pt x="27" y="27"/>
                    <a:pt x="63" y="45"/>
                    <a:pt x="89" y="71"/>
                  </a:cubicBezTo>
                  <a:cubicBezTo>
                    <a:pt x="116" y="62"/>
                    <a:pt x="54" y="36"/>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9" name="Google Shape;5869;p26"/>
            <p:cNvSpPr/>
            <p:nvPr/>
          </p:nvSpPr>
          <p:spPr>
            <a:xfrm rot="1085081">
              <a:off x="612453" y="4673691"/>
              <a:ext cx="28690" cy="13365"/>
            </a:xfrm>
            <a:custGeom>
              <a:avLst/>
              <a:gdLst/>
              <a:ahLst/>
              <a:cxnLst/>
              <a:rect l="l" t="t" r="r" b="b"/>
              <a:pathLst>
                <a:path w="161" h="98" extrusionOk="0">
                  <a:moveTo>
                    <a:pt x="6" y="1"/>
                  </a:moveTo>
                  <a:cubicBezTo>
                    <a:pt x="1" y="1"/>
                    <a:pt x="6" y="11"/>
                    <a:pt x="30" y="38"/>
                  </a:cubicBezTo>
                  <a:cubicBezTo>
                    <a:pt x="21" y="56"/>
                    <a:pt x="145" y="91"/>
                    <a:pt x="118" y="91"/>
                  </a:cubicBezTo>
                  <a:cubicBezTo>
                    <a:pt x="132" y="95"/>
                    <a:pt x="140" y="97"/>
                    <a:pt x="145" y="97"/>
                  </a:cubicBezTo>
                  <a:cubicBezTo>
                    <a:pt x="160" y="97"/>
                    <a:pt x="124" y="75"/>
                    <a:pt x="83" y="47"/>
                  </a:cubicBezTo>
                  <a:cubicBezTo>
                    <a:pt x="51" y="26"/>
                    <a:pt x="15" y="1"/>
                    <a:pt x="6"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0" name="Google Shape;5870;p26"/>
            <p:cNvSpPr/>
            <p:nvPr/>
          </p:nvSpPr>
          <p:spPr>
            <a:xfrm rot="1085081">
              <a:off x="635370" y="4802319"/>
              <a:ext cx="16038" cy="12138"/>
            </a:xfrm>
            <a:custGeom>
              <a:avLst/>
              <a:gdLst/>
              <a:ahLst/>
              <a:cxnLst/>
              <a:rect l="l" t="t" r="r" b="b"/>
              <a:pathLst>
                <a:path w="90" h="89" extrusionOk="0">
                  <a:moveTo>
                    <a:pt x="1" y="1"/>
                  </a:moveTo>
                  <a:cubicBezTo>
                    <a:pt x="27" y="36"/>
                    <a:pt x="45" y="62"/>
                    <a:pt x="72" y="89"/>
                  </a:cubicBezTo>
                  <a:lnTo>
                    <a:pt x="89" y="18"/>
                  </a:lnTo>
                  <a:lnTo>
                    <a:pt x="1"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1" name="Google Shape;5871;p26"/>
            <p:cNvSpPr/>
            <p:nvPr/>
          </p:nvSpPr>
          <p:spPr>
            <a:xfrm rot="1085081">
              <a:off x="570360" y="4686677"/>
              <a:ext cx="25305" cy="25367"/>
            </a:xfrm>
            <a:custGeom>
              <a:avLst/>
              <a:gdLst/>
              <a:ahLst/>
              <a:cxnLst/>
              <a:rect l="l" t="t" r="r" b="b"/>
              <a:pathLst>
                <a:path w="142" h="186" extrusionOk="0">
                  <a:moveTo>
                    <a:pt x="2" y="0"/>
                  </a:moveTo>
                  <a:cubicBezTo>
                    <a:pt x="2" y="0"/>
                    <a:pt x="1" y="0"/>
                    <a:pt x="0" y="1"/>
                  </a:cubicBezTo>
                  <a:cubicBezTo>
                    <a:pt x="27" y="45"/>
                    <a:pt x="62" y="98"/>
                    <a:pt x="89" y="151"/>
                  </a:cubicBezTo>
                  <a:cubicBezTo>
                    <a:pt x="96" y="151"/>
                    <a:pt x="116" y="157"/>
                    <a:pt x="133" y="175"/>
                  </a:cubicBezTo>
                  <a:lnTo>
                    <a:pt x="133" y="175"/>
                  </a:lnTo>
                  <a:cubicBezTo>
                    <a:pt x="69" y="93"/>
                    <a:pt x="21" y="0"/>
                    <a:pt x="2" y="0"/>
                  </a:cubicBezTo>
                  <a:close/>
                  <a:moveTo>
                    <a:pt x="133" y="175"/>
                  </a:moveTo>
                  <a:cubicBezTo>
                    <a:pt x="136" y="179"/>
                    <a:pt x="139" y="182"/>
                    <a:pt x="142" y="186"/>
                  </a:cubicBezTo>
                  <a:cubicBezTo>
                    <a:pt x="139" y="182"/>
                    <a:pt x="136" y="178"/>
                    <a:pt x="133" y="175"/>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2" name="Google Shape;5872;p26"/>
            <p:cNvSpPr/>
            <p:nvPr/>
          </p:nvSpPr>
          <p:spPr>
            <a:xfrm rot="1085081">
              <a:off x="588027" y="4717862"/>
              <a:ext cx="19067" cy="15684"/>
            </a:xfrm>
            <a:custGeom>
              <a:avLst/>
              <a:gdLst/>
              <a:ahLst/>
              <a:cxnLst/>
              <a:rect l="l" t="t" r="r" b="b"/>
              <a:pathLst>
                <a:path w="107" h="115" extrusionOk="0">
                  <a:moveTo>
                    <a:pt x="1" y="0"/>
                  </a:moveTo>
                  <a:lnTo>
                    <a:pt x="1" y="0"/>
                  </a:lnTo>
                  <a:cubicBezTo>
                    <a:pt x="36" y="44"/>
                    <a:pt x="80" y="88"/>
                    <a:pt x="106" y="115"/>
                  </a:cubicBezTo>
                  <a:cubicBezTo>
                    <a:pt x="89" y="79"/>
                    <a:pt x="36" y="26"/>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3" name="Google Shape;5873;p26"/>
            <p:cNvSpPr/>
            <p:nvPr/>
          </p:nvSpPr>
          <p:spPr>
            <a:xfrm rot="1085081">
              <a:off x="598270" y="4754978"/>
              <a:ext cx="23701" cy="21821"/>
            </a:xfrm>
            <a:custGeom>
              <a:avLst/>
              <a:gdLst/>
              <a:ahLst/>
              <a:cxnLst/>
              <a:rect l="l" t="t" r="r" b="b"/>
              <a:pathLst>
                <a:path w="133" h="160" extrusionOk="0">
                  <a:moveTo>
                    <a:pt x="0" y="1"/>
                  </a:moveTo>
                  <a:lnTo>
                    <a:pt x="0" y="1"/>
                  </a:lnTo>
                  <a:cubicBezTo>
                    <a:pt x="44" y="54"/>
                    <a:pt x="88" y="107"/>
                    <a:pt x="133" y="160"/>
                  </a:cubicBezTo>
                  <a:lnTo>
                    <a:pt x="97" y="107"/>
                  </a:lnTo>
                  <a:cubicBezTo>
                    <a:pt x="71" y="71"/>
                    <a:pt x="35" y="36"/>
                    <a:pt x="0"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4" name="Google Shape;5874;p26"/>
            <p:cNvSpPr/>
            <p:nvPr/>
          </p:nvSpPr>
          <p:spPr>
            <a:xfrm rot="1085081">
              <a:off x="803881" y="4697675"/>
              <a:ext cx="49540" cy="6410"/>
            </a:xfrm>
            <a:custGeom>
              <a:avLst/>
              <a:gdLst/>
              <a:ahLst/>
              <a:cxnLst/>
              <a:rect l="l" t="t" r="r" b="b"/>
              <a:pathLst>
                <a:path w="278" h="47" extrusionOk="0">
                  <a:moveTo>
                    <a:pt x="178" y="0"/>
                  </a:moveTo>
                  <a:cubicBezTo>
                    <a:pt x="164" y="0"/>
                    <a:pt x="149" y="1"/>
                    <a:pt x="133" y="3"/>
                  </a:cubicBezTo>
                  <a:cubicBezTo>
                    <a:pt x="80" y="12"/>
                    <a:pt x="0" y="20"/>
                    <a:pt x="36" y="47"/>
                  </a:cubicBezTo>
                  <a:lnTo>
                    <a:pt x="256" y="29"/>
                  </a:lnTo>
                  <a:cubicBezTo>
                    <a:pt x="278" y="15"/>
                    <a:pt x="241" y="0"/>
                    <a:pt x="178"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5" name="Google Shape;5875;p26"/>
            <p:cNvSpPr/>
            <p:nvPr/>
          </p:nvSpPr>
          <p:spPr>
            <a:xfrm rot="1085081">
              <a:off x="702041" y="4634597"/>
              <a:ext cx="19067" cy="10911"/>
            </a:xfrm>
            <a:custGeom>
              <a:avLst/>
              <a:gdLst/>
              <a:ahLst/>
              <a:cxnLst/>
              <a:rect l="l" t="t" r="r" b="b"/>
              <a:pathLst>
                <a:path w="107" h="80" extrusionOk="0">
                  <a:moveTo>
                    <a:pt x="107" y="0"/>
                  </a:moveTo>
                  <a:lnTo>
                    <a:pt x="1" y="27"/>
                  </a:lnTo>
                  <a:cubicBezTo>
                    <a:pt x="62" y="44"/>
                    <a:pt x="62" y="53"/>
                    <a:pt x="98" y="80"/>
                  </a:cubicBezTo>
                  <a:lnTo>
                    <a:pt x="107" y="0"/>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6" name="Google Shape;5876;p26"/>
            <p:cNvSpPr/>
            <p:nvPr/>
          </p:nvSpPr>
          <p:spPr>
            <a:xfrm rot="1085081">
              <a:off x="778287" y="4666607"/>
              <a:ext cx="94625" cy="8592"/>
            </a:xfrm>
            <a:custGeom>
              <a:avLst/>
              <a:gdLst/>
              <a:ahLst/>
              <a:cxnLst/>
              <a:rect l="l" t="t" r="r" b="b"/>
              <a:pathLst>
                <a:path w="531" h="63" extrusionOk="0">
                  <a:moveTo>
                    <a:pt x="248" y="1"/>
                  </a:moveTo>
                  <a:cubicBezTo>
                    <a:pt x="231" y="27"/>
                    <a:pt x="1" y="36"/>
                    <a:pt x="204" y="63"/>
                  </a:cubicBezTo>
                  <a:cubicBezTo>
                    <a:pt x="231" y="36"/>
                    <a:pt x="531" y="10"/>
                    <a:pt x="248"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7" name="Google Shape;5877;p26"/>
            <p:cNvSpPr/>
            <p:nvPr/>
          </p:nvSpPr>
          <p:spPr>
            <a:xfrm rot="1085081">
              <a:off x="1368028" y="4876007"/>
              <a:ext cx="9623" cy="19503"/>
            </a:xfrm>
            <a:custGeom>
              <a:avLst/>
              <a:gdLst/>
              <a:ahLst/>
              <a:cxnLst/>
              <a:rect l="l" t="t" r="r" b="b"/>
              <a:pathLst>
                <a:path w="54" h="143" extrusionOk="0">
                  <a:moveTo>
                    <a:pt x="54" y="1"/>
                  </a:moveTo>
                  <a:cubicBezTo>
                    <a:pt x="36" y="10"/>
                    <a:pt x="19" y="10"/>
                    <a:pt x="1" y="10"/>
                  </a:cubicBezTo>
                  <a:lnTo>
                    <a:pt x="27" y="142"/>
                  </a:lnTo>
                  <a:cubicBezTo>
                    <a:pt x="36" y="98"/>
                    <a:pt x="45" y="45"/>
                    <a:pt x="54"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8" name="Google Shape;5878;p26"/>
            <p:cNvSpPr/>
            <p:nvPr/>
          </p:nvSpPr>
          <p:spPr>
            <a:xfrm rot="1085081">
              <a:off x="1577272" y="4639368"/>
              <a:ext cx="33502" cy="37096"/>
            </a:xfrm>
            <a:custGeom>
              <a:avLst/>
              <a:gdLst/>
              <a:ahLst/>
              <a:cxnLst/>
              <a:rect l="l" t="t" r="r" b="b"/>
              <a:pathLst>
                <a:path w="188" h="272" extrusionOk="0">
                  <a:moveTo>
                    <a:pt x="41" y="1"/>
                  </a:moveTo>
                  <a:cubicBezTo>
                    <a:pt x="27" y="1"/>
                    <a:pt x="15" y="14"/>
                    <a:pt x="0" y="46"/>
                  </a:cubicBezTo>
                  <a:cubicBezTo>
                    <a:pt x="80" y="267"/>
                    <a:pt x="106" y="55"/>
                    <a:pt x="159" y="267"/>
                  </a:cubicBezTo>
                  <a:cubicBezTo>
                    <a:pt x="163" y="270"/>
                    <a:pt x="165" y="271"/>
                    <a:pt x="167" y="271"/>
                  </a:cubicBezTo>
                  <a:cubicBezTo>
                    <a:pt x="188" y="271"/>
                    <a:pt x="130" y="131"/>
                    <a:pt x="151" y="131"/>
                  </a:cubicBezTo>
                  <a:cubicBezTo>
                    <a:pt x="153" y="131"/>
                    <a:pt x="156" y="132"/>
                    <a:pt x="159" y="135"/>
                  </a:cubicBezTo>
                  <a:cubicBezTo>
                    <a:pt x="100" y="58"/>
                    <a:pt x="68" y="1"/>
                    <a:pt x="4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9" name="Google Shape;5879;p26"/>
            <p:cNvSpPr/>
            <p:nvPr/>
          </p:nvSpPr>
          <p:spPr>
            <a:xfrm rot="1085081">
              <a:off x="1603526" y="4662667"/>
              <a:ext cx="9623" cy="8456"/>
            </a:xfrm>
            <a:custGeom>
              <a:avLst/>
              <a:gdLst/>
              <a:ahLst/>
              <a:cxnLst/>
              <a:rect l="l" t="t" r="r" b="b"/>
              <a:pathLst>
                <a:path w="54" h="62" extrusionOk="0">
                  <a:moveTo>
                    <a:pt x="0" y="0"/>
                  </a:moveTo>
                  <a:cubicBezTo>
                    <a:pt x="9" y="9"/>
                    <a:pt x="27" y="27"/>
                    <a:pt x="53" y="62"/>
                  </a:cubicBezTo>
                  <a:cubicBezTo>
                    <a:pt x="36" y="35"/>
                    <a:pt x="18" y="18"/>
                    <a:pt x="0"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0" name="Google Shape;5880;p26"/>
            <p:cNvSpPr/>
            <p:nvPr/>
          </p:nvSpPr>
          <p:spPr>
            <a:xfrm rot="1085081">
              <a:off x="-326644" y="5043842"/>
              <a:ext cx="44194" cy="12138"/>
            </a:xfrm>
            <a:custGeom>
              <a:avLst/>
              <a:gdLst/>
              <a:ahLst/>
              <a:cxnLst/>
              <a:rect l="l" t="t" r="r" b="b"/>
              <a:pathLst>
                <a:path w="248" h="89" extrusionOk="0">
                  <a:moveTo>
                    <a:pt x="1" y="1"/>
                  </a:moveTo>
                  <a:cubicBezTo>
                    <a:pt x="80" y="27"/>
                    <a:pt x="160" y="62"/>
                    <a:pt x="248" y="89"/>
                  </a:cubicBezTo>
                  <a:cubicBezTo>
                    <a:pt x="195" y="62"/>
                    <a:pt x="151" y="36"/>
                    <a:pt x="98" y="9"/>
                  </a:cubicBezTo>
                  <a:cubicBezTo>
                    <a:pt x="71" y="1"/>
                    <a:pt x="36" y="1"/>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1" name="Google Shape;5881;p26"/>
            <p:cNvSpPr/>
            <p:nvPr/>
          </p:nvSpPr>
          <p:spPr>
            <a:xfrm rot="1085081">
              <a:off x="-236156" y="5069805"/>
              <a:ext cx="30116" cy="12274"/>
            </a:xfrm>
            <a:custGeom>
              <a:avLst/>
              <a:gdLst/>
              <a:ahLst/>
              <a:cxnLst/>
              <a:rect l="l" t="t" r="r" b="b"/>
              <a:pathLst>
                <a:path w="169" h="90" extrusionOk="0">
                  <a:moveTo>
                    <a:pt x="1" y="1"/>
                  </a:moveTo>
                  <a:lnTo>
                    <a:pt x="1" y="1"/>
                  </a:lnTo>
                  <a:cubicBezTo>
                    <a:pt x="9" y="36"/>
                    <a:pt x="27" y="63"/>
                    <a:pt x="45" y="89"/>
                  </a:cubicBezTo>
                  <a:cubicBezTo>
                    <a:pt x="98" y="63"/>
                    <a:pt x="133" y="45"/>
                    <a:pt x="168" y="18"/>
                  </a:cubicBezTo>
                  <a:lnTo>
                    <a:pt x="89" y="18"/>
                  </a:lnTo>
                  <a:cubicBezTo>
                    <a:pt x="62" y="18"/>
                    <a:pt x="18" y="10"/>
                    <a:pt x="1" y="1"/>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2" name="Google Shape;5882;p26"/>
            <p:cNvSpPr/>
            <p:nvPr/>
          </p:nvSpPr>
          <p:spPr>
            <a:xfrm rot="1085081">
              <a:off x="1524414" y="4114138"/>
              <a:ext cx="20671" cy="9683"/>
            </a:xfrm>
            <a:custGeom>
              <a:avLst/>
              <a:gdLst/>
              <a:ahLst/>
              <a:cxnLst/>
              <a:rect l="l" t="t" r="r" b="b"/>
              <a:pathLst>
                <a:path w="116" h="71" extrusionOk="0">
                  <a:moveTo>
                    <a:pt x="1" y="0"/>
                  </a:moveTo>
                  <a:lnTo>
                    <a:pt x="1" y="0"/>
                  </a:lnTo>
                  <a:cubicBezTo>
                    <a:pt x="36" y="18"/>
                    <a:pt x="71" y="44"/>
                    <a:pt x="98" y="71"/>
                  </a:cubicBezTo>
                  <a:lnTo>
                    <a:pt x="115" y="53"/>
                  </a:lnTo>
                  <a:cubicBezTo>
                    <a:pt x="98" y="27"/>
                    <a:pt x="71" y="18"/>
                    <a:pt x="1" y="0"/>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3" name="Google Shape;5883;p26"/>
            <p:cNvSpPr/>
            <p:nvPr/>
          </p:nvSpPr>
          <p:spPr>
            <a:xfrm rot="1085081">
              <a:off x="1258523" y="4104852"/>
              <a:ext cx="15860" cy="3819"/>
            </a:xfrm>
            <a:custGeom>
              <a:avLst/>
              <a:gdLst/>
              <a:ahLst/>
              <a:cxnLst/>
              <a:rect l="l" t="t" r="r" b="b"/>
              <a:pathLst>
                <a:path w="89" h="28" extrusionOk="0">
                  <a:moveTo>
                    <a:pt x="89" y="1"/>
                  </a:moveTo>
                  <a:lnTo>
                    <a:pt x="89" y="1"/>
                  </a:lnTo>
                  <a:cubicBezTo>
                    <a:pt x="62" y="10"/>
                    <a:pt x="27" y="18"/>
                    <a:pt x="0" y="27"/>
                  </a:cubicBezTo>
                  <a:lnTo>
                    <a:pt x="80" y="27"/>
                  </a:lnTo>
                  <a:lnTo>
                    <a:pt x="89" y="1"/>
                  </a:ln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4" name="Google Shape;5884;p26"/>
            <p:cNvSpPr/>
            <p:nvPr/>
          </p:nvSpPr>
          <p:spPr>
            <a:xfrm rot="1085081">
              <a:off x="1296318" y="4290707"/>
              <a:ext cx="26908" cy="30413"/>
            </a:xfrm>
            <a:custGeom>
              <a:avLst/>
              <a:gdLst/>
              <a:ahLst/>
              <a:cxnLst/>
              <a:rect l="l" t="t" r="r" b="b"/>
              <a:pathLst>
                <a:path w="151" h="223" extrusionOk="0">
                  <a:moveTo>
                    <a:pt x="1" y="1"/>
                  </a:moveTo>
                  <a:lnTo>
                    <a:pt x="1" y="1"/>
                  </a:lnTo>
                  <a:cubicBezTo>
                    <a:pt x="7" y="10"/>
                    <a:pt x="14" y="19"/>
                    <a:pt x="21" y="28"/>
                  </a:cubicBezTo>
                  <a:lnTo>
                    <a:pt x="21" y="28"/>
                  </a:lnTo>
                  <a:cubicBezTo>
                    <a:pt x="15" y="19"/>
                    <a:pt x="8" y="10"/>
                    <a:pt x="1" y="1"/>
                  </a:cubicBezTo>
                  <a:close/>
                  <a:moveTo>
                    <a:pt x="21" y="28"/>
                  </a:moveTo>
                  <a:cubicBezTo>
                    <a:pt x="88" y="127"/>
                    <a:pt x="94" y="223"/>
                    <a:pt x="124" y="223"/>
                  </a:cubicBezTo>
                  <a:cubicBezTo>
                    <a:pt x="131" y="223"/>
                    <a:pt x="140" y="217"/>
                    <a:pt x="151" y="204"/>
                  </a:cubicBezTo>
                  <a:cubicBezTo>
                    <a:pt x="113" y="143"/>
                    <a:pt x="62" y="83"/>
                    <a:pt x="21" y="28"/>
                  </a:cubicBezTo>
                  <a:close/>
                </a:path>
              </a:pathLst>
            </a:custGeom>
            <a:solidFill>
              <a:srgbClr val="C2E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85" name="Google Shape;5885;p26"/>
          <p:cNvSpPr/>
          <p:nvPr/>
        </p:nvSpPr>
        <p:spPr>
          <a:xfrm>
            <a:off x="7983299" y="-228565"/>
            <a:ext cx="46296" cy="14034"/>
          </a:xfrm>
          <a:custGeom>
            <a:avLst/>
            <a:gdLst/>
            <a:ahLst/>
            <a:cxnLst/>
            <a:rect l="l" t="t" r="r" b="b"/>
            <a:pathLst>
              <a:path w="239" h="105" extrusionOk="0">
                <a:moveTo>
                  <a:pt x="208" y="1"/>
                </a:moveTo>
                <a:cubicBezTo>
                  <a:pt x="197" y="1"/>
                  <a:pt x="186" y="3"/>
                  <a:pt x="186" y="7"/>
                </a:cubicBezTo>
                <a:cubicBezTo>
                  <a:pt x="0" y="78"/>
                  <a:pt x="88" y="87"/>
                  <a:pt x="62" y="104"/>
                </a:cubicBezTo>
                <a:cubicBezTo>
                  <a:pt x="203" y="34"/>
                  <a:pt x="238" y="16"/>
                  <a:pt x="230" y="7"/>
                </a:cubicBezTo>
                <a:cubicBezTo>
                  <a:pt x="230" y="3"/>
                  <a:pt x="219" y="1"/>
                  <a:pt x="2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6" name="Google Shape;5886;p26"/>
          <p:cNvSpPr/>
          <p:nvPr/>
        </p:nvSpPr>
        <p:spPr>
          <a:xfrm>
            <a:off x="8691306" y="-265455"/>
            <a:ext cx="104602" cy="4945"/>
          </a:xfrm>
          <a:custGeom>
            <a:avLst/>
            <a:gdLst/>
            <a:ahLst/>
            <a:cxnLst/>
            <a:rect l="l" t="t" r="r" b="b"/>
            <a:pathLst>
              <a:path w="540" h="37" extrusionOk="0">
                <a:moveTo>
                  <a:pt x="539" y="1"/>
                </a:moveTo>
                <a:lnTo>
                  <a:pt x="71" y="27"/>
                </a:lnTo>
                <a:lnTo>
                  <a:pt x="1" y="36"/>
                </a:lnTo>
                <a:lnTo>
                  <a:pt x="53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7" name="Google Shape;5887;p26"/>
          <p:cNvSpPr/>
          <p:nvPr/>
        </p:nvSpPr>
        <p:spPr>
          <a:xfrm>
            <a:off x="8935960" y="-313839"/>
            <a:ext cx="272159" cy="52125"/>
          </a:xfrm>
          <a:custGeom>
            <a:avLst/>
            <a:gdLst/>
            <a:ahLst/>
            <a:cxnLst/>
            <a:rect l="l" t="t" r="r" b="b"/>
            <a:pathLst>
              <a:path w="1405" h="390" extrusionOk="0">
                <a:moveTo>
                  <a:pt x="1342" y="1"/>
                </a:moveTo>
                <a:cubicBezTo>
                  <a:pt x="1060" y="116"/>
                  <a:pt x="795" y="204"/>
                  <a:pt x="592" y="248"/>
                </a:cubicBezTo>
                <a:cubicBezTo>
                  <a:pt x="751" y="239"/>
                  <a:pt x="1032" y="142"/>
                  <a:pt x="1349" y="28"/>
                </a:cubicBezTo>
                <a:lnTo>
                  <a:pt x="1349" y="28"/>
                </a:lnTo>
                <a:lnTo>
                  <a:pt x="1400" y="222"/>
                </a:lnTo>
                <a:lnTo>
                  <a:pt x="1400" y="222"/>
                </a:lnTo>
                <a:cubicBezTo>
                  <a:pt x="1401" y="222"/>
                  <a:pt x="1403" y="222"/>
                  <a:pt x="1404" y="221"/>
                </a:cubicBezTo>
                <a:lnTo>
                  <a:pt x="1351" y="27"/>
                </a:lnTo>
                <a:cubicBezTo>
                  <a:pt x="1351" y="27"/>
                  <a:pt x="1350" y="28"/>
                  <a:pt x="1349" y="28"/>
                </a:cubicBezTo>
                <a:lnTo>
                  <a:pt x="1349" y="28"/>
                </a:lnTo>
                <a:lnTo>
                  <a:pt x="1342" y="1"/>
                </a:lnTo>
                <a:close/>
                <a:moveTo>
                  <a:pt x="1400" y="222"/>
                </a:moveTo>
                <a:cubicBezTo>
                  <a:pt x="1057" y="284"/>
                  <a:pt x="670" y="327"/>
                  <a:pt x="371" y="336"/>
                </a:cubicBezTo>
                <a:lnTo>
                  <a:pt x="265" y="327"/>
                </a:lnTo>
                <a:cubicBezTo>
                  <a:pt x="177" y="345"/>
                  <a:pt x="89" y="372"/>
                  <a:pt x="0" y="389"/>
                </a:cubicBezTo>
                <a:cubicBezTo>
                  <a:pt x="433" y="363"/>
                  <a:pt x="954" y="310"/>
                  <a:pt x="1404" y="239"/>
                </a:cubicBezTo>
                <a:lnTo>
                  <a:pt x="1400" y="222"/>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8" name="Google Shape;5888;p26"/>
          <p:cNvSpPr/>
          <p:nvPr/>
        </p:nvSpPr>
        <p:spPr>
          <a:xfrm>
            <a:off x="8697311" y="-254762"/>
            <a:ext cx="89880" cy="12831"/>
          </a:xfrm>
          <a:custGeom>
            <a:avLst/>
            <a:gdLst/>
            <a:ahLst/>
            <a:cxnLst/>
            <a:rect l="l" t="t" r="r" b="b"/>
            <a:pathLst>
              <a:path w="464" h="96" extrusionOk="0">
                <a:moveTo>
                  <a:pt x="464" y="0"/>
                </a:moveTo>
                <a:lnTo>
                  <a:pt x="464" y="0"/>
                </a:lnTo>
                <a:cubicBezTo>
                  <a:pt x="420" y="9"/>
                  <a:pt x="411" y="9"/>
                  <a:pt x="385" y="9"/>
                </a:cubicBezTo>
                <a:cubicBezTo>
                  <a:pt x="314" y="27"/>
                  <a:pt x="217" y="44"/>
                  <a:pt x="49" y="71"/>
                </a:cubicBezTo>
                <a:cubicBezTo>
                  <a:pt x="101" y="71"/>
                  <a:pt x="28" y="89"/>
                  <a:pt x="6" y="94"/>
                </a:cubicBezTo>
                <a:lnTo>
                  <a:pt x="6" y="94"/>
                </a:lnTo>
                <a:cubicBezTo>
                  <a:pt x="30" y="89"/>
                  <a:pt x="140" y="65"/>
                  <a:pt x="464" y="0"/>
                </a:cubicBezTo>
                <a:close/>
                <a:moveTo>
                  <a:pt x="6" y="94"/>
                </a:moveTo>
                <a:lnTo>
                  <a:pt x="6" y="94"/>
                </a:lnTo>
                <a:cubicBezTo>
                  <a:pt x="2" y="95"/>
                  <a:pt x="1" y="95"/>
                  <a:pt x="1" y="95"/>
                </a:cubicBezTo>
                <a:cubicBezTo>
                  <a:pt x="1" y="95"/>
                  <a:pt x="3" y="95"/>
                  <a:pt x="6" y="9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9" name="Google Shape;5889;p26"/>
          <p:cNvSpPr/>
          <p:nvPr/>
        </p:nvSpPr>
        <p:spPr>
          <a:xfrm>
            <a:off x="8756586" y="-256633"/>
            <a:ext cx="38354" cy="3876"/>
          </a:xfrm>
          <a:custGeom>
            <a:avLst/>
            <a:gdLst/>
            <a:ahLst/>
            <a:cxnLst/>
            <a:rect l="l" t="t" r="r" b="b"/>
            <a:pathLst>
              <a:path w="198" h="29" extrusionOk="0">
                <a:moveTo>
                  <a:pt x="191" y="1"/>
                </a:moveTo>
                <a:cubicBezTo>
                  <a:pt x="175" y="1"/>
                  <a:pt x="0" y="28"/>
                  <a:pt x="25" y="28"/>
                </a:cubicBezTo>
                <a:cubicBezTo>
                  <a:pt x="31" y="28"/>
                  <a:pt x="47" y="27"/>
                  <a:pt x="79" y="23"/>
                </a:cubicBezTo>
                <a:cubicBezTo>
                  <a:pt x="172" y="6"/>
                  <a:pt x="198" y="1"/>
                  <a:pt x="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0" name="Google Shape;5890;p26"/>
          <p:cNvSpPr/>
          <p:nvPr/>
        </p:nvSpPr>
        <p:spPr>
          <a:xfrm>
            <a:off x="8405004" y="-228833"/>
            <a:ext cx="142762" cy="13232"/>
          </a:xfrm>
          <a:custGeom>
            <a:avLst/>
            <a:gdLst/>
            <a:ahLst/>
            <a:cxnLst/>
            <a:rect l="l" t="t" r="r" b="b"/>
            <a:pathLst>
              <a:path w="737" h="99" extrusionOk="0">
                <a:moveTo>
                  <a:pt x="737" y="0"/>
                </a:moveTo>
                <a:cubicBezTo>
                  <a:pt x="661" y="0"/>
                  <a:pt x="394" y="38"/>
                  <a:pt x="353" y="38"/>
                </a:cubicBezTo>
                <a:cubicBezTo>
                  <a:pt x="341" y="38"/>
                  <a:pt x="348" y="35"/>
                  <a:pt x="384" y="27"/>
                </a:cubicBezTo>
                <a:lnTo>
                  <a:pt x="384" y="27"/>
                </a:lnTo>
                <a:cubicBezTo>
                  <a:pt x="60" y="81"/>
                  <a:pt x="1" y="98"/>
                  <a:pt x="82" y="98"/>
                </a:cubicBezTo>
                <a:cubicBezTo>
                  <a:pt x="121" y="98"/>
                  <a:pt x="190" y="94"/>
                  <a:pt x="278" y="89"/>
                </a:cubicBezTo>
                <a:lnTo>
                  <a:pt x="7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1" name="Google Shape;5891;p26"/>
          <p:cNvSpPr/>
          <p:nvPr/>
        </p:nvSpPr>
        <p:spPr>
          <a:xfrm>
            <a:off x="8374979" y="-208784"/>
            <a:ext cx="46296" cy="6014"/>
          </a:xfrm>
          <a:custGeom>
            <a:avLst/>
            <a:gdLst/>
            <a:ahLst/>
            <a:cxnLst/>
            <a:rect l="l" t="t" r="r" b="b"/>
            <a:pathLst>
              <a:path w="239" h="45" extrusionOk="0">
                <a:moveTo>
                  <a:pt x="239" y="1"/>
                </a:moveTo>
                <a:lnTo>
                  <a:pt x="231" y="2"/>
                </a:lnTo>
                <a:lnTo>
                  <a:pt x="231" y="2"/>
                </a:lnTo>
                <a:cubicBezTo>
                  <a:pt x="233" y="2"/>
                  <a:pt x="236" y="1"/>
                  <a:pt x="239" y="1"/>
                </a:cubicBezTo>
                <a:close/>
                <a:moveTo>
                  <a:pt x="231" y="2"/>
                </a:moveTo>
                <a:lnTo>
                  <a:pt x="231" y="2"/>
                </a:lnTo>
                <a:cubicBezTo>
                  <a:pt x="187" y="10"/>
                  <a:pt x="125" y="11"/>
                  <a:pt x="0" y="45"/>
                </a:cubicBezTo>
                <a:lnTo>
                  <a:pt x="231" y="2"/>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2" name="Google Shape;5892;p26"/>
          <p:cNvSpPr/>
          <p:nvPr/>
        </p:nvSpPr>
        <p:spPr>
          <a:xfrm>
            <a:off x="8421081" y="-220546"/>
            <a:ext cx="99372" cy="12296"/>
          </a:xfrm>
          <a:custGeom>
            <a:avLst/>
            <a:gdLst/>
            <a:ahLst/>
            <a:cxnLst/>
            <a:rect l="l" t="t" r="r" b="b"/>
            <a:pathLst>
              <a:path w="513" h="92" extrusionOk="0">
                <a:moveTo>
                  <a:pt x="513" y="0"/>
                </a:moveTo>
                <a:lnTo>
                  <a:pt x="1" y="89"/>
                </a:lnTo>
                <a:cubicBezTo>
                  <a:pt x="29" y="89"/>
                  <a:pt x="47" y="91"/>
                  <a:pt x="69" y="91"/>
                </a:cubicBezTo>
                <a:cubicBezTo>
                  <a:pt x="102" y="91"/>
                  <a:pt x="144" y="85"/>
                  <a:pt x="239" y="53"/>
                </a:cubicBezTo>
                <a:lnTo>
                  <a:pt x="239" y="53"/>
                </a:lnTo>
                <a:cubicBezTo>
                  <a:pt x="229" y="57"/>
                  <a:pt x="227" y="59"/>
                  <a:pt x="230" y="59"/>
                </a:cubicBezTo>
                <a:cubicBezTo>
                  <a:pt x="242" y="59"/>
                  <a:pt x="339" y="35"/>
                  <a:pt x="5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3" name="Google Shape;5893;p26"/>
          <p:cNvSpPr/>
          <p:nvPr/>
        </p:nvSpPr>
        <p:spPr>
          <a:xfrm>
            <a:off x="8575080" y="-239392"/>
            <a:ext cx="148961" cy="16573"/>
          </a:xfrm>
          <a:custGeom>
            <a:avLst/>
            <a:gdLst/>
            <a:ahLst/>
            <a:cxnLst/>
            <a:rect l="l" t="t" r="r" b="b"/>
            <a:pathLst>
              <a:path w="769" h="124" extrusionOk="0">
                <a:moveTo>
                  <a:pt x="733" y="0"/>
                </a:moveTo>
                <a:cubicBezTo>
                  <a:pt x="698" y="0"/>
                  <a:pt x="442" y="35"/>
                  <a:pt x="0" y="106"/>
                </a:cubicBezTo>
                <a:cubicBezTo>
                  <a:pt x="150" y="91"/>
                  <a:pt x="322" y="68"/>
                  <a:pt x="361" y="68"/>
                </a:cubicBezTo>
                <a:cubicBezTo>
                  <a:pt x="390" y="68"/>
                  <a:pt x="341" y="81"/>
                  <a:pt x="141" y="124"/>
                </a:cubicBezTo>
                <a:cubicBezTo>
                  <a:pt x="583" y="53"/>
                  <a:pt x="768" y="0"/>
                  <a:pt x="7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4" name="Google Shape;5894;p26"/>
          <p:cNvSpPr/>
          <p:nvPr/>
        </p:nvSpPr>
        <p:spPr>
          <a:xfrm>
            <a:off x="9016350" y="-291384"/>
            <a:ext cx="126685" cy="24860"/>
          </a:xfrm>
          <a:custGeom>
            <a:avLst/>
            <a:gdLst/>
            <a:ahLst/>
            <a:cxnLst/>
            <a:rect l="l" t="t" r="r" b="b"/>
            <a:pathLst>
              <a:path w="654" h="186" extrusionOk="0">
                <a:moveTo>
                  <a:pt x="654" y="1"/>
                </a:moveTo>
                <a:lnTo>
                  <a:pt x="654" y="1"/>
                </a:lnTo>
                <a:cubicBezTo>
                  <a:pt x="512" y="54"/>
                  <a:pt x="0" y="177"/>
                  <a:pt x="27" y="186"/>
                </a:cubicBezTo>
                <a:cubicBezTo>
                  <a:pt x="142" y="159"/>
                  <a:pt x="256" y="133"/>
                  <a:pt x="371" y="106"/>
                </a:cubicBezTo>
                <a:lnTo>
                  <a:pt x="6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5" name="Google Shape;5895;p26"/>
          <p:cNvSpPr/>
          <p:nvPr/>
        </p:nvSpPr>
        <p:spPr>
          <a:xfrm>
            <a:off x="7892643" y="-162806"/>
            <a:ext cx="109638" cy="10826"/>
          </a:xfrm>
          <a:custGeom>
            <a:avLst/>
            <a:gdLst/>
            <a:ahLst/>
            <a:cxnLst/>
            <a:rect l="l" t="t" r="r" b="b"/>
            <a:pathLst>
              <a:path w="566" h="81" extrusionOk="0">
                <a:moveTo>
                  <a:pt x="565" y="1"/>
                </a:moveTo>
                <a:cubicBezTo>
                  <a:pt x="413" y="24"/>
                  <a:pt x="143" y="66"/>
                  <a:pt x="54" y="66"/>
                </a:cubicBezTo>
                <a:cubicBezTo>
                  <a:pt x="40" y="66"/>
                  <a:pt x="30" y="65"/>
                  <a:pt x="27" y="63"/>
                </a:cubicBezTo>
                <a:lnTo>
                  <a:pt x="27" y="63"/>
                </a:lnTo>
                <a:cubicBezTo>
                  <a:pt x="0" y="80"/>
                  <a:pt x="186" y="72"/>
                  <a:pt x="221" y="80"/>
                </a:cubicBezTo>
                <a:lnTo>
                  <a:pt x="5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6" name="Google Shape;5896;p26"/>
          <p:cNvSpPr/>
          <p:nvPr/>
        </p:nvSpPr>
        <p:spPr>
          <a:xfrm>
            <a:off x="7837823" y="-152113"/>
            <a:ext cx="104602" cy="15504"/>
          </a:xfrm>
          <a:custGeom>
            <a:avLst/>
            <a:gdLst/>
            <a:ahLst/>
            <a:cxnLst/>
            <a:rect l="l" t="t" r="r" b="b"/>
            <a:pathLst>
              <a:path w="540" h="116" extrusionOk="0">
                <a:moveTo>
                  <a:pt x="504" y="0"/>
                </a:moveTo>
                <a:lnTo>
                  <a:pt x="1" y="115"/>
                </a:lnTo>
                <a:cubicBezTo>
                  <a:pt x="460" y="27"/>
                  <a:pt x="539" y="9"/>
                  <a:pt x="5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7" name="Google Shape;5897;p26"/>
          <p:cNvSpPr/>
          <p:nvPr/>
        </p:nvSpPr>
        <p:spPr>
          <a:xfrm>
            <a:off x="8328682" y="-214665"/>
            <a:ext cx="193514" cy="26063"/>
          </a:xfrm>
          <a:custGeom>
            <a:avLst/>
            <a:gdLst/>
            <a:ahLst/>
            <a:cxnLst/>
            <a:rect l="l" t="t" r="r" b="b"/>
            <a:pathLst>
              <a:path w="999" h="195" extrusionOk="0">
                <a:moveTo>
                  <a:pt x="998" y="0"/>
                </a:moveTo>
                <a:lnTo>
                  <a:pt x="1" y="195"/>
                </a:lnTo>
                <a:lnTo>
                  <a:pt x="1" y="195"/>
                </a:lnTo>
                <a:lnTo>
                  <a:pt x="168" y="168"/>
                </a:lnTo>
                <a:lnTo>
                  <a:pt x="99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8" name="Google Shape;5898;p26"/>
          <p:cNvSpPr/>
          <p:nvPr/>
        </p:nvSpPr>
        <p:spPr>
          <a:xfrm>
            <a:off x="7777967" y="-54142"/>
            <a:ext cx="102859" cy="4812"/>
          </a:xfrm>
          <a:custGeom>
            <a:avLst/>
            <a:gdLst/>
            <a:ahLst/>
            <a:cxnLst/>
            <a:rect l="l" t="t" r="r" b="b"/>
            <a:pathLst>
              <a:path w="531" h="36" extrusionOk="0">
                <a:moveTo>
                  <a:pt x="530" y="0"/>
                </a:moveTo>
                <a:lnTo>
                  <a:pt x="301" y="9"/>
                </a:lnTo>
                <a:lnTo>
                  <a:pt x="1" y="36"/>
                </a:lnTo>
                <a:lnTo>
                  <a:pt x="53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9" name="Google Shape;5899;p26"/>
          <p:cNvSpPr/>
          <p:nvPr/>
        </p:nvSpPr>
        <p:spPr>
          <a:xfrm>
            <a:off x="8048191" y="-51870"/>
            <a:ext cx="237873" cy="8420"/>
          </a:xfrm>
          <a:custGeom>
            <a:avLst/>
            <a:gdLst/>
            <a:ahLst/>
            <a:cxnLst/>
            <a:rect l="l" t="t" r="r" b="b"/>
            <a:pathLst>
              <a:path w="1228" h="63" extrusionOk="0">
                <a:moveTo>
                  <a:pt x="221" y="1"/>
                </a:moveTo>
                <a:cubicBezTo>
                  <a:pt x="1" y="27"/>
                  <a:pt x="522" y="45"/>
                  <a:pt x="292" y="63"/>
                </a:cubicBezTo>
                <a:cubicBezTo>
                  <a:pt x="645" y="63"/>
                  <a:pt x="954" y="45"/>
                  <a:pt x="1228" y="27"/>
                </a:cubicBezTo>
                <a:lnTo>
                  <a:pt x="1228" y="27"/>
                </a:lnTo>
                <a:cubicBezTo>
                  <a:pt x="1155" y="30"/>
                  <a:pt x="1081" y="31"/>
                  <a:pt x="1005" y="31"/>
                </a:cubicBezTo>
                <a:cubicBezTo>
                  <a:pt x="776" y="31"/>
                  <a:pt x="526" y="21"/>
                  <a:pt x="2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0" name="Google Shape;5900;p26"/>
          <p:cNvSpPr/>
          <p:nvPr/>
        </p:nvSpPr>
        <p:spPr>
          <a:xfrm>
            <a:off x="8285873" y="-51870"/>
            <a:ext cx="89299" cy="3742"/>
          </a:xfrm>
          <a:custGeom>
            <a:avLst/>
            <a:gdLst/>
            <a:ahLst/>
            <a:cxnLst/>
            <a:rect l="l" t="t" r="r" b="b"/>
            <a:pathLst>
              <a:path w="461" h="28" extrusionOk="0">
                <a:moveTo>
                  <a:pt x="460" y="1"/>
                </a:moveTo>
                <a:cubicBezTo>
                  <a:pt x="327" y="1"/>
                  <a:pt x="185" y="17"/>
                  <a:pt x="29" y="26"/>
                </a:cubicBezTo>
                <a:lnTo>
                  <a:pt x="29" y="26"/>
                </a:lnTo>
                <a:cubicBezTo>
                  <a:pt x="178" y="18"/>
                  <a:pt x="319" y="9"/>
                  <a:pt x="460" y="1"/>
                </a:cubicBezTo>
                <a:close/>
                <a:moveTo>
                  <a:pt x="29" y="26"/>
                </a:moveTo>
                <a:cubicBezTo>
                  <a:pt x="20" y="26"/>
                  <a:pt x="10" y="27"/>
                  <a:pt x="1" y="27"/>
                </a:cubicBezTo>
                <a:cubicBezTo>
                  <a:pt x="10" y="27"/>
                  <a:pt x="20" y="26"/>
                  <a:pt x="29" y="2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1" name="Google Shape;5901;p26"/>
          <p:cNvSpPr/>
          <p:nvPr/>
        </p:nvSpPr>
        <p:spPr>
          <a:xfrm>
            <a:off x="7685568" y="-63632"/>
            <a:ext cx="80582" cy="6014"/>
          </a:xfrm>
          <a:custGeom>
            <a:avLst/>
            <a:gdLst/>
            <a:ahLst/>
            <a:cxnLst/>
            <a:rect l="l" t="t" r="r" b="b"/>
            <a:pathLst>
              <a:path w="416" h="45" extrusionOk="0">
                <a:moveTo>
                  <a:pt x="1" y="1"/>
                </a:moveTo>
                <a:cubicBezTo>
                  <a:pt x="45" y="9"/>
                  <a:pt x="124" y="27"/>
                  <a:pt x="416" y="45"/>
                </a:cubicBezTo>
                <a:lnTo>
                  <a:pt x="21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2" name="Google Shape;5902;p26"/>
          <p:cNvSpPr/>
          <p:nvPr/>
        </p:nvSpPr>
        <p:spPr>
          <a:xfrm>
            <a:off x="7724891" y="-63632"/>
            <a:ext cx="87556" cy="1337"/>
          </a:xfrm>
          <a:custGeom>
            <a:avLst/>
            <a:gdLst/>
            <a:ahLst/>
            <a:cxnLst/>
            <a:rect l="l" t="t" r="r" b="b"/>
            <a:pathLst>
              <a:path w="452" h="10" extrusionOk="0">
                <a:moveTo>
                  <a:pt x="1" y="1"/>
                </a:moveTo>
                <a:cubicBezTo>
                  <a:pt x="26" y="1"/>
                  <a:pt x="49" y="2"/>
                  <a:pt x="72" y="3"/>
                </a:cubicBezTo>
                <a:lnTo>
                  <a:pt x="72" y="3"/>
                </a:lnTo>
                <a:cubicBezTo>
                  <a:pt x="52" y="2"/>
                  <a:pt x="31" y="1"/>
                  <a:pt x="10" y="1"/>
                </a:cubicBezTo>
                <a:close/>
                <a:moveTo>
                  <a:pt x="72" y="3"/>
                </a:moveTo>
                <a:cubicBezTo>
                  <a:pt x="259" y="9"/>
                  <a:pt x="387" y="9"/>
                  <a:pt x="451" y="9"/>
                </a:cubicBezTo>
                <a:cubicBezTo>
                  <a:pt x="395" y="9"/>
                  <a:pt x="282" y="9"/>
                  <a:pt x="72" y="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3" name="Google Shape;5903;p26"/>
          <p:cNvSpPr/>
          <p:nvPr/>
        </p:nvSpPr>
        <p:spPr>
          <a:xfrm>
            <a:off x="7297375" y="-117897"/>
            <a:ext cx="383347" cy="54398"/>
          </a:xfrm>
          <a:custGeom>
            <a:avLst/>
            <a:gdLst/>
            <a:ahLst/>
            <a:cxnLst/>
            <a:rect l="l" t="t" r="r" b="b"/>
            <a:pathLst>
              <a:path w="1979" h="407" extrusionOk="0">
                <a:moveTo>
                  <a:pt x="1943" y="0"/>
                </a:moveTo>
                <a:lnTo>
                  <a:pt x="1944" y="9"/>
                </a:lnTo>
                <a:lnTo>
                  <a:pt x="1944" y="9"/>
                </a:lnTo>
                <a:cubicBezTo>
                  <a:pt x="1952" y="9"/>
                  <a:pt x="1961" y="0"/>
                  <a:pt x="1969" y="0"/>
                </a:cubicBezTo>
                <a:close/>
                <a:moveTo>
                  <a:pt x="1944" y="9"/>
                </a:moveTo>
                <a:lnTo>
                  <a:pt x="1944" y="9"/>
                </a:lnTo>
                <a:cubicBezTo>
                  <a:pt x="1943" y="9"/>
                  <a:pt x="1943" y="9"/>
                  <a:pt x="1943" y="9"/>
                </a:cubicBezTo>
                <a:lnTo>
                  <a:pt x="0" y="398"/>
                </a:lnTo>
                <a:lnTo>
                  <a:pt x="1978" y="407"/>
                </a:lnTo>
                <a:lnTo>
                  <a:pt x="1978" y="407"/>
                </a:lnTo>
                <a:lnTo>
                  <a:pt x="1944" y="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4" name="Google Shape;5904;p26"/>
          <p:cNvSpPr/>
          <p:nvPr/>
        </p:nvSpPr>
        <p:spPr>
          <a:xfrm>
            <a:off x="7972451" y="-165078"/>
            <a:ext cx="127266" cy="20449"/>
          </a:xfrm>
          <a:custGeom>
            <a:avLst/>
            <a:gdLst/>
            <a:ahLst/>
            <a:cxnLst/>
            <a:rect l="l" t="t" r="r" b="b"/>
            <a:pathLst>
              <a:path w="657" h="153" extrusionOk="0">
                <a:moveTo>
                  <a:pt x="657" y="0"/>
                </a:moveTo>
                <a:cubicBezTo>
                  <a:pt x="424" y="55"/>
                  <a:pt x="1" y="152"/>
                  <a:pt x="105" y="152"/>
                </a:cubicBezTo>
                <a:cubicBezTo>
                  <a:pt x="135" y="152"/>
                  <a:pt x="210" y="144"/>
                  <a:pt x="347" y="124"/>
                </a:cubicBezTo>
                <a:cubicBezTo>
                  <a:pt x="559" y="62"/>
                  <a:pt x="206" y="115"/>
                  <a:pt x="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5" name="Google Shape;5905;p26"/>
          <p:cNvSpPr/>
          <p:nvPr/>
        </p:nvSpPr>
        <p:spPr>
          <a:xfrm>
            <a:off x="7728378" y="-135540"/>
            <a:ext cx="113125" cy="17776"/>
          </a:xfrm>
          <a:custGeom>
            <a:avLst/>
            <a:gdLst/>
            <a:ahLst/>
            <a:cxnLst/>
            <a:rect l="l" t="t" r="r" b="b"/>
            <a:pathLst>
              <a:path w="584" h="133" extrusionOk="0">
                <a:moveTo>
                  <a:pt x="583" y="0"/>
                </a:moveTo>
                <a:lnTo>
                  <a:pt x="0" y="132"/>
                </a:lnTo>
                <a:lnTo>
                  <a:pt x="548" y="35"/>
                </a:lnTo>
                <a:cubicBezTo>
                  <a:pt x="530" y="27"/>
                  <a:pt x="433" y="35"/>
                  <a:pt x="5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6" name="Google Shape;5906;p26"/>
          <p:cNvSpPr/>
          <p:nvPr/>
        </p:nvSpPr>
        <p:spPr>
          <a:xfrm>
            <a:off x="7677045" y="-117897"/>
            <a:ext cx="51526" cy="7217"/>
          </a:xfrm>
          <a:custGeom>
            <a:avLst/>
            <a:gdLst/>
            <a:ahLst/>
            <a:cxnLst/>
            <a:rect l="l" t="t" r="r" b="b"/>
            <a:pathLst>
              <a:path w="266" h="54" extrusionOk="0">
                <a:moveTo>
                  <a:pt x="265" y="0"/>
                </a:moveTo>
                <a:lnTo>
                  <a:pt x="62" y="36"/>
                </a:lnTo>
                <a:lnTo>
                  <a:pt x="1" y="53"/>
                </a:lnTo>
                <a:lnTo>
                  <a:pt x="2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7" name="Google Shape;5907;p26"/>
          <p:cNvSpPr/>
          <p:nvPr/>
        </p:nvSpPr>
        <p:spPr>
          <a:xfrm>
            <a:off x="8126837" y="-61226"/>
            <a:ext cx="219083" cy="4812"/>
          </a:xfrm>
          <a:custGeom>
            <a:avLst/>
            <a:gdLst/>
            <a:ahLst/>
            <a:cxnLst/>
            <a:rect l="l" t="t" r="r" b="b"/>
            <a:pathLst>
              <a:path w="1131" h="36" extrusionOk="0">
                <a:moveTo>
                  <a:pt x="177" y="0"/>
                </a:moveTo>
                <a:cubicBezTo>
                  <a:pt x="133" y="9"/>
                  <a:pt x="1" y="27"/>
                  <a:pt x="336" y="36"/>
                </a:cubicBezTo>
                <a:cubicBezTo>
                  <a:pt x="575" y="18"/>
                  <a:pt x="840" y="18"/>
                  <a:pt x="1131" y="18"/>
                </a:cubicBezTo>
                <a:cubicBezTo>
                  <a:pt x="822" y="9"/>
                  <a:pt x="495" y="0"/>
                  <a:pt x="1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8" name="Google Shape;5908;p26"/>
          <p:cNvSpPr/>
          <p:nvPr/>
        </p:nvSpPr>
        <p:spPr>
          <a:xfrm>
            <a:off x="7964315" y="-60958"/>
            <a:ext cx="10460" cy="1069"/>
          </a:xfrm>
          <a:custGeom>
            <a:avLst/>
            <a:gdLst/>
            <a:ahLst/>
            <a:cxnLst/>
            <a:rect l="l" t="t" r="r" b="b"/>
            <a:pathLst>
              <a:path w="54" h="8" extrusionOk="0">
                <a:moveTo>
                  <a:pt x="18" y="1"/>
                </a:moveTo>
                <a:cubicBezTo>
                  <a:pt x="8" y="1"/>
                  <a:pt x="1" y="3"/>
                  <a:pt x="1" y="7"/>
                </a:cubicBezTo>
                <a:lnTo>
                  <a:pt x="54" y="7"/>
                </a:lnTo>
                <a:cubicBezTo>
                  <a:pt x="41" y="3"/>
                  <a:pt x="27" y="1"/>
                  <a:pt x="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9" name="Google Shape;5909;p26"/>
          <p:cNvSpPr/>
          <p:nvPr/>
        </p:nvSpPr>
        <p:spPr>
          <a:xfrm>
            <a:off x="8896637" y="-61226"/>
            <a:ext cx="12010" cy="1337"/>
          </a:xfrm>
          <a:custGeom>
            <a:avLst/>
            <a:gdLst/>
            <a:ahLst/>
            <a:cxnLst/>
            <a:rect l="l" t="t" r="r" b="b"/>
            <a:pathLst>
              <a:path w="62" h="10" extrusionOk="0">
                <a:moveTo>
                  <a:pt x="18" y="0"/>
                </a:moveTo>
                <a:cubicBezTo>
                  <a:pt x="9" y="9"/>
                  <a:pt x="9" y="9"/>
                  <a:pt x="0" y="9"/>
                </a:cubicBezTo>
                <a:lnTo>
                  <a:pt x="62" y="9"/>
                </a:lnTo>
                <a:cubicBezTo>
                  <a:pt x="44" y="9"/>
                  <a:pt x="36" y="0"/>
                  <a:pt x="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0" name="Google Shape;5910;p26"/>
          <p:cNvSpPr/>
          <p:nvPr/>
        </p:nvSpPr>
        <p:spPr>
          <a:xfrm>
            <a:off x="8051678" y="-62963"/>
            <a:ext cx="114675" cy="1871"/>
          </a:xfrm>
          <a:custGeom>
            <a:avLst/>
            <a:gdLst/>
            <a:ahLst/>
            <a:cxnLst/>
            <a:rect l="l" t="t" r="r" b="b"/>
            <a:pathLst>
              <a:path w="592" h="14" extrusionOk="0">
                <a:moveTo>
                  <a:pt x="330" y="1"/>
                </a:moveTo>
                <a:cubicBezTo>
                  <a:pt x="196" y="1"/>
                  <a:pt x="94" y="7"/>
                  <a:pt x="0" y="13"/>
                </a:cubicBezTo>
                <a:lnTo>
                  <a:pt x="565" y="13"/>
                </a:lnTo>
                <a:cubicBezTo>
                  <a:pt x="592" y="4"/>
                  <a:pt x="592" y="4"/>
                  <a:pt x="512" y="4"/>
                </a:cubicBezTo>
                <a:cubicBezTo>
                  <a:pt x="445" y="2"/>
                  <a:pt x="385" y="1"/>
                  <a:pt x="3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1" name="Google Shape;5911;p26"/>
          <p:cNvSpPr/>
          <p:nvPr/>
        </p:nvSpPr>
        <p:spPr>
          <a:xfrm>
            <a:off x="8453625" y="-56548"/>
            <a:ext cx="78839" cy="2807"/>
          </a:xfrm>
          <a:custGeom>
            <a:avLst/>
            <a:gdLst/>
            <a:ahLst/>
            <a:cxnLst/>
            <a:rect l="l" t="t" r="r" b="b"/>
            <a:pathLst>
              <a:path w="407" h="21" extrusionOk="0">
                <a:moveTo>
                  <a:pt x="0" y="1"/>
                </a:moveTo>
                <a:cubicBezTo>
                  <a:pt x="93" y="8"/>
                  <a:pt x="273" y="21"/>
                  <a:pt x="361" y="21"/>
                </a:cubicBezTo>
                <a:cubicBezTo>
                  <a:pt x="382" y="21"/>
                  <a:pt x="398" y="20"/>
                  <a:pt x="406" y="18"/>
                </a:cubicBezTo>
                <a:cubicBezTo>
                  <a:pt x="283" y="18"/>
                  <a:pt x="142" y="9"/>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2" name="Google Shape;5912;p26"/>
          <p:cNvSpPr/>
          <p:nvPr/>
        </p:nvSpPr>
        <p:spPr>
          <a:xfrm>
            <a:off x="7983299" y="-58954"/>
            <a:ext cx="12591" cy="1069"/>
          </a:xfrm>
          <a:custGeom>
            <a:avLst/>
            <a:gdLst/>
            <a:ahLst/>
            <a:cxnLst/>
            <a:rect l="l" t="t" r="r" b="b"/>
            <a:pathLst>
              <a:path w="65" h="8" extrusionOk="0">
                <a:moveTo>
                  <a:pt x="0" y="1"/>
                </a:moveTo>
                <a:cubicBezTo>
                  <a:pt x="40" y="5"/>
                  <a:pt x="57" y="8"/>
                  <a:pt x="61" y="8"/>
                </a:cubicBezTo>
                <a:cubicBezTo>
                  <a:pt x="64" y="8"/>
                  <a:pt x="53" y="5"/>
                  <a:pt x="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3" name="Google Shape;5913;p26"/>
          <p:cNvSpPr/>
          <p:nvPr/>
        </p:nvSpPr>
        <p:spPr>
          <a:xfrm>
            <a:off x="7974582" y="-61226"/>
            <a:ext cx="77289" cy="2406"/>
          </a:xfrm>
          <a:custGeom>
            <a:avLst/>
            <a:gdLst/>
            <a:ahLst/>
            <a:cxnLst/>
            <a:rect l="l" t="t" r="r" b="b"/>
            <a:pathLst>
              <a:path w="399" h="18" extrusionOk="0">
                <a:moveTo>
                  <a:pt x="398" y="0"/>
                </a:moveTo>
                <a:cubicBezTo>
                  <a:pt x="257" y="0"/>
                  <a:pt x="125" y="9"/>
                  <a:pt x="1" y="9"/>
                </a:cubicBezTo>
                <a:cubicBezTo>
                  <a:pt x="36" y="9"/>
                  <a:pt x="63" y="18"/>
                  <a:pt x="80" y="18"/>
                </a:cubicBezTo>
                <a:cubicBezTo>
                  <a:pt x="204" y="18"/>
                  <a:pt x="301" y="9"/>
                  <a:pt x="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4" name="Google Shape;5914;p26"/>
          <p:cNvSpPr/>
          <p:nvPr/>
        </p:nvSpPr>
        <p:spPr>
          <a:xfrm>
            <a:off x="8742639" y="-91967"/>
            <a:ext cx="480782" cy="30874"/>
          </a:xfrm>
          <a:custGeom>
            <a:avLst/>
            <a:gdLst/>
            <a:ahLst/>
            <a:cxnLst/>
            <a:rect l="l" t="t" r="r" b="b"/>
            <a:pathLst>
              <a:path w="2482" h="231" extrusionOk="0">
                <a:moveTo>
                  <a:pt x="1731" y="1"/>
                </a:moveTo>
                <a:lnTo>
                  <a:pt x="1731" y="1"/>
                </a:lnTo>
                <a:cubicBezTo>
                  <a:pt x="1704" y="27"/>
                  <a:pt x="1340" y="54"/>
                  <a:pt x="931" y="54"/>
                </a:cubicBezTo>
                <a:cubicBezTo>
                  <a:pt x="798" y="54"/>
                  <a:pt x="662" y="51"/>
                  <a:pt x="530" y="45"/>
                </a:cubicBezTo>
                <a:lnTo>
                  <a:pt x="530" y="45"/>
                </a:lnTo>
                <a:cubicBezTo>
                  <a:pt x="1" y="71"/>
                  <a:pt x="345" y="177"/>
                  <a:pt x="813" y="230"/>
                </a:cubicBezTo>
                <a:cubicBezTo>
                  <a:pt x="831" y="221"/>
                  <a:pt x="831" y="204"/>
                  <a:pt x="1369" y="177"/>
                </a:cubicBezTo>
                <a:cubicBezTo>
                  <a:pt x="1184" y="168"/>
                  <a:pt x="159" y="151"/>
                  <a:pt x="619" y="116"/>
                </a:cubicBezTo>
                <a:cubicBezTo>
                  <a:pt x="810" y="109"/>
                  <a:pt x="941" y="106"/>
                  <a:pt x="1038" y="106"/>
                </a:cubicBezTo>
                <a:cubicBezTo>
                  <a:pt x="1307" y="106"/>
                  <a:pt x="1303" y="127"/>
                  <a:pt x="1563" y="133"/>
                </a:cubicBezTo>
                <a:cubicBezTo>
                  <a:pt x="1263" y="98"/>
                  <a:pt x="2482" y="63"/>
                  <a:pt x="2323" y="1"/>
                </a:cubicBezTo>
                <a:lnTo>
                  <a:pt x="2323" y="1"/>
                </a:lnTo>
                <a:lnTo>
                  <a:pt x="1696" y="36"/>
                </a:lnTo>
                <a:cubicBezTo>
                  <a:pt x="1678" y="27"/>
                  <a:pt x="1908" y="10"/>
                  <a:pt x="17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5" name="Google Shape;5915;p26"/>
          <p:cNvSpPr/>
          <p:nvPr/>
        </p:nvSpPr>
        <p:spPr>
          <a:xfrm>
            <a:off x="8655470" y="-60023"/>
            <a:ext cx="243103" cy="6014"/>
          </a:xfrm>
          <a:custGeom>
            <a:avLst/>
            <a:gdLst/>
            <a:ahLst/>
            <a:cxnLst/>
            <a:rect l="l" t="t" r="r" b="b"/>
            <a:pathLst>
              <a:path w="1255" h="45" extrusionOk="0">
                <a:moveTo>
                  <a:pt x="0" y="0"/>
                </a:moveTo>
                <a:cubicBezTo>
                  <a:pt x="256" y="9"/>
                  <a:pt x="433" y="18"/>
                  <a:pt x="777" y="44"/>
                </a:cubicBezTo>
                <a:cubicBezTo>
                  <a:pt x="1148" y="27"/>
                  <a:pt x="1228" y="9"/>
                  <a:pt x="12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6" name="Google Shape;5916;p26"/>
          <p:cNvSpPr/>
          <p:nvPr/>
        </p:nvSpPr>
        <p:spPr>
          <a:xfrm>
            <a:off x="8308149" y="-71918"/>
            <a:ext cx="345768" cy="15504"/>
          </a:xfrm>
          <a:custGeom>
            <a:avLst/>
            <a:gdLst/>
            <a:ahLst/>
            <a:cxnLst/>
            <a:rect l="l" t="t" r="r" b="b"/>
            <a:pathLst>
              <a:path w="1785" h="116" extrusionOk="0">
                <a:moveTo>
                  <a:pt x="1166" y="1"/>
                </a:moveTo>
                <a:cubicBezTo>
                  <a:pt x="504" y="10"/>
                  <a:pt x="707" y="36"/>
                  <a:pt x="310" y="45"/>
                </a:cubicBezTo>
                <a:cubicBezTo>
                  <a:pt x="1369" y="45"/>
                  <a:pt x="1" y="63"/>
                  <a:pt x="769" y="89"/>
                </a:cubicBezTo>
                <a:cubicBezTo>
                  <a:pt x="566" y="98"/>
                  <a:pt x="372" y="98"/>
                  <a:pt x="195" y="98"/>
                </a:cubicBezTo>
                <a:cubicBezTo>
                  <a:pt x="376" y="106"/>
                  <a:pt x="550" y="107"/>
                  <a:pt x="716" y="114"/>
                </a:cubicBezTo>
                <a:lnTo>
                  <a:pt x="716" y="114"/>
                </a:lnTo>
                <a:lnTo>
                  <a:pt x="716" y="107"/>
                </a:lnTo>
                <a:lnTo>
                  <a:pt x="725" y="107"/>
                </a:lnTo>
                <a:lnTo>
                  <a:pt x="734" y="107"/>
                </a:lnTo>
                <a:lnTo>
                  <a:pt x="734" y="107"/>
                </a:lnTo>
                <a:cubicBezTo>
                  <a:pt x="734" y="107"/>
                  <a:pt x="734" y="107"/>
                  <a:pt x="734" y="107"/>
                </a:cubicBezTo>
                <a:cubicBezTo>
                  <a:pt x="761" y="107"/>
                  <a:pt x="800" y="106"/>
                  <a:pt x="836" y="105"/>
                </a:cubicBezTo>
                <a:lnTo>
                  <a:pt x="836" y="105"/>
                </a:lnTo>
                <a:lnTo>
                  <a:pt x="734" y="107"/>
                </a:lnTo>
                <a:lnTo>
                  <a:pt x="734" y="107"/>
                </a:lnTo>
                <a:cubicBezTo>
                  <a:pt x="743" y="98"/>
                  <a:pt x="760" y="98"/>
                  <a:pt x="778" y="89"/>
                </a:cubicBezTo>
                <a:lnTo>
                  <a:pt x="778" y="89"/>
                </a:lnTo>
                <a:cubicBezTo>
                  <a:pt x="1001" y="96"/>
                  <a:pt x="929" y="102"/>
                  <a:pt x="836" y="105"/>
                </a:cubicBezTo>
                <a:lnTo>
                  <a:pt x="836" y="105"/>
                </a:lnTo>
                <a:lnTo>
                  <a:pt x="1784" y="89"/>
                </a:lnTo>
                <a:lnTo>
                  <a:pt x="778" y="89"/>
                </a:lnTo>
                <a:cubicBezTo>
                  <a:pt x="954" y="54"/>
                  <a:pt x="1493" y="45"/>
                  <a:pt x="1166" y="1"/>
                </a:cubicBezTo>
                <a:close/>
                <a:moveTo>
                  <a:pt x="716" y="114"/>
                </a:moveTo>
                <a:lnTo>
                  <a:pt x="716" y="116"/>
                </a:lnTo>
                <a:lnTo>
                  <a:pt x="751" y="116"/>
                </a:lnTo>
                <a:cubicBezTo>
                  <a:pt x="740" y="115"/>
                  <a:pt x="728" y="114"/>
                  <a:pt x="716" y="11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7" name="Google Shape;5917;p26"/>
          <p:cNvSpPr/>
          <p:nvPr/>
        </p:nvSpPr>
        <p:spPr>
          <a:xfrm>
            <a:off x="7913757" y="-124981"/>
            <a:ext cx="20146" cy="2539"/>
          </a:xfrm>
          <a:custGeom>
            <a:avLst/>
            <a:gdLst/>
            <a:ahLst/>
            <a:cxnLst/>
            <a:rect l="l" t="t" r="r" b="b"/>
            <a:pathLst>
              <a:path w="104" h="19" extrusionOk="0">
                <a:moveTo>
                  <a:pt x="68" y="0"/>
                </a:moveTo>
                <a:cubicBezTo>
                  <a:pt x="24" y="11"/>
                  <a:pt x="1" y="19"/>
                  <a:pt x="18" y="19"/>
                </a:cubicBezTo>
                <a:cubicBezTo>
                  <a:pt x="29" y="19"/>
                  <a:pt x="56" y="16"/>
                  <a:pt x="103" y="9"/>
                </a:cubicBezTo>
                <a:cubicBezTo>
                  <a:pt x="68" y="9"/>
                  <a:pt x="68" y="9"/>
                  <a:pt x="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8" name="Google Shape;5918;p26"/>
          <p:cNvSpPr/>
          <p:nvPr/>
        </p:nvSpPr>
        <p:spPr>
          <a:xfrm>
            <a:off x="7745424" y="-135139"/>
            <a:ext cx="247364" cy="20449"/>
          </a:xfrm>
          <a:custGeom>
            <a:avLst/>
            <a:gdLst/>
            <a:ahLst/>
            <a:cxnLst/>
            <a:rect l="l" t="t" r="r" b="b"/>
            <a:pathLst>
              <a:path w="1277" h="153" extrusionOk="0">
                <a:moveTo>
                  <a:pt x="10" y="147"/>
                </a:moveTo>
                <a:cubicBezTo>
                  <a:pt x="0" y="149"/>
                  <a:pt x="2" y="151"/>
                  <a:pt x="12" y="151"/>
                </a:cubicBezTo>
                <a:cubicBezTo>
                  <a:pt x="19" y="151"/>
                  <a:pt x="30" y="150"/>
                  <a:pt x="44" y="149"/>
                </a:cubicBezTo>
                <a:lnTo>
                  <a:pt x="44" y="149"/>
                </a:lnTo>
                <a:cubicBezTo>
                  <a:pt x="33" y="149"/>
                  <a:pt x="21" y="148"/>
                  <a:pt x="10" y="147"/>
                </a:cubicBezTo>
                <a:close/>
                <a:moveTo>
                  <a:pt x="1201" y="1"/>
                </a:moveTo>
                <a:cubicBezTo>
                  <a:pt x="1174" y="1"/>
                  <a:pt x="1107" y="7"/>
                  <a:pt x="981" y="24"/>
                </a:cubicBezTo>
                <a:lnTo>
                  <a:pt x="910" y="50"/>
                </a:lnTo>
                <a:cubicBezTo>
                  <a:pt x="579" y="98"/>
                  <a:pt x="172" y="141"/>
                  <a:pt x="44" y="149"/>
                </a:cubicBezTo>
                <a:lnTo>
                  <a:pt x="44" y="149"/>
                </a:lnTo>
                <a:cubicBezTo>
                  <a:pt x="86" y="152"/>
                  <a:pt x="128" y="153"/>
                  <a:pt x="176" y="153"/>
                </a:cubicBezTo>
                <a:cubicBezTo>
                  <a:pt x="262" y="153"/>
                  <a:pt x="369" y="149"/>
                  <a:pt x="539" y="138"/>
                </a:cubicBezTo>
                <a:cubicBezTo>
                  <a:pt x="610" y="121"/>
                  <a:pt x="672" y="94"/>
                  <a:pt x="919" y="50"/>
                </a:cubicBezTo>
                <a:cubicBezTo>
                  <a:pt x="969" y="44"/>
                  <a:pt x="997" y="42"/>
                  <a:pt x="1010" y="42"/>
                </a:cubicBezTo>
                <a:cubicBezTo>
                  <a:pt x="1055" y="42"/>
                  <a:pt x="930" y="70"/>
                  <a:pt x="937" y="76"/>
                </a:cubicBezTo>
                <a:cubicBezTo>
                  <a:pt x="1047" y="51"/>
                  <a:pt x="1277" y="1"/>
                  <a:pt x="12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9" name="Google Shape;5919;p26"/>
          <p:cNvSpPr/>
          <p:nvPr/>
        </p:nvSpPr>
        <p:spPr>
          <a:xfrm>
            <a:off x="7989304" y="-79002"/>
            <a:ext cx="172012" cy="6014"/>
          </a:xfrm>
          <a:custGeom>
            <a:avLst/>
            <a:gdLst/>
            <a:ahLst/>
            <a:cxnLst/>
            <a:rect l="l" t="t" r="r" b="b"/>
            <a:pathLst>
              <a:path w="888" h="45" extrusionOk="0">
                <a:moveTo>
                  <a:pt x="437" y="1"/>
                </a:moveTo>
                <a:lnTo>
                  <a:pt x="464" y="19"/>
                </a:lnTo>
                <a:cubicBezTo>
                  <a:pt x="347" y="14"/>
                  <a:pt x="263" y="13"/>
                  <a:pt x="202" y="13"/>
                </a:cubicBezTo>
                <a:cubicBezTo>
                  <a:pt x="0" y="13"/>
                  <a:pt x="52" y="31"/>
                  <a:pt x="4" y="45"/>
                </a:cubicBezTo>
                <a:lnTo>
                  <a:pt x="887" y="36"/>
                </a:lnTo>
                <a:lnTo>
                  <a:pt x="43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0" name="Google Shape;5920;p26"/>
          <p:cNvSpPr/>
          <p:nvPr/>
        </p:nvSpPr>
        <p:spPr>
          <a:xfrm>
            <a:off x="8905161" y="-60023"/>
            <a:ext cx="99372" cy="7217"/>
          </a:xfrm>
          <a:custGeom>
            <a:avLst/>
            <a:gdLst/>
            <a:ahLst/>
            <a:cxnLst/>
            <a:rect l="l" t="t" r="r" b="b"/>
            <a:pathLst>
              <a:path w="513" h="54" extrusionOk="0">
                <a:moveTo>
                  <a:pt x="512" y="0"/>
                </a:moveTo>
                <a:lnTo>
                  <a:pt x="115" y="18"/>
                </a:lnTo>
                <a:lnTo>
                  <a:pt x="0" y="53"/>
                </a:lnTo>
                <a:lnTo>
                  <a:pt x="5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1" name="Google Shape;5921;p26"/>
          <p:cNvSpPr/>
          <p:nvPr/>
        </p:nvSpPr>
        <p:spPr>
          <a:xfrm>
            <a:off x="9142842" y="-60023"/>
            <a:ext cx="60049" cy="3609"/>
          </a:xfrm>
          <a:custGeom>
            <a:avLst/>
            <a:gdLst/>
            <a:ahLst/>
            <a:cxnLst/>
            <a:rect l="l" t="t" r="r" b="b"/>
            <a:pathLst>
              <a:path w="310" h="27" extrusionOk="0">
                <a:moveTo>
                  <a:pt x="45" y="0"/>
                </a:moveTo>
                <a:lnTo>
                  <a:pt x="1" y="27"/>
                </a:lnTo>
                <a:lnTo>
                  <a:pt x="310" y="9"/>
                </a:lnTo>
                <a:lnTo>
                  <a:pt x="4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2" name="Google Shape;5922;p26"/>
          <p:cNvSpPr/>
          <p:nvPr/>
        </p:nvSpPr>
        <p:spPr>
          <a:xfrm>
            <a:off x="9339650" y="256211"/>
            <a:ext cx="46296" cy="10692"/>
          </a:xfrm>
          <a:custGeom>
            <a:avLst/>
            <a:gdLst/>
            <a:ahLst/>
            <a:cxnLst/>
            <a:rect l="l" t="t" r="r" b="b"/>
            <a:pathLst>
              <a:path w="239" h="80" extrusionOk="0">
                <a:moveTo>
                  <a:pt x="239" y="1"/>
                </a:moveTo>
                <a:cubicBezTo>
                  <a:pt x="124" y="36"/>
                  <a:pt x="53" y="62"/>
                  <a:pt x="0" y="80"/>
                </a:cubicBezTo>
                <a:cubicBezTo>
                  <a:pt x="80" y="53"/>
                  <a:pt x="159" y="27"/>
                  <a:pt x="2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3" name="Google Shape;5923;p26"/>
          <p:cNvSpPr/>
          <p:nvPr/>
        </p:nvSpPr>
        <p:spPr>
          <a:xfrm>
            <a:off x="8980320" y="328119"/>
            <a:ext cx="16659" cy="3742"/>
          </a:xfrm>
          <a:custGeom>
            <a:avLst/>
            <a:gdLst/>
            <a:ahLst/>
            <a:cxnLst/>
            <a:rect l="l" t="t" r="r" b="b"/>
            <a:pathLst>
              <a:path w="86" h="28" extrusionOk="0">
                <a:moveTo>
                  <a:pt x="83" y="1"/>
                </a:moveTo>
                <a:cubicBezTo>
                  <a:pt x="82" y="1"/>
                  <a:pt x="70" y="4"/>
                  <a:pt x="45" y="10"/>
                </a:cubicBezTo>
                <a:lnTo>
                  <a:pt x="1" y="28"/>
                </a:lnTo>
                <a:cubicBezTo>
                  <a:pt x="52" y="11"/>
                  <a:pt x="85" y="1"/>
                  <a:pt x="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4" name="Google Shape;5924;p26"/>
          <p:cNvSpPr/>
          <p:nvPr/>
        </p:nvSpPr>
        <p:spPr>
          <a:xfrm>
            <a:off x="7767120" y="283344"/>
            <a:ext cx="130753" cy="17910"/>
          </a:xfrm>
          <a:custGeom>
            <a:avLst/>
            <a:gdLst/>
            <a:ahLst/>
            <a:cxnLst/>
            <a:rect l="l" t="t" r="r" b="b"/>
            <a:pathLst>
              <a:path w="675" h="134" extrusionOk="0">
                <a:moveTo>
                  <a:pt x="675" y="1"/>
                </a:moveTo>
                <a:lnTo>
                  <a:pt x="675" y="1"/>
                </a:lnTo>
                <a:cubicBezTo>
                  <a:pt x="604" y="9"/>
                  <a:pt x="533" y="18"/>
                  <a:pt x="463" y="27"/>
                </a:cubicBezTo>
                <a:cubicBezTo>
                  <a:pt x="174" y="77"/>
                  <a:pt x="1" y="134"/>
                  <a:pt x="95" y="134"/>
                </a:cubicBezTo>
                <a:cubicBezTo>
                  <a:pt x="101" y="134"/>
                  <a:pt x="109" y="134"/>
                  <a:pt x="118" y="133"/>
                </a:cubicBezTo>
                <a:lnTo>
                  <a:pt x="304" y="115"/>
                </a:lnTo>
                <a:cubicBezTo>
                  <a:pt x="348" y="80"/>
                  <a:pt x="410" y="54"/>
                  <a:pt x="489" y="27"/>
                </a:cubicBezTo>
                <a:cubicBezTo>
                  <a:pt x="551" y="18"/>
                  <a:pt x="613" y="9"/>
                  <a:pt x="6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5" name="Google Shape;5925;p26"/>
          <p:cNvSpPr/>
          <p:nvPr/>
        </p:nvSpPr>
        <p:spPr>
          <a:xfrm>
            <a:off x="8014099" y="454426"/>
            <a:ext cx="71865" cy="3742"/>
          </a:xfrm>
          <a:custGeom>
            <a:avLst/>
            <a:gdLst/>
            <a:ahLst/>
            <a:cxnLst/>
            <a:rect l="l" t="t" r="r" b="b"/>
            <a:pathLst>
              <a:path w="371" h="28" extrusionOk="0">
                <a:moveTo>
                  <a:pt x="0" y="1"/>
                </a:moveTo>
                <a:cubicBezTo>
                  <a:pt x="115" y="10"/>
                  <a:pt x="238" y="19"/>
                  <a:pt x="371" y="27"/>
                </a:cubicBezTo>
                <a:cubicBezTo>
                  <a:pt x="336" y="19"/>
                  <a:pt x="300" y="10"/>
                  <a:pt x="2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6" name="Google Shape;5926;p26"/>
          <p:cNvSpPr/>
          <p:nvPr/>
        </p:nvSpPr>
        <p:spPr>
          <a:xfrm>
            <a:off x="8140591" y="442664"/>
            <a:ext cx="95885" cy="9623"/>
          </a:xfrm>
          <a:custGeom>
            <a:avLst/>
            <a:gdLst/>
            <a:ahLst/>
            <a:cxnLst/>
            <a:rect l="l" t="t" r="r" b="b"/>
            <a:pathLst>
              <a:path w="495" h="72" extrusionOk="0">
                <a:moveTo>
                  <a:pt x="0" y="1"/>
                </a:moveTo>
                <a:lnTo>
                  <a:pt x="0" y="1"/>
                </a:lnTo>
                <a:cubicBezTo>
                  <a:pt x="159" y="27"/>
                  <a:pt x="327" y="54"/>
                  <a:pt x="495" y="71"/>
                </a:cubicBezTo>
                <a:cubicBezTo>
                  <a:pt x="380" y="54"/>
                  <a:pt x="221" y="27"/>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7" name="Google Shape;5927;p26"/>
          <p:cNvSpPr/>
          <p:nvPr/>
        </p:nvSpPr>
        <p:spPr>
          <a:xfrm>
            <a:off x="7637722" y="355385"/>
            <a:ext cx="94336" cy="6014"/>
          </a:xfrm>
          <a:custGeom>
            <a:avLst/>
            <a:gdLst/>
            <a:ahLst/>
            <a:cxnLst/>
            <a:rect l="l" t="t" r="r" b="b"/>
            <a:pathLst>
              <a:path w="487" h="45" extrusionOk="0">
                <a:moveTo>
                  <a:pt x="310" y="0"/>
                </a:moveTo>
                <a:lnTo>
                  <a:pt x="0" y="44"/>
                </a:lnTo>
                <a:cubicBezTo>
                  <a:pt x="486" y="36"/>
                  <a:pt x="274" y="18"/>
                  <a:pt x="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8" name="Google Shape;5928;p26"/>
          <p:cNvSpPr/>
          <p:nvPr/>
        </p:nvSpPr>
        <p:spPr>
          <a:xfrm>
            <a:off x="7376021" y="107450"/>
            <a:ext cx="121648" cy="61615"/>
          </a:xfrm>
          <a:custGeom>
            <a:avLst/>
            <a:gdLst/>
            <a:ahLst/>
            <a:cxnLst/>
            <a:rect l="l" t="t" r="r" b="b"/>
            <a:pathLst>
              <a:path w="628" h="461" extrusionOk="0">
                <a:moveTo>
                  <a:pt x="221" y="1"/>
                </a:moveTo>
                <a:lnTo>
                  <a:pt x="221" y="1"/>
                </a:lnTo>
                <a:cubicBezTo>
                  <a:pt x="142" y="10"/>
                  <a:pt x="62" y="19"/>
                  <a:pt x="1" y="27"/>
                </a:cubicBezTo>
                <a:lnTo>
                  <a:pt x="2" y="45"/>
                </a:lnTo>
                <a:lnTo>
                  <a:pt x="2" y="45"/>
                </a:lnTo>
                <a:cubicBezTo>
                  <a:pt x="107" y="36"/>
                  <a:pt x="177" y="19"/>
                  <a:pt x="221" y="1"/>
                </a:cubicBezTo>
                <a:close/>
                <a:moveTo>
                  <a:pt x="2" y="45"/>
                </a:moveTo>
                <a:cubicBezTo>
                  <a:pt x="1" y="45"/>
                  <a:pt x="1" y="45"/>
                  <a:pt x="1" y="45"/>
                </a:cubicBezTo>
                <a:lnTo>
                  <a:pt x="14" y="231"/>
                </a:lnTo>
                <a:lnTo>
                  <a:pt x="2" y="45"/>
                </a:lnTo>
                <a:close/>
                <a:moveTo>
                  <a:pt x="14" y="231"/>
                </a:moveTo>
                <a:lnTo>
                  <a:pt x="27" y="434"/>
                </a:lnTo>
                <a:cubicBezTo>
                  <a:pt x="265" y="442"/>
                  <a:pt x="451" y="451"/>
                  <a:pt x="627" y="460"/>
                </a:cubicBezTo>
                <a:cubicBezTo>
                  <a:pt x="389" y="442"/>
                  <a:pt x="177" y="425"/>
                  <a:pt x="27" y="416"/>
                </a:cubicBezTo>
                <a:lnTo>
                  <a:pt x="14" y="23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9" name="Google Shape;5929;p26"/>
          <p:cNvSpPr/>
          <p:nvPr/>
        </p:nvSpPr>
        <p:spPr>
          <a:xfrm>
            <a:off x="9214708" y="332931"/>
            <a:ext cx="48039" cy="10692"/>
          </a:xfrm>
          <a:custGeom>
            <a:avLst/>
            <a:gdLst/>
            <a:ahLst/>
            <a:cxnLst/>
            <a:rect l="l" t="t" r="r" b="b"/>
            <a:pathLst>
              <a:path w="248" h="80" extrusionOk="0">
                <a:moveTo>
                  <a:pt x="248" y="0"/>
                </a:moveTo>
                <a:lnTo>
                  <a:pt x="248" y="0"/>
                </a:lnTo>
                <a:cubicBezTo>
                  <a:pt x="89" y="45"/>
                  <a:pt x="1" y="80"/>
                  <a:pt x="36" y="80"/>
                </a:cubicBezTo>
                <a:cubicBezTo>
                  <a:pt x="186" y="27"/>
                  <a:pt x="248" y="0"/>
                  <a:pt x="2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0" name="Google Shape;5930;p26"/>
          <p:cNvSpPr/>
          <p:nvPr/>
        </p:nvSpPr>
        <p:spPr>
          <a:xfrm>
            <a:off x="7497477" y="168933"/>
            <a:ext cx="183247" cy="2539"/>
          </a:xfrm>
          <a:custGeom>
            <a:avLst/>
            <a:gdLst/>
            <a:ahLst/>
            <a:cxnLst/>
            <a:rect l="l" t="t" r="r" b="b"/>
            <a:pathLst>
              <a:path w="946" h="19" extrusionOk="0">
                <a:moveTo>
                  <a:pt x="0" y="0"/>
                </a:moveTo>
                <a:cubicBezTo>
                  <a:pt x="181" y="11"/>
                  <a:pt x="377" y="19"/>
                  <a:pt x="577" y="19"/>
                </a:cubicBezTo>
                <a:cubicBezTo>
                  <a:pt x="700" y="19"/>
                  <a:pt x="824" y="16"/>
                  <a:pt x="945" y="9"/>
                </a:cubicBezTo>
                <a:cubicBezTo>
                  <a:pt x="883" y="0"/>
                  <a:pt x="830" y="0"/>
                  <a:pt x="7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1" name="Google Shape;5931;p26"/>
          <p:cNvSpPr/>
          <p:nvPr/>
        </p:nvSpPr>
        <p:spPr>
          <a:xfrm>
            <a:off x="7612152" y="-33425"/>
            <a:ext cx="15884" cy="2940"/>
          </a:xfrm>
          <a:custGeom>
            <a:avLst/>
            <a:gdLst/>
            <a:ahLst/>
            <a:cxnLst/>
            <a:rect l="l" t="t" r="r" b="b"/>
            <a:pathLst>
              <a:path w="82" h="22" extrusionOk="0">
                <a:moveTo>
                  <a:pt x="78" y="1"/>
                </a:moveTo>
                <a:cubicBezTo>
                  <a:pt x="68" y="1"/>
                  <a:pt x="39" y="9"/>
                  <a:pt x="0" y="22"/>
                </a:cubicBezTo>
                <a:cubicBezTo>
                  <a:pt x="27" y="13"/>
                  <a:pt x="62" y="4"/>
                  <a:pt x="79" y="4"/>
                </a:cubicBezTo>
                <a:cubicBezTo>
                  <a:pt x="82" y="2"/>
                  <a:pt x="81" y="1"/>
                  <a:pt x="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2" name="Google Shape;5932;p26"/>
          <p:cNvSpPr/>
          <p:nvPr/>
        </p:nvSpPr>
        <p:spPr>
          <a:xfrm>
            <a:off x="8446651" y="-339769"/>
            <a:ext cx="85812" cy="6014"/>
          </a:xfrm>
          <a:custGeom>
            <a:avLst/>
            <a:gdLst/>
            <a:ahLst/>
            <a:cxnLst/>
            <a:rect l="l" t="t" r="r" b="b"/>
            <a:pathLst>
              <a:path w="443" h="45" extrusionOk="0">
                <a:moveTo>
                  <a:pt x="442" y="0"/>
                </a:moveTo>
                <a:cubicBezTo>
                  <a:pt x="363" y="0"/>
                  <a:pt x="231" y="18"/>
                  <a:pt x="1" y="45"/>
                </a:cubicBezTo>
                <a:cubicBezTo>
                  <a:pt x="107" y="36"/>
                  <a:pt x="284" y="18"/>
                  <a:pt x="4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3" name="Google Shape;5933;p26"/>
          <p:cNvSpPr/>
          <p:nvPr/>
        </p:nvSpPr>
        <p:spPr>
          <a:xfrm>
            <a:off x="8785448" y="-58285"/>
            <a:ext cx="22470" cy="3074"/>
          </a:xfrm>
          <a:custGeom>
            <a:avLst/>
            <a:gdLst/>
            <a:ahLst/>
            <a:cxnLst/>
            <a:rect l="l" t="t" r="r" b="b"/>
            <a:pathLst>
              <a:path w="116" h="23" extrusionOk="0">
                <a:moveTo>
                  <a:pt x="114" y="1"/>
                </a:moveTo>
                <a:cubicBezTo>
                  <a:pt x="112" y="1"/>
                  <a:pt x="23" y="17"/>
                  <a:pt x="0" y="22"/>
                </a:cubicBezTo>
                <a:cubicBezTo>
                  <a:pt x="88" y="6"/>
                  <a:pt x="116" y="1"/>
                  <a:pt x="1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4" name="Google Shape;5934;p26"/>
          <p:cNvSpPr/>
          <p:nvPr/>
        </p:nvSpPr>
        <p:spPr>
          <a:xfrm>
            <a:off x="8999109" y="-62429"/>
            <a:ext cx="17434" cy="3609"/>
          </a:xfrm>
          <a:custGeom>
            <a:avLst/>
            <a:gdLst/>
            <a:ahLst/>
            <a:cxnLst/>
            <a:rect l="l" t="t" r="r" b="b"/>
            <a:pathLst>
              <a:path w="90" h="27" extrusionOk="0">
                <a:moveTo>
                  <a:pt x="89" y="0"/>
                </a:moveTo>
                <a:cubicBezTo>
                  <a:pt x="45" y="9"/>
                  <a:pt x="1" y="18"/>
                  <a:pt x="1" y="27"/>
                </a:cubicBezTo>
                <a:cubicBezTo>
                  <a:pt x="19" y="18"/>
                  <a:pt x="54" y="9"/>
                  <a:pt x="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5" name="Google Shape;5935;p26"/>
          <p:cNvSpPr/>
          <p:nvPr/>
        </p:nvSpPr>
        <p:spPr>
          <a:xfrm>
            <a:off x="8145627" y="140865"/>
            <a:ext cx="10460" cy="1069"/>
          </a:xfrm>
          <a:custGeom>
            <a:avLst/>
            <a:gdLst/>
            <a:ahLst/>
            <a:cxnLst/>
            <a:rect l="l" t="t" r="r" b="b"/>
            <a:pathLst>
              <a:path w="54" h="8" extrusionOk="0">
                <a:moveTo>
                  <a:pt x="2" y="0"/>
                </a:moveTo>
                <a:cubicBezTo>
                  <a:pt x="1" y="0"/>
                  <a:pt x="14" y="3"/>
                  <a:pt x="36" y="7"/>
                </a:cubicBezTo>
                <a:lnTo>
                  <a:pt x="54" y="7"/>
                </a:lnTo>
                <a:cubicBezTo>
                  <a:pt x="19" y="3"/>
                  <a:pt x="3" y="0"/>
                  <a:pt x="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6" name="Google Shape;5936;p26"/>
          <p:cNvSpPr/>
          <p:nvPr/>
        </p:nvSpPr>
        <p:spPr>
          <a:xfrm>
            <a:off x="8795715" y="-61226"/>
            <a:ext cx="60049" cy="6014"/>
          </a:xfrm>
          <a:custGeom>
            <a:avLst/>
            <a:gdLst/>
            <a:ahLst/>
            <a:cxnLst/>
            <a:rect l="l" t="t" r="r" b="b"/>
            <a:pathLst>
              <a:path w="310" h="45" extrusionOk="0">
                <a:moveTo>
                  <a:pt x="309" y="0"/>
                </a:moveTo>
                <a:lnTo>
                  <a:pt x="309" y="0"/>
                </a:lnTo>
                <a:cubicBezTo>
                  <a:pt x="226" y="9"/>
                  <a:pt x="126" y="25"/>
                  <a:pt x="18" y="42"/>
                </a:cubicBezTo>
                <a:lnTo>
                  <a:pt x="18" y="42"/>
                </a:lnTo>
                <a:cubicBezTo>
                  <a:pt x="74" y="34"/>
                  <a:pt x="167" y="24"/>
                  <a:pt x="309" y="0"/>
                </a:cubicBezTo>
                <a:close/>
                <a:moveTo>
                  <a:pt x="18" y="42"/>
                </a:moveTo>
                <a:cubicBezTo>
                  <a:pt x="12" y="43"/>
                  <a:pt x="6" y="44"/>
                  <a:pt x="0" y="44"/>
                </a:cubicBezTo>
                <a:cubicBezTo>
                  <a:pt x="6" y="44"/>
                  <a:pt x="12" y="43"/>
                  <a:pt x="18" y="4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7" name="Google Shape;5937;p26"/>
          <p:cNvSpPr/>
          <p:nvPr/>
        </p:nvSpPr>
        <p:spPr>
          <a:xfrm>
            <a:off x="8847048" y="-67508"/>
            <a:ext cx="43003" cy="5213"/>
          </a:xfrm>
          <a:custGeom>
            <a:avLst/>
            <a:gdLst/>
            <a:ahLst/>
            <a:cxnLst/>
            <a:rect l="l" t="t" r="r" b="b"/>
            <a:pathLst>
              <a:path w="222" h="39" extrusionOk="0">
                <a:moveTo>
                  <a:pt x="209" y="1"/>
                </a:moveTo>
                <a:cubicBezTo>
                  <a:pt x="190" y="1"/>
                  <a:pt x="130" y="11"/>
                  <a:pt x="0" y="38"/>
                </a:cubicBezTo>
                <a:cubicBezTo>
                  <a:pt x="80" y="30"/>
                  <a:pt x="141" y="21"/>
                  <a:pt x="203" y="12"/>
                </a:cubicBezTo>
                <a:cubicBezTo>
                  <a:pt x="217" y="5"/>
                  <a:pt x="221" y="1"/>
                  <a:pt x="2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8" name="Google Shape;5938;p26"/>
          <p:cNvSpPr/>
          <p:nvPr/>
        </p:nvSpPr>
        <p:spPr>
          <a:xfrm>
            <a:off x="8720362" y="-55345"/>
            <a:ext cx="75546" cy="8420"/>
          </a:xfrm>
          <a:custGeom>
            <a:avLst/>
            <a:gdLst/>
            <a:ahLst/>
            <a:cxnLst/>
            <a:rect l="l" t="t" r="r" b="b"/>
            <a:pathLst>
              <a:path w="390" h="63" extrusionOk="0">
                <a:moveTo>
                  <a:pt x="389" y="0"/>
                </a:moveTo>
                <a:cubicBezTo>
                  <a:pt x="360" y="0"/>
                  <a:pt x="342" y="4"/>
                  <a:pt x="336" y="4"/>
                </a:cubicBezTo>
                <a:cubicBezTo>
                  <a:pt x="333" y="4"/>
                  <a:pt x="333" y="3"/>
                  <a:pt x="336" y="0"/>
                </a:cubicBezTo>
                <a:lnTo>
                  <a:pt x="336" y="0"/>
                </a:lnTo>
                <a:cubicBezTo>
                  <a:pt x="305" y="8"/>
                  <a:pt x="267" y="16"/>
                  <a:pt x="221" y="25"/>
                </a:cubicBezTo>
                <a:lnTo>
                  <a:pt x="221" y="25"/>
                </a:lnTo>
                <a:cubicBezTo>
                  <a:pt x="278" y="16"/>
                  <a:pt x="334" y="8"/>
                  <a:pt x="389" y="0"/>
                </a:cubicBezTo>
                <a:close/>
                <a:moveTo>
                  <a:pt x="221" y="25"/>
                </a:moveTo>
                <a:lnTo>
                  <a:pt x="221" y="25"/>
                </a:lnTo>
                <a:cubicBezTo>
                  <a:pt x="151" y="36"/>
                  <a:pt x="79" y="48"/>
                  <a:pt x="1" y="62"/>
                </a:cubicBezTo>
                <a:cubicBezTo>
                  <a:pt x="93" y="48"/>
                  <a:pt x="164" y="36"/>
                  <a:pt x="221" y="2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9" name="Google Shape;5939;p26"/>
          <p:cNvSpPr/>
          <p:nvPr/>
        </p:nvSpPr>
        <p:spPr>
          <a:xfrm>
            <a:off x="7926736" y="64680"/>
            <a:ext cx="33899" cy="12296"/>
          </a:xfrm>
          <a:custGeom>
            <a:avLst/>
            <a:gdLst/>
            <a:ahLst/>
            <a:cxnLst/>
            <a:rect l="l" t="t" r="r" b="b"/>
            <a:pathLst>
              <a:path w="175" h="92" extrusionOk="0">
                <a:moveTo>
                  <a:pt x="173" y="1"/>
                </a:moveTo>
                <a:cubicBezTo>
                  <a:pt x="171" y="1"/>
                  <a:pt x="105" y="36"/>
                  <a:pt x="15" y="84"/>
                </a:cubicBezTo>
                <a:lnTo>
                  <a:pt x="15" y="84"/>
                </a:lnTo>
                <a:cubicBezTo>
                  <a:pt x="24" y="81"/>
                  <a:pt x="34" y="79"/>
                  <a:pt x="45" y="74"/>
                </a:cubicBezTo>
                <a:cubicBezTo>
                  <a:pt x="138" y="22"/>
                  <a:pt x="174" y="1"/>
                  <a:pt x="173" y="1"/>
                </a:cubicBezTo>
                <a:close/>
                <a:moveTo>
                  <a:pt x="15" y="84"/>
                </a:moveTo>
                <a:cubicBezTo>
                  <a:pt x="9" y="86"/>
                  <a:pt x="4" y="88"/>
                  <a:pt x="1" y="91"/>
                </a:cubicBezTo>
                <a:cubicBezTo>
                  <a:pt x="5" y="89"/>
                  <a:pt x="10" y="86"/>
                  <a:pt x="15" y="8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0" name="Google Shape;5940;p26"/>
          <p:cNvSpPr/>
          <p:nvPr/>
        </p:nvSpPr>
        <p:spPr>
          <a:xfrm>
            <a:off x="8573337" y="308204"/>
            <a:ext cx="6973" cy="134"/>
          </a:xfrm>
          <a:custGeom>
            <a:avLst/>
            <a:gdLst/>
            <a:ahLst/>
            <a:cxnLst/>
            <a:rect l="l" t="t" r="r" b="b"/>
            <a:pathLst>
              <a:path w="36" h="1" extrusionOk="0">
                <a:moveTo>
                  <a:pt x="27" y="0"/>
                </a:moveTo>
                <a:cubicBezTo>
                  <a:pt x="18" y="0"/>
                  <a:pt x="9" y="0"/>
                  <a:pt x="0" y="0"/>
                </a:cubicBezTo>
                <a:cubicBezTo>
                  <a:pt x="9" y="0"/>
                  <a:pt x="27" y="0"/>
                  <a:pt x="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1" name="Google Shape;5941;p26"/>
          <p:cNvSpPr/>
          <p:nvPr/>
        </p:nvSpPr>
        <p:spPr>
          <a:xfrm>
            <a:off x="8580117" y="304595"/>
            <a:ext cx="169494" cy="17776"/>
          </a:xfrm>
          <a:custGeom>
            <a:avLst/>
            <a:gdLst/>
            <a:ahLst/>
            <a:cxnLst/>
            <a:rect l="l" t="t" r="r" b="b"/>
            <a:pathLst>
              <a:path w="875" h="133" extrusionOk="0">
                <a:moveTo>
                  <a:pt x="875" y="1"/>
                </a:moveTo>
                <a:lnTo>
                  <a:pt x="875" y="1"/>
                </a:lnTo>
                <a:cubicBezTo>
                  <a:pt x="650" y="27"/>
                  <a:pt x="484" y="34"/>
                  <a:pt x="328" y="34"/>
                </a:cubicBezTo>
                <a:cubicBezTo>
                  <a:pt x="220" y="34"/>
                  <a:pt x="116" y="31"/>
                  <a:pt x="1" y="27"/>
                </a:cubicBezTo>
                <a:lnTo>
                  <a:pt x="1" y="27"/>
                </a:lnTo>
                <a:lnTo>
                  <a:pt x="292" y="133"/>
                </a:lnTo>
                <a:lnTo>
                  <a:pt x="87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2" name="Google Shape;5942;p26"/>
          <p:cNvSpPr/>
          <p:nvPr/>
        </p:nvSpPr>
        <p:spPr>
          <a:xfrm>
            <a:off x="7376021" y="-366901"/>
            <a:ext cx="2264828" cy="897092"/>
          </a:xfrm>
          <a:custGeom>
            <a:avLst/>
            <a:gdLst/>
            <a:ahLst/>
            <a:cxnLst/>
            <a:rect l="l" t="t" r="r" b="b"/>
            <a:pathLst>
              <a:path w="11692" h="6712" extrusionOk="0">
                <a:moveTo>
                  <a:pt x="5389" y="1387"/>
                </a:moveTo>
                <a:cubicBezTo>
                  <a:pt x="5418" y="1387"/>
                  <a:pt x="5407" y="1397"/>
                  <a:pt x="5334" y="1422"/>
                </a:cubicBezTo>
                <a:cubicBezTo>
                  <a:pt x="5224" y="1426"/>
                  <a:pt x="5046" y="1445"/>
                  <a:pt x="4827" y="1477"/>
                </a:cubicBezTo>
                <a:lnTo>
                  <a:pt x="4827" y="1477"/>
                </a:lnTo>
                <a:cubicBezTo>
                  <a:pt x="5047" y="1438"/>
                  <a:pt x="5323" y="1387"/>
                  <a:pt x="5389" y="1387"/>
                </a:cubicBezTo>
                <a:close/>
                <a:moveTo>
                  <a:pt x="7202" y="1556"/>
                </a:moveTo>
                <a:cubicBezTo>
                  <a:pt x="7191" y="1556"/>
                  <a:pt x="7175" y="1559"/>
                  <a:pt x="7153" y="1563"/>
                </a:cubicBezTo>
                <a:cubicBezTo>
                  <a:pt x="7168" y="1561"/>
                  <a:pt x="7185" y="1559"/>
                  <a:pt x="7202" y="1556"/>
                </a:cubicBezTo>
                <a:close/>
                <a:moveTo>
                  <a:pt x="9884" y="1815"/>
                </a:moveTo>
                <a:lnTo>
                  <a:pt x="9884" y="1815"/>
                </a:lnTo>
                <a:cubicBezTo>
                  <a:pt x="9885" y="1815"/>
                  <a:pt x="9886" y="1816"/>
                  <a:pt x="9887" y="1816"/>
                </a:cubicBezTo>
                <a:lnTo>
                  <a:pt x="9887" y="1816"/>
                </a:lnTo>
                <a:cubicBezTo>
                  <a:pt x="9879" y="1817"/>
                  <a:pt x="9871" y="1818"/>
                  <a:pt x="9863" y="1819"/>
                </a:cubicBezTo>
                <a:cubicBezTo>
                  <a:pt x="9871" y="1818"/>
                  <a:pt x="9878" y="1817"/>
                  <a:pt x="9884" y="1815"/>
                </a:cubicBezTo>
                <a:close/>
                <a:moveTo>
                  <a:pt x="9125" y="2169"/>
                </a:moveTo>
                <a:lnTo>
                  <a:pt x="9177" y="2179"/>
                </a:lnTo>
                <a:lnTo>
                  <a:pt x="9177" y="2179"/>
                </a:lnTo>
                <a:cubicBezTo>
                  <a:pt x="9175" y="2179"/>
                  <a:pt x="9173" y="2179"/>
                  <a:pt x="9171" y="2179"/>
                </a:cubicBezTo>
                <a:cubicBezTo>
                  <a:pt x="9143" y="2179"/>
                  <a:pt x="9089" y="2184"/>
                  <a:pt x="9021" y="2192"/>
                </a:cubicBezTo>
                <a:lnTo>
                  <a:pt x="9021" y="2192"/>
                </a:lnTo>
                <a:cubicBezTo>
                  <a:pt x="9056" y="2184"/>
                  <a:pt x="9090" y="2177"/>
                  <a:pt x="9125" y="2169"/>
                </a:cubicBezTo>
                <a:close/>
                <a:moveTo>
                  <a:pt x="10532" y="2091"/>
                </a:moveTo>
                <a:lnTo>
                  <a:pt x="10542" y="2234"/>
                </a:lnTo>
                <a:lnTo>
                  <a:pt x="10542" y="2234"/>
                </a:lnTo>
                <a:cubicBezTo>
                  <a:pt x="10542" y="2234"/>
                  <a:pt x="10543" y="2234"/>
                  <a:pt x="10543" y="2234"/>
                </a:cubicBezTo>
                <a:lnTo>
                  <a:pt x="10532" y="2091"/>
                </a:lnTo>
                <a:close/>
                <a:moveTo>
                  <a:pt x="8586" y="2258"/>
                </a:moveTo>
                <a:cubicBezTo>
                  <a:pt x="8545" y="2265"/>
                  <a:pt x="8508" y="2272"/>
                  <a:pt x="8477" y="2278"/>
                </a:cubicBezTo>
                <a:cubicBezTo>
                  <a:pt x="8508" y="2271"/>
                  <a:pt x="8545" y="2264"/>
                  <a:pt x="8586" y="2258"/>
                </a:cubicBezTo>
                <a:close/>
                <a:moveTo>
                  <a:pt x="10542" y="2234"/>
                </a:moveTo>
                <a:cubicBezTo>
                  <a:pt x="10268" y="2252"/>
                  <a:pt x="9986" y="2261"/>
                  <a:pt x="9713" y="2261"/>
                </a:cubicBezTo>
                <a:cubicBezTo>
                  <a:pt x="9828" y="2277"/>
                  <a:pt x="9878" y="2280"/>
                  <a:pt x="9921" y="2280"/>
                </a:cubicBezTo>
                <a:cubicBezTo>
                  <a:pt x="9946" y="2280"/>
                  <a:pt x="9968" y="2279"/>
                  <a:pt x="9998" y="2279"/>
                </a:cubicBezTo>
                <a:cubicBezTo>
                  <a:pt x="10057" y="2279"/>
                  <a:pt x="10147" y="2283"/>
                  <a:pt x="10349" y="2305"/>
                </a:cubicBezTo>
                <a:cubicBezTo>
                  <a:pt x="10225" y="2278"/>
                  <a:pt x="10340" y="2270"/>
                  <a:pt x="10543" y="2261"/>
                </a:cubicBezTo>
                <a:lnTo>
                  <a:pt x="10542" y="2234"/>
                </a:lnTo>
                <a:close/>
                <a:moveTo>
                  <a:pt x="4354" y="2782"/>
                </a:moveTo>
                <a:cubicBezTo>
                  <a:pt x="4255" y="2810"/>
                  <a:pt x="4157" y="2839"/>
                  <a:pt x="4059" y="2872"/>
                </a:cubicBezTo>
                <a:lnTo>
                  <a:pt x="4059" y="2872"/>
                </a:lnTo>
                <a:cubicBezTo>
                  <a:pt x="4035" y="2876"/>
                  <a:pt x="4012" y="2880"/>
                  <a:pt x="3989" y="2884"/>
                </a:cubicBezTo>
                <a:lnTo>
                  <a:pt x="3989" y="2884"/>
                </a:lnTo>
                <a:cubicBezTo>
                  <a:pt x="4111" y="2847"/>
                  <a:pt x="4232" y="2813"/>
                  <a:pt x="4354" y="2782"/>
                </a:cubicBezTo>
                <a:close/>
                <a:moveTo>
                  <a:pt x="1316" y="2967"/>
                </a:moveTo>
                <a:cubicBezTo>
                  <a:pt x="1296" y="2969"/>
                  <a:pt x="1268" y="2973"/>
                  <a:pt x="1232" y="2978"/>
                </a:cubicBezTo>
                <a:lnTo>
                  <a:pt x="1232" y="2978"/>
                </a:lnTo>
                <a:lnTo>
                  <a:pt x="1316" y="2967"/>
                </a:lnTo>
                <a:close/>
                <a:moveTo>
                  <a:pt x="4758" y="2959"/>
                </a:moveTo>
                <a:lnTo>
                  <a:pt x="4758" y="2959"/>
                </a:lnTo>
                <a:cubicBezTo>
                  <a:pt x="4757" y="2963"/>
                  <a:pt x="4762" y="2966"/>
                  <a:pt x="4777" y="2967"/>
                </a:cubicBezTo>
                <a:cubicBezTo>
                  <a:pt x="4681" y="2986"/>
                  <a:pt x="4591" y="3003"/>
                  <a:pt x="4506" y="3018"/>
                </a:cubicBezTo>
                <a:lnTo>
                  <a:pt x="4506" y="3018"/>
                </a:lnTo>
                <a:cubicBezTo>
                  <a:pt x="4576" y="3000"/>
                  <a:pt x="4658" y="2981"/>
                  <a:pt x="4758" y="2959"/>
                </a:cubicBezTo>
                <a:close/>
                <a:moveTo>
                  <a:pt x="3992" y="3161"/>
                </a:moveTo>
                <a:cubicBezTo>
                  <a:pt x="4018" y="3161"/>
                  <a:pt x="3939" y="3197"/>
                  <a:pt x="3841" y="3232"/>
                </a:cubicBezTo>
                <a:cubicBezTo>
                  <a:pt x="3748" y="3268"/>
                  <a:pt x="3630" y="3314"/>
                  <a:pt x="3556" y="3345"/>
                </a:cubicBezTo>
                <a:lnTo>
                  <a:pt x="3556" y="3345"/>
                </a:lnTo>
                <a:cubicBezTo>
                  <a:pt x="3521" y="3344"/>
                  <a:pt x="3486" y="3343"/>
                  <a:pt x="3450" y="3342"/>
                </a:cubicBezTo>
                <a:lnTo>
                  <a:pt x="3450" y="3342"/>
                </a:lnTo>
                <a:cubicBezTo>
                  <a:pt x="3538" y="3300"/>
                  <a:pt x="3597" y="3270"/>
                  <a:pt x="3603" y="3267"/>
                </a:cubicBezTo>
                <a:cubicBezTo>
                  <a:pt x="3736" y="3223"/>
                  <a:pt x="3824" y="3197"/>
                  <a:pt x="3894" y="3179"/>
                </a:cubicBezTo>
                <a:cubicBezTo>
                  <a:pt x="3956" y="3161"/>
                  <a:pt x="3983" y="3161"/>
                  <a:pt x="3992" y="3161"/>
                </a:cubicBezTo>
                <a:close/>
                <a:moveTo>
                  <a:pt x="2971" y="3567"/>
                </a:moveTo>
                <a:cubicBezTo>
                  <a:pt x="3018" y="3570"/>
                  <a:pt x="3067" y="3573"/>
                  <a:pt x="3117" y="3576"/>
                </a:cubicBezTo>
                <a:cubicBezTo>
                  <a:pt x="3083" y="3581"/>
                  <a:pt x="3014" y="3584"/>
                  <a:pt x="2930" y="3586"/>
                </a:cubicBezTo>
                <a:lnTo>
                  <a:pt x="2930" y="3586"/>
                </a:lnTo>
                <a:cubicBezTo>
                  <a:pt x="2944" y="3580"/>
                  <a:pt x="2957" y="3574"/>
                  <a:pt x="2971" y="3567"/>
                </a:cubicBezTo>
                <a:close/>
                <a:moveTo>
                  <a:pt x="2862" y="3560"/>
                </a:moveTo>
                <a:cubicBezTo>
                  <a:pt x="2893" y="3562"/>
                  <a:pt x="2925" y="3565"/>
                  <a:pt x="2957" y="3567"/>
                </a:cubicBezTo>
                <a:lnTo>
                  <a:pt x="2957" y="3567"/>
                </a:lnTo>
                <a:cubicBezTo>
                  <a:pt x="2945" y="3573"/>
                  <a:pt x="2932" y="3579"/>
                  <a:pt x="2918" y="3586"/>
                </a:cubicBezTo>
                <a:lnTo>
                  <a:pt x="2918" y="3586"/>
                </a:lnTo>
                <a:cubicBezTo>
                  <a:pt x="2880" y="3587"/>
                  <a:pt x="2840" y="3589"/>
                  <a:pt x="2800" y="3590"/>
                </a:cubicBezTo>
                <a:lnTo>
                  <a:pt x="2800" y="3590"/>
                </a:lnTo>
                <a:lnTo>
                  <a:pt x="2862" y="3560"/>
                </a:lnTo>
                <a:close/>
                <a:moveTo>
                  <a:pt x="2770" y="3554"/>
                </a:moveTo>
                <a:cubicBezTo>
                  <a:pt x="2770" y="3554"/>
                  <a:pt x="2770" y="3554"/>
                  <a:pt x="2771" y="3554"/>
                </a:cubicBezTo>
                <a:lnTo>
                  <a:pt x="2771" y="3554"/>
                </a:lnTo>
                <a:lnTo>
                  <a:pt x="2779" y="3591"/>
                </a:lnTo>
                <a:lnTo>
                  <a:pt x="2779" y="3591"/>
                </a:lnTo>
                <a:cubicBezTo>
                  <a:pt x="2778" y="3591"/>
                  <a:pt x="2778" y="3591"/>
                  <a:pt x="2778" y="3591"/>
                </a:cubicBezTo>
                <a:lnTo>
                  <a:pt x="2778" y="3591"/>
                </a:lnTo>
                <a:lnTo>
                  <a:pt x="2770" y="3554"/>
                </a:lnTo>
                <a:close/>
                <a:moveTo>
                  <a:pt x="2311" y="3590"/>
                </a:moveTo>
                <a:lnTo>
                  <a:pt x="2287" y="3603"/>
                </a:lnTo>
                <a:lnTo>
                  <a:pt x="2474" y="3599"/>
                </a:lnTo>
                <a:lnTo>
                  <a:pt x="2474" y="3599"/>
                </a:lnTo>
                <a:lnTo>
                  <a:pt x="2311" y="3590"/>
                </a:lnTo>
                <a:close/>
                <a:moveTo>
                  <a:pt x="3552" y="3059"/>
                </a:moveTo>
                <a:cubicBezTo>
                  <a:pt x="3444" y="3103"/>
                  <a:pt x="3332" y="3151"/>
                  <a:pt x="3214" y="3203"/>
                </a:cubicBezTo>
                <a:lnTo>
                  <a:pt x="3214" y="3203"/>
                </a:lnTo>
                <a:cubicBezTo>
                  <a:pt x="3208" y="3204"/>
                  <a:pt x="3203" y="3205"/>
                  <a:pt x="3197" y="3206"/>
                </a:cubicBezTo>
                <a:lnTo>
                  <a:pt x="3212" y="3204"/>
                </a:lnTo>
                <a:lnTo>
                  <a:pt x="3212" y="3204"/>
                </a:lnTo>
                <a:cubicBezTo>
                  <a:pt x="3162" y="3226"/>
                  <a:pt x="3110" y="3249"/>
                  <a:pt x="3057" y="3273"/>
                </a:cubicBezTo>
                <a:lnTo>
                  <a:pt x="3057" y="3273"/>
                </a:lnTo>
                <a:cubicBezTo>
                  <a:pt x="2975" y="3286"/>
                  <a:pt x="2899" y="3296"/>
                  <a:pt x="2835" y="3303"/>
                </a:cubicBezTo>
                <a:cubicBezTo>
                  <a:pt x="2884" y="3299"/>
                  <a:pt x="2955" y="3291"/>
                  <a:pt x="3044" y="3279"/>
                </a:cubicBezTo>
                <a:lnTo>
                  <a:pt x="3044" y="3279"/>
                </a:lnTo>
                <a:cubicBezTo>
                  <a:pt x="2974" y="3310"/>
                  <a:pt x="2901" y="3343"/>
                  <a:pt x="2826" y="3378"/>
                </a:cubicBezTo>
                <a:lnTo>
                  <a:pt x="2826" y="3378"/>
                </a:lnTo>
                <a:lnTo>
                  <a:pt x="2732" y="3374"/>
                </a:lnTo>
                <a:lnTo>
                  <a:pt x="2732" y="3374"/>
                </a:lnTo>
                <a:lnTo>
                  <a:pt x="2741" y="3418"/>
                </a:lnTo>
                <a:lnTo>
                  <a:pt x="2741" y="3418"/>
                </a:lnTo>
                <a:cubicBezTo>
                  <a:pt x="2741" y="3418"/>
                  <a:pt x="2740" y="3418"/>
                  <a:pt x="2740" y="3418"/>
                </a:cubicBezTo>
                <a:lnTo>
                  <a:pt x="2740" y="3418"/>
                </a:lnTo>
                <a:lnTo>
                  <a:pt x="2730" y="3374"/>
                </a:lnTo>
                <a:lnTo>
                  <a:pt x="2730" y="3374"/>
                </a:lnTo>
                <a:lnTo>
                  <a:pt x="2726" y="3374"/>
                </a:lnTo>
                <a:lnTo>
                  <a:pt x="2726" y="3374"/>
                </a:lnTo>
                <a:cubicBezTo>
                  <a:pt x="2727" y="3373"/>
                  <a:pt x="2728" y="3372"/>
                  <a:pt x="2730" y="3372"/>
                </a:cubicBezTo>
                <a:lnTo>
                  <a:pt x="2730" y="3372"/>
                </a:lnTo>
                <a:lnTo>
                  <a:pt x="2730" y="3374"/>
                </a:lnTo>
                <a:lnTo>
                  <a:pt x="2730" y="3374"/>
                </a:lnTo>
                <a:lnTo>
                  <a:pt x="2732" y="3374"/>
                </a:lnTo>
                <a:lnTo>
                  <a:pt x="2732" y="3374"/>
                </a:lnTo>
                <a:lnTo>
                  <a:pt x="2731" y="3371"/>
                </a:lnTo>
                <a:lnTo>
                  <a:pt x="2731" y="3371"/>
                </a:lnTo>
                <a:cubicBezTo>
                  <a:pt x="2731" y="3371"/>
                  <a:pt x="2730" y="3372"/>
                  <a:pt x="2730" y="3372"/>
                </a:cubicBezTo>
                <a:lnTo>
                  <a:pt x="2730" y="3372"/>
                </a:lnTo>
                <a:lnTo>
                  <a:pt x="2727" y="3362"/>
                </a:lnTo>
                <a:lnTo>
                  <a:pt x="2727" y="3362"/>
                </a:lnTo>
                <a:cubicBezTo>
                  <a:pt x="2707" y="3371"/>
                  <a:pt x="2687" y="3381"/>
                  <a:pt x="2667" y="3391"/>
                </a:cubicBezTo>
                <a:lnTo>
                  <a:pt x="2217" y="3585"/>
                </a:lnTo>
                <a:lnTo>
                  <a:pt x="2311" y="3590"/>
                </a:lnTo>
                <a:lnTo>
                  <a:pt x="2311" y="3590"/>
                </a:lnTo>
                <a:lnTo>
                  <a:pt x="2667" y="3400"/>
                </a:lnTo>
                <a:cubicBezTo>
                  <a:pt x="2686" y="3392"/>
                  <a:pt x="2703" y="3384"/>
                  <a:pt x="2721" y="3376"/>
                </a:cubicBezTo>
                <a:lnTo>
                  <a:pt x="2721" y="3376"/>
                </a:lnTo>
                <a:lnTo>
                  <a:pt x="2731" y="3422"/>
                </a:lnTo>
                <a:lnTo>
                  <a:pt x="2731" y="3422"/>
                </a:lnTo>
                <a:cubicBezTo>
                  <a:pt x="2716" y="3429"/>
                  <a:pt x="2700" y="3437"/>
                  <a:pt x="2685" y="3444"/>
                </a:cubicBezTo>
                <a:lnTo>
                  <a:pt x="2464" y="3541"/>
                </a:lnTo>
                <a:lnTo>
                  <a:pt x="2711" y="3550"/>
                </a:lnTo>
                <a:cubicBezTo>
                  <a:pt x="2728" y="3551"/>
                  <a:pt x="2745" y="3552"/>
                  <a:pt x="2762" y="3554"/>
                </a:cubicBezTo>
                <a:lnTo>
                  <a:pt x="2762" y="3554"/>
                </a:lnTo>
                <a:lnTo>
                  <a:pt x="2770" y="3591"/>
                </a:lnTo>
                <a:lnTo>
                  <a:pt x="2770" y="3591"/>
                </a:lnTo>
                <a:cubicBezTo>
                  <a:pt x="2751" y="3592"/>
                  <a:pt x="2731" y="3593"/>
                  <a:pt x="2711" y="3594"/>
                </a:cubicBezTo>
                <a:lnTo>
                  <a:pt x="2474" y="3599"/>
                </a:lnTo>
                <a:lnTo>
                  <a:pt x="2474" y="3599"/>
                </a:lnTo>
                <a:lnTo>
                  <a:pt x="2711" y="3612"/>
                </a:lnTo>
                <a:cubicBezTo>
                  <a:pt x="2735" y="3613"/>
                  <a:pt x="2759" y="3613"/>
                  <a:pt x="2783" y="3614"/>
                </a:cubicBezTo>
                <a:lnTo>
                  <a:pt x="2783" y="3614"/>
                </a:lnTo>
                <a:lnTo>
                  <a:pt x="2780" y="3600"/>
                </a:lnTo>
                <a:lnTo>
                  <a:pt x="2780" y="3599"/>
                </a:lnTo>
                <a:lnTo>
                  <a:pt x="2780" y="3599"/>
                </a:lnTo>
                <a:lnTo>
                  <a:pt x="2784" y="3614"/>
                </a:lnTo>
                <a:lnTo>
                  <a:pt x="2784" y="3614"/>
                </a:lnTo>
                <a:cubicBezTo>
                  <a:pt x="2783" y="3614"/>
                  <a:pt x="2783" y="3614"/>
                  <a:pt x="2783" y="3614"/>
                </a:cubicBezTo>
                <a:lnTo>
                  <a:pt x="2783" y="3614"/>
                </a:lnTo>
                <a:lnTo>
                  <a:pt x="2791" y="3647"/>
                </a:lnTo>
                <a:lnTo>
                  <a:pt x="2791" y="3647"/>
                </a:lnTo>
                <a:lnTo>
                  <a:pt x="2784" y="3614"/>
                </a:lnTo>
                <a:lnTo>
                  <a:pt x="2784" y="3614"/>
                </a:lnTo>
                <a:cubicBezTo>
                  <a:pt x="2809" y="3614"/>
                  <a:pt x="2834" y="3614"/>
                  <a:pt x="2860" y="3614"/>
                </a:cubicBezTo>
                <a:lnTo>
                  <a:pt x="2860" y="3614"/>
                </a:lnTo>
                <a:cubicBezTo>
                  <a:pt x="2838" y="3625"/>
                  <a:pt x="2815" y="3636"/>
                  <a:pt x="2791" y="3647"/>
                </a:cubicBezTo>
                <a:lnTo>
                  <a:pt x="2791" y="3647"/>
                </a:lnTo>
                <a:cubicBezTo>
                  <a:pt x="2815" y="3637"/>
                  <a:pt x="2840" y="3626"/>
                  <a:pt x="2866" y="3615"/>
                </a:cubicBezTo>
                <a:lnTo>
                  <a:pt x="2866" y="3615"/>
                </a:lnTo>
                <a:cubicBezTo>
                  <a:pt x="2871" y="3615"/>
                  <a:pt x="2877" y="3615"/>
                  <a:pt x="2882" y="3615"/>
                </a:cubicBezTo>
                <a:cubicBezTo>
                  <a:pt x="2939" y="3615"/>
                  <a:pt x="2995" y="3614"/>
                  <a:pt x="3052" y="3614"/>
                </a:cubicBezTo>
                <a:cubicBezTo>
                  <a:pt x="3166" y="3614"/>
                  <a:pt x="3281" y="3616"/>
                  <a:pt x="3400" y="3629"/>
                </a:cubicBezTo>
                <a:cubicBezTo>
                  <a:pt x="3372" y="3646"/>
                  <a:pt x="3248" y="3652"/>
                  <a:pt x="3069" y="3652"/>
                </a:cubicBezTo>
                <a:cubicBezTo>
                  <a:pt x="2966" y="3652"/>
                  <a:pt x="2844" y="3650"/>
                  <a:pt x="2711" y="3647"/>
                </a:cubicBezTo>
                <a:lnTo>
                  <a:pt x="2093" y="3629"/>
                </a:lnTo>
                <a:lnTo>
                  <a:pt x="2649" y="3356"/>
                </a:lnTo>
                <a:cubicBezTo>
                  <a:pt x="2673" y="3344"/>
                  <a:pt x="2696" y="3333"/>
                  <a:pt x="2720" y="3321"/>
                </a:cubicBezTo>
                <a:lnTo>
                  <a:pt x="2720" y="3321"/>
                </a:lnTo>
                <a:lnTo>
                  <a:pt x="2722" y="3329"/>
                </a:lnTo>
                <a:lnTo>
                  <a:pt x="2807" y="3329"/>
                </a:lnTo>
                <a:cubicBezTo>
                  <a:pt x="2779" y="3338"/>
                  <a:pt x="2754" y="3349"/>
                  <a:pt x="2729" y="3361"/>
                </a:cubicBezTo>
                <a:lnTo>
                  <a:pt x="2729" y="3361"/>
                </a:lnTo>
                <a:lnTo>
                  <a:pt x="2722" y="3329"/>
                </a:lnTo>
                <a:lnTo>
                  <a:pt x="2720" y="3329"/>
                </a:lnTo>
                <a:lnTo>
                  <a:pt x="2727" y="3362"/>
                </a:lnTo>
                <a:lnTo>
                  <a:pt x="2727" y="3362"/>
                </a:lnTo>
                <a:cubicBezTo>
                  <a:pt x="2728" y="3361"/>
                  <a:pt x="2728" y="3361"/>
                  <a:pt x="2729" y="3361"/>
                </a:cubicBezTo>
                <a:lnTo>
                  <a:pt x="2729" y="3361"/>
                </a:lnTo>
                <a:lnTo>
                  <a:pt x="2731" y="3371"/>
                </a:lnTo>
                <a:lnTo>
                  <a:pt x="2731" y="3371"/>
                </a:lnTo>
                <a:cubicBezTo>
                  <a:pt x="2767" y="3354"/>
                  <a:pt x="2801" y="3337"/>
                  <a:pt x="2835" y="3320"/>
                </a:cubicBezTo>
                <a:lnTo>
                  <a:pt x="2835" y="3320"/>
                </a:lnTo>
                <a:cubicBezTo>
                  <a:pt x="2825" y="3323"/>
                  <a:pt x="2816" y="3326"/>
                  <a:pt x="2807" y="3329"/>
                </a:cubicBezTo>
                <a:lnTo>
                  <a:pt x="2807" y="3329"/>
                </a:lnTo>
                <a:cubicBezTo>
                  <a:pt x="2781" y="3329"/>
                  <a:pt x="2755" y="3329"/>
                  <a:pt x="2721" y="3321"/>
                </a:cubicBezTo>
                <a:lnTo>
                  <a:pt x="2721" y="3321"/>
                </a:lnTo>
                <a:cubicBezTo>
                  <a:pt x="2813" y="3276"/>
                  <a:pt x="2911" y="3233"/>
                  <a:pt x="3011" y="3191"/>
                </a:cubicBezTo>
                <a:lnTo>
                  <a:pt x="3011" y="3191"/>
                </a:lnTo>
                <a:cubicBezTo>
                  <a:pt x="3221" y="3142"/>
                  <a:pt x="3376" y="3100"/>
                  <a:pt x="3552" y="3059"/>
                </a:cubicBezTo>
                <a:close/>
                <a:moveTo>
                  <a:pt x="8177" y="3647"/>
                </a:moveTo>
                <a:lnTo>
                  <a:pt x="8177" y="3647"/>
                </a:lnTo>
                <a:cubicBezTo>
                  <a:pt x="8133" y="3653"/>
                  <a:pt x="8075" y="3659"/>
                  <a:pt x="8012" y="3664"/>
                </a:cubicBezTo>
                <a:lnTo>
                  <a:pt x="8012" y="3664"/>
                </a:lnTo>
                <a:cubicBezTo>
                  <a:pt x="8065" y="3659"/>
                  <a:pt x="8120" y="3653"/>
                  <a:pt x="8177" y="3647"/>
                </a:cubicBezTo>
                <a:close/>
                <a:moveTo>
                  <a:pt x="7891" y="3639"/>
                </a:moveTo>
                <a:cubicBezTo>
                  <a:pt x="7850" y="3653"/>
                  <a:pt x="7809" y="3666"/>
                  <a:pt x="7768" y="3678"/>
                </a:cubicBezTo>
                <a:lnTo>
                  <a:pt x="7768" y="3678"/>
                </a:lnTo>
                <a:cubicBezTo>
                  <a:pt x="7737" y="3680"/>
                  <a:pt x="7708" y="3680"/>
                  <a:pt x="7681" y="3681"/>
                </a:cubicBezTo>
                <a:lnTo>
                  <a:pt x="7681" y="3681"/>
                </a:lnTo>
                <a:cubicBezTo>
                  <a:pt x="7710" y="3671"/>
                  <a:pt x="7715" y="3661"/>
                  <a:pt x="7677" y="3654"/>
                </a:cubicBezTo>
                <a:lnTo>
                  <a:pt x="7677" y="3654"/>
                </a:lnTo>
                <a:cubicBezTo>
                  <a:pt x="7745" y="3650"/>
                  <a:pt x="7818" y="3645"/>
                  <a:pt x="7891" y="3639"/>
                </a:cubicBezTo>
                <a:close/>
                <a:moveTo>
                  <a:pt x="6266" y="3677"/>
                </a:moveTo>
                <a:cubicBezTo>
                  <a:pt x="6373" y="3677"/>
                  <a:pt x="6459" y="3679"/>
                  <a:pt x="6535" y="3683"/>
                </a:cubicBezTo>
                <a:lnTo>
                  <a:pt x="6535" y="3683"/>
                </a:lnTo>
                <a:cubicBezTo>
                  <a:pt x="6252" y="3690"/>
                  <a:pt x="5957" y="3679"/>
                  <a:pt x="6561" y="3709"/>
                </a:cubicBezTo>
                <a:cubicBezTo>
                  <a:pt x="6416" y="3714"/>
                  <a:pt x="6306" y="3715"/>
                  <a:pt x="6211" y="3715"/>
                </a:cubicBezTo>
                <a:cubicBezTo>
                  <a:pt x="6001" y="3715"/>
                  <a:pt x="5866" y="3707"/>
                  <a:pt x="5584" y="3707"/>
                </a:cubicBezTo>
                <a:lnTo>
                  <a:pt x="5584" y="3707"/>
                </a:lnTo>
                <a:cubicBezTo>
                  <a:pt x="5555" y="3704"/>
                  <a:pt x="5515" y="3702"/>
                  <a:pt x="5457" y="3700"/>
                </a:cubicBezTo>
                <a:cubicBezTo>
                  <a:pt x="5831" y="3684"/>
                  <a:pt x="6080" y="3677"/>
                  <a:pt x="6266" y="3677"/>
                </a:cubicBezTo>
                <a:close/>
                <a:moveTo>
                  <a:pt x="36" y="3700"/>
                </a:moveTo>
                <a:cubicBezTo>
                  <a:pt x="36" y="3700"/>
                  <a:pt x="36" y="3700"/>
                  <a:pt x="37" y="3700"/>
                </a:cubicBezTo>
                <a:lnTo>
                  <a:pt x="37" y="3700"/>
                </a:lnTo>
                <a:lnTo>
                  <a:pt x="38" y="3718"/>
                </a:lnTo>
                <a:lnTo>
                  <a:pt x="38" y="3718"/>
                </a:lnTo>
                <a:cubicBezTo>
                  <a:pt x="38" y="3718"/>
                  <a:pt x="38" y="3718"/>
                  <a:pt x="38" y="3718"/>
                </a:cubicBezTo>
                <a:lnTo>
                  <a:pt x="38" y="3718"/>
                </a:lnTo>
                <a:lnTo>
                  <a:pt x="36" y="3700"/>
                </a:lnTo>
                <a:close/>
                <a:moveTo>
                  <a:pt x="41" y="3750"/>
                </a:moveTo>
                <a:lnTo>
                  <a:pt x="41" y="3750"/>
                </a:lnTo>
                <a:cubicBezTo>
                  <a:pt x="41" y="3750"/>
                  <a:pt x="41" y="3750"/>
                  <a:pt x="41" y="3750"/>
                </a:cubicBezTo>
                <a:lnTo>
                  <a:pt x="41" y="3750"/>
                </a:lnTo>
                <a:lnTo>
                  <a:pt x="45" y="3788"/>
                </a:lnTo>
                <a:lnTo>
                  <a:pt x="41" y="3750"/>
                </a:lnTo>
                <a:close/>
                <a:moveTo>
                  <a:pt x="7734" y="3689"/>
                </a:moveTo>
                <a:cubicBezTo>
                  <a:pt x="7606" y="3727"/>
                  <a:pt x="7479" y="3762"/>
                  <a:pt x="7328" y="3802"/>
                </a:cubicBezTo>
                <a:lnTo>
                  <a:pt x="7328" y="3802"/>
                </a:lnTo>
                <a:cubicBezTo>
                  <a:pt x="7125" y="3778"/>
                  <a:pt x="7461" y="3734"/>
                  <a:pt x="7624" y="3697"/>
                </a:cubicBezTo>
                <a:lnTo>
                  <a:pt x="7624" y="3697"/>
                </a:lnTo>
                <a:cubicBezTo>
                  <a:pt x="7659" y="3694"/>
                  <a:pt x="7696" y="3692"/>
                  <a:pt x="7734" y="3689"/>
                </a:cubicBezTo>
                <a:close/>
                <a:moveTo>
                  <a:pt x="625" y="3727"/>
                </a:moveTo>
                <a:lnTo>
                  <a:pt x="625" y="3727"/>
                </a:lnTo>
                <a:cubicBezTo>
                  <a:pt x="478" y="3750"/>
                  <a:pt x="303" y="3783"/>
                  <a:pt x="126" y="3817"/>
                </a:cubicBezTo>
                <a:lnTo>
                  <a:pt x="126" y="3817"/>
                </a:lnTo>
                <a:cubicBezTo>
                  <a:pt x="101" y="3819"/>
                  <a:pt x="75" y="3821"/>
                  <a:pt x="48" y="3823"/>
                </a:cubicBezTo>
                <a:lnTo>
                  <a:pt x="48" y="3823"/>
                </a:lnTo>
                <a:lnTo>
                  <a:pt x="45" y="3788"/>
                </a:lnTo>
                <a:lnTo>
                  <a:pt x="48" y="3823"/>
                </a:lnTo>
                <a:lnTo>
                  <a:pt x="48" y="3823"/>
                </a:lnTo>
                <a:cubicBezTo>
                  <a:pt x="46" y="3823"/>
                  <a:pt x="45" y="3823"/>
                  <a:pt x="44" y="3823"/>
                </a:cubicBezTo>
                <a:lnTo>
                  <a:pt x="44" y="3823"/>
                </a:lnTo>
                <a:lnTo>
                  <a:pt x="40" y="3788"/>
                </a:lnTo>
                <a:lnTo>
                  <a:pt x="42" y="3823"/>
                </a:lnTo>
                <a:lnTo>
                  <a:pt x="42" y="3823"/>
                </a:lnTo>
                <a:cubicBezTo>
                  <a:pt x="40" y="3823"/>
                  <a:pt x="38" y="3824"/>
                  <a:pt x="36" y="3824"/>
                </a:cubicBezTo>
                <a:lnTo>
                  <a:pt x="27" y="3753"/>
                </a:lnTo>
                <a:cubicBezTo>
                  <a:pt x="30" y="3752"/>
                  <a:pt x="33" y="3752"/>
                  <a:pt x="36" y="3751"/>
                </a:cubicBezTo>
                <a:lnTo>
                  <a:pt x="36" y="3751"/>
                </a:lnTo>
                <a:lnTo>
                  <a:pt x="40" y="3788"/>
                </a:lnTo>
                <a:lnTo>
                  <a:pt x="38" y="3750"/>
                </a:lnTo>
                <a:lnTo>
                  <a:pt x="38" y="3750"/>
                </a:lnTo>
                <a:cubicBezTo>
                  <a:pt x="37" y="3751"/>
                  <a:pt x="37" y="3751"/>
                  <a:pt x="36" y="3751"/>
                </a:cubicBezTo>
                <a:lnTo>
                  <a:pt x="36" y="3751"/>
                </a:lnTo>
                <a:lnTo>
                  <a:pt x="36" y="3744"/>
                </a:lnTo>
                <a:cubicBezTo>
                  <a:pt x="36" y="3744"/>
                  <a:pt x="37" y="3744"/>
                  <a:pt x="37" y="3744"/>
                </a:cubicBezTo>
                <a:lnTo>
                  <a:pt x="37" y="3744"/>
                </a:lnTo>
                <a:lnTo>
                  <a:pt x="38" y="3750"/>
                </a:lnTo>
                <a:lnTo>
                  <a:pt x="38" y="3750"/>
                </a:lnTo>
                <a:cubicBezTo>
                  <a:pt x="39" y="3750"/>
                  <a:pt x="40" y="3750"/>
                  <a:pt x="41" y="3750"/>
                </a:cubicBezTo>
                <a:lnTo>
                  <a:pt x="41" y="3750"/>
                </a:lnTo>
                <a:lnTo>
                  <a:pt x="40" y="3744"/>
                </a:lnTo>
                <a:lnTo>
                  <a:pt x="40" y="3744"/>
                </a:lnTo>
                <a:cubicBezTo>
                  <a:pt x="40" y="3744"/>
                  <a:pt x="40" y="3744"/>
                  <a:pt x="41" y="3744"/>
                </a:cubicBezTo>
                <a:lnTo>
                  <a:pt x="41" y="3744"/>
                </a:lnTo>
                <a:lnTo>
                  <a:pt x="41" y="3750"/>
                </a:lnTo>
                <a:lnTo>
                  <a:pt x="41" y="3750"/>
                </a:lnTo>
                <a:cubicBezTo>
                  <a:pt x="50" y="3747"/>
                  <a:pt x="59" y="3745"/>
                  <a:pt x="69" y="3743"/>
                </a:cubicBezTo>
                <a:lnTo>
                  <a:pt x="69" y="3743"/>
                </a:lnTo>
                <a:cubicBezTo>
                  <a:pt x="270" y="3735"/>
                  <a:pt x="468" y="3727"/>
                  <a:pt x="625" y="3727"/>
                </a:cubicBezTo>
                <a:close/>
                <a:moveTo>
                  <a:pt x="2861" y="3224"/>
                </a:moveTo>
                <a:lnTo>
                  <a:pt x="2861" y="3224"/>
                </a:lnTo>
                <a:cubicBezTo>
                  <a:pt x="2793" y="3267"/>
                  <a:pt x="2721" y="3307"/>
                  <a:pt x="2641" y="3347"/>
                </a:cubicBezTo>
                <a:lnTo>
                  <a:pt x="1996" y="3665"/>
                </a:lnTo>
                <a:lnTo>
                  <a:pt x="2711" y="3656"/>
                </a:lnTo>
                <a:cubicBezTo>
                  <a:pt x="3041" y="3656"/>
                  <a:pt x="3432" y="3697"/>
                  <a:pt x="3869" y="3697"/>
                </a:cubicBezTo>
                <a:cubicBezTo>
                  <a:pt x="4006" y="3697"/>
                  <a:pt x="4147" y="3693"/>
                  <a:pt x="4292" y="3682"/>
                </a:cubicBezTo>
                <a:lnTo>
                  <a:pt x="4292" y="3682"/>
                </a:lnTo>
                <a:lnTo>
                  <a:pt x="4239" y="3718"/>
                </a:lnTo>
                <a:cubicBezTo>
                  <a:pt x="4345" y="3718"/>
                  <a:pt x="4530" y="3706"/>
                  <a:pt x="4717" y="3706"/>
                </a:cubicBezTo>
                <a:cubicBezTo>
                  <a:pt x="4764" y="3706"/>
                  <a:pt x="4811" y="3707"/>
                  <a:pt x="4857" y="3709"/>
                </a:cubicBezTo>
                <a:lnTo>
                  <a:pt x="4442" y="3753"/>
                </a:lnTo>
                <a:cubicBezTo>
                  <a:pt x="4564" y="3746"/>
                  <a:pt x="4685" y="3744"/>
                  <a:pt x="4804" y="3744"/>
                </a:cubicBezTo>
                <a:cubicBezTo>
                  <a:pt x="4956" y="3744"/>
                  <a:pt x="5106" y="3748"/>
                  <a:pt x="5255" y="3753"/>
                </a:cubicBezTo>
                <a:lnTo>
                  <a:pt x="5255" y="3753"/>
                </a:lnTo>
                <a:cubicBezTo>
                  <a:pt x="5051" y="3792"/>
                  <a:pt x="4550" y="3838"/>
                  <a:pt x="4159" y="3850"/>
                </a:cubicBezTo>
                <a:cubicBezTo>
                  <a:pt x="4195" y="3841"/>
                  <a:pt x="4071" y="3824"/>
                  <a:pt x="4009" y="3815"/>
                </a:cubicBezTo>
                <a:cubicBezTo>
                  <a:pt x="2861" y="3806"/>
                  <a:pt x="2252" y="3780"/>
                  <a:pt x="1184" y="3771"/>
                </a:cubicBezTo>
                <a:cubicBezTo>
                  <a:pt x="1122" y="3759"/>
                  <a:pt x="889" y="3745"/>
                  <a:pt x="784" y="3731"/>
                </a:cubicBezTo>
                <a:lnTo>
                  <a:pt x="784" y="3731"/>
                </a:lnTo>
                <a:cubicBezTo>
                  <a:pt x="854" y="3717"/>
                  <a:pt x="921" y="3703"/>
                  <a:pt x="981" y="3691"/>
                </a:cubicBezTo>
                <a:cubicBezTo>
                  <a:pt x="971" y="3690"/>
                  <a:pt x="959" y="3689"/>
                  <a:pt x="944" y="3689"/>
                </a:cubicBezTo>
                <a:cubicBezTo>
                  <a:pt x="892" y="3689"/>
                  <a:pt x="806" y="3699"/>
                  <a:pt x="701" y="3715"/>
                </a:cubicBezTo>
                <a:lnTo>
                  <a:pt x="701" y="3715"/>
                </a:lnTo>
                <a:cubicBezTo>
                  <a:pt x="605" y="3721"/>
                  <a:pt x="498" y="3729"/>
                  <a:pt x="332" y="3729"/>
                </a:cubicBezTo>
                <a:cubicBezTo>
                  <a:pt x="281" y="3729"/>
                  <a:pt x="224" y="3728"/>
                  <a:pt x="159" y="3727"/>
                </a:cubicBezTo>
                <a:cubicBezTo>
                  <a:pt x="152" y="3727"/>
                  <a:pt x="145" y="3726"/>
                  <a:pt x="138" y="3726"/>
                </a:cubicBezTo>
                <a:lnTo>
                  <a:pt x="138" y="3726"/>
                </a:lnTo>
                <a:cubicBezTo>
                  <a:pt x="172" y="3718"/>
                  <a:pt x="208" y="3709"/>
                  <a:pt x="244" y="3701"/>
                </a:cubicBezTo>
                <a:lnTo>
                  <a:pt x="244" y="3701"/>
                </a:lnTo>
                <a:cubicBezTo>
                  <a:pt x="443" y="3701"/>
                  <a:pt x="648" y="3696"/>
                  <a:pt x="416" y="3665"/>
                </a:cubicBezTo>
                <a:lnTo>
                  <a:pt x="416" y="3665"/>
                </a:lnTo>
                <a:cubicBezTo>
                  <a:pt x="408" y="3673"/>
                  <a:pt x="373" y="3679"/>
                  <a:pt x="319" y="3683"/>
                </a:cubicBezTo>
                <a:lnTo>
                  <a:pt x="319" y="3683"/>
                </a:lnTo>
                <a:cubicBezTo>
                  <a:pt x="603" y="3616"/>
                  <a:pt x="945" y="3539"/>
                  <a:pt x="1325" y="3462"/>
                </a:cubicBezTo>
                <a:cubicBezTo>
                  <a:pt x="1656" y="3402"/>
                  <a:pt x="1792" y="3384"/>
                  <a:pt x="1841" y="3384"/>
                </a:cubicBezTo>
                <a:cubicBezTo>
                  <a:pt x="1907" y="3384"/>
                  <a:pt x="1820" y="3415"/>
                  <a:pt x="1834" y="3415"/>
                </a:cubicBezTo>
                <a:cubicBezTo>
                  <a:pt x="1837" y="3415"/>
                  <a:pt x="1846" y="3413"/>
                  <a:pt x="1864" y="3409"/>
                </a:cubicBezTo>
                <a:cubicBezTo>
                  <a:pt x="2316" y="3336"/>
                  <a:pt x="2624" y="3276"/>
                  <a:pt x="2861" y="3224"/>
                </a:cubicBezTo>
                <a:close/>
                <a:moveTo>
                  <a:pt x="8934" y="3609"/>
                </a:moveTo>
                <a:cubicBezTo>
                  <a:pt x="9115" y="3669"/>
                  <a:pt x="9168" y="3766"/>
                  <a:pt x="9090" y="3828"/>
                </a:cubicBezTo>
                <a:lnTo>
                  <a:pt x="9090" y="3828"/>
                </a:lnTo>
                <a:cubicBezTo>
                  <a:pt x="9020" y="3843"/>
                  <a:pt x="8948" y="3858"/>
                  <a:pt x="8876" y="3872"/>
                </a:cubicBezTo>
                <a:lnTo>
                  <a:pt x="8876" y="3872"/>
                </a:lnTo>
                <a:cubicBezTo>
                  <a:pt x="8688" y="3865"/>
                  <a:pt x="8269" y="3854"/>
                  <a:pt x="7911" y="3839"/>
                </a:cubicBezTo>
                <a:lnTo>
                  <a:pt x="7911" y="3839"/>
                </a:lnTo>
                <a:cubicBezTo>
                  <a:pt x="8218" y="3746"/>
                  <a:pt x="8572" y="3654"/>
                  <a:pt x="8620" y="3654"/>
                </a:cubicBezTo>
                <a:cubicBezTo>
                  <a:pt x="8643" y="3654"/>
                  <a:pt x="8590" y="3677"/>
                  <a:pt x="8415" y="3735"/>
                </a:cubicBezTo>
                <a:lnTo>
                  <a:pt x="8327" y="3762"/>
                </a:lnTo>
                <a:cubicBezTo>
                  <a:pt x="8307" y="3777"/>
                  <a:pt x="8307" y="3783"/>
                  <a:pt x="8325" y="3783"/>
                </a:cubicBezTo>
                <a:cubicBezTo>
                  <a:pt x="8385" y="3783"/>
                  <a:pt x="8648" y="3704"/>
                  <a:pt x="8934" y="3609"/>
                </a:cubicBezTo>
                <a:close/>
                <a:moveTo>
                  <a:pt x="8406" y="3956"/>
                </a:moveTo>
                <a:cubicBezTo>
                  <a:pt x="8402" y="3957"/>
                  <a:pt x="8397" y="3957"/>
                  <a:pt x="8392" y="3958"/>
                </a:cubicBezTo>
                <a:lnTo>
                  <a:pt x="8392" y="3958"/>
                </a:lnTo>
                <a:cubicBezTo>
                  <a:pt x="8397" y="3957"/>
                  <a:pt x="8402" y="3957"/>
                  <a:pt x="8406" y="3956"/>
                </a:cubicBezTo>
                <a:close/>
                <a:moveTo>
                  <a:pt x="8057" y="3998"/>
                </a:moveTo>
                <a:cubicBezTo>
                  <a:pt x="7954" y="4012"/>
                  <a:pt x="7850" y="4027"/>
                  <a:pt x="7745" y="4043"/>
                </a:cubicBezTo>
                <a:lnTo>
                  <a:pt x="7745" y="4043"/>
                </a:lnTo>
                <a:lnTo>
                  <a:pt x="7780" y="4000"/>
                </a:lnTo>
                <a:cubicBezTo>
                  <a:pt x="7873" y="4000"/>
                  <a:pt x="7965" y="4000"/>
                  <a:pt x="8057" y="3998"/>
                </a:cubicBezTo>
                <a:close/>
                <a:moveTo>
                  <a:pt x="8208" y="3996"/>
                </a:moveTo>
                <a:cubicBezTo>
                  <a:pt x="8115" y="4012"/>
                  <a:pt x="8023" y="4028"/>
                  <a:pt x="7930" y="4044"/>
                </a:cubicBezTo>
                <a:cubicBezTo>
                  <a:pt x="7960" y="4031"/>
                  <a:pt x="8037" y="4014"/>
                  <a:pt x="8127" y="3997"/>
                </a:cubicBezTo>
                <a:lnTo>
                  <a:pt x="8127" y="3997"/>
                </a:lnTo>
                <a:cubicBezTo>
                  <a:pt x="8154" y="3997"/>
                  <a:pt x="8181" y="3996"/>
                  <a:pt x="8208" y="3996"/>
                </a:cubicBezTo>
                <a:close/>
                <a:moveTo>
                  <a:pt x="7736" y="4044"/>
                </a:moveTo>
                <a:cubicBezTo>
                  <a:pt x="7662" y="4056"/>
                  <a:pt x="7588" y="4068"/>
                  <a:pt x="7514" y="4080"/>
                </a:cubicBezTo>
                <a:lnTo>
                  <a:pt x="7514" y="4080"/>
                </a:lnTo>
                <a:cubicBezTo>
                  <a:pt x="7549" y="4068"/>
                  <a:pt x="7585" y="4057"/>
                  <a:pt x="7620" y="4045"/>
                </a:cubicBezTo>
                <a:lnTo>
                  <a:pt x="7620" y="4045"/>
                </a:lnTo>
                <a:cubicBezTo>
                  <a:pt x="7660" y="4045"/>
                  <a:pt x="7699" y="4044"/>
                  <a:pt x="7736" y="4044"/>
                </a:cubicBezTo>
                <a:close/>
                <a:moveTo>
                  <a:pt x="6614" y="4065"/>
                </a:moveTo>
                <a:lnTo>
                  <a:pt x="6614" y="4065"/>
                </a:lnTo>
                <a:cubicBezTo>
                  <a:pt x="6534" y="4089"/>
                  <a:pt x="6443" y="4115"/>
                  <a:pt x="6340" y="4142"/>
                </a:cubicBezTo>
                <a:cubicBezTo>
                  <a:pt x="6252" y="4159"/>
                  <a:pt x="6213" y="4165"/>
                  <a:pt x="6198" y="4165"/>
                </a:cubicBezTo>
                <a:cubicBezTo>
                  <a:pt x="6173" y="4165"/>
                  <a:pt x="6207" y="4151"/>
                  <a:pt x="6191" y="4151"/>
                </a:cubicBezTo>
                <a:cubicBezTo>
                  <a:pt x="6173" y="4151"/>
                  <a:pt x="6083" y="4170"/>
                  <a:pt x="5740" y="4256"/>
                </a:cubicBezTo>
                <a:cubicBezTo>
                  <a:pt x="5900" y="4192"/>
                  <a:pt x="6075" y="4128"/>
                  <a:pt x="6377" y="4071"/>
                </a:cubicBezTo>
                <a:lnTo>
                  <a:pt x="6377" y="4071"/>
                </a:lnTo>
                <a:cubicBezTo>
                  <a:pt x="6456" y="4069"/>
                  <a:pt x="6535" y="4067"/>
                  <a:pt x="6614" y="4065"/>
                </a:cubicBezTo>
                <a:close/>
                <a:moveTo>
                  <a:pt x="7771" y="4133"/>
                </a:moveTo>
                <a:cubicBezTo>
                  <a:pt x="7532" y="4203"/>
                  <a:pt x="7082" y="4336"/>
                  <a:pt x="6596" y="4468"/>
                </a:cubicBezTo>
                <a:cubicBezTo>
                  <a:pt x="6498" y="4496"/>
                  <a:pt x="6399" y="4523"/>
                  <a:pt x="6301" y="4550"/>
                </a:cubicBezTo>
                <a:lnTo>
                  <a:pt x="6301" y="4550"/>
                </a:lnTo>
                <a:cubicBezTo>
                  <a:pt x="6168" y="4559"/>
                  <a:pt x="6049" y="4568"/>
                  <a:pt x="5940" y="4578"/>
                </a:cubicBezTo>
                <a:lnTo>
                  <a:pt x="5940" y="4578"/>
                </a:lnTo>
                <a:cubicBezTo>
                  <a:pt x="6361" y="4483"/>
                  <a:pt x="6721" y="4384"/>
                  <a:pt x="6960" y="4292"/>
                </a:cubicBezTo>
                <a:lnTo>
                  <a:pt x="6994" y="4292"/>
                </a:lnTo>
                <a:lnTo>
                  <a:pt x="7771" y="4133"/>
                </a:lnTo>
                <a:close/>
                <a:moveTo>
                  <a:pt x="10137" y="4742"/>
                </a:moveTo>
                <a:lnTo>
                  <a:pt x="10137" y="4742"/>
                </a:lnTo>
                <a:cubicBezTo>
                  <a:pt x="10127" y="4746"/>
                  <a:pt x="10117" y="4749"/>
                  <a:pt x="10107" y="4753"/>
                </a:cubicBezTo>
                <a:lnTo>
                  <a:pt x="10107" y="4753"/>
                </a:lnTo>
                <a:cubicBezTo>
                  <a:pt x="10116" y="4749"/>
                  <a:pt x="10126" y="4746"/>
                  <a:pt x="10137" y="4742"/>
                </a:cubicBezTo>
                <a:close/>
                <a:moveTo>
                  <a:pt x="5683" y="4828"/>
                </a:moveTo>
                <a:cubicBezTo>
                  <a:pt x="5677" y="4829"/>
                  <a:pt x="5672" y="4830"/>
                  <a:pt x="5669" y="4830"/>
                </a:cubicBezTo>
                <a:lnTo>
                  <a:pt x="5683" y="4828"/>
                </a:lnTo>
                <a:close/>
                <a:moveTo>
                  <a:pt x="3002" y="4829"/>
                </a:moveTo>
                <a:cubicBezTo>
                  <a:pt x="2901" y="4843"/>
                  <a:pt x="2798" y="4859"/>
                  <a:pt x="2694" y="4874"/>
                </a:cubicBezTo>
                <a:cubicBezTo>
                  <a:pt x="2798" y="4857"/>
                  <a:pt x="2902" y="4842"/>
                  <a:pt x="3002" y="4829"/>
                </a:cubicBezTo>
                <a:close/>
                <a:moveTo>
                  <a:pt x="9440" y="4954"/>
                </a:moveTo>
                <a:cubicBezTo>
                  <a:pt x="9380" y="4968"/>
                  <a:pt x="9333" y="4981"/>
                  <a:pt x="9300" y="4991"/>
                </a:cubicBezTo>
                <a:lnTo>
                  <a:pt x="9300" y="4991"/>
                </a:lnTo>
                <a:cubicBezTo>
                  <a:pt x="9347" y="4979"/>
                  <a:pt x="9393" y="4967"/>
                  <a:pt x="9440" y="4954"/>
                </a:cubicBezTo>
                <a:close/>
                <a:moveTo>
                  <a:pt x="4203" y="5007"/>
                </a:moveTo>
                <a:lnTo>
                  <a:pt x="4185" y="5009"/>
                </a:lnTo>
                <a:lnTo>
                  <a:pt x="4185" y="5009"/>
                </a:lnTo>
                <a:cubicBezTo>
                  <a:pt x="4194" y="5008"/>
                  <a:pt x="4200" y="5007"/>
                  <a:pt x="4203" y="5007"/>
                </a:cubicBezTo>
                <a:close/>
                <a:moveTo>
                  <a:pt x="4892" y="5060"/>
                </a:moveTo>
                <a:lnTo>
                  <a:pt x="4892" y="5060"/>
                </a:lnTo>
                <a:cubicBezTo>
                  <a:pt x="4894" y="5060"/>
                  <a:pt x="4894" y="5061"/>
                  <a:pt x="4895" y="5061"/>
                </a:cubicBezTo>
                <a:lnTo>
                  <a:pt x="4895" y="5061"/>
                </a:lnTo>
                <a:cubicBezTo>
                  <a:pt x="4894" y="5061"/>
                  <a:pt x="4893" y="5060"/>
                  <a:pt x="4892" y="5060"/>
                </a:cubicBezTo>
                <a:close/>
                <a:moveTo>
                  <a:pt x="4724" y="5060"/>
                </a:moveTo>
                <a:cubicBezTo>
                  <a:pt x="4699" y="5062"/>
                  <a:pt x="4672" y="5063"/>
                  <a:pt x="4646" y="5065"/>
                </a:cubicBezTo>
                <a:lnTo>
                  <a:pt x="4646" y="5065"/>
                </a:lnTo>
                <a:cubicBezTo>
                  <a:pt x="4678" y="5062"/>
                  <a:pt x="4705" y="5060"/>
                  <a:pt x="4724" y="5060"/>
                </a:cubicBezTo>
                <a:close/>
                <a:moveTo>
                  <a:pt x="4631" y="5110"/>
                </a:moveTo>
                <a:cubicBezTo>
                  <a:pt x="4526" y="5124"/>
                  <a:pt x="4398" y="5138"/>
                  <a:pt x="4263" y="5148"/>
                </a:cubicBezTo>
                <a:lnTo>
                  <a:pt x="4263" y="5148"/>
                </a:lnTo>
                <a:cubicBezTo>
                  <a:pt x="4333" y="5137"/>
                  <a:pt x="4405" y="5125"/>
                  <a:pt x="4477" y="5113"/>
                </a:cubicBezTo>
                <a:lnTo>
                  <a:pt x="4631" y="5110"/>
                </a:lnTo>
                <a:close/>
                <a:moveTo>
                  <a:pt x="9802" y="4830"/>
                </a:moveTo>
                <a:lnTo>
                  <a:pt x="9868" y="4835"/>
                </a:lnTo>
                <a:lnTo>
                  <a:pt x="9868" y="4835"/>
                </a:lnTo>
                <a:cubicBezTo>
                  <a:pt x="9709" y="4887"/>
                  <a:pt x="9550" y="4935"/>
                  <a:pt x="9387" y="4980"/>
                </a:cubicBezTo>
                <a:cubicBezTo>
                  <a:pt x="9304" y="5004"/>
                  <a:pt x="9259" y="5013"/>
                  <a:pt x="9248" y="5013"/>
                </a:cubicBezTo>
                <a:cubicBezTo>
                  <a:pt x="9237" y="5013"/>
                  <a:pt x="9256" y="5005"/>
                  <a:pt x="9300" y="4991"/>
                </a:cubicBezTo>
                <a:lnTo>
                  <a:pt x="9300" y="4991"/>
                </a:lnTo>
                <a:cubicBezTo>
                  <a:pt x="9155" y="5029"/>
                  <a:pt x="9010" y="5065"/>
                  <a:pt x="8865" y="5100"/>
                </a:cubicBezTo>
                <a:lnTo>
                  <a:pt x="8865" y="5100"/>
                </a:lnTo>
                <a:cubicBezTo>
                  <a:pt x="8429" y="5106"/>
                  <a:pt x="8039" y="5115"/>
                  <a:pt x="7786" y="5130"/>
                </a:cubicBezTo>
                <a:lnTo>
                  <a:pt x="7542" y="5130"/>
                </a:lnTo>
                <a:cubicBezTo>
                  <a:pt x="7590" y="5104"/>
                  <a:pt x="7663" y="5071"/>
                  <a:pt x="7700" y="5060"/>
                </a:cubicBezTo>
                <a:lnTo>
                  <a:pt x="7700" y="5060"/>
                </a:lnTo>
                <a:lnTo>
                  <a:pt x="7127" y="5130"/>
                </a:lnTo>
                <a:lnTo>
                  <a:pt x="6914" y="5130"/>
                </a:lnTo>
                <a:cubicBezTo>
                  <a:pt x="6847" y="5130"/>
                  <a:pt x="6779" y="5130"/>
                  <a:pt x="6711" y="5130"/>
                </a:cubicBezTo>
                <a:cubicBezTo>
                  <a:pt x="6379" y="5130"/>
                  <a:pt x="6042" y="5137"/>
                  <a:pt x="5711" y="5149"/>
                </a:cubicBezTo>
                <a:lnTo>
                  <a:pt x="5711" y="5149"/>
                </a:lnTo>
                <a:cubicBezTo>
                  <a:pt x="5714" y="5131"/>
                  <a:pt x="5732" y="5118"/>
                  <a:pt x="5766" y="5104"/>
                </a:cubicBezTo>
                <a:cubicBezTo>
                  <a:pt x="5828" y="5078"/>
                  <a:pt x="5961" y="5069"/>
                  <a:pt x="6181" y="5060"/>
                </a:cubicBezTo>
                <a:cubicBezTo>
                  <a:pt x="6120" y="5060"/>
                  <a:pt x="6049" y="5051"/>
                  <a:pt x="5978" y="5051"/>
                </a:cubicBezTo>
                <a:lnTo>
                  <a:pt x="5749" y="5051"/>
                </a:lnTo>
                <a:cubicBezTo>
                  <a:pt x="5723" y="5048"/>
                  <a:pt x="5697" y="5047"/>
                  <a:pt x="5669" y="5047"/>
                </a:cubicBezTo>
                <a:cubicBezTo>
                  <a:pt x="5603" y="5047"/>
                  <a:pt x="5526" y="5054"/>
                  <a:pt x="5413" y="5060"/>
                </a:cubicBezTo>
                <a:cubicBezTo>
                  <a:pt x="5449" y="5060"/>
                  <a:pt x="5466" y="5086"/>
                  <a:pt x="5475" y="5104"/>
                </a:cubicBezTo>
                <a:cubicBezTo>
                  <a:pt x="5484" y="5130"/>
                  <a:pt x="5466" y="5148"/>
                  <a:pt x="5369" y="5148"/>
                </a:cubicBezTo>
                <a:cubicBezTo>
                  <a:pt x="5263" y="5130"/>
                  <a:pt x="5219" y="5122"/>
                  <a:pt x="5175" y="5113"/>
                </a:cubicBezTo>
                <a:cubicBezTo>
                  <a:pt x="5139" y="5113"/>
                  <a:pt x="5113" y="5104"/>
                  <a:pt x="5086" y="5104"/>
                </a:cubicBezTo>
                <a:cubicBezTo>
                  <a:pt x="5078" y="5101"/>
                  <a:pt x="5070" y="5099"/>
                  <a:pt x="5061" y="5098"/>
                </a:cubicBezTo>
                <a:lnTo>
                  <a:pt x="5061" y="5098"/>
                </a:lnTo>
                <a:cubicBezTo>
                  <a:pt x="5685" y="5011"/>
                  <a:pt x="4310" y="5109"/>
                  <a:pt x="5510" y="4954"/>
                </a:cubicBezTo>
                <a:cubicBezTo>
                  <a:pt x="5771" y="4925"/>
                  <a:pt x="5904" y="4915"/>
                  <a:pt x="5971" y="4915"/>
                </a:cubicBezTo>
                <a:cubicBezTo>
                  <a:pt x="6120" y="4915"/>
                  <a:pt x="5950" y="4963"/>
                  <a:pt x="6115" y="4963"/>
                </a:cubicBezTo>
                <a:cubicBezTo>
                  <a:pt x="6124" y="4963"/>
                  <a:pt x="6134" y="4963"/>
                  <a:pt x="6146" y="4963"/>
                </a:cubicBezTo>
                <a:cubicBezTo>
                  <a:pt x="6515" y="4910"/>
                  <a:pt x="7115" y="4832"/>
                  <a:pt x="7783" y="4832"/>
                </a:cubicBezTo>
                <a:cubicBezTo>
                  <a:pt x="7898" y="4832"/>
                  <a:pt x="8015" y="4834"/>
                  <a:pt x="8133" y="4839"/>
                </a:cubicBezTo>
                <a:cubicBezTo>
                  <a:pt x="7877" y="4857"/>
                  <a:pt x="7665" y="4848"/>
                  <a:pt x="7418" y="4866"/>
                </a:cubicBezTo>
                <a:lnTo>
                  <a:pt x="8036" y="4874"/>
                </a:lnTo>
                <a:cubicBezTo>
                  <a:pt x="7294" y="4945"/>
                  <a:pt x="6764" y="4954"/>
                  <a:pt x="7338" y="4980"/>
                </a:cubicBezTo>
                <a:cubicBezTo>
                  <a:pt x="7373" y="4919"/>
                  <a:pt x="7974" y="4892"/>
                  <a:pt x="8565" y="4892"/>
                </a:cubicBezTo>
                <a:cubicBezTo>
                  <a:pt x="9166" y="4883"/>
                  <a:pt x="9757" y="4892"/>
                  <a:pt x="9802" y="4830"/>
                </a:cubicBezTo>
                <a:close/>
                <a:moveTo>
                  <a:pt x="3356" y="5307"/>
                </a:moveTo>
                <a:cubicBezTo>
                  <a:pt x="3312" y="5316"/>
                  <a:pt x="3397" y="5316"/>
                  <a:pt x="3206" y="5316"/>
                </a:cubicBezTo>
                <a:lnTo>
                  <a:pt x="3206" y="5316"/>
                </a:lnTo>
                <a:cubicBezTo>
                  <a:pt x="3276" y="5316"/>
                  <a:pt x="3312" y="5307"/>
                  <a:pt x="3356" y="5307"/>
                </a:cubicBezTo>
                <a:close/>
                <a:moveTo>
                  <a:pt x="6892" y="5368"/>
                </a:moveTo>
                <a:lnTo>
                  <a:pt x="6892" y="5368"/>
                </a:lnTo>
                <a:cubicBezTo>
                  <a:pt x="6865" y="5368"/>
                  <a:pt x="6839" y="5368"/>
                  <a:pt x="6813" y="5369"/>
                </a:cubicBezTo>
                <a:lnTo>
                  <a:pt x="6813" y="5369"/>
                </a:lnTo>
                <a:cubicBezTo>
                  <a:pt x="6843" y="5369"/>
                  <a:pt x="6877" y="5369"/>
                  <a:pt x="6914" y="5369"/>
                </a:cubicBezTo>
                <a:cubicBezTo>
                  <a:pt x="6907" y="5368"/>
                  <a:pt x="6900" y="5368"/>
                  <a:pt x="6892" y="5368"/>
                </a:cubicBezTo>
                <a:close/>
                <a:moveTo>
                  <a:pt x="6813" y="5369"/>
                </a:moveTo>
                <a:lnTo>
                  <a:pt x="6813" y="5369"/>
                </a:lnTo>
                <a:cubicBezTo>
                  <a:pt x="6715" y="5369"/>
                  <a:pt x="6652" y="5371"/>
                  <a:pt x="6605" y="5378"/>
                </a:cubicBezTo>
                <a:cubicBezTo>
                  <a:pt x="6663" y="5374"/>
                  <a:pt x="6734" y="5371"/>
                  <a:pt x="6813" y="5369"/>
                </a:cubicBezTo>
                <a:close/>
                <a:moveTo>
                  <a:pt x="7621" y="5404"/>
                </a:moveTo>
                <a:cubicBezTo>
                  <a:pt x="7642" y="5404"/>
                  <a:pt x="7663" y="5404"/>
                  <a:pt x="7685" y="5404"/>
                </a:cubicBezTo>
                <a:lnTo>
                  <a:pt x="7685" y="5404"/>
                </a:lnTo>
                <a:cubicBezTo>
                  <a:pt x="7638" y="5417"/>
                  <a:pt x="7595" y="5429"/>
                  <a:pt x="7559" y="5440"/>
                </a:cubicBezTo>
                <a:cubicBezTo>
                  <a:pt x="7504" y="5446"/>
                  <a:pt x="7474" y="5449"/>
                  <a:pt x="7462" y="5449"/>
                </a:cubicBezTo>
                <a:cubicBezTo>
                  <a:pt x="7420" y="5449"/>
                  <a:pt x="7567" y="5419"/>
                  <a:pt x="7621" y="5404"/>
                </a:cubicBezTo>
                <a:close/>
                <a:moveTo>
                  <a:pt x="7591" y="5380"/>
                </a:moveTo>
                <a:cubicBezTo>
                  <a:pt x="7665" y="5384"/>
                  <a:pt x="7714" y="5389"/>
                  <a:pt x="7723" y="5394"/>
                </a:cubicBezTo>
                <a:lnTo>
                  <a:pt x="7723" y="5394"/>
                </a:lnTo>
                <a:cubicBezTo>
                  <a:pt x="7710" y="5398"/>
                  <a:pt x="7698" y="5401"/>
                  <a:pt x="7686" y="5404"/>
                </a:cubicBezTo>
                <a:lnTo>
                  <a:pt x="7621" y="5404"/>
                </a:lnTo>
                <a:cubicBezTo>
                  <a:pt x="7639" y="5399"/>
                  <a:pt x="7646" y="5395"/>
                  <a:pt x="7629" y="5395"/>
                </a:cubicBezTo>
                <a:cubicBezTo>
                  <a:pt x="7618" y="5398"/>
                  <a:pt x="7606" y="5401"/>
                  <a:pt x="7594" y="5404"/>
                </a:cubicBezTo>
                <a:lnTo>
                  <a:pt x="7532" y="5404"/>
                </a:lnTo>
                <a:cubicBezTo>
                  <a:pt x="7552" y="5404"/>
                  <a:pt x="7573" y="5404"/>
                  <a:pt x="7594" y="5404"/>
                </a:cubicBezTo>
                <a:lnTo>
                  <a:pt x="7594" y="5404"/>
                </a:lnTo>
                <a:cubicBezTo>
                  <a:pt x="7393" y="5454"/>
                  <a:pt x="7185" y="5504"/>
                  <a:pt x="6985" y="5545"/>
                </a:cubicBezTo>
                <a:cubicBezTo>
                  <a:pt x="6967" y="5547"/>
                  <a:pt x="6953" y="5547"/>
                  <a:pt x="6941" y="5547"/>
                </a:cubicBezTo>
                <a:cubicBezTo>
                  <a:pt x="6795" y="5547"/>
                  <a:pt x="7199" y="5453"/>
                  <a:pt x="7591" y="5380"/>
                </a:cubicBezTo>
                <a:close/>
                <a:moveTo>
                  <a:pt x="6156" y="5609"/>
                </a:moveTo>
                <a:cubicBezTo>
                  <a:pt x="6121" y="5612"/>
                  <a:pt x="6079" y="5618"/>
                  <a:pt x="6035" y="5626"/>
                </a:cubicBezTo>
                <a:lnTo>
                  <a:pt x="6035" y="5626"/>
                </a:lnTo>
                <a:cubicBezTo>
                  <a:pt x="6077" y="5620"/>
                  <a:pt x="6117" y="5615"/>
                  <a:pt x="6156" y="5609"/>
                </a:cubicBezTo>
                <a:close/>
                <a:moveTo>
                  <a:pt x="4248" y="5413"/>
                </a:moveTo>
                <a:lnTo>
                  <a:pt x="4248" y="5413"/>
                </a:lnTo>
                <a:cubicBezTo>
                  <a:pt x="3894" y="5493"/>
                  <a:pt x="4177" y="5493"/>
                  <a:pt x="4159" y="5545"/>
                </a:cubicBezTo>
                <a:cubicBezTo>
                  <a:pt x="4140" y="5545"/>
                  <a:pt x="4120" y="5544"/>
                  <a:pt x="4099" y="5544"/>
                </a:cubicBezTo>
                <a:cubicBezTo>
                  <a:pt x="3696" y="5544"/>
                  <a:pt x="3023" y="5699"/>
                  <a:pt x="2325" y="5816"/>
                </a:cubicBezTo>
                <a:lnTo>
                  <a:pt x="2325" y="5816"/>
                </a:lnTo>
                <a:cubicBezTo>
                  <a:pt x="2288" y="5808"/>
                  <a:pt x="2252" y="5801"/>
                  <a:pt x="2215" y="5793"/>
                </a:cubicBezTo>
                <a:lnTo>
                  <a:pt x="2215" y="5793"/>
                </a:lnTo>
                <a:cubicBezTo>
                  <a:pt x="2764" y="5652"/>
                  <a:pt x="3386" y="5518"/>
                  <a:pt x="4248" y="5413"/>
                </a:cubicBezTo>
                <a:close/>
                <a:moveTo>
                  <a:pt x="2538" y="5815"/>
                </a:moveTo>
                <a:lnTo>
                  <a:pt x="2538" y="5815"/>
                </a:lnTo>
                <a:cubicBezTo>
                  <a:pt x="2531" y="5816"/>
                  <a:pt x="2524" y="5818"/>
                  <a:pt x="2517" y="5819"/>
                </a:cubicBezTo>
                <a:cubicBezTo>
                  <a:pt x="2524" y="5818"/>
                  <a:pt x="2531" y="5816"/>
                  <a:pt x="2538" y="5815"/>
                </a:cubicBezTo>
                <a:close/>
                <a:moveTo>
                  <a:pt x="2332" y="5899"/>
                </a:moveTo>
                <a:lnTo>
                  <a:pt x="2332" y="5899"/>
                </a:lnTo>
                <a:cubicBezTo>
                  <a:pt x="2464" y="5908"/>
                  <a:pt x="2667" y="5943"/>
                  <a:pt x="2897" y="5996"/>
                </a:cubicBezTo>
                <a:cubicBezTo>
                  <a:pt x="2729" y="5969"/>
                  <a:pt x="2543" y="5943"/>
                  <a:pt x="2332" y="5899"/>
                </a:cubicBezTo>
                <a:close/>
                <a:moveTo>
                  <a:pt x="6669" y="5361"/>
                </a:moveTo>
                <a:cubicBezTo>
                  <a:pt x="6738" y="5361"/>
                  <a:pt x="6812" y="5363"/>
                  <a:pt x="6892" y="5368"/>
                </a:cubicBezTo>
                <a:lnTo>
                  <a:pt x="6892" y="5368"/>
                </a:lnTo>
                <a:cubicBezTo>
                  <a:pt x="6938" y="5367"/>
                  <a:pt x="6986" y="5367"/>
                  <a:pt x="7033" y="5367"/>
                </a:cubicBezTo>
                <a:cubicBezTo>
                  <a:pt x="7165" y="5367"/>
                  <a:pt x="7300" y="5369"/>
                  <a:pt x="7415" y="5372"/>
                </a:cubicBezTo>
                <a:lnTo>
                  <a:pt x="7415" y="5372"/>
                </a:lnTo>
                <a:cubicBezTo>
                  <a:pt x="7093" y="5405"/>
                  <a:pt x="6953" y="5497"/>
                  <a:pt x="6156" y="5609"/>
                </a:cubicBezTo>
                <a:lnTo>
                  <a:pt x="6156" y="5609"/>
                </a:lnTo>
                <a:cubicBezTo>
                  <a:pt x="6174" y="5608"/>
                  <a:pt x="6191" y="5607"/>
                  <a:pt x="6205" y="5607"/>
                </a:cubicBezTo>
                <a:cubicBezTo>
                  <a:pt x="6213" y="5607"/>
                  <a:pt x="6219" y="5607"/>
                  <a:pt x="6226" y="5607"/>
                </a:cubicBezTo>
                <a:cubicBezTo>
                  <a:pt x="6040" y="5687"/>
                  <a:pt x="5881" y="5687"/>
                  <a:pt x="5572" y="5722"/>
                </a:cubicBezTo>
                <a:cubicBezTo>
                  <a:pt x="5689" y="5699"/>
                  <a:pt x="5881" y="5652"/>
                  <a:pt x="6035" y="5626"/>
                </a:cubicBezTo>
                <a:lnTo>
                  <a:pt x="6035" y="5626"/>
                </a:lnTo>
                <a:cubicBezTo>
                  <a:pt x="5970" y="5634"/>
                  <a:pt x="5901" y="5643"/>
                  <a:pt x="5828" y="5651"/>
                </a:cubicBezTo>
                <a:lnTo>
                  <a:pt x="6446" y="5528"/>
                </a:lnTo>
                <a:lnTo>
                  <a:pt x="6446" y="5528"/>
                </a:lnTo>
                <a:cubicBezTo>
                  <a:pt x="6040" y="5537"/>
                  <a:pt x="5554" y="5634"/>
                  <a:pt x="4848" y="5713"/>
                </a:cubicBezTo>
                <a:cubicBezTo>
                  <a:pt x="4956" y="5708"/>
                  <a:pt x="5509" y="5655"/>
                  <a:pt x="5705" y="5655"/>
                </a:cubicBezTo>
                <a:cubicBezTo>
                  <a:pt x="5814" y="5655"/>
                  <a:pt x="5811" y="5671"/>
                  <a:pt x="5554" y="5722"/>
                </a:cubicBezTo>
                <a:cubicBezTo>
                  <a:pt x="5351" y="5749"/>
                  <a:pt x="5086" y="5784"/>
                  <a:pt x="4707" y="5872"/>
                </a:cubicBezTo>
                <a:cubicBezTo>
                  <a:pt x="4703" y="5865"/>
                  <a:pt x="4687" y="5863"/>
                  <a:pt x="4660" y="5863"/>
                </a:cubicBezTo>
                <a:cubicBezTo>
                  <a:pt x="4616" y="5863"/>
                  <a:pt x="4544" y="5870"/>
                  <a:pt x="4451" y="5881"/>
                </a:cubicBezTo>
                <a:cubicBezTo>
                  <a:pt x="4292" y="5908"/>
                  <a:pt x="4071" y="5952"/>
                  <a:pt x="3833" y="6031"/>
                </a:cubicBezTo>
                <a:lnTo>
                  <a:pt x="3850" y="5978"/>
                </a:lnTo>
                <a:lnTo>
                  <a:pt x="3850" y="5978"/>
                </a:lnTo>
                <a:cubicBezTo>
                  <a:pt x="3764" y="6006"/>
                  <a:pt x="3694" y="6032"/>
                  <a:pt x="3636" y="6057"/>
                </a:cubicBezTo>
                <a:lnTo>
                  <a:pt x="3636" y="6057"/>
                </a:lnTo>
                <a:cubicBezTo>
                  <a:pt x="3587" y="6055"/>
                  <a:pt x="3522" y="6053"/>
                  <a:pt x="3444" y="6049"/>
                </a:cubicBezTo>
                <a:cubicBezTo>
                  <a:pt x="3373" y="6022"/>
                  <a:pt x="3303" y="5987"/>
                  <a:pt x="3232" y="5960"/>
                </a:cubicBezTo>
                <a:lnTo>
                  <a:pt x="3170" y="5978"/>
                </a:lnTo>
                <a:cubicBezTo>
                  <a:pt x="2890" y="5930"/>
                  <a:pt x="2609" y="5874"/>
                  <a:pt x="2325" y="5816"/>
                </a:cubicBezTo>
                <a:lnTo>
                  <a:pt x="2325" y="5816"/>
                </a:lnTo>
                <a:cubicBezTo>
                  <a:pt x="2462" y="5795"/>
                  <a:pt x="2536" y="5787"/>
                  <a:pt x="2571" y="5787"/>
                </a:cubicBezTo>
                <a:cubicBezTo>
                  <a:pt x="2623" y="5787"/>
                  <a:pt x="2588" y="5804"/>
                  <a:pt x="2538" y="5815"/>
                </a:cubicBezTo>
                <a:lnTo>
                  <a:pt x="2538" y="5815"/>
                </a:lnTo>
                <a:cubicBezTo>
                  <a:pt x="2964" y="5728"/>
                  <a:pt x="3398" y="5650"/>
                  <a:pt x="3833" y="5581"/>
                </a:cubicBezTo>
                <a:lnTo>
                  <a:pt x="3833" y="5581"/>
                </a:lnTo>
                <a:cubicBezTo>
                  <a:pt x="3824" y="5595"/>
                  <a:pt x="3850" y="5600"/>
                  <a:pt x="3900" y="5600"/>
                </a:cubicBezTo>
                <a:cubicBezTo>
                  <a:pt x="4008" y="5600"/>
                  <a:pt x="4232" y="5575"/>
                  <a:pt x="4468" y="5563"/>
                </a:cubicBezTo>
                <a:cubicBezTo>
                  <a:pt x="4336" y="5537"/>
                  <a:pt x="4583" y="5493"/>
                  <a:pt x="4936" y="5457"/>
                </a:cubicBezTo>
                <a:cubicBezTo>
                  <a:pt x="5281" y="5422"/>
                  <a:pt x="5731" y="5404"/>
                  <a:pt x="6005" y="5378"/>
                </a:cubicBezTo>
                <a:lnTo>
                  <a:pt x="6005" y="5378"/>
                </a:lnTo>
                <a:cubicBezTo>
                  <a:pt x="6005" y="5378"/>
                  <a:pt x="6006" y="5379"/>
                  <a:pt x="6006" y="5379"/>
                </a:cubicBezTo>
                <a:lnTo>
                  <a:pt x="6006" y="5379"/>
                </a:lnTo>
                <a:cubicBezTo>
                  <a:pt x="5970" y="5384"/>
                  <a:pt x="5925" y="5389"/>
                  <a:pt x="5872" y="5395"/>
                </a:cubicBezTo>
                <a:cubicBezTo>
                  <a:pt x="5921" y="5393"/>
                  <a:pt x="5967" y="5390"/>
                  <a:pt x="6010" y="5388"/>
                </a:cubicBezTo>
                <a:lnTo>
                  <a:pt x="6010" y="5388"/>
                </a:lnTo>
                <a:cubicBezTo>
                  <a:pt x="6010" y="5417"/>
                  <a:pt x="5850" y="5434"/>
                  <a:pt x="5245" y="5466"/>
                </a:cubicBezTo>
                <a:cubicBezTo>
                  <a:pt x="5285" y="5467"/>
                  <a:pt x="5323" y="5467"/>
                  <a:pt x="5359" y="5467"/>
                </a:cubicBezTo>
                <a:cubicBezTo>
                  <a:pt x="5926" y="5467"/>
                  <a:pt x="6165" y="5361"/>
                  <a:pt x="6669" y="5361"/>
                </a:cubicBezTo>
                <a:close/>
                <a:moveTo>
                  <a:pt x="3206" y="6066"/>
                </a:moveTo>
                <a:cubicBezTo>
                  <a:pt x="3305" y="6088"/>
                  <a:pt x="3398" y="6109"/>
                  <a:pt x="3491" y="6130"/>
                </a:cubicBezTo>
                <a:lnTo>
                  <a:pt x="3491" y="6130"/>
                </a:lnTo>
                <a:cubicBezTo>
                  <a:pt x="3459" y="6149"/>
                  <a:pt x="3432" y="6166"/>
                  <a:pt x="3409" y="6181"/>
                </a:cubicBezTo>
                <a:lnTo>
                  <a:pt x="3375" y="6204"/>
                </a:lnTo>
                <a:lnTo>
                  <a:pt x="3375" y="6204"/>
                </a:lnTo>
                <a:cubicBezTo>
                  <a:pt x="3301" y="6197"/>
                  <a:pt x="3227" y="6189"/>
                  <a:pt x="3153" y="6181"/>
                </a:cubicBezTo>
                <a:cubicBezTo>
                  <a:pt x="3038" y="6155"/>
                  <a:pt x="3135" y="6146"/>
                  <a:pt x="3294" y="6146"/>
                </a:cubicBezTo>
                <a:cubicBezTo>
                  <a:pt x="3232" y="6146"/>
                  <a:pt x="3170" y="6137"/>
                  <a:pt x="3117" y="6137"/>
                </a:cubicBezTo>
                <a:cubicBezTo>
                  <a:pt x="2773" y="6066"/>
                  <a:pt x="2958" y="6066"/>
                  <a:pt x="3206" y="6066"/>
                </a:cubicBezTo>
                <a:close/>
                <a:moveTo>
                  <a:pt x="8892" y="0"/>
                </a:moveTo>
                <a:cubicBezTo>
                  <a:pt x="7974" y="53"/>
                  <a:pt x="7064" y="98"/>
                  <a:pt x="6155" y="150"/>
                </a:cubicBezTo>
                <a:cubicBezTo>
                  <a:pt x="6236" y="147"/>
                  <a:pt x="6292" y="146"/>
                  <a:pt x="6328" y="146"/>
                </a:cubicBezTo>
                <a:cubicBezTo>
                  <a:pt x="6488" y="146"/>
                  <a:pt x="6243" y="175"/>
                  <a:pt x="5969" y="203"/>
                </a:cubicBezTo>
                <a:cubicBezTo>
                  <a:pt x="6001" y="201"/>
                  <a:pt x="6023" y="200"/>
                  <a:pt x="6039" y="200"/>
                </a:cubicBezTo>
                <a:cubicBezTo>
                  <a:pt x="6133" y="200"/>
                  <a:pt x="5976" y="240"/>
                  <a:pt x="6014" y="248"/>
                </a:cubicBezTo>
                <a:cubicBezTo>
                  <a:pt x="5554" y="274"/>
                  <a:pt x="5095" y="309"/>
                  <a:pt x="4636" y="345"/>
                </a:cubicBezTo>
                <a:cubicBezTo>
                  <a:pt x="4398" y="424"/>
                  <a:pt x="3179" y="539"/>
                  <a:pt x="3038" y="618"/>
                </a:cubicBezTo>
                <a:lnTo>
                  <a:pt x="3471" y="548"/>
                </a:lnTo>
                <a:lnTo>
                  <a:pt x="3471" y="548"/>
                </a:lnTo>
                <a:cubicBezTo>
                  <a:pt x="2906" y="680"/>
                  <a:pt x="4292" y="574"/>
                  <a:pt x="4221" y="663"/>
                </a:cubicBezTo>
                <a:cubicBezTo>
                  <a:pt x="4848" y="513"/>
                  <a:pt x="5916" y="565"/>
                  <a:pt x="6967" y="380"/>
                </a:cubicBezTo>
                <a:cubicBezTo>
                  <a:pt x="6985" y="379"/>
                  <a:pt x="6999" y="379"/>
                  <a:pt x="7009" y="379"/>
                </a:cubicBezTo>
                <a:cubicBezTo>
                  <a:pt x="7135" y="379"/>
                  <a:pt x="6782" y="424"/>
                  <a:pt x="6897" y="424"/>
                </a:cubicBezTo>
                <a:cubicBezTo>
                  <a:pt x="7029" y="398"/>
                  <a:pt x="7170" y="380"/>
                  <a:pt x="7365" y="362"/>
                </a:cubicBezTo>
                <a:cubicBezTo>
                  <a:pt x="7400" y="354"/>
                  <a:pt x="7444" y="354"/>
                  <a:pt x="7488" y="345"/>
                </a:cubicBezTo>
                <a:cubicBezTo>
                  <a:pt x="7524" y="345"/>
                  <a:pt x="7559" y="345"/>
                  <a:pt x="7603" y="336"/>
                </a:cubicBezTo>
                <a:cubicBezTo>
                  <a:pt x="7682" y="336"/>
                  <a:pt x="7762" y="336"/>
                  <a:pt x="7850" y="327"/>
                </a:cubicBezTo>
                <a:lnTo>
                  <a:pt x="7850" y="327"/>
                </a:lnTo>
                <a:lnTo>
                  <a:pt x="7788" y="345"/>
                </a:lnTo>
                <a:cubicBezTo>
                  <a:pt x="7894" y="336"/>
                  <a:pt x="7991" y="327"/>
                  <a:pt x="8071" y="327"/>
                </a:cubicBezTo>
                <a:lnTo>
                  <a:pt x="8106" y="318"/>
                </a:lnTo>
                <a:cubicBezTo>
                  <a:pt x="8115" y="318"/>
                  <a:pt x="8142" y="318"/>
                  <a:pt x="8124" y="327"/>
                </a:cubicBezTo>
                <a:cubicBezTo>
                  <a:pt x="8106" y="345"/>
                  <a:pt x="8089" y="362"/>
                  <a:pt x="8071" y="380"/>
                </a:cubicBezTo>
                <a:cubicBezTo>
                  <a:pt x="8036" y="415"/>
                  <a:pt x="7991" y="442"/>
                  <a:pt x="7956" y="468"/>
                </a:cubicBezTo>
                <a:cubicBezTo>
                  <a:pt x="7886" y="530"/>
                  <a:pt x="7815" y="574"/>
                  <a:pt x="7735" y="618"/>
                </a:cubicBezTo>
                <a:cubicBezTo>
                  <a:pt x="7700" y="645"/>
                  <a:pt x="7665" y="663"/>
                  <a:pt x="7629" y="680"/>
                </a:cubicBezTo>
                <a:cubicBezTo>
                  <a:pt x="7612" y="689"/>
                  <a:pt x="7594" y="698"/>
                  <a:pt x="7576" y="707"/>
                </a:cubicBezTo>
                <a:lnTo>
                  <a:pt x="7488" y="751"/>
                </a:lnTo>
                <a:cubicBezTo>
                  <a:pt x="7356" y="813"/>
                  <a:pt x="7232" y="866"/>
                  <a:pt x="7100" y="910"/>
                </a:cubicBezTo>
                <a:cubicBezTo>
                  <a:pt x="6570" y="1104"/>
                  <a:pt x="5987" y="1237"/>
                  <a:pt x="5148" y="1378"/>
                </a:cubicBezTo>
                <a:lnTo>
                  <a:pt x="5298" y="1387"/>
                </a:lnTo>
                <a:cubicBezTo>
                  <a:pt x="4892" y="1457"/>
                  <a:pt x="4804" y="1457"/>
                  <a:pt x="4618" y="1484"/>
                </a:cubicBezTo>
                <a:cubicBezTo>
                  <a:pt x="4539" y="1509"/>
                  <a:pt x="4523" y="1519"/>
                  <a:pt x="4548" y="1519"/>
                </a:cubicBezTo>
                <a:cubicBezTo>
                  <a:pt x="4555" y="1519"/>
                  <a:pt x="4566" y="1518"/>
                  <a:pt x="4580" y="1516"/>
                </a:cubicBezTo>
                <a:lnTo>
                  <a:pt x="4580" y="1516"/>
                </a:lnTo>
                <a:cubicBezTo>
                  <a:pt x="4300" y="1564"/>
                  <a:pt x="3981" y="1628"/>
                  <a:pt x="3665" y="1705"/>
                </a:cubicBezTo>
                <a:cubicBezTo>
                  <a:pt x="3321" y="1784"/>
                  <a:pt x="2985" y="1890"/>
                  <a:pt x="2711" y="1987"/>
                </a:cubicBezTo>
                <a:cubicBezTo>
                  <a:pt x="2446" y="2084"/>
                  <a:pt x="2243" y="2155"/>
                  <a:pt x="2146" y="2164"/>
                </a:cubicBezTo>
                <a:cubicBezTo>
                  <a:pt x="1925" y="2256"/>
                  <a:pt x="1903" y="2273"/>
                  <a:pt x="1926" y="2273"/>
                </a:cubicBezTo>
                <a:cubicBezTo>
                  <a:pt x="1940" y="2273"/>
                  <a:pt x="1970" y="2267"/>
                  <a:pt x="1984" y="2267"/>
                </a:cubicBezTo>
                <a:cubicBezTo>
                  <a:pt x="2006" y="2267"/>
                  <a:pt x="1982" y="2284"/>
                  <a:pt x="1758" y="2376"/>
                </a:cubicBezTo>
                <a:lnTo>
                  <a:pt x="1599" y="2411"/>
                </a:lnTo>
                <a:lnTo>
                  <a:pt x="1457" y="2499"/>
                </a:lnTo>
                <a:cubicBezTo>
                  <a:pt x="1166" y="2601"/>
                  <a:pt x="979" y="2630"/>
                  <a:pt x="900" y="2630"/>
                </a:cubicBezTo>
                <a:cubicBezTo>
                  <a:pt x="875" y="2630"/>
                  <a:pt x="861" y="2627"/>
                  <a:pt x="857" y="2623"/>
                </a:cubicBezTo>
                <a:cubicBezTo>
                  <a:pt x="954" y="2605"/>
                  <a:pt x="1122" y="2552"/>
                  <a:pt x="1219" y="2517"/>
                </a:cubicBezTo>
                <a:lnTo>
                  <a:pt x="1219" y="2517"/>
                </a:lnTo>
                <a:cubicBezTo>
                  <a:pt x="998" y="2579"/>
                  <a:pt x="707" y="2649"/>
                  <a:pt x="433" y="2685"/>
                </a:cubicBezTo>
                <a:lnTo>
                  <a:pt x="440" y="2737"/>
                </a:lnTo>
                <a:lnTo>
                  <a:pt x="440" y="2737"/>
                </a:lnTo>
                <a:lnTo>
                  <a:pt x="433" y="2738"/>
                </a:lnTo>
                <a:lnTo>
                  <a:pt x="468" y="3055"/>
                </a:lnTo>
                <a:cubicBezTo>
                  <a:pt x="472" y="3055"/>
                  <a:pt x="476" y="3055"/>
                  <a:pt x="480" y="3055"/>
                </a:cubicBezTo>
                <a:lnTo>
                  <a:pt x="480" y="3055"/>
                </a:lnTo>
                <a:lnTo>
                  <a:pt x="486" y="3108"/>
                </a:lnTo>
                <a:cubicBezTo>
                  <a:pt x="794" y="3058"/>
                  <a:pt x="1079" y="3002"/>
                  <a:pt x="1232" y="2978"/>
                </a:cubicBezTo>
                <a:lnTo>
                  <a:pt x="1232" y="2978"/>
                </a:lnTo>
                <a:lnTo>
                  <a:pt x="716" y="3047"/>
                </a:lnTo>
                <a:cubicBezTo>
                  <a:pt x="1563" y="2905"/>
                  <a:pt x="2499" y="2755"/>
                  <a:pt x="3435" y="2614"/>
                </a:cubicBezTo>
                <a:cubicBezTo>
                  <a:pt x="3903" y="2535"/>
                  <a:pt x="4371" y="2464"/>
                  <a:pt x="4822" y="2384"/>
                </a:cubicBezTo>
                <a:cubicBezTo>
                  <a:pt x="5263" y="2314"/>
                  <a:pt x="5705" y="2234"/>
                  <a:pt x="6111" y="2146"/>
                </a:cubicBezTo>
                <a:lnTo>
                  <a:pt x="6111" y="2146"/>
                </a:lnTo>
                <a:lnTo>
                  <a:pt x="5987" y="2155"/>
                </a:lnTo>
                <a:cubicBezTo>
                  <a:pt x="6605" y="2014"/>
                  <a:pt x="6852" y="1952"/>
                  <a:pt x="7117" y="1890"/>
                </a:cubicBezTo>
                <a:cubicBezTo>
                  <a:pt x="7250" y="1855"/>
                  <a:pt x="7382" y="1819"/>
                  <a:pt x="7568" y="1766"/>
                </a:cubicBezTo>
                <a:cubicBezTo>
                  <a:pt x="7753" y="1722"/>
                  <a:pt x="7974" y="1660"/>
                  <a:pt x="8309" y="1643"/>
                </a:cubicBezTo>
                <a:lnTo>
                  <a:pt x="8256" y="1643"/>
                </a:lnTo>
                <a:cubicBezTo>
                  <a:pt x="8362" y="1629"/>
                  <a:pt x="8485" y="1622"/>
                  <a:pt x="8618" y="1622"/>
                </a:cubicBezTo>
                <a:cubicBezTo>
                  <a:pt x="8818" y="1622"/>
                  <a:pt x="9040" y="1637"/>
                  <a:pt x="9263" y="1669"/>
                </a:cubicBezTo>
                <a:cubicBezTo>
                  <a:pt x="9239" y="1668"/>
                  <a:pt x="9222" y="1667"/>
                  <a:pt x="9209" y="1667"/>
                </a:cubicBezTo>
                <a:cubicBezTo>
                  <a:pt x="9129" y="1667"/>
                  <a:pt x="9265" y="1690"/>
                  <a:pt x="9395" y="1713"/>
                </a:cubicBezTo>
                <a:cubicBezTo>
                  <a:pt x="9509" y="1740"/>
                  <a:pt x="9612" y="1767"/>
                  <a:pt x="9557" y="1767"/>
                </a:cubicBezTo>
                <a:cubicBezTo>
                  <a:pt x="9539" y="1767"/>
                  <a:pt x="9504" y="1764"/>
                  <a:pt x="9448" y="1758"/>
                </a:cubicBezTo>
                <a:lnTo>
                  <a:pt x="9448" y="1758"/>
                </a:lnTo>
                <a:cubicBezTo>
                  <a:pt x="9494" y="1764"/>
                  <a:pt x="9538" y="1769"/>
                  <a:pt x="9579" y="1775"/>
                </a:cubicBezTo>
                <a:lnTo>
                  <a:pt x="9579" y="1775"/>
                </a:lnTo>
                <a:cubicBezTo>
                  <a:pt x="9401" y="1804"/>
                  <a:pt x="9237" y="1838"/>
                  <a:pt x="9086" y="1872"/>
                </a:cubicBezTo>
                <a:cubicBezTo>
                  <a:pt x="8813" y="1934"/>
                  <a:pt x="8574" y="1996"/>
                  <a:pt x="8362" y="2049"/>
                </a:cubicBezTo>
                <a:cubicBezTo>
                  <a:pt x="7939" y="2155"/>
                  <a:pt x="7603" y="2217"/>
                  <a:pt x="7267" y="2217"/>
                </a:cubicBezTo>
                <a:cubicBezTo>
                  <a:pt x="7118" y="2261"/>
                  <a:pt x="7102" y="2278"/>
                  <a:pt x="7161" y="2278"/>
                </a:cubicBezTo>
                <a:cubicBezTo>
                  <a:pt x="7233" y="2278"/>
                  <a:pt x="7411" y="2254"/>
                  <a:pt x="7603" y="2225"/>
                </a:cubicBezTo>
                <a:cubicBezTo>
                  <a:pt x="7882" y="2183"/>
                  <a:pt x="8179" y="2116"/>
                  <a:pt x="8187" y="2116"/>
                </a:cubicBezTo>
                <a:lnTo>
                  <a:pt x="8187" y="2116"/>
                </a:lnTo>
                <a:cubicBezTo>
                  <a:pt x="8189" y="2116"/>
                  <a:pt x="8175" y="2120"/>
                  <a:pt x="8142" y="2128"/>
                </a:cubicBezTo>
                <a:cubicBezTo>
                  <a:pt x="8163" y="2126"/>
                  <a:pt x="8179" y="2125"/>
                  <a:pt x="8190" y="2125"/>
                </a:cubicBezTo>
                <a:cubicBezTo>
                  <a:pt x="8263" y="2125"/>
                  <a:pt x="8137" y="2171"/>
                  <a:pt x="7939" y="2217"/>
                </a:cubicBezTo>
                <a:cubicBezTo>
                  <a:pt x="7709" y="2270"/>
                  <a:pt x="7391" y="2323"/>
                  <a:pt x="7161" y="2358"/>
                </a:cubicBezTo>
                <a:cubicBezTo>
                  <a:pt x="6932" y="2393"/>
                  <a:pt x="6729" y="2393"/>
                  <a:pt x="6446" y="2411"/>
                </a:cubicBezTo>
                <a:cubicBezTo>
                  <a:pt x="6169" y="2428"/>
                  <a:pt x="5820" y="2452"/>
                  <a:pt x="5285" y="2546"/>
                </a:cubicBezTo>
                <a:lnTo>
                  <a:pt x="5285" y="2546"/>
                </a:lnTo>
                <a:cubicBezTo>
                  <a:pt x="5332" y="2536"/>
                  <a:pt x="5361" y="2526"/>
                  <a:pt x="5440" y="2508"/>
                </a:cubicBezTo>
                <a:lnTo>
                  <a:pt x="5440" y="2508"/>
                </a:lnTo>
                <a:cubicBezTo>
                  <a:pt x="5007" y="2570"/>
                  <a:pt x="4601" y="2702"/>
                  <a:pt x="4062" y="2808"/>
                </a:cubicBezTo>
                <a:cubicBezTo>
                  <a:pt x="3965" y="2857"/>
                  <a:pt x="3854" y="2893"/>
                  <a:pt x="3749" y="2928"/>
                </a:cubicBezTo>
                <a:lnTo>
                  <a:pt x="3749" y="2928"/>
                </a:lnTo>
                <a:cubicBezTo>
                  <a:pt x="3704" y="2936"/>
                  <a:pt x="3659" y="2945"/>
                  <a:pt x="3613" y="2954"/>
                </a:cubicBezTo>
                <a:lnTo>
                  <a:pt x="3613" y="2954"/>
                </a:lnTo>
                <a:cubicBezTo>
                  <a:pt x="3694" y="2924"/>
                  <a:pt x="3771" y="2896"/>
                  <a:pt x="3841" y="2870"/>
                </a:cubicBezTo>
                <a:lnTo>
                  <a:pt x="3841" y="2870"/>
                </a:lnTo>
                <a:cubicBezTo>
                  <a:pt x="3762" y="2879"/>
                  <a:pt x="3647" y="2914"/>
                  <a:pt x="3532" y="2958"/>
                </a:cubicBezTo>
                <a:cubicBezTo>
                  <a:pt x="3505" y="2968"/>
                  <a:pt x="3478" y="2978"/>
                  <a:pt x="3452" y="2988"/>
                </a:cubicBezTo>
                <a:lnTo>
                  <a:pt x="3452" y="2988"/>
                </a:lnTo>
                <a:cubicBezTo>
                  <a:pt x="3312" y="3019"/>
                  <a:pt x="3204" y="3045"/>
                  <a:pt x="3198" y="3045"/>
                </a:cubicBezTo>
                <a:cubicBezTo>
                  <a:pt x="3195" y="3045"/>
                  <a:pt x="3221" y="3038"/>
                  <a:pt x="3285" y="3020"/>
                </a:cubicBezTo>
                <a:lnTo>
                  <a:pt x="3285" y="3020"/>
                </a:lnTo>
                <a:lnTo>
                  <a:pt x="2173" y="3232"/>
                </a:lnTo>
                <a:lnTo>
                  <a:pt x="2164" y="3223"/>
                </a:lnTo>
                <a:cubicBezTo>
                  <a:pt x="1466" y="3338"/>
                  <a:pt x="751" y="3479"/>
                  <a:pt x="1" y="3612"/>
                </a:cubicBezTo>
                <a:lnTo>
                  <a:pt x="27" y="3965"/>
                </a:lnTo>
                <a:cubicBezTo>
                  <a:pt x="468" y="3974"/>
                  <a:pt x="928" y="3983"/>
                  <a:pt x="1396" y="4009"/>
                </a:cubicBezTo>
                <a:cubicBezTo>
                  <a:pt x="1649" y="4009"/>
                  <a:pt x="1906" y="4005"/>
                  <a:pt x="2235" y="4005"/>
                </a:cubicBezTo>
                <a:cubicBezTo>
                  <a:pt x="2399" y="4005"/>
                  <a:pt x="2582" y="4006"/>
                  <a:pt x="2791" y="4009"/>
                </a:cubicBezTo>
                <a:lnTo>
                  <a:pt x="2906" y="4044"/>
                </a:lnTo>
                <a:cubicBezTo>
                  <a:pt x="2951" y="4044"/>
                  <a:pt x="3002" y="4043"/>
                  <a:pt x="3055" y="4043"/>
                </a:cubicBezTo>
                <a:cubicBezTo>
                  <a:pt x="3400" y="4043"/>
                  <a:pt x="3880" y="4058"/>
                  <a:pt x="4214" y="4058"/>
                </a:cubicBezTo>
                <a:cubicBezTo>
                  <a:pt x="4376" y="4058"/>
                  <a:pt x="4503" y="4055"/>
                  <a:pt x="4566" y="4044"/>
                </a:cubicBezTo>
                <a:cubicBezTo>
                  <a:pt x="4739" y="4074"/>
                  <a:pt x="5056" y="4084"/>
                  <a:pt x="5433" y="4084"/>
                </a:cubicBezTo>
                <a:cubicBezTo>
                  <a:pt x="5666" y="4084"/>
                  <a:pt x="5923" y="4080"/>
                  <a:pt x="6183" y="4075"/>
                </a:cubicBezTo>
                <a:lnTo>
                  <a:pt x="6183" y="4075"/>
                </a:lnTo>
                <a:cubicBezTo>
                  <a:pt x="5854" y="4154"/>
                  <a:pt x="5520" y="4243"/>
                  <a:pt x="5325" y="4283"/>
                </a:cubicBezTo>
                <a:cubicBezTo>
                  <a:pt x="5440" y="4265"/>
                  <a:pt x="5581" y="4239"/>
                  <a:pt x="5652" y="4221"/>
                </a:cubicBezTo>
                <a:lnTo>
                  <a:pt x="5652" y="4221"/>
                </a:lnTo>
                <a:cubicBezTo>
                  <a:pt x="5263" y="4336"/>
                  <a:pt x="4866" y="4433"/>
                  <a:pt x="4468" y="4530"/>
                </a:cubicBezTo>
                <a:cubicBezTo>
                  <a:pt x="4430" y="4536"/>
                  <a:pt x="4405" y="4538"/>
                  <a:pt x="4392" y="4538"/>
                </a:cubicBezTo>
                <a:cubicBezTo>
                  <a:pt x="4343" y="4538"/>
                  <a:pt x="4456" y="4503"/>
                  <a:pt x="4574" y="4468"/>
                </a:cubicBezTo>
                <a:lnTo>
                  <a:pt x="4574" y="4468"/>
                </a:lnTo>
                <a:cubicBezTo>
                  <a:pt x="4336" y="4530"/>
                  <a:pt x="4168" y="4574"/>
                  <a:pt x="3815" y="4645"/>
                </a:cubicBezTo>
                <a:cubicBezTo>
                  <a:pt x="3903" y="4592"/>
                  <a:pt x="3868" y="4565"/>
                  <a:pt x="4371" y="4459"/>
                </a:cubicBezTo>
                <a:lnTo>
                  <a:pt x="4371" y="4459"/>
                </a:lnTo>
                <a:cubicBezTo>
                  <a:pt x="3992" y="4539"/>
                  <a:pt x="3621" y="4618"/>
                  <a:pt x="3241" y="4689"/>
                </a:cubicBezTo>
                <a:cubicBezTo>
                  <a:pt x="3181" y="4689"/>
                  <a:pt x="2878" y="4719"/>
                  <a:pt x="2790" y="4719"/>
                </a:cubicBezTo>
                <a:cubicBezTo>
                  <a:pt x="2761" y="4719"/>
                  <a:pt x="2755" y="4715"/>
                  <a:pt x="2791" y="4707"/>
                </a:cubicBezTo>
                <a:lnTo>
                  <a:pt x="2791" y="4707"/>
                </a:lnTo>
                <a:cubicBezTo>
                  <a:pt x="2314" y="4760"/>
                  <a:pt x="1669" y="4883"/>
                  <a:pt x="1016" y="4954"/>
                </a:cubicBezTo>
                <a:lnTo>
                  <a:pt x="1034" y="5404"/>
                </a:lnTo>
                <a:cubicBezTo>
                  <a:pt x="1254" y="5404"/>
                  <a:pt x="1475" y="5395"/>
                  <a:pt x="1687" y="5395"/>
                </a:cubicBezTo>
                <a:cubicBezTo>
                  <a:pt x="1731" y="5387"/>
                  <a:pt x="1819" y="5378"/>
                  <a:pt x="2005" y="5360"/>
                </a:cubicBezTo>
                <a:cubicBezTo>
                  <a:pt x="2251" y="5349"/>
                  <a:pt x="2488" y="5337"/>
                  <a:pt x="2725" y="5321"/>
                </a:cubicBezTo>
                <a:lnTo>
                  <a:pt x="2725" y="5321"/>
                </a:lnTo>
                <a:cubicBezTo>
                  <a:pt x="2790" y="5324"/>
                  <a:pt x="2856" y="5325"/>
                  <a:pt x="2924" y="5325"/>
                </a:cubicBezTo>
                <a:cubicBezTo>
                  <a:pt x="3016" y="5325"/>
                  <a:pt x="3109" y="5322"/>
                  <a:pt x="3202" y="5316"/>
                </a:cubicBezTo>
                <a:lnTo>
                  <a:pt x="3202" y="5316"/>
                </a:lnTo>
                <a:cubicBezTo>
                  <a:pt x="3309" y="5321"/>
                  <a:pt x="3421" y="5323"/>
                  <a:pt x="3537" y="5324"/>
                </a:cubicBezTo>
                <a:lnTo>
                  <a:pt x="3537" y="5324"/>
                </a:lnTo>
                <a:cubicBezTo>
                  <a:pt x="3418" y="5338"/>
                  <a:pt x="3329" y="5356"/>
                  <a:pt x="3312" y="5378"/>
                </a:cubicBezTo>
                <a:cubicBezTo>
                  <a:pt x="3290" y="5376"/>
                  <a:pt x="3264" y="5376"/>
                  <a:pt x="3237" y="5376"/>
                </a:cubicBezTo>
                <a:cubicBezTo>
                  <a:pt x="3208" y="5376"/>
                  <a:pt x="3178" y="5376"/>
                  <a:pt x="3153" y="5376"/>
                </a:cubicBezTo>
                <a:cubicBezTo>
                  <a:pt x="3077" y="5376"/>
                  <a:pt x="3048" y="5371"/>
                  <a:pt x="3232" y="5334"/>
                </a:cubicBezTo>
                <a:lnTo>
                  <a:pt x="3232" y="5334"/>
                </a:lnTo>
                <a:cubicBezTo>
                  <a:pt x="2438" y="5466"/>
                  <a:pt x="1961" y="5519"/>
                  <a:pt x="1457" y="5643"/>
                </a:cubicBezTo>
                <a:lnTo>
                  <a:pt x="530" y="5881"/>
                </a:lnTo>
                <a:lnTo>
                  <a:pt x="1457" y="6013"/>
                </a:lnTo>
                <a:cubicBezTo>
                  <a:pt x="1555" y="6031"/>
                  <a:pt x="1661" y="6040"/>
                  <a:pt x="1775" y="6049"/>
                </a:cubicBezTo>
                <a:cubicBezTo>
                  <a:pt x="1812" y="6066"/>
                  <a:pt x="1790" y="6070"/>
                  <a:pt x="1754" y="6070"/>
                </a:cubicBezTo>
                <a:cubicBezTo>
                  <a:pt x="1721" y="6070"/>
                  <a:pt x="1675" y="6066"/>
                  <a:pt x="1651" y="6066"/>
                </a:cubicBezTo>
                <a:cubicBezTo>
                  <a:pt x="1633" y="6066"/>
                  <a:pt x="1628" y="6068"/>
                  <a:pt x="1652" y="6075"/>
                </a:cubicBezTo>
                <a:cubicBezTo>
                  <a:pt x="1731" y="6084"/>
                  <a:pt x="1961" y="6119"/>
                  <a:pt x="2058" y="6146"/>
                </a:cubicBezTo>
                <a:cubicBezTo>
                  <a:pt x="2087" y="6157"/>
                  <a:pt x="2086" y="6161"/>
                  <a:pt x="2066" y="6161"/>
                </a:cubicBezTo>
                <a:cubicBezTo>
                  <a:pt x="2019" y="6161"/>
                  <a:pt x="1871" y="6138"/>
                  <a:pt x="1766" y="6119"/>
                </a:cubicBezTo>
                <a:lnTo>
                  <a:pt x="1766" y="6119"/>
                </a:lnTo>
                <a:cubicBezTo>
                  <a:pt x="2252" y="6217"/>
                  <a:pt x="2526" y="6234"/>
                  <a:pt x="2685" y="6234"/>
                </a:cubicBezTo>
                <a:cubicBezTo>
                  <a:pt x="2844" y="6234"/>
                  <a:pt x="2888" y="6208"/>
                  <a:pt x="2932" y="6181"/>
                </a:cubicBezTo>
                <a:cubicBezTo>
                  <a:pt x="3072" y="6211"/>
                  <a:pt x="3192" y="6235"/>
                  <a:pt x="3301" y="6253"/>
                </a:cubicBezTo>
                <a:lnTo>
                  <a:pt x="3301" y="6253"/>
                </a:lnTo>
                <a:lnTo>
                  <a:pt x="2614" y="6711"/>
                </a:lnTo>
                <a:lnTo>
                  <a:pt x="3515" y="6605"/>
                </a:lnTo>
                <a:cubicBezTo>
                  <a:pt x="3630" y="6596"/>
                  <a:pt x="3691" y="6579"/>
                  <a:pt x="3859" y="6570"/>
                </a:cubicBezTo>
                <a:cubicBezTo>
                  <a:pt x="4433" y="6570"/>
                  <a:pt x="4548" y="6605"/>
                  <a:pt x="4689" y="6640"/>
                </a:cubicBezTo>
                <a:cubicBezTo>
                  <a:pt x="4743" y="6641"/>
                  <a:pt x="4788" y="6641"/>
                  <a:pt x="4826" y="6641"/>
                </a:cubicBezTo>
                <a:cubicBezTo>
                  <a:pt x="5435" y="6641"/>
                  <a:pt x="4117" y="6578"/>
                  <a:pt x="5139" y="6561"/>
                </a:cubicBezTo>
                <a:lnTo>
                  <a:pt x="5139" y="6561"/>
                </a:lnTo>
                <a:cubicBezTo>
                  <a:pt x="5308" y="6565"/>
                  <a:pt x="5465" y="6567"/>
                  <a:pt x="5618" y="6567"/>
                </a:cubicBezTo>
                <a:cubicBezTo>
                  <a:pt x="6162" y="6567"/>
                  <a:pt x="6648" y="6544"/>
                  <a:pt x="7365" y="6517"/>
                </a:cubicBezTo>
                <a:lnTo>
                  <a:pt x="7365" y="6517"/>
                </a:lnTo>
                <a:cubicBezTo>
                  <a:pt x="7894" y="6534"/>
                  <a:pt x="7267" y="6552"/>
                  <a:pt x="7462" y="6570"/>
                </a:cubicBezTo>
                <a:lnTo>
                  <a:pt x="7939" y="6526"/>
                </a:lnTo>
                <a:cubicBezTo>
                  <a:pt x="8053" y="6526"/>
                  <a:pt x="8018" y="6534"/>
                  <a:pt x="7991" y="6543"/>
                </a:cubicBezTo>
                <a:cubicBezTo>
                  <a:pt x="8398" y="6526"/>
                  <a:pt x="8027" y="6490"/>
                  <a:pt x="8654" y="6473"/>
                </a:cubicBezTo>
                <a:cubicBezTo>
                  <a:pt x="8689" y="6464"/>
                  <a:pt x="8742" y="6455"/>
                  <a:pt x="8830" y="6455"/>
                </a:cubicBezTo>
                <a:lnTo>
                  <a:pt x="8830" y="6437"/>
                </a:lnTo>
                <a:lnTo>
                  <a:pt x="8830" y="6437"/>
                </a:lnTo>
                <a:cubicBezTo>
                  <a:pt x="8830" y="6437"/>
                  <a:pt x="8830" y="6437"/>
                  <a:pt x="8830" y="6437"/>
                </a:cubicBezTo>
                <a:lnTo>
                  <a:pt x="8827" y="6374"/>
                </a:lnTo>
                <a:lnTo>
                  <a:pt x="8821" y="6252"/>
                </a:lnTo>
                <a:cubicBezTo>
                  <a:pt x="8764" y="6255"/>
                  <a:pt x="8694" y="6256"/>
                  <a:pt x="8616" y="6256"/>
                </a:cubicBezTo>
                <a:cubicBezTo>
                  <a:pt x="8340" y="6256"/>
                  <a:pt x="7954" y="6243"/>
                  <a:pt x="7571" y="6243"/>
                </a:cubicBezTo>
                <a:cubicBezTo>
                  <a:pt x="7350" y="6243"/>
                  <a:pt x="7129" y="6247"/>
                  <a:pt x="6932" y="6261"/>
                </a:cubicBezTo>
                <a:cubicBezTo>
                  <a:pt x="6738" y="6243"/>
                  <a:pt x="7020" y="6234"/>
                  <a:pt x="6967" y="6208"/>
                </a:cubicBezTo>
                <a:lnTo>
                  <a:pt x="6967" y="6208"/>
                </a:lnTo>
                <a:cubicBezTo>
                  <a:pt x="6437" y="6225"/>
                  <a:pt x="6208" y="6225"/>
                  <a:pt x="6005" y="6225"/>
                </a:cubicBezTo>
                <a:cubicBezTo>
                  <a:pt x="5793" y="6225"/>
                  <a:pt x="5616" y="6225"/>
                  <a:pt x="5175" y="6234"/>
                </a:cubicBezTo>
                <a:cubicBezTo>
                  <a:pt x="5145" y="6230"/>
                  <a:pt x="5116" y="6226"/>
                  <a:pt x="5086" y="6222"/>
                </a:cubicBezTo>
                <a:lnTo>
                  <a:pt x="5086" y="6222"/>
                </a:lnTo>
                <a:cubicBezTo>
                  <a:pt x="5515" y="6158"/>
                  <a:pt x="6696" y="5881"/>
                  <a:pt x="7418" y="5793"/>
                </a:cubicBezTo>
                <a:lnTo>
                  <a:pt x="7418" y="5793"/>
                </a:lnTo>
                <a:cubicBezTo>
                  <a:pt x="7364" y="5795"/>
                  <a:pt x="7311" y="5798"/>
                  <a:pt x="7273" y="5798"/>
                </a:cubicBezTo>
                <a:cubicBezTo>
                  <a:pt x="7186" y="5798"/>
                  <a:pt x="7181" y="5784"/>
                  <a:pt x="7453" y="5722"/>
                </a:cubicBezTo>
                <a:cubicBezTo>
                  <a:pt x="8053" y="5607"/>
                  <a:pt x="9104" y="5466"/>
                  <a:pt x="9616" y="5254"/>
                </a:cubicBezTo>
                <a:cubicBezTo>
                  <a:pt x="9696" y="5236"/>
                  <a:pt x="9731" y="5236"/>
                  <a:pt x="9731" y="5236"/>
                </a:cubicBezTo>
                <a:cubicBezTo>
                  <a:pt x="10027" y="5149"/>
                  <a:pt x="10554" y="4981"/>
                  <a:pt x="10952" y="4826"/>
                </a:cubicBezTo>
                <a:lnTo>
                  <a:pt x="10952" y="4826"/>
                </a:lnTo>
                <a:cubicBezTo>
                  <a:pt x="10979" y="4824"/>
                  <a:pt x="11007" y="4823"/>
                  <a:pt x="11038" y="4821"/>
                </a:cubicBezTo>
                <a:lnTo>
                  <a:pt x="11033" y="4794"/>
                </a:lnTo>
                <a:lnTo>
                  <a:pt x="11033" y="4794"/>
                </a:lnTo>
                <a:cubicBezTo>
                  <a:pt x="11047" y="4788"/>
                  <a:pt x="11060" y="4783"/>
                  <a:pt x="11073" y="4777"/>
                </a:cubicBezTo>
                <a:lnTo>
                  <a:pt x="11691" y="4521"/>
                </a:lnTo>
                <a:lnTo>
                  <a:pt x="11029" y="4539"/>
                </a:lnTo>
                <a:cubicBezTo>
                  <a:pt x="11016" y="4539"/>
                  <a:pt x="11004" y="4539"/>
                  <a:pt x="10992" y="4539"/>
                </a:cubicBezTo>
                <a:lnTo>
                  <a:pt x="10992" y="4539"/>
                </a:lnTo>
                <a:lnTo>
                  <a:pt x="10985" y="4495"/>
                </a:lnTo>
                <a:cubicBezTo>
                  <a:pt x="10950" y="4510"/>
                  <a:pt x="10913" y="4525"/>
                  <a:pt x="10873" y="4541"/>
                </a:cubicBezTo>
                <a:lnTo>
                  <a:pt x="10873" y="4541"/>
                </a:lnTo>
                <a:cubicBezTo>
                  <a:pt x="10775" y="4545"/>
                  <a:pt x="10694" y="4551"/>
                  <a:pt x="10640" y="4557"/>
                </a:cubicBezTo>
                <a:cubicBezTo>
                  <a:pt x="10493" y="4509"/>
                  <a:pt x="10122" y="4494"/>
                  <a:pt x="9693" y="4494"/>
                </a:cubicBezTo>
                <a:cubicBezTo>
                  <a:pt x="9478" y="4494"/>
                  <a:pt x="9248" y="4498"/>
                  <a:pt x="9025" y="4504"/>
                </a:cubicBezTo>
                <a:cubicBezTo>
                  <a:pt x="8639" y="4514"/>
                  <a:pt x="8270" y="4530"/>
                  <a:pt x="8027" y="4530"/>
                </a:cubicBezTo>
                <a:cubicBezTo>
                  <a:pt x="7847" y="4530"/>
                  <a:pt x="7735" y="4521"/>
                  <a:pt x="7735" y="4495"/>
                </a:cubicBezTo>
                <a:cubicBezTo>
                  <a:pt x="7639" y="4498"/>
                  <a:pt x="7541" y="4502"/>
                  <a:pt x="7444" y="4506"/>
                </a:cubicBezTo>
                <a:lnTo>
                  <a:pt x="7444" y="4506"/>
                </a:lnTo>
                <a:cubicBezTo>
                  <a:pt x="7752" y="4440"/>
                  <a:pt x="8091" y="4373"/>
                  <a:pt x="8053" y="4353"/>
                </a:cubicBezTo>
                <a:lnTo>
                  <a:pt x="8053" y="4353"/>
                </a:lnTo>
                <a:lnTo>
                  <a:pt x="7255" y="4513"/>
                </a:lnTo>
                <a:lnTo>
                  <a:pt x="7255" y="4513"/>
                </a:lnTo>
                <a:cubicBezTo>
                  <a:pt x="7108" y="4519"/>
                  <a:pt x="6960" y="4526"/>
                  <a:pt x="6813" y="4533"/>
                </a:cubicBezTo>
                <a:lnTo>
                  <a:pt x="6813" y="4533"/>
                </a:lnTo>
                <a:cubicBezTo>
                  <a:pt x="6868" y="4518"/>
                  <a:pt x="6929" y="4503"/>
                  <a:pt x="6994" y="4486"/>
                </a:cubicBezTo>
                <a:cubicBezTo>
                  <a:pt x="7365" y="4398"/>
                  <a:pt x="7886" y="4292"/>
                  <a:pt x="8415" y="4195"/>
                </a:cubicBezTo>
                <a:cubicBezTo>
                  <a:pt x="8435" y="4193"/>
                  <a:pt x="8451" y="4192"/>
                  <a:pt x="8464" y="4192"/>
                </a:cubicBezTo>
                <a:cubicBezTo>
                  <a:pt x="8625" y="4192"/>
                  <a:pt x="8232" y="4336"/>
                  <a:pt x="8256" y="4345"/>
                </a:cubicBezTo>
                <a:cubicBezTo>
                  <a:pt x="8327" y="4327"/>
                  <a:pt x="8574" y="4274"/>
                  <a:pt x="8830" y="4212"/>
                </a:cubicBezTo>
                <a:cubicBezTo>
                  <a:pt x="9078" y="4159"/>
                  <a:pt x="9316" y="4097"/>
                  <a:pt x="9369" y="4089"/>
                </a:cubicBezTo>
                <a:lnTo>
                  <a:pt x="9369" y="4089"/>
                </a:lnTo>
                <a:cubicBezTo>
                  <a:pt x="9219" y="4142"/>
                  <a:pt x="9069" y="4177"/>
                  <a:pt x="8919" y="4221"/>
                </a:cubicBezTo>
                <a:cubicBezTo>
                  <a:pt x="9350" y="4145"/>
                  <a:pt x="9652" y="4020"/>
                  <a:pt x="10041" y="3885"/>
                </a:cubicBezTo>
                <a:lnTo>
                  <a:pt x="10041" y="3885"/>
                </a:lnTo>
                <a:cubicBezTo>
                  <a:pt x="10044" y="3885"/>
                  <a:pt x="10046" y="3885"/>
                  <a:pt x="10049" y="3885"/>
                </a:cubicBezTo>
                <a:lnTo>
                  <a:pt x="10048" y="3883"/>
                </a:lnTo>
                <a:lnTo>
                  <a:pt x="10048" y="3883"/>
                </a:lnTo>
                <a:cubicBezTo>
                  <a:pt x="10063" y="3878"/>
                  <a:pt x="10078" y="3873"/>
                  <a:pt x="10093" y="3868"/>
                </a:cubicBezTo>
                <a:lnTo>
                  <a:pt x="10994" y="3559"/>
                </a:lnTo>
                <a:lnTo>
                  <a:pt x="10040" y="3594"/>
                </a:lnTo>
                <a:cubicBezTo>
                  <a:pt x="10026" y="3595"/>
                  <a:pt x="10011" y="3596"/>
                  <a:pt x="9996" y="3596"/>
                </a:cubicBezTo>
                <a:lnTo>
                  <a:pt x="9996" y="3596"/>
                </a:lnTo>
                <a:lnTo>
                  <a:pt x="9996" y="3594"/>
                </a:lnTo>
                <a:cubicBezTo>
                  <a:pt x="9993" y="3595"/>
                  <a:pt x="9990" y="3596"/>
                  <a:pt x="9988" y="3597"/>
                </a:cubicBezTo>
                <a:lnTo>
                  <a:pt x="9988" y="3597"/>
                </a:lnTo>
                <a:cubicBezTo>
                  <a:pt x="9928" y="3599"/>
                  <a:pt x="9866" y="3601"/>
                  <a:pt x="9802" y="3601"/>
                </a:cubicBezTo>
                <a:cubicBezTo>
                  <a:pt x="9718" y="3601"/>
                  <a:pt x="9629" y="3599"/>
                  <a:pt x="9537" y="3594"/>
                </a:cubicBezTo>
                <a:cubicBezTo>
                  <a:pt x="9410" y="3594"/>
                  <a:pt x="9217" y="3580"/>
                  <a:pt x="9052" y="3570"/>
                </a:cubicBezTo>
                <a:lnTo>
                  <a:pt x="9052" y="3570"/>
                </a:lnTo>
                <a:cubicBezTo>
                  <a:pt x="9404" y="3452"/>
                  <a:pt x="9756" y="3326"/>
                  <a:pt x="9805" y="3326"/>
                </a:cubicBezTo>
                <a:cubicBezTo>
                  <a:pt x="9809" y="3326"/>
                  <a:pt x="9811" y="3327"/>
                  <a:pt x="9810" y="3329"/>
                </a:cubicBezTo>
                <a:cubicBezTo>
                  <a:pt x="9880" y="3306"/>
                  <a:pt x="9949" y="3276"/>
                  <a:pt x="10024" y="3251"/>
                </a:cubicBezTo>
                <a:lnTo>
                  <a:pt x="10024" y="3251"/>
                </a:lnTo>
                <a:cubicBezTo>
                  <a:pt x="10027" y="3251"/>
                  <a:pt x="10029" y="3250"/>
                  <a:pt x="10031" y="3250"/>
                </a:cubicBezTo>
                <a:lnTo>
                  <a:pt x="10031" y="3249"/>
                </a:lnTo>
                <a:lnTo>
                  <a:pt x="10031" y="3249"/>
                </a:lnTo>
                <a:cubicBezTo>
                  <a:pt x="10040" y="3246"/>
                  <a:pt x="10049" y="3244"/>
                  <a:pt x="10058" y="3241"/>
                </a:cubicBezTo>
                <a:lnTo>
                  <a:pt x="9978" y="2985"/>
                </a:lnTo>
                <a:cubicBezTo>
                  <a:pt x="9970" y="2987"/>
                  <a:pt x="9962" y="2988"/>
                  <a:pt x="9953" y="2990"/>
                </a:cubicBezTo>
                <a:lnTo>
                  <a:pt x="9953" y="2990"/>
                </a:lnTo>
                <a:lnTo>
                  <a:pt x="9952" y="2985"/>
                </a:lnTo>
                <a:lnTo>
                  <a:pt x="9934" y="2950"/>
                </a:lnTo>
                <a:cubicBezTo>
                  <a:pt x="9818" y="2990"/>
                  <a:pt x="9720" y="3025"/>
                  <a:pt x="9638" y="3055"/>
                </a:cubicBezTo>
                <a:lnTo>
                  <a:pt x="9638" y="3055"/>
                </a:lnTo>
                <a:cubicBezTo>
                  <a:pt x="8585" y="3261"/>
                  <a:pt x="7526" y="3349"/>
                  <a:pt x="6482" y="3373"/>
                </a:cubicBezTo>
                <a:cubicBezTo>
                  <a:pt x="6181" y="3383"/>
                  <a:pt x="5881" y="3386"/>
                  <a:pt x="5583" y="3386"/>
                </a:cubicBezTo>
                <a:cubicBezTo>
                  <a:pt x="4911" y="3386"/>
                  <a:pt x="4243" y="3367"/>
                  <a:pt x="3584" y="3346"/>
                </a:cubicBezTo>
                <a:lnTo>
                  <a:pt x="3584" y="3346"/>
                </a:lnTo>
                <a:cubicBezTo>
                  <a:pt x="3715" y="3299"/>
                  <a:pt x="3841" y="3253"/>
                  <a:pt x="3974" y="3214"/>
                </a:cubicBezTo>
                <a:lnTo>
                  <a:pt x="3974" y="3214"/>
                </a:lnTo>
                <a:lnTo>
                  <a:pt x="3868" y="3241"/>
                </a:lnTo>
                <a:cubicBezTo>
                  <a:pt x="4045" y="3170"/>
                  <a:pt x="4142" y="3135"/>
                  <a:pt x="4274" y="3091"/>
                </a:cubicBezTo>
                <a:cubicBezTo>
                  <a:pt x="4284" y="3087"/>
                  <a:pt x="4294" y="3083"/>
                  <a:pt x="4305" y="3080"/>
                </a:cubicBezTo>
                <a:lnTo>
                  <a:pt x="4305" y="3080"/>
                </a:lnTo>
                <a:cubicBezTo>
                  <a:pt x="5158" y="2938"/>
                  <a:pt x="6184" y="2765"/>
                  <a:pt x="6888" y="2667"/>
                </a:cubicBezTo>
                <a:cubicBezTo>
                  <a:pt x="7087" y="2619"/>
                  <a:pt x="7423" y="2550"/>
                  <a:pt x="7350" y="2550"/>
                </a:cubicBezTo>
                <a:cubicBezTo>
                  <a:pt x="7342" y="2550"/>
                  <a:pt x="7330" y="2550"/>
                  <a:pt x="7312" y="2552"/>
                </a:cubicBezTo>
                <a:lnTo>
                  <a:pt x="6905" y="2623"/>
                </a:lnTo>
                <a:cubicBezTo>
                  <a:pt x="6882" y="2624"/>
                  <a:pt x="6865" y="2625"/>
                  <a:pt x="6853" y="2625"/>
                </a:cubicBezTo>
                <a:cubicBezTo>
                  <a:pt x="6731" y="2625"/>
                  <a:pt x="7099" y="2550"/>
                  <a:pt x="7233" y="2517"/>
                </a:cubicBezTo>
                <a:lnTo>
                  <a:pt x="7233" y="2517"/>
                </a:lnTo>
                <a:cubicBezTo>
                  <a:pt x="7681" y="2461"/>
                  <a:pt x="8282" y="2361"/>
                  <a:pt x="8866" y="2225"/>
                </a:cubicBezTo>
                <a:cubicBezTo>
                  <a:pt x="8888" y="2221"/>
                  <a:pt x="8911" y="2216"/>
                  <a:pt x="8933" y="2211"/>
                </a:cubicBezTo>
                <a:lnTo>
                  <a:pt x="8933" y="2211"/>
                </a:lnTo>
                <a:cubicBezTo>
                  <a:pt x="9015" y="2201"/>
                  <a:pt x="9102" y="2191"/>
                  <a:pt x="9190" y="2181"/>
                </a:cubicBezTo>
                <a:lnTo>
                  <a:pt x="9190" y="2181"/>
                </a:lnTo>
                <a:lnTo>
                  <a:pt x="9192" y="2181"/>
                </a:lnTo>
                <a:cubicBezTo>
                  <a:pt x="9192" y="2181"/>
                  <a:pt x="9192" y="2181"/>
                  <a:pt x="9191" y="2181"/>
                </a:cubicBezTo>
                <a:lnTo>
                  <a:pt x="9191" y="2181"/>
                </a:lnTo>
                <a:cubicBezTo>
                  <a:pt x="9500" y="2144"/>
                  <a:pt x="9818" y="2104"/>
                  <a:pt x="9996" y="2049"/>
                </a:cubicBezTo>
                <a:lnTo>
                  <a:pt x="9996" y="2049"/>
                </a:lnTo>
                <a:cubicBezTo>
                  <a:pt x="9832" y="2057"/>
                  <a:pt x="9675" y="2071"/>
                  <a:pt x="9512" y="2087"/>
                </a:cubicBezTo>
                <a:lnTo>
                  <a:pt x="9512" y="2087"/>
                </a:lnTo>
                <a:cubicBezTo>
                  <a:pt x="9724" y="2043"/>
                  <a:pt x="9923" y="2005"/>
                  <a:pt x="10102" y="1978"/>
                </a:cubicBezTo>
                <a:cubicBezTo>
                  <a:pt x="10260" y="1958"/>
                  <a:pt x="10403" y="1948"/>
                  <a:pt x="10520" y="1943"/>
                </a:cubicBezTo>
                <a:lnTo>
                  <a:pt x="10520" y="1943"/>
                </a:lnTo>
                <a:lnTo>
                  <a:pt x="10532" y="2091"/>
                </a:lnTo>
                <a:lnTo>
                  <a:pt x="10522" y="1943"/>
                </a:lnTo>
                <a:lnTo>
                  <a:pt x="10522" y="1943"/>
                </a:lnTo>
                <a:cubicBezTo>
                  <a:pt x="10564" y="1941"/>
                  <a:pt x="10604" y="1941"/>
                  <a:pt x="10639" y="1941"/>
                </a:cubicBezTo>
                <a:cubicBezTo>
                  <a:pt x="10724" y="1941"/>
                  <a:pt x="10788" y="1945"/>
                  <a:pt x="10826" y="1952"/>
                </a:cubicBezTo>
                <a:cubicBezTo>
                  <a:pt x="10852" y="1949"/>
                  <a:pt x="10879" y="1948"/>
                  <a:pt x="10905" y="1948"/>
                </a:cubicBezTo>
                <a:cubicBezTo>
                  <a:pt x="10958" y="1948"/>
                  <a:pt x="11011" y="1952"/>
                  <a:pt x="11064" y="1952"/>
                </a:cubicBezTo>
                <a:lnTo>
                  <a:pt x="11091" y="1696"/>
                </a:lnTo>
                <a:cubicBezTo>
                  <a:pt x="10543" y="1678"/>
                  <a:pt x="9996" y="1546"/>
                  <a:pt x="9316" y="1448"/>
                </a:cubicBezTo>
                <a:lnTo>
                  <a:pt x="9316" y="1448"/>
                </a:lnTo>
                <a:cubicBezTo>
                  <a:pt x="9413" y="1466"/>
                  <a:pt x="9493" y="1493"/>
                  <a:pt x="9457" y="1501"/>
                </a:cubicBezTo>
                <a:cubicBezTo>
                  <a:pt x="9448" y="1506"/>
                  <a:pt x="9431" y="1508"/>
                  <a:pt x="9404" y="1508"/>
                </a:cubicBezTo>
                <a:cubicBezTo>
                  <a:pt x="9332" y="1508"/>
                  <a:pt x="9191" y="1492"/>
                  <a:pt x="8945" y="1466"/>
                </a:cubicBezTo>
                <a:cubicBezTo>
                  <a:pt x="9069" y="1433"/>
                  <a:pt x="8807" y="1377"/>
                  <a:pt x="8426" y="1377"/>
                </a:cubicBezTo>
                <a:cubicBezTo>
                  <a:pt x="8400" y="1377"/>
                  <a:pt x="8372" y="1377"/>
                  <a:pt x="8345" y="1378"/>
                </a:cubicBezTo>
                <a:cubicBezTo>
                  <a:pt x="8142" y="1387"/>
                  <a:pt x="7903" y="1404"/>
                  <a:pt x="7691" y="1457"/>
                </a:cubicBezTo>
                <a:cubicBezTo>
                  <a:pt x="7497" y="1488"/>
                  <a:pt x="7329" y="1533"/>
                  <a:pt x="7202" y="1556"/>
                </a:cubicBezTo>
                <a:lnTo>
                  <a:pt x="7202" y="1556"/>
                </a:lnTo>
                <a:cubicBezTo>
                  <a:pt x="7204" y="1555"/>
                  <a:pt x="7206" y="1555"/>
                  <a:pt x="7208" y="1555"/>
                </a:cubicBezTo>
                <a:cubicBezTo>
                  <a:pt x="7274" y="1555"/>
                  <a:pt x="6888" y="1681"/>
                  <a:pt x="6517" y="1766"/>
                </a:cubicBezTo>
                <a:cubicBezTo>
                  <a:pt x="6146" y="1857"/>
                  <a:pt x="5801" y="1922"/>
                  <a:pt x="5949" y="1922"/>
                </a:cubicBezTo>
                <a:cubicBezTo>
                  <a:pt x="5974" y="1922"/>
                  <a:pt x="6012" y="1920"/>
                  <a:pt x="6067" y="1916"/>
                </a:cubicBezTo>
                <a:lnTo>
                  <a:pt x="6067" y="1916"/>
                </a:lnTo>
                <a:cubicBezTo>
                  <a:pt x="5915" y="1941"/>
                  <a:pt x="5844" y="1949"/>
                  <a:pt x="5812" y="1949"/>
                </a:cubicBezTo>
                <a:cubicBezTo>
                  <a:pt x="5746" y="1949"/>
                  <a:pt x="5840" y="1915"/>
                  <a:pt x="5745" y="1915"/>
                </a:cubicBezTo>
                <a:cubicBezTo>
                  <a:pt x="5717" y="1915"/>
                  <a:pt x="5674" y="1918"/>
                  <a:pt x="5607" y="1925"/>
                </a:cubicBezTo>
                <a:cubicBezTo>
                  <a:pt x="4652" y="2112"/>
                  <a:pt x="3541" y="2257"/>
                  <a:pt x="2378" y="2428"/>
                </a:cubicBezTo>
                <a:lnTo>
                  <a:pt x="2378" y="2428"/>
                </a:lnTo>
                <a:cubicBezTo>
                  <a:pt x="2719" y="2293"/>
                  <a:pt x="3058" y="2161"/>
                  <a:pt x="3409" y="2067"/>
                </a:cubicBezTo>
                <a:cubicBezTo>
                  <a:pt x="4009" y="1899"/>
                  <a:pt x="4627" y="1793"/>
                  <a:pt x="5245" y="1678"/>
                </a:cubicBezTo>
                <a:cubicBezTo>
                  <a:pt x="5872" y="1563"/>
                  <a:pt x="6499" y="1440"/>
                  <a:pt x="7109" y="1210"/>
                </a:cubicBezTo>
                <a:cubicBezTo>
                  <a:pt x="7259" y="1148"/>
                  <a:pt x="7409" y="1086"/>
                  <a:pt x="7559" y="1016"/>
                </a:cubicBezTo>
                <a:cubicBezTo>
                  <a:pt x="7682" y="963"/>
                  <a:pt x="7912" y="839"/>
                  <a:pt x="8080" y="724"/>
                </a:cubicBezTo>
                <a:cubicBezTo>
                  <a:pt x="8265" y="610"/>
                  <a:pt x="8406" y="486"/>
                  <a:pt x="8557" y="362"/>
                </a:cubicBezTo>
                <a:cubicBezTo>
                  <a:pt x="8627" y="292"/>
                  <a:pt x="8698" y="230"/>
                  <a:pt x="8777" y="159"/>
                </a:cubicBezTo>
                <a:lnTo>
                  <a:pt x="8892" y="53"/>
                </a:lnTo>
                <a:cubicBezTo>
                  <a:pt x="8892" y="53"/>
                  <a:pt x="8901" y="45"/>
                  <a:pt x="8901" y="45"/>
                </a:cubicBezTo>
                <a:lnTo>
                  <a:pt x="8901" y="36"/>
                </a:lnTo>
                <a:lnTo>
                  <a:pt x="8892" y="27"/>
                </a:lnTo>
                <a:lnTo>
                  <a:pt x="889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3" name="Google Shape;5943;p26"/>
          <p:cNvSpPr/>
          <p:nvPr/>
        </p:nvSpPr>
        <p:spPr>
          <a:xfrm>
            <a:off x="8133811" y="443867"/>
            <a:ext cx="25763" cy="4143"/>
          </a:xfrm>
          <a:custGeom>
            <a:avLst/>
            <a:gdLst/>
            <a:ahLst/>
            <a:cxnLst/>
            <a:rect l="l" t="t" r="r" b="b"/>
            <a:pathLst>
              <a:path w="133" h="31" extrusionOk="0">
                <a:moveTo>
                  <a:pt x="0" y="0"/>
                </a:moveTo>
                <a:cubicBezTo>
                  <a:pt x="44" y="9"/>
                  <a:pt x="62" y="18"/>
                  <a:pt x="71" y="27"/>
                </a:cubicBezTo>
                <a:cubicBezTo>
                  <a:pt x="88" y="29"/>
                  <a:pt x="102" y="30"/>
                  <a:pt x="109" y="30"/>
                </a:cubicBezTo>
                <a:cubicBezTo>
                  <a:pt x="133" y="30"/>
                  <a:pt x="106" y="2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4" name="Google Shape;5944;p26"/>
          <p:cNvSpPr/>
          <p:nvPr/>
        </p:nvSpPr>
        <p:spPr>
          <a:xfrm>
            <a:off x="7697578" y="354182"/>
            <a:ext cx="12204" cy="1337"/>
          </a:xfrm>
          <a:custGeom>
            <a:avLst/>
            <a:gdLst/>
            <a:ahLst/>
            <a:cxnLst/>
            <a:rect l="l" t="t" r="r" b="b"/>
            <a:pathLst>
              <a:path w="63" h="10" extrusionOk="0">
                <a:moveTo>
                  <a:pt x="27" y="0"/>
                </a:moveTo>
                <a:cubicBezTo>
                  <a:pt x="20" y="0"/>
                  <a:pt x="12" y="7"/>
                  <a:pt x="5" y="9"/>
                </a:cubicBezTo>
                <a:lnTo>
                  <a:pt x="5" y="9"/>
                </a:lnTo>
                <a:lnTo>
                  <a:pt x="62" y="0"/>
                </a:lnTo>
                <a:close/>
                <a:moveTo>
                  <a:pt x="5" y="9"/>
                </a:moveTo>
                <a:lnTo>
                  <a:pt x="1" y="9"/>
                </a:lnTo>
                <a:cubicBezTo>
                  <a:pt x="2" y="9"/>
                  <a:pt x="3" y="9"/>
                  <a:pt x="5" y="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5" name="Google Shape;5945;p26"/>
          <p:cNvSpPr/>
          <p:nvPr/>
        </p:nvSpPr>
        <p:spPr>
          <a:xfrm>
            <a:off x="8790485" y="116940"/>
            <a:ext cx="65279" cy="2539"/>
          </a:xfrm>
          <a:custGeom>
            <a:avLst/>
            <a:gdLst/>
            <a:ahLst/>
            <a:cxnLst/>
            <a:rect l="l" t="t" r="r" b="b"/>
            <a:pathLst>
              <a:path w="337" h="19" extrusionOk="0">
                <a:moveTo>
                  <a:pt x="1" y="1"/>
                </a:moveTo>
                <a:cubicBezTo>
                  <a:pt x="169" y="1"/>
                  <a:pt x="266" y="9"/>
                  <a:pt x="327" y="18"/>
                </a:cubicBezTo>
                <a:cubicBezTo>
                  <a:pt x="336" y="9"/>
                  <a:pt x="257"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6" name="Google Shape;5946;p26"/>
          <p:cNvSpPr/>
          <p:nvPr/>
        </p:nvSpPr>
        <p:spPr>
          <a:xfrm>
            <a:off x="9168605" y="-112016"/>
            <a:ext cx="101115" cy="11895"/>
          </a:xfrm>
          <a:custGeom>
            <a:avLst/>
            <a:gdLst/>
            <a:ahLst/>
            <a:cxnLst/>
            <a:rect l="l" t="t" r="r" b="b"/>
            <a:pathLst>
              <a:path w="522" h="89" extrusionOk="0">
                <a:moveTo>
                  <a:pt x="521" y="1"/>
                </a:moveTo>
                <a:lnTo>
                  <a:pt x="521" y="1"/>
                </a:lnTo>
                <a:cubicBezTo>
                  <a:pt x="504" y="3"/>
                  <a:pt x="489" y="6"/>
                  <a:pt x="477" y="8"/>
                </a:cubicBezTo>
                <a:lnTo>
                  <a:pt x="477" y="8"/>
                </a:lnTo>
                <a:lnTo>
                  <a:pt x="521" y="1"/>
                </a:lnTo>
                <a:close/>
                <a:moveTo>
                  <a:pt x="477" y="8"/>
                </a:moveTo>
                <a:lnTo>
                  <a:pt x="89" y="74"/>
                </a:lnTo>
                <a:lnTo>
                  <a:pt x="89" y="74"/>
                </a:lnTo>
                <a:cubicBezTo>
                  <a:pt x="273" y="44"/>
                  <a:pt x="362" y="42"/>
                  <a:pt x="477" y="27"/>
                </a:cubicBezTo>
                <a:cubicBezTo>
                  <a:pt x="461" y="27"/>
                  <a:pt x="374" y="27"/>
                  <a:pt x="477" y="8"/>
                </a:cubicBezTo>
                <a:close/>
                <a:moveTo>
                  <a:pt x="89" y="74"/>
                </a:moveTo>
                <a:cubicBezTo>
                  <a:pt x="61" y="78"/>
                  <a:pt x="32" y="83"/>
                  <a:pt x="0" y="89"/>
                </a:cubicBezTo>
                <a:lnTo>
                  <a:pt x="89" y="7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7" name="Google Shape;5947;p26"/>
          <p:cNvSpPr/>
          <p:nvPr/>
        </p:nvSpPr>
        <p:spPr>
          <a:xfrm>
            <a:off x="8622926" y="-86086"/>
            <a:ext cx="111382" cy="3742"/>
          </a:xfrm>
          <a:custGeom>
            <a:avLst/>
            <a:gdLst/>
            <a:ahLst/>
            <a:cxnLst/>
            <a:rect l="l" t="t" r="r" b="b"/>
            <a:pathLst>
              <a:path w="575" h="28" extrusionOk="0">
                <a:moveTo>
                  <a:pt x="239" y="1"/>
                </a:moveTo>
                <a:lnTo>
                  <a:pt x="239" y="1"/>
                </a:lnTo>
                <a:cubicBezTo>
                  <a:pt x="199" y="5"/>
                  <a:pt x="157" y="5"/>
                  <a:pt x="116" y="5"/>
                </a:cubicBezTo>
                <a:cubicBezTo>
                  <a:pt x="75" y="5"/>
                  <a:pt x="36" y="5"/>
                  <a:pt x="0" y="10"/>
                </a:cubicBezTo>
                <a:lnTo>
                  <a:pt x="18" y="27"/>
                </a:lnTo>
                <a:cubicBezTo>
                  <a:pt x="345" y="27"/>
                  <a:pt x="574" y="10"/>
                  <a:pt x="2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8" name="Google Shape;5948;p26"/>
          <p:cNvSpPr/>
          <p:nvPr/>
        </p:nvSpPr>
        <p:spPr>
          <a:xfrm>
            <a:off x="9319117" y="-108407"/>
            <a:ext cx="97629" cy="34216"/>
          </a:xfrm>
          <a:custGeom>
            <a:avLst/>
            <a:gdLst/>
            <a:ahLst/>
            <a:cxnLst/>
            <a:rect l="l" t="t" r="r" b="b"/>
            <a:pathLst>
              <a:path w="504" h="256" extrusionOk="0">
                <a:moveTo>
                  <a:pt x="495" y="0"/>
                </a:moveTo>
                <a:cubicBezTo>
                  <a:pt x="415" y="18"/>
                  <a:pt x="336" y="27"/>
                  <a:pt x="247" y="44"/>
                </a:cubicBezTo>
                <a:cubicBezTo>
                  <a:pt x="258" y="48"/>
                  <a:pt x="280" y="50"/>
                  <a:pt x="311" y="50"/>
                </a:cubicBezTo>
                <a:cubicBezTo>
                  <a:pt x="355" y="50"/>
                  <a:pt x="417" y="46"/>
                  <a:pt x="495" y="35"/>
                </a:cubicBezTo>
                <a:lnTo>
                  <a:pt x="499" y="124"/>
                </a:lnTo>
                <a:lnTo>
                  <a:pt x="495" y="0"/>
                </a:lnTo>
                <a:close/>
                <a:moveTo>
                  <a:pt x="499" y="124"/>
                </a:moveTo>
                <a:lnTo>
                  <a:pt x="502" y="212"/>
                </a:lnTo>
                <a:lnTo>
                  <a:pt x="502" y="212"/>
                </a:lnTo>
                <a:cubicBezTo>
                  <a:pt x="503" y="212"/>
                  <a:pt x="503" y="212"/>
                  <a:pt x="503" y="212"/>
                </a:cubicBezTo>
                <a:lnTo>
                  <a:pt x="499" y="124"/>
                </a:lnTo>
                <a:close/>
                <a:moveTo>
                  <a:pt x="502" y="212"/>
                </a:moveTo>
                <a:lnTo>
                  <a:pt x="502" y="212"/>
                </a:lnTo>
                <a:cubicBezTo>
                  <a:pt x="370" y="212"/>
                  <a:pt x="194" y="221"/>
                  <a:pt x="0" y="230"/>
                </a:cubicBezTo>
                <a:lnTo>
                  <a:pt x="71" y="230"/>
                </a:lnTo>
                <a:cubicBezTo>
                  <a:pt x="22" y="249"/>
                  <a:pt x="70" y="255"/>
                  <a:pt x="173" y="255"/>
                </a:cubicBezTo>
                <a:cubicBezTo>
                  <a:pt x="255" y="255"/>
                  <a:pt x="373" y="251"/>
                  <a:pt x="503" y="247"/>
                </a:cubicBezTo>
                <a:lnTo>
                  <a:pt x="502" y="212"/>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9" name="Google Shape;5949;p26"/>
          <p:cNvSpPr/>
          <p:nvPr/>
        </p:nvSpPr>
        <p:spPr>
          <a:xfrm>
            <a:off x="9234272" y="-77799"/>
            <a:ext cx="69541" cy="2406"/>
          </a:xfrm>
          <a:custGeom>
            <a:avLst/>
            <a:gdLst/>
            <a:ahLst/>
            <a:cxnLst/>
            <a:rect l="l" t="t" r="r" b="b"/>
            <a:pathLst>
              <a:path w="359" h="18" extrusionOk="0">
                <a:moveTo>
                  <a:pt x="359" y="1"/>
                </a:moveTo>
                <a:cubicBezTo>
                  <a:pt x="314" y="3"/>
                  <a:pt x="269" y="5"/>
                  <a:pt x="228" y="7"/>
                </a:cubicBezTo>
                <a:lnTo>
                  <a:pt x="228" y="7"/>
                </a:lnTo>
                <a:cubicBezTo>
                  <a:pt x="272" y="6"/>
                  <a:pt x="315" y="4"/>
                  <a:pt x="359" y="1"/>
                </a:cubicBezTo>
                <a:close/>
                <a:moveTo>
                  <a:pt x="228" y="7"/>
                </a:moveTo>
                <a:cubicBezTo>
                  <a:pt x="157" y="10"/>
                  <a:pt x="86" y="10"/>
                  <a:pt x="14" y="10"/>
                </a:cubicBezTo>
                <a:cubicBezTo>
                  <a:pt x="1" y="15"/>
                  <a:pt x="9" y="17"/>
                  <a:pt x="33" y="17"/>
                </a:cubicBezTo>
                <a:cubicBezTo>
                  <a:pt x="70" y="17"/>
                  <a:pt x="142" y="12"/>
                  <a:pt x="228" y="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0" name="Google Shape;5950;p26"/>
          <p:cNvSpPr/>
          <p:nvPr/>
        </p:nvSpPr>
        <p:spPr>
          <a:xfrm>
            <a:off x="8555903" y="-43717"/>
            <a:ext cx="121067" cy="17642"/>
          </a:xfrm>
          <a:custGeom>
            <a:avLst/>
            <a:gdLst/>
            <a:ahLst/>
            <a:cxnLst/>
            <a:rect l="l" t="t" r="r" b="b"/>
            <a:pathLst>
              <a:path w="625" h="132" extrusionOk="0">
                <a:moveTo>
                  <a:pt x="616" y="0"/>
                </a:moveTo>
                <a:cubicBezTo>
                  <a:pt x="557" y="0"/>
                  <a:pt x="1" y="131"/>
                  <a:pt x="62" y="131"/>
                </a:cubicBezTo>
                <a:cubicBezTo>
                  <a:pt x="84" y="131"/>
                  <a:pt x="180" y="115"/>
                  <a:pt x="399" y="72"/>
                </a:cubicBezTo>
                <a:cubicBezTo>
                  <a:pt x="576" y="55"/>
                  <a:pt x="497" y="11"/>
                  <a:pt x="603" y="11"/>
                </a:cubicBezTo>
                <a:cubicBezTo>
                  <a:pt x="622" y="3"/>
                  <a:pt x="625" y="0"/>
                  <a:pt x="6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1" name="Google Shape;5951;p26"/>
          <p:cNvSpPr/>
          <p:nvPr/>
        </p:nvSpPr>
        <p:spPr>
          <a:xfrm>
            <a:off x="9361733" y="-96645"/>
            <a:ext cx="55013" cy="8420"/>
          </a:xfrm>
          <a:custGeom>
            <a:avLst/>
            <a:gdLst/>
            <a:ahLst/>
            <a:cxnLst/>
            <a:rect l="l" t="t" r="r" b="b"/>
            <a:pathLst>
              <a:path w="284" h="63" extrusionOk="0">
                <a:moveTo>
                  <a:pt x="204" y="0"/>
                </a:moveTo>
                <a:lnTo>
                  <a:pt x="1" y="62"/>
                </a:lnTo>
                <a:lnTo>
                  <a:pt x="242" y="40"/>
                </a:lnTo>
                <a:lnTo>
                  <a:pt x="242" y="40"/>
                </a:lnTo>
                <a:lnTo>
                  <a:pt x="283" y="53"/>
                </a:lnTo>
                <a:lnTo>
                  <a:pt x="283" y="18"/>
                </a:lnTo>
                <a:lnTo>
                  <a:pt x="20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2" name="Google Shape;5952;p26"/>
          <p:cNvSpPr/>
          <p:nvPr/>
        </p:nvSpPr>
        <p:spPr>
          <a:xfrm>
            <a:off x="8864094" y="-55345"/>
            <a:ext cx="145474" cy="17776"/>
          </a:xfrm>
          <a:custGeom>
            <a:avLst/>
            <a:gdLst/>
            <a:ahLst/>
            <a:cxnLst/>
            <a:rect l="l" t="t" r="r" b="b"/>
            <a:pathLst>
              <a:path w="751" h="133" extrusionOk="0">
                <a:moveTo>
                  <a:pt x="751" y="0"/>
                </a:moveTo>
                <a:cubicBezTo>
                  <a:pt x="389" y="62"/>
                  <a:pt x="0" y="115"/>
                  <a:pt x="9" y="133"/>
                </a:cubicBezTo>
                <a:lnTo>
                  <a:pt x="601" y="45"/>
                </a:lnTo>
                <a:cubicBezTo>
                  <a:pt x="592" y="36"/>
                  <a:pt x="663" y="18"/>
                  <a:pt x="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3" name="Google Shape;5953;p26"/>
          <p:cNvSpPr/>
          <p:nvPr/>
        </p:nvSpPr>
        <p:spPr>
          <a:xfrm>
            <a:off x="9009376" y="-67107"/>
            <a:ext cx="90849" cy="11895"/>
          </a:xfrm>
          <a:custGeom>
            <a:avLst/>
            <a:gdLst/>
            <a:ahLst/>
            <a:cxnLst/>
            <a:rect l="l" t="t" r="r" b="b"/>
            <a:pathLst>
              <a:path w="469" h="89" extrusionOk="0">
                <a:moveTo>
                  <a:pt x="469" y="0"/>
                </a:moveTo>
                <a:cubicBezTo>
                  <a:pt x="372" y="18"/>
                  <a:pt x="151" y="62"/>
                  <a:pt x="1" y="88"/>
                </a:cubicBezTo>
                <a:cubicBezTo>
                  <a:pt x="195" y="62"/>
                  <a:pt x="372" y="27"/>
                  <a:pt x="4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4" name="Google Shape;5954;p26"/>
          <p:cNvSpPr/>
          <p:nvPr/>
        </p:nvSpPr>
        <p:spPr>
          <a:xfrm>
            <a:off x="9158338" y="-77799"/>
            <a:ext cx="114675" cy="10826"/>
          </a:xfrm>
          <a:custGeom>
            <a:avLst/>
            <a:gdLst/>
            <a:ahLst/>
            <a:cxnLst/>
            <a:rect l="l" t="t" r="r" b="b"/>
            <a:pathLst>
              <a:path w="592" h="81" extrusionOk="0">
                <a:moveTo>
                  <a:pt x="592" y="1"/>
                </a:moveTo>
                <a:lnTo>
                  <a:pt x="415" y="18"/>
                </a:lnTo>
                <a:lnTo>
                  <a:pt x="0" y="80"/>
                </a:lnTo>
                <a:cubicBezTo>
                  <a:pt x="194" y="54"/>
                  <a:pt x="398" y="27"/>
                  <a:pt x="5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5" name="Google Shape;5955;p26"/>
          <p:cNvSpPr/>
          <p:nvPr/>
        </p:nvSpPr>
        <p:spPr>
          <a:xfrm>
            <a:off x="7523240" y="101569"/>
            <a:ext cx="145474" cy="18043"/>
          </a:xfrm>
          <a:custGeom>
            <a:avLst/>
            <a:gdLst/>
            <a:ahLst/>
            <a:cxnLst/>
            <a:rect l="l" t="t" r="r" b="b"/>
            <a:pathLst>
              <a:path w="751" h="135" extrusionOk="0">
                <a:moveTo>
                  <a:pt x="653" y="1"/>
                </a:moveTo>
                <a:lnTo>
                  <a:pt x="18" y="124"/>
                </a:lnTo>
                <a:cubicBezTo>
                  <a:pt x="1" y="132"/>
                  <a:pt x="2" y="135"/>
                  <a:pt x="17" y="135"/>
                </a:cubicBezTo>
                <a:cubicBezTo>
                  <a:pt x="57" y="135"/>
                  <a:pt x="196" y="112"/>
                  <a:pt x="362" y="80"/>
                </a:cubicBezTo>
                <a:cubicBezTo>
                  <a:pt x="512" y="45"/>
                  <a:pt x="750" y="1"/>
                  <a:pt x="6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6" name="Google Shape;5956;p26"/>
          <p:cNvSpPr/>
          <p:nvPr/>
        </p:nvSpPr>
        <p:spPr>
          <a:xfrm>
            <a:off x="7969546" y="73234"/>
            <a:ext cx="56563" cy="9623"/>
          </a:xfrm>
          <a:custGeom>
            <a:avLst/>
            <a:gdLst/>
            <a:ahLst/>
            <a:cxnLst/>
            <a:rect l="l" t="t" r="r" b="b"/>
            <a:pathLst>
              <a:path w="292" h="72" extrusionOk="0">
                <a:moveTo>
                  <a:pt x="292" y="1"/>
                </a:moveTo>
                <a:lnTo>
                  <a:pt x="292" y="1"/>
                </a:lnTo>
                <a:cubicBezTo>
                  <a:pt x="191" y="17"/>
                  <a:pt x="145" y="20"/>
                  <a:pt x="102" y="20"/>
                </a:cubicBezTo>
                <a:cubicBezTo>
                  <a:pt x="74" y="20"/>
                  <a:pt x="48" y="19"/>
                  <a:pt x="9" y="19"/>
                </a:cubicBezTo>
                <a:lnTo>
                  <a:pt x="0" y="72"/>
                </a:lnTo>
                <a:lnTo>
                  <a:pt x="29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7" name="Google Shape;5957;p26"/>
          <p:cNvSpPr/>
          <p:nvPr/>
        </p:nvSpPr>
        <p:spPr>
          <a:xfrm>
            <a:off x="7572055" y="112797"/>
            <a:ext cx="153223" cy="18845"/>
          </a:xfrm>
          <a:custGeom>
            <a:avLst/>
            <a:gdLst/>
            <a:ahLst/>
            <a:cxnLst/>
            <a:rect l="l" t="t" r="r" b="b"/>
            <a:pathLst>
              <a:path w="791" h="141" extrusionOk="0">
                <a:moveTo>
                  <a:pt x="733" y="0"/>
                </a:moveTo>
                <a:cubicBezTo>
                  <a:pt x="713" y="0"/>
                  <a:pt x="642" y="9"/>
                  <a:pt x="490" y="32"/>
                </a:cubicBezTo>
                <a:cubicBezTo>
                  <a:pt x="446" y="50"/>
                  <a:pt x="1" y="140"/>
                  <a:pt x="38" y="140"/>
                </a:cubicBezTo>
                <a:cubicBezTo>
                  <a:pt x="53" y="140"/>
                  <a:pt x="148" y="126"/>
                  <a:pt x="384" y="85"/>
                </a:cubicBezTo>
                <a:cubicBezTo>
                  <a:pt x="429" y="71"/>
                  <a:pt x="791" y="0"/>
                  <a:pt x="7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8" name="Google Shape;5958;p26"/>
          <p:cNvSpPr/>
          <p:nvPr/>
        </p:nvSpPr>
        <p:spPr>
          <a:xfrm>
            <a:off x="8951263" y="133514"/>
            <a:ext cx="32737" cy="11895"/>
          </a:xfrm>
          <a:custGeom>
            <a:avLst/>
            <a:gdLst/>
            <a:ahLst/>
            <a:cxnLst/>
            <a:rect l="l" t="t" r="r" b="b"/>
            <a:pathLst>
              <a:path w="169" h="89" extrusionOk="0">
                <a:moveTo>
                  <a:pt x="1" y="0"/>
                </a:moveTo>
                <a:lnTo>
                  <a:pt x="27" y="89"/>
                </a:lnTo>
                <a:lnTo>
                  <a:pt x="1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9" name="Google Shape;5959;p26"/>
          <p:cNvSpPr/>
          <p:nvPr/>
        </p:nvSpPr>
        <p:spPr>
          <a:xfrm>
            <a:off x="8271732" y="283745"/>
            <a:ext cx="103440" cy="8554"/>
          </a:xfrm>
          <a:custGeom>
            <a:avLst/>
            <a:gdLst/>
            <a:ahLst/>
            <a:cxnLst/>
            <a:rect l="l" t="t" r="r" b="b"/>
            <a:pathLst>
              <a:path w="534" h="64" extrusionOk="0">
                <a:moveTo>
                  <a:pt x="488" y="0"/>
                </a:moveTo>
                <a:cubicBezTo>
                  <a:pt x="418" y="0"/>
                  <a:pt x="287" y="17"/>
                  <a:pt x="206" y="24"/>
                </a:cubicBezTo>
                <a:cubicBezTo>
                  <a:pt x="193" y="28"/>
                  <a:pt x="182" y="31"/>
                  <a:pt x="173" y="31"/>
                </a:cubicBezTo>
                <a:cubicBezTo>
                  <a:pt x="164" y="31"/>
                  <a:pt x="158" y="28"/>
                  <a:pt x="153" y="24"/>
                </a:cubicBezTo>
                <a:cubicBezTo>
                  <a:pt x="89" y="48"/>
                  <a:pt x="0" y="63"/>
                  <a:pt x="95" y="63"/>
                </a:cubicBezTo>
                <a:cubicBezTo>
                  <a:pt x="143" y="63"/>
                  <a:pt x="236" y="59"/>
                  <a:pt x="401" y="51"/>
                </a:cubicBezTo>
                <a:cubicBezTo>
                  <a:pt x="515" y="42"/>
                  <a:pt x="524" y="33"/>
                  <a:pt x="507" y="33"/>
                </a:cubicBezTo>
                <a:cubicBezTo>
                  <a:pt x="489" y="33"/>
                  <a:pt x="436" y="33"/>
                  <a:pt x="409" y="24"/>
                </a:cubicBezTo>
                <a:cubicBezTo>
                  <a:pt x="365" y="24"/>
                  <a:pt x="374" y="24"/>
                  <a:pt x="533" y="6"/>
                </a:cubicBezTo>
                <a:cubicBezTo>
                  <a:pt x="527" y="2"/>
                  <a:pt x="511" y="0"/>
                  <a:pt x="4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0" name="Google Shape;5960;p26"/>
          <p:cNvSpPr/>
          <p:nvPr/>
        </p:nvSpPr>
        <p:spPr>
          <a:xfrm>
            <a:off x="8301369" y="284547"/>
            <a:ext cx="8717" cy="2539"/>
          </a:xfrm>
          <a:custGeom>
            <a:avLst/>
            <a:gdLst/>
            <a:ahLst/>
            <a:cxnLst/>
            <a:rect l="l" t="t" r="r" b="b"/>
            <a:pathLst>
              <a:path w="45" h="19" extrusionOk="0">
                <a:moveTo>
                  <a:pt x="45" y="0"/>
                </a:moveTo>
                <a:lnTo>
                  <a:pt x="45" y="0"/>
                </a:lnTo>
                <a:cubicBezTo>
                  <a:pt x="9" y="9"/>
                  <a:pt x="0" y="18"/>
                  <a:pt x="0" y="18"/>
                </a:cubicBezTo>
                <a:cubicBezTo>
                  <a:pt x="18" y="18"/>
                  <a:pt x="36" y="9"/>
                  <a:pt x="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1" name="Google Shape;5961;p26"/>
          <p:cNvSpPr/>
          <p:nvPr/>
        </p:nvSpPr>
        <p:spPr>
          <a:xfrm>
            <a:off x="8002089" y="-311433"/>
            <a:ext cx="95885" cy="7217"/>
          </a:xfrm>
          <a:custGeom>
            <a:avLst/>
            <a:gdLst/>
            <a:ahLst/>
            <a:cxnLst/>
            <a:rect l="l" t="t" r="r" b="b"/>
            <a:pathLst>
              <a:path w="495" h="54" extrusionOk="0">
                <a:moveTo>
                  <a:pt x="495" y="0"/>
                </a:moveTo>
                <a:lnTo>
                  <a:pt x="0" y="53"/>
                </a:lnTo>
                <a:lnTo>
                  <a:pt x="318" y="36"/>
                </a:lnTo>
                <a:lnTo>
                  <a:pt x="4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2" name="Google Shape;5962;p26"/>
          <p:cNvSpPr/>
          <p:nvPr/>
        </p:nvSpPr>
        <p:spPr>
          <a:xfrm>
            <a:off x="7837823" y="-288979"/>
            <a:ext cx="78839" cy="11895"/>
          </a:xfrm>
          <a:custGeom>
            <a:avLst/>
            <a:gdLst/>
            <a:ahLst/>
            <a:cxnLst/>
            <a:rect l="l" t="t" r="r" b="b"/>
            <a:pathLst>
              <a:path w="407" h="89" extrusionOk="0">
                <a:moveTo>
                  <a:pt x="283" y="0"/>
                </a:moveTo>
                <a:lnTo>
                  <a:pt x="1" y="88"/>
                </a:lnTo>
                <a:cubicBezTo>
                  <a:pt x="107" y="71"/>
                  <a:pt x="327" y="35"/>
                  <a:pt x="407" y="35"/>
                </a:cubicBezTo>
                <a:lnTo>
                  <a:pt x="28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3" name="Google Shape;5963;p26"/>
          <p:cNvSpPr/>
          <p:nvPr/>
        </p:nvSpPr>
        <p:spPr>
          <a:xfrm>
            <a:off x="8181657" y="408448"/>
            <a:ext cx="83875" cy="8420"/>
          </a:xfrm>
          <a:custGeom>
            <a:avLst/>
            <a:gdLst/>
            <a:ahLst/>
            <a:cxnLst/>
            <a:rect l="l" t="t" r="r" b="b"/>
            <a:pathLst>
              <a:path w="433" h="63" extrusionOk="0">
                <a:moveTo>
                  <a:pt x="433" y="1"/>
                </a:moveTo>
                <a:cubicBezTo>
                  <a:pt x="301" y="9"/>
                  <a:pt x="168" y="27"/>
                  <a:pt x="36" y="45"/>
                </a:cubicBezTo>
                <a:lnTo>
                  <a:pt x="0" y="62"/>
                </a:lnTo>
                <a:cubicBezTo>
                  <a:pt x="80" y="62"/>
                  <a:pt x="195" y="36"/>
                  <a:pt x="4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4" name="Google Shape;5964;p26"/>
          <p:cNvSpPr/>
          <p:nvPr/>
        </p:nvSpPr>
        <p:spPr>
          <a:xfrm>
            <a:off x="9428563" y="234960"/>
            <a:ext cx="41260" cy="4812"/>
          </a:xfrm>
          <a:custGeom>
            <a:avLst/>
            <a:gdLst/>
            <a:ahLst/>
            <a:cxnLst/>
            <a:rect l="l" t="t" r="r" b="b"/>
            <a:pathLst>
              <a:path w="213" h="36" extrusionOk="0">
                <a:moveTo>
                  <a:pt x="106" y="1"/>
                </a:moveTo>
                <a:lnTo>
                  <a:pt x="0" y="36"/>
                </a:lnTo>
                <a:lnTo>
                  <a:pt x="212" y="18"/>
                </a:lnTo>
                <a:lnTo>
                  <a:pt x="1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5" name="Google Shape;5965;p26"/>
          <p:cNvSpPr/>
          <p:nvPr/>
        </p:nvSpPr>
        <p:spPr>
          <a:xfrm>
            <a:off x="8474933" y="302190"/>
            <a:ext cx="149930" cy="8420"/>
          </a:xfrm>
          <a:custGeom>
            <a:avLst/>
            <a:gdLst/>
            <a:ahLst/>
            <a:cxnLst/>
            <a:rect l="l" t="t" r="r" b="b"/>
            <a:pathLst>
              <a:path w="774" h="63" extrusionOk="0">
                <a:moveTo>
                  <a:pt x="773" y="1"/>
                </a:moveTo>
                <a:lnTo>
                  <a:pt x="773" y="1"/>
                </a:lnTo>
                <a:cubicBezTo>
                  <a:pt x="691" y="4"/>
                  <a:pt x="605" y="11"/>
                  <a:pt x="518" y="18"/>
                </a:cubicBezTo>
                <a:lnTo>
                  <a:pt x="518" y="18"/>
                </a:lnTo>
                <a:cubicBezTo>
                  <a:pt x="595" y="15"/>
                  <a:pt x="681" y="9"/>
                  <a:pt x="773" y="1"/>
                </a:cubicBezTo>
                <a:close/>
                <a:moveTo>
                  <a:pt x="518" y="18"/>
                </a:moveTo>
                <a:cubicBezTo>
                  <a:pt x="182" y="35"/>
                  <a:pt x="1" y="20"/>
                  <a:pt x="58" y="63"/>
                </a:cubicBezTo>
                <a:cubicBezTo>
                  <a:pt x="200" y="51"/>
                  <a:pt x="360" y="33"/>
                  <a:pt x="518" y="1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6" name="Google Shape;5966;p26"/>
          <p:cNvSpPr/>
          <p:nvPr/>
        </p:nvSpPr>
        <p:spPr>
          <a:xfrm rot="-4007409">
            <a:off x="2140477" y="760665"/>
            <a:ext cx="277709" cy="279825"/>
          </a:xfrm>
          <a:custGeom>
            <a:avLst/>
            <a:gdLst/>
            <a:ahLst/>
            <a:cxnLst/>
            <a:rect l="l" t="t" r="r" b="b"/>
            <a:pathLst>
              <a:path w="1484" h="1083" extrusionOk="0">
                <a:moveTo>
                  <a:pt x="335" y="1"/>
                </a:moveTo>
                <a:cubicBezTo>
                  <a:pt x="160" y="1"/>
                  <a:pt x="1" y="197"/>
                  <a:pt x="149" y="389"/>
                </a:cubicBezTo>
                <a:cubicBezTo>
                  <a:pt x="211" y="459"/>
                  <a:pt x="281" y="486"/>
                  <a:pt x="361" y="530"/>
                </a:cubicBezTo>
                <a:cubicBezTo>
                  <a:pt x="467" y="592"/>
                  <a:pt x="564" y="653"/>
                  <a:pt x="670" y="724"/>
                </a:cubicBezTo>
                <a:cubicBezTo>
                  <a:pt x="758" y="795"/>
                  <a:pt x="847" y="874"/>
                  <a:pt x="944" y="936"/>
                </a:cubicBezTo>
                <a:cubicBezTo>
                  <a:pt x="1023" y="971"/>
                  <a:pt x="1112" y="998"/>
                  <a:pt x="1173" y="1051"/>
                </a:cubicBezTo>
                <a:cubicBezTo>
                  <a:pt x="1202" y="1073"/>
                  <a:pt x="1233" y="1082"/>
                  <a:pt x="1263" y="1082"/>
                </a:cubicBezTo>
                <a:cubicBezTo>
                  <a:pt x="1380" y="1082"/>
                  <a:pt x="1484" y="940"/>
                  <a:pt x="1421" y="821"/>
                </a:cubicBezTo>
                <a:cubicBezTo>
                  <a:pt x="1332" y="662"/>
                  <a:pt x="1138" y="574"/>
                  <a:pt x="1006" y="450"/>
                </a:cubicBezTo>
                <a:cubicBezTo>
                  <a:pt x="926" y="380"/>
                  <a:pt x="838" y="309"/>
                  <a:pt x="758" y="247"/>
                </a:cubicBezTo>
                <a:cubicBezTo>
                  <a:pt x="714" y="221"/>
                  <a:pt x="679" y="185"/>
                  <a:pt x="635" y="159"/>
                </a:cubicBezTo>
                <a:cubicBezTo>
                  <a:pt x="641" y="159"/>
                  <a:pt x="564" y="99"/>
                  <a:pt x="543" y="99"/>
                </a:cubicBezTo>
                <a:cubicBezTo>
                  <a:pt x="536" y="99"/>
                  <a:pt x="535" y="106"/>
                  <a:pt x="546" y="124"/>
                </a:cubicBezTo>
                <a:cubicBezTo>
                  <a:pt x="488" y="36"/>
                  <a:pt x="410" y="1"/>
                  <a:pt x="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7" name="Google Shape;5967;p26"/>
          <p:cNvSpPr/>
          <p:nvPr/>
        </p:nvSpPr>
        <p:spPr>
          <a:xfrm rot="-4007409">
            <a:off x="2977843" y="845460"/>
            <a:ext cx="249451" cy="234350"/>
          </a:xfrm>
          <a:custGeom>
            <a:avLst/>
            <a:gdLst/>
            <a:ahLst/>
            <a:cxnLst/>
            <a:rect l="l" t="t" r="r" b="b"/>
            <a:pathLst>
              <a:path w="1333" h="907" extrusionOk="0">
                <a:moveTo>
                  <a:pt x="323" y="0"/>
                </a:moveTo>
                <a:cubicBezTo>
                  <a:pt x="164" y="0"/>
                  <a:pt x="1" y="179"/>
                  <a:pt x="100" y="335"/>
                </a:cubicBezTo>
                <a:cubicBezTo>
                  <a:pt x="171" y="432"/>
                  <a:pt x="233" y="450"/>
                  <a:pt x="339" y="485"/>
                </a:cubicBezTo>
                <a:cubicBezTo>
                  <a:pt x="427" y="521"/>
                  <a:pt x="524" y="583"/>
                  <a:pt x="603" y="627"/>
                </a:cubicBezTo>
                <a:cubicBezTo>
                  <a:pt x="780" y="715"/>
                  <a:pt x="983" y="794"/>
                  <a:pt x="1151" y="892"/>
                </a:cubicBezTo>
                <a:cubicBezTo>
                  <a:pt x="1169" y="902"/>
                  <a:pt x="1188" y="906"/>
                  <a:pt x="1208" y="906"/>
                </a:cubicBezTo>
                <a:cubicBezTo>
                  <a:pt x="1272" y="906"/>
                  <a:pt x="1332" y="854"/>
                  <a:pt x="1319" y="786"/>
                </a:cubicBezTo>
                <a:cubicBezTo>
                  <a:pt x="1275" y="618"/>
                  <a:pt x="1071" y="485"/>
                  <a:pt x="939" y="379"/>
                </a:cubicBezTo>
                <a:cubicBezTo>
                  <a:pt x="851" y="309"/>
                  <a:pt x="745" y="238"/>
                  <a:pt x="656" y="168"/>
                </a:cubicBezTo>
                <a:cubicBezTo>
                  <a:pt x="586" y="123"/>
                  <a:pt x="489" y="70"/>
                  <a:pt x="436" y="35"/>
                </a:cubicBezTo>
                <a:cubicBezTo>
                  <a:pt x="401" y="11"/>
                  <a:pt x="362" y="0"/>
                  <a:pt x="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8" name="Google Shape;5968;p26"/>
          <p:cNvSpPr/>
          <p:nvPr/>
        </p:nvSpPr>
        <p:spPr>
          <a:xfrm rot="-4007409">
            <a:off x="3519847" y="-889637"/>
            <a:ext cx="248890" cy="235384"/>
          </a:xfrm>
          <a:custGeom>
            <a:avLst/>
            <a:gdLst/>
            <a:ahLst/>
            <a:cxnLst/>
            <a:rect l="l" t="t" r="r" b="b"/>
            <a:pathLst>
              <a:path w="1330" h="911" extrusionOk="0">
                <a:moveTo>
                  <a:pt x="319" y="1"/>
                </a:moveTo>
                <a:cubicBezTo>
                  <a:pt x="160" y="1"/>
                  <a:pt x="0" y="183"/>
                  <a:pt x="99" y="331"/>
                </a:cubicBezTo>
                <a:cubicBezTo>
                  <a:pt x="170" y="437"/>
                  <a:pt x="231" y="445"/>
                  <a:pt x="337" y="490"/>
                </a:cubicBezTo>
                <a:cubicBezTo>
                  <a:pt x="426" y="516"/>
                  <a:pt x="514" y="587"/>
                  <a:pt x="602" y="622"/>
                </a:cubicBezTo>
                <a:cubicBezTo>
                  <a:pt x="779" y="719"/>
                  <a:pt x="982" y="790"/>
                  <a:pt x="1150" y="896"/>
                </a:cubicBezTo>
                <a:cubicBezTo>
                  <a:pt x="1166" y="906"/>
                  <a:pt x="1184" y="910"/>
                  <a:pt x="1203" y="910"/>
                </a:cubicBezTo>
                <a:cubicBezTo>
                  <a:pt x="1265" y="910"/>
                  <a:pt x="1329" y="858"/>
                  <a:pt x="1309" y="790"/>
                </a:cubicBezTo>
                <a:cubicBezTo>
                  <a:pt x="1273" y="613"/>
                  <a:pt x="1061" y="490"/>
                  <a:pt x="938" y="384"/>
                </a:cubicBezTo>
                <a:cubicBezTo>
                  <a:pt x="849" y="304"/>
                  <a:pt x="743" y="242"/>
                  <a:pt x="646" y="172"/>
                </a:cubicBezTo>
                <a:cubicBezTo>
                  <a:pt x="585" y="119"/>
                  <a:pt x="479" y="75"/>
                  <a:pt x="434" y="39"/>
                </a:cubicBezTo>
                <a:cubicBezTo>
                  <a:pt x="399" y="12"/>
                  <a:pt x="359" y="1"/>
                  <a:pt x="3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9" name="Google Shape;5969;p26"/>
          <p:cNvSpPr/>
          <p:nvPr/>
        </p:nvSpPr>
        <p:spPr>
          <a:xfrm rot="-4007409">
            <a:off x="2375084" y="1022851"/>
            <a:ext cx="223252" cy="231508"/>
          </a:xfrm>
          <a:custGeom>
            <a:avLst/>
            <a:gdLst/>
            <a:ahLst/>
            <a:cxnLst/>
            <a:rect l="l" t="t" r="r" b="b"/>
            <a:pathLst>
              <a:path w="1193" h="896" extrusionOk="0">
                <a:moveTo>
                  <a:pt x="320" y="1"/>
                </a:moveTo>
                <a:cubicBezTo>
                  <a:pt x="145" y="1"/>
                  <a:pt x="1" y="207"/>
                  <a:pt x="142" y="388"/>
                </a:cubicBezTo>
                <a:cubicBezTo>
                  <a:pt x="265" y="538"/>
                  <a:pt x="504" y="626"/>
                  <a:pt x="663" y="741"/>
                </a:cubicBezTo>
                <a:cubicBezTo>
                  <a:pt x="749" y="797"/>
                  <a:pt x="883" y="896"/>
                  <a:pt x="1001" y="896"/>
                </a:cubicBezTo>
                <a:cubicBezTo>
                  <a:pt x="1052" y="896"/>
                  <a:pt x="1100" y="877"/>
                  <a:pt x="1140" y="830"/>
                </a:cubicBezTo>
                <a:cubicBezTo>
                  <a:pt x="1140" y="821"/>
                  <a:pt x="1148" y="821"/>
                  <a:pt x="1148" y="812"/>
                </a:cubicBezTo>
                <a:cubicBezTo>
                  <a:pt x="1184" y="768"/>
                  <a:pt x="1192" y="679"/>
                  <a:pt x="1157" y="626"/>
                </a:cubicBezTo>
                <a:cubicBezTo>
                  <a:pt x="1078" y="503"/>
                  <a:pt x="945" y="423"/>
                  <a:pt x="830" y="335"/>
                </a:cubicBezTo>
                <a:cubicBezTo>
                  <a:pt x="716" y="238"/>
                  <a:pt x="592" y="167"/>
                  <a:pt x="486" y="70"/>
                </a:cubicBezTo>
                <a:cubicBezTo>
                  <a:pt x="433" y="21"/>
                  <a:pt x="375" y="1"/>
                  <a:pt x="3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0" name="Google Shape;5970;p26"/>
          <p:cNvSpPr/>
          <p:nvPr/>
        </p:nvSpPr>
        <p:spPr>
          <a:xfrm rot="-4007409">
            <a:off x="1507877" y="942141"/>
            <a:ext cx="224375" cy="243652"/>
          </a:xfrm>
          <a:custGeom>
            <a:avLst/>
            <a:gdLst/>
            <a:ahLst/>
            <a:cxnLst/>
            <a:rect l="l" t="t" r="r" b="b"/>
            <a:pathLst>
              <a:path w="1199" h="943" extrusionOk="0">
                <a:moveTo>
                  <a:pt x="278" y="1"/>
                </a:moveTo>
                <a:cubicBezTo>
                  <a:pt x="82" y="1"/>
                  <a:pt x="0" y="333"/>
                  <a:pt x="229" y="404"/>
                </a:cubicBezTo>
                <a:cubicBezTo>
                  <a:pt x="362" y="440"/>
                  <a:pt x="467" y="554"/>
                  <a:pt x="582" y="634"/>
                </a:cubicBezTo>
                <a:cubicBezTo>
                  <a:pt x="715" y="731"/>
                  <a:pt x="856" y="837"/>
                  <a:pt x="1006" y="925"/>
                </a:cubicBezTo>
                <a:cubicBezTo>
                  <a:pt x="1027" y="937"/>
                  <a:pt x="1049" y="942"/>
                  <a:pt x="1069" y="942"/>
                </a:cubicBezTo>
                <a:cubicBezTo>
                  <a:pt x="1141" y="942"/>
                  <a:pt x="1198" y="875"/>
                  <a:pt x="1192" y="793"/>
                </a:cubicBezTo>
                <a:cubicBezTo>
                  <a:pt x="1174" y="598"/>
                  <a:pt x="935" y="466"/>
                  <a:pt x="803" y="342"/>
                </a:cubicBezTo>
                <a:cubicBezTo>
                  <a:pt x="653" y="219"/>
                  <a:pt x="538" y="86"/>
                  <a:pt x="353" y="16"/>
                </a:cubicBezTo>
                <a:cubicBezTo>
                  <a:pt x="327" y="5"/>
                  <a:pt x="302" y="1"/>
                  <a:pt x="2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1" name="Google Shape;5971;p26"/>
          <p:cNvSpPr/>
          <p:nvPr/>
        </p:nvSpPr>
        <p:spPr>
          <a:xfrm rot="-4007409">
            <a:off x="1281306" y="707505"/>
            <a:ext cx="228492" cy="195593"/>
          </a:xfrm>
          <a:custGeom>
            <a:avLst/>
            <a:gdLst/>
            <a:ahLst/>
            <a:cxnLst/>
            <a:rect l="l" t="t" r="r" b="b"/>
            <a:pathLst>
              <a:path w="1221" h="757" extrusionOk="0">
                <a:moveTo>
                  <a:pt x="247" y="0"/>
                </a:moveTo>
                <a:cubicBezTo>
                  <a:pt x="172" y="0"/>
                  <a:pt x="92" y="46"/>
                  <a:pt x="54" y="110"/>
                </a:cubicBezTo>
                <a:cubicBezTo>
                  <a:pt x="1" y="216"/>
                  <a:pt x="54" y="322"/>
                  <a:pt x="142" y="383"/>
                </a:cubicBezTo>
                <a:cubicBezTo>
                  <a:pt x="265" y="463"/>
                  <a:pt x="416" y="507"/>
                  <a:pt x="548" y="569"/>
                </a:cubicBezTo>
                <a:cubicBezTo>
                  <a:pt x="680" y="631"/>
                  <a:pt x="813" y="728"/>
                  <a:pt x="963" y="754"/>
                </a:cubicBezTo>
                <a:cubicBezTo>
                  <a:pt x="972" y="756"/>
                  <a:pt x="982" y="757"/>
                  <a:pt x="991" y="757"/>
                </a:cubicBezTo>
                <a:cubicBezTo>
                  <a:pt x="1127" y="757"/>
                  <a:pt x="1220" y="580"/>
                  <a:pt x="1104" y="480"/>
                </a:cubicBezTo>
                <a:cubicBezTo>
                  <a:pt x="875" y="286"/>
                  <a:pt x="574" y="189"/>
                  <a:pt x="327" y="21"/>
                </a:cubicBezTo>
                <a:cubicBezTo>
                  <a:pt x="303" y="7"/>
                  <a:pt x="275" y="0"/>
                  <a:pt x="2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2" name="Google Shape;5972;p26"/>
          <p:cNvSpPr/>
          <p:nvPr/>
        </p:nvSpPr>
        <p:spPr>
          <a:xfrm rot="-4007409">
            <a:off x="1394219" y="260915"/>
            <a:ext cx="275276" cy="240810"/>
          </a:xfrm>
          <a:custGeom>
            <a:avLst/>
            <a:gdLst/>
            <a:ahLst/>
            <a:cxnLst/>
            <a:rect l="l" t="t" r="r" b="b"/>
            <a:pathLst>
              <a:path w="1471" h="932" extrusionOk="0">
                <a:moveTo>
                  <a:pt x="366" y="0"/>
                </a:moveTo>
                <a:cubicBezTo>
                  <a:pt x="144" y="0"/>
                  <a:pt x="0" y="345"/>
                  <a:pt x="269" y="469"/>
                </a:cubicBezTo>
                <a:cubicBezTo>
                  <a:pt x="358" y="513"/>
                  <a:pt x="437" y="566"/>
                  <a:pt x="534" y="601"/>
                </a:cubicBezTo>
                <a:cubicBezTo>
                  <a:pt x="640" y="645"/>
                  <a:pt x="746" y="698"/>
                  <a:pt x="843" y="751"/>
                </a:cubicBezTo>
                <a:cubicBezTo>
                  <a:pt x="977" y="825"/>
                  <a:pt x="1129" y="931"/>
                  <a:pt x="1285" y="931"/>
                </a:cubicBezTo>
                <a:cubicBezTo>
                  <a:pt x="1314" y="931"/>
                  <a:pt x="1344" y="927"/>
                  <a:pt x="1373" y="919"/>
                </a:cubicBezTo>
                <a:cubicBezTo>
                  <a:pt x="1461" y="892"/>
                  <a:pt x="1470" y="751"/>
                  <a:pt x="1399" y="698"/>
                </a:cubicBezTo>
                <a:cubicBezTo>
                  <a:pt x="1099" y="486"/>
                  <a:pt x="817" y="257"/>
                  <a:pt x="516" y="54"/>
                </a:cubicBezTo>
                <a:cubicBezTo>
                  <a:pt x="465" y="16"/>
                  <a:pt x="414" y="0"/>
                  <a:pt x="3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3" name="Google Shape;5973;p26"/>
          <p:cNvSpPr/>
          <p:nvPr/>
        </p:nvSpPr>
        <p:spPr>
          <a:xfrm rot="-4007409">
            <a:off x="2067936" y="118483"/>
            <a:ext cx="239907" cy="149860"/>
          </a:xfrm>
          <a:custGeom>
            <a:avLst/>
            <a:gdLst/>
            <a:ahLst/>
            <a:cxnLst/>
            <a:rect l="l" t="t" r="r" b="b"/>
            <a:pathLst>
              <a:path w="1282" h="580" extrusionOk="0">
                <a:moveTo>
                  <a:pt x="292" y="1"/>
                </a:moveTo>
                <a:cubicBezTo>
                  <a:pt x="0" y="9"/>
                  <a:pt x="26" y="461"/>
                  <a:pt x="304" y="461"/>
                </a:cubicBezTo>
                <a:cubicBezTo>
                  <a:pt x="311" y="461"/>
                  <a:pt x="319" y="461"/>
                  <a:pt x="327" y="460"/>
                </a:cubicBezTo>
                <a:cubicBezTo>
                  <a:pt x="342" y="459"/>
                  <a:pt x="357" y="458"/>
                  <a:pt x="372" y="458"/>
                </a:cubicBezTo>
                <a:cubicBezTo>
                  <a:pt x="575" y="458"/>
                  <a:pt x="795" y="579"/>
                  <a:pt x="1002" y="579"/>
                </a:cubicBezTo>
                <a:cubicBezTo>
                  <a:pt x="1070" y="579"/>
                  <a:pt x="1137" y="566"/>
                  <a:pt x="1202" y="531"/>
                </a:cubicBezTo>
                <a:cubicBezTo>
                  <a:pt x="1263" y="495"/>
                  <a:pt x="1281" y="389"/>
                  <a:pt x="1237" y="336"/>
                </a:cubicBezTo>
                <a:cubicBezTo>
                  <a:pt x="1140" y="213"/>
                  <a:pt x="937" y="142"/>
                  <a:pt x="787" y="107"/>
                </a:cubicBezTo>
                <a:cubicBezTo>
                  <a:pt x="619" y="72"/>
                  <a:pt x="460" y="1"/>
                  <a:pt x="2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4" name="Google Shape;5974;p26"/>
          <p:cNvSpPr/>
          <p:nvPr/>
        </p:nvSpPr>
        <p:spPr>
          <a:xfrm rot="-4007409">
            <a:off x="2612325" y="-254994"/>
            <a:ext cx="242340" cy="212129"/>
          </a:xfrm>
          <a:custGeom>
            <a:avLst/>
            <a:gdLst/>
            <a:ahLst/>
            <a:cxnLst/>
            <a:rect l="l" t="t" r="r" b="b"/>
            <a:pathLst>
              <a:path w="1295" h="821" extrusionOk="0">
                <a:moveTo>
                  <a:pt x="316" y="1"/>
                </a:moveTo>
                <a:cubicBezTo>
                  <a:pt x="138" y="1"/>
                  <a:pt x="1" y="273"/>
                  <a:pt x="191" y="375"/>
                </a:cubicBezTo>
                <a:cubicBezTo>
                  <a:pt x="403" y="499"/>
                  <a:pt x="597" y="613"/>
                  <a:pt x="818" y="711"/>
                </a:cubicBezTo>
                <a:cubicBezTo>
                  <a:pt x="905" y="754"/>
                  <a:pt x="997" y="820"/>
                  <a:pt x="1091" y="820"/>
                </a:cubicBezTo>
                <a:cubicBezTo>
                  <a:pt x="1129" y="820"/>
                  <a:pt x="1168" y="809"/>
                  <a:pt x="1206" y="781"/>
                </a:cubicBezTo>
                <a:cubicBezTo>
                  <a:pt x="1294" y="728"/>
                  <a:pt x="1233" y="613"/>
                  <a:pt x="1153" y="605"/>
                </a:cubicBezTo>
                <a:cubicBezTo>
                  <a:pt x="1188" y="605"/>
                  <a:pt x="1091" y="534"/>
                  <a:pt x="1074" y="516"/>
                </a:cubicBezTo>
                <a:cubicBezTo>
                  <a:pt x="1003" y="463"/>
                  <a:pt x="932" y="419"/>
                  <a:pt x="862" y="375"/>
                </a:cubicBezTo>
                <a:cubicBezTo>
                  <a:pt x="703" y="269"/>
                  <a:pt x="570" y="145"/>
                  <a:pt x="429" y="39"/>
                </a:cubicBezTo>
                <a:cubicBezTo>
                  <a:pt x="391" y="12"/>
                  <a:pt x="353" y="1"/>
                  <a:pt x="3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5" name="Google Shape;5975;p26"/>
          <p:cNvSpPr/>
          <p:nvPr/>
        </p:nvSpPr>
        <p:spPr>
          <a:xfrm rot="-4007409">
            <a:off x="3076991" y="-240698"/>
            <a:ext cx="202855" cy="205670"/>
          </a:xfrm>
          <a:custGeom>
            <a:avLst/>
            <a:gdLst/>
            <a:ahLst/>
            <a:cxnLst/>
            <a:rect l="l" t="t" r="r" b="b"/>
            <a:pathLst>
              <a:path w="1084" h="796" extrusionOk="0">
                <a:moveTo>
                  <a:pt x="229" y="1"/>
                </a:moveTo>
                <a:cubicBezTo>
                  <a:pt x="120" y="1"/>
                  <a:pt x="9" y="64"/>
                  <a:pt x="9" y="184"/>
                </a:cubicBezTo>
                <a:cubicBezTo>
                  <a:pt x="0" y="511"/>
                  <a:pt x="380" y="555"/>
                  <a:pt x="610" y="678"/>
                </a:cubicBezTo>
                <a:cubicBezTo>
                  <a:pt x="645" y="696"/>
                  <a:pt x="848" y="795"/>
                  <a:pt x="975" y="795"/>
                </a:cubicBezTo>
                <a:cubicBezTo>
                  <a:pt x="1039" y="795"/>
                  <a:pt x="1084" y="770"/>
                  <a:pt x="1078" y="696"/>
                </a:cubicBezTo>
                <a:cubicBezTo>
                  <a:pt x="1060" y="564"/>
                  <a:pt x="866" y="440"/>
                  <a:pt x="769" y="361"/>
                </a:cubicBezTo>
                <a:cubicBezTo>
                  <a:pt x="698" y="299"/>
                  <a:pt x="610" y="246"/>
                  <a:pt x="530" y="184"/>
                </a:cubicBezTo>
                <a:cubicBezTo>
                  <a:pt x="530" y="184"/>
                  <a:pt x="452" y="130"/>
                  <a:pt x="433" y="125"/>
                </a:cubicBezTo>
                <a:lnTo>
                  <a:pt x="433" y="125"/>
                </a:lnTo>
                <a:cubicBezTo>
                  <a:pt x="413" y="95"/>
                  <a:pt x="397" y="62"/>
                  <a:pt x="371" y="43"/>
                </a:cubicBezTo>
                <a:cubicBezTo>
                  <a:pt x="332" y="14"/>
                  <a:pt x="281"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6" name="Google Shape;5976;p26"/>
          <p:cNvSpPr/>
          <p:nvPr/>
        </p:nvSpPr>
        <p:spPr>
          <a:xfrm rot="-4007409">
            <a:off x="2577100" y="128828"/>
            <a:ext cx="249826" cy="174148"/>
          </a:xfrm>
          <a:custGeom>
            <a:avLst/>
            <a:gdLst/>
            <a:ahLst/>
            <a:cxnLst/>
            <a:rect l="l" t="t" r="r" b="b"/>
            <a:pathLst>
              <a:path w="1335" h="674" extrusionOk="0">
                <a:moveTo>
                  <a:pt x="276" y="0"/>
                </a:moveTo>
                <a:cubicBezTo>
                  <a:pt x="75" y="0"/>
                  <a:pt x="1" y="279"/>
                  <a:pt x="213" y="377"/>
                </a:cubicBezTo>
                <a:cubicBezTo>
                  <a:pt x="310" y="421"/>
                  <a:pt x="425" y="439"/>
                  <a:pt x="540" y="474"/>
                </a:cubicBezTo>
                <a:cubicBezTo>
                  <a:pt x="663" y="518"/>
                  <a:pt x="778" y="562"/>
                  <a:pt x="902" y="606"/>
                </a:cubicBezTo>
                <a:cubicBezTo>
                  <a:pt x="973" y="628"/>
                  <a:pt x="1075" y="674"/>
                  <a:pt x="1165" y="674"/>
                </a:cubicBezTo>
                <a:cubicBezTo>
                  <a:pt x="1220" y="674"/>
                  <a:pt x="1271" y="657"/>
                  <a:pt x="1308" y="606"/>
                </a:cubicBezTo>
                <a:cubicBezTo>
                  <a:pt x="1334" y="562"/>
                  <a:pt x="1308" y="509"/>
                  <a:pt x="1264" y="492"/>
                </a:cubicBezTo>
                <a:cubicBezTo>
                  <a:pt x="1228" y="474"/>
                  <a:pt x="1193" y="430"/>
                  <a:pt x="1158" y="403"/>
                </a:cubicBezTo>
                <a:cubicBezTo>
                  <a:pt x="1070" y="341"/>
                  <a:pt x="972" y="289"/>
                  <a:pt x="875" y="236"/>
                </a:cubicBezTo>
                <a:cubicBezTo>
                  <a:pt x="699" y="156"/>
                  <a:pt x="513" y="50"/>
                  <a:pt x="328" y="6"/>
                </a:cubicBezTo>
                <a:cubicBezTo>
                  <a:pt x="310" y="2"/>
                  <a:pt x="292" y="0"/>
                  <a:pt x="2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7" name="Google Shape;5977;p26"/>
          <p:cNvSpPr/>
          <p:nvPr/>
        </p:nvSpPr>
        <p:spPr>
          <a:xfrm rot="-4007409">
            <a:off x="3132125" y="139244"/>
            <a:ext cx="186387" cy="145209"/>
          </a:xfrm>
          <a:custGeom>
            <a:avLst/>
            <a:gdLst/>
            <a:ahLst/>
            <a:cxnLst/>
            <a:rect l="l" t="t" r="r" b="b"/>
            <a:pathLst>
              <a:path w="996" h="562" extrusionOk="0">
                <a:moveTo>
                  <a:pt x="232" y="1"/>
                </a:moveTo>
                <a:cubicBezTo>
                  <a:pt x="109" y="1"/>
                  <a:pt x="0" y="129"/>
                  <a:pt x="51" y="252"/>
                </a:cubicBezTo>
                <a:cubicBezTo>
                  <a:pt x="113" y="428"/>
                  <a:pt x="289" y="463"/>
                  <a:pt x="457" y="490"/>
                </a:cubicBezTo>
                <a:cubicBezTo>
                  <a:pt x="578" y="511"/>
                  <a:pt x="716" y="561"/>
                  <a:pt x="844" y="561"/>
                </a:cubicBezTo>
                <a:cubicBezTo>
                  <a:pt x="875" y="561"/>
                  <a:pt x="905" y="559"/>
                  <a:pt x="934" y="552"/>
                </a:cubicBezTo>
                <a:cubicBezTo>
                  <a:pt x="987" y="543"/>
                  <a:pt x="996" y="463"/>
                  <a:pt x="960" y="437"/>
                </a:cubicBezTo>
                <a:cubicBezTo>
                  <a:pt x="845" y="349"/>
                  <a:pt x="731" y="278"/>
                  <a:pt x="607" y="207"/>
                </a:cubicBezTo>
                <a:cubicBezTo>
                  <a:pt x="501" y="154"/>
                  <a:pt x="422" y="75"/>
                  <a:pt x="316" y="22"/>
                </a:cubicBezTo>
                <a:cubicBezTo>
                  <a:pt x="288" y="7"/>
                  <a:pt x="259" y="1"/>
                  <a:pt x="2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8" name="Google Shape;5978;p26"/>
          <p:cNvSpPr/>
          <p:nvPr/>
        </p:nvSpPr>
        <p:spPr>
          <a:xfrm rot="-4007409">
            <a:off x="3734313" y="-368915"/>
            <a:ext cx="186387" cy="147535"/>
          </a:xfrm>
          <a:custGeom>
            <a:avLst/>
            <a:gdLst/>
            <a:ahLst/>
            <a:cxnLst/>
            <a:rect l="l" t="t" r="r" b="b"/>
            <a:pathLst>
              <a:path w="996" h="571" extrusionOk="0">
                <a:moveTo>
                  <a:pt x="232" y="1"/>
                </a:moveTo>
                <a:cubicBezTo>
                  <a:pt x="109" y="1"/>
                  <a:pt x="1" y="131"/>
                  <a:pt x="51" y="260"/>
                </a:cubicBezTo>
                <a:cubicBezTo>
                  <a:pt x="113" y="428"/>
                  <a:pt x="281" y="472"/>
                  <a:pt x="448" y="499"/>
                </a:cubicBezTo>
                <a:cubicBezTo>
                  <a:pt x="570" y="520"/>
                  <a:pt x="714" y="570"/>
                  <a:pt x="844" y="570"/>
                </a:cubicBezTo>
                <a:cubicBezTo>
                  <a:pt x="875" y="570"/>
                  <a:pt x="905" y="568"/>
                  <a:pt x="934" y="561"/>
                </a:cubicBezTo>
                <a:cubicBezTo>
                  <a:pt x="978" y="543"/>
                  <a:pt x="996" y="472"/>
                  <a:pt x="952" y="437"/>
                </a:cubicBezTo>
                <a:cubicBezTo>
                  <a:pt x="846" y="349"/>
                  <a:pt x="731" y="278"/>
                  <a:pt x="607" y="216"/>
                </a:cubicBezTo>
                <a:cubicBezTo>
                  <a:pt x="501" y="155"/>
                  <a:pt x="413" y="75"/>
                  <a:pt x="316" y="22"/>
                </a:cubicBezTo>
                <a:cubicBezTo>
                  <a:pt x="288" y="8"/>
                  <a:pt x="260" y="1"/>
                  <a:pt x="2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9" name="Google Shape;5979;p26"/>
          <p:cNvSpPr/>
          <p:nvPr/>
        </p:nvSpPr>
        <p:spPr>
          <a:xfrm rot="-4007409">
            <a:off x="1597739" y="1224505"/>
            <a:ext cx="229054" cy="238226"/>
          </a:xfrm>
          <a:custGeom>
            <a:avLst/>
            <a:gdLst/>
            <a:ahLst/>
            <a:cxnLst/>
            <a:rect l="l" t="t" r="r" b="b"/>
            <a:pathLst>
              <a:path w="1224" h="922" extrusionOk="0">
                <a:moveTo>
                  <a:pt x="181" y="1"/>
                </a:moveTo>
                <a:cubicBezTo>
                  <a:pt x="171" y="1"/>
                  <a:pt x="161" y="1"/>
                  <a:pt x="151" y="2"/>
                </a:cubicBezTo>
                <a:cubicBezTo>
                  <a:pt x="63" y="11"/>
                  <a:pt x="1" y="108"/>
                  <a:pt x="10" y="187"/>
                </a:cubicBezTo>
                <a:cubicBezTo>
                  <a:pt x="63" y="435"/>
                  <a:pt x="336" y="549"/>
                  <a:pt x="539" y="664"/>
                </a:cubicBezTo>
                <a:cubicBezTo>
                  <a:pt x="689" y="744"/>
                  <a:pt x="866" y="903"/>
                  <a:pt x="1034" y="920"/>
                </a:cubicBezTo>
                <a:cubicBezTo>
                  <a:pt x="1041" y="921"/>
                  <a:pt x="1048" y="922"/>
                  <a:pt x="1054" y="922"/>
                </a:cubicBezTo>
                <a:cubicBezTo>
                  <a:pt x="1180" y="922"/>
                  <a:pt x="1223" y="766"/>
                  <a:pt x="1131" y="691"/>
                </a:cubicBezTo>
                <a:cubicBezTo>
                  <a:pt x="990" y="567"/>
                  <a:pt x="848" y="435"/>
                  <a:pt x="698" y="320"/>
                </a:cubicBezTo>
                <a:cubicBezTo>
                  <a:pt x="529" y="185"/>
                  <a:pt x="401" y="1"/>
                  <a:pt x="1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0" name="Google Shape;5980;p26"/>
          <p:cNvSpPr/>
          <p:nvPr/>
        </p:nvSpPr>
        <p:spPr>
          <a:xfrm rot="-4007409">
            <a:off x="988839" y="1270035"/>
            <a:ext cx="224188" cy="251662"/>
          </a:xfrm>
          <a:custGeom>
            <a:avLst/>
            <a:gdLst/>
            <a:ahLst/>
            <a:cxnLst/>
            <a:rect l="l" t="t" r="r" b="b"/>
            <a:pathLst>
              <a:path w="1198" h="974" extrusionOk="0">
                <a:moveTo>
                  <a:pt x="315" y="1"/>
                </a:moveTo>
                <a:cubicBezTo>
                  <a:pt x="155" y="1"/>
                  <a:pt x="0" y="209"/>
                  <a:pt x="147" y="342"/>
                </a:cubicBezTo>
                <a:cubicBezTo>
                  <a:pt x="314" y="501"/>
                  <a:pt x="500" y="642"/>
                  <a:pt x="694" y="757"/>
                </a:cubicBezTo>
                <a:cubicBezTo>
                  <a:pt x="782" y="810"/>
                  <a:pt x="959" y="872"/>
                  <a:pt x="1012" y="960"/>
                </a:cubicBezTo>
                <a:cubicBezTo>
                  <a:pt x="1021" y="969"/>
                  <a:pt x="1034" y="973"/>
                  <a:pt x="1047" y="973"/>
                </a:cubicBezTo>
                <a:cubicBezTo>
                  <a:pt x="1060" y="973"/>
                  <a:pt x="1074" y="969"/>
                  <a:pt x="1083" y="960"/>
                </a:cubicBezTo>
                <a:cubicBezTo>
                  <a:pt x="1197" y="872"/>
                  <a:pt x="1074" y="713"/>
                  <a:pt x="994" y="642"/>
                </a:cubicBezTo>
                <a:cubicBezTo>
                  <a:pt x="818" y="457"/>
                  <a:pt x="632" y="280"/>
                  <a:pt x="464" y="77"/>
                </a:cubicBezTo>
                <a:cubicBezTo>
                  <a:pt x="421" y="23"/>
                  <a:pt x="368" y="1"/>
                  <a:pt x="3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1" name="Google Shape;5981;p26"/>
          <p:cNvSpPr/>
          <p:nvPr/>
        </p:nvSpPr>
        <p:spPr>
          <a:xfrm rot="-4007409">
            <a:off x="644550" y="931987"/>
            <a:ext cx="197615" cy="282150"/>
          </a:xfrm>
          <a:custGeom>
            <a:avLst/>
            <a:gdLst/>
            <a:ahLst/>
            <a:cxnLst/>
            <a:rect l="l" t="t" r="r" b="b"/>
            <a:pathLst>
              <a:path w="1056" h="1092" extrusionOk="0">
                <a:moveTo>
                  <a:pt x="222" y="0"/>
                </a:moveTo>
                <a:cubicBezTo>
                  <a:pt x="108" y="0"/>
                  <a:pt x="0" y="80"/>
                  <a:pt x="13" y="218"/>
                </a:cubicBezTo>
                <a:cubicBezTo>
                  <a:pt x="30" y="430"/>
                  <a:pt x="233" y="528"/>
                  <a:pt x="375" y="660"/>
                </a:cubicBezTo>
                <a:cubicBezTo>
                  <a:pt x="516" y="801"/>
                  <a:pt x="693" y="1022"/>
                  <a:pt x="887" y="1084"/>
                </a:cubicBezTo>
                <a:cubicBezTo>
                  <a:pt x="901" y="1089"/>
                  <a:pt x="915" y="1091"/>
                  <a:pt x="928" y="1091"/>
                </a:cubicBezTo>
                <a:cubicBezTo>
                  <a:pt x="1004" y="1091"/>
                  <a:pt x="1056" y="1009"/>
                  <a:pt x="1010" y="934"/>
                </a:cubicBezTo>
                <a:cubicBezTo>
                  <a:pt x="913" y="748"/>
                  <a:pt x="816" y="589"/>
                  <a:pt x="693" y="422"/>
                </a:cubicBezTo>
                <a:cubicBezTo>
                  <a:pt x="595" y="298"/>
                  <a:pt x="490" y="139"/>
                  <a:pt x="357" y="42"/>
                </a:cubicBezTo>
                <a:cubicBezTo>
                  <a:pt x="316" y="14"/>
                  <a:pt x="269" y="0"/>
                  <a:pt x="2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2" name="Google Shape;5982;p26"/>
          <p:cNvSpPr/>
          <p:nvPr/>
        </p:nvSpPr>
        <p:spPr>
          <a:xfrm rot="-4007409">
            <a:off x="282615" y="630073"/>
            <a:ext cx="291370" cy="260705"/>
          </a:xfrm>
          <a:custGeom>
            <a:avLst/>
            <a:gdLst/>
            <a:ahLst/>
            <a:cxnLst/>
            <a:rect l="l" t="t" r="r" b="b"/>
            <a:pathLst>
              <a:path w="1557" h="1009" extrusionOk="0">
                <a:moveTo>
                  <a:pt x="401" y="0"/>
                </a:moveTo>
                <a:cubicBezTo>
                  <a:pt x="171" y="0"/>
                  <a:pt x="1" y="398"/>
                  <a:pt x="325" y="504"/>
                </a:cubicBezTo>
                <a:cubicBezTo>
                  <a:pt x="695" y="627"/>
                  <a:pt x="1005" y="936"/>
                  <a:pt x="1393" y="1007"/>
                </a:cubicBezTo>
                <a:cubicBezTo>
                  <a:pt x="1401" y="1008"/>
                  <a:pt x="1409" y="1009"/>
                  <a:pt x="1416" y="1009"/>
                </a:cubicBezTo>
                <a:cubicBezTo>
                  <a:pt x="1508" y="1009"/>
                  <a:pt x="1556" y="912"/>
                  <a:pt x="1499" y="830"/>
                </a:cubicBezTo>
                <a:cubicBezTo>
                  <a:pt x="1269" y="512"/>
                  <a:pt x="854" y="371"/>
                  <a:pt x="581" y="89"/>
                </a:cubicBezTo>
                <a:cubicBezTo>
                  <a:pt x="522" y="26"/>
                  <a:pt x="459" y="0"/>
                  <a:pt x="4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3" name="Google Shape;5983;p26"/>
          <p:cNvSpPr/>
          <p:nvPr/>
        </p:nvSpPr>
        <p:spPr>
          <a:xfrm rot="-4007409">
            <a:off x="1825713" y="-145199"/>
            <a:ext cx="236913" cy="182157"/>
          </a:xfrm>
          <a:custGeom>
            <a:avLst/>
            <a:gdLst/>
            <a:ahLst/>
            <a:cxnLst/>
            <a:rect l="l" t="t" r="r" b="b"/>
            <a:pathLst>
              <a:path w="1266" h="705" extrusionOk="0">
                <a:moveTo>
                  <a:pt x="160" y="1"/>
                </a:moveTo>
                <a:cubicBezTo>
                  <a:pt x="148" y="1"/>
                  <a:pt x="136" y="1"/>
                  <a:pt x="125" y="3"/>
                </a:cubicBezTo>
                <a:cubicBezTo>
                  <a:pt x="54" y="11"/>
                  <a:pt x="1" y="64"/>
                  <a:pt x="27" y="135"/>
                </a:cubicBezTo>
                <a:cubicBezTo>
                  <a:pt x="45" y="206"/>
                  <a:pt x="89" y="232"/>
                  <a:pt x="151" y="267"/>
                </a:cubicBezTo>
                <a:cubicBezTo>
                  <a:pt x="248" y="338"/>
                  <a:pt x="345" y="400"/>
                  <a:pt x="442" y="462"/>
                </a:cubicBezTo>
                <a:cubicBezTo>
                  <a:pt x="610" y="568"/>
                  <a:pt x="778" y="621"/>
                  <a:pt x="955" y="691"/>
                </a:cubicBezTo>
                <a:cubicBezTo>
                  <a:pt x="978" y="700"/>
                  <a:pt x="1000" y="704"/>
                  <a:pt x="1021" y="704"/>
                </a:cubicBezTo>
                <a:cubicBezTo>
                  <a:pt x="1182" y="704"/>
                  <a:pt x="1265" y="455"/>
                  <a:pt x="1140" y="338"/>
                </a:cubicBezTo>
                <a:cubicBezTo>
                  <a:pt x="1078" y="276"/>
                  <a:pt x="1025" y="276"/>
                  <a:pt x="937" y="259"/>
                </a:cubicBezTo>
                <a:cubicBezTo>
                  <a:pt x="831" y="241"/>
                  <a:pt x="734" y="197"/>
                  <a:pt x="646" y="162"/>
                </a:cubicBezTo>
                <a:cubicBezTo>
                  <a:pt x="498" y="104"/>
                  <a:pt x="319" y="1"/>
                  <a:pt x="1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4" name="Google Shape;5984;p26"/>
          <p:cNvSpPr/>
          <p:nvPr/>
        </p:nvSpPr>
        <p:spPr>
          <a:xfrm rot="-4007409">
            <a:off x="2186185" y="-419095"/>
            <a:ext cx="226995" cy="188100"/>
          </a:xfrm>
          <a:custGeom>
            <a:avLst/>
            <a:gdLst/>
            <a:ahLst/>
            <a:cxnLst/>
            <a:rect l="l" t="t" r="r" b="b"/>
            <a:pathLst>
              <a:path w="1213" h="728" extrusionOk="0">
                <a:moveTo>
                  <a:pt x="134" y="0"/>
                </a:moveTo>
                <a:cubicBezTo>
                  <a:pt x="105" y="0"/>
                  <a:pt x="78" y="5"/>
                  <a:pt x="53" y="18"/>
                </a:cubicBezTo>
                <a:cubicBezTo>
                  <a:pt x="27" y="35"/>
                  <a:pt x="0" y="71"/>
                  <a:pt x="9" y="106"/>
                </a:cubicBezTo>
                <a:cubicBezTo>
                  <a:pt x="53" y="238"/>
                  <a:pt x="159" y="318"/>
                  <a:pt x="265" y="406"/>
                </a:cubicBezTo>
                <a:cubicBezTo>
                  <a:pt x="433" y="539"/>
                  <a:pt x="610" y="618"/>
                  <a:pt x="804" y="706"/>
                </a:cubicBezTo>
                <a:cubicBezTo>
                  <a:pt x="834" y="721"/>
                  <a:pt x="864" y="727"/>
                  <a:pt x="891" y="727"/>
                </a:cubicBezTo>
                <a:cubicBezTo>
                  <a:pt x="1103" y="727"/>
                  <a:pt x="1213" y="353"/>
                  <a:pt x="963" y="283"/>
                </a:cubicBezTo>
                <a:cubicBezTo>
                  <a:pt x="768" y="221"/>
                  <a:pt x="583" y="177"/>
                  <a:pt x="406" y="88"/>
                </a:cubicBezTo>
                <a:cubicBezTo>
                  <a:pt x="332" y="55"/>
                  <a:pt x="227" y="0"/>
                  <a:pt x="1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5" name="Google Shape;5985;p26"/>
          <p:cNvSpPr/>
          <p:nvPr/>
        </p:nvSpPr>
        <p:spPr>
          <a:xfrm rot="-4007409">
            <a:off x="2689025" y="-640090"/>
            <a:ext cx="232235" cy="180090"/>
          </a:xfrm>
          <a:custGeom>
            <a:avLst/>
            <a:gdLst/>
            <a:ahLst/>
            <a:cxnLst/>
            <a:rect l="l" t="t" r="r" b="b"/>
            <a:pathLst>
              <a:path w="1241" h="697" extrusionOk="0">
                <a:moveTo>
                  <a:pt x="150" y="1"/>
                </a:moveTo>
                <a:cubicBezTo>
                  <a:pt x="57" y="1"/>
                  <a:pt x="0" y="107"/>
                  <a:pt x="39" y="192"/>
                </a:cubicBezTo>
                <a:cubicBezTo>
                  <a:pt x="110" y="334"/>
                  <a:pt x="304" y="404"/>
                  <a:pt x="428" y="484"/>
                </a:cubicBezTo>
                <a:cubicBezTo>
                  <a:pt x="560" y="563"/>
                  <a:pt x="684" y="652"/>
                  <a:pt x="834" y="687"/>
                </a:cubicBezTo>
                <a:cubicBezTo>
                  <a:pt x="862" y="694"/>
                  <a:pt x="887" y="697"/>
                  <a:pt x="912" y="697"/>
                </a:cubicBezTo>
                <a:cubicBezTo>
                  <a:pt x="1217" y="697"/>
                  <a:pt x="1240" y="182"/>
                  <a:pt x="941" y="182"/>
                </a:cubicBezTo>
                <a:cubicBezTo>
                  <a:pt x="932" y="182"/>
                  <a:pt x="923" y="183"/>
                  <a:pt x="913" y="184"/>
                </a:cubicBezTo>
                <a:cubicBezTo>
                  <a:pt x="900" y="184"/>
                  <a:pt x="888" y="185"/>
                  <a:pt x="875" y="185"/>
                </a:cubicBezTo>
                <a:cubicBezTo>
                  <a:pt x="769" y="185"/>
                  <a:pt x="681" y="153"/>
                  <a:pt x="587" y="122"/>
                </a:cubicBezTo>
                <a:cubicBezTo>
                  <a:pt x="516" y="95"/>
                  <a:pt x="454" y="69"/>
                  <a:pt x="392" y="51"/>
                </a:cubicBezTo>
                <a:cubicBezTo>
                  <a:pt x="322" y="25"/>
                  <a:pt x="251" y="25"/>
                  <a:pt x="189" y="7"/>
                </a:cubicBezTo>
                <a:cubicBezTo>
                  <a:pt x="176" y="3"/>
                  <a:pt x="162"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6" name="Google Shape;5986;p26"/>
          <p:cNvSpPr/>
          <p:nvPr/>
        </p:nvSpPr>
        <p:spPr>
          <a:xfrm rot="-4007409">
            <a:off x="3494725" y="30884"/>
            <a:ext cx="251136" cy="220139"/>
          </a:xfrm>
          <a:custGeom>
            <a:avLst/>
            <a:gdLst/>
            <a:ahLst/>
            <a:cxnLst/>
            <a:rect l="l" t="t" r="r" b="b"/>
            <a:pathLst>
              <a:path w="1342" h="852" extrusionOk="0">
                <a:moveTo>
                  <a:pt x="376" y="0"/>
                </a:moveTo>
                <a:cubicBezTo>
                  <a:pt x="140" y="0"/>
                  <a:pt x="0" y="407"/>
                  <a:pt x="282" y="536"/>
                </a:cubicBezTo>
                <a:cubicBezTo>
                  <a:pt x="432" y="598"/>
                  <a:pt x="582" y="651"/>
                  <a:pt x="733" y="713"/>
                </a:cubicBezTo>
                <a:cubicBezTo>
                  <a:pt x="848" y="759"/>
                  <a:pt x="936" y="852"/>
                  <a:pt x="1056" y="852"/>
                </a:cubicBezTo>
                <a:cubicBezTo>
                  <a:pt x="1074" y="852"/>
                  <a:pt x="1093" y="850"/>
                  <a:pt x="1112" y="845"/>
                </a:cubicBezTo>
                <a:cubicBezTo>
                  <a:pt x="1245" y="828"/>
                  <a:pt x="1342" y="651"/>
                  <a:pt x="1236" y="545"/>
                </a:cubicBezTo>
                <a:cubicBezTo>
                  <a:pt x="1139" y="439"/>
                  <a:pt x="1042" y="342"/>
                  <a:pt x="927" y="271"/>
                </a:cubicBezTo>
                <a:cubicBezTo>
                  <a:pt x="786" y="183"/>
                  <a:pt x="635" y="112"/>
                  <a:pt x="494" y="33"/>
                </a:cubicBezTo>
                <a:cubicBezTo>
                  <a:pt x="453" y="10"/>
                  <a:pt x="414" y="0"/>
                  <a:pt x="3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7" name="Google Shape;5987;p26"/>
          <p:cNvSpPr/>
          <p:nvPr/>
        </p:nvSpPr>
        <p:spPr>
          <a:xfrm rot="-4007409">
            <a:off x="3336673" y="472437"/>
            <a:ext cx="225872" cy="226082"/>
          </a:xfrm>
          <a:custGeom>
            <a:avLst/>
            <a:gdLst/>
            <a:ahLst/>
            <a:cxnLst/>
            <a:rect l="l" t="t" r="r" b="b"/>
            <a:pathLst>
              <a:path w="1207" h="875" extrusionOk="0">
                <a:moveTo>
                  <a:pt x="377" y="0"/>
                </a:moveTo>
                <a:cubicBezTo>
                  <a:pt x="188" y="0"/>
                  <a:pt x="1" y="260"/>
                  <a:pt x="182" y="449"/>
                </a:cubicBezTo>
                <a:cubicBezTo>
                  <a:pt x="235" y="502"/>
                  <a:pt x="297" y="537"/>
                  <a:pt x="368" y="581"/>
                </a:cubicBezTo>
                <a:cubicBezTo>
                  <a:pt x="447" y="625"/>
                  <a:pt x="518" y="687"/>
                  <a:pt x="597" y="731"/>
                </a:cubicBezTo>
                <a:cubicBezTo>
                  <a:pt x="714" y="797"/>
                  <a:pt x="825" y="875"/>
                  <a:pt x="960" y="875"/>
                </a:cubicBezTo>
                <a:cubicBezTo>
                  <a:pt x="988" y="875"/>
                  <a:pt x="1017" y="871"/>
                  <a:pt x="1048" y="864"/>
                </a:cubicBezTo>
                <a:cubicBezTo>
                  <a:pt x="1162" y="837"/>
                  <a:pt x="1207" y="687"/>
                  <a:pt x="1127" y="608"/>
                </a:cubicBezTo>
                <a:cubicBezTo>
                  <a:pt x="1030" y="519"/>
                  <a:pt x="951" y="413"/>
                  <a:pt x="853" y="334"/>
                </a:cubicBezTo>
                <a:cubicBezTo>
                  <a:pt x="756" y="255"/>
                  <a:pt x="624" y="175"/>
                  <a:pt x="544" y="87"/>
                </a:cubicBezTo>
                <a:cubicBezTo>
                  <a:pt x="496" y="26"/>
                  <a:pt x="437" y="0"/>
                  <a:pt x="3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8" name="Google Shape;5988;p26"/>
          <p:cNvSpPr/>
          <p:nvPr/>
        </p:nvSpPr>
        <p:spPr>
          <a:xfrm rot="-4007409">
            <a:off x="2003583" y="466811"/>
            <a:ext cx="259370" cy="219622"/>
          </a:xfrm>
          <a:custGeom>
            <a:avLst/>
            <a:gdLst/>
            <a:ahLst/>
            <a:cxnLst/>
            <a:rect l="l" t="t" r="r" b="b"/>
            <a:pathLst>
              <a:path w="1386" h="850" extrusionOk="0">
                <a:moveTo>
                  <a:pt x="260" y="1"/>
                </a:moveTo>
                <a:cubicBezTo>
                  <a:pt x="18" y="1"/>
                  <a:pt x="1" y="382"/>
                  <a:pt x="258" y="408"/>
                </a:cubicBezTo>
                <a:cubicBezTo>
                  <a:pt x="293" y="417"/>
                  <a:pt x="355" y="461"/>
                  <a:pt x="390" y="479"/>
                </a:cubicBezTo>
                <a:cubicBezTo>
                  <a:pt x="496" y="532"/>
                  <a:pt x="602" y="576"/>
                  <a:pt x="708" y="629"/>
                </a:cubicBezTo>
                <a:cubicBezTo>
                  <a:pt x="858" y="699"/>
                  <a:pt x="1008" y="849"/>
                  <a:pt x="1185" y="849"/>
                </a:cubicBezTo>
                <a:cubicBezTo>
                  <a:pt x="1188" y="850"/>
                  <a:pt x="1192" y="850"/>
                  <a:pt x="1195" y="850"/>
                </a:cubicBezTo>
                <a:cubicBezTo>
                  <a:pt x="1313" y="850"/>
                  <a:pt x="1385" y="705"/>
                  <a:pt x="1299" y="602"/>
                </a:cubicBezTo>
                <a:cubicBezTo>
                  <a:pt x="1167" y="452"/>
                  <a:pt x="982" y="320"/>
                  <a:pt x="796" y="231"/>
                </a:cubicBezTo>
                <a:cubicBezTo>
                  <a:pt x="646" y="161"/>
                  <a:pt x="461" y="28"/>
                  <a:pt x="284" y="2"/>
                </a:cubicBezTo>
                <a:cubicBezTo>
                  <a:pt x="276" y="1"/>
                  <a:pt x="268" y="1"/>
                  <a:pt x="2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9" name="Google Shape;5989;p26"/>
          <p:cNvSpPr/>
          <p:nvPr/>
        </p:nvSpPr>
        <p:spPr>
          <a:xfrm rot="-4007409">
            <a:off x="2725489" y="499021"/>
            <a:ext cx="250948" cy="136166"/>
          </a:xfrm>
          <a:custGeom>
            <a:avLst/>
            <a:gdLst/>
            <a:ahLst/>
            <a:cxnLst/>
            <a:rect l="l" t="t" r="r" b="b"/>
            <a:pathLst>
              <a:path w="1341" h="527" extrusionOk="0">
                <a:moveTo>
                  <a:pt x="291" y="1"/>
                </a:moveTo>
                <a:cubicBezTo>
                  <a:pt x="79" y="1"/>
                  <a:pt x="1" y="291"/>
                  <a:pt x="219" y="388"/>
                </a:cubicBezTo>
                <a:cubicBezTo>
                  <a:pt x="405" y="476"/>
                  <a:pt x="634" y="503"/>
                  <a:pt x="837" y="512"/>
                </a:cubicBezTo>
                <a:cubicBezTo>
                  <a:pt x="900" y="516"/>
                  <a:pt x="979" y="527"/>
                  <a:pt x="1055" y="527"/>
                </a:cubicBezTo>
                <a:cubicBezTo>
                  <a:pt x="1151" y="527"/>
                  <a:pt x="1243" y="510"/>
                  <a:pt x="1296" y="441"/>
                </a:cubicBezTo>
                <a:cubicBezTo>
                  <a:pt x="1341" y="379"/>
                  <a:pt x="1288" y="291"/>
                  <a:pt x="1226" y="291"/>
                </a:cubicBezTo>
                <a:cubicBezTo>
                  <a:pt x="1155" y="282"/>
                  <a:pt x="1093" y="238"/>
                  <a:pt x="1032" y="220"/>
                </a:cubicBezTo>
                <a:cubicBezTo>
                  <a:pt x="961" y="194"/>
                  <a:pt x="890" y="185"/>
                  <a:pt x="811" y="167"/>
                </a:cubicBezTo>
                <a:cubicBezTo>
                  <a:pt x="652" y="132"/>
                  <a:pt x="511" y="44"/>
                  <a:pt x="352" y="8"/>
                </a:cubicBezTo>
                <a:cubicBezTo>
                  <a:pt x="330" y="3"/>
                  <a:pt x="310" y="1"/>
                  <a:pt x="2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0" name="Google Shape;5990;p26"/>
          <p:cNvSpPr/>
          <p:nvPr/>
        </p:nvSpPr>
        <p:spPr>
          <a:xfrm rot="-4007409">
            <a:off x="843257" y="540970"/>
            <a:ext cx="192749" cy="173114"/>
          </a:xfrm>
          <a:custGeom>
            <a:avLst/>
            <a:gdLst/>
            <a:ahLst/>
            <a:cxnLst/>
            <a:rect l="l" t="t" r="r" b="b"/>
            <a:pathLst>
              <a:path w="1030" h="670" extrusionOk="0">
                <a:moveTo>
                  <a:pt x="282" y="1"/>
                </a:moveTo>
                <a:cubicBezTo>
                  <a:pt x="114" y="1"/>
                  <a:pt x="0" y="279"/>
                  <a:pt x="194" y="368"/>
                </a:cubicBezTo>
                <a:cubicBezTo>
                  <a:pt x="291" y="412"/>
                  <a:pt x="371" y="483"/>
                  <a:pt x="468" y="518"/>
                </a:cubicBezTo>
                <a:cubicBezTo>
                  <a:pt x="565" y="562"/>
                  <a:pt x="688" y="580"/>
                  <a:pt x="777" y="642"/>
                </a:cubicBezTo>
                <a:cubicBezTo>
                  <a:pt x="800" y="661"/>
                  <a:pt x="828" y="669"/>
                  <a:pt x="856" y="669"/>
                </a:cubicBezTo>
                <a:cubicBezTo>
                  <a:pt x="943" y="669"/>
                  <a:pt x="1029" y="586"/>
                  <a:pt x="962" y="492"/>
                </a:cubicBezTo>
                <a:cubicBezTo>
                  <a:pt x="891" y="395"/>
                  <a:pt x="794" y="324"/>
                  <a:pt x="688" y="262"/>
                </a:cubicBezTo>
                <a:cubicBezTo>
                  <a:pt x="574" y="192"/>
                  <a:pt x="485" y="103"/>
                  <a:pt x="379" y="33"/>
                </a:cubicBezTo>
                <a:cubicBezTo>
                  <a:pt x="346" y="10"/>
                  <a:pt x="313" y="1"/>
                  <a:pt x="2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1" name="Google Shape;5991;p26"/>
          <p:cNvSpPr/>
          <p:nvPr/>
        </p:nvSpPr>
        <p:spPr>
          <a:xfrm rot="-4007409">
            <a:off x="-107715" y="968053"/>
            <a:ext cx="208469" cy="245719"/>
          </a:xfrm>
          <a:custGeom>
            <a:avLst/>
            <a:gdLst/>
            <a:ahLst/>
            <a:cxnLst/>
            <a:rect l="l" t="t" r="r" b="b"/>
            <a:pathLst>
              <a:path w="1114" h="951" extrusionOk="0">
                <a:moveTo>
                  <a:pt x="279" y="1"/>
                </a:moveTo>
                <a:cubicBezTo>
                  <a:pt x="192" y="1"/>
                  <a:pt x="108" y="44"/>
                  <a:pt x="62" y="126"/>
                </a:cubicBezTo>
                <a:cubicBezTo>
                  <a:pt x="54" y="135"/>
                  <a:pt x="54" y="135"/>
                  <a:pt x="54" y="143"/>
                </a:cubicBezTo>
                <a:cubicBezTo>
                  <a:pt x="9" y="223"/>
                  <a:pt x="1" y="338"/>
                  <a:pt x="62" y="408"/>
                </a:cubicBezTo>
                <a:cubicBezTo>
                  <a:pt x="151" y="541"/>
                  <a:pt x="274" y="594"/>
                  <a:pt x="407" y="647"/>
                </a:cubicBezTo>
                <a:cubicBezTo>
                  <a:pt x="583" y="717"/>
                  <a:pt x="742" y="823"/>
                  <a:pt x="892" y="929"/>
                </a:cubicBezTo>
                <a:cubicBezTo>
                  <a:pt x="910" y="944"/>
                  <a:pt x="932" y="951"/>
                  <a:pt x="955" y="951"/>
                </a:cubicBezTo>
                <a:cubicBezTo>
                  <a:pt x="1014" y="951"/>
                  <a:pt x="1080" y="907"/>
                  <a:pt x="1087" y="850"/>
                </a:cubicBezTo>
                <a:cubicBezTo>
                  <a:pt x="1113" y="629"/>
                  <a:pt x="901" y="488"/>
                  <a:pt x="751" y="355"/>
                </a:cubicBezTo>
                <a:cubicBezTo>
                  <a:pt x="689" y="311"/>
                  <a:pt x="636" y="267"/>
                  <a:pt x="583" y="223"/>
                </a:cubicBezTo>
                <a:lnTo>
                  <a:pt x="583" y="223"/>
                </a:lnTo>
                <a:cubicBezTo>
                  <a:pt x="578" y="218"/>
                  <a:pt x="549" y="188"/>
                  <a:pt x="539" y="179"/>
                </a:cubicBezTo>
                <a:lnTo>
                  <a:pt x="539" y="179"/>
                </a:lnTo>
                <a:cubicBezTo>
                  <a:pt x="543" y="185"/>
                  <a:pt x="544" y="187"/>
                  <a:pt x="544" y="187"/>
                </a:cubicBezTo>
                <a:cubicBezTo>
                  <a:pt x="541" y="187"/>
                  <a:pt x="467" y="80"/>
                  <a:pt x="460" y="73"/>
                </a:cubicBezTo>
                <a:cubicBezTo>
                  <a:pt x="407" y="24"/>
                  <a:pt x="343" y="1"/>
                  <a:pt x="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2" name="Google Shape;5992;p26"/>
          <p:cNvSpPr/>
          <p:nvPr/>
        </p:nvSpPr>
        <p:spPr>
          <a:xfrm rot="-4007409">
            <a:off x="365029" y="1302771"/>
            <a:ext cx="206785" cy="245202"/>
          </a:xfrm>
          <a:custGeom>
            <a:avLst/>
            <a:gdLst/>
            <a:ahLst/>
            <a:cxnLst/>
            <a:rect l="l" t="t" r="r" b="b"/>
            <a:pathLst>
              <a:path w="1105" h="949" extrusionOk="0">
                <a:moveTo>
                  <a:pt x="279" y="0"/>
                </a:moveTo>
                <a:cubicBezTo>
                  <a:pt x="191" y="0"/>
                  <a:pt x="104" y="43"/>
                  <a:pt x="53" y="129"/>
                </a:cubicBezTo>
                <a:cubicBezTo>
                  <a:pt x="53" y="129"/>
                  <a:pt x="53" y="138"/>
                  <a:pt x="45" y="138"/>
                </a:cubicBezTo>
                <a:cubicBezTo>
                  <a:pt x="9" y="218"/>
                  <a:pt x="0" y="333"/>
                  <a:pt x="53" y="412"/>
                </a:cubicBezTo>
                <a:cubicBezTo>
                  <a:pt x="151" y="536"/>
                  <a:pt x="265" y="589"/>
                  <a:pt x="407" y="642"/>
                </a:cubicBezTo>
                <a:cubicBezTo>
                  <a:pt x="574" y="721"/>
                  <a:pt x="733" y="818"/>
                  <a:pt x="883" y="933"/>
                </a:cubicBezTo>
                <a:cubicBezTo>
                  <a:pt x="901" y="944"/>
                  <a:pt x="922" y="949"/>
                  <a:pt x="944" y="949"/>
                </a:cubicBezTo>
                <a:cubicBezTo>
                  <a:pt x="1009" y="949"/>
                  <a:pt x="1080" y="904"/>
                  <a:pt x="1086" y="845"/>
                </a:cubicBezTo>
                <a:cubicBezTo>
                  <a:pt x="1104" y="624"/>
                  <a:pt x="892" y="483"/>
                  <a:pt x="742" y="359"/>
                </a:cubicBezTo>
                <a:cubicBezTo>
                  <a:pt x="689" y="306"/>
                  <a:pt x="627" y="262"/>
                  <a:pt x="574" y="218"/>
                </a:cubicBezTo>
                <a:lnTo>
                  <a:pt x="574" y="218"/>
                </a:lnTo>
                <a:cubicBezTo>
                  <a:pt x="570" y="214"/>
                  <a:pt x="550" y="193"/>
                  <a:pt x="538" y="181"/>
                </a:cubicBezTo>
                <a:lnTo>
                  <a:pt x="538" y="181"/>
                </a:lnTo>
                <a:cubicBezTo>
                  <a:pt x="532" y="169"/>
                  <a:pt x="467" y="75"/>
                  <a:pt x="460" y="68"/>
                </a:cubicBezTo>
                <a:cubicBezTo>
                  <a:pt x="407" y="23"/>
                  <a:pt x="343" y="0"/>
                  <a:pt x="2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3" name="Google Shape;5993;p26"/>
          <p:cNvSpPr/>
          <p:nvPr/>
        </p:nvSpPr>
        <p:spPr>
          <a:xfrm rot="-4007409">
            <a:off x="-315487" y="1382820"/>
            <a:ext cx="208469" cy="246752"/>
          </a:xfrm>
          <a:custGeom>
            <a:avLst/>
            <a:gdLst/>
            <a:ahLst/>
            <a:cxnLst/>
            <a:rect l="l" t="t" r="r" b="b"/>
            <a:pathLst>
              <a:path w="1114" h="955" extrusionOk="0">
                <a:moveTo>
                  <a:pt x="279" y="1"/>
                </a:moveTo>
                <a:cubicBezTo>
                  <a:pt x="193" y="1"/>
                  <a:pt x="108" y="43"/>
                  <a:pt x="63" y="130"/>
                </a:cubicBezTo>
                <a:cubicBezTo>
                  <a:pt x="54" y="139"/>
                  <a:pt x="54" y="139"/>
                  <a:pt x="54" y="147"/>
                </a:cubicBezTo>
                <a:cubicBezTo>
                  <a:pt x="10" y="227"/>
                  <a:pt x="1" y="342"/>
                  <a:pt x="54" y="412"/>
                </a:cubicBezTo>
                <a:cubicBezTo>
                  <a:pt x="151" y="536"/>
                  <a:pt x="266" y="589"/>
                  <a:pt x="407" y="651"/>
                </a:cubicBezTo>
                <a:cubicBezTo>
                  <a:pt x="583" y="721"/>
                  <a:pt x="734" y="827"/>
                  <a:pt x="893" y="933"/>
                </a:cubicBezTo>
                <a:cubicBezTo>
                  <a:pt x="910" y="948"/>
                  <a:pt x="931" y="954"/>
                  <a:pt x="954" y="954"/>
                </a:cubicBezTo>
                <a:cubicBezTo>
                  <a:pt x="1014" y="954"/>
                  <a:pt x="1080" y="909"/>
                  <a:pt x="1087" y="845"/>
                </a:cubicBezTo>
                <a:cubicBezTo>
                  <a:pt x="1113" y="624"/>
                  <a:pt x="901" y="492"/>
                  <a:pt x="742" y="359"/>
                </a:cubicBezTo>
                <a:cubicBezTo>
                  <a:pt x="689" y="315"/>
                  <a:pt x="636" y="271"/>
                  <a:pt x="583" y="227"/>
                </a:cubicBezTo>
                <a:lnTo>
                  <a:pt x="583" y="227"/>
                </a:lnTo>
                <a:cubicBezTo>
                  <a:pt x="584" y="227"/>
                  <a:pt x="584" y="228"/>
                  <a:pt x="584" y="228"/>
                </a:cubicBezTo>
                <a:cubicBezTo>
                  <a:pt x="584" y="228"/>
                  <a:pt x="551" y="194"/>
                  <a:pt x="536" y="182"/>
                </a:cubicBezTo>
                <a:lnTo>
                  <a:pt x="536" y="182"/>
                </a:lnTo>
                <a:cubicBezTo>
                  <a:pt x="522" y="159"/>
                  <a:pt x="466" y="81"/>
                  <a:pt x="460" y="68"/>
                </a:cubicBezTo>
                <a:cubicBezTo>
                  <a:pt x="408" y="23"/>
                  <a:pt x="343" y="1"/>
                  <a:pt x="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4" name="Google Shape;5994;p26"/>
          <p:cNvSpPr/>
          <p:nvPr/>
        </p:nvSpPr>
        <p:spPr>
          <a:xfrm rot="-4007409">
            <a:off x="3247591" y="-500231"/>
            <a:ext cx="210153" cy="173631"/>
          </a:xfrm>
          <a:custGeom>
            <a:avLst/>
            <a:gdLst/>
            <a:ahLst/>
            <a:cxnLst/>
            <a:rect l="l" t="t" r="r" b="b"/>
            <a:pathLst>
              <a:path w="1123" h="672" extrusionOk="0">
                <a:moveTo>
                  <a:pt x="158" y="0"/>
                </a:moveTo>
                <a:cubicBezTo>
                  <a:pt x="68" y="0"/>
                  <a:pt x="0" y="107"/>
                  <a:pt x="63" y="200"/>
                </a:cubicBezTo>
                <a:cubicBezTo>
                  <a:pt x="169" y="351"/>
                  <a:pt x="363" y="465"/>
                  <a:pt x="513" y="562"/>
                </a:cubicBezTo>
                <a:cubicBezTo>
                  <a:pt x="608" y="623"/>
                  <a:pt x="721" y="672"/>
                  <a:pt x="828" y="672"/>
                </a:cubicBezTo>
                <a:cubicBezTo>
                  <a:pt x="909" y="672"/>
                  <a:pt x="987" y="644"/>
                  <a:pt x="1052" y="571"/>
                </a:cubicBezTo>
                <a:cubicBezTo>
                  <a:pt x="1122" y="483"/>
                  <a:pt x="1078" y="359"/>
                  <a:pt x="1007" y="298"/>
                </a:cubicBezTo>
                <a:cubicBezTo>
                  <a:pt x="946" y="236"/>
                  <a:pt x="884" y="245"/>
                  <a:pt x="804" y="227"/>
                </a:cubicBezTo>
                <a:cubicBezTo>
                  <a:pt x="751" y="218"/>
                  <a:pt x="698" y="192"/>
                  <a:pt x="645" y="165"/>
                </a:cubicBezTo>
                <a:cubicBezTo>
                  <a:pt x="575" y="139"/>
                  <a:pt x="513" y="112"/>
                  <a:pt x="451" y="86"/>
                </a:cubicBezTo>
                <a:cubicBezTo>
                  <a:pt x="363" y="50"/>
                  <a:pt x="283" y="33"/>
                  <a:pt x="195" y="6"/>
                </a:cubicBezTo>
                <a:cubicBezTo>
                  <a:pt x="182" y="2"/>
                  <a:pt x="170" y="0"/>
                  <a:pt x="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CUSTOM_14">
    <p:spTree>
      <p:nvGrpSpPr>
        <p:cNvPr id="1" name="Shape 6836"/>
        <p:cNvGrpSpPr/>
        <p:nvPr/>
      </p:nvGrpSpPr>
      <p:grpSpPr>
        <a:xfrm>
          <a:off x="0" y="0"/>
          <a:ext cx="0" cy="0"/>
          <a:chOff x="0" y="0"/>
          <a:chExt cx="0" cy="0"/>
        </a:xfrm>
      </p:grpSpPr>
      <p:sp>
        <p:nvSpPr>
          <p:cNvPr id="6837" name="Google Shape;6837;p29"/>
          <p:cNvSpPr/>
          <p:nvPr/>
        </p:nvSpPr>
        <p:spPr>
          <a:xfrm>
            <a:off x="-547823" y="3879305"/>
            <a:ext cx="2047797" cy="1591484"/>
          </a:xfrm>
          <a:custGeom>
            <a:avLst/>
            <a:gdLst/>
            <a:ahLst/>
            <a:cxnLst/>
            <a:rect l="l" t="t" r="r" b="b"/>
            <a:pathLst>
              <a:path w="14226" h="11056" extrusionOk="0">
                <a:moveTo>
                  <a:pt x="5925" y="1"/>
                </a:moveTo>
                <a:cubicBezTo>
                  <a:pt x="4566" y="1"/>
                  <a:pt x="3388" y="462"/>
                  <a:pt x="2341" y="1630"/>
                </a:cubicBezTo>
                <a:cubicBezTo>
                  <a:pt x="1237" y="2848"/>
                  <a:pt x="98" y="4482"/>
                  <a:pt x="36" y="6186"/>
                </a:cubicBezTo>
                <a:cubicBezTo>
                  <a:pt x="1" y="7113"/>
                  <a:pt x="345" y="8093"/>
                  <a:pt x="1096" y="8641"/>
                </a:cubicBezTo>
                <a:cubicBezTo>
                  <a:pt x="1705" y="9100"/>
                  <a:pt x="2500" y="9214"/>
                  <a:pt x="3241" y="9382"/>
                </a:cubicBezTo>
                <a:cubicBezTo>
                  <a:pt x="5027" y="9779"/>
                  <a:pt x="7602" y="11056"/>
                  <a:pt x="9796" y="11056"/>
                </a:cubicBezTo>
                <a:cubicBezTo>
                  <a:pt x="10726" y="11056"/>
                  <a:pt x="11588" y="10826"/>
                  <a:pt x="12292" y="10203"/>
                </a:cubicBezTo>
                <a:cubicBezTo>
                  <a:pt x="12557" y="9974"/>
                  <a:pt x="12795" y="9674"/>
                  <a:pt x="12981" y="9303"/>
                </a:cubicBezTo>
                <a:cubicBezTo>
                  <a:pt x="14208" y="6919"/>
                  <a:pt x="14226" y="2354"/>
                  <a:pt x="11330" y="1118"/>
                </a:cubicBezTo>
                <a:cubicBezTo>
                  <a:pt x="10102" y="597"/>
                  <a:pt x="8610" y="376"/>
                  <a:pt x="7303" y="137"/>
                </a:cubicBezTo>
                <a:cubicBezTo>
                  <a:pt x="6824" y="49"/>
                  <a:pt x="6365" y="1"/>
                  <a:pt x="5925" y="1"/>
                </a:cubicBezTo>
                <a:close/>
              </a:path>
            </a:pathLst>
          </a:custGeom>
          <a:solidFill>
            <a:srgbClr val="BD9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8" name="Google Shape;6838;p29"/>
          <p:cNvSpPr/>
          <p:nvPr/>
        </p:nvSpPr>
        <p:spPr>
          <a:xfrm>
            <a:off x="-630305" y="3756662"/>
            <a:ext cx="2172312" cy="1780918"/>
          </a:xfrm>
          <a:custGeom>
            <a:avLst/>
            <a:gdLst/>
            <a:ahLst/>
            <a:cxnLst/>
            <a:rect l="l" t="t" r="r" b="b"/>
            <a:pathLst>
              <a:path w="15091" h="12372" extrusionOk="0">
                <a:moveTo>
                  <a:pt x="918" y="4018"/>
                </a:moveTo>
                <a:cubicBezTo>
                  <a:pt x="892" y="4000"/>
                  <a:pt x="927" y="3965"/>
                  <a:pt x="883" y="3956"/>
                </a:cubicBezTo>
                <a:lnTo>
                  <a:pt x="909" y="3903"/>
                </a:lnTo>
                <a:cubicBezTo>
                  <a:pt x="936" y="3903"/>
                  <a:pt x="909" y="3992"/>
                  <a:pt x="945" y="3947"/>
                </a:cubicBezTo>
                <a:cubicBezTo>
                  <a:pt x="954" y="3965"/>
                  <a:pt x="927" y="3992"/>
                  <a:pt x="918" y="4018"/>
                </a:cubicBezTo>
                <a:close/>
                <a:moveTo>
                  <a:pt x="883" y="4283"/>
                </a:moveTo>
                <a:cubicBezTo>
                  <a:pt x="865" y="4274"/>
                  <a:pt x="892" y="4248"/>
                  <a:pt x="874" y="4239"/>
                </a:cubicBezTo>
                <a:cubicBezTo>
                  <a:pt x="874" y="4195"/>
                  <a:pt x="909" y="4230"/>
                  <a:pt x="918" y="4221"/>
                </a:cubicBezTo>
                <a:cubicBezTo>
                  <a:pt x="945" y="4204"/>
                  <a:pt x="954" y="4115"/>
                  <a:pt x="989" y="4159"/>
                </a:cubicBezTo>
                <a:cubicBezTo>
                  <a:pt x="962" y="4230"/>
                  <a:pt x="918" y="4265"/>
                  <a:pt x="883" y="4283"/>
                </a:cubicBezTo>
                <a:close/>
                <a:moveTo>
                  <a:pt x="892" y="4000"/>
                </a:moveTo>
                <a:lnTo>
                  <a:pt x="839" y="4089"/>
                </a:lnTo>
                <a:cubicBezTo>
                  <a:pt x="804" y="4062"/>
                  <a:pt x="848" y="3956"/>
                  <a:pt x="892" y="4000"/>
                </a:cubicBezTo>
                <a:close/>
                <a:moveTo>
                  <a:pt x="592" y="5051"/>
                </a:moveTo>
                <a:cubicBezTo>
                  <a:pt x="583" y="5007"/>
                  <a:pt x="574" y="5007"/>
                  <a:pt x="609" y="4963"/>
                </a:cubicBezTo>
                <a:cubicBezTo>
                  <a:pt x="627" y="4928"/>
                  <a:pt x="574" y="4928"/>
                  <a:pt x="574" y="4901"/>
                </a:cubicBezTo>
                <a:lnTo>
                  <a:pt x="662" y="4733"/>
                </a:lnTo>
                <a:cubicBezTo>
                  <a:pt x="698" y="4680"/>
                  <a:pt x="662" y="4769"/>
                  <a:pt x="645" y="4786"/>
                </a:cubicBezTo>
                <a:cubicBezTo>
                  <a:pt x="680" y="4795"/>
                  <a:pt x="698" y="4742"/>
                  <a:pt x="742" y="4769"/>
                </a:cubicBezTo>
                <a:cubicBezTo>
                  <a:pt x="751" y="4742"/>
                  <a:pt x="698" y="4733"/>
                  <a:pt x="698" y="4707"/>
                </a:cubicBezTo>
                <a:cubicBezTo>
                  <a:pt x="742" y="4601"/>
                  <a:pt x="804" y="4619"/>
                  <a:pt x="857" y="4601"/>
                </a:cubicBezTo>
                <a:cubicBezTo>
                  <a:pt x="865" y="4539"/>
                  <a:pt x="901" y="4495"/>
                  <a:pt x="945" y="4477"/>
                </a:cubicBezTo>
                <a:cubicBezTo>
                  <a:pt x="936" y="4566"/>
                  <a:pt x="812" y="4654"/>
                  <a:pt x="768" y="4724"/>
                </a:cubicBezTo>
                <a:cubicBezTo>
                  <a:pt x="786" y="4716"/>
                  <a:pt x="795" y="4689"/>
                  <a:pt x="821" y="4707"/>
                </a:cubicBezTo>
                <a:cubicBezTo>
                  <a:pt x="786" y="4769"/>
                  <a:pt x="751" y="4839"/>
                  <a:pt x="698" y="4813"/>
                </a:cubicBezTo>
                <a:cubicBezTo>
                  <a:pt x="618" y="4892"/>
                  <a:pt x="671" y="4998"/>
                  <a:pt x="627" y="5078"/>
                </a:cubicBezTo>
                <a:cubicBezTo>
                  <a:pt x="636" y="5069"/>
                  <a:pt x="583" y="5069"/>
                  <a:pt x="583" y="5095"/>
                </a:cubicBezTo>
                <a:cubicBezTo>
                  <a:pt x="627" y="5122"/>
                  <a:pt x="636" y="5051"/>
                  <a:pt x="689" y="5104"/>
                </a:cubicBezTo>
                <a:cubicBezTo>
                  <a:pt x="636" y="5139"/>
                  <a:pt x="662" y="5184"/>
                  <a:pt x="645" y="5228"/>
                </a:cubicBezTo>
                <a:cubicBezTo>
                  <a:pt x="636" y="5254"/>
                  <a:pt x="592" y="5272"/>
                  <a:pt x="592" y="5325"/>
                </a:cubicBezTo>
                <a:cubicBezTo>
                  <a:pt x="574" y="5316"/>
                  <a:pt x="583" y="5298"/>
                  <a:pt x="592" y="5281"/>
                </a:cubicBezTo>
                <a:cubicBezTo>
                  <a:pt x="574" y="5210"/>
                  <a:pt x="477" y="5184"/>
                  <a:pt x="512" y="5086"/>
                </a:cubicBezTo>
                <a:cubicBezTo>
                  <a:pt x="512" y="5131"/>
                  <a:pt x="574" y="5148"/>
                  <a:pt x="574" y="5192"/>
                </a:cubicBezTo>
                <a:cubicBezTo>
                  <a:pt x="592" y="5201"/>
                  <a:pt x="600" y="5166"/>
                  <a:pt x="618" y="5148"/>
                </a:cubicBezTo>
                <a:cubicBezTo>
                  <a:pt x="583" y="5122"/>
                  <a:pt x="583" y="5113"/>
                  <a:pt x="530" y="5069"/>
                </a:cubicBezTo>
                <a:cubicBezTo>
                  <a:pt x="539" y="5034"/>
                  <a:pt x="565" y="5051"/>
                  <a:pt x="592" y="5051"/>
                </a:cubicBezTo>
                <a:close/>
                <a:moveTo>
                  <a:pt x="706" y="4345"/>
                </a:moveTo>
                <a:cubicBezTo>
                  <a:pt x="653" y="4327"/>
                  <a:pt x="698" y="4256"/>
                  <a:pt x="733" y="4248"/>
                </a:cubicBezTo>
                <a:cubicBezTo>
                  <a:pt x="759" y="4265"/>
                  <a:pt x="733" y="4301"/>
                  <a:pt x="706" y="4345"/>
                </a:cubicBezTo>
                <a:close/>
                <a:moveTo>
                  <a:pt x="512" y="4716"/>
                </a:moveTo>
                <a:lnTo>
                  <a:pt x="530" y="4680"/>
                </a:lnTo>
                <a:cubicBezTo>
                  <a:pt x="547" y="4619"/>
                  <a:pt x="574" y="4645"/>
                  <a:pt x="600" y="4610"/>
                </a:cubicBezTo>
                <a:cubicBezTo>
                  <a:pt x="689" y="4468"/>
                  <a:pt x="592" y="4636"/>
                  <a:pt x="600" y="4680"/>
                </a:cubicBezTo>
                <a:cubicBezTo>
                  <a:pt x="574" y="4689"/>
                  <a:pt x="547" y="4742"/>
                  <a:pt x="512" y="4716"/>
                </a:cubicBezTo>
                <a:close/>
                <a:moveTo>
                  <a:pt x="618" y="4451"/>
                </a:moveTo>
                <a:cubicBezTo>
                  <a:pt x="636" y="4407"/>
                  <a:pt x="653" y="4407"/>
                  <a:pt x="671" y="4389"/>
                </a:cubicBezTo>
                <a:cubicBezTo>
                  <a:pt x="680" y="4415"/>
                  <a:pt x="627" y="4477"/>
                  <a:pt x="698" y="4486"/>
                </a:cubicBezTo>
                <a:cubicBezTo>
                  <a:pt x="671" y="4521"/>
                  <a:pt x="618" y="4468"/>
                  <a:pt x="618" y="4451"/>
                </a:cubicBezTo>
                <a:close/>
                <a:moveTo>
                  <a:pt x="857" y="4318"/>
                </a:moveTo>
                <a:cubicBezTo>
                  <a:pt x="892" y="4274"/>
                  <a:pt x="901" y="4345"/>
                  <a:pt x="865" y="4371"/>
                </a:cubicBezTo>
                <a:cubicBezTo>
                  <a:pt x="909" y="4371"/>
                  <a:pt x="927" y="4256"/>
                  <a:pt x="971" y="4256"/>
                </a:cubicBezTo>
                <a:cubicBezTo>
                  <a:pt x="971" y="4309"/>
                  <a:pt x="927" y="4309"/>
                  <a:pt x="918" y="4371"/>
                </a:cubicBezTo>
                <a:cubicBezTo>
                  <a:pt x="883" y="4362"/>
                  <a:pt x="857" y="4415"/>
                  <a:pt x="821" y="4389"/>
                </a:cubicBezTo>
                <a:cubicBezTo>
                  <a:pt x="830" y="4345"/>
                  <a:pt x="892" y="4354"/>
                  <a:pt x="857" y="4318"/>
                </a:cubicBezTo>
                <a:close/>
                <a:moveTo>
                  <a:pt x="1042" y="3965"/>
                </a:moveTo>
                <a:cubicBezTo>
                  <a:pt x="1104" y="3983"/>
                  <a:pt x="1015" y="4133"/>
                  <a:pt x="971" y="4080"/>
                </a:cubicBezTo>
                <a:cubicBezTo>
                  <a:pt x="1007" y="4036"/>
                  <a:pt x="1024" y="4018"/>
                  <a:pt x="1042" y="3965"/>
                </a:cubicBezTo>
                <a:close/>
                <a:moveTo>
                  <a:pt x="11329" y="1581"/>
                </a:moveTo>
                <a:cubicBezTo>
                  <a:pt x="11293" y="1625"/>
                  <a:pt x="11373" y="1616"/>
                  <a:pt x="11408" y="1634"/>
                </a:cubicBezTo>
                <a:cubicBezTo>
                  <a:pt x="11382" y="1661"/>
                  <a:pt x="11311" y="1652"/>
                  <a:pt x="11320" y="1608"/>
                </a:cubicBezTo>
                <a:cubicBezTo>
                  <a:pt x="11285" y="1599"/>
                  <a:pt x="11293" y="1652"/>
                  <a:pt x="11267" y="1652"/>
                </a:cubicBezTo>
                <a:cubicBezTo>
                  <a:pt x="11232" y="1616"/>
                  <a:pt x="11170" y="1625"/>
                  <a:pt x="11134" y="1590"/>
                </a:cubicBezTo>
                <a:cubicBezTo>
                  <a:pt x="11134" y="1590"/>
                  <a:pt x="11152" y="1555"/>
                  <a:pt x="11152" y="1555"/>
                </a:cubicBezTo>
                <a:cubicBezTo>
                  <a:pt x="11143" y="1537"/>
                  <a:pt x="11028" y="1519"/>
                  <a:pt x="11090" y="1502"/>
                </a:cubicBezTo>
                <a:cubicBezTo>
                  <a:pt x="11170" y="1510"/>
                  <a:pt x="11161" y="1546"/>
                  <a:pt x="11179" y="1572"/>
                </a:cubicBezTo>
                <a:cubicBezTo>
                  <a:pt x="11223" y="1590"/>
                  <a:pt x="11267" y="1599"/>
                  <a:pt x="11293" y="1581"/>
                </a:cubicBezTo>
                <a:cubicBezTo>
                  <a:pt x="11293" y="1510"/>
                  <a:pt x="11232" y="1563"/>
                  <a:pt x="11187" y="1546"/>
                </a:cubicBezTo>
                <a:cubicBezTo>
                  <a:pt x="11170" y="1502"/>
                  <a:pt x="11090" y="1475"/>
                  <a:pt x="11011" y="1457"/>
                </a:cubicBezTo>
                <a:cubicBezTo>
                  <a:pt x="10922" y="1431"/>
                  <a:pt x="10825" y="1413"/>
                  <a:pt x="10772" y="1369"/>
                </a:cubicBezTo>
                <a:cubicBezTo>
                  <a:pt x="11028" y="1422"/>
                  <a:pt x="11346" y="1537"/>
                  <a:pt x="11576" y="1634"/>
                </a:cubicBezTo>
                <a:cubicBezTo>
                  <a:pt x="11523" y="1661"/>
                  <a:pt x="11382" y="1555"/>
                  <a:pt x="11329" y="1581"/>
                </a:cubicBezTo>
                <a:close/>
                <a:moveTo>
                  <a:pt x="11947" y="1608"/>
                </a:moveTo>
                <a:cubicBezTo>
                  <a:pt x="12000" y="1555"/>
                  <a:pt x="12044" y="1625"/>
                  <a:pt x="12106" y="1625"/>
                </a:cubicBezTo>
                <a:cubicBezTo>
                  <a:pt x="12141" y="1625"/>
                  <a:pt x="12123" y="1625"/>
                  <a:pt x="12176" y="1661"/>
                </a:cubicBezTo>
                <a:cubicBezTo>
                  <a:pt x="12167" y="1722"/>
                  <a:pt x="12115" y="1705"/>
                  <a:pt x="12062" y="1678"/>
                </a:cubicBezTo>
                <a:cubicBezTo>
                  <a:pt x="12009" y="1652"/>
                  <a:pt x="11956" y="1608"/>
                  <a:pt x="11947" y="1608"/>
                </a:cubicBezTo>
                <a:close/>
                <a:moveTo>
                  <a:pt x="11814" y="1502"/>
                </a:moveTo>
                <a:cubicBezTo>
                  <a:pt x="11797" y="1510"/>
                  <a:pt x="11770" y="1528"/>
                  <a:pt x="11797" y="1546"/>
                </a:cubicBezTo>
                <a:cubicBezTo>
                  <a:pt x="11823" y="1563"/>
                  <a:pt x="11850" y="1528"/>
                  <a:pt x="11823" y="1519"/>
                </a:cubicBezTo>
                <a:cubicBezTo>
                  <a:pt x="11876" y="1493"/>
                  <a:pt x="11894" y="1572"/>
                  <a:pt x="11956" y="1581"/>
                </a:cubicBezTo>
                <a:lnTo>
                  <a:pt x="11947" y="1608"/>
                </a:lnTo>
                <a:cubicBezTo>
                  <a:pt x="11814" y="1563"/>
                  <a:pt x="11673" y="1563"/>
                  <a:pt x="11567" y="1519"/>
                </a:cubicBezTo>
                <a:cubicBezTo>
                  <a:pt x="11505" y="1493"/>
                  <a:pt x="11514" y="1449"/>
                  <a:pt x="11435" y="1457"/>
                </a:cubicBezTo>
                <a:cubicBezTo>
                  <a:pt x="11417" y="1431"/>
                  <a:pt x="11435" y="1431"/>
                  <a:pt x="11452" y="1413"/>
                </a:cubicBezTo>
                <a:cubicBezTo>
                  <a:pt x="11443" y="1369"/>
                  <a:pt x="11373" y="1352"/>
                  <a:pt x="11329" y="1316"/>
                </a:cubicBezTo>
                <a:cubicBezTo>
                  <a:pt x="11329" y="1254"/>
                  <a:pt x="11461" y="1387"/>
                  <a:pt x="11443" y="1325"/>
                </a:cubicBezTo>
                <a:cubicBezTo>
                  <a:pt x="11488" y="1299"/>
                  <a:pt x="11479" y="1387"/>
                  <a:pt x="11488" y="1413"/>
                </a:cubicBezTo>
                <a:cubicBezTo>
                  <a:pt x="11541" y="1404"/>
                  <a:pt x="11523" y="1449"/>
                  <a:pt x="11532" y="1457"/>
                </a:cubicBezTo>
                <a:cubicBezTo>
                  <a:pt x="11549" y="1466"/>
                  <a:pt x="11585" y="1466"/>
                  <a:pt x="11602" y="1484"/>
                </a:cubicBezTo>
                <a:cubicBezTo>
                  <a:pt x="11602" y="1484"/>
                  <a:pt x="11585" y="1528"/>
                  <a:pt x="11620" y="1528"/>
                </a:cubicBezTo>
                <a:cubicBezTo>
                  <a:pt x="11638" y="1528"/>
                  <a:pt x="11638" y="1510"/>
                  <a:pt x="11629" y="1493"/>
                </a:cubicBezTo>
                <a:cubicBezTo>
                  <a:pt x="11620" y="1449"/>
                  <a:pt x="11594" y="1484"/>
                  <a:pt x="11558" y="1431"/>
                </a:cubicBezTo>
                <a:cubicBezTo>
                  <a:pt x="11558" y="1431"/>
                  <a:pt x="11594" y="1422"/>
                  <a:pt x="11585" y="1413"/>
                </a:cubicBezTo>
                <a:cubicBezTo>
                  <a:pt x="11558" y="1387"/>
                  <a:pt x="11479" y="1396"/>
                  <a:pt x="11505" y="1352"/>
                </a:cubicBezTo>
                <a:cubicBezTo>
                  <a:pt x="11647" y="1404"/>
                  <a:pt x="11717" y="1457"/>
                  <a:pt x="11814" y="1502"/>
                </a:cubicBezTo>
                <a:close/>
                <a:moveTo>
                  <a:pt x="11761" y="1528"/>
                </a:moveTo>
                <a:cubicBezTo>
                  <a:pt x="11726" y="1510"/>
                  <a:pt x="11744" y="1475"/>
                  <a:pt x="11682" y="1466"/>
                </a:cubicBezTo>
                <a:cubicBezTo>
                  <a:pt x="11647" y="1502"/>
                  <a:pt x="11735" y="1555"/>
                  <a:pt x="11761" y="1528"/>
                </a:cubicBezTo>
                <a:close/>
                <a:moveTo>
                  <a:pt x="989" y="4221"/>
                </a:moveTo>
                <a:cubicBezTo>
                  <a:pt x="1024" y="4151"/>
                  <a:pt x="1077" y="4186"/>
                  <a:pt x="1113" y="4098"/>
                </a:cubicBezTo>
                <a:cubicBezTo>
                  <a:pt x="1130" y="4168"/>
                  <a:pt x="1104" y="4212"/>
                  <a:pt x="1033" y="4230"/>
                </a:cubicBezTo>
                <a:cubicBezTo>
                  <a:pt x="1051" y="4283"/>
                  <a:pt x="1033" y="4362"/>
                  <a:pt x="962" y="4380"/>
                </a:cubicBezTo>
                <a:cubicBezTo>
                  <a:pt x="909" y="4398"/>
                  <a:pt x="998" y="4345"/>
                  <a:pt x="1007" y="4301"/>
                </a:cubicBezTo>
                <a:cubicBezTo>
                  <a:pt x="1024" y="4265"/>
                  <a:pt x="998" y="4248"/>
                  <a:pt x="989" y="4221"/>
                </a:cubicBezTo>
                <a:close/>
                <a:moveTo>
                  <a:pt x="12335" y="1696"/>
                </a:moveTo>
                <a:cubicBezTo>
                  <a:pt x="12415" y="1714"/>
                  <a:pt x="12459" y="1846"/>
                  <a:pt x="12353" y="1784"/>
                </a:cubicBezTo>
                <a:cubicBezTo>
                  <a:pt x="12397" y="1784"/>
                  <a:pt x="12388" y="1767"/>
                  <a:pt x="12362" y="1749"/>
                </a:cubicBezTo>
                <a:cubicBezTo>
                  <a:pt x="12344" y="1731"/>
                  <a:pt x="12318" y="1714"/>
                  <a:pt x="12335" y="1696"/>
                </a:cubicBezTo>
                <a:close/>
                <a:moveTo>
                  <a:pt x="12150" y="1714"/>
                </a:moveTo>
                <a:lnTo>
                  <a:pt x="12238" y="1758"/>
                </a:lnTo>
                <a:cubicBezTo>
                  <a:pt x="12238" y="1811"/>
                  <a:pt x="12097" y="1749"/>
                  <a:pt x="12150" y="1714"/>
                </a:cubicBezTo>
                <a:close/>
                <a:moveTo>
                  <a:pt x="989" y="3868"/>
                </a:moveTo>
                <a:lnTo>
                  <a:pt x="962" y="3912"/>
                </a:lnTo>
                <a:lnTo>
                  <a:pt x="909" y="3886"/>
                </a:lnTo>
                <a:lnTo>
                  <a:pt x="945" y="3833"/>
                </a:lnTo>
                <a:cubicBezTo>
                  <a:pt x="954" y="3877"/>
                  <a:pt x="962" y="3842"/>
                  <a:pt x="989" y="3868"/>
                </a:cubicBezTo>
                <a:close/>
                <a:moveTo>
                  <a:pt x="11285" y="1263"/>
                </a:moveTo>
                <a:cubicBezTo>
                  <a:pt x="11311" y="1228"/>
                  <a:pt x="11382" y="1254"/>
                  <a:pt x="11399" y="1219"/>
                </a:cubicBezTo>
                <a:cubicBezTo>
                  <a:pt x="11461" y="1246"/>
                  <a:pt x="11532" y="1263"/>
                  <a:pt x="11594" y="1290"/>
                </a:cubicBezTo>
                <a:cubicBezTo>
                  <a:pt x="11664" y="1307"/>
                  <a:pt x="11726" y="1334"/>
                  <a:pt x="11761" y="1369"/>
                </a:cubicBezTo>
                <a:cubicBezTo>
                  <a:pt x="11708" y="1369"/>
                  <a:pt x="11647" y="1343"/>
                  <a:pt x="11594" y="1316"/>
                </a:cubicBezTo>
                <a:cubicBezTo>
                  <a:pt x="11532" y="1290"/>
                  <a:pt x="11479" y="1263"/>
                  <a:pt x="11426" y="1263"/>
                </a:cubicBezTo>
                <a:cubicBezTo>
                  <a:pt x="11364" y="1254"/>
                  <a:pt x="11337" y="1272"/>
                  <a:pt x="11285" y="1263"/>
                </a:cubicBezTo>
                <a:close/>
                <a:moveTo>
                  <a:pt x="5395" y="107"/>
                </a:moveTo>
                <a:cubicBezTo>
                  <a:pt x="5448" y="18"/>
                  <a:pt x="5572" y="27"/>
                  <a:pt x="5722" y="9"/>
                </a:cubicBezTo>
                <a:cubicBezTo>
                  <a:pt x="5704" y="62"/>
                  <a:pt x="5616" y="36"/>
                  <a:pt x="5554" y="54"/>
                </a:cubicBezTo>
                <a:cubicBezTo>
                  <a:pt x="5492" y="62"/>
                  <a:pt x="5448" y="98"/>
                  <a:pt x="5395" y="107"/>
                </a:cubicBezTo>
                <a:close/>
                <a:moveTo>
                  <a:pt x="433" y="5219"/>
                </a:moveTo>
                <a:cubicBezTo>
                  <a:pt x="468" y="5139"/>
                  <a:pt x="362" y="5219"/>
                  <a:pt x="406" y="5139"/>
                </a:cubicBezTo>
                <a:cubicBezTo>
                  <a:pt x="380" y="5148"/>
                  <a:pt x="371" y="5175"/>
                  <a:pt x="344" y="5157"/>
                </a:cubicBezTo>
                <a:cubicBezTo>
                  <a:pt x="344" y="5122"/>
                  <a:pt x="380" y="5104"/>
                  <a:pt x="397" y="5078"/>
                </a:cubicBezTo>
                <a:cubicBezTo>
                  <a:pt x="415" y="5042"/>
                  <a:pt x="424" y="4963"/>
                  <a:pt x="468" y="4998"/>
                </a:cubicBezTo>
                <a:cubicBezTo>
                  <a:pt x="450" y="5042"/>
                  <a:pt x="433" y="5060"/>
                  <a:pt x="415" y="5078"/>
                </a:cubicBezTo>
                <a:cubicBezTo>
                  <a:pt x="397" y="5122"/>
                  <a:pt x="459" y="5104"/>
                  <a:pt x="450" y="5095"/>
                </a:cubicBezTo>
                <a:cubicBezTo>
                  <a:pt x="477" y="5122"/>
                  <a:pt x="424" y="5175"/>
                  <a:pt x="486" y="5175"/>
                </a:cubicBezTo>
                <a:cubicBezTo>
                  <a:pt x="415" y="5245"/>
                  <a:pt x="477" y="5290"/>
                  <a:pt x="424" y="5334"/>
                </a:cubicBezTo>
                <a:cubicBezTo>
                  <a:pt x="415" y="5325"/>
                  <a:pt x="406" y="5307"/>
                  <a:pt x="389" y="5298"/>
                </a:cubicBezTo>
                <a:cubicBezTo>
                  <a:pt x="397" y="5281"/>
                  <a:pt x="406" y="5201"/>
                  <a:pt x="433" y="5219"/>
                </a:cubicBezTo>
                <a:close/>
                <a:moveTo>
                  <a:pt x="10967" y="1095"/>
                </a:moveTo>
                <a:cubicBezTo>
                  <a:pt x="11011" y="1069"/>
                  <a:pt x="11055" y="1095"/>
                  <a:pt x="11073" y="1131"/>
                </a:cubicBezTo>
                <a:cubicBezTo>
                  <a:pt x="11090" y="1131"/>
                  <a:pt x="11099" y="1113"/>
                  <a:pt x="11099" y="1104"/>
                </a:cubicBezTo>
                <a:cubicBezTo>
                  <a:pt x="11134" y="1148"/>
                  <a:pt x="11187" y="1122"/>
                  <a:pt x="11232" y="1131"/>
                </a:cubicBezTo>
                <a:cubicBezTo>
                  <a:pt x="11249" y="1140"/>
                  <a:pt x="11320" y="1140"/>
                  <a:pt x="11293" y="1184"/>
                </a:cubicBezTo>
                <a:cubicBezTo>
                  <a:pt x="11223" y="1140"/>
                  <a:pt x="11161" y="1184"/>
                  <a:pt x="11117" y="1175"/>
                </a:cubicBezTo>
                <a:cubicBezTo>
                  <a:pt x="11064" y="1157"/>
                  <a:pt x="11046" y="1113"/>
                  <a:pt x="10967" y="1095"/>
                </a:cubicBezTo>
                <a:close/>
                <a:moveTo>
                  <a:pt x="14251" y="8124"/>
                </a:moveTo>
                <a:cubicBezTo>
                  <a:pt x="14225" y="8133"/>
                  <a:pt x="14207" y="8089"/>
                  <a:pt x="14207" y="8044"/>
                </a:cubicBezTo>
                <a:cubicBezTo>
                  <a:pt x="14207" y="8009"/>
                  <a:pt x="14225" y="7965"/>
                  <a:pt x="14260" y="7983"/>
                </a:cubicBezTo>
                <a:cubicBezTo>
                  <a:pt x="14260" y="8018"/>
                  <a:pt x="14216" y="8000"/>
                  <a:pt x="14225" y="8044"/>
                </a:cubicBezTo>
                <a:cubicBezTo>
                  <a:pt x="14225" y="8089"/>
                  <a:pt x="14269" y="8036"/>
                  <a:pt x="14278" y="8018"/>
                </a:cubicBezTo>
                <a:cubicBezTo>
                  <a:pt x="14295" y="7947"/>
                  <a:pt x="14198" y="7965"/>
                  <a:pt x="14216" y="7886"/>
                </a:cubicBezTo>
                <a:cubicBezTo>
                  <a:pt x="14269" y="7903"/>
                  <a:pt x="14313" y="7974"/>
                  <a:pt x="14304" y="8044"/>
                </a:cubicBezTo>
                <a:cubicBezTo>
                  <a:pt x="14295" y="8089"/>
                  <a:pt x="14260" y="8080"/>
                  <a:pt x="14251" y="8124"/>
                </a:cubicBezTo>
                <a:close/>
                <a:moveTo>
                  <a:pt x="14454" y="6658"/>
                </a:moveTo>
                <a:cubicBezTo>
                  <a:pt x="14446" y="6614"/>
                  <a:pt x="14419" y="6543"/>
                  <a:pt x="14481" y="6552"/>
                </a:cubicBezTo>
                <a:cubicBezTo>
                  <a:pt x="14481" y="6579"/>
                  <a:pt x="14437" y="6579"/>
                  <a:pt x="14454" y="6641"/>
                </a:cubicBezTo>
                <a:cubicBezTo>
                  <a:pt x="14507" y="6649"/>
                  <a:pt x="14472" y="6561"/>
                  <a:pt x="14534" y="6588"/>
                </a:cubicBezTo>
                <a:cubicBezTo>
                  <a:pt x="14525" y="6632"/>
                  <a:pt x="14463" y="6755"/>
                  <a:pt x="14525" y="6729"/>
                </a:cubicBezTo>
                <a:cubicBezTo>
                  <a:pt x="14569" y="6755"/>
                  <a:pt x="14516" y="6826"/>
                  <a:pt x="14481" y="6817"/>
                </a:cubicBezTo>
                <a:cubicBezTo>
                  <a:pt x="14472" y="6799"/>
                  <a:pt x="14490" y="6764"/>
                  <a:pt x="14481" y="6746"/>
                </a:cubicBezTo>
                <a:cubicBezTo>
                  <a:pt x="14481" y="6738"/>
                  <a:pt x="14454" y="6729"/>
                  <a:pt x="14454" y="6729"/>
                </a:cubicBezTo>
                <a:cubicBezTo>
                  <a:pt x="14446" y="6702"/>
                  <a:pt x="14454" y="6676"/>
                  <a:pt x="14454" y="6658"/>
                </a:cubicBezTo>
                <a:close/>
                <a:moveTo>
                  <a:pt x="14242" y="6914"/>
                </a:moveTo>
                <a:cubicBezTo>
                  <a:pt x="14216" y="6861"/>
                  <a:pt x="14251" y="6729"/>
                  <a:pt x="14242" y="6649"/>
                </a:cubicBezTo>
                <a:cubicBezTo>
                  <a:pt x="14260" y="6676"/>
                  <a:pt x="14287" y="6702"/>
                  <a:pt x="14348" y="6685"/>
                </a:cubicBezTo>
                <a:cubicBezTo>
                  <a:pt x="14357" y="6746"/>
                  <a:pt x="14295" y="6711"/>
                  <a:pt x="14269" y="6720"/>
                </a:cubicBezTo>
                <a:cubicBezTo>
                  <a:pt x="14251" y="6764"/>
                  <a:pt x="14295" y="6746"/>
                  <a:pt x="14313" y="6755"/>
                </a:cubicBezTo>
                <a:cubicBezTo>
                  <a:pt x="14322" y="6764"/>
                  <a:pt x="14331" y="6799"/>
                  <a:pt x="14313" y="6791"/>
                </a:cubicBezTo>
                <a:cubicBezTo>
                  <a:pt x="14331" y="6799"/>
                  <a:pt x="14348" y="6799"/>
                  <a:pt x="14375" y="6782"/>
                </a:cubicBezTo>
                <a:cubicBezTo>
                  <a:pt x="14384" y="6764"/>
                  <a:pt x="14357" y="6755"/>
                  <a:pt x="14357" y="6755"/>
                </a:cubicBezTo>
                <a:cubicBezTo>
                  <a:pt x="14366" y="6738"/>
                  <a:pt x="14428" y="6694"/>
                  <a:pt x="14401" y="6658"/>
                </a:cubicBezTo>
                <a:cubicBezTo>
                  <a:pt x="14446" y="6676"/>
                  <a:pt x="14446" y="6746"/>
                  <a:pt x="14401" y="6764"/>
                </a:cubicBezTo>
                <a:cubicBezTo>
                  <a:pt x="14401" y="6852"/>
                  <a:pt x="14446" y="6852"/>
                  <a:pt x="14410" y="6941"/>
                </a:cubicBezTo>
                <a:cubicBezTo>
                  <a:pt x="14375" y="6932"/>
                  <a:pt x="14384" y="6879"/>
                  <a:pt x="14384" y="6835"/>
                </a:cubicBezTo>
                <a:lnTo>
                  <a:pt x="14340" y="6826"/>
                </a:lnTo>
                <a:cubicBezTo>
                  <a:pt x="14340" y="6897"/>
                  <a:pt x="14393" y="6905"/>
                  <a:pt x="14348" y="6976"/>
                </a:cubicBezTo>
                <a:cubicBezTo>
                  <a:pt x="14348" y="6994"/>
                  <a:pt x="14375" y="6985"/>
                  <a:pt x="14393" y="6994"/>
                </a:cubicBezTo>
                <a:cubicBezTo>
                  <a:pt x="14401" y="7047"/>
                  <a:pt x="14357" y="7029"/>
                  <a:pt x="14357" y="7064"/>
                </a:cubicBezTo>
                <a:cubicBezTo>
                  <a:pt x="14357" y="7109"/>
                  <a:pt x="14410" y="7100"/>
                  <a:pt x="14384" y="7170"/>
                </a:cubicBezTo>
                <a:cubicBezTo>
                  <a:pt x="14331" y="7170"/>
                  <a:pt x="14331" y="7117"/>
                  <a:pt x="14331" y="7064"/>
                </a:cubicBezTo>
                <a:cubicBezTo>
                  <a:pt x="14295" y="6994"/>
                  <a:pt x="14278" y="7003"/>
                  <a:pt x="14225" y="6985"/>
                </a:cubicBezTo>
                <a:cubicBezTo>
                  <a:pt x="14207" y="6914"/>
                  <a:pt x="14295" y="6985"/>
                  <a:pt x="14278" y="6914"/>
                </a:cubicBezTo>
                <a:cubicBezTo>
                  <a:pt x="14278" y="6897"/>
                  <a:pt x="14251" y="6897"/>
                  <a:pt x="14242" y="6914"/>
                </a:cubicBezTo>
                <a:close/>
                <a:moveTo>
                  <a:pt x="14454" y="7921"/>
                </a:moveTo>
                <a:cubicBezTo>
                  <a:pt x="14481" y="7956"/>
                  <a:pt x="14437" y="7956"/>
                  <a:pt x="14428" y="7991"/>
                </a:cubicBezTo>
                <a:cubicBezTo>
                  <a:pt x="14428" y="8027"/>
                  <a:pt x="14446" y="8053"/>
                  <a:pt x="14437" y="8062"/>
                </a:cubicBezTo>
                <a:cubicBezTo>
                  <a:pt x="14419" y="8115"/>
                  <a:pt x="14375" y="8133"/>
                  <a:pt x="14366" y="8186"/>
                </a:cubicBezTo>
                <a:cubicBezTo>
                  <a:pt x="14295" y="8124"/>
                  <a:pt x="14428" y="8062"/>
                  <a:pt x="14384" y="7983"/>
                </a:cubicBezTo>
                <a:cubicBezTo>
                  <a:pt x="14419" y="7974"/>
                  <a:pt x="14437" y="7956"/>
                  <a:pt x="14454" y="7921"/>
                </a:cubicBezTo>
                <a:close/>
                <a:moveTo>
                  <a:pt x="14454" y="7665"/>
                </a:moveTo>
                <a:cubicBezTo>
                  <a:pt x="14481" y="7665"/>
                  <a:pt x="14490" y="7753"/>
                  <a:pt x="14454" y="7762"/>
                </a:cubicBezTo>
                <a:cubicBezTo>
                  <a:pt x="14463" y="7806"/>
                  <a:pt x="14499" y="7833"/>
                  <a:pt x="14472" y="7912"/>
                </a:cubicBezTo>
                <a:cubicBezTo>
                  <a:pt x="14463" y="7815"/>
                  <a:pt x="14419" y="7868"/>
                  <a:pt x="14393" y="7930"/>
                </a:cubicBezTo>
                <a:cubicBezTo>
                  <a:pt x="14331" y="7841"/>
                  <a:pt x="14446" y="7788"/>
                  <a:pt x="14419" y="7682"/>
                </a:cubicBezTo>
                <a:cubicBezTo>
                  <a:pt x="14437" y="7682"/>
                  <a:pt x="14446" y="7682"/>
                  <a:pt x="14454" y="7665"/>
                </a:cubicBezTo>
                <a:close/>
                <a:moveTo>
                  <a:pt x="14437" y="6067"/>
                </a:moveTo>
                <a:lnTo>
                  <a:pt x="14446" y="6120"/>
                </a:lnTo>
                <a:cubicBezTo>
                  <a:pt x="14410" y="6111"/>
                  <a:pt x="14366" y="6102"/>
                  <a:pt x="14366" y="6049"/>
                </a:cubicBezTo>
                <a:cubicBezTo>
                  <a:pt x="14410" y="6031"/>
                  <a:pt x="14401" y="6075"/>
                  <a:pt x="14437" y="6067"/>
                </a:cubicBezTo>
                <a:close/>
                <a:moveTo>
                  <a:pt x="14242" y="6093"/>
                </a:moveTo>
                <a:cubicBezTo>
                  <a:pt x="14242" y="6120"/>
                  <a:pt x="14198" y="6120"/>
                  <a:pt x="14216" y="6181"/>
                </a:cubicBezTo>
                <a:cubicBezTo>
                  <a:pt x="14234" y="6199"/>
                  <a:pt x="14251" y="6190"/>
                  <a:pt x="14251" y="6234"/>
                </a:cubicBezTo>
                <a:cubicBezTo>
                  <a:pt x="14234" y="6226"/>
                  <a:pt x="14207" y="6226"/>
                  <a:pt x="14207" y="6252"/>
                </a:cubicBezTo>
                <a:cubicBezTo>
                  <a:pt x="14190" y="6208"/>
                  <a:pt x="14163" y="6102"/>
                  <a:pt x="14242" y="6093"/>
                </a:cubicBezTo>
                <a:close/>
                <a:moveTo>
                  <a:pt x="14225" y="6270"/>
                </a:moveTo>
                <a:cubicBezTo>
                  <a:pt x="14287" y="6287"/>
                  <a:pt x="14216" y="6349"/>
                  <a:pt x="14242" y="6420"/>
                </a:cubicBezTo>
                <a:cubicBezTo>
                  <a:pt x="14304" y="6393"/>
                  <a:pt x="14234" y="6543"/>
                  <a:pt x="14269" y="6596"/>
                </a:cubicBezTo>
                <a:cubicBezTo>
                  <a:pt x="14207" y="6614"/>
                  <a:pt x="14234" y="6508"/>
                  <a:pt x="14225" y="6455"/>
                </a:cubicBezTo>
                <a:cubicBezTo>
                  <a:pt x="14216" y="6384"/>
                  <a:pt x="14190" y="6314"/>
                  <a:pt x="14225" y="6270"/>
                </a:cubicBezTo>
                <a:close/>
                <a:moveTo>
                  <a:pt x="14295" y="6226"/>
                </a:moveTo>
                <a:cubicBezTo>
                  <a:pt x="14313" y="6226"/>
                  <a:pt x="14304" y="6252"/>
                  <a:pt x="14313" y="6261"/>
                </a:cubicBezTo>
                <a:cubicBezTo>
                  <a:pt x="14340" y="6261"/>
                  <a:pt x="14348" y="6252"/>
                  <a:pt x="14357" y="6226"/>
                </a:cubicBezTo>
                <a:cubicBezTo>
                  <a:pt x="14375" y="6226"/>
                  <a:pt x="14375" y="6331"/>
                  <a:pt x="14401" y="6261"/>
                </a:cubicBezTo>
                <a:cubicBezTo>
                  <a:pt x="14454" y="6270"/>
                  <a:pt x="14393" y="6323"/>
                  <a:pt x="14393" y="6331"/>
                </a:cubicBezTo>
                <a:cubicBezTo>
                  <a:pt x="14384" y="6358"/>
                  <a:pt x="14393" y="6384"/>
                  <a:pt x="14393" y="6402"/>
                </a:cubicBezTo>
                <a:cubicBezTo>
                  <a:pt x="14384" y="6411"/>
                  <a:pt x="14366" y="6420"/>
                  <a:pt x="14357" y="6420"/>
                </a:cubicBezTo>
                <a:cubicBezTo>
                  <a:pt x="14348" y="6446"/>
                  <a:pt x="14366" y="6482"/>
                  <a:pt x="14331" y="6473"/>
                </a:cubicBezTo>
                <a:cubicBezTo>
                  <a:pt x="14331" y="6508"/>
                  <a:pt x="14348" y="6561"/>
                  <a:pt x="14304" y="6543"/>
                </a:cubicBezTo>
                <a:cubicBezTo>
                  <a:pt x="14322" y="6499"/>
                  <a:pt x="14313" y="6437"/>
                  <a:pt x="14331" y="6384"/>
                </a:cubicBezTo>
                <a:cubicBezTo>
                  <a:pt x="14340" y="6358"/>
                  <a:pt x="14419" y="6323"/>
                  <a:pt x="14357" y="6279"/>
                </a:cubicBezTo>
                <a:cubicBezTo>
                  <a:pt x="14331" y="6314"/>
                  <a:pt x="14348" y="6393"/>
                  <a:pt x="14287" y="6384"/>
                </a:cubicBezTo>
                <a:cubicBezTo>
                  <a:pt x="14269" y="6296"/>
                  <a:pt x="14340" y="6305"/>
                  <a:pt x="14295" y="6226"/>
                </a:cubicBezTo>
                <a:close/>
                <a:moveTo>
                  <a:pt x="14393" y="8150"/>
                </a:moveTo>
                <a:cubicBezTo>
                  <a:pt x="14401" y="8142"/>
                  <a:pt x="14419" y="8133"/>
                  <a:pt x="14419" y="8159"/>
                </a:cubicBezTo>
                <a:cubicBezTo>
                  <a:pt x="14419" y="8230"/>
                  <a:pt x="14366" y="8398"/>
                  <a:pt x="14340" y="8530"/>
                </a:cubicBezTo>
                <a:cubicBezTo>
                  <a:pt x="14331" y="8592"/>
                  <a:pt x="14295" y="8583"/>
                  <a:pt x="14322" y="8530"/>
                </a:cubicBezTo>
                <a:cubicBezTo>
                  <a:pt x="14340" y="8398"/>
                  <a:pt x="14348" y="8265"/>
                  <a:pt x="14393" y="8150"/>
                </a:cubicBezTo>
                <a:close/>
                <a:moveTo>
                  <a:pt x="14499" y="6331"/>
                </a:moveTo>
                <a:cubicBezTo>
                  <a:pt x="14516" y="6367"/>
                  <a:pt x="14578" y="6349"/>
                  <a:pt x="14569" y="6420"/>
                </a:cubicBezTo>
                <a:cubicBezTo>
                  <a:pt x="14552" y="6367"/>
                  <a:pt x="14499" y="6473"/>
                  <a:pt x="14499" y="6384"/>
                </a:cubicBezTo>
                <a:cubicBezTo>
                  <a:pt x="14463" y="6402"/>
                  <a:pt x="14490" y="6482"/>
                  <a:pt x="14437" y="6455"/>
                </a:cubicBezTo>
                <a:cubicBezTo>
                  <a:pt x="14481" y="6393"/>
                  <a:pt x="14437" y="6305"/>
                  <a:pt x="14463" y="6208"/>
                </a:cubicBezTo>
                <a:cubicBezTo>
                  <a:pt x="14507" y="6252"/>
                  <a:pt x="14472" y="6173"/>
                  <a:pt x="14525" y="6190"/>
                </a:cubicBezTo>
                <a:cubicBezTo>
                  <a:pt x="14543" y="6270"/>
                  <a:pt x="14481" y="6261"/>
                  <a:pt x="14499" y="6331"/>
                </a:cubicBezTo>
                <a:close/>
                <a:moveTo>
                  <a:pt x="14649" y="6367"/>
                </a:moveTo>
                <a:cubicBezTo>
                  <a:pt x="14684" y="6305"/>
                  <a:pt x="14640" y="6499"/>
                  <a:pt x="14684" y="6499"/>
                </a:cubicBezTo>
                <a:cubicBezTo>
                  <a:pt x="14657" y="6552"/>
                  <a:pt x="14693" y="6579"/>
                  <a:pt x="14666" y="6623"/>
                </a:cubicBezTo>
                <a:cubicBezTo>
                  <a:pt x="14657" y="6552"/>
                  <a:pt x="14605" y="6464"/>
                  <a:pt x="14613" y="6420"/>
                </a:cubicBezTo>
                <a:cubicBezTo>
                  <a:pt x="14649" y="6482"/>
                  <a:pt x="14649" y="6437"/>
                  <a:pt x="14649" y="6367"/>
                </a:cubicBezTo>
                <a:close/>
                <a:moveTo>
                  <a:pt x="14331" y="7612"/>
                </a:moveTo>
                <a:cubicBezTo>
                  <a:pt x="14322" y="7647"/>
                  <a:pt x="14357" y="7656"/>
                  <a:pt x="14357" y="7674"/>
                </a:cubicBezTo>
                <a:cubicBezTo>
                  <a:pt x="14357" y="7718"/>
                  <a:pt x="14313" y="7691"/>
                  <a:pt x="14304" y="7735"/>
                </a:cubicBezTo>
                <a:cubicBezTo>
                  <a:pt x="14260" y="7691"/>
                  <a:pt x="14225" y="7727"/>
                  <a:pt x="14225" y="7656"/>
                </a:cubicBezTo>
                <a:cubicBezTo>
                  <a:pt x="14269" y="7647"/>
                  <a:pt x="14260" y="7691"/>
                  <a:pt x="14313" y="7682"/>
                </a:cubicBezTo>
                <a:cubicBezTo>
                  <a:pt x="14322" y="7638"/>
                  <a:pt x="14269" y="7576"/>
                  <a:pt x="14242" y="7621"/>
                </a:cubicBezTo>
                <a:cubicBezTo>
                  <a:pt x="14225" y="7612"/>
                  <a:pt x="14234" y="7603"/>
                  <a:pt x="14242" y="7603"/>
                </a:cubicBezTo>
                <a:lnTo>
                  <a:pt x="14251" y="7568"/>
                </a:lnTo>
                <a:cubicBezTo>
                  <a:pt x="14295" y="7559"/>
                  <a:pt x="14269" y="7621"/>
                  <a:pt x="14322" y="7612"/>
                </a:cubicBezTo>
                <a:cubicBezTo>
                  <a:pt x="14313" y="7532"/>
                  <a:pt x="14287" y="7515"/>
                  <a:pt x="14322" y="7453"/>
                </a:cubicBezTo>
                <a:cubicBezTo>
                  <a:pt x="14366" y="7462"/>
                  <a:pt x="14375" y="7497"/>
                  <a:pt x="14393" y="7532"/>
                </a:cubicBezTo>
                <a:cubicBezTo>
                  <a:pt x="14384" y="7594"/>
                  <a:pt x="14348" y="7576"/>
                  <a:pt x="14331" y="7612"/>
                </a:cubicBezTo>
                <a:close/>
                <a:moveTo>
                  <a:pt x="13942" y="9713"/>
                </a:moveTo>
                <a:cubicBezTo>
                  <a:pt x="13986" y="9696"/>
                  <a:pt x="13898" y="9855"/>
                  <a:pt x="13880" y="9908"/>
                </a:cubicBezTo>
                <a:cubicBezTo>
                  <a:pt x="13827" y="9846"/>
                  <a:pt x="13933" y="9793"/>
                  <a:pt x="13942" y="9713"/>
                </a:cubicBezTo>
                <a:close/>
                <a:moveTo>
                  <a:pt x="13889" y="8963"/>
                </a:moveTo>
                <a:cubicBezTo>
                  <a:pt x="13863" y="8980"/>
                  <a:pt x="13836" y="9016"/>
                  <a:pt x="13819" y="9086"/>
                </a:cubicBezTo>
                <a:cubicBezTo>
                  <a:pt x="13775" y="9060"/>
                  <a:pt x="13810" y="8954"/>
                  <a:pt x="13845" y="8963"/>
                </a:cubicBezTo>
                <a:cubicBezTo>
                  <a:pt x="13810" y="8945"/>
                  <a:pt x="13845" y="8892"/>
                  <a:pt x="13827" y="8866"/>
                </a:cubicBezTo>
                <a:cubicBezTo>
                  <a:pt x="13766" y="8901"/>
                  <a:pt x="13783" y="9025"/>
                  <a:pt x="13783" y="9051"/>
                </a:cubicBezTo>
                <a:cubicBezTo>
                  <a:pt x="13783" y="9051"/>
                  <a:pt x="13757" y="9042"/>
                  <a:pt x="13757" y="9042"/>
                </a:cubicBezTo>
                <a:cubicBezTo>
                  <a:pt x="13757" y="9078"/>
                  <a:pt x="13775" y="9104"/>
                  <a:pt x="13792" y="9131"/>
                </a:cubicBezTo>
                <a:cubicBezTo>
                  <a:pt x="13783" y="9157"/>
                  <a:pt x="13766" y="9166"/>
                  <a:pt x="13748" y="9166"/>
                </a:cubicBezTo>
                <a:cubicBezTo>
                  <a:pt x="13739" y="9210"/>
                  <a:pt x="13739" y="9263"/>
                  <a:pt x="13722" y="9281"/>
                </a:cubicBezTo>
                <a:cubicBezTo>
                  <a:pt x="13722" y="9351"/>
                  <a:pt x="13651" y="9263"/>
                  <a:pt x="13651" y="9334"/>
                </a:cubicBezTo>
                <a:cubicBezTo>
                  <a:pt x="13651" y="9360"/>
                  <a:pt x="13677" y="9342"/>
                  <a:pt x="13686" y="9325"/>
                </a:cubicBezTo>
                <a:cubicBezTo>
                  <a:pt x="13722" y="9351"/>
                  <a:pt x="13660" y="9422"/>
                  <a:pt x="13651" y="9466"/>
                </a:cubicBezTo>
                <a:cubicBezTo>
                  <a:pt x="13642" y="9431"/>
                  <a:pt x="13660" y="9395"/>
                  <a:pt x="13642" y="9369"/>
                </a:cubicBezTo>
                <a:cubicBezTo>
                  <a:pt x="13633" y="9369"/>
                  <a:pt x="13624" y="9378"/>
                  <a:pt x="13607" y="9369"/>
                </a:cubicBezTo>
                <a:cubicBezTo>
                  <a:pt x="13598" y="9404"/>
                  <a:pt x="13616" y="9431"/>
                  <a:pt x="13624" y="9466"/>
                </a:cubicBezTo>
                <a:cubicBezTo>
                  <a:pt x="13580" y="9431"/>
                  <a:pt x="13536" y="9572"/>
                  <a:pt x="13518" y="9607"/>
                </a:cubicBezTo>
                <a:cubicBezTo>
                  <a:pt x="13510" y="9572"/>
                  <a:pt x="13501" y="9537"/>
                  <a:pt x="13510" y="9493"/>
                </a:cubicBezTo>
                <a:cubicBezTo>
                  <a:pt x="13492" y="9493"/>
                  <a:pt x="13483" y="9528"/>
                  <a:pt x="13474" y="9554"/>
                </a:cubicBezTo>
                <a:cubicBezTo>
                  <a:pt x="13448" y="9484"/>
                  <a:pt x="13510" y="9298"/>
                  <a:pt x="13545" y="9201"/>
                </a:cubicBezTo>
                <a:cubicBezTo>
                  <a:pt x="13554" y="9175"/>
                  <a:pt x="13563" y="9175"/>
                  <a:pt x="13580" y="9184"/>
                </a:cubicBezTo>
                <a:cubicBezTo>
                  <a:pt x="13580" y="9157"/>
                  <a:pt x="13563" y="9157"/>
                  <a:pt x="13563" y="9139"/>
                </a:cubicBezTo>
                <a:cubicBezTo>
                  <a:pt x="13571" y="9104"/>
                  <a:pt x="13607" y="9122"/>
                  <a:pt x="13607" y="9113"/>
                </a:cubicBezTo>
                <a:cubicBezTo>
                  <a:pt x="13616" y="9095"/>
                  <a:pt x="13589" y="9078"/>
                  <a:pt x="13589" y="9060"/>
                </a:cubicBezTo>
                <a:cubicBezTo>
                  <a:pt x="13598" y="9025"/>
                  <a:pt x="13651" y="8980"/>
                  <a:pt x="13660" y="8936"/>
                </a:cubicBezTo>
                <a:cubicBezTo>
                  <a:pt x="13686" y="8866"/>
                  <a:pt x="13686" y="8795"/>
                  <a:pt x="13713" y="8724"/>
                </a:cubicBezTo>
                <a:cubicBezTo>
                  <a:pt x="13730" y="8663"/>
                  <a:pt x="13783" y="8610"/>
                  <a:pt x="13810" y="8539"/>
                </a:cubicBezTo>
                <a:cubicBezTo>
                  <a:pt x="13819" y="8512"/>
                  <a:pt x="13801" y="8495"/>
                  <a:pt x="13801" y="8486"/>
                </a:cubicBezTo>
                <a:cubicBezTo>
                  <a:pt x="13827" y="8371"/>
                  <a:pt x="13907" y="8274"/>
                  <a:pt x="13872" y="8168"/>
                </a:cubicBezTo>
                <a:cubicBezTo>
                  <a:pt x="13889" y="8159"/>
                  <a:pt x="13907" y="8142"/>
                  <a:pt x="13916" y="8124"/>
                </a:cubicBezTo>
                <a:cubicBezTo>
                  <a:pt x="13942" y="8142"/>
                  <a:pt x="13889" y="8230"/>
                  <a:pt x="13960" y="8221"/>
                </a:cubicBezTo>
                <a:cubicBezTo>
                  <a:pt x="13942" y="8168"/>
                  <a:pt x="13933" y="8115"/>
                  <a:pt x="13907" y="8071"/>
                </a:cubicBezTo>
                <a:cubicBezTo>
                  <a:pt x="13978" y="8000"/>
                  <a:pt x="13960" y="7850"/>
                  <a:pt x="13995" y="7735"/>
                </a:cubicBezTo>
                <a:cubicBezTo>
                  <a:pt x="14013" y="7700"/>
                  <a:pt x="14031" y="7709"/>
                  <a:pt x="14048" y="7682"/>
                </a:cubicBezTo>
                <a:cubicBezTo>
                  <a:pt x="14075" y="7638"/>
                  <a:pt x="14075" y="7576"/>
                  <a:pt x="14110" y="7568"/>
                </a:cubicBezTo>
                <a:cubicBezTo>
                  <a:pt x="14181" y="7585"/>
                  <a:pt x="14119" y="7665"/>
                  <a:pt x="14110" y="7709"/>
                </a:cubicBezTo>
                <a:cubicBezTo>
                  <a:pt x="14101" y="7762"/>
                  <a:pt x="14101" y="7824"/>
                  <a:pt x="14084" y="7859"/>
                </a:cubicBezTo>
                <a:cubicBezTo>
                  <a:pt x="14084" y="7877"/>
                  <a:pt x="14092" y="7894"/>
                  <a:pt x="14092" y="7894"/>
                </a:cubicBezTo>
                <a:cubicBezTo>
                  <a:pt x="14092" y="7912"/>
                  <a:pt x="14057" y="7939"/>
                  <a:pt x="14057" y="7939"/>
                </a:cubicBezTo>
                <a:cubicBezTo>
                  <a:pt x="14048" y="7965"/>
                  <a:pt x="14066" y="8009"/>
                  <a:pt x="14057" y="8027"/>
                </a:cubicBezTo>
                <a:cubicBezTo>
                  <a:pt x="14039" y="8089"/>
                  <a:pt x="14022" y="8106"/>
                  <a:pt x="14048" y="8168"/>
                </a:cubicBezTo>
                <a:cubicBezTo>
                  <a:pt x="14004" y="8168"/>
                  <a:pt x="14004" y="8089"/>
                  <a:pt x="13969" y="8150"/>
                </a:cubicBezTo>
                <a:cubicBezTo>
                  <a:pt x="13969" y="8177"/>
                  <a:pt x="13995" y="8150"/>
                  <a:pt x="14013" y="8159"/>
                </a:cubicBezTo>
                <a:cubicBezTo>
                  <a:pt x="14022" y="8203"/>
                  <a:pt x="14013" y="8256"/>
                  <a:pt x="14057" y="8274"/>
                </a:cubicBezTo>
                <a:cubicBezTo>
                  <a:pt x="14004" y="8406"/>
                  <a:pt x="13995" y="8495"/>
                  <a:pt x="13933" y="8592"/>
                </a:cubicBezTo>
                <a:cubicBezTo>
                  <a:pt x="13933" y="8654"/>
                  <a:pt x="13942" y="8707"/>
                  <a:pt x="13986" y="8742"/>
                </a:cubicBezTo>
                <a:cubicBezTo>
                  <a:pt x="13960" y="8786"/>
                  <a:pt x="13942" y="8830"/>
                  <a:pt x="13933" y="8892"/>
                </a:cubicBezTo>
                <a:lnTo>
                  <a:pt x="13872" y="8874"/>
                </a:lnTo>
                <a:cubicBezTo>
                  <a:pt x="13854" y="8919"/>
                  <a:pt x="13854" y="8954"/>
                  <a:pt x="13889" y="8963"/>
                </a:cubicBezTo>
                <a:close/>
                <a:moveTo>
                  <a:pt x="14013" y="8345"/>
                </a:moveTo>
                <a:cubicBezTo>
                  <a:pt x="13995" y="8345"/>
                  <a:pt x="13986" y="8354"/>
                  <a:pt x="13969" y="8371"/>
                </a:cubicBezTo>
                <a:cubicBezTo>
                  <a:pt x="14039" y="8389"/>
                  <a:pt x="14013" y="8327"/>
                  <a:pt x="14022" y="8274"/>
                </a:cubicBezTo>
                <a:cubicBezTo>
                  <a:pt x="13995" y="8283"/>
                  <a:pt x="13951" y="8265"/>
                  <a:pt x="13925" y="8292"/>
                </a:cubicBezTo>
                <a:cubicBezTo>
                  <a:pt x="13951" y="8336"/>
                  <a:pt x="13995" y="8283"/>
                  <a:pt x="14013" y="8345"/>
                </a:cubicBezTo>
                <a:close/>
                <a:moveTo>
                  <a:pt x="13951" y="8451"/>
                </a:moveTo>
                <a:cubicBezTo>
                  <a:pt x="13969" y="8398"/>
                  <a:pt x="13925" y="8398"/>
                  <a:pt x="13925" y="8362"/>
                </a:cubicBezTo>
                <a:cubicBezTo>
                  <a:pt x="13942" y="8362"/>
                  <a:pt x="13951" y="8336"/>
                  <a:pt x="13933" y="8327"/>
                </a:cubicBezTo>
                <a:cubicBezTo>
                  <a:pt x="13933" y="8389"/>
                  <a:pt x="13872" y="8336"/>
                  <a:pt x="13872" y="8398"/>
                </a:cubicBezTo>
                <a:cubicBezTo>
                  <a:pt x="13933" y="8398"/>
                  <a:pt x="13907" y="8451"/>
                  <a:pt x="13951" y="8451"/>
                </a:cubicBezTo>
                <a:close/>
                <a:moveTo>
                  <a:pt x="13898" y="8565"/>
                </a:moveTo>
                <a:cubicBezTo>
                  <a:pt x="13942" y="8565"/>
                  <a:pt x="13951" y="8512"/>
                  <a:pt x="13978" y="8477"/>
                </a:cubicBezTo>
                <a:cubicBezTo>
                  <a:pt x="13942" y="8451"/>
                  <a:pt x="13933" y="8495"/>
                  <a:pt x="13898" y="8477"/>
                </a:cubicBezTo>
                <a:cubicBezTo>
                  <a:pt x="13889" y="8512"/>
                  <a:pt x="13916" y="8521"/>
                  <a:pt x="13898" y="8565"/>
                </a:cubicBezTo>
                <a:close/>
                <a:moveTo>
                  <a:pt x="13589" y="9236"/>
                </a:moveTo>
                <a:cubicBezTo>
                  <a:pt x="13589" y="9254"/>
                  <a:pt x="13571" y="9254"/>
                  <a:pt x="13563" y="9245"/>
                </a:cubicBezTo>
                <a:cubicBezTo>
                  <a:pt x="13554" y="9289"/>
                  <a:pt x="13545" y="9334"/>
                  <a:pt x="13589" y="9342"/>
                </a:cubicBezTo>
                <a:cubicBezTo>
                  <a:pt x="13607" y="9298"/>
                  <a:pt x="13616" y="9263"/>
                  <a:pt x="13589" y="9236"/>
                </a:cubicBezTo>
                <a:close/>
                <a:moveTo>
                  <a:pt x="13792" y="8769"/>
                </a:moveTo>
                <a:cubicBezTo>
                  <a:pt x="13792" y="8707"/>
                  <a:pt x="13872" y="8610"/>
                  <a:pt x="13827" y="8636"/>
                </a:cubicBezTo>
                <a:cubicBezTo>
                  <a:pt x="13810" y="8654"/>
                  <a:pt x="13757" y="8795"/>
                  <a:pt x="13792" y="8769"/>
                </a:cubicBezTo>
                <a:close/>
                <a:moveTo>
                  <a:pt x="13880" y="8848"/>
                </a:moveTo>
                <a:cubicBezTo>
                  <a:pt x="13969" y="8857"/>
                  <a:pt x="13933" y="8680"/>
                  <a:pt x="13889" y="8654"/>
                </a:cubicBezTo>
                <a:cubicBezTo>
                  <a:pt x="13845" y="8742"/>
                  <a:pt x="13933" y="8751"/>
                  <a:pt x="13880" y="8848"/>
                </a:cubicBezTo>
                <a:close/>
                <a:moveTo>
                  <a:pt x="12441" y="1784"/>
                </a:moveTo>
                <a:cubicBezTo>
                  <a:pt x="12494" y="1828"/>
                  <a:pt x="12494" y="1749"/>
                  <a:pt x="12556" y="1802"/>
                </a:cubicBezTo>
                <a:cubicBezTo>
                  <a:pt x="12521" y="1837"/>
                  <a:pt x="12468" y="1793"/>
                  <a:pt x="12450" y="1855"/>
                </a:cubicBezTo>
                <a:cubicBezTo>
                  <a:pt x="12424" y="1837"/>
                  <a:pt x="12424" y="1811"/>
                  <a:pt x="12441" y="1784"/>
                </a:cubicBezTo>
                <a:close/>
                <a:moveTo>
                  <a:pt x="12865" y="11055"/>
                </a:moveTo>
                <a:cubicBezTo>
                  <a:pt x="12839" y="10994"/>
                  <a:pt x="12927" y="11002"/>
                  <a:pt x="12971" y="10941"/>
                </a:cubicBezTo>
                <a:cubicBezTo>
                  <a:pt x="13024" y="10932"/>
                  <a:pt x="12892" y="11029"/>
                  <a:pt x="12865" y="11055"/>
                </a:cubicBezTo>
                <a:close/>
                <a:moveTo>
                  <a:pt x="14234" y="8159"/>
                </a:moveTo>
                <a:cubicBezTo>
                  <a:pt x="14242" y="8230"/>
                  <a:pt x="14190" y="8186"/>
                  <a:pt x="14190" y="8239"/>
                </a:cubicBezTo>
                <a:cubicBezTo>
                  <a:pt x="14145" y="8203"/>
                  <a:pt x="14225" y="8159"/>
                  <a:pt x="14190" y="8133"/>
                </a:cubicBezTo>
                <a:cubicBezTo>
                  <a:pt x="14216" y="8071"/>
                  <a:pt x="14190" y="8177"/>
                  <a:pt x="14234" y="8159"/>
                </a:cubicBezTo>
                <a:close/>
                <a:moveTo>
                  <a:pt x="14075" y="8248"/>
                </a:moveTo>
                <a:cubicBezTo>
                  <a:pt x="14039" y="8256"/>
                  <a:pt x="14057" y="8212"/>
                  <a:pt x="14039" y="8203"/>
                </a:cubicBezTo>
                <a:cubicBezTo>
                  <a:pt x="14066" y="8159"/>
                  <a:pt x="14066" y="8142"/>
                  <a:pt x="14057" y="8089"/>
                </a:cubicBezTo>
                <a:cubicBezTo>
                  <a:pt x="14128" y="8124"/>
                  <a:pt x="14075" y="8168"/>
                  <a:pt x="14075" y="8248"/>
                </a:cubicBezTo>
                <a:close/>
                <a:moveTo>
                  <a:pt x="14295" y="8707"/>
                </a:moveTo>
                <a:lnTo>
                  <a:pt x="14278" y="8777"/>
                </a:lnTo>
                <a:cubicBezTo>
                  <a:pt x="14269" y="8760"/>
                  <a:pt x="14260" y="8751"/>
                  <a:pt x="14242" y="8742"/>
                </a:cubicBezTo>
                <a:lnTo>
                  <a:pt x="14234" y="8777"/>
                </a:lnTo>
                <a:cubicBezTo>
                  <a:pt x="14225" y="8804"/>
                  <a:pt x="14251" y="8804"/>
                  <a:pt x="14260" y="8786"/>
                </a:cubicBezTo>
                <a:cubicBezTo>
                  <a:pt x="14295" y="8821"/>
                  <a:pt x="14234" y="8857"/>
                  <a:pt x="14216" y="8874"/>
                </a:cubicBezTo>
                <a:cubicBezTo>
                  <a:pt x="14242" y="8883"/>
                  <a:pt x="14260" y="8857"/>
                  <a:pt x="14287" y="8874"/>
                </a:cubicBezTo>
                <a:cubicBezTo>
                  <a:pt x="14225" y="8901"/>
                  <a:pt x="14225" y="8954"/>
                  <a:pt x="14207" y="9033"/>
                </a:cubicBezTo>
                <a:cubicBezTo>
                  <a:pt x="14172" y="9025"/>
                  <a:pt x="14216" y="8954"/>
                  <a:pt x="14163" y="8945"/>
                </a:cubicBezTo>
                <a:cubicBezTo>
                  <a:pt x="14172" y="8936"/>
                  <a:pt x="14207" y="8910"/>
                  <a:pt x="14207" y="8910"/>
                </a:cubicBezTo>
                <a:cubicBezTo>
                  <a:pt x="14216" y="8892"/>
                  <a:pt x="14190" y="8883"/>
                  <a:pt x="14190" y="8883"/>
                </a:cubicBezTo>
                <a:cubicBezTo>
                  <a:pt x="14198" y="8839"/>
                  <a:pt x="14225" y="8813"/>
                  <a:pt x="14234" y="8724"/>
                </a:cubicBezTo>
                <a:cubicBezTo>
                  <a:pt x="14260" y="8733"/>
                  <a:pt x="14260" y="8680"/>
                  <a:pt x="14295" y="8707"/>
                </a:cubicBezTo>
                <a:close/>
                <a:moveTo>
                  <a:pt x="265" y="5528"/>
                </a:moveTo>
                <a:cubicBezTo>
                  <a:pt x="221" y="5519"/>
                  <a:pt x="247" y="5449"/>
                  <a:pt x="274" y="5431"/>
                </a:cubicBezTo>
                <a:cubicBezTo>
                  <a:pt x="300" y="5440"/>
                  <a:pt x="291" y="5484"/>
                  <a:pt x="265" y="5528"/>
                </a:cubicBezTo>
                <a:close/>
                <a:moveTo>
                  <a:pt x="14198" y="8548"/>
                </a:moveTo>
                <a:cubicBezTo>
                  <a:pt x="14181" y="8618"/>
                  <a:pt x="14101" y="8663"/>
                  <a:pt x="14172" y="8707"/>
                </a:cubicBezTo>
                <a:cubicBezTo>
                  <a:pt x="14172" y="8777"/>
                  <a:pt x="14119" y="8751"/>
                  <a:pt x="14110" y="8804"/>
                </a:cubicBezTo>
                <a:cubicBezTo>
                  <a:pt x="14084" y="8866"/>
                  <a:pt x="14145" y="8910"/>
                  <a:pt x="14084" y="8945"/>
                </a:cubicBezTo>
                <a:cubicBezTo>
                  <a:pt x="14066" y="8919"/>
                  <a:pt x="14066" y="8866"/>
                  <a:pt x="14084" y="8795"/>
                </a:cubicBezTo>
                <a:cubicBezTo>
                  <a:pt x="14092" y="8751"/>
                  <a:pt x="14101" y="8689"/>
                  <a:pt x="14119" y="8636"/>
                </a:cubicBezTo>
                <a:cubicBezTo>
                  <a:pt x="14137" y="8592"/>
                  <a:pt x="14154" y="8548"/>
                  <a:pt x="14198" y="8548"/>
                </a:cubicBezTo>
                <a:close/>
                <a:moveTo>
                  <a:pt x="14190" y="8512"/>
                </a:moveTo>
                <a:cubicBezTo>
                  <a:pt x="14075" y="8468"/>
                  <a:pt x="14216" y="8362"/>
                  <a:pt x="14181" y="8274"/>
                </a:cubicBezTo>
                <a:cubicBezTo>
                  <a:pt x="14242" y="8309"/>
                  <a:pt x="14198" y="8283"/>
                  <a:pt x="14234" y="8248"/>
                </a:cubicBezTo>
                <a:cubicBezTo>
                  <a:pt x="14295" y="8327"/>
                  <a:pt x="14154" y="8406"/>
                  <a:pt x="14190" y="8512"/>
                </a:cubicBezTo>
                <a:close/>
                <a:moveTo>
                  <a:pt x="14022" y="8618"/>
                </a:moveTo>
                <a:cubicBezTo>
                  <a:pt x="14013" y="8645"/>
                  <a:pt x="14031" y="8654"/>
                  <a:pt x="14022" y="8689"/>
                </a:cubicBezTo>
                <a:cubicBezTo>
                  <a:pt x="13951" y="8698"/>
                  <a:pt x="14031" y="8610"/>
                  <a:pt x="13995" y="8610"/>
                </a:cubicBezTo>
                <a:cubicBezTo>
                  <a:pt x="14031" y="8530"/>
                  <a:pt x="14066" y="8459"/>
                  <a:pt x="14084" y="8354"/>
                </a:cubicBezTo>
                <a:cubicBezTo>
                  <a:pt x="14128" y="8336"/>
                  <a:pt x="14031" y="8565"/>
                  <a:pt x="14022" y="8618"/>
                </a:cubicBezTo>
                <a:close/>
                <a:moveTo>
                  <a:pt x="13695" y="11824"/>
                </a:moveTo>
                <a:cubicBezTo>
                  <a:pt x="13695" y="11726"/>
                  <a:pt x="13651" y="11647"/>
                  <a:pt x="13695" y="11541"/>
                </a:cubicBezTo>
                <a:cubicBezTo>
                  <a:pt x="13704" y="11523"/>
                  <a:pt x="13748" y="11479"/>
                  <a:pt x="13766" y="11444"/>
                </a:cubicBezTo>
                <a:cubicBezTo>
                  <a:pt x="13783" y="11409"/>
                  <a:pt x="13810" y="11311"/>
                  <a:pt x="13880" y="11267"/>
                </a:cubicBezTo>
                <a:cubicBezTo>
                  <a:pt x="13907" y="11223"/>
                  <a:pt x="13907" y="11188"/>
                  <a:pt x="13916" y="11153"/>
                </a:cubicBezTo>
                <a:cubicBezTo>
                  <a:pt x="14128" y="10896"/>
                  <a:pt x="14190" y="10702"/>
                  <a:pt x="14313" y="10534"/>
                </a:cubicBezTo>
                <a:cubicBezTo>
                  <a:pt x="14322" y="10552"/>
                  <a:pt x="14313" y="10579"/>
                  <a:pt x="14304" y="10605"/>
                </a:cubicBezTo>
                <a:cubicBezTo>
                  <a:pt x="14357" y="10614"/>
                  <a:pt x="14357" y="10561"/>
                  <a:pt x="14375" y="10517"/>
                </a:cubicBezTo>
                <a:cubicBezTo>
                  <a:pt x="14419" y="10526"/>
                  <a:pt x="14499" y="10446"/>
                  <a:pt x="14499" y="10402"/>
                </a:cubicBezTo>
                <a:cubicBezTo>
                  <a:pt x="14437" y="10437"/>
                  <a:pt x="14366" y="10464"/>
                  <a:pt x="14340" y="10526"/>
                </a:cubicBezTo>
                <a:cubicBezTo>
                  <a:pt x="14340" y="10437"/>
                  <a:pt x="14419" y="10393"/>
                  <a:pt x="14428" y="10296"/>
                </a:cubicBezTo>
                <a:cubicBezTo>
                  <a:pt x="14463" y="10349"/>
                  <a:pt x="14507" y="10261"/>
                  <a:pt x="14472" y="10358"/>
                </a:cubicBezTo>
                <a:cubicBezTo>
                  <a:pt x="14499" y="10340"/>
                  <a:pt x="14543" y="10287"/>
                  <a:pt x="14534" y="10252"/>
                </a:cubicBezTo>
                <a:cubicBezTo>
                  <a:pt x="14490" y="10243"/>
                  <a:pt x="14463" y="10314"/>
                  <a:pt x="14410" y="10270"/>
                </a:cubicBezTo>
                <a:lnTo>
                  <a:pt x="14454" y="10172"/>
                </a:lnTo>
                <a:cubicBezTo>
                  <a:pt x="14419" y="10305"/>
                  <a:pt x="14552" y="10190"/>
                  <a:pt x="14543" y="10128"/>
                </a:cubicBezTo>
                <a:cubicBezTo>
                  <a:pt x="14525" y="10111"/>
                  <a:pt x="14516" y="10164"/>
                  <a:pt x="14507" y="10172"/>
                </a:cubicBezTo>
                <a:cubicBezTo>
                  <a:pt x="14463" y="10208"/>
                  <a:pt x="14543" y="10066"/>
                  <a:pt x="14543" y="10014"/>
                </a:cubicBezTo>
                <a:cubicBezTo>
                  <a:pt x="14560" y="10005"/>
                  <a:pt x="14578" y="9978"/>
                  <a:pt x="14596" y="9996"/>
                </a:cubicBezTo>
                <a:cubicBezTo>
                  <a:pt x="14587" y="9925"/>
                  <a:pt x="14675" y="9863"/>
                  <a:pt x="14719" y="9810"/>
                </a:cubicBezTo>
                <a:cubicBezTo>
                  <a:pt x="14710" y="9908"/>
                  <a:pt x="14666" y="10031"/>
                  <a:pt x="14746" y="10084"/>
                </a:cubicBezTo>
                <a:cubicBezTo>
                  <a:pt x="14737" y="10102"/>
                  <a:pt x="14710" y="10084"/>
                  <a:pt x="14702" y="10102"/>
                </a:cubicBezTo>
                <a:cubicBezTo>
                  <a:pt x="14684" y="10164"/>
                  <a:pt x="14737" y="10102"/>
                  <a:pt x="14755" y="10128"/>
                </a:cubicBezTo>
                <a:cubicBezTo>
                  <a:pt x="14710" y="10199"/>
                  <a:pt x="14737" y="10225"/>
                  <a:pt x="14702" y="10287"/>
                </a:cubicBezTo>
                <a:cubicBezTo>
                  <a:pt x="14649" y="10287"/>
                  <a:pt x="14693" y="10234"/>
                  <a:pt x="14710" y="10199"/>
                </a:cubicBezTo>
                <a:cubicBezTo>
                  <a:pt x="14649" y="10155"/>
                  <a:pt x="14622" y="10323"/>
                  <a:pt x="14640" y="10349"/>
                </a:cubicBezTo>
                <a:cubicBezTo>
                  <a:pt x="14622" y="10411"/>
                  <a:pt x="14578" y="10376"/>
                  <a:pt x="14560" y="10455"/>
                </a:cubicBezTo>
                <a:cubicBezTo>
                  <a:pt x="14560" y="10481"/>
                  <a:pt x="14569" y="10499"/>
                  <a:pt x="14569" y="10526"/>
                </a:cubicBezTo>
                <a:cubicBezTo>
                  <a:pt x="14605" y="10543"/>
                  <a:pt x="14605" y="10464"/>
                  <a:pt x="14596" y="10473"/>
                </a:cubicBezTo>
                <a:cubicBezTo>
                  <a:pt x="14613" y="10446"/>
                  <a:pt x="14640" y="10455"/>
                  <a:pt x="14657" y="10429"/>
                </a:cubicBezTo>
                <a:cubicBezTo>
                  <a:pt x="14675" y="10402"/>
                  <a:pt x="14675" y="10331"/>
                  <a:pt x="14728" y="10278"/>
                </a:cubicBezTo>
                <a:cubicBezTo>
                  <a:pt x="14702" y="10367"/>
                  <a:pt x="14666" y="10455"/>
                  <a:pt x="14622" y="10543"/>
                </a:cubicBezTo>
                <a:lnTo>
                  <a:pt x="14569" y="10676"/>
                </a:lnTo>
                <a:cubicBezTo>
                  <a:pt x="14543" y="10729"/>
                  <a:pt x="14525" y="10773"/>
                  <a:pt x="14499" y="10826"/>
                </a:cubicBezTo>
                <a:cubicBezTo>
                  <a:pt x="14463" y="10764"/>
                  <a:pt x="14419" y="10746"/>
                  <a:pt x="14375" y="10746"/>
                </a:cubicBezTo>
                <a:cubicBezTo>
                  <a:pt x="14331" y="10799"/>
                  <a:pt x="14357" y="10817"/>
                  <a:pt x="14313" y="10870"/>
                </a:cubicBezTo>
                <a:cubicBezTo>
                  <a:pt x="14295" y="10932"/>
                  <a:pt x="14366" y="10835"/>
                  <a:pt x="14393" y="10888"/>
                </a:cubicBezTo>
                <a:cubicBezTo>
                  <a:pt x="14375" y="10923"/>
                  <a:pt x="14348" y="10958"/>
                  <a:pt x="14331" y="10994"/>
                </a:cubicBezTo>
                <a:cubicBezTo>
                  <a:pt x="14393" y="11020"/>
                  <a:pt x="14419" y="10958"/>
                  <a:pt x="14454" y="10879"/>
                </a:cubicBezTo>
                <a:cubicBezTo>
                  <a:pt x="14472" y="10958"/>
                  <a:pt x="14357" y="11100"/>
                  <a:pt x="14304" y="11214"/>
                </a:cubicBezTo>
                <a:cubicBezTo>
                  <a:pt x="14304" y="11197"/>
                  <a:pt x="14304" y="11179"/>
                  <a:pt x="14287" y="11161"/>
                </a:cubicBezTo>
                <a:cubicBezTo>
                  <a:pt x="14251" y="11214"/>
                  <a:pt x="14260" y="11241"/>
                  <a:pt x="14242" y="11285"/>
                </a:cubicBezTo>
                <a:cubicBezTo>
                  <a:pt x="14260" y="11285"/>
                  <a:pt x="14269" y="11276"/>
                  <a:pt x="14295" y="11259"/>
                </a:cubicBezTo>
                <a:cubicBezTo>
                  <a:pt x="14269" y="11373"/>
                  <a:pt x="14145" y="11523"/>
                  <a:pt x="14057" y="11647"/>
                </a:cubicBezTo>
                <a:cubicBezTo>
                  <a:pt x="14057" y="11612"/>
                  <a:pt x="14048" y="11603"/>
                  <a:pt x="14004" y="11638"/>
                </a:cubicBezTo>
                <a:cubicBezTo>
                  <a:pt x="13960" y="11674"/>
                  <a:pt x="13969" y="11753"/>
                  <a:pt x="14013" y="11718"/>
                </a:cubicBezTo>
                <a:cubicBezTo>
                  <a:pt x="14039" y="11744"/>
                  <a:pt x="13942" y="11797"/>
                  <a:pt x="13916" y="11841"/>
                </a:cubicBezTo>
                <a:cubicBezTo>
                  <a:pt x="13836" y="11850"/>
                  <a:pt x="13775" y="11797"/>
                  <a:pt x="13695" y="11824"/>
                </a:cubicBezTo>
                <a:close/>
                <a:moveTo>
                  <a:pt x="14525" y="10384"/>
                </a:moveTo>
                <a:cubicBezTo>
                  <a:pt x="14569" y="10411"/>
                  <a:pt x="14649" y="10278"/>
                  <a:pt x="14605" y="10243"/>
                </a:cubicBezTo>
                <a:cubicBezTo>
                  <a:pt x="14560" y="10287"/>
                  <a:pt x="14578" y="10323"/>
                  <a:pt x="14525" y="10384"/>
                </a:cubicBezTo>
                <a:close/>
                <a:moveTo>
                  <a:pt x="14357" y="10738"/>
                </a:moveTo>
                <a:cubicBezTo>
                  <a:pt x="14428" y="10693"/>
                  <a:pt x="14437" y="10676"/>
                  <a:pt x="14499" y="10738"/>
                </a:cubicBezTo>
                <a:cubicBezTo>
                  <a:pt x="14569" y="10640"/>
                  <a:pt x="14437" y="10667"/>
                  <a:pt x="14446" y="10632"/>
                </a:cubicBezTo>
                <a:cubicBezTo>
                  <a:pt x="14499" y="10623"/>
                  <a:pt x="14578" y="10481"/>
                  <a:pt x="14507" y="10446"/>
                </a:cubicBezTo>
                <a:cubicBezTo>
                  <a:pt x="14463" y="10499"/>
                  <a:pt x="14507" y="10508"/>
                  <a:pt x="14499" y="10534"/>
                </a:cubicBezTo>
                <a:cubicBezTo>
                  <a:pt x="14446" y="10605"/>
                  <a:pt x="14348" y="10640"/>
                  <a:pt x="14357" y="10738"/>
                </a:cubicBezTo>
                <a:close/>
                <a:moveTo>
                  <a:pt x="14172" y="11197"/>
                </a:moveTo>
                <a:cubicBezTo>
                  <a:pt x="14242" y="11135"/>
                  <a:pt x="14234" y="11100"/>
                  <a:pt x="14251" y="11055"/>
                </a:cubicBezTo>
                <a:cubicBezTo>
                  <a:pt x="14260" y="11020"/>
                  <a:pt x="14348" y="10932"/>
                  <a:pt x="14287" y="10941"/>
                </a:cubicBezTo>
                <a:cubicBezTo>
                  <a:pt x="14260" y="10923"/>
                  <a:pt x="14234" y="11020"/>
                  <a:pt x="14198" y="11020"/>
                </a:cubicBezTo>
                <a:cubicBezTo>
                  <a:pt x="14242" y="11091"/>
                  <a:pt x="14172" y="11126"/>
                  <a:pt x="14172" y="11197"/>
                </a:cubicBezTo>
                <a:close/>
                <a:moveTo>
                  <a:pt x="14119" y="11108"/>
                </a:moveTo>
                <a:cubicBezTo>
                  <a:pt x="14092" y="11073"/>
                  <a:pt x="14066" y="11117"/>
                  <a:pt x="14031" y="11153"/>
                </a:cubicBezTo>
                <a:cubicBezTo>
                  <a:pt x="14057" y="11197"/>
                  <a:pt x="14092" y="11161"/>
                  <a:pt x="14119" y="11108"/>
                </a:cubicBezTo>
                <a:close/>
                <a:moveTo>
                  <a:pt x="14119" y="11311"/>
                </a:moveTo>
                <a:cubicBezTo>
                  <a:pt x="14154" y="11267"/>
                  <a:pt x="14145" y="11241"/>
                  <a:pt x="14145" y="11206"/>
                </a:cubicBezTo>
                <a:cubicBezTo>
                  <a:pt x="14119" y="11232"/>
                  <a:pt x="14101" y="11232"/>
                  <a:pt x="14075" y="11276"/>
                </a:cubicBezTo>
                <a:close/>
                <a:moveTo>
                  <a:pt x="14110" y="11400"/>
                </a:moveTo>
                <a:cubicBezTo>
                  <a:pt x="14110" y="11373"/>
                  <a:pt x="14066" y="11285"/>
                  <a:pt x="14022" y="11356"/>
                </a:cubicBezTo>
                <a:cubicBezTo>
                  <a:pt x="14004" y="11391"/>
                  <a:pt x="14075" y="11470"/>
                  <a:pt x="14110" y="11400"/>
                </a:cubicBezTo>
                <a:close/>
                <a:moveTo>
                  <a:pt x="13925" y="11700"/>
                </a:moveTo>
                <a:cubicBezTo>
                  <a:pt x="13907" y="11718"/>
                  <a:pt x="13925" y="11726"/>
                  <a:pt x="13951" y="11691"/>
                </a:cubicBezTo>
                <a:cubicBezTo>
                  <a:pt x="13925" y="11656"/>
                  <a:pt x="13880" y="11665"/>
                  <a:pt x="13827" y="11709"/>
                </a:cubicBezTo>
                <a:cubicBezTo>
                  <a:pt x="13845" y="11762"/>
                  <a:pt x="13898" y="11665"/>
                  <a:pt x="13925" y="11700"/>
                </a:cubicBezTo>
                <a:close/>
                <a:moveTo>
                  <a:pt x="13554" y="2755"/>
                </a:moveTo>
                <a:cubicBezTo>
                  <a:pt x="13536" y="2702"/>
                  <a:pt x="13448" y="2641"/>
                  <a:pt x="13483" y="2605"/>
                </a:cubicBezTo>
                <a:cubicBezTo>
                  <a:pt x="13545" y="2667"/>
                  <a:pt x="13536" y="2702"/>
                  <a:pt x="13598" y="2764"/>
                </a:cubicBezTo>
                <a:cubicBezTo>
                  <a:pt x="13580" y="2773"/>
                  <a:pt x="13571" y="2738"/>
                  <a:pt x="13554" y="2755"/>
                </a:cubicBezTo>
                <a:close/>
                <a:moveTo>
                  <a:pt x="13563" y="2667"/>
                </a:moveTo>
                <a:cubicBezTo>
                  <a:pt x="13554" y="2632"/>
                  <a:pt x="13580" y="2641"/>
                  <a:pt x="13607" y="2667"/>
                </a:cubicBezTo>
                <a:cubicBezTo>
                  <a:pt x="13642" y="2685"/>
                  <a:pt x="13669" y="2729"/>
                  <a:pt x="13660" y="2747"/>
                </a:cubicBezTo>
                <a:cubicBezTo>
                  <a:pt x="13616" y="2747"/>
                  <a:pt x="13616" y="2649"/>
                  <a:pt x="13563" y="2667"/>
                </a:cubicBezTo>
                <a:close/>
                <a:moveTo>
                  <a:pt x="13960" y="3188"/>
                </a:moveTo>
                <a:cubicBezTo>
                  <a:pt x="13925" y="3197"/>
                  <a:pt x="13775" y="3100"/>
                  <a:pt x="13810" y="3003"/>
                </a:cubicBezTo>
                <a:cubicBezTo>
                  <a:pt x="13775" y="2985"/>
                  <a:pt x="13748" y="2959"/>
                  <a:pt x="13713" y="2923"/>
                </a:cubicBezTo>
                <a:cubicBezTo>
                  <a:pt x="13722" y="2914"/>
                  <a:pt x="13730" y="2923"/>
                  <a:pt x="13739" y="2932"/>
                </a:cubicBezTo>
                <a:cubicBezTo>
                  <a:pt x="13757" y="2932"/>
                  <a:pt x="13748" y="2914"/>
                  <a:pt x="13739" y="2906"/>
                </a:cubicBezTo>
                <a:cubicBezTo>
                  <a:pt x="13836" y="2914"/>
                  <a:pt x="13827" y="3162"/>
                  <a:pt x="13916" y="3100"/>
                </a:cubicBezTo>
                <a:cubicBezTo>
                  <a:pt x="13960" y="3135"/>
                  <a:pt x="13925" y="3153"/>
                  <a:pt x="13960" y="3188"/>
                </a:cubicBezTo>
                <a:close/>
                <a:moveTo>
                  <a:pt x="13439" y="2570"/>
                </a:moveTo>
                <a:cubicBezTo>
                  <a:pt x="13386" y="2491"/>
                  <a:pt x="13342" y="2517"/>
                  <a:pt x="13280" y="2446"/>
                </a:cubicBezTo>
                <a:cubicBezTo>
                  <a:pt x="13307" y="2420"/>
                  <a:pt x="13333" y="2438"/>
                  <a:pt x="13360" y="2455"/>
                </a:cubicBezTo>
                <a:cubicBezTo>
                  <a:pt x="13395" y="2482"/>
                  <a:pt x="13421" y="2508"/>
                  <a:pt x="13448" y="2508"/>
                </a:cubicBezTo>
                <a:cubicBezTo>
                  <a:pt x="13457" y="2544"/>
                  <a:pt x="13474" y="2641"/>
                  <a:pt x="13412" y="2614"/>
                </a:cubicBezTo>
                <a:cubicBezTo>
                  <a:pt x="13377" y="2641"/>
                  <a:pt x="13501" y="2641"/>
                  <a:pt x="13465" y="2676"/>
                </a:cubicBezTo>
                <a:cubicBezTo>
                  <a:pt x="13412" y="2711"/>
                  <a:pt x="13377" y="2632"/>
                  <a:pt x="13351" y="2588"/>
                </a:cubicBezTo>
                <a:cubicBezTo>
                  <a:pt x="13377" y="2544"/>
                  <a:pt x="13412" y="2579"/>
                  <a:pt x="13439" y="2570"/>
                </a:cubicBezTo>
                <a:close/>
                <a:moveTo>
                  <a:pt x="13686" y="3038"/>
                </a:moveTo>
                <a:cubicBezTo>
                  <a:pt x="13624" y="2932"/>
                  <a:pt x="13580" y="2897"/>
                  <a:pt x="13518" y="2782"/>
                </a:cubicBezTo>
                <a:cubicBezTo>
                  <a:pt x="13580" y="2755"/>
                  <a:pt x="13642" y="2800"/>
                  <a:pt x="13704" y="2888"/>
                </a:cubicBezTo>
                <a:cubicBezTo>
                  <a:pt x="13677" y="2941"/>
                  <a:pt x="13651" y="2817"/>
                  <a:pt x="13624" y="2853"/>
                </a:cubicBezTo>
                <a:cubicBezTo>
                  <a:pt x="13616" y="2923"/>
                  <a:pt x="13730" y="2967"/>
                  <a:pt x="13686" y="3038"/>
                </a:cubicBezTo>
                <a:close/>
                <a:moveTo>
                  <a:pt x="14631" y="6844"/>
                </a:moveTo>
                <a:cubicBezTo>
                  <a:pt x="14657" y="6844"/>
                  <a:pt x="14666" y="6879"/>
                  <a:pt x="14675" y="6844"/>
                </a:cubicBezTo>
                <a:cubicBezTo>
                  <a:pt x="14719" y="6879"/>
                  <a:pt x="14657" y="6923"/>
                  <a:pt x="14622" y="6914"/>
                </a:cubicBezTo>
                <a:close/>
                <a:moveTo>
                  <a:pt x="13165" y="2367"/>
                </a:moveTo>
                <a:cubicBezTo>
                  <a:pt x="13209" y="2393"/>
                  <a:pt x="13209" y="2455"/>
                  <a:pt x="13298" y="2508"/>
                </a:cubicBezTo>
                <a:cubicBezTo>
                  <a:pt x="13271" y="2526"/>
                  <a:pt x="13227" y="2446"/>
                  <a:pt x="13201" y="2491"/>
                </a:cubicBezTo>
                <a:cubicBezTo>
                  <a:pt x="13183" y="2446"/>
                  <a:pt x="13121" y="2402"/>
                  <a:pt x="13165" y="2367"/>
                </a:cubicBezTo>
                <a:close/>
                <a:moveTo>
                  <a:pt x="12653" y="1758"/>
                </a:moveTo>
                <a:cubicBezTo>
                  <a:pt x="12688" y="1731"/>
                  <a:pt x="12856" y="1837"/>
                  <a:pt x="12874" y="1908"/>
                </a:cubicBezTo>
                <a:cubicBezTo>
                  <a:pt x="12856" y="1961"/>
                  <a:pt x="12847" y="1890"/>
                  <a:pt x="12821" y="1872"/>
                </a:cubicBezTo>
                <a:cubicBezTo>
                  <a:pt x="12777" y="1828"/>
                  <a:pt x="12688" y="1793"/>
                  <a:pt x="12653" y="1758"/>
                </a:cubicBezTo>
                <a:close/>
                <a:moveTo>
                  <a:pt x="13810" y="3206"/>
                </a:moveTo>
                <a:cubicBezTo>
                  <a:pt x="13872" y="3312"/>
                  <a:pt x="13898" y="3170"/>
                  <a:pt x="13951" y="3285"/>
                </a:cubicBezTo>
                <a:cubicBezTo>
                  <a:pt x="13916" y="3294"/>
                  <a:pt x="13880" y="3250"/>
                  <a:pt x="13836" y="3285"/>
                </a:cubicBezTo>
                <a:cubicBezTo>
                  <a:pt x="13792" y="3215"/>
                  <a:pt x="13713" y="3162"/>
                  <a:pt x="13757" y="3109"/>
                </a:cubicBezTo>
                <a:cubicBezTo>
                  <a:pt x="13783" y="3162"/>
                  <a:pt x="13889" y="3215"/>
                  <a:pt x="13810" y="3206"/>
                </a:cubicBezTo>
                <a:close/>
                <a:moveTo>
                  <a:pt x="12980" y="1943"/>
                </a:moveTo>
                <a:cubicBezTo>
                  <a:pt x="13033" y="1943"/>
                  <a:pt x="13121" y="2058"/>
                  <a:pt x="13192" y="2102"/>
                </a:cubicBezTo>
                <a:cubicBezTo>
                  <a:pt x="13103" y="2067"/>
                  <a:pt x="13024" y="2014"/>
                  <a:pt x="12980" y="1943"/>
                </a:cubicBezTo>
                <a:close/>
                <a:moveTo>
                  <a:pt x="13059" y="2190"/>
                </a:moveTo>
                <a:cubicBezTo>
                  <a:pt x="13077" y="2243"/>
                  <a:pt x="13112" y="2226"/>
                  <a:pt x="13139" y="2279"/>
                </a:cubicBezTo>
                <a:cubicBezTo>
                  <a:pt x="13112" y="2296"/>
                  <a:pt x="13077" y="2243"/>
                  <a:pt x="13050" y="2261"/>
                </a:cubicBezTo>
                <a:cubicBezTo>
                  <a:pt x="13033" y="2234"/>
                  <a:pt x="13042" y="2217"/>
                  <a:pt x="13059" y="2190"/>
                </a:cubicBezTo>
                <a:close/>
                <a:moveTo>
                  <a:pt x="12627" y="1908"/>
                </a:moveTo>
                <a:cubicBezTo>
                  <a:pt x="12653" y="1881"/>
                  <a:pt x="12627" y="1855"/>
                  <a:pt x="12582" y="1828"/>
                </a:cubicBezTo>
                <a:cubicBezTo>
                  <a:pt x="12618" y="1819"/>
                  <a:pt x="12653" y="1837"/>
                  <a:pt x="12688" y="1864"/>
                </a:cubicBezTo>
                <a:cubicBezTo>
                  <a:pt x="12715" y="1899"/>
                  <a:pt x="12750" y="1934"/>
                  <a:pt x="12794" y="1943"/>
                </a:cubicBezTo>
                <a:cubicBezTo>
                  <a:pt x="12803" y="1970"/>
                  <a:pt x="12777" y="1996"/>
                  <a:pt x="12803" y="2023"/>
                </a:cubicBezTo>
                <a:cubicBezTo>
                  <a:pt x="12865" y="2049"/>
                  <a:pt x="12812" y="1987"/>
                  <a:pt x="12847" y="1978"/>
                </a:cubicBezTo>
                <a:cubicBezTo>
                  <a:pt x="12847" y="1996"/>
                  <a:pt x="12874" y="2014"/>
                  <a:pt x="12900" y="2040"/>
                </a:cubicBezTo>
                <a:cubicBezTo>
                  <a:pt x="12900" y="2067"/>
                  <a:pt x="12821" y="2040"/>
                  <a:pt x="12865" y="2084"/>
                </a:cubicBezTo>
                <a:cubicBezTo>
                  <a:pt x="12839" y="2093"/>
                  <a:pt x="12750" y="2067"/>
                  <a:pt x="12759" y="2023"/>
                </a:cubicBezTo>
                <a:cubicBezTo>
                  <a:pt x="12724" y="2005"/>
                  <a:pt x="12715" y="2049"/>
                  <a:pt x="12671" y="2005"/>
                </a:cubicBezTo>
                <a:cubicBezTo>
                  <a:pt x="12688" y="1970"/>
                  <a:pt x="12715" y="1996"/>
                  <a:pt x="12741" y="2014"/>
                </a:cubicBezTo>
                <a:cubicBezTo>
                  <a:pt x="12759" y="1996"/>
                  <a:pt x="12741" y="1987"/>
                  <a:pt x="12750" y="1970"/>
                </a:cubicBezTo>
                <a:cubicBezTo>
                  <a:pt x="12715" y="1952"/>
                  <a:pt x="12680" y="1961"/>
                  <a:pt x="12644" y="1961"/>
                </a:cubicBezTo>
                <a:cubicBezTo>
                  <a:pt x="12618" y="1961"/>
                  <a:pt x="12582" y="1952"/>
                  <a:pt x="12538" y="1934"/>
                </a:cubicBezTo>
                <a:cubicBezTo>
                  <a:pt x="12618" y="1899"/>
                  <a:pt x="12530" y="1890"/>
                  <a:pt x="12477" y="1881"/>
                </a:cubicBezTo>
                <a:cubicBezTo>
                  <a:pt x="12494" y="1855"/>
                  <a:pt x="12512" y="1864"/>
                  <a:pt x="12530" y="1837"/>
                </a:cubicBezTo>
                <a:cubicBezTo>
                  <a:pt x="12591" y="1864"/>
                  <a:pt x="12565" y="1890"/>
                  <a:pt x="12627" y="1908"/>
                </a:cubicBezTo>
                <a:close/>
                <a:moveTo>
                  <a:pt x="13360" y="2226"/>
                </a:moveTo>
                <a:cubicBezTo>
                  <a:pt x="13368" y="2279"/>
                  <a:pt x="13448" y="2314"/>
                  <a:pt x="13510" y="2376"/>
                </a:cubicBezTo>
                <a:cubicBezTo>
                  <a:pt x="13536" y="2402"/>
                  <a:pt x="13527" y="2420"/>
                  <a:pt x="13545" y="2446"/>
                </a:cubicBezTo>
                <a:cubicBezTo>
                  <a:pt x="13571" y="2473"/>
                  <a:pt x="13589" y="2464"/>
                  <a:pt x="13616" y="2499"/>
                </a:cubicBezTo>
                <a:cubicBezTo>
                  <a:pt x="13642" y="2526"/>
                  <a:pt x="13669" y="2561"/>
                  <a:pt x="13695" y="2597"/>
                </a:cubicBezTo>
                <a:cubicBezTo>
                  <a:pt x="13722" y="2632"/>
                  <a:pt x="13748" y="2676"/>
                  <a:pt x="13775" y="2711"/>
                </a:cubicBezTo>
                <a:cubicBezTo>
                  <a:pt x="13836" y="2791"/>
                  <a:pt x="13898" y="2879"/>
                  <a:pt x="13951" y="2959"/>
                </a:cubicBezTo>
                <a:cubicBezTo>
                  <a:pt x="13880" y="3003"/>
                  <a:pt x="13863" y="2861"/>
                  <a:pt x="13827" y="2826"/>
                </a:cubicBezTo>
                <a:cubicBezTo>
                  <a:pt x="13792" y="2782"/>
                  <a:pt x="13739" y="2773"/>
                  <a:pt x="13730" y="2720"/>
                </a:cubicBezTo>
                <a:cubicBezTo>
                  <a:pt x="13713" y="2702"/>
                  <a:pt x="13695" y="2720"/>
                  <a:pt x="13704" y="2738"/>
                </a:cubicBezTo>
                <a:cubicBezTo>
                  <a:pt x="13660" y="2738"/>
                  <a:pt x="13660" y="2658"/>
                  <a:pt x="13695" y="2641"/>
                </a:cubicBezTo>
                <a:cubicBezTo>
                  <a:pt x="13633" y="2579"/>
                  <a:pt x="13589" y="2526"/>
                  <a:pt x="13536" y="2473"/>
                </a:cubicBezTo>
                <a:cubicBezTo>
                  <a:pt x="13518" y="2446"/>
                  <a:pt x="13492" y="2420"/>
                  <a:pt x="13474" y="2393"/>
                </a:cubicBezTo>
                <a:cubicBezTo>
                  <a:pt x="13448" y="2376"/>
                  <a:pt x="13421" y="2358"/>
                  <a:pt x="13395" y="2340"/>
                </a:cubicBezTo>
                <a:cubicBezTo>
                  <a:pt x="13377" y="2305"/>
                  <a:pt x="13342" y="2261"/>
                  <a:pt x="13360" y="2226"/>
                </a:cubicBezTo>
                <a:close/>
                <a:moveTo>
                  <a:pt x="14649" y="7011"/>
                </a:moveTo>
                <a:cubicBezTo>
                  <a:pt x="14693" y="6967"/>
                  <a:pt x="14702" y="7126"/>
                  <a:pt x="14675" y="7161"/>
                </a:cubicBezTo>
                <a:cubicBezTo>
                  <a:pt x="14631" y="7144"/>
                  <a:pt x="14693" y="7020"/>
                  <a:pt x="14649" y="7011"/>
                </a:cubicBezTo>
                <a:close/>
                <a:moveTo>
                  <a:pt x="14260" y="7197"/>
                </a:moveTo>
                <a:cubicBezTo>
                  <a:pt x="14269" y="7161"/>
                  <a:pt x="14304" y="7126"/>
                  <a:pt x="14295" y="7091"/>
                </a:cubicBezTo>
                <a:cubicBezTo>
                  <a:pt x="14357" y="7091"/>
                  <a:pt x="14269" y="7214"/>
                  <a:pt x="14278" y="7197"/>
                </a:cubicBezTo>
                <a:cubicBezTo>
                  <a:pt x="14269" y="7214"/>
                  <a:pt x="14278" y="7285"/>
                  <a:pt x="14278" y="7338"/>
                </a:cubicBezTo>
                <a:cubicBezTo>
                  <a:pt x="14269" y="7391"/>
                  <a:pt x="14251" y="7435"/>
                  <a:pt x="14260" y="7479"/>
                </a:cubicBezTo>
                <a:cubicBezTo>
                  <a:pt x="14234" y="7479"/>
                  <a:pt x="14225" y="7506"/>
                  <a:pt x="14225" y="7550"/>
                </a:cubicBezTo>
                <a:cubicBezTo>
                  <a:pt x="14190" y="7488"/>
                  <a:pt x="14251" y="7426"/>
                  <a:pt x="14260" y="7338"/>
                </a:cubicBezTo>
                <a:cubicBezTo>
                  <a:pt x="14269" y="7285"/>
                  <a:pt x="14251" y="7241"/>
                  <a:pt x="14260" y="7197"/>
                </a:cubicBezTo>
                <a:close/>
                <a:moveTo>
                  <a:pt x="14552" y="7056"/>
                </a:moveTo>
                <a:cubicBezTo>
                  <a:pt x="14507" y="7064"/>
                  <a:pt x="14543" y="6994"/>
                  <a:pt x="14481" y="7020"/>
                </a:cubicBezTo>
                <a:cubicBezTo>
                  <a:pt x="14481" y="6985"/>
                  <a:pt x="14499" y="6976"/>
                  <a:pt x="14516" y="6967"/>
                </a:cubicBezTo>
                <a:cubicBezTo>
                  <a:pt x="14525" y="6994"/>
                  <a:pt x="14578" y="6994"/>
                  <a:pt x="14552" y="7056"/>
                </a:cubicBezTo>
                <a:close/>
                <a:moveTo>
                  <a:pt x="14516" y="6967"/>
                </a:moveTo>
                <a:cubicBezTo>
                  <a:pt x="14525" y="6914"/>
                  <a:pt x="14419" y="6985"/>
                  <a:pt x="14446" y="6905"/>
                </a:cubicBezTo>
                <a:cubicBezTo>
                  <a:pt x="14481" y="6888"/>
                  <a:pt x="14499" y="6967"/>
                  <a:pt x="14516" y="6914"/>
                </a:cubicBezTo>
                <a:cubicBezTo>
                  <a:pt x="14552" y="6914"/>
                  <a:pt x="14552" y="6958"/>
                  <a:pt x="14516" y="6967"/>
                </a:cubicBezTo>
                <a:close/>
                <a:moveTo>
                  <a:pt x="14269" y="7020"/>
                </a:moveTo>
                <a:cubicBezTo>
                  <a:pt x="14269" y="7073"/>
                  <a:pt x="14216" y="7082"/>
                  <a:pt x="14251" y="7126"/>
                </a:cubicBezTo>
                <a:cubicBezTo>
                  <a:pt x="14234" y="7179"/>
                  <a:pt x="14181" y="6976"/>
                  <a:pt x="14269" y="7020"/>
                </a:cubicBezTo>
                <a:close/>
                <a:moveTo>
                  <a:pt x="14578" y="3956"/>
                </a:moveTo>
                <a:cubicBezTo>
                  <a:pt x="14613" y="4027"/>
                  <a:pt x="14587" y="4036"/>
                  <a:pt x="14622" y="4089"/>
                </a:cubicBezTo>
                <a:cubicBezTo>
                  <a:pt x="14543" y="4115"/>
                  <a:pt x="14605" y="3965"/>
                  <a:pt x="14516" y="4018"/>
                </a:cubicBezTo>
                <a:cubicBezTo>
                  <a:pt x="14490" y="3956"/>
                  <a:pt x="14552" y="3974"/>
                  <a:pt x="14578" y="3956"/>
                </a:cubicBezTo>
                <a:close/>
                <a:moveTo>
                  <a:pt x="15020" y="6058"/>
                </a:moveTo>
                <a:cubicBezTo>
                  <a:pt x="15046" y="6102"/>
                  <a:pt x="15046" y="6164"/>
                  <a:pt x="15037" y="6226"/>
                </a:cubicBezTo>
                <a:cubicBezTo>
                  <a:pt x="15037" y="6287"/>
                  <a:pt x="15028" y="6349"/>
                  <a:pt x="15028" y="6402"/>
                </a:cubicBezTo>
                <a:cubicBezTo>
                  <a:pt x="15037" y="6482"/>
                  <a:pt x="15090" y="6535"/>
                  <a:pt x="15055" y="6596"/>
                </a:cubicBezTo>
                <a:cubicBezTo>
                  <a:pt x="15020" y="6596"/>
                  <a:pt x="15037" y="6517"/>
                  <a:pt x="15028" y="6482"/>
                </a:cubicBezTo>
                <a:cubicBezTo>
                  <a:pt x="15020" y="6437"/>
                  <a:pt x="15002" y="6411"/>
                  <a:pt x="14993" y="6384"/>
                </a:cubicBezTo>
                <a:cubicBezTo>
                  <a:pt x="14993" y="6358"/>
                  <a:pt x="15011" y="6349"/>
                  <a:pt x="15011" y="6340"/>
                </a:cubicBezTo>
                <a:cubicBezTo>
                  <a:pt x="15011" y="6323"/>
                  <a:pt x="14975" y="6270"/>
                  <a:pt x="15028" y="6243"/>
                </a:cubicBezTo>
                <a:cubicBezTo>
                  <a:pt x="14993" y="6155"/>
                  <a:pt x="14993" y="6155"/>
                  <a:pt x="15020" y="6058"/>
                </a:cubicBezTo>
                <a:close/>
                <a:moveTo>
                  <a:pt x="14340" y="7294"/>
                </a:moveTo>
                <a:cubicBezTo>
                  <a:pt x="14322" y="7276"/>
                  <a:pt x="14322" y="7232"/>
                  <a:pt x="14322" y="7197"/>
                </a:cubicBezTo>
                <a:cubicBezTo>
                  <a:pt x="14375" y="7197"/>
                  <a:pt x="14366" y="7267"/>
                  <a:pt x="14340" y="7294"/>
                </a:cubicBezTo>
                <a:close/>
                <a:moveTo>
                  <a:pt x="14534" y="7497"/>
                </a:moveTo>
                <a:cubicBezTo>
                  <a:pt x="14507" y="7524"/>
                  <a:pt x="14490" y="7559"/>
                  <a:pt x="14472" y="7594"/>
                </a:cubicBezTo>
                <a:cubicBezTo>
                  <a:pt x="14419" y="7559"/>
                  <a:pt x="14419" y="7506"/>
                  <a:pt x="14419" y="7444"/>
                </a:cubicBezTo>
                <a:cubicBezTo>
                  <a:pt x="14428" y="7382"/>
                  <a:pt x="14446" y="7312"/>
                  <a:pt x="14454" y="7250"/>
                </a:cubicBezTo>
                <a:cubicBezTo>
                  <a:pt x="14454" y="7223"/>
                  <a:pt x="14428" y="7232"/>
                  <a:pt x="14410" y="7223"/>
                </a:cubicBezTo>
                <a:cubicBezTo>
                  <a:pt x="14472" y="7179"/>
                  <a:pt x="14410" y="7126"/>
                  <a:pt x="14401" y="7064"/>
                </a:cubicBezTo>
                <a:cubicBezTo>
                  <a:pt x="14401" y="7011"/>
                  <a:pt x="14446" y="7020"/>
                  <a:pt x="14454" y="6976"/>
                </a:cubicBezTo>
                <a:cubicBezTo>
                  <a:pt x="14490" y="7038"/>
                  <a:pt x="14428" y="7100"/>
                  <a:pt x="14454" y="7179"/>
                </a:cubicBezTo>
                <a:cubicBezTo>
                  <a:pt x="14481" y="7214"/>
                  <a:pt x="14525" y="7214"/>
                  <a:pt x="14525" y="7276"/>
                </a:cubicBezTo>
                <a:cubicBezTo>
                  <a:pt x="14499" y="7276"/>
                  <a:pt x="14499" y="7259"/>
                  <a:pt x="14481" y="7250"/>
                </a:cubicBezTo>
                <a:cubicBezTo>
                  <a:pt x="14499" y="7365"/>
                  <a:pt x="14410" y="7479"/>
                  <a:pt x="14534" y="7497"/>
                </a:cubicBezTo>
                <a:close/>
                <a:moveTo>
                  <a:pt x="14896" y="7197"/>
                </a:moveTo>
                <a:cubicBezTo>
                  <a:pt x="14958" y="7223"/>
                  <a:pt x="14949" y="7294"/>
                  <a:pt x="14922" y="7373"/>
                </a:cubicBezTo>
                <a:cubicBezTo>
                  <a:pt x="14958" y="7391"/>
                  <a:pt x="14967" y="7541"/>
                  <a:pt x="14896" y="7515"/>
                </a:cubicBezTo>
                <a:cubicBezTo>
                  <a:pt x="14905" y="7409"/>
                  <a:pt x="14878" y="7259"/>
                  <a:pt x="14896" y="7197"/>
                </a:cubicBezTo>
                <a:close/>
                <a:moveTo>
                  <a:pt x="5722" y="11329"/>
                </a:moveTo>
                <a:cubicBezTo>
                  <a:pt x="5633" y="11329"/>
                  <a:pt x="5501" y="11267"/>
                  <a:pt x="5413" y="11250"/>
                </a:cubicBezTo>
                <a:cubicBezTo>
                  <a:pt x="5501" y="11250"/>
                  <a:pt x="5633" y="11285"/>
                  <a:pt x="5722" y="11329"/>
                </a:cubicBezTo>
                <a:close/>
                <a:moveTo>
                  <a:pt x="11055" y="2252"/>
                </a:moveTo>
                <a:cubicBezTo>
                  <a:pt x="11081" y="2208"/>
                  <a:pt x="11126" y="2252"/>
                  <a:pt x="11152" y="2270"/>
                </a:cubicBezTo>
                <a:cubicBezTo>
                  <a:pt x="11134" y="2314"/>
                  <a:pt x="11090" y="2270"/>
                  <a:pt x="11055" y="2252"/>
                </a:cubicBezTo>
                <a:close/>
                <a:moveTo>
                  <a:pt x="11187" y="2226"/>
                </a:moveTo>
                <a:lnTo>
                  <a:pt x="11046" y="2173"/>
                </a:lnTo>
                <a:cubicBezTo>
                  <a:pt x="11055" y="2129"/>
                  <a:pt x="11214" y="2173"/>
                  <a:pt x="11187" y="2226"/>
                </a:cubicBezTo>
                <a:close/>
                <a:moveTo>
                  <a:pt x="11126" y="2358"/>
                </a:moveTo>
                <a:cubicBezTo>
                  <a:pt x="11099" y="2402"/>
                  <a:pt x="11073" y="2367"/>
                  <a:pt x="11046" y="2349"/>
                </a:cubicBezTo>
                <a:cubicBezTo>
                  <a:pt x="11055" y="2305"/>
                  <a:pt x="11117" y="2332"/>
                  <a:pt x="11126" y="2358"/>
                </a:cubicBezTo>
                <a:close/>
                <a:moveTo>
                  <a:pt x="10190" y="1899"/>
                </a:moveTo>
                <a:cubicBezTo>
                  <a:pt x="10172" y="1934"/>
                  <a:pt x="10101" y="1890"/>
                  <a:pt x="10066" y="1890"/>
                </a:cubicBezTo>
                <a:cubicBezTo>
                  <a:pt x="10101" y="1837"/>
                  <a:pt x="10137" y="1890"/>
                  <a:pt x="10190" y="1899"/>
                </a:cubicBezTo>
                <a:close/>
                <a:moveTo>
                  <a:pt x="11108" y="2499"/>
                </a:moveTo>
                <a:cubicBezTo>
                  <a:pt x="11223" y="2517"/>
                  <a:pt x="11267" y="2570"/>
                  <a:pt x="11346" y="2588"/>
                </a:cubicBezTo>
                <a:cubicBezTo>
                  <a:pt x="11302" y="2632"/>
                  <a:pt x="11417" y="2614"/>
                  <a:pt x="11373" y="2667"/>
                </a:cubicBezTo>
                <a:cubicBezTo>
                  <a:pt x="11329" y="2623"/>
                  <a:pt x="11276" y="2623"/>
                  <a:pt x="11240" y="2597"/>
                </a:cubicBezTo>
                <a:cubicBezTo>
                  <a:pt x="11240" y="2597"/>
                  <a:pt x="11258" y="2570"/>
                  <a:pt x="11258" y="2570"/>
                </a:cubicBezTo>
                <a:cubicBezTo>
                  <a:pt x="11249" y="2552"/>
                  <a:pt x="11196" y="2552"/>
                  <a:pt x="11179" y="2544"/>
                </a:cubicBezTo>
                <a:cubicBezTo>
                  <a:pt x="11152" y="2544"/>
                  <a:pt x="11179" y="2561"/>
                  <a:pt x="11143" y="2588"/>
                </a:cubicBezTo>
                <a:cubicBezTo>
                  <a:pt x="11126" y="2535"/>
                  <a:pt x="11064" y="2561"/>
                  <a:pt x="11020" y="2517"/>
                </a:cubicBezTo>
                <a:cubicBezTo>
                  <a:pt x="11002" y="2508"/>
                  <a:pt x="11002" y="2526"/>
                  <a:pt x="11011" y="2526"/>
                </a:cubicBezTo>
                <a:cubicBezTo>
                  <a:pt x="10984" y="2570"/>
                  <a:pt x="10975" y="2499"/>
                  <a:pt x="10958" y="2491"/>
                </a:cubicBezTo>
                <a:cubicBezTo>
                  <a:pt x="10958" y="2455"/>
                  <a:pt x="11055" y="2491"/>
                  <a:pt x="11020" y="2455"/>
                </a:cubicBezTo>
                <a:cubicBezTo>
                  <a:pt x="11064" y="2429"/>
                  <a:pt x="11090" y="2499"/>
                  <a:pt x="11046" y="2526"/>
                </a:cubicBezTo>
                <a:cubicBezTo>
                  <a:pt x="11064" y="2517"/>
                  <a:pt x="11108" y="2544"/>
                  <a:pt x="11108" y="2499"/>
                </a:cubicBezTo>
                <a:close/>
                <a:moveTo>
                  <a:pt x="11532" y="2314"/>
                </a:moveTo>
                <a:cubicBezTo>
                  <a:pt x="11496" y="2367"/>
                  <a:pt x="11408" y="2296"/>
                  <a:pt x="11346" y="2279"/>
                </a:cubicBezTo>
                <a:cubicBezTo>
                  <a:pt x="11408" y="2234"/>
                  <a:pt x="11461" y="2332"/>
                  <a:pt x="11532" y="2314"/>
                </a:cubicBezTo>
                <a:close/>
                <a:moveTo>
                  <a:pt x="9872" y="2040"/>
                </a:moveTo>
                <a:cubicBezTo>
                  <a:pt x="9881" y="2005"/>
                  <a:pt x="9854" y="1987"/>
                  <a:pt x="9836" y="1970"/>
                </a:cubicBezTo>
                <a:cubicBezTo>
                  <a:pt x="9819" y="1978"/>
                  <a:pt x="9801" y="1996"/>
                  <a:pt x="9792" y="2005"/>
                </a:cubicBezTo>
                <a:cubicBezTo>
                  <a:pt x="9757" y="1996"/>
                  <a:pt x="9730" y="1970"/>
                  <a:pt x="9677" y="1970"/>
                </a:cubicBezTo>
                <a:cubicBezTo>
                  <a:pt x="9722" y="1934"/>
                  <a:pt x="9695" y="1917"/>
                  <a:pt x="9748" y="1908"/>
                </a:cubicBezTo>
                <a:cubicBezTo>
                  <a:pt x="9801" y="1943"/>
                  <a:pt x="9739" y="1917"/>
                  <a:pt x="9730" y="1961"/>
                </a:cubicBezTo>
                <a:cubicBezTo>
                  <a:pt x="9792" y="1970"/>
                  <a:pt x="9801" y="1908"/>
                  <a:pt x="9889" y="1952"/>
                </a:cubicBezTo>
                <a:cubicBezTo>
                  <a:pt x="9863" y="2031"/>
                  <a:pt x="9916" y="2005"/>
                  <a:pt x="9978" y="2023"/>
                </a:cubicBezTo>
                <a:cubicBezTo>
                  <a:pt x="9960" y="2084"/>
                  <a:pt x="9898" y="2084"/>
                  <a:pt x="9828" y="2067"/>
                </a:cubicBezTo>
                <a:cubicBezTo>
                  <a:pt x="9828" y="2040"/>
                  <a:pt x="9854" y="2040"/>
                  <a:pt x="9872" y="2040"/>
                </a:cubicBezTo>
                <a:close/>
                <a:moveTo>
                  <a:pt x="11399" y="2508"/>
                </a:moveTo>
                <a:cubicBezTo>
                  <a:pt x="11426" y="2491"/>
                  <a:pt x="11470" y="2561"/>
                  <a:pt x="11532" y="2570"/>
                </a:cubicBezTo>
                <a:cubicBezTo>
                  <a:pt x="11514" y="2605"/>
                  <a:pt x="11435" y="2535"/>
                  <a:pt x="11399" y="2508"/>
                </a:cubicBezTo>
                <a:close/>
                <a:moveTo>
                  <a:pt x="11170" y="2649"/>
                </a:moveTo>
                <a:cubicBezTo>
                  <a:pt x="11161" y="2685"/>
                  <a:pt x="11117" y="2632"/>
                  <a:pt x="11090" y="2632"/>
                </a:cubicBezTo>
                <a:cubicBezTo>
                  <a:pt x="11117" y="2579"/>
                  <a:pt x="11161" y="2614"/>
                  <a:pt x="11170" y="2649"/>
                </a:cubicBezTo>
                <a:close/>
                <a:moveTo>
                  <a:pt x="9545" y="1996"/>
                </a:moveTo>
                <a:cubicBezTo>
                  <a:pt x="9510" y="2014"/>
                  <a:pt x="9492" y="2040"/>
                  <a:pt x="9439" y="2023"/>
                </a:cubicBezTo>
                <a:cubicBezTo>
                  <a:pt x="9448" y="1978"/>
                  <a:pt x="9501" y="1996"/>
                  <a:pt x="9545" y="1996"/>
                </a:cubicBezTo>
                <a:close/>
                <a:moveTo>
                  <a:pt x="9077" y="1881"/>
                </a:moveTo>
                <a:cubicBezTo>
                  <a:pt x="9086" y="1890"/>
                  <a:pt x="9104" y="1908"/>
                  <a:pt x="9121" y="1908"/>
                </a:cubicBezTo>
                <a:cubicBezTo>
                  <a:pt x="9086" y="1925"/>
                  <a:pt x="9068" y="1952"/>
                  <a:pt x="9015" y="1934"/>
                </a:cubicBezTo>
                <a:cubicBezTo>
                  <a:pt x="9024" y="1899"/>
                  <a:pt x="9068" y="1908"/>
                  <a:pt x="9077" y="1881"/>
                </a:cubicBezTo>
                <a:close/>
                <a:moveTo>
                  <a:pt x="11594" y="2340"/>
                </a:moveTo>
                <a:cubicBezTo>
                  <a:pt x="11647" y="2367"/>
                  <a:pt x="11682" y="2385"/>
                  <a:pt x="11726" y="2402"/>
                </a:cubicBezTo>
                <a:cubicBezTo>
                  <a:pt x="11761" y="2420"/>
                  <a:pt x="11788" y="2438"/>
                  <a:pt x="11814" y="2455"/>
                </a:cubicBezTo>
                <a:cubicBezTo>
                  <a:pt x="11876" y="2482"/>
                  <a:pt x="11938" y="2508"/>
                  <a:pt x="12017" y="2570"/>
                </a:cubicBezTo>
                <a:cubicBezTo>
                  <a:pt x="12044" y="2614"/>
                  <a:pt x="11964" y="2561"/>
                  <a:pt x="11938" y="2544"/>
                </a:cubicBezTo>
                <a:cubicBezTo>
                  <a:pt x="11885" y="2517"/>
                  <a:pt x="11823" y="2482"/>
                  <a:pt x="11752" y="2446"/>
                </a:cubicBezTo>
                <a:cubicBezTo>
                  <a:pt x="11726" y="2429"/>
                  <a:pt x="11682" y="2420"/>
                  <a:pt x="11647" y="2402"/>
                </a:cubicBezTo>
                <a:cubicBezTo>
                  <a:pt x="11611" y="2385"/>
                  <a:pt x="11576" y="2376"/>
                  <a:pt x="11549" y="2358"/>
                </a:cubicBezTo>
                <a:cubicBezTo>
                  <a:pt x="11558" y="2332"/>
                  <a:pt x="11576" y="2340"/>
                  <a:pt x="11594" y="2340"/>
                </a:cubicBezTo>
                <a:close/>
                <a:moveTo>
                  <a:pt x="8362" y="1784"/>
                </a:moveTo>
                <a:cubicBezTo>
                  <a:pt x="8282" y="1775"/>
                  <a:pt x="8300" y="1740"/>
                  <a:pt x="8327" y="1705"/>
                </a:cubicBezTo>
                <a:cubicBezTo>
                  <a:pt x="8379" y="1705"/>
                  <a:pt x="8353" y="1758"/>
                  <a:pt x="8362" y="1784"/>
                </a:cubicBezTo>
                <a:close/>
                <a:moveTo>
                  <a:pt x="7558" y="1819"/>
                </a:moveTo>
                <a:cubicBezTo>
                  <a:pt x="7514" y="1811"/>
                  <a:pt x="7488" y="1802"/>
                  <a:pt x="7497" y="1758"/>
                </a:cubicBezTo>
                <a:cubicBezTo>
                  <a:pt x="7541" y="1767"/>
                  <a:pt x="7567" y="1784"/>
                  <a:pt x="7558" y="1819"/>
                </a:cubicBezTo>
                <a:close/>
                <a:moveTo>
                  <a:pt x="8229" y="1934"/>
                </a:moveTo>
                <a:cubicBezTo>
                  <a:pt x="8115" y="1934"/>
                  <a:pt x="7991" y="1899"/>
                  <a:pt x="7876" y="1846"/>
                </a:cubicBezTo>
                <a:cubicBezTo>
                  <a:pt x="7823" y="1828"/>
                  <a:pt x="7832" y="1881"/>
                  <a:pt x="7770" y="1855"/>
                </a:cubicBezTo>
                <a:cubicBezTo>
                  <a:pt x="7770" y="1846"/>
                  <a:pt x="7788" y="1846"/>
                  <a:pt x="7788" y="1828"/>
                </a:cubicBezTo>
                <a:cubicBezTo>
                  <a:pt x="7744" y="1811"/>
                  <a:pt x="7708" y="1811"/>
                  <a:pt x="7682" y="1811"/>
                </a:cubicBezTo>
                <a:cubicBezTo>
                  <a:pt x="7655" y="1819"/>
                  <a:pt x="7629" y="1828"/>
                  <a:pt x="7602" y="1828"/>
                </a:cubicBezTo>
                <a:cubicBezTo>
                  <a:pt x="7638" y="1758"/>
                  <a:pt x="7576" y="1749"/>
                  <a:pt x="7541" y="1722"/>
                </a:cubicBezTo>
                <a:cubicBezTo>
                  <a:pt x="7594" y="1661"/>
                  <a:pt x="7682" y="1749"/>
                  <a:pt x="7708" y="1784"/>
                </a:cubicBezTo>
                <a:cubicBezTo>
                  <a:pt x="7726" y="1731"/>
                  <a:pt x="7823" y="1687"/>
                  <a:pt x="7867" y="1722"/>
                </a:cubicBezTo>
                <a:cubicBezTo>
                  <a:pt x="7867" y="1767"/>
                  <a:pt x="7797" y="1722"/>
                  <a:pt x="7788" y="1749"/>
                </a:cubicBezTo>
                <a:cubicBezTo>
                  <a:pt x="7797" y="1802"/>
                  <a:pt x="7850" y="1758"/>
                  <a:pt x="7859" y="1749"/>
                </a:cubicBezTo>
                <a:cubicBezTo>
                  <a:pt x="7876" y="1767"/>
                  <a:pt x="7947" y="1749"/>
                  <a:pt x="7964" y="1775"/>
                </a:cubicBezTo>
                <a:cubicBezTo>
                  <a:pt x="7964" y="1775"/>
                  <a:pt x="7956" y="1802"/>
                  <a:pt x="7956" y="1802"/>
                </a:cubicBezTo>
                <a:cubicBezTo>
                  <a:pt x="7982" y="1811"/>
                  <a:pt x="8009" y="1784"/>
                  <a:pt x="8035" y="1784"/>
                </a:cubicBezTo>
                <a:cubicBezTo>
                  <a:pt x="8062" y="1784"/>
                  <a:pt x="8062" y="1802"/>
                  <a:pt x="8070" y="1811"/>
                </a:cubicBezTo>
                <a:cubicBezTo>
                  <a:pt x="8088" y="1811"/>
                  <a:pt x="8123" y="1784"/>
                  <a:pt x="8159" y="1828"/>
                </a:cubicBezTo>
                <a:cubicBezTo>
                  <a:pt x="8159" y="1828"/>
                  <a:pt x="8185" y="1837"/>
                  <a:pt x="8185" y="1846"/>
                </a:cubicBezTo>
                <a:cubicBezTo>
                  <a:pt x="8203" y="1872"/>
                  <a:pt x="8132" y="1917"/>
                  <a:pt x="8229" y="1934"/>
                </a:cubicBezTo>
                <a:close/>
                <a:moveTo>
                  <a:pt x="8168" y="1872"/>
                </a:moveTo>
                <a:cubicBezTo>
                  <a:pt x="8088" y="1872"/>
                  <a:pt x="8044" y="1767"/>
                  <a:pt x="8017" y="1872"/>
                </a:cubicBezTo>
                <a:cubicBezTo>
                  <a:pt x="8070" y="1881"/>
                  <a:pt x="8150" y="1917"/>
                  <a:pt x="8168" y="1872"/>
                </a:cubicBezTo>
                <a:close/>
                <a:moveTo>
                  <a:pt x="9669" y="1793"/>
                </a:moveTo>
                <a:cubicBezTo>
                  <a:pt x="9686" y="1740"/>
                  <a:pt x="9748" y="1784"/>
                  <a:pt x="9783" y="1802"/>
                </a:cubicBezTo>
                <a:cubicBezTo>
                  <a:pt x="9775" y="1837"/>
                  <a:pt x="9704" y="1793"/>
                  <a:pt x="9669" y="1793"/>
                </a:cubicBezTo>
                <a:close/>
                <a:moveTo>
                  <a:pt x="9616" y="1855"/>
                </a:moveTo>
                <a:cubicBezTo>
                  <a:pt x="9660" y="1837"/>
                  <a:pt x="9757" y="1881"/>
                  <a:pt x="9819" y="1890"/>
                </a:cubicBezTo>
                <a:cubicBezTo>
                  <a:pt x="9775" y="1917"/>
                  <a:pt x="9677" y="1864"/>
                  <a:pt x="9616" y="1855"/>
                </a:cubicBezTo>
                <a:close/>
                <a:moveTo>
                  <a:pt x="7302" y="1334"/>
                </a:moveTo>
                <a:cubicBezTo>
                  <a:pt x="7267" y="1378"/>
                  <a:pt x="7232" y="1334"/>
                  <a:pt x="7170" y="1334"/>
                </a:cubicBezTo>
                <a:cubicBezTo>
                  <a:pt x="7126" y="1299"/>
                  <a:pt x="7267" y="1334"/>
                  <a:pt x="7302" y="1334"/>
                </a:cubicBezTo>
                <a:close/>
                <a:moveTo>
                  <a:pt x="7876" y="1431"/>
                </a:moveTo>
                <a:cubicBezTo>
                  <a:pt x="7806" y="1440"/>
                  <a:pt x="7726" y="1413"/>
                  <a:pt x="7629" y="1404"/>
                </a:cubicBezTo>
                <a:cubicBezTo>
                  <a:pt x="7594" y="1396"/>
                  <a:pt x="7505" y="1378"/>
                  <a:pt x="7452" y="1369"/>
                </a:cubicBezTo>
                <a:cubicBezTo>
                  <a:pt x="7391" y="1352"/>
                  <a:pt x="7364" y="1343"/>
                  <a:pt x="7435" y="1352"/>
                </a:cubicBezTo>
                <a:cubicBezTo>
                  <a:pt x="7488" y="1360"/>
                  <a:pt x="7567" y="1369"/>
                  <a:pt x="7647" y="1387"/>
                </a:cubicBezTo>
                <a:cubicBezTo>
                  <a:pt x="7726" y="1404"/>
                  <a:pt x="7806" y="1422"/>
                  <a:pt x="7876" y="1431"/>
                </a:cubicBezTo>
                <a:close/>
                <a:moveTo>
                  <a:pt x="2596" y="2579"/>
                </a:moveTo>
                <a:cubicBezTo>
                  <a:pt x="2508" y="2570"/>
                  <a:pt x="2684" y="2473"/>
                  <a:pt x="2702" y="2411"/>
                </a:cubicBezTo>
                <a:cubicBezTo>
                  <a:pt x="2702" y="2464"/>
                  <a:pt x="2675" y="2526"/>
                  <a:pt x="2622" y="2526"/>
                </a:cubicBezTo>
                <a:cubicBezTo>
                  <a:pt x="2596" y="2544"/>
                  <a:pt x="2578" y="2561"/>
                  <a:pt x="2596" y="2579"/>
                </a:cubicBezTo>
                <a:close/>
                <a:moveTo>
                  <a:pt x="2384" y="2747"/>
                </a:moveTo>
                <a:cubicBezTo>
                  <a:pt x="2428" y="2711"/>
                  <a:pt x="2481" y="2667"/>
                  <a:pt x="2534" y="2597"/>
                </a:cubicBezTo>
                <a:cubicBezTo>
                  <a:pt x="2534" y="2658"/>
                  <a:pt x="2437" y="2791"/>
                  <a:pt x="2384" y="2747"/>
                </a:cubicBezTo>
                <a:close/>
                <a:moveTo>
                  <a:pt x="2207" y="2764"/>
                </a:moveTo>
                <a:cubicBezTo>
                  <a:pt x="2181" y="2800"/>
                  <a:pt x="2163" y="2738"/>
                  <a:pt x="2163" y="2729"/>
                </a:cubicBezTo>
                <a:cubicBezTo>
                  <a:pt x="2190" y="2694"/>
                  <a:pt x="2216" y="2702"/>
                  <a:pt x="2243" y="2676"/>
                </a:cubicBezTo>
                <a:cubicBezTo>
                  <a:pt x="2260" y="2711"/>
                  <a:pt x="2163" y="2720"/>
                  <a:pt x="2207" y="2764"/>
                </a:cubicBezTo>
                <a:close/>
                <a:moveTo>
                  <a:pt x="12115" y="2649"/>
                </a:moveTo>
                <a:cubicBezTo>
                  <a:pt x="12167" y="2649"/>
                  <a:pt x="12273" y="2738"/>
                  <a:pt x="12300" y="2782"/>
                </a:cubicBezTo>
                <a:cubicBezTo>
                  <a:pt x="12220" y="2773"/>
                  <a:pt x="12159" y="2667"/>
                  <a:pt x="12115" y="2649"/>
                </a:cubicBezTo>
                <a:close/>
                <a:moveTo>
                  <a:pt x="7532" y="1678"/>
                </a:moveTo>
                <a:cubicBezTo>
                  <a:pt x="7505" y="1802"/>
                  <a:pt x="7373" y="1775"/>
                  <a:pt x="7285" y="1714"/>
                </a:cubicBezTo>
                <a:cubicBezTo>
                  <a:pt x="7258" y="1714"/>
                  <a:pt x="7276" y="1740"/>
                  <a:pt x="7293" y="1740"/>
                </a:cubicBezTo>
                <a:cubicBezTo>
                  <a:pt x="7240" y="1784"/>
                  <a:pt x="7187" y="1705"/>
                  <a:pt x="7152" y="1696"/>
                </a:cubicBezTo>
                <a:cubicBezTo>
                  <a:pt x="7134" y="1696"/>
                  <a:pt x="7143" y="1714"/>
                  <a:pt x="7152" y="1705"/>
                </a:cubicBezTo>
                <a:cubicBezTo>
                  <a:pt x="7134" y="1714"/>
                  <a:pt x="7099" y="1714"/>
                  <a:pt x="7064" y="1705"/>
                </a:cubicBezTo>
                <a:cubicBezTo>
                  <a:pt x="7029" y="1705"/>
                  <a:pt x="6993" y="1696"/>
                  <a:pt x="6984" y="1678"/>
                </a:cubicBezTo>
                <a:cubicBezTo>
                  <a:pt x="6958" y="1696"/>
                  <a:pt x="6887" y="1669"/>
                  <a:pt x="6896" y="1731"/>
                </a:cubicBezTo>
                <a:cubicBezTo>
                  <a:pt x="6843" y="1678"/>
                  <a:pt x="6764" y="1696"/>
                  <a:pt x="6684" y="1696"/>
                </a:cubicBezTo>
                <a:cubicBezTo>
                  <a:pt x="6649" y="1678"/>
                  <a:pt x="6649" y="1616"/>
                  <a:pt x="6596" y="1616"/>
                </a:cubicBezTo>
                <a:cubicBezTo>
                  <a:pt x="6552" y="1652"/>
                  <a:pt x="6675" y="1652"/>
                  <a:pt x="6622" y="1714"/>
                </a:cubicBezTo>
                <a:cubicBezTo>
                  <a:pt x="6587" y="1714"/>
                  <a:pt x="6569" y="1705"/>
                  <a:pt x="6578" y="1678"/>
                </a:cubicBezTo>
                <a:cubicBezTo>
                  <a:pt x="6472" y="1678"/>
                  <a:pt x="6331" y="1661"/>
                  <a:pt x="6252" y="1696"/>
                </a:cubicBezTo>
                <a:cubicBezTo>
                  <a:pt x="6225" y="1696"/>
                  <a:pt x="6207" y="1678"/>
                  <a:pt x="6207" y="1652"/>
                </a:cubicBezTo>
                <a:cubicBezTo>
                  <a:pt x="6190" y="1705"/>
                  <a:pt x="6101" y="1714"/>
                  <a:pt x="6031" y="1687"/>
                </a:cubicBezTo>
                <a:cubicBezTo>
                  <a:pt x="6022" y="1731"/>
                  <a:pt x="5951" y="1722"/>
                  <a:pt x="5916" y="1740"/>
                </a:cubicBezTo>
                <a:cubicBezTo>
                  <a:pt x="5907" y="1714"/>
                  <a:pt x="5934" y="1714"/>
                  <a:pt x="5960" y="1714"/>
                </a:cubicBezTo>
                <a:cubicBezTo>
                  <a:pt x="5916" y="1669"/>
                  <a:pt x="5863" y="1740"/>
                  <a:pt x="5819" y="1714"/>
                </a:cubicBezTo>
                <a:cubicBezTo>
                  <a:pt x="5810" y="1714"/>
                  <a:pt x="5819" y="1731"/>
                  <a:pt x="5828" y="1731"/>
                </a:cubicBezTo>
                <a:cubicBezTo>
                  <a:pt x="5819" y="1784"/>
                  <a:pt x="5801" y="1722"/>
                  <a:pt x="5784" y="1722"/>
                </a:cubicBezTo>
                <a:cubicBezTo>
                  <a:pt x="5784" y="1722"/>
                  <a:pt x="5713" y="1731"/>
                  <a:pt x="5704" y="1731"/>
                </a:cubicBezTo>
                <a:cubicBezTo>
                  <a:pt x="5686" y="1731"/>
                  <a:pt x="5660" y="1740"/>
                  <a:pt x="5633" y="1740"/>
                </a:cubicBezTo>
                <a:cubicBezTo>
                  <a:pt x="5616" y="1740"/>
                  <a:pt x="5589" y="1722"/>
                  <a:pt x="5589" y="1722"/>
                </a:cubicBezTo>
                <a:cubicBezTo>
                  <a:pt x="5572" y="1722"/>
                  <a:pt x="5554" y="1767"/>
                  <a:pt x="5536" y="1775"/>
                </a:cubicBezTo>
                <a:cubicBezTo>
                  <a:pt x="5519" y="1784"/>
                  <a:pt x="5510" y="1767"/>
                  <a:pt x="5492" y="1775"/>
                </a:cubicBezTo>
                <a:cubicBezTo>
                  <a:pt x="5483" y="1775"/>
                  <a:pt x="5483" y="1793"/>
                  <a:pt x="5466" y="1793"/>
                </a:cubicBezTo>
                <a:cubicBezTo>
                  <a:pt x="5439" y="1793"/>
                  <a:pt x="5413" y="1793"/>
                  <a:pt x="5395" y="1793"/>
                </a:cubicBezTo>
                <a:cubicBezTo>
                  <a:pt x="5369" y="1793"/>
                  <a:pt x="5351" y="1793"/>
                  <a:pt x="5333" y="1811"/>
                </a:cubicBezTo>
                <a:cubicBezTo>
                  <a:pt x="5333" y="1811"/>
                  <a:pt x="5360" y="1819"/>
                  <a:pt x="5377" y="1819"/>
                </a:cubicBezTo>
                <a:cubicBezTo>
                  <a:pt x="5324" y="1855"/>
                  <a:pt x="5245" y="1837"/>
                  <a:pt x="5183" y="1855"/>
                </a:cubicBezTo>
                <a:cubicBezTo>
                  <a:pt x="5165" y="1864"/>
                  <a:pt x="5148" y="1881"/>
                  <a:pt x="5121" y="1890"/>
                </a:cubicBezTo>
                <a:cubicBezTo>
                  <a:pt x="5112" y="1890"/>
                  <a:pt x="5086" y="1881"/>
                  <a:pt x="5059" y="1899"/>
                </a:cubicBezTo>
                <a:cubicBezTo>
                  <a:pt x="5042" y="1908"/>
                  <a:pt x="5068" y="1917"/>
                  <a:pt x="5059" y="1934"/>
                </a:cubicBezTo>
                <a:cubicBezTo>
                  <a:pt x="5042" y="1952"/>
                  <a:pt x="4989" y="1943"/>
                  <a:pt x="4962" y="1970"/>
                </a:cubicBezTo>
                <a:cubicBezTo>
                  <a:pt x="4962" y="1943"/>
                  <a:pt x="4980" y="1925"/>
                  <a:pt x="5007" y="1917"/>
                </a:cubicBezTo>
                <a:cubicBezTo>
                  <a:pt x="4945" y="1917"/>
                  <a:pt x="5007" y="1855"/>
                  <a:pt x="4962" y="1837"/>
                </a:cubicBezTo>
                <a:cubicBezTo>
                  <a:pt x="4954" y="1846"/>
                  <a:pt x="4954" y="1855"/>
                  <a:pt x="4936" y="1864"/>
                </a:cubicBezTo>
                <a:cubicBezTo>
                  <a:pt x="4901" y="1890"/>
                  <a:pt x="4962" y="1890"/>
                  <a:pt x="4962" y="1917"/>
                </a:cubicBezTo>
                <a:cubicBezTo>
                  <a:pt x="4962" y="1943"/>
                  <a:pt x="4927" y="1925"/>
                  <a:pt x="4909" y="1934"/>
                </a:cubicBezTo>
                <a:cubicBezTo>
                  <a:pt x="4901" y="1943"/>
                  <a:pt x="4883" y="1978"/>
                  <a:pt x="4883" y="1978"/>
                </a:cubicBezTo>
                <a:cubicBezTo>
                  <a:pt x="4874" y="1987"/>
                  <a:pt x="4803" y="1970"/>
                  <a:pt x="4830" y="2023"/>
                </a:cubicBezTo>
                <a:cubicBezTo>
                  <a:pt x="4803" y="2040"/>
                  <a:pt x="4803" y="2005"/>
                  <a:pt x="4777" y="2014"/>
                </a:cubicBezTo>
                <a:cubicBezTo>
                  <a:pt x="4759" y="2014"/>
                  <a:pt x="4759" y="2031"/>
                  <a:pt x="4768" y="2049"/>
                </a:cubicBezTo>
                <a:cubicBezTo>
                  <a:pt x="4697" y="2049"/>
                  <a:pt x="4644" y="2058"/>
                  <a:pt x="4609" y="2129"/>
                </a:cubicBezTo>
                <a:cubicBezTo>
                  <a:pt x="4574" y="2129"/>
                  <a:pt x="4539" y="2120"/>
                  <a:pt x="4486" y="2146"/>
                </a:cubicBezTo>
                <a:cubicBezTo>
                  <a:pt x="4494" y="2173"/>
                  <a:pt x="4512" y="2164"/>
                  <a:pt x="4530" y="2155"/>
                </a:cubicBezTo>
                <a:cubicBezTo>
                  <a:pt x="4521" y="2190"/>
                  <a:pt x="4486" y="2182"/>
                  <a:pt x="4450" y="2217"/>
                </a:cubicBezTo>
                <a:cubicBezTo>
                  <a:pt x="4424" y="2234"/>
                  <a:pt x="4468" y="2270"/>
                  <a:pt x="4459" y="2287"/>
                </a:cubicBezTo>
                <a:cubicBezTo>
                  <a:pt x="4406" y="2296"/>
                  <a:pt x="4424" y="2349"/>
                  <a:pt x="4406" y="2376"/>
                </a:cubicBezTo>
                <a:cubicBezTo>
                  <a:pt x="4397" y="2385"/>
                  <a:pt x="4362" y="2393"/>
                  <a:pt x="4353" y="2411"/>
                </a:cubicBezTo>
                <a:cubicBezTo>
                  <a:pt x="4335" y="2429"/>
                  <a:pt x="4309" y="2455"/>
                  <a:pt x="4282" y="2473"/>
                </a:cubicBezTo>
                <a:cubicBezTo>
                  <a:pt x="4247" y="2491"/>
                  <a:pt x="4221" y="2517"/>
                  <a:pt x="4185" y="2544"/>
                </a:cubicBezTo>
                <a:cubicBezTo>
                  <a:pt x="4150" y="2570"/>
                  <a:pt x="4115" y="2588"/>
                  <a:pt x="4079" y="2614"/>
                </a:cubicBezTo>
                <a:lnTo>
                  <a:pt x="4026" y="2649"/>
                </a:lnTo>
                <a:cubicBezTo>
                  <a:pt x="4009" y="2667"/>
                  <a:pt x="4000" y="2676"/>
                  <a:pt x="3982" y="2694"/>
                </a:cubicBezTo>
                <a:cubicBezTo>
                  <a:pt x="3956" y="2711"/>
                  <a:pt x="3947" y="2773"/>
                  <a:pt x="3894" y="2747"/>
                </a:cubicBezTo>
                <a:cubicBezTo>
                  <a:pt x="3867" y="2764"/>
                  <a:pt x="3894" y="2782"/>
                  <a:pt x="3876" y="2800"/>
                </a:cubicBezTo>
                <a:cubicBezTo>
                  <a:pt x="3814" y="2853"/>
                  <a:pt x="3762" y="2906"/>
                  <a:pt x="3717" y="2959"/>
                </a:cubicBezTo>
                <a:cubicBezTo>
                  <a:pt x="3664" y="3003"/>
                  <a:pt x="3620" y="3047"/>
                  <a:pt x="3558" y="3073"/>
                </a:cubicBezTo>
                <a:cubicBezTo>
                  <a:pt x="3567" y="3003"/>
                  <a:pt x="3656" y="3003"/>
                  <a:pt x="3673" y="2932"/>
                </a:cubicBezTo>
                <a:cubicBezTo>
                  <a:pt x="3656" y="2879"/>
                  <a:pt x="3611" y="2950"/>
                  <a:pt x="3594" y="2976"/>
                </a:cubicBezTo>
                <a:cubicBezTo>
                  <a:pt x="3576" y="2994"/>
                  <a:pt x="3541" y="3003"/>
                  <a:pt x="3550" y="3003"/>
                </a:cubicBezTo>
                <a:cubicBezTo>
                  <a:pt x="3523" y="3029"/>
                  <a:pt x="3541" y="3064"/>
                  <a:pt x="3514" y="3082"/>
                </a:cubicBezTo>
                <a:cubicBezTo>
                  <a:pt x="3426" y="3126"/>
                  <a:pt x="3347" y="3197"/>
                  <a:pt x="3355" y="3276"/>
                </a:cubicBezTo>
                <a:cubicBezTo>
                  <a:pt x="3241" y="3374"/>
                  <a:pt x="3196" y="3497"/>
                  <a:pt x="3090" y="3532"/>
                </a:cubicBezTo>
                <a:cubicBezTo>
                  <a:pt x="3073" y="3638"/>
                  <a:pt x="2923" y="3753"/>
                  <a:pt x="2843" y="3842"/>
                </a:cubicBezTo>
                <a:cubicBezTo>
                  <a:pt x="2870" y="3912"/>
                  <a:pt x="2746" y="3974"/>
                  <a:pt x="2675" y="4071"/>
                </a:cubicBezTo>
                <a:cubicBezTo>
                  <a:pt x="2631" y="4142"/>
                  <a:pt x="2596" y="4230"/>
                  <a:pt x="2561" y="4283"/>
                </a:cubicBezTo>
                <a:cubicBezTo>
                  <a:pt x="2499" y="4371"/>
                  <a:pt x="2437" y="4451"/>
                  <a:pt x="2393" y="4530"/>
                </a:cubicBezTo>
                <a:cubicBezTo>
                  <a:pt x="2349" y="4601"/>
                  <a:pt x="2260" y="4654"/>
                  <a:pt x="2269" y="4733"/>
                </a:cubicBezTo>
                <a:cubicBezTo>
                  <a:pt x="2207" y="4751"/>
                  <a:pt x="2234" y="4804"/>
                  <a:pt x="2207" y="4848"/>
                </a:cubicBezTo>
                <a:cubicBezTo>
                  <a:pt x="2190" y="4866"/>
                  <a:pt x="2181" y="4866"/>
                  <a:pt x="2163" y="4883"/>
                </a:cubicBezTo>
                <a:cubicBezTo>
                  <a:pt x="2146" y="4919"/>
                  <a:pt x="2119" y="4963"/>
                  <a:pt x="2102" y="5007"/>
                </a:cubicBezTo>
                <a:cubicBezTo>
                  <a:pt x="2084" y="5060"/>
                  <a:pt x="2066" y="5113"/>
                  <a:pt x="2040" y="5157"/>
                </a:cubicBezTo>
                <a:cubicBezTo>
                  <a:pt x="2022" y="5210"/>
                  <a:pt x="1978" y="5245"/>
                  <a:pt x="1951" y="5290"/>
                </a:cubicBezTo>
                <a:cubicBezTo>
                  <a:pt x="1943" y="5316"/>
                  <a:pt x="1951" y="5351"/>
                  <a:pt x="1943" y="5387"/>
                </a:cubicBezTo>
                <a:cubicBezTo>
                  <a:pt x="1925" y="5422"/>
                  <a:pt x="1890" y="5440"/>
                  <a:pt x="1881" y="5475"/>
                </a:cubicBezTo>
                <a:cubicBezTo>
                  <a:pt x="1854" y="5528"/>
                  <a:pt x="1872" y="5590"/>
                  <a:pt x="1828" y="5625"/>
                </a:cubicBezTo>
                <a:cubicBezTo>
                  <a:pt x="1819" y="5634"/>
                  <a:pt x="1837" y="5643"/>
                  <a:pt x="1854" y="5652"/>
                </a:cubicBezTo>
                <a:cubicBezTo>
                  <a:pt x="1828" y="5678"/>
                  <a:pt x="1801" y="5705"/>
                  <a:pt x="1784" y="5758"/>
                </a:cubicBezTo>
                <a:cubicBezTo>
                  <a:pt x="1739" y="5784"/>
                  <a:pt x="1678" y="5793"/>
                  <a:pt x="1660" y="5881"/>
                </a:cubicBezTo>
                <a:cubicBezTo>
                  <a:pt x="1607" y="5899"/>
                  <a:pt x="1607" y="5802"/>
                  <a:pt x="1528" y="5784"/>
                </a:cubicBezTo>
                <a:cubicBezTo>
                  <a:pt x="1483" y="5784"/>
                  <a:pt x="1501" y="5864"/>
                  <a:pt x="1492" y="5890"/>
                </a:cubicBezTo>
                <a:cubicBezTo>
                  <a:pt x="1501" y="5916"/>
                  <a:pt x="1519" y="5890"/>
                  <a:pt x="1545" y="5925"/>
                </a:cubicBezTo>
                <a:cubicBezTo>
                  <a:pt x="1536" y="5978"/>
                  <a:pt x="1475" y="5934"/>
                  <a:pt x="1457" y="5978"/>
                </a:cubicBezTo>
                <a:cubicBezTo>
                  <a:pt x="1422" y="6022"/>
                  <a:pt x="1483" y="6031"/>
                  <a:pt x="1457" y="6075"/>
                </a:cubicBezTo>
                <a:cubicBezTo>
                  <a:pt x="1439" y="6067"/>
                  <a:pt x="1422" y="6084"/>
                  <a:pt x="1395" y="6067"/>
                </a:cubicBezTo>
                <a:cubicBezTo>
                  <a:pt x="1369" y="6120"/>
                  <a:pt x="1404" y="6137"/>
                  <a:pt x="1377" y="6181"/>
                </a:cubicBezTo>
                <a:cubicBezTo>
                  <a:pt x="1360" y="6181"/>
                  <a:pt x="1360" y="6155"/>
                  <a:pt x="1342" y="6155"/>
                </a:cubicBezTo>
                <a:cubicBezTo>
                  <a:pt x="1333" y="6208"/>
                  <a:pt x="1333" y="6261"/>
                  <a:pt x="1289" y="6287"/>
                </a:cubicBezTo>
                <a:cubicBezTo>
                  <a:pt x="1289" y="6305"/>
                  <a:pt x="1307" y="6296"/>
                  <a:pt x="1307" y="6287"/>
                </a:cubicBezTo>
                <a:cubicBezTo>
                  <a:pt x="1307" y="6340"/>
                  <a:pt x="1280" y="6437"/>
                  <a:pt x="1245" y="6464"/>
                </a:cubicBezTo>
                <a:cubicBezTo>
                  <a:pt x="1245" y="6499"/>
                  <a:pt x="1289" y="6490"/>
                  <a:pt x="1245" y="6517"/>
                </a:cubicBezTo>
                <a:cubicBezTo>
                  <a:pt x="1254" y="6561"/>
                  <a:pt x="1263" y="6596"/>
                  <a:pt x="1289" y="6614"/>
                </a:cubicBezTo>
                <a:cubicBezTo>
                  <a:pt x="1272" y="6632"/>
                  <a:pt x="1236" y="6632"/>
                  <a:pt x="1227" y="6649"/>
                </a:cubicBezTo>
                <a:cubicBezTo>
                  <a:pt x="1227" y="6667"/>
                  <a:pt x="1236" y="6676"/>
                  <a:pt x="1236" y="6702"/>
                </a:cubicBezTo>
                <a:cubicBezTo>
                  <a:pt x="1272" y="6702"/>
                  <a:pt x="1280" y="6685"/>
                  <a:pt x="1324" y="6702"/>
                </a:cubicBezTo>
                <a:cubicBezTo>
                  <a:pt x="1316" y="6738"/>
                  <a:pt x="1307" y="6720"/>
                  <a:pt x="1289" y="6711"/>
                </a:cubicBezTo>
                <a:cubicBezTo>
                  <a:pt x="1272" y="6746"/>
                  <a:pt x="1307" y="6755"/>
                  <a:pt x="1298" y="6791"/>
                </a:cubicBezTo>
                <a:cubicBezTo>
                  <a:pt x="1280" y="6826"/>
                  <a:pt x="1166" y="6844"/>
                  <a:pt x="1254" y="6888"/>
                </a:cubicBezTo>
                <a:cubicBezTo>
                  <a:pt x="1272" y="6888"/>
                  <a:pt x="1280" y="6844"/>
                  <a:pt x="1263" y="6844"/>
                </a:cubicBezTo>
                <a:cubicBezTo>
                  <a:pt x="1280" y="6817"/>
                  <a:pt x="1324" y="6835"/>
                  <a:pt x="1351" y="6826"/>
                </a:cubicBezTo>
                <a:cubicBezTo>
                  <a:pt x="1360" y="6861"/>
                  <a:pt x="1369" y="6888"/>
                  <a:pt x="1360" y="6941"/>
                </a:cubicBezTo>
                <a:cubicBezTo>
                  <a:pt x="1324" y="6932"/>
                  <a:pt x="1369" y="6861"/>
                  <a:pt x="1316" y="6861"/>
                </a:cubicBezTo>
                <a:cubicBezTo>
                  <a:pt x="1280" y="6914"/>
                  <a:pt x="1298" y="7029"/>
                  <a:pt x="1342" y="7056"/>
                </a:cubicBezTo>
                <a:cubicBezTo>
                  <a:pt x="1324" y="7109"/>
                  <a:pt x="1351" y="7188"/>
                  <a:pt x="1280" y="7179"/>
                </a:cubicBezTo>
                <a:cubicBezTo>
                  <a:pt x="1263" y="7232"/>
                  <a:pt x="1316" y="7223"/>
                  <a:pt x="1307" y="7267"/>
                </a:cubicBezTo>
                <a:cubicBezTo>
                  <a:pt x="1298" y="7294"/>
                  <a:pt x="1289" y="7259"/>
                  <a:pt x="1289" y="7241"/>
                </a:cubicBezTo>
                <a:cubicBezTo>
                  <a:pt x="1245" y="7250"/>
                  <a:pt x="1236" y="7329"/>
                  <a:pt x="1174" y="7285"/>
                </a:cubicBezTo>
                <a:cubicBezTo>
                  <a:pt x="1148" y="7303"/>
                  <a:pt x="1148" y="7373"/>
                  <a:pt x="1174" y="7391"/>
                </a:cubicBezTo>
                <a:cubicBezTo>
                  <a:pt x="1201" y="7373"/>
                  <a:pt x="1192" y="7338"/>
                  <a:pt x="1201" y="7312"/>
                </a:cubicBezTo>
                <a:cubicBezTo>
                  <a:pt x="1227" y="7338"/>
                  <a:pt x="1289" y="7285"/>
                  <a:pt x="1298" y="7356"/>
                </a:cubicBezTo>
                <a:cubicBezTo>
                  <a:pt x="1298" y="7418"/>
                  <a:pt x="1272" y="7338"/>
                  <a:pt x="1236" y="7356"/>
                </a:cubicBezTo>
                <a:cubicBezTo>
                  <a:pt x="1245" y="7409"/>
                  <a:pt x="1289" y="7418"/>
                  <a:pt x="1245" y="7444"/>
                </a:cubicBezTo>
                <a:cubicBezTo>
                  <a:pt x="1254" y="7488"/>
                  <a:pt x="1272" y="7426"/>
                  <a:pt x="1298" y="7435"/>
                </a:cubicBezTo>
                <a:cubicBezTo>
                  <a:pt x="1289" y="7453"/>
                  <a:pt x="1289" y="7479"/>
                  <a:pt x="1289" y="7506"/>
                </a:cubicBezTo>
                <a:cubicBezTo>
                  <a:pt x="1298" y="7524"/>
                  <a:pt x="1298" y="7559"/>
                  <a:pt x="1298" y="7576"/>
                </a:cubicBezTo>
                <a:cubicBezTo>
                  <a:pt x="1280" y="7612"/>
                  <a:pt x="1236" y="7568"/>
                  <a:pt x="1227" y="7621"/>
                </a:cubicBezTo>
                <a:cubicBezTo>
                  <a:pt x="1236" y="7647"/>
                  <a:pt x="1245" y="7656"/>
                  <a:pt x="1263" y="7656"/>
                </a:cubicBezTo>
                <a:cubicBezTo>
                  <a:pt x="1289" y="7647"/>
                  <a:pt x="1263" y="7612"/>
                  <a:pt x="1289" y="7612"/>
                </a:cubicBezTo>
                <a:cubicBezTo>
                  <a:pt x="1342" y="7585"/>
                  <a:pt x="1316" y="7647"/>
                  <a:pt x="1333" y="7674"/>
                </a:cubicBezTo>
                <a:cubicBezTo>
                  <a:pt x="1386" y="7656"/>
                  <a:pt x="1333" y="7621"/>
                  <a:pt x="1333" y="7576"/>
                </a:cubicBezTo>
                <a:cubicBezTo>
                  <a:pt x="1413" y="7585"/>
                  <a:pt x="1360" y="7665"/>
                  <a:pt x="1386" y="7735"/>
                </a:cubicBezTo>
                <a:cubicBezTo>
                  <a:pt x="1369" y="7735"/>
                  <a:pt x="1360" y="7718"/>
                  <a:pt x="1342" y="7718"/>
                </a:cubicBezTo>
                <a:cubicBezTo>
                  <a:pt x="1377" y="7806"/>
                  <a:pt x="1316" y="7815"/>
                  <a:pt x="1289" y="7859"/>
                </a:cubicBezTo>
                <a:cubicBezTo>
                  <a:pt x="1298" y="7868"/>
                  <a:pt x="1307" y="7868"/>
                  <a:pt x="1316" y="7886"/>
                </a:cubicBezTo>
                <a:cubicBezTo>
                  <a:pt x="1351" y="7850"/>
                  <a:pt x="1369" y="7806"/>
                  <a:pt x="1430" y="7780"/>
                </a:cubicBezTo>
                <a:cubicBezTo>
                  <a:pt x="1422" y="7815"/>
                  <a:pt x="1413" y="7841"/>
                  <a:pt x="1369" y="7850"/>
                </a:cubicBezTo>
                <a:cubicBezTo>
                  <a:pt x="1369" y="7903"/>
                  <a:pt x="1395" y="7903"/>
                  <a:pt x="1430" y="7912"/>
                </a:cubicBezTo>
                <a:cubicBezTo>
                  <a:pt x="1422" y="7930"/>
                  <a:pt x="1404" y="7947"/>
                  <a:pt x="1377" y="7956"/>
                </a:cubicBezTo>
                <a:cubicBezTo>
                  <a:pt x="1395" y="7991"/>
                  <a:pt x="1413" y="7956"/>
                  <a:pt x="1413" y="8027"/>
                </a:cubicBezTo>
                <a:cubicBezTo>
                  <a:pt x="1413" y="8053"/>
                  <a:pt x="1430" y="8089"/>
                  <a:pt x="1404" y="8089"/>
                </a:cubicBezTo>
                <a:cubicBezTo>
                  <a:pt x="1430" y="8133"/>
                  <a:pt x="1448" y="8071"/>
                  <a:pt x="1483" y="8089"/>
                </a:cubicBezTo>
                <a:lnTo>
                  <a:pt x="1475" y="8053"/>
                </a:lnTo>
                <a:cubicBezTo>
                  <a:pt x="1501" y="8053"/>
                  <a:pt x="1519" y="8142"/>
                  <a:pt x="1457" y="8142"/>
                </a:cubicBezTo>
                <a:cubicBezTo>
                  <a:pt x="1492" y="8195"/>
                  <a:pt x="1475" y="8230"/>
                  <a:pt x="1492" y="8274"/>
                </a:cubicBezTo>
                <a:cubicBezTo>
                  <a:pt x="1510" y="8239"/>
                  <a:pt x="1466" y="8133"/>
                  <a:pt x="1536" y="8142"/>
                </a:cubicBezTo>
                <a:cubicBezTo>
                  <a:pt x="1554" y="8177"/>
                  <a:pt x="1510" y="8186"/>
                  <a:pt x="1519" y="8221"/>
                </a:cubicBezTo>
                <a:cubicBezTo>
                  <a:pt x="1528" y="8230"/>
                  <a:pt x="1545" y="8230"/>
                  <a:pt x="1545" y="8239"/>
                </a:cubicBezTo>
                <a:cubicBezTo>
                  <a:pt x="1572" y="8230"/>
                  <a:pt x="1572" y="8212"/>
                  <a:pt x="1598" y="8203"/>
                </a:cubicBezTo>
                <a:cubicBezTo>
                  <a:pt x="1589" y="8177"/>
                  <a:pt x="1572" y="8177"/>
                  <a:pt x="1563" y="8159"/>
                </a:cubicBezTo>
                <a:cubicBezTo>
                  <a:pt x="1589" y="8124"/>
                  <a:pt x="1625" y="8221"/>
                  <a:pt x="1607" y="8256"/>
                </a:cubicBezTo>
                <a:cubicBezTo>
                  <a:pt x="1581" y="8274"/>
                  <a:pt x="1572" y="8256"/>
                  <a:pt x="1545" y="8274"/>
                </a:cubicBezTo>
                <a:cubicBezTo>
                  <a:pt x="1589" y="8309"/>
                  <a:pt x="1625" y="8389"/>
                  <a:pt x="1589" y="8433"/>
                </a:cubicBezTo>
                <a:cubicBezTo>
                  <a:pt x="1625" y="8442"/>
                  <a:pt x="1625" y="8398"/>
                  <a:pt x="1642" y="8371"/>
                </a:cubicBezTo>
                <a:cubicBezTo>
                  <a:pt x="1678" y="8389"/>
                  <a:pt x="1678" y="8424"/>
                  <a:pt x="1678" y="8468"/>
                </a:cubicBezTo>
                <a:cubicBezTo>
                  <a:pt x="1678" y="8512"/>
                  <a:pt x="1687" y="8548"/>
                  <a:pt x="1731" y="8574"/>
                </a:cubicBezTo>
                <a:cubicBezTo>
                  <a:pt x="1766" y="8601"/>
                  <a:pt x="1695" y="8618"/>
                  <a:pt x="1748" y="8645"/>
                </a:cubicBezTo>
                <a:cubicBezTo>
                  <a:pt x="1757" y="8680"/>
                  <a:pt x="1792" y="8636"/>
                  <a:pt x="1810" y="8654"/>
                </a:cubicBezTo>
                <a:cubicBezTo>
                  <a:pt x="1828" y="8724"/>
                  <a:pt x="1872" y="8733"/>
                  <a:pt x="1863" y="8786"/>
                </a:cubicBezTo>
                <a:cubicBezTo>
                  <a:pt x="1881" y="8795"/>
                  <a:pt x="1898" y="8777"/>
                  <a:pt x="1916" y="8795"/>
                </a:cubicBezTo>
                <a:cubicBezTo>
                  <a:pt x="1934" y="8795"/>
                  <a:pt x="1960" y="8769"/>
                  <a:pt x="1987" y="8777"/>
                </a:cubicBezTo>
                <a:cubicBezTo>
                  <a:pt x="1987" y="8760"/>
                  <a:pt x="1996" y="8751"/>
                  <a:pt x="2013" y="8769"/>
                </a:cubicBezTo>
                <a:cubicBezTo>
                  <a:pt x="1987" y="8804"/>
                  <a:pt x="1925" y="8804"/>
                  <a:pt x="1951" y="8848"/>
                </a:cubicBezTo>
                <a:cubicBezTo>
                  <a:pt x="1978" y="8874"/>
                  <a:pt x="1951" y="8821"/>
                  <a:pt x="1987" y="8804"/>
                </a:cubicBezTo>
                <a:cubicBezTo>
                  <a:pt x="2013" y="8848"/>
                  <a:pt x="2066" y="8830"/>
                  <a:pt x="2093" y="8857"/>
                </a:cubicBezTo>
                <a:cubicBezTo>
                  <a:pt x="2119" y="8883"/>
                  <a:pt x="2119" y="8945"/>
                  <a:pt x="2172" y="8972"/>
                </a:cubicBezTo>
                <a:cubicBezTo>
                  <a:pt x="2190" y="8989"/>
                  <a:pt x="2199" y="8910"/>
                  <a:pt x="2225" y="8954"/>
                </a:cubicBezTo>
                <a:cubicBezTo>
                  <a:pt x="2260" y="8972"/>
                  <a:pt x="2216" y="8972"/>
                  <a:pt x="2216" y="8989"/>
                </a:cubicBezTo>
                <a:cubicBezTo>
                  <a:pt x="2216" y="9007"/>
                  <a:pt x="2252" y="9016"/>
                  <a:pt x="2225" y="9042"/>
                </a:cubicBezTo>
                <a:cubicBezTo>
                  <a:pt x="2278" y="9060"/>
                  <a:pt x="2269" y="9007"/>
                  <a:pt x="2305" y="8989"/>
                </a:cubicBezTo>
                <a:cubicBezTo>
                  <a:pt x="2331" y="9025"/>
                  <a:pt x="2384" y="9060"/>
                  <a:pt x="2428" y="9060"/>
                </a:cubicBezTo>
                <a:cubicBezTo>
                  <a:pt x="2446" y="9095"/>
                  <a:pt x="2411" y="9095"/>
                  <a:pt x="2384" y="9122"/>
                </a:cubicBezTo>
                <a:cubicBezTo>
                  <a:pt x="2393" y="9157"/>
                  <a:pt x="2464" y="9157"/>
                  <a:pt x="2517" y="9166"/>
                </a:cubicBezTo>
                <a:cubicBezTo>
                  <a:pt x="2481" y="9210"/>
                  <a:pt x="2499" y="9228"/>
                  <a:pt x="2437" y="9228"/>
                </a:cubicBezTo>
                <a:cubicBezTo>
                  <a:pt x="2437" y="9245"/>
                  <a:pt x="2464" y="9254"/>
                  <a:pt x="2481" y="9263"/>
                </a:cubicBezTo>
                <a:cubicBezTo>
                  <a:pt x="2517" y="9281"/>
                  <a:pt x="2517" y="9210"/>
                  <a:pt x="2534" y="9192"/>
                </a:cubicBezTo>
                <a:cubicBezTo>
                  <a:pt x="2569" y="9210"/>
                  <a:pt x="2587" y="9148"/>
                  <a:pt x="2631" y="9175"/>
                </a:cubicBezTo>
                <a:cubicBezTo>
                  <a:pt x="2649" y="9184"/>
                  <a:pt x="2649" y="9157"/>
                  <a:pt x="2658" y="9139"/>
                </a:cubicBezTo>
                <a:cubicBezTo>
                  <a:pt x="2737" y="9192"/>
                  <a:pt x="2834" y="9201"/>
                  <a:pt x="2905" y="9245"/>
                </a:cubicBezTo>
                <a:cubicBezTo>
                  <a:pt x="2923" y="9245"/>
                  <a:pt x="2923" y="9228"/>
                  <a:pt x="2932" y="9219"/>
                </a:cubicBezTo>
                <a:cubicBezTo>
                  <a:pt x="2984" y="9245"/>
                  <a:pt x="3037" y="9245"/>
                  <a:pt x="3073" y="9263"/>
                </a:cubicBezTo>
                <a:cubicBezTo>
                  <a:pt x="3082" y="9263"/>
                  <a:pt x="3064" y="9289"/>
                  <a:pt x="3073" y="9289"/>
                </a:cubicBezTo>
                <a:cubicBezTo>
                  <a:pt x="3082" y="9307"/>
                  <a:pt x="3135" y="9298"/>
                  <a:pt x="3143" y="9316"/>
                </a:cubicBezTo>
                <a:cubicBezTo>
                  <a:pt x="3161" y="9316"/>
                  <a:pt x="3161" y="9289"/>
                  <a:pt x="3188" y="9289"/>
                </a:cubicBezTo>
                <a:cubicBezTo>
                  <a:pt x="3214" y="9245"/>
                  <a:pt x="3135" y="9263"/>
                  <a:pt x="3170" y="9228"/>
                </a:cubicBezTo>
                <a:cubicBezTo>
                  <a:pt x="3249" y="9201"/>
                  <a:pt x="3188" y="9325"/>
                  <a:pt x="3285" y="9289"/>
                </a:cubicBezTo>
                <a:cubicBezTo>
                  <a:pt x="3285" y="9316"/>
                  <a:pt x="3267" y="9307"/>
                  <a:pt x="3258" y="9325"/>
                </a:cubicBezTo>
                <a:cubicBezTo>
                  <a:pt x="3302" y="9360"/>
                  <a:pt x="3364" y="9307"/>
                  <a:pt x="3373" y="9351"/>
                </a:cubicBezTo>
                <a:cubicBezTo>
                  <a:pt x="3399" y="9360"/>
                  <a:pt x="3399" y="9334"/>
                  <a:pt x="3399" y="9316"/>
                </a:cubicBezTo>
                <a:cubicBezTo>
                  <a:pt x="3497" y="9360"/>
                  <a:pt x="3558" y="9351"/>
                  <a:pt x="3656" y="9360"/>
                </a:cubicBezTo>
                <a:cubicBezTo>
                  <a:pt x="3647" y="9378"/>
                  <a:pt x="3603" y="9351"/>
                  <a:pt x="3603" y="9378"/>
                </a:cubicBezTo>
                <a:cubicBezTo>
                  <a:pt x="3611" y="9431"/>
                  <a:pt x="3797" y="9360"/>
                  <a:pt x="3673" y="9351"/>
                </a:cubicBezTo>
                <a:cubicBezTo>
                  <a:pt x="3691" y="9316"/>
                  <a:pt x="3762" y="9360"/>
                  <a:pt x="3806" y="9360"/>
                </a:cubicBezTo>
                <a:cubicBezTo>
                  <a:pt x="3788" y="9387"/>
                  <a:pt x="3806" y="9404"/>
                  <a:pt x="3806" y="9422"/>
                </a:cubicBezTo>
                <a:cubicBezTo>
                  <a:pt x="3823" y="9422"/>
                  <a:pt x="3823" y="9413"/>
                  <a:pt x="3806" y="9413"/>
                </a:cubicBezTo>
                <a:cubicBezTo>
                  <a:pt x="3867" y="9369"/>
                  <a:pt x="3973" y="9501"/>
                  <a:pt x="4018" y="9422"/>
                </a:cubicBezTo>
                <a:cubicBezTo>
                  <a:pt x="4079" y="9431"/>
                  <a:pt x="4044" y="9484"/>
                  <a:pt x="4124" y="9484"/>
                </a:cubicBezTo>
                <a:cubicBezTo>
                  <a:pt x="4132" y="9457"/>
                  <a:pt x="4097" y="9448"/>
                  <a:pt x="4071" y="9440"/>
                </a:cubicBezTo>
                <a:cubicBezTo>
                  <a:pt x="4097" y="9413"/>
                  <a:pt x="4177" y="9466"/>
                  <a:pt x="4203" y="9493"/>
                </a:cubicBezTo>
                <a:cubicBezTo>
                  <a:pt x="4229" y="9493"/>
                  <a:pt x="4185" y="9431"/>
                  <a:pt x="4265" y="9457"/>
                </a:cubicBezTo>
                <a:cubicBezTo>
                  <a:pt x="4309" y="9466"/>
                  <a:pt x="4300" y="9493"/>
                  <a:pt x="4291" y="9510"/>
                </a:cubicBezTo>
                <a:cubicBezTo>
                  <a:pt x="4353" y="9537"/>
                  <a:pt x="4415" y="9510"/>
                  <a:pt x="4486" y="9519"/>
                </a:cubicBezTo>
                <a:cubicBezTo>
                  <a:pt x="4503" y="9528"/>
                  <a:pt x="4503" y="9546"/>
                  <a:pt x="4521" y="9546"/>
                </a:cubicBezTo>
                <a:cubicBezTo>
                  <a:pt x="4547" y="9554"/>
                  <a:pt x="4556" y="9546"/>
                  <a:pt x="4565" y="9546"/>
                </a:cubicBezTo>
                <a:cubicBezTo>
                  <a:pt x="4609" y="9554"/>
                  <a:pt x="4680" y="9590"/>
                  <a:pt x="4759" y="9607"/>
                </a:cubicBezTo>
                <a:cubicBezTo>
                  <a:pt x="4795" y="9607"/>
                  <a:pt x="4848" y="9634"/>
                  <a:pt x="4883" y="9643"/>
                </a:cubicBezTo>
                <a:cubicBezTo>
                  <a:pt x="4927" y="9660"/>
                  <a:pt x="4980" y="9634"/>
                  <a:pt x="5007" y="9687"/>
                </a:cubicBezTo>
                <a:cubicBezTo>
                  <a:pt x="5015" y="9696"/>
                  <a:pt x="5042" y="9722"/>
                  <a:pt x="5068" y="9722"/>
                </a:cubicBezTo>
                <a:cubicBezTo>
                  <a:pt x="5077" y="9722"/>
                  <a:pt x="5095" y="9696"/>
                  <a:pt x="5095" y="9696"/>
                </a:cubicBezTo>
                <a:cubicBezTo>
                  <a:pt x="5104" y="9696"/>
                  <a:pt x="5201" y="9802"/>
                  <a:pt x="5245" y="9731"/>
                </a:cubicBezTo>
                <a:cubicBezTo>
                  <a:pt x="5316" y="9749"/>
                  <a:pt x="5351" y="9757"/>
                  <a:pt x="5457" y="9784"/>
                </a:cubicBezTo>
                <a:cubicBezTo>
                  <a:pt x="5474" y="9793"/>
                  <a:pt x="5536" y="9802"/>
                  <a:pt x="5527" y="9793"/>
                </a:cubicBezTo>
                <a:cubicBezTo>
                  <a:pt x="5545" y="9810"/>
                  <a:pt x="5545" y="9837"/>
                  <a:pt x="5572" y="9846"/>
                </a:cubicBezTo>
                <a:cubicBezTo>
                  <a:pt x="5625" y="9863"/>
                  <a:pt x="5633" y="9810"/>
                  <a:pt x="5651" y="9872"/>
                </a:cubicBezTo>
                <a:cubicBezTo>
                  <a:pt x="5678" y="9863"/>
                  <a:pt x="5695" y="9855"/>
                  <a:pt x="5722" y="9846"/>
                </a:cubicBezTo>
                <a:cubicBezTo>
                  <a:pt x="5969" y="9925"/>
                  <a:pt x="6216" y="10005"/>
                  <a:pt x="6446" y="10040"/>
                </a:cubicBezTo>
                <a:cubicBezTo>
                  <a:pt x="6455" y="10058"/>
                  <a:pt x="6455" y="10075"/>
                  <a:pt x="6463" y="10093"/>
                </a:cubicBezTo>
                <a:cubicBezTo>
                  <a:pt x="6649" y="10084"/>
                  <a:pt x="6808" y="10146"/>
                  <a:pt x="6967" y="10181"/>
                </a:cubicBezTo>
                <a:cubicBezTo>
                  <a:pt x="7011" y="10199"/>
                  <a:pt x="7002" y="10128"/>
                  <a:pt x="7046" y="10164"/>
                </a:cubicBezTo>
                <a:cubicBezTo>
                  <a:pt x="7029" y="10199"/>
                  <a:pt x="7046" y="10225"/>
                  <a:pt x="7073" y="10252"/>
                </a:cubicBezTo>
                <a:cubicBezTo>
                  <a:pt x="7099" y="10208"/>
                  <a:pt x="7037" y="10208"/>
                  <a:pt x="7064" y="10164"/>
                </a:cubicBezTo>
                <a:cubicBezTo>
                  <a:pt x="7108" y="10181"/>
                  <a:pt x="7143" y="10190"/>
                  <a:pt x="7134" y="10225"/>
                </a:cubicBezTo>
                <a:cubicBezTo>
                  <a:pt x="7161" y="10225"/>
                  <a:pt x="7179" y="10208"/>
                  <a:pt x="7187" y="10181"/>
                </a:cubicBezTo>
                <a:cubicBezTo>
                  <a:pt x="7302" y="10208"/>
                  <a:pt x="7338" y="10234"/>
                  <a:pt x="7470" y="10270"/>
                </a:cubicBezTo>
                <a:cubicBezTo>
                  <a:pt x="7399" y="10323"/>
                  <a:pt x="7399" y="10331"/>
                  <a:pt x="7364" y="10411"/>
                </a:cubicBezTo>
                <a:cubicBezTo>
                  <a:pt x="7399" y="10429"/>
                  <a:pt x="7399" y="10402"/>
                  <a:pt x="7408" y="10384"/>
                </a:cubicBezTo>
                <a:cubicBezTo>
                  <a:pt x="7452" y="10402"/>
                  <a:pt x="7435" y="10455"/>
                  <a:pt x="7444" y="10490"/>
                </a:cubicBezTo>
                <a:cubicBezTo>
                  <a:pt x="7532" y="10490"/>
                  <a:pt x="7594" y="10561"/>
                  <a:pt x="7655" y="10526"/>
                </a:cubicBezTo>
                <a:cubicBezTo>
                  <a:pt x="7691" y="10526"/>
                  <a:pt x="7664" y="10561"/>
                  <a:pt x="7691" y="10570"/>
                </a:cubicBezTo>
                <a:cubicBezTo>
                  <a:pt x="7708" y="10570"/>
                  <a:pt x="7708" y="10543"/>
                  <a:pt x="7735" y="10552"/>
                </a:cubicBezTo>
                <a:cubicBezTo>
                  <a:pt x="7797" y="10552"/>
                  <a:pt x="7788" y="10587"/>
                  <a:pt x="7841" y="10596"/>
                </a:cubicBezTo>
                <a:cubicBezTo>
                  <a:pt x="7841" y="10632"/>
                  <a:pt x="7850" y="10667"/>
                  <a:pt x="7912" y="10667"/>
                </a:cubicBezTo>
                <a:cubicBezTo>
                  <a:pt x="7964" y="10632"/>
                  <a:pt x="7779" y="10614"/>
                  <a:pt x="7894" y="10614"/>
                </a:cubicBezTo>
                <a:cubicBezTo>
                  <a:pt x="7920" y="10614"/>
                  <a:pt x="7947" y="10632"/>
                  <a:pt x="7956" y="10632"/>
                </a:cubicBezTo>
                <a:cubicBezTo>
                  <a:pt x="8000" y="10640"/>
                  <a:pt x="8009" y="10623"/>
                  <a:pt x="8026" y="10623"/>
                </a:cubicBezTo>
                <a:cubicBezTo>
                  <a:pt x="8062" y="10632"/>
                  <a:pt x="8062" y="10649"/>
                  <a:pt x="8088" y="10658"/>
                </a:cubicBezTo>
                <a:cubicBezTo>
                  <a:pt x="8212" y="10693"/>
                  <a:pt x="8379" y="10711"/>
                  <a:pt x="8450" y="10746"/>
                </a:cubicBezTo>
                <a:cubicBezTo>
                  <a:pt x="8468" y="10746"/>
                  <a:pt x="8468" y="10720"/>
                  <a:pt x="8477" y="10702"/>
                </a:cubicBezTo>
                <a:cubicBezTo>
                  <a:pt x="8512" y="10729"/>
                  <a:pt x="8565" y="10746"/>
                  <a:pt x="8618" y="10755"/>
                </a:cubicBezTo>
                <a:cubicBezTo>
                  <a:pt x="8671" y="10755"/>
                  <a:pt x="8733" y="10755"/>
                  <a:pt x="8777" y="10738"/>
                </a:cubicBezTo>
                <a:cubicBezTo>
                  <a:pt x="8803" y="10738"/>
                  <a:pt x="8821" y="10764"/>
                  <a:pt x="8847" y="10773"/>
                </a:cubicBezTo>
                <a:cubicBezTo>
                  <a:pt x="8883" y="10782"/>
                  <a:pt x="8892" y="10755"/>
                  <a:pt x="8900" y="10755"/>
                </a:cubicBezTo>
                <a:cubicBezTo>
                  <a:pt x="8927" y="10755"/>
                  <a:pt x="8918" y="10782"/>
                  <a:pt x="8927" y="10791"/>
                </a:cubicBezTo>
                <a:cubicBezTo>
                  <a:pt x="8936" y="10799"/>
                  <a:pt x="9006" y="10791"/>
                  <a:pt x="9006" y="10791"/>
                </a:cubicBezTo>
                <a:cubicBezTo>
                  <a:pt x="9042" y="10799"/>
                  <a:pt x="9059" y="10782"/>
                  <a:pt x="9104" y="10799"/>
                </a:cubicBezTo>
                <a:cubicBezTo>
                  <a:pt x="9104" y="10782"/>
                  <a:pt x="9068" y="10782"/>
                  <a:pt x="9051" y="10773"/>
                </a:cubicBezTo>
                <a:cubicBezTo>
                  <a:pt x="9015" y="10738"/>
                  <a:pt x="9157" y="10782"/>
                  <a:pt x="9192" y="10791"/>
                </a:cubicBezTo>
                <a:cubicBezTo>
                  <a:pt x="9148" y="10817"/>
                  <a:pt x="9227" y="10844"/>
                  <a:pt x="9165" y="10861"/>
                </a:cubicBezTo>
                <a:cubicBezTo>
                  <a:pt x="9165" y="10896"/>
                  <a:pt x="9201" y="10826"/>
                  <a:pt x="9245" y="10861"/>
                </a:cubicBezTo>
                <a:cubicBezTo>
                  <a:pt x="9271" y="10826"/>
                  <a:pt x="9218" y="10799"/>
                  <a:pt x="9254" y="10799"/>
                </a:cubicBezTo>
                <a:cubicBezTo>
                  <a:pt x="9315" y="10808"/>
                  <a:pt x="9245" y="10817"/>
                  <a:pt x="9280" y="10852"/>
                </a:cubicBezTo>
                <a:cubicBezTo>
                  <a:pt x="9307" y="10861"/>
                  <a:pt x="9307" y="10817"/>
                  <a:pt x="9315" y="10808"/>
                </a:cubicBezTo>
                <a:cubicBezTo>
                  <a:pt x="9333" y="10808"/>
                  <a:pt x="9395" y="10844"/>
                  <a:pt x="9386" y="10791"/>
                </a:cubicBezTo>
                <a:cubicBezTo>
                  <a:pt x="9474" y="10799"/>
                  <a:pt x="9527" y="10826"/>
                  <a:pt x="9598" y="10844"/>
                </a:cubicBezTo>
                <a:cubicBezTo>
                  <a:pt x="9580" y="10888"/>
                  <a:pt x="9624" y="10905"/>
                  <a:pt x="9580" y="10932"/>
                </a:cubicBezTo>
                <a:cubicBezTo>
                  <a:pt x="9616" y="10949"/>
                  <a:pt x="9669" y="10967"/>
                  <a:pt x="9722" y="10976"/>
                </a:cubicBezTo>
                <a:cubicBezTo>
                  <a:pt x="9775" y="10976"/>
                  <a:pt x="9828" y="10976"/>
                  <a:pt x="9863" y="10967"/>
                </a:cubicBezTo>
                <a:cubicBezTo>
                  <a:pt x="9872" y="10967"/>
                  <a:pt x="9872" y="10958"/>
                  <a:pt x="9881" y="10941"/>
                </a:cubicBezTo>
                <a:cubicBezTo>
                  <a:pt x="10013" y="10941"/>
                  <a:pt x="10145" y="11002"/>
                  <a:pt x="10216" y="10958"/>
                </a:cubicBezTo>
                <a:cubicBezTo>
                  <a:pt x="10278" y="10976"/>
                  <a:pt x="10375" y="11002"/>
                  <a:pt x="10375" y="10932"/>
                </a:cubicBezTo>
                <a:cubicBezTo>
                  <a:pt x="10419" y="10949"/>
                  <a:pt x="10454" y="10914"/>
                  <a:pt x="10490" y="10914"/>
                </a:cubicBezTo>
                <a:cubicBezTo>
                  <a:pt x="10525" y="10914"/>
                  <a:pt x="10560" y="10932"/>
                  <a:pt x="10578" y="10932"/>
                </a:cubicBezTo>
                <a:cubicBezTo>
                  <a:pt x="10596" y="10923"/>
                  <a:pt x="10613" y="10896"/>
                  <a:pt x="10622" y="10896"/>
                </a:cubicBezTo>
                <a:cubicBezTo>
                  <a:pt x="10675" y="10879"/>
                  <a:pt x="10746" y="10888"/>
                  <a:pt x="10799" y="10870"/>
                </a:cubicBezTo>
                <a:cubicBezTo>
                  <a:pt x="10825" y="10870"/>
                  <a:pt x="10852" y="10861"/>
                  <a:pt x="10887" y="10861"/>
                </a:cubicBezTo>
                <a:cubicBezTo>
                  <a:pt x="10905" y="10861"/>
                  <a:pt x="10931" y="10852"/>
                  <a:pt x="10949" y="10852"/>
                </a:cubicBezTo>
                <a:cubicBezTo>
                  <a:pt x="10967" y="10844"/>
                  <a:pt x="10984" y="10844"/>
                  <a:pt x="11002" y="10835"/>
                </a:cubicBezTo>
                <a:cubicBezTo>
                  <a:pt x="11037" y="10817"/>
                  <a:pt x="11064" y="10782"/>
                  <a:pt x="11108" y="10773"/>
                </a:cubicBezTo>
                <a:cubicBezTo>
                  <a:pt x="11152" y="10764"/>
                  <a:pt x="11196" y="10755"/>
                  <a:pt x="11240" y="10729"/>
                </a:cubicBezTo>
                <a:cubicBezTo>
                  <a:pt x="11240" y="10773"/>
                  <a:pt x="11267" y="10773"/>
                  <a:pt x="11276" y="10808"/>
                </a:cubicBezTo>
                <a:cubicBezTo>
                  <a:pt x="11223" y="10808"/>
                  <a:pt x="11258" y="10870"/>
                  <a:pt x="11223" y="10888"/>
                </a:cubicBezTo>
                <a:cubicBezTo>
                  <a:pt x="11240" y="10923"/>
                  <a:pt x="11258" y="10852"/>
                  <a:pt x="11302" y="10861"/>
                </a:cubicBezTo>
                <a:cubicBezTo>
                  <a:pt x="11285" y="10923"/>
                  <a:pt x="11293" y="11002"/>
                  <a:pt x="11355" y="11020"/>
                </a:cubicBezTo>
                <a:cubicBezTo>
                  <a:pt x="11364" y="11029"/>
                  <a:pt x="11382" y="10985"/>
                  <a:pt x="11390" y="10985"/>
                </a:cubicBezTo>
                <a:cubicBezTo>
                  <a:pt x="11417" y="10976"/>
                  <a:pt x="11479" y="10967"/>
                  <a:pt x="11532" y="10941"/>
                </a:cubicBezTo>
                <a:cubicBezTo>
                  <a:pt x="11576" y="10914"/>
                  <a:pt x="11585" y="10879"/>
                  <a:pt x="11638" y="10888"/>
                </a:cubicBezTo>
                <a:cubicBezTo>
                  <a:pt x="11647" y="10852"/>
                  <a:pt x="11682" y="10826"/>
                  <a:pt x="11726" y="10808"/>
                </a:cubicBezTo>
                <a:cubicBezTo>
                  <a:pt x="11744" y="10791"/>
                  <a:pt x="11770" y="10782"/>
                  <a:pt x="11788" y="10773"/>
                </a:cubicBezTo>
                <a:cubicBezTo>
                  <a:pt x="11805" y="10755"/>
                  <a:pt x="11832" y="10738"/>
                  <a:pt x="11841" y="10729"/>
                </a:cubicBezTo>
                <a:cubicBezTo>
                  <a:pt x="11867" y="10711"/>
                  <a:pt x="11858" y="10676"/>
                  <a:pt x="11876" y="10658"/>
                </a:cubicBezTo>
                <a:cubicBezTo>
                  <a:pt x="11894" y="10640"/>
                  <a:pt x="11911" y="10632"/>
                  <a:pt x="11920" y="10623"/>
                </a:cubicBezTo>
                <a:cubicBezTo>
                  <a:pt x="11938" y="10614"/>
                  <a:pt x="11956" y="10605"/>
                  <a:pt x="11973" y="10596"/>
                </a:cubicBezTo>
                <a:cubicBezTo>
                  <a:pt x="12009" y="10587"/>
                  <a:pt x="12044" y="10579"/>
                  <a:pt x="12070" y="10561"/>
                </a:cubicBezTo>
                <a:cubicBezTo>
                  <a:pt x="12097" y="10614"/>
                  <a:pt x="12132" y="10596"/>
                  <a:pt x="12167" y="10623"/>
                </a:cubicBezTo>
                <a:cubicBezTo>
                  <a:pt x="12238" y="10605"/>
                  <a:pt x="12300" y="10676"/>
                  <a:pt x="12379" y="10658"/>
                </a:cubicBezTo>
                <a:cubicBezTo>
                  <a:pt x="12388" y="10720"/>
                  <a:pt x="12415" y="10702"/>
                  <a:pt x="12459" y="10685"/>
                </a:cubicBezTo>
                <a:cubicBezTo>
                  <a:pt x="12459" y="10782"/>
                  <a:pt x="12556" y="10746"/>
                  <a:pt x="12600" y="10791"/>
                </a:cubicBezTo>
                <a:cubicBezTo>
                  <a:pt x="12574" y="10799"/>
                  <a:pt x="12591" y="10817"/>
                  <a:pt x="12574" y="10826"/>
                </a:cubicBezTo>
                <a:cubicBezTo>
                  <a:pt x="12591" y="10844"/>
                  <a:pt x="12609" y="10817"/>
                  <a:pt x="12635" y="10799"/>
                </a:cubicBezTo>
                <a:cubicBezTo>
                  <a:pt x="12627" y="10852"/>
                  <a:pt x="12662" y="10844"/>
                  <a:pt x="12644" y="10888"/>
                </a:cubicBezTo>
                <a:cubicBezTo>
                  <a:pt x="12653" y="10914"/>
                  <a:pt x="12671" y="10905"/>
                  <a:pt x="12688" y="10896"/>
                </a:cubicBezTo>
                <a:cubicBezTo>
                  <a:pt x="12680" y="10914"/>
                  <a:pt x="12706" y="10932"/>
                  <a:pt x="12697" y="10958"/>
                </a:cubicBezTo>
                <a:cubicBezTo>
                  <a:pt x="12697" y="10967"/>
                  <a:pt x="12671" y="10976"/>
                  <a:pt x="12671" y="10985"/>
                </a:cubicBezTo>
                <a:cubicBezTo>
                  <a:pt x="12680" y="11011"/>
                  <a:pt x="12724" y="11029"/>
                  <a:pt x="12706" y="11047"/>
                </a:cubicBezTo>
                <a:cubicBezTo>
                  <a:pt x="12697" y="11055"/>
                  <a:pt x="12680" y="11047"/>
                  <a:pt x="12671" y="11055"/>
                </a:cubicBezTo>
                <a:cubicBezTo>
                  <a:pt x="12653" y="11091"/>
                  <a:pt x="12653" y="11108"/>
                  <a:pt x="12662" y="11161"/>
                </a:cubicBezTo>
                <a:cubicBezTo>
                  <a:pt x="12609" y="11188"/>
                  <a:pt x="12627" y="11223"/>
                  <a:pt x="12574" y="11250"/>
                </a:cubicBezTo>
                <a:cubicBezTo>
                  <a:pt x="12556" y="11259"/>
                  <a:pt x="12574" y="11276"/>
                  <a:pt x="12582" y="11294"/>
                </a:cubicBezTo>
                <a:cubicBezTo>
                  <a:pt x="12530" y="11294"/>
                  <a:pt x="12477" y="11320"/>
                  <a:pt x="12415" y="11338"/>
                </a:cubicBezTo>
                <a:cubicBezTo>
                  <a:pt x="12362" y="11364"/>
                  <a:pt x="12300" y="11364"/>
                  <a:pt x="12256" y="11347"/>
                </a:cubicBezTo>
                <a:lnTo>
                  <a:pt x="12132" y="11417"/>
                </a:lnTo>
                <a:cubicBezTo>
                  <a:pt x="12167" y="11497"/>
                  <a:pt x="12238" y="11497"/>
                  <a:pt x="12282" y="11559"/>
                </a:cubicBezTo>
                <a:cubicBezTo>
                  <a:pt x="12185" y="11621"/>
                  <a:pt x="12335" y="11638"/>
                  <a:pt x="12309" y="11700"/>
                </a:cubicBezTo>
                <a:lnTo>
                  <a:pt x="12247" y="11726"/>
                </a:lnTo>
                <a:cubicBezTo>
                  <a:pt x="12265" y="11762"/>
                  <a:pt x="12291" y="11753"/>
                  <a:pt x="12300" y="11806"/>
                </a:cubicBezTo>
                <a:cubicBezTo>
                  <a:pt x="12203" y="11841"/>
                  <a:pt x="12185" y="11841"/>
                  <a:pt x="12097" y="11877"/>
                </a:cubicBezTo>
                <a:cubicBezTo>
                  <a:pt x="12079" y="11850"/>
                  <a:pt x="12044" y="11841"/>
                  <a:pt x="12009" y="11850"/>
                </a:cubicBezTo>
                <a:cubicBezTo>
                  <a:pt x="11947" y="11877"/>
                  <a:pt x="12026" y="11885"/>
                  <a:pt x="11991" y="11903"/>
                </a:cubicBezTo>
                <a:lnTo>
                  <a:pt x="11920" y="11930"/>
                </a:lnTo>
                <a:lnTo>
                  <a:pt x="11894" y="11868"/>
                </a:lnTo>
                <a:cubicBezTo>
                  <a:pt x="11832" y="11912"/>
                  <a:pt x="11761" y="11868"/>
                  <a:pt x="11761" y="11930"/>
                </a:cubicBezTo>
                <a:cubicBezTo>
                  <a:pt x="11770" y="11956"/>
                  <a:pt x="11858" y="11868"/>
                  <a:pt x="11858" y="11947"/>
                </a:cubicBezTo>
                <a:lnTo>
                  <a:pt x="11726" y="11991"/>
                </a:lnTo>
                <a:lnTo>
                  <a:pt x="11576" y="12027"/>
                </a:lnTo>
                <a:lnTo>
                  <a:pt x="11435" y="12062"/>
                </a:lnTo>
                <a:cubicBezTo>
                  <a:pt x="11390" y="12071"/>
                  <a:pt x="11337" y="12080"/>
                  <a:pt x="11293" y="12088"/>
                </a:cubicBezTo>
                <a:cubicBezTo>
                  <a:pt x="11267" y="12097"/>
                  <a:pt x="11267" y="12115"/>
                  <a:pt x="11240" y="12124"/>
                </a:cubicBezTo>
                <a:cubicBezTo>
                  <a:pt x="11249" y="12159"/>
                  <a:pt x="11285" y="12168"/>
                  <a:pt x="11276" y="12212"/>
                </a:cubicBezTo>
                <a:cubicBezTo>
                  <a:pt x="11187" y="12239"/>
                  <a:pt x="11205" y="12283"/>
                  <a:pt x="11090" y="12274"/>
                </a:cubicBezTo>
                <a:cubicBezTo>
                  <a:pt x="11073" y="12318"/>
                  <a:pt x="11134" y="12292"/>
                  <a:pt x="11170" y="12292"/>
                </a:cubicBezTo>
                <a:cubicBezTo>
                  <a:pt x="11232" y="12292"/>
                  <a:pt x="11134" y="12318"/>
                  <a:pt x="11117" y="12318"/>
                </a:cubicBezTo>
                <a:cubicBezTo>
                  <a:pt x="11046" y="12309"/>
                  <a:pt x="10958" y="12336"/>
                  <a:pt x="10878" y="12345"/>
                </a:cubicBezTo>
                <a:cubicBezTo>
                  <a:pt x="10799" y="12353"/>
                  <a:pt x="10728" y="12345"/>
                  <a:pt x="10711" y="12300"/>
                </a:cubicBezTo>
                <a:cubicBezTo>
                  <a:pt x="10666" y="12327"/>
                  <a:pt x="10649" y="12371"/>
                  <a:pt x="10552" y="12353"/>
                </a:cubicBezTo>
                <a:cubicBezTo>
                  <a:pt x="10560" y="12336"/>
                  <a:pt x="10613" y="12345"/>
                  <a:pt x="10613" y="12318"/>
                </a:cubicBezTo>
                <a:cubicBezTo>
                  <a:pt x="10605" y="12309"/>
                  <a:pt x="10596" y="12309"/>
                  <a:pt x="10596" y="12292"/>
                </a:cubicBezTo>
                <a:cubicBezTo>
                  <a:pt x="10543" y="12300"/>
                  <a:pt x="10507" y="12309"/>
                  <a:pt x="10499" y="12353"/>
                </a:cubicBezTo>
                <a:cubicBezTo>
                  <a:pt x="10366" y="12362"/>
                  <a:pt x="10260" y="12318"/>
                  <a:pt x="10154" y="12345"/>
                </a:cubicBezTo>
                <a:cubicBezTo>
                  <a:pt x="10251" y="12309"/>
                  <a:pt x="10075" y="12300"/>
                  <a:pt x="10057" y="12336"/>
                </a:cubicBezTo>
                <a:cubicBezTo>
                  <a:pt x="10004" y="12336"/>
                  <a:pt x="9934" y="12327"/>
                  <a:pt x="9881" y="12327"/>
                </a:cubicBezTo>
                <a:cubicBezTo>
                  <a:pt x="9819" y="12318"/>
                  <a:pt x="9757" y="12309"/>
                  <a:pt x="9704" y="12309"/>
                </a:cubicBezTo>
                <a:cubicBezTo>
                  <a:pt x="9572" y="12309"/>
                  <a:pt x="9413" y="12274"/>
                  <a:pt x="9271" y="12247"/>
                </a:cubicBezTo>
                <a:cubicBezTo>
                  <a:pt x="9130" y="12212"/>
                  <a:pt x="8998" y="12194"/>
                  <a:pt x="8892" y="12212"/>
                </a:cubicBezTo>
                <a:cubicBezTo>
                  <a:pt x="8865" y="12194"/>
                  <a:pt x="8900" y="12177"/>
                  <a:pt x="8900" y="12168"/>
                </a:cubicBezTo>
                <a:cubicBezTo>
                  <a:pt x="8883" y="12159"/>
                  <a:pt x="8874" y="12150"/>
                  <a:pt x="8874" y="12141"/>
                </a:cubicBezTo>
                <a:cubicBezTo>
                  <a:pt x="8821" y="12133"/>
                  <a:pt x="8821" y="12159"/>
                  <a:pt x="8777" y="12150"/>
                </a:cubicBezTo>
                <a:cubicBezTo>
                  <a:pt x="8742" y="12141"/>
                  <a:pt x="8706" y="12106"/>
                  <a:pt x="8671" y="12097"/>
                </a:cubicBezTo>
                <a:cubicBezTo>
                  <a:pt x="8636" y="12088"/>
                  <a:pt x="8618" y="12124"/>
                  <a:pt x="8574" y="12106"/>
                </a:cubicBezTo>
                <a:cubicBezTo>
                  <a:pt x="8538" y="12097"/>
                  <a:pt x="8521" y="12080"/>
                  <a:pt x="8538" y="12053"/>
                </a:cubicBezTo>
                <a:cubicBezTo>
                  <a:pt x="8494" y="12053"/>
                  <a:pt x="8477" y="12097"/>
                  <a:pt x="8397" y="12062"/>
                </a:cubicBezTo>
                <a:cubicBezTo>
                  <a:pt x="8406" y="12044"/>
                  <a:pt x="8441" y="12062"/>
                  <a:pt x="8441" y="12044"/>
                </a:cubicBezTo>
                <a:cubicBezTo>
                  <a:pt x="8432" y="12009"/>
                  <a:pt x="8371" y="12027"/>
                  <a:pt x="8327" y="12000"/>
                </a:cubicBezTo>
                <a:cubicBezTo>
                  <a:pt x="8318" y="11991"/>
                  <a:pt x="8300" y="11956"/>
                  <a:pt x="8300" y="11956"/>
                </a:cubicBezTo>
                <a:cubicBezTo>
                  <a:pt x="8176" y="11912"/>
                  <a:pt x="8017" y="11912"/>
                  <a:pt x="7947" y="11877"/>
                </a:cubicBezTo>
                <a:cubicBezTo>
                  <a:pt x="7920" y="11885"/>
                  <a:pt x="7912" y="11894"/>
                  <a:pt x="7894" y="11912"/>
                </a:cubicBezTo>
                <a:cubicBezTo>
                  <a:pt x="7841" y="11841"/>
                  <a:pt x="7708" y="11841"/>
                  <a:pt x="7620" y="11832"/>
                </a:cubicBezTo>
                <a:lnTo>
                  <a:pt x="7629" y="11788"/>
                </a:lnTo>
                <a:cubicBezTo>
                  <a:pt x="7594" y="11788"/>
                  <a:pt x="7532" y="11762"/>
                  <a:pt x="7514" y="11797"/>
                </a:cubicBezTo>
                <a:cubicBezTo>
                  <a:pt x="7470" y="11762"/>
                  <a:pt x="7549" y="11762"/>
                  <a:pt x="7549" y="11744"/>
                </a:cubicBezTo>
                <a:cubicBezTo>
                  <a:pt x="7488" y="11726"/>
                  <a:pt x="7461" y="11744"/>
                  <a:pt x="7417" y="11753"/>
                </a:cubicBezTo>
                <a:cubicBezTo>
                  <a:pt x="7346" y="11709"/>
                  <a:pt x="7240" y="11682"/>
                  <a:pt x="7170" y="11700"/>
                </a:cubicBezTo>
                <a:cubicBezTo>
                  <a:pt x="7143" y="11682"/>
                  <a:pt x="7134" y="11665"/>
                  <a:pt x="7108" y="11647"/>
                </a:cubicBezTo>
                <a:cubicBezTo>
                  <a:pt x="6843" y="11638"/>
                  <a:pt x="6561" y="11559"/>
                  <a:pt x="6296" y="11435"/>
                </a:cubicBezTo>
                <a:cubicBezTo>
                  <a:pt x="6252" y="11435"/>
                  <a:pt x="6207" y="11426"/>
                  <a:pt x="6163" y="11435"/>
                </a:cubicBezTo>
                <a:cubicBezTo>
                  <a:pt x="6101" y="11400"/>
                  <a:pt x="6057" y="11364"/>
                  <a:pt x="5969" y="11338"/>
                </a:cubicBezTo>
                <a:lnTo>
                  <a:pt x="5995" y="11276"/>
                </a:lnTo>
                <a:cubicBezTo>
                  <a:pt x="5925" y="11276"/>
                  <a:pt x="5801" y="11303"/>
                  <a:pt x="5766" y="11223"/>
                </a:cubicBezTo>
                <a:cubicBezTo>
                  <a:pt x="5801" y="11197"/>
                  <a:pt x="5854" y="11259"/>
                  <a:pt x="5881" y="11267"/>
                </a:cubicBezTo>
                <a:cubicBezTo>
                  <a:pt x="5925" y="11267"/>
                  <a:pt x="5942" y="11223"/>
                  <a:pt x="6004" y="11250"/>
                </a:cubicBezTo>
                <a:cubicBezTo>
                  <a:pt x="6004" y="11223"/>
                  <a:pt x="5978" y="11206"/>
                  <a:pt x="5951" y="11197"/>
                </a:cubicBezTo>
                <a:cubicBezTo>
                  <a:pt x="6013" y="11188"/>
                  <a:pt x="6004" y="11117"/>
                  <a:pt x="6040" y="11100"/>
                </a:cubicBezTo>
                <a:cubicBezTo>
                  <a:pt x="6119" y="11064"/>
                  <a:pt x="6199" y="11135"/>
                  <a:pt x="6296" y="11126"/>
                </a:cubicBezTo>
                <a:cubicBezTo>
                  <a:pt x="6322" y="11144"/>
                  <a:pt x="6366" y="11161"/>
                  <a:pt x="6349" y="11197"/>
                </a:cubicBezTo>
                <a:cubicBezTo>
                  <a:pt x="6375" y="11197"/>
                  <a:pt x="6393" y="11188"/>
                  <a:pt x="6419" y="11188"/>
                </a:cubicBezTo>
                <a:cubicBezTo>
                  <a:pt x="6428" y="11161"/>
                  <a:pt x="6410" y="11144"/>
                  <a:pt x="6366" y="11135"/>
                </a:cubicBezTo>
                <a:cubicBezTo>
                  <a:pt x="6419" y="11117"/>
                  <a:pt x="6525" y="11179"/>
                  <a:pt x="6569" y="11206"/>
                </a:cubicBezTo>
                <a:cubicBezTo>
                  <a:pt x="6534" y="11250"/>
                  <a:pt x="6543" y="11241"/>
                  <a:pt x="6561" y="11285"/>
                </a:cubicBezTo>
                <a:cubicBezTo>
                  <a:pt x="6605" y="11294"/>
                  <a:pt x="6631" y="11250"/>
                  <a:pt x="6667" y="11303"/>
                </a:cubicBezTo>
                <a:cubicBezTo>
                  <a:pt x="6667" y="11285"/>
                  <a:pt x="6675" y="11285"/>
                  <a:pt x="6693" y="11285"/>
                </a:cubicBezTo>
                <a:cubicBezTo>
                  <a:pt x="6702" y="11241"/>
                  <a:pt x="6543" y="11259"/>
                  <a:pt x="6587" y="11197"/>
                </a:cubicBezTo>
                <a:cubicBezTo>
                  <a:pt x="6667" y="11223"/>
                  <a:pt x="6746" y="11250"/>
                  <a:pt x="6790" y="11285"/>
                </a:cubicBezTo>
                <a:cubicBezTo>
                  <a:pt x="6852" y="11294"/>
                  <a:pt x="6808" y="11232"/>
                  <a:pt x="6843" y="11223"/>
                </a:cubicBezTo>
                <a:cubicBezTo>
                  <a:pt x="6790" y="11206"/>
                  <a:pt x="6737" y="11223"/>
                  <a:pt x="6711" y="11179"/>
                </a:cubicBezTo>
                <a:cubicBezTo>
                  <a:pt x="6719" y="11153"/>
                  <a:pt x="6737" y="11135"/>
                  <a:pt x="6764" y="11135"/>
                </a:cubicBezTo>
                <a:cubicBezTo>
                  <a:pt x="6764" y="11108"/>
                  <a:pt x="6755" y="11091"/>
                  <a:pt x="6728" y="11073"/>
                </a:cubicBezTo>
                <a:cubicBezTo>
                  <a:pt x="6658" y="11073"/>
                  <a:pt x="6746" y="11117"/>
                  <a:pt x="6719" y="11144"/>
                </a:cubicBezTo>
                <a:cubicBezTo>
                  <a:pt x="6684" y="11126"/>
                  <a:pt x="6684" y="11153"/>
                  <a:pt x="6675" y="11179"/>
                </a:cubicBezTo>
                <a:cubicBezTo>
                  <a:pt x="6614" y="11170"/>
                  <a:pt x="6614" y="11144"/>
                  <a:pt x="6578" y="11126"/>
                </a:cubicBezTo>
                <a:cubicBezTo>
                  <a:pt x="6587" y="11108"/>
                  <a:pt x="6622" y="11135"/>
                  <a:pt x="6649" y="11135"/>
                </a:cubicBezTo>
                <a:cubicBezTo>
                  <a:pt x="6649" y="11064"/>
                  <a:pt x="6561" y="11117"/>
                  <a:pt x="6525" y="11126"/>
                </a:cubicBezTo>
                <a:cubicBezTo>
                  <a:pt x="6463" y="11108"/>
                  <a:pt x="6455" y="11064"/>
                  <a:pt x="6428" y="11029"/>
                </a:cubicBezTo>
                <a:cubicBezTo>
                  <a:pt x="6393" y="11020"/>
                  <a:pt x="6393" y="11100"/>
                  <a:pt x="6340" y="11064"/>
                </a:cubicBezTo>
                <a:cubicBezTo>
                  <a:pt x="6313" y="11038"/>
                  <a:pt x="6322" y="11002"/>
                  <a:pt x="6313" y="10967"/>
                </a:cubicBezTo>
                <a:cubicBezTo>
                  <a:pt x="6287" y="10976"/>
                  <a:pt x="6278" y="11011"/>
                  <a:pt x="6243" y="11011"/>
                </a:cubicBezTo>
                <a:cubicBezTo>
                  <a:pt x="6084" y="10967"/>
                  <a:pt x="5881" y="10870"/>
                  <a:pt x="5678" y="10808"/>
                </a:cubicBezTo>
                <a:cubicBezTo>
                  <a:pt x="5642" y="10791"/>
                  <a:pt x="5642" y="10844"/>
                  <a:pt x="5616" y="10835"/>
                </a:cubicBezTo>
                <a:cubicBezTo>
                  <a:pt x="5616" y="10852"/>
                  <a:pt x="5642" y="10870"/>
                  <a:pt x="5669" y="10888"/>
                </a:cubicBezTo>
                <a:cubicBezTo>
                  <a:pt x="5607" y="10914"/>
                  <a:pt x="5660" y="10976"/>
                  <a:pt x="5660" y="11020"/>
                </a:cubicBezTo>
                <a:lnTo>
                  <a:pt x="5625" y="11011"/>
                </a:lnTo>
                <a:lnTo>
                  <a:pt x="5589" y="11002"/>
                </a:lnTo>
                <a:cubicBezTo>
                  <a:pt x="5633" y="10967"/>
                  <a:pt x="5633" y="10923"/>
                  <a:pt x="5572" y="10896"/>
                </a:cubicBezTo>
                <a:cubicBezTo>
                  <a:pt x="5545" y="10941"/>
                  <a:pt x="5625" y="10932"/>
                  <a:pt x="5580" y="10976"/>
                </a:cubicBezTo>
                <a:cubicBezTo>
                  <a:pt x="5527" y="10914"/>
                  <a:pt x="5474" y="10923"/>
                  <a:pt x="5404" y="10932"/>
                </a:cubicBezTo>
                <a:cubicBezTo>
                  <a:pt x="5430" y="10976"/>
                  <a:pt x="5474" y="10958"/>
                  <a:pt x="5510" y="10967"/>
                </a:cubicBezTo>
                <a:cubicBezTo>
                  <a:pt x="5572" y="11002"/>
                  <a:pt x="5589" y="11047"/>
                  <a:pt x="5633" y="11082"/>
                </a:cubicBezTo>
                <a:cubicBezTo>
                  <a:pt x="5607" y="11091"/>
                  <a:pt x="5545" y="11135"/>
                  <a:pt x="5607" y="11161"/>
                </a:cubicBezTo>
                <a:cubicBezTo>
                  <a:pt x="5545" y="11161"/>
                  <a:pt x="5483" y="11170"/>
                  <a:pt x="5430" y="11179"/>
                </a:cubicBezTo>
                <a:cubicBezTo>
                  <a:pt x="5377" y="11179"/>
                  <a:pt x="5404" y="11144"/>
                  <a:pt x="5377" y="11135"/>
                </a:cubicBezTo>
                <a:cubicBezTo>
                  <a:pt x="5333" y="11100"/>
                  <a:pt x="5289" y="11108"/>
                  <a:pt x="5236" y="11100"/>
                </a:cubicBezTo>
                <a:cubicBezTo>
                  <a:pt x="5210" y="11091"/>
                  <a:pt x="5210" y="11073"/>
                  <a:pt x="5192" y="11064"/>
                </a:cubicBezTo>
                <a:cubicBezTo>
                  <a:pt x="5130" y="11047"/>
                  <a:pt x="5086" y="11055"/>
                  <a:pt x="5042" y="11029"/>
                </a:cubicBezTo>
                <a:cubicBezTo>
                  <a:pt x="4945" y="10985"/>
                  <a:pt x="4733" y="10923"/>
                  <a:pt x="4627" y="10888"/>
                </a:cubicBezTo>
                <a:cubicBezTo>
                  <a:pt x="4592" y="10879"/>
                  <a:pt x="4556" y="10826"/>
                  <a:pt x="4521" y="10870"/>
                </a:cubicBezTo>
                <a:cubicBezTo>
                  <a:pt x="4477" y="10870"/>
                  <a:pt x="4494" y="10835"/>
                  <a:pt x="4468" y="10817"/>
                </a:cubicBezTo>
                <a:cubicBezTo>
                  <a:pt x="4441" y="10808"/>
                  <a:pt x="4433" y="10826"/>
                  <a:pt x="4424" y="10844"/>
                </a:cubicBezTo>
                <a:cubicBezTo>
                  <a:pt x="4371" y="10835"/>
                  <a:pt x="4415" y="10782"/>
                  <a:pt x="4371" y="10773"/>
                </a:cubicBezTo>
                <a:cubicBezTo>
                  <a:pt x="4318" y="10746"/>
                  <a:pt x="4265" y="10782"/>
                  <a:pt x="4238" y="10738"/>
                </a:cubicBezTo>
                <a:cubicBezTo>
                  <a:pt x="4221" y="10729"/>
                  <a:pt x="4221" y="10755"/>
                  <a:pt x="4212" y="10773"/>
                </a:cubicBezTo>
                <a:cubicBezTo>
                  <a:pt x="4168" y="10729"/>
                  <a:pt x="4097" y="10702"/>
                  <a:pt x="4009" y="10685"/>
                </a:cubicBezTo>
                <a:cubicBezTo>
                  <a:pt x="3991" y="10693"/>
                  <a:pt x="3973" y="10702"/>
                  <a:pt x="3965" y="10720"/>
                </a:cubicBezTo>
                <a:cubicBezTo>
                  <a:pt x="3867" y="10693"/>
                  <a:pt x="3717" y="10649"/>
                  <a:pt x="3541" y="10614"/>
                </a:cubicBezTo>
                <a:cubicBezTo>
                  <a:pt x="3355" y="10570"/>
                  <a:pt x="3152" y="10534"/>
                  <a:pt x="2984" y="10499"/>
                </a:cubicBezTo>
                <a:cubicBezTo>
                  <a:pt x="2932" y="10490"/>
                  <a:pt x="2887" y="10499"/>
                  <a:pt x="2834" y="10490"/>
                </a:cubicBezTo>
                <a:cubicBezTo>
                  <a:pt x="2711" y="10473"/>
                  <a:pt x="2605" y="10411"/>
                  <a:pt x="2499" y="10411"/>
                </a:cubicBezTo>
                <a:cubicBezTo>
                  <a:pt x="2587" y="10455"/>
                  <a:pt x="2552" y="10473"/>
                  <a:pt x="2446" y="10446"/>
                </a:cubicBezTo>
                <a:cubicBezTo>
                  <a:pt x="2481" y="10455"/>
                  <a:pt x="2384" y="10420"/>
                  <a:pt x="2260" y="10376"/>
                </a:cubicBezTo>
                <a:cubicBezTo>
                  <a:pt x="2137" y="10323"/>
                  <a:pt x="1987" y="10261"/>
                  <a:pt x="1907" y="10225"/>
                </a:cubicBezTo>
                <a:cubicBezTo>
                  <a:pt x="1872" y="10217"/>
                  <a:pt x="1881" y="10199"/>
                  <a:pt x="1854" y="10181"/>
                </a:cubicBezTo>
                <a:cubicBezTo>
                  <a:pt x="1828" y="10172"/>
                  <a:pt x="1766" y="10155"/>
                  <a:pt x="1722" y="10128"/>
                </a:cubicBezTo>
                <a:cubicBezTo>
                  <a:pt x="1687" y="10102"/>
                  <a:pt x="1660" y="10075"/>
                  <a:pt x="1642" y="10066"/>
                </a:cubicBezTo>
                <a:cubicBezTo>
                  <a:pt x="1598" y="10040"/>
                  <a:pt x="1545" y="10058"/>
                  <a:pt x="1466" y="9987"/>
                </a:cubicBezTo>
                <a:cubicBezTo>
                  <a:pt x="1448" y="9969"/>
                  <a:pt x="1422" y="9916"/>
                  <a:pt x="1430" y="9925"/>
                </a:cubicBezTo>
                <a:cubicBezTo>
                  <a:pt x="1404" y="9908"/>
                  <a:pt x="1351" y="9916"/>
                  <a:pt x="1316" y="9890"/>
                </a:cubicBezTo>
                <a:cubicBezTo>
                  <a:pt x="1307" y="9890"/>
                  <a:pt x="1298" y="9855"/>
                  <a:pt x="1272" y="9837"/>
                </a:cubicBezTo>
                <a:cubicBezTo>
                  <a:pt x="1254" y="9819"/>
                  <a:pt x="1227" y="9810"/>
                  <a:pt x="1201" y="9793"/>
                </a:cubicBezTo>
                <a:cubicBezTo>
                  <a:pt x="1174" y="9784"/>
                  <a:pt x="1148" y="9766"/>
                  <a:pt x="1121" y="9749"/>
                </a:cubicBezTo>
                <a:cubicBezTo>
                  <a:pt x="1104" y="9722"/>
                  <a:pt x="1051" y="9678"/>
                  <a:pt x="998" y="9616"/>
                </a:cubicBezTo>
                <a:cubicBezTo>
                  <a:pt x="954" y="9563"/>
                  <a:pt x="901" y="9501"/>
                  <a:pt x="865" y="9475"/>
                </a:cubicBezTo>
                <a:cubicBezTo>
                  <a:pt x="848" y="9457"/>
                  <a:pt x="821" y="9484"/>
                  <a:pt x="804" y="9440"/>
                </a:cubicBezTo>
                <a:cubicBezTo>
                  <a:pt x="821" y="9422"/>
                  <a:pt x="839" y="9440"/>
                  <a:pt x="857" y="9431"/>
                </a:cubicBezTo>
                <a:cubicBezTo>
                  <a:pt x="830" y="9404"/>
                  <a:pt x="812" y="9404"/>
                  <a:pt x="786" y="9378"/>
                </a:cubicBezTo>
                <a:cubicBezTo>
                  <a:pt x="777" y="9378"/>
                  <a:pt x="768" y="9395"/>
                  <a:pt x="777" y="9413"/>
                </a:cubicBezTo>
                <a:cubicBezTo>
                  <a:pt x="742" y="9431"/>
                  <a:pt x="733" y="9351"/>
                  <a:pt x="777" y="9360"/>
                </a:cubicBezTo>
                <a:cubicBezTo>
                  <a:pt x="724" y="9334"/>
                  <a:pt x="715" y="9307"/>
                  <a:pt x="689" y="9263"/>
                </a:cubicBezTo>
                <a:cubicBezTo>
                  <a:pt x="680" y="9245"/>
                  <a:pt x="600" y="9175"/>
                  <a:pt x="583" y="9148"/>
                </a:cubicBezTo>
                <a:cubicBezTo>
                  <a:pt x="565" y="9113"/>
                  <a:pt x="556" y="9069"/>
                  <a:pt x="530" y="9033"/>
                </a:cubicBezTo>
                <a:cubicBezTo>
                  <a:pt x="494" y="8980"/>
                  <a:pt x="459" y="8910"/>
                  <a:pt x="424" y="8848"/>
                </a:cubicBezTo>
                <a:cubicBezTo>
                  <a:pt x="389" y="8786"/>
                  <a:pt x="362" y="8724"/>
                  <a:pt x="344" y="8671"/>
                </a:cubicBezTo>
                <a:cubicBezTo>
                  <a:pt x="318" y="8618"/>
                  <a:pt x="274" y="8574"/>
                  <a:pt x="256" y="8521"/>
                </a:cubicBezTo>
                <a:cubicBezTo>
                  <a:pt x="238" y="8495"/>
                  <a:pt x="256" y="8486"/>
                  <a:pt x="247" y="8459"/>
                </a:cubicBezTo>
                <a:cubicBezTo>
                  <a:pt x="238" y="8398"/>
                  <a:pt x="194" y="8354"/>
                  <a:pt x="185" y="8301"/>
                </a:cubicBezTo>
                <a:cubicBezTo>
                  <a:pt x="177" y="8265"/>
                  <a:pt x="185" y="8221"/>
                  <a:pt x="185" y="8195"/>
                </a:cubicBezTo>
                <a:cubicBezTo>
                  <a:pt x="177" y="8159"/>
                  <a:pt x="177" y="8097"/>
                  <a:pt x="168" y="8071"/>
                </a:cubicBezTo>
                <a:cubicBezTo>
                  <a:pt x="168" y="8053"/>
                  <a:pt x="124" y="8027"/>
                  <a:pt x="124" y="8018"/>
                </a:cubicBezTo>
                <a:cubicBezTo>
                  <a:pt x="115" y="7983"/>
                  <a:pt x="132" y="7983"/>
                  <a:pt x="132" y="7956"/>
                </a:cubicBezTo>
                <a:cubicBezTo>
                  <a:pt x="124" y="7912"/>
                  <a:pt x="106" y="7912"/>
                  <a:pt x="97" y="7877"/>
                </a:cubicBezTo>
                <a:cubicBezTo>
                  <a:pt x="88" y="7833"/>
                  <a:pt x="106" y="7788"/>
                  <a:pt x="97" y="7744"/>
                </a:cubicBezTo>
                <a:cubicBezTo>
                  <a:pt x="88" y="7718"/>
                  <a:pt x="71" y="7665"/>
                  <a:pt x="53" y="7603"/>
                </a:cubicBezTo>
                <a:cubicBezTo>
                  <a:pt x="35" y="7541"/>
                  <a:pt x="27" y="7479"/>
                  <a:pt x="53" y="7418"/>
                </a:cubicBezTo>
                <a:cubicBezTo>
                  <a:pt x="27" y="7409"/>
                  <a:pt x="0" y="7250"/>
                  <a:pt x="0" y="7126"/>
                </a:cubicBezTo>
                <a:cubicBezTo>
                  <a:pt x="0" y="7100"/>
                  <a:pt x="18" y="7056"/>
                  <a:pt x="18" y="7029"/>
                </a:cubicBezTo>
                <a:cubicBezTo>
                  <a:pt x="27" y="6914"/>
                  <a:pt x="18" y="6808"/>
                  <a:pt x="18" y="6702"/>
                </a:cubicBezTo>
                <a:cubicBezTo>
                  <a:pt x="27" y="6588"/>
                  <a:pt x="35" y="6490"/>
                  <a:pt x="62" y="6402"/>
                </a:cubicBezTo>
                <a:cubicBezTo>
                  <a:pt x="79" y="6367"/>
                  <a:pt x="124" y="6331"/>
                  <a:pt x="97" y="6287"/>
                </a:cubicBezTo>
                <a:cubicBezTo>
                  <a:pt x="79" y="6287"/>
                  <a:pt x="79" y="6314"/>
                  <a:pt x="71" y="6340"/>
                </a:cubicBezTo>
                <a:cubicBezTo>
                  <a:pt x="53" y="6287"/>
                  <a:pt x="97" y="6111"/>
                  <a:pt x="150" y="6137"/>
                </a:cubicBezTo>
                <a:cubicBezTo>
                  <a:pt x="115" y="6111"/>
                  <a:pt x="150" y="6084"/>
                  <a:pt x="150" y="6014"/>
                </a:cubicBezTo>
                <a:cubicBezTo>
                  <a:pt x="150" y="5996"/>
                  <a:pt x="141" y="5969"/>
                  <a:pt x="141" y="5934"/>
                </a:cubicBezTo>
                <a:cubicBezTo>
                  <a:pt x="141" y="5908"/>
                  <a:pt x="141" y="5872"/>
                  <a:pt x="168" y="5828"/>
                </a:cubicBezTo>
                <a:cubicBezTo>
                  <a:pt x="203" y="5828"/>
                  <a:pt x="185" y="5864"/>
                  <a:pt x="177" y="5890"/>
                </a:cubicBezTo>
                <a:cubicBezTo>
                  <a:pt x="194" y="5890"/>
                  <a:pt x="247" y="5864"/>
                  <a:pt x="221" y="5925"/>
                </a:cubicBezTo>
                <a:cubicBezTo>
                  <a:pt x="265" y="5925"/>
                  <a:pt x="212" y="5881"/>
                  <a:pt x="238" y="5846"/>
                </a:cubicBezTo>
                <a:cubicBezTo>
                  <a:pt x="247" y="5872"/>
                  <a:pt x="265" y="5881"/>
                  <a:pt x="291" y="5890"/>
                </a:cubicBezTo>
                <a:cubicBezTo>
                  <a:pt x="318" y="5837"/>
                  <a:pt x="291" y="5828"/>
                  <a:pt x="309" y="5793"/>
                </a:cubicBezTo>
                <a:cubicBezTo>
                  <a:pt x="362" y="5828"/>
                  <a:pt x="397" y="5758"/>
                  <a:pt x="380" y="5713"/>
                </a:cubicBezTo>
                <a:cubicBezTo>
                  <a:pt x="327" y="5713"/>
                  <a:pt x="291" y="5793"/>
                  <a:pt x="230" y="5784"/>
                </a:cubicBezTo>
                <a:cubicBezTo>
                  <a:pt x="221" y="5749"/>
                  <a:pt x="230" y="5696"/>
                  <a:pt x="203" y="5669"/>
                </a:cubicBezTo>
                <a:cubicBezTo>
                  <a:pt x="230" y="5652"/>
                  <a:pt x="265" y="5660"/>
                  <a:pt x="291" y="5643"/>
                </a:cubicBezTo>
                <a:cubicBezTo>
                  <a:pt x="309" y="5581"/>
                  <a:pt x="238" y="5572"/>
                  <a:pt x="230" y="5643"/>
                </a:cubicBezTo>
                <a:cubicBezTo>
                  <a:pt x="194" y="5554"/>
                  <a:pt x="300" y="5528"/>
                  <a:pt x="344" y="5537"/>
                </a:cubicBezTo>
                <a:cubicBezTo>
                  <a:pt x="327" y="5493"/>
                  <a:pt x="353" y="5413"/>
                  <a:pt x="283" y="5404"/>
                </a:cubicBezTo>
                <a:cubicBezTo>
                  <a:pt x="291" y="5378"/>
                  <a:pt x="300" y="5351"/>
                  <a:pt x="283" y="5343"/>
                </a:cubicBezTo>
                <a:cubicBezTo>
                  <a:pt x="327" y="5316"/>
                  <a:pt x="353" y="5228"/>
                  <a:pt x="406" y="5245"/>
                </a:cubicBezTo>
                <a:cubicBezTo>
                  <a:pt x="389" y="5290"/>
                  <a:pt x="371" y="5334"/>
                  <a:pt x="336" y="5298"/>
                </a:cubicBezTo>
                <a:lnTo>
                  <a:pt x="300" y="5396"/>
                </a:lnTo>
                <a:cubicBezTo>
                  <a:pt x="344" y="5431"/>
                  <a:pt x="353" y="5307"/>
                  <a:pt x="397" y="5343"/>
                </a:cubicBezTo>
                <a:cubicBezTo>
                  <a:pt x="389" y="5413"/>
                  <a:pt x="389" y="5396"/>
                  <a:pt x="353" y="5431"/>
                </a:cubicBezTo>
                <a:cubicBezTo>
                  <a:pt x="397" y="5449"/>
                  <a:pt x="424" y="5369"/>
                  <a:pt x="468" y="5378"/>
                </a:cubicBezTo>
                <a:cubicBezTo>
                  <a:pt x="494" y="5325"/>
                  <a:pt x="450" y="5272"/>
                  <a:pt x="503" y="5245"/>
                </a:cubicBezTo>
                <a:cubicBezTo>
                  <a:pt x="565" y="5272"/>
                  <a:pt x="556" y="5413"/>
                  <a:pt x="600" y="5404"/>
                </a:cubicBezTo>
                <a:cubicBezTo>
                  <a:pt x="618" y="5457"/>
                  <a:pt x="556" y="5501"/>
                  <a:pt x="556" y="5572"/>
                </a:cubicBezTo>
                <a:cubicBezTo>
                  <a:pt x="539" y="5528"/>
                  <a:pt x="539" y="5563"/>
                  <a:pt x="503" y="5554"/>
                </a:cubicBezTo>
                <a:cubicBezTo>
                  <a:pt x="468" y="5634"/>
                  <a:pt x="583" y="5616"/>
                  <a:pt x="539" y="5705"/>
                </a:cubicBezTo>
                <a:cubicBezTo>
                  <a:pt x="530" y="5749"/>
                  <a:pt x="521" y="5722"/>
                  <a:pt x="503" y="5713"/>
                </a:cubicBezTo>
                <a:cubicBezTo>
                  <a:pt x="486" y="5749"/>
                  <a:pt x="530" y="5749"/>
                  <a:pt x="521" y="5775"/>
                </a:cubicBezTo>
                <a:cubicBezTo>
                  <a:pt x="512" y="5864"/>
                  <a:pt x="459" y="5837"/>
                  <a:pt x="450" y="5908"/>
                </a:cubicBezTo>
                <a:cubicBezTo>
                  <a:pt x="450" y="5978"/>
                  <a:pt x="494" y="5881"/>
                  <a:pt x="521" y="5916"/>
                </a:cubicBezTo>
                <a:cubicBezTo>
                  <a:pt x="494" y="5916"/>
                  <a:pt x="503" y="6005"/>
                  <a:pt x="468" y="5996"/>
                </a:cubicBezTo>
                <a:cubicBezTo>
                  <a:pt x="459" y="6040"/>
                  <a:pt x="512" y="5987"/>
                  <a:pt x="521" y="5969"/>
                </a:cubicBezTo>
                <a:cubicBezTo>
                  <a:pt x="530" y="6022"/>
                  <a:pt x="477" y="6102"/>
                  <a:pt x="503" y="6164"/>
                </a:cubicBezTo>
                <a:cubicBezTo>
                  <a:pt x="565" y="6137"/>
                  <a:pt x="494" y="6093"/>
                  <a:pt x="512" y="6049"/>
                </a:cubicBezTo>
                <a:cubicBezTo>
                  <a:pt x="547" y="6049"/>
                  <a:pt x="574" y="5978"/>
                  <a:pt x="600" y="6031"/>
                </a:cubicBezTo>
                <a:cubicBezTo>
                  <a:pt x="645" y="5961"/>
                  <a:pt x="583" y="5952"/>
                  <a:pt x="609" y="5881"/>
                </a:cubicBezTo>
                <a:cubicBezTo>
                  <a:pt x="636" y="5828"/>
                  <a:pt x="653" y="5881"/>
                  <a:pt x="653" y="5802"/>
                </a:cubicBezTo>
                <a:cubicBezTo>
                  <a:pt x="653" y="5766"/>
                  <a:pt x="645" y="5740"/>
                  <a:pt x="653" y="5705"/>
                </a:cubicBezTo>
                <a:cubicBezTo>
                  <a:pt x="689" y="5678"/>
                  <a:pt x="715" y="5643"/>
                  <a:pt x="742" y="5599"/>
                </a:cubicBezTo>
                <a:cubicBezTo>
                  <a:pt x="751" y="5537"/>
                  <a:pt x="715" y="5643"/>
                  <a:pt x="689" y="5599"/>
                </a:cubicBezTo>
                <a:cubicBezTo>
                  <a:pt x="671" y="5519"/>
                  <a:pt x="795" y="5396"/>
                  <a:pt x="759" y="5351"/>
                </a:cubicBezTo>
                <a:cubicBezTo>
                  <a:pt x="786" y="5325"/>
                  <a:pt x="812" y="5307"/>
                  <a:pt x="830" y="5245"/>
                </a:cubicBezTo>
                <a:cubicBezTo>
                  <a:pt x="892" y="5307"/>
                  <a:pt x="759" y="5325"/>
                  <a:pt x="786" y="5387"/>
                </a:cubicBezTo>
                <a:cubicBezTo>
                  <a:pt x="865" y="5351"/>
                  <a:pt x="936" y="5281"/>
                  <a:pt x="1015" y="5245"/>
                </a:cubicBezTo>
                <a:cubicBezTo>
                  <a:pt x="998" y="5166"/>
                  <a:pt x="927" y="5254"/>
                  <a:pt x="892" y="5290"/>
                </a:cubicBezTo>
                <a:cubicBezTo>
                  <a:pt x="848" y="5263"/>
                  <a:pt x="945" y="5157"/>
                  <a:pt x="857" y="5157"/>
                </a:cubicBezTo>
                <a:cubicBezTo>
                  <a:pt x="865" y="5122"/>
                  <a:pt x="883" y="5113"/>
                  <a:pt x="909" y="5113"/>
                </a:cubicBezTo>
                <a:cubicBezTo>
                  <a:pt x="883" y="5069"/>
                  <a:pt x="927" y="4989"/>
                  <a:pt x="962" y="4919"/>
                </a:cubicBezTo>
                <a:cubicBezTo>
                  <a:pt x="989" y="4945"/>
                  <a:pt x="936" y="4998"/>
                  <a:pt x="971" y="5007"/>
                </a:cubicBezTo>
                <a:cubicBezTo>
                  <a:pt x="1007" y="4981"/>
                  <a:pt x="1042" y="4945"/>
                  <a:pt x="1068" y="4919"/>
                </a:cubicBezTo>
                <a:cubicBezTo>
                  <a:pt x="1086" y="4875"/>
                  <a:pt x="1042" y="4857"/>
                  <a:pt x="1007" y="4839"/>
                </a:cubicBezTo>
                <a:cubicBezTo>
                  <a:pt x="1033" y="4804"/>
                  <a:pt x="1051" y="4716"/>
                  <a:pt x="1086" y="4716"/>
                </a:cubicBezTo>
                <a:cubicBezTo>
                  <a:pt x="1148" y="4751"/>
                  <a:pt x="1033" y="4777"/>
                  <a:pt x="1060" y="4830"/>
                </a:cubicBezTo>
                <a:cubicBezTo>
                  <a:pt x="1148" y="4813"/>
                  <a:pt x="1095" y="4733"/>
                  <a:pt x="1157" y="4698"/>
                </a:cubicBezTo>
                <a:cubicBezTo>
                  <a:pt x="1130" y="4680"/>
                  <a:pt x="1113" y="4698"/>
                  <a:pt x="1095" y="4680"/>
                </a:cubicBezTo>
                <a:lnTo>
                  <a:pt x="1166" y="4539"/>
                </a:lnTo>
                <a:cubicBezTo>
                  <a:pt x="1227" y="4504"/>
                  <a:pt x="1095" y="4645"/>
                  <a:pt x="1157" y="4654"/>
                </a:cubicBezTo>
                <a:cubicBezTo>
                  <a:pt x="1210" y="4636"/>
                  <a:pt x="1201" y="4530"/>
                  <a:pt x="1245" y="4477"/>
                </a:cubicBezTo>
                <a:cubicBezTo>
                  <a:pt x="1148" y="4530"/>
                  <a:pt x="1272" y="4380"/>
                  <a:pt x="1298" y="4318"/>
                </a:cubicBezTo>
                <a:cubicBezTo>
                  <a:pt x="1351" y="4292"/>
                  <a:pt x="1263" y="4407"/>
                  <a:pt x="1245" y="4433"/>
                </a:cubicBezTo>
                <a:cubicBezTo>
                  <a:pt x="1316" y="4442"/>
                  <a:pt x="1333" y="4327"/>
                  <a:pt x="1342" y="4283"/>
                </a:cubicBezTo>
                <a:cubicBezTo>
                  <a:pt x="1395" y="4256"/>
                  <a:pt x="1492" y="4159"/>
                  <a:pt x="1475" y="4089"/>
                </a:cubicBezTo>
                <a:cubicBezTo>
                  <a:pt x="1439" y="4089"/>
                  <a:pt x="1404" y="4195"/>
                  <a:pt x="1369" y="4230"/>
                </a:cubicBezTo>
                <a:cubicBezTo>
                  <a:pt x="1342" y="4221"/>
                  <a:pt x="1395" y="4177"/>
                  <a:pt x="1404" y="4151"/>
                </a:cubicBezTo>
                <a:cubicBezTo>
                  <a:pt x="1439" y="4098"/>
                  <a:pt x="1492" y="4036"/>
                  <a:pt x="1466" y="3992"/>
                </a:cubicBezTo>
                <a:cubicBezTo>
                  <a:pt x="1563" y="3930"/>
                  <a:pt x="1581" y="3859"/>
                  <a:pt x="1669" y="3762"/>
                </a:cubicBezTo>
                <a:cubicBezTo>
                  <a:pt x="1669" y="3744"/>
                  <a:pt x="1651" y="3736"/>
                  <a:pt x="1660" y="3709"/>
                </a:cubicBezTo>
                <a:cubicBezTo>
                  <a:pt x="1687" y="3674"/>
                  <a:pt x="1713" y="3674"/>
                  <a:pt x="1739" y="3700"/>
                </a:cubicBezTo>
                <a:cubicBezTo>
                  <a:pt x="1775" y="3577"/>
                  <a:pt x="1881" y="3559"/>
                  <a:pt x="1925" y="3453"/>
                </a:cubicBezTo>
                <a:cubicBezTo>
                  <a:pt x="1969" y="3444"/>
                  <a:pt x="1943" y="3479"/>
                  <a:pt x="1960" y="3506"/>
                </a:cubicBezTo>
                <a:cubicBezTo>
                  <a:pt x="1978" y="3479"/>
                  <a:pt x="1987" y="3488"/>
                  <a:pt x="2004" y="3471"/>
                </a:cubicBezTo>
                <a:cubicBezTo>
                  <a:pt x="2013" y="3453"/>
                  <a:pt x="1978" y="3427"/>
                  <a:pt x="1969" y="3444"/>
                </a:cubicBezTo>
                <a:cubicBezTo>
                  <a:pt x="1951" y="3374"/>
                  <a:pt x="2022" y="3329"/>
                  <a:pt x="2049" y="3268"/>
                </a:cubicBezTo>
                <a:cubicBezTo>
                  <a:pt x="2040" y="3250"/>
                  <a:pt x="2022" y="3232"/>
                  <a:pt x="2004" y="3250"/>
                </a:cubicBezTo>
                <a:cubicBezTo>
                  <a:pt x="2013" y="3197"/>
                  <a:pt x="2075" y="3179"/>
                  <a:pt x="2093" y="3109"/>
                </a:cubicBezTo>
                <a:cubicBezTo>
                  <a:pt x="2093" y="3162"/>
                  <a:pt x="2154" y="3170"/>
                  <a:pt x="2190" y="3144"/>
                </a:cubicBezTo>
                <a:cubicBezTo>
                  <a:pt x="2216" y="3179"/>
                  <a:pt x="2154" y="3162"/>
                  <a:pt x="2146" y="3197"/>
                </a:cubicBezTo>
                <a:cubicBezTo>
                  <a:pt x="2163" y="3223"/>
                  <a:pt x="2190" y="3215"/>
                  <a:pt x="2216" y="3188"/>
                </a:cubicBezTo>
                <a:cubicBezTo>
                  <a:pt x="2252" y="3117"/>
                  <a:pt x="2146" y="3144"/>
                  <a:pt x="2154" y="3091"/>
                </a:cubicBezTo>
                <a:cubicBezTo>
                  <a:pt x="2225" y="3047"/>
                  <a:pt x="2225" y="3038"/>
                  <a:pt x="2305" y="2959"/>
                </a:cubicBezTo>
                <a:lnTo>
                  <a:pt x="2340" y="2985"/>
                </a:lnTo>
                <a:cubicBezTo>
                  <a:pt x="2393" y="2923"/>
                  <a:pt x="2366" y="2861"/>
                  <a:pt x="2437" y="2791"/>
                </a:cubicBezTo>
                <a:cubicBezTo>
                  <a:pt x="2455" y="2844"/>
                  <a:pt x="2490" y="2800"/>
                  <a:pt x="2499" y="2800"/>
                </a:cubicBezTo>
                <a:cubicBezTo>
                  <a:pt x="2517" y="2800"/>
                  <a:pt x="2534" y="2853"/>
                  <a:pt x="2569" y="2808"/>
                </a:cubicBezTo>
                <a:cubicBezTo>
                  <a:pt x="2578" y="2747"/>
                  <a:pt x="2490" y="2826"/>
                  <a:pt x="2464" y="2764"/>
                </a:cubicBezTo>
                <a:cubicBezTo>
                  <a:pt x="2508" y="2711"/>
                  <a:pt x="2543" y="2764"/>
                  <a:pt x="2578" y="2702"/>
                </a:cubicBezTo>
                <a:cubicBezTo>
                  <a:pt x="2596" y="2685"/>
                  <a:pt x="2561" y="2685"/>
                  <a:pt x="2543" y="2694"/>
                </a:cubicBezTo>
                <a:cubicBezTo>
                  <a:pt x="2543" y="2641"/>
                  <a:pt x="2605" y="2649"/>
                  <a:pt x="2640" y="2614"/>
                </a:cubicBezTo>
                <a:cubicBezTo>
                  <a:pt x="2667" y="2579"/>
                  <a:pt x="2684" y="2526"/>
                  <a:pt x="2711" y="2491"/>
                </a:cubicBezTo>
                <a:cubicBezTo>
                  <a:pt x="2746" y="2455"/>
                  <a:pt x="2790" y="2438"/>
                  <a:pt x="2799" y="2393"/>
                </a:cubicBezTo>
                <a:cubicBezTo>
                  <a:pt x="2817" y="2411"/>
                  <a:pt x="2808" y="2429"/>
                  <a:pt x="2817" y="2438"/>
                </a:cubicBezTo>
                <a:cubicBezTo>
                  <a:pt x="2861" y="2402"/>
                  <a:pt x="2834" y="2358"/>
                  <a:pt x="2879" y="2349"/>
                </a:cubicBezTo>
                <a:cubicBezTo>
                  <a:pt x="2914" y="2367"/>
                  <a:pt x="2861" y="2402"/>
                  <a:pt x="2879" y="2420"/>
                </a:cubicBezTo>
                <a:cubicBezTo>
                  <a:pt x="2932" y="2385"/>
                  <a:pt x="2887" y="2358"/>
                  <a:pt x="2932" y="2323"/>
                </a:cubicBezTo>
                <a:cubicBezTo>
                  <a:pt x="2896" y="2305"/>
                  <a:pt x="2852" y="2349"/>
                  <a:pt x="2817" y="2314"/>
                </a:cubicBezTo>
                <a:cubicBezTo>
                  <a:pt x="2834" y="2305"/>
                  <a:pt x="2852" y="2261"/>
                  <a:pt x="2870" y="2261"/>
                </a:cubicBezTo>
                <a:cubicBezTo>
                  <a:pt x="2870" y="2261"/>
                  <a:pt x="2861" y="2296"/>
                  <a:pt x="2879" y="2296"/>
                </a:cubicBezTo>
                <a:cubicBezTo>
                  <a:pt x="2932" y="2287"/>
                  <a:pt x="2976" y="2279"/>
                  <a:pt x="3055" y="2217"/>
                </a:cubicBezTo>
                <a:cubicBezTo>
                  <a:pt x="3082" y="2173"/>
                  <a:pt x="2993" y="2234"/>
                  <a:pt x="3011" y="2173"/>
                </a:cubicBezTo>
                <a:cubicBezTo>
                  <a:pt x="3055" y="2146"/>
                  <a:pt x="3090" y="2120"/>
                  <a:pt x="3135" y="2093"/>
                </a:cubicBezTo>
                <a:lnTo>
                  <a:pt x="3170" y="2129"/>
                </a:lnTo>
                <a:cubicBezTo>
                  <a:pt x="3214" y="2120"/>
                  <a:pt x="3196" y="2102"/>
                  <a:pt x="3223" y="2084"/>
                </a:cubicBezTo>
                <a:cubicBezTo>
                  <a:pt x="3276" y="2049"/>
                  <a:pt x="3311" y="2076"/>
                  <a:pt x="3294" y="1996"/>
                </a:cubicBezTo>
                <a:cubicBezTo>
                  <a:pt x="3258" y="2014"/>
                  <a:pt x="3170" y="2040"/>
                  <a:pt x="3241" y="1970"/>
                </a:cubicBezTo>
                <a:cubicBezTo>
                  <a:pt x="3196" y="1961"/>
                  <a:pt x="3135" y="2058"/>
                  <a:pt x="3082" y="2084"/>
                </a:cubicBezTo>
                <a:cubicBezTo>
                  <a:pt x="3037" y="2058"/>
                  <a:pt x="3126" y="2014"/>
                  <a:pt x="3152" y="1978"/>
                </a:cubicBezTo>
                <a:cubicBezTo>
                  <a:pt x="3196" y="1943"/>
                  <a:pt x="3249" y="1899"/>
                  <a:pt x="3276" y="1872"/>
                </a:cubicBezTo>
                <a:lnTo>
                  <a:pt x="3329" y="1925"/>
                </a:lnTo>
                <a:cubicBezTo>
                  <a:pt x="3382" y="1881"/>
                  <a:pt x="3382" y="1846"/>
                  <a:pt x="3329" y="1819"/>
                </a:cubicBezTo>
                <a:cubicBezTo>
                  <a:pt x="3364" y="1802"/>
                  <a:pt x="3391" y="1775"/>
                  <a:pt x="3417" y="1758"/>
                </a:cubicBezTo>
                <a:cubicBezTo>
                  <a:pt x="3426" y="1775"/>
                  <a:pt x="3408" y="1793"/>
                  <a:pt x="3417" y="1811"/>
                </a:cubicBezTo>
                <a:cubicBezTo>
                  <a:pt x="3479" y="1758"/>
                  <a:pt x="3523" y="1767"/>
                  <a:pt x="3585" y="1705"/>
                </a:cubicBezTo>
                <a:cubicBezTo>
                  <a:pt x="3594" y="1714"/>
                  <a:pt x="3576" y="1731"/>
                  <a:pt x="3585" y="1740"/>
                </a:cubicBezTo>
                <a:cubicBezTo>
                  <a:pt x="3709" y="1669"/>
                  <a:pt x="3762" y="1616"/>
                  <a:pt x="3876" y="1555"/>
                </a:cubicBezTo>
                <a:cubicBezTo>
                  <a:pt x="3859" y="1502"/>
                  <a:pt x="3894" y="1449"/>
                  <a:pt x="3982" y="1413"/>
                </a:cubicBezTo>
                <a:cubicBezTo>
                  <a:pt x="3965" y="1396"/>
                  <a:pt x="3947" y="1404"/>
                  <a:pt x="3920" y="1431"/>
                </a:cubicBezTo>
                <a:cubicBezTo>
                  <a:pt x="3903" y="1449"/>
                  <a:pt x="3876" y="1475"/>
                  <a:pt x="3841" y="1466"/>
                </a:cubicBezTo>
                <a:cubicBezTo>
                  <a:pt x="3850" y="1449"/>
                  <a:pt x="3876" y="1422"/>
                  <a:pt x="3912" y="1404"/>
                </a:cubicBezTo>
                <a:cubicBezTo>
                  <a:pt x="3947" y="1387"/>
                  <a:pt x="3982" y="1369"/>
                  <a:pt x="4009" y="1352"/>
                </a:cubicBezTo>
                <a:cubicBezTo>
                  <a:pt x="4026" y="1369"/>
                  <a:pt x="4009" y="1378"/>
                  <a:pt x="3991" y="1396"/>
                </a:cubicBezTo>
                <a:cubicBezTo>
                  <a:pt x="4053" y="1378"/>
                  <a:pt x="4018" y="1440"/>
                  <a:pt x="4062" y="1440"/>
                </a:cubicBezTo>
                <a:cubicBezTo>
                  <a:pt x="4141" y="1413"/>
                  <a:pt x="4018" y="1422"/>
                  <a:pt x="4071" y="1387"/>
                </a:cubicBezTo>
                <a:cubicBezTo>
                  <a:pt x="4132" y="1325"/>
                  <a:pt x="4141" y="1422"/>
                  <a:pt x="4203" y="1360"/>
                </a:cubicBezTo>
                <a:cubicBezTo>
                  <a:pt x="4229" y="1343"/>
                  <a:pt x="4150" y="1325"/>
                  <a:pt x="4185" y="1290"/>
                </a:cubicBezTo>
                <a:cubicBezTo>
                  <a:pt x="4238" y="1299"/>
                  <a:pt x="4309" y="1193"/>
                  <a:pt x="4291" y="1263"/>
                </a:cubicBezTo>
                <a:cubicBezTo>
                  <a:pt x="4362" y="1201"/>
                  <a:pt x="4441" y="1166"/>
                  <a:pt x="4521" y="1140"/>
                </a:cubicBezTo>
                <a:cubicBezTo>
                  <a:pt x="4512" y="1060"/>
                  <a:pt x="4433" y="1140"/>
                  <a:pt x="4380" y="1157"/>
                </a:cubicBezTo>
                <a:cubicBezTo>
                  <a:pt x="4371" y="1095"/>
                  <a:pt x="4450" y="1113"/>
                  <a:pt x="4494" y="1087"/>
                </a:cubicBezTo>
                <a:cubicBezTo>
                  <a:pt x="4530" y="1060"/>
                  <a:pt x="4539" y="1025"/>
                  <a:pt x="4583" y="1016"/>
                </a:cubicBezTo>
                <a:cubicBezTo>
                  <a:pt x="4618" y="1060"/>
                  <a:pt x="4583" y="1069"/>
                  <a:pt x="4530" y="1087"/>
                </a:cubicBezTo>
                <a:cubicBezTo>
                  <a:pt x="4547" y="1113"/>
                  <a:pt x="4592" y="1095"/>
                  <a:pt x="4627" y="1078"/>
                </a:cubicBezTo>
                <a:cubicBezTo>
                  <a:pt x="4636" y="1122"/>
                  <a:pt x="4627" y="1140"/>
                  <a:pt x="4671" y="1148"/>
                </a:cubicBezTo>
                <a:cubicBezTo>
                  <a:pt x="4697" y="1131"/>
                  <a:pt x="4627" y="1095"/>
                  <a:pt x="4680" y="1060"/>
                </a:cubicBezTo>
                <a:cubicBezTo>
                  <a:pt x="4689" y="1016"/>
                  <a:pt x="4592" y="1042"/>
                  <a:pt x="4636" y="998"/>
                </a:cubicBezTo>
                <a:cubicBezTo>
                  <a:pt x="4680" y="981"/>
                  <a:pt x="4662" y="998"/>
                  <a:pt x="4662" y="1016"/>
                </a:cubicBezTo>
                <a:cubicBezTo>
                  <a:pt x="4750" y="972"/>
                  <a:pt x="4777" y="972"/>
                  <a:pt x="4874" y="945"/>
                </a:cubicBezTo>
                <a:cubicBezTo>
                  <a:pt x="4883" y="981"/>
                  <a:pt x="4865" y="981"/>
                  <a:pt x="4839" y="981"/>
                </a:cubicBezTo>
                <a:cubicBezTo>
                  <a:pt x="4812" y="981"/>
                  <a:pt x="4786" y="981"/>
                  <a:pt x="4803" y="1016"/>
                </a:cubicBezTo>
                <a:cubicBezTo>
                  <a:pt x="4848" y="1042"/>
                  <a:pt x="4856" y="1007"/>
                  <a:pt x="4909" y="1007"/>
                </a:cubicBezTo>
                <a:cubicBezTo>
                  <a:pt x="4954" y="998"/>
                  <a:pt x="4901" y="963"/>
                  <a:pt x="4901" y="963"/>
                </a:cubicBezTo>
                <a:cubicBezTo>
                  <a:pt x="4901" y="910"/>
                  <a:pt x="4962" y="963"/>
                  <a:pt x="4936" y="892"/>
                </a:cubicBezTo>
                <a:cubicBezTo>
                  <a:pt x="5007" y="884"/>
                  <a:pt x="5033" y="822"/>
                  <a:pt x="5095" y="848"/>
                </a:cubicBezTo>
                <a:cubicBezTo>
                  <a:pt x="5121" y="786"/>
                  <a:pt x="5298" y="778"/>
                  <a:pt x="5430" y="733"/>
                </a:cubicBezTo>
                <a:cubicBezTo>
                  <a:pt x="5510" y="716"/>
                  <a:pt x="5510" y="707"/>
                  <a:pt x="5580" y="725"/>
                </a:cubicBezTo>
                <a:cubicBezTo>
                  <a:pt x="5598" y="725"/>
                  <a:pt x="5589" y="698"/>
                  <a:pt x="5616" y="689"/>
                </a:cubicBezTo>
                <a:cubicBezTo>
                  <a:pt x="5669" y="689"/>
                  <a:pt x="5722" y="680"/>
                  <a:pt x="5775" y="672"/>
                </a:cubicBezTo>
                <a:cubicBezTo>
                  <a:pt x="5819" y="663"/>
                  <a:pt x="5872" y="654"/>
                  <a:pt x="5916" y="645"/>
                </a:cubicBezTo>
                <a:cubicBezTo>
                  <a:pt x="6004" y="636"/>
                  <a:pt x="6084" y="619"/>
                  <a:pt x="6181" y="636"/>
                </a:cubicBezTo>
                <a:cubicBezTo>
                  <a:pt x="6207" y="636"/>
                  <a:pt x="6199" y="610"/>
                  <a:pt x="6225" y="610"/>
                </a:cubicBezTo>
                <a:cubicBezTo>
                  <a:pt x="6269" y="601"/>
                  <a:pt x="6260" y="636"/>
                  <a:pt x="6313" y="619"/>
                </a:cubicBezTo>
                <a:cubicBezTo>
                  <a:pt x="6331" y="680"/>
                  <a:pt x="6278" y="672"/>
                  <a:pt x="6260" y="698"/>
                </a:cubicBezTo>
                <a:cubicBezTo>
                  <a:pt x="6225" y="672"/>
                  <a:pt x="6154" y="627"/>
                  <a:pt x="6093" y="672"/>
                </a:cubicBezTo>
                <a:cubicBezTo>
                  <a:pt x="6110" y="716"/>
                  <a:pt x="6163" y="672"/>
                  <a:pt x="6207" y="698"/>
                </a:cubicBezTo>
                <a:cubicBezTo>
                  <a:pt x="6216" y="707"/>
                  <a:pt x="6216" y="742"/>
                  <a:pt x="6225" y="742"/>
                </a:cubicBezTo>
                <a:cubicBezTo>
                  <a:pt x="6252" y="760"/>
                  <a:pt x="6296" y="751"/>
                  <a:pt x="6331" y="760"/>
                </a:cubicBezTo>
                <a:cubicBezTo>
                  <a:pt x="6357" y="707"/>
                  <a:pt x="6278" y="742"/>
                  <a:pt x="6296" y="698"/>
                </a:cubicBezTo>
                <a:cubicBezTo>
                  <a:pt x="6322" y="672"/>
                  <a:pt x="6437" y="645"/>
                  <a:pt x="6349" y="619"/>
                </a:cubicBezTo>
                <a:cubicBezTo>
                  <a:pt x="6357" y="601"/>
                  <a:pt x="6516" y="583"/>
                  <a:pt x="6499" y="636"/>
                </a:cubicBezTo>
                <a:cubicBezTo>
                  <a:pt x="6587" y="583"/>
                  <a:pt x="6728" y="627"/>
                  <a:pt x="6878" y="636"/>
                </a:cubicBezTo>
                <a:cubicBezTo>
                  <a:pt x="6967" y="645"/>
                  <a:pt x="7064" y="645"/>
                  <a:pt x="7152" y="645"/>
                </a:cubicBezTo>
                <a:cubicBezTo>
                  <a:pt x="7240" y="654"/>
                  <a:pt x="7329" y="654"/>
                  <a:pt x="7391" y="663"/>
                </a:cubicBezTo>
                <a:cubicBezTo>
                  <a:pt x="7444" y="654"/>
                  <a:pt x="7426" y="698"/>
                  <a:pt x="7461" y="698"/>
                </a:cubicBezTo>
                <a:cubicBezTo>
                  <a:pt x="7505" y="689"/>
                  <a:pt x="7549" y="716"/>
                  <a:pt x="7549" y="716"/>
                </a:cubicBezTo>
                <a:cubicBezTo>
                  <a:pt x="7585" y="716"/>
                  <a:pt x="7585" y="663"/>
                  <a:pt x="7647" y="698"/>
                </a:cubicBezTo>
                <a:cubicBezTo>
                  <a:pt x="7673" y="751"/>
                  <a:pt x="7611" y="725"/>
                  <a:pt x="7585" y="733"/>
                </a:cubicBezTo>
                <a:cubicBezTo>
                  <a:pt x="7576" y="742"/>
                  <a:pt x="7558" y="769"/>
                  <a:pt x="7541" y="769"/>
                </a:cubicBezTo>
                <a:cubicBezTo>
                  <a:pt x="7514" y="778"/>
                  <a:pt x="7452" y="716"/>
                  <a:pt x="7452" y="778"/>
                </a:cubicBezTo>
                <a:cubicBezTo>
                  <a:pt x="7452" y="804"/>
                  <a:pt x="7479" y="769"/>
                  <a:pt x="7505" y="786"/>
                </a:cubicBezTo>
                <a:cubicBezTo>
                  <a:pt x="7514" y="786"/>
                  <a:pt x="7505" y="857"/>
                  <a:pt x="7567" y="839"/>
                </a:cubicBezTo>
                <a:cubicBezTo>
                  <a:pt x="7585" y="804"/>
                  <a:pt x="7488" y="831"/>
                  <a:pt x="7523" y="786"/>
                </a:cubicBezTo>
                <a:cubicBezTo>
                  <a:pt x="7611" y="778"/>
                  <a:pt x="7708" y="857"/>
                  <a:pt x="7779" y="866"/>
                </a:cubicBezTo>
                <a:cubicBezTo>
                  <a:pt x="7788" y="804"/>
                  <a:pt x="7673" y="831"/>
                  <a:pt x="7647" y="795"/>
                </a:cubicBezTo>
                <a:cubicBezTo>
                  <a:pt x="7638" y="725"/>
                  <a:pt x="7700" y="751"/>
                  <a:pt x="7700" y="707"/>
                </a:cubicBezTo>
                <a:cubicBezTo>
                  <a:pt x="7797" y="716"/>
                  <a:pt x="7876" y="725"/>
                  <a:pt x="7947" y="751"/>
                </a:cubicBezTo>
                <a:cubicBezTo>
                  <a:pt x="8026" y="769"/>
                  <a:pt x="8088" y="804"/>
                  <a:pt x="8150" y="822"/>
                </a:cubicBezTo>
                <a:cubicBezTo>
                  <a:pt x="8265" y="804"/>
                  <a:pt x="8379" y="813"/>
                  <a:pt x="8485" y="857"/>
                </a:cubicBezTo>
                <a:cubicBezTo>
                  <a:pt x="8512" y="804"/>
                  <a:pt x="8485" y="786"/>
                  <a:pt x="8432" y="769"/>
                </a:cubicBezTo>
                <a:cubicBezTo>
                  <a:pt x="8441" y="742"/>
                  <a:pt x="8512" y="769"/>
                  <a:pt x="8530" y="742"/>
                </a:cubicBezTo>
                <a:cubicBezTo>
                  <a:pt x="8538" y="689"/>
                  <a:pt x="8477" y="733"/>
                  <a:pt x="8459" y="733"/>
                </a:cubicBezTo>
                <a:cubicBezTo>
                  <a:pt x="8406" y="725"/>
                  <a:pt x="8344" y="689"/>
                  <a:pt x="8274" y="680"/>
                </a:cubicBezTo>
                <a:cubicBezTo>
                  <a:pt x="8256" y="680"/>
                  <a:pt x="8256" y="707"/>
                  <a:pt x="8229" y="707"/>
                </a:cubicBezTo>
                <a:cubicBezTo>
                  <a:pt x="8168" y="698"/>
                  <a:pt x="8150" y="672"/>
                  <a:pt x="8115" y="654"/>
                </a:cubicBezTo>
                <a:cubicBezTo>
                  <a:pt x="8079" y="654"/>
                  <a:pt x="8132" y="680"/>
                  <a:pt x="8088" y="689"/>
                </a:cubicBezTo>
                <a:cubicBezTo>
                  <a:pt x="7982" y="636"/>
                  <a:pt x="7832" y="663"/>
                  <a:pt x="7717" y="610"/>
                </a:cubicBezTo>
                <a:cubicBezTo>
                  <a:pt x="7779" y="566"/>
                  <a:pt x="7629" y="548"/>
                  <a:pt x="7629" y="495"/>
                </a:cubicBezTo>
                <a:cubicBezTo>
                  <a:pt x="7576" y="486"/>
                  <a:pt x="7629" y="583"/>
                  <a:pt x="7558" y="548"/>
                </a:cubicBezTo>
                <a:cubicBezTo>
                  <a:pt x="7558" y="566"/>
                  <a:pt x="7594" y="566"/>
                  <a:pt x="7611" y="574"/>
                </a:cubicBezTo>
                <a:cubicBezTo>
                  <a:pt x="7664" y="592"/>
                  <a:pt x="7576" y="583"/>
                  <a:pt x="7558" y="574"/>
                </a:cubicBezTo>
                <a:cubicBezTo>
                  <a:pt x="7514" y="557"/>
                  <a:pt x="7497" y="522"/>
                  <a:pt x="7435" y="513"/>
                </a:cubicBezTo>
                <a:cubicBezTo>
                  <a:pt x="7408" y="557"/>
                  <a:pt x="7470" y="548"/>
                  <a:pt x="7505" y="557"/>
                </a:cubicBezTo>
                <a:cubicBezTo>
                  <a:pt x="7497" y="601"/>
                  <a:pt x="7452" y="557"/>
                  <a:pt x="7408" y="557"/>
                </a:cubicBezTo>
                <a:cubicBezTo>
                  <a:pt x="7329" y="557"/>
                  <a:pt x="7214" y="557"/>
                  <a:pt x="7117" y="539"/>
                </a:cubicBezTo>
                <a:cubicBezTo>
                  <a:pt x="7108" y="504"/>
                  <a:pt x="7143" y="513"/>
                  <a:pt x="7170" y="513"/>
                </a:cubicBezTo>
                <a:cubicBezTo>
                  <a:pt x="7143" y="433"/>
                  <a:pt x="7064" y="504"/>
                  <a:pt x="7037" y="530"/>
                </a:cubicBezTo>
                <a:cubicBezTo>
                  <a:pt x="6887" y="513"/>
                  <a:pt x="6887" y="442"/>
                  <a:pt x="6746" y="451"/>
                </a:cubicBezTo>
                <a:cubicBezTo>
                  <a:pt x="6728" y="504"/>
                  <a:pt x="6834" y="469"/>
                  <a:pt x="6878" y="486"/>
                </a:cubicBezTo>
                <a:cubicBezTo>
                  <a:pt x="6799" y="513"/>
                  <a:pt x="6719" y="513"/>
                  <a:pt x="6640" y="504"/>
                </a:cubicBezTo>
                <a:cubicBezTo>
                  <a:pt x="6561" y="495"/>
                  <a:pt x="6481" y="469"/>
                  <a:pt x="6428" y="486"/>
                </a:cubicBezTo>
                <a:cubicBezTo>
                  <a:pt x="6410" y="486"/>
                  <a:pt x="6393" y="513"/>
                  <a:pt x="6384" y="513"/>
                </a:cubicBezTo>
                <a:cubicBezTo>
                  <a:pt x="6357" y="513"/>
                  <a:pt x="6393" y="486"/>
                  <a:pt x="6384" y="486"/>
                </a:cubicBezTo>
                <a:cubicBezTo>
                  <a:pt x="6349" y="486"/>
                  <a:pt x="6304" y="513"/>
                  <a:pt x="6278" y="513"/>
                </a:cubicBezTo>
                <a:cubicBezTo>
                  <a:pt x="6199" y="522"/>
                  <a:pt x="6181" y="469"/>
                  <a:pt x="6119" y="477"/>
                </a:cubicBezTo>
                <a:cubicBezTo>
                  <a:pt x="6101" y="477"/>
                  <a:pt x="6110" y="504"/>
                  <a:pt x="6101" y="522"/>
                </a:cubicBezTo>
                <a:cubicBezTo>
                  <a:pt x="5925" y="522"/>
                  <a:pt x="5775" y="583"/>
                  <a:pt x="5651" y="548"/>
                </a:cubicBezTo>
                <a:cubicBezTo>
                  <a:pt x="5625" y="548"/>
                  <a:pt x="5642" y="566"/>
                  <a:pt x="5651" y="566"/>
                </a:cubicBezTo>
                <a:cubicBezTo>
                  <a:pt x="5589" y="601"/>
                  <a:pt x="5422" y="619"/>
                  <a:pt x="5369" y="592"/>
                </a:cubicBezTo>
                <a:cubicBezTo>
                  <a:pt x="5333" y="619"/>
                  <a:pt x="5289" y="636"/>
                  <a:pt x="5263" y="663"/>
                </a:cubicBezTo>
                <a:cubicBezTo>
                  <a:pt x="5112" y="680"/>
                  <a:pt x="4901" y="716"/>
                  <a:pt x="4724" y="733"/>
                </a:cubicBezTo>
                <a:cubicBezTo>
                  <a:pt x="4680" y="672"/>
                  <a:pt x="4618" y="672"/>
                  <a:pt x="4600" y="619"/>
                </a:cubicBezTo>
                <a:cubicBezTo>
                  <a:pt x="4450" y="698"/>
                  <a:pt x="4362" y="707"/>
                  <a:pt x="4212" y="778"/>
                </a:cubicBezTo>
                <a:cubicBezTo>
                  <a:pt x="4203" y="795"/>
                  <a:pt x="4194" y="813"/>
                  <a:pt x="4194" y="839"/>
                </a:cubicBezTo>
                <a:cubicBezTo>
                  <a:pt x="4159" y="857"/>
                  <a:pt x="4124" y="866"/>
                  <a:pt x="4097" y="866"/>
                </a:cubicBezTo>
                <a:cubicBezTo>
                  <a:pt x="4062" y="892"/>
                  <a:pt x="4141" y="892"/>
                  <a:pt x="4159" y="892"/>
                </a:cubicBezTo>
                <a:cubicBezTo>
                  <a:pt x="4247" y="866"/>
                  <a:pt x="4229" y="786"/>
                  <a:pt x="4309" y="804"/>
                </a:cubicBezTo>
                <a:cubicBezTo>
                  <a:pt x="4291" y="848"/>
                  <a:pt x="4238" y="884"/>
                  <a:pt x="4168" y="919"/>
                </a:cubicBezTo>
                <a:cubicBezTo>
                  <a:pt x="4185" y="928"/>
                  <a:pt x="4194" y="937"/>
                  <a:pt x="4221" y="928"/>
                </a:cubicBezTo>
                <a:cubicBezTo>
                  <a:pt x="4221" y="954"/>
                  <a:pt x="4194" y="945"/>
                  <a:pt x="4185" y="945"/>
                </a:cubicBezTo>
                <a:cubicBezTo>
                  <a:pt x="4168" y="945"/>
                  <a:pt x="4124" y="954"/>
                  <a:pt x="4124" y="910"/>
                </a:cubicBezTo>
                <a:cubicBezTo>
                  <a:pt x="4097" y="919"/>
                  <a:pt x="4071" y="937"/>
                  <a:pt x="4053" y="945"/>
                </a:cubicBezTo>
                <a:cubicBezTo>
                  <a:pt x="4026" y="954"/>
                  <a:pt x="3982" y="945"/>
                  <a:pt x="3982" y="945"/>
                </a:cubicBezTo>
                <a:cubicBezTo>
                  <a:pt x="3956" y="963"/>
                  <a:pt x="3973" y="1007"/>
                  <a:pt x="3912" y="1016"/>
                </a:cubicBezTo>
                <a:cubicBezTo>
                  <a:pt x="3876" y="972"/>
                  <a:pt x="3797" y="1042"/>
                  <a:pt x="3762" y="998"/>
                </a:cubicBezTo>
                <a:cubicBezTo>
                  <a:pt x="3717" y="1042"/>
                  <a:pt x="3814" y="1034"/>
                  <a:pt x="3788" y="1078"/>
                </a:cubicBezTo>
                <a:cubicBezTo>
                  <a:pt x="3735" y="1113"/>
                  <a:pt x="3691" y="1104"/>
                  <a:pt x="3709" y="1060"/>
                </a:cubicBezTo>
                <a:cubicBezTo>
                  <a:pt x="3691" y="1131"/>
                  <a:pt x="3567" y="1113"/>
                  <a:pt x="3620" y="1175"/>
                </a:cubicBezTo>
                <a:cubicBezTo>
                  <a:pt x="3656" y="1219"/>
                  <a:pt x="3673" y="1087"/>
                  <a:pt x="3700" y="1122"/>
                </a:cubicBezTo>
                <a:cubicBezTo>
                  <a:pt x="3744" y="1157"/>
                  <a:pt x="3638" y="1193"/>
                  <a:pt x="3620" y="1219"/>
                </a:cubicBezTo>
                <a:cubicBezTo>
                  <a:pt x="3603" y="1228"/>
                  <a:pt x="3594" y="1263"/>
                  <a:pt x="3585" y="1272"/>
                </a:cubicBezTo>
                <a:cubicBezTo>
                  <a:pt x="3550" y="1307"/>
                  <a:pt x="3497" y="1343"/>
                  <a:pt x="3444" y="1378"/>
                </a:cubicBezTo>
                <a:cubicBezTo>
                  <a:pt x="3399" y="1413"/>
                  <a:pt x="3347" y="1431"/>
                  <a:pt x="3311" y="1431"/>
                </a:cubicBezTo>
                <a:cubicBezTo>
                  <a:pt x="3285" y="1484"/>
                  <a:pt x="3196" y="1510"/>
                  <a:pt x="3143" y="1563"/>
                </a:cubicBezTo>
                <a:cubicBezTo>
                  <a:pt x="3117" y="1599"/>
                  <a:pt x="3099" y="1643"/>
                  <a:pt x="3090" y="1669"/>
                </a:cubicBezTo>
                <a:cubicBezTo>
                  <a:pt x="3179" y="1652"/>
                  <a:pt x="3188" y="1555"/>
                  <a:pt x="3267" y="1528"/>
                </a:cubicBezTo>
                <a:cubicBezTo>
                  <a:pt x="3276" y="1590"/>
                  <a:pt x="3205" y="1625"/>
                  <a:pt x="3161" y="1669"/>
                </a:cubicBezTo>
                <a:cubicBezTo>
                  <a:pt x="3117" y="1714"/>
                  <a:pt x="3037" y="1740"/>
                  <a:pt x="2976" y="1811"/>
                </a:cubicBezTo>
                <a:cubicBezTo>
                  <a:pt x="2932" y="1784"/>
                  <a:pt x="2993" y="1758"/>
                  <a:pt x="2984" y="1722"/>
                </a:cubicBezTo>
                <a:cubicBezTo>
                  <a:pt x="2949" y="1775"/>
                  <a:pt x="2940" y="1828"/>
                  <a:pt x="2905" y="1872"/>
                </a:cubicBezTo>
                <a:cubicBezTo>
                  <a:pt x="2843" y="1864"/>
                  <a:pt x="2843" y="1925"/>
                  <a:pt x="2764" y="1970"/>
                </a:cubicBezTo>
                <a:cubicBezTo>
                  <a:pt x="2790" y="2005"/>
                  <a:pt x="2834" y="1890"/>
                  <a:pt x="2852" y="1952"/>
                </a:cubicBezTo>
                <a:cubicBezTo>
                  <a:pt x="2817" y="1996"/>
                  <a:pt x="2737" y="2040"/>
                  <a:pt x="2764" y="2084"/>
                </a:cubicBezTo>
                <a:cubicBezTo>
                  <a:pt x="2720" y="2093"/>
                  <a:pt x="2667" y="2137"/>
                  <a:pt x="2622" y="2120"/>
                </a:cubicBezTo>
                <a:cubicBezTo>
                  <a:pt x="2605" y="2155"/>
                  <a:pt x="2578" y="2182"/>
                  <a:pt x="2622" y="2208"/>
                </a:cubicBezTo>
                <a:cubicBezTo>
                  <a:pt x="2605" y="2252"/>
                  <a:pt x="2534" y="2234"/>
                  <a:pt x="2587" y="2270"/>
                </a:cubicBezTo>
                <a:cubicBezTo>
                  <a:pt x="2543" y="2323"/>
                  <a:pt x="2499" y="2287"/>
                  <a:pt x="2455" y="2296"/>
                </a:cubicBezTo>
                <a:cubicBezTo>
                  <a:pt x="2437" y="2349"/>
                  <a:pt x="2508" y="2279"/>
                  <a:pt x="2525" y="2340"/>
                </a:cubicBezTo>
                <a:cubicBezTo>
                  <a:pt x="2402" y="2393"/>
                  <a:pt x="2375" y="2517"/>
                  <a:pt x="2287" y="2588"/>
                </a:cubicBezTo>
                <a:cubicBezTo>
                  <a:pt x="2278" y="2605"/>
                  <a:pt x="2296" y="2623"/>
                  <a:pt x="2269" y="2649"/>
                </a:cubicBezTo>
                <a:cubicBezTo>
                  <a:pt x="2252" y="2570"/>
                  <a:pt x="2225" y="2658"/>
                  <a:pt x="2181" y="2641"/>
                </a:cubicBezTo>
                <a:cubicBezTo>
                  <a:pt x="2181" y="2667"/>
                  <a:pt x="2119" y="2782"/>
                  <a:pt x="2163" y="2773"/>
                </a:cubicBezTo>
                <a:cubicBezTo>
                  <a:pt x="2190" y="2817"/>
                  <a:pt x="2128" y="2791"/>
                  <a:pt x="2119" y="2800"/>
                </a:cubicBezTo>
                <a:cubicBezTo>
                  <a:pt x="2102" y="2853"/>
                  <a:pt x="2163" y="2808"/>
                  <a:pt x="2154" y="2853"/>
                </a:cubicBezTo>
                <a:cubicBezTo>
                  <a:pt x="2031" y="2985"/>
                  <a:pt x="1951" y="3117"/>
                  <a:pt x="1872" y="3232"/>
                </a:cubicBezTo>
                <a:cubicBezTo>
                  <a:pt x="1854" y="3259"/>
                  <a:pt x="1837" y="3250"/>
                  <a:pt x="1819" y="3268"/>
                </a:cubicBezTo>
                <a:cubicBezTo>
                  <a:pt x="1792" y="3303"/>
                  <a:pt x="1801" y="3356"/>
                  <a:pt x="1757" y="3400"/>
                </a:cubicBezTo>
                <a:cubicBezTo>
                  <a:pt x="1748" y="3418"/>
                  <a:pt x="1722" y="3444"/>
                  <a:pt x="1695" y="3444"/>
                </a:cubicBezTo>
                <a:cubicBezTo>
                  <a:pt x="1660" y="3497"/>
                  <a:pt x="1607" y="3568"/>
                  <a:pt x="1572" y="3630"/>
                </a:cubicBezTo>
                <a:cubicBezTo>
                  <a:pt x="1528" y="3718"/>
                  <a:pt x="1475" y="3789"/>
                  <a:pt x="1422" y="3842"/>
                </a:cubicBezTo>
                <a:cubicBezTo>
                  <a:pt x="1369" y="3903"/>
                  <a:pt x="1307" y="3939"/>
                  <a:pt x="1227" y="3947"/>
                </a:cubicBezTo>
                <a:cubicBezTo>
                  <a:pt x="1183" y="3912"/>
                  <a:pt x="1139" y="3886"/>
                  <a:pt x="1095" y="3930"/>
                </a:cubicBezTo>
                <a:cubicBezTo>
                  <a:pt x="1077" y="3912"/>
                  <a:pt x="1086" y="3886"/>
                  <a:pt x="1113" y="3850"/>
                </a:cubicBezTo>
                <a:cubicBezTo>
                  <a:pt x="1068" y="3868"/>
                  <a:pt x="1042" y="3744"/>
                  <a:pt x="980" y="3833"/>
                </a:cubicBezTo>
                <a:cubicBezTo>
                  <a:pt x="1007" y="3771"/>
                  <a:pt x="954" y="3736"/>
                  <a:pt x="945" y="3691"/>
                </a:cubicBezTo>
                <a:cubicBezTo>
                  <a:pt x="945" y="3674"/>
                  <a:pt x="998" y="3630"/>
                  <a:pt x="954" y="3630"/>
                </a:cubicBezTo>
                <a:cubicBezTo>
                  <a:pt x="1015" y="3550"/>
                  <a:pt x="1086" y="3471"/>
                  <a:pt x="1148" y="3391"/>
                </a:cubicBezTo>
                <a:cubicBezTo>
                  <a:pt x="1174" y="3347"/>
                  <a:pt x="1210" y="3303"/>
                  <a:pt x="1245" y="3268"/>
                </a:cubicBezTo>
                <a:cubicBezTo>
                  <a:pt x="1272" y="3223"/>
                  <a:pt x="1307" y="3188"/>
                  <a:pt x="1342" y="3153"/>
                </a:cubicBezTo>
                <a:cubicBezTo>
                  <a:pt x="1360" y="3126"/>
                  <a:pt x="1395" y="3117"/>
                  <a:pt x="1422" y="3091"/>
                </a:cubicBezTo>
                <a:cubicBezTo>
                  <a:pt x="1448" y="3056"/>
                  <a:pt x="1466" y="3003"/>
                  <a:pt x="1501" y="2967"/>
                </a:cubicBezTo>
                <a:cubicBezTo>
                  <a:pt x="1519" y="2941"/>
                  <a:pt x="1536" y="2941"/>
                  <a:pt x="1554" y="2914"/>
                </a:cubicBezTo>
                <a:cubicBezTo>
                  <a:pt x="1598" y="2861"/>
                  <a:pt x="1581" y="2800"/>
                  <a:pt x="1651" y="2800"/>
                </a:cubicBezTo>
                <a:cubicBezTo>
                  <a:pt x="1660" y="2782"/>
                  <a:pt x="1634" y="2773"/>
                  <a:pt x="1651" y="2747"/>
                </a:cubicBezTo>
                <a:cubicBezTo>
                  <a:pt x="1687" y="2711"/>
                  <a:pt x="1713" y="2667"/>
                  <a:pt x="1748" y="2632"/>
                </a:cubicBezTo>
                <a:cubicBezTo>
                  <a:pt x="1757" y="2623"/>
                  <a:pt x="1766" y="2623"/>
                  <a:pt x="1784" y="2614"/>
                </a:cubicBezTo>
                <a:cubicBezTo>
                  <a:pt x="1792" y="2614"/>
                  <a:pt x="1801" y="2614"/>
                  <a:pt x="1801" y="2614"/>
                </a:cubicBezTo>
                <a:cubicBezTo>
                  <a:pt x="1819" y="2597"/>
                  <a:pt x="1810" y="2570"/>
                  <a:pt x="1819" y="2544"/>
                </a:cubicBezTo>
                <a:cubicBezTo>
                  <a:pt x="1837" y="2508"/>
                  <a:pt x="1890" y="2491"/>
                  <a:pt x="1916" y="2455"/>
                </a:cubicBezTo>
                <a:cubicBezTo>
                  <a:pt x="1934" y="2429"/>
                  <a:pt x="1925" y="2411"/>
                  <a:pt x="1943" y="2385"/>
                </a:cubicBezTo>
                <a:cubicBezTo>
                  <a:pt x="1969" y="2332"/>
                  <a:pt x="2013" y="2287"/>
                  <a:pt x="2075" y="2252"/>
                </a:cubicBezTo>
                <a:cubicBezTo>
                  <a:pt x="2102" y="2234"/>
                  <a:pt x="2084" y="2217"/>
                  <a:pt x="2075" y="2199"/>
                </a:cubicBezTo>
                <a:cubicBezTo>
                  <a:pt x="2119" y="2173"/>
                  <a:pt x="2163" y="2120"/>
                  <a:pt x="2216" y="2067"/>
                </a:cubicBezTo>
                <a:cubicBezTo>
                  <a:pt x="2260" y="2014"/>
                  <a:pt x="2305" y="1952"/>
                  <a:pt x="2366" y="1881"/>
                </a:cubicBezTo>
                <a:cubicBezTo>
                  <a:pt x="2411" y="1872"/>
                  <a:pt x="2393" y="1952"/>
                  <a:pt x="2455" y="1908"/>
                </a:cubicBezTo>
                <a:cubicBezTo>
                  <a:pt x="2481" y="1855"/>
                  <a:pt x="2393" y="1890"/>
                  <a:pt x="2411" y="1837"/>
                </a:cubicBezTo>
                <a:cubicBezTo>
                  <a:pt x="2464" y="1784"/>
                  <a:pt x="2508" y="1749"/>
                  <a:pt x="2543" y="1714"/>
                </a:cubicBezTo>
                <a:cubicBezTo>
                  <a:pt x="2578" y="1678"/>
                  <a:pt x="2614" y="1643"/>
                  <a:pt x="2667" y="1581"/>
                </a:cubicBezTo>
                <a:cubicBezTo>
                  <a:pt x="2675" y="1608"/>
                  <a:pt x="2667" y="1625"/>
                  <a:pt x="2640" y="1652"/>
                </a:cubicBezTo>
                <a:cubicBezTo>
                  <a:pt x="2728" y="1643"/>
                  <a:pt x="2693" y="1555"/>
                  <a:pt x="2684" y="1546"/>
                </a:cubicBezTo>
                <a:cubicBezTo>
                  <a:pt x="2746" y="1475"/>
                  <a:pt x="2693" y="1590"/>
                  <a:pt x="2746" y="1555"/>
                </a:cubicBezTo>
                <a:cubicBezTo>
                  <a:pt x="2781" y="1528"/>
                  <a:pt x="2764" y="1510"/>
                  <a:pt x="2746" y="1493"/>
                </a:cubicBezTo>
                <a:lnTo>
                  <a:pt x="2852" y="1396"/>
                </a:lnTo>
                <a:cubicBezTo>
                  <a:pt x="2896" y="1396"/>
                  <a:pt x="2861" y="1413"/>
                  <a:pt x="2896" y="1440"/>
                </a:cubicBezTo>
                <a:lnTo>
                  <a:pt x="2940" y="1404"/>
                </a:lnTo>
                <a:cubicBezTo>
                  <a:pt x="2967" y="1369"/>
                  <a:pt x="2843" y="1404"/>
                  <a:pt x="2932" y="1334"/>
                </a:cubicBezTo>
                <a:cubicBezTo>
                  <a:pt x="2993" y="1272"/>
                  <a:pt x="2940" y="1352"/>
                  <a:pt x="2984" y="1369"/>
                </a:cubicBezTo>
                <a:cubicBezTo>
                  <a:pt x="3029" y="1334"/>
                  <a:pt x="3029" y="1360"/>
                  <a:pt x="3046" y="1316"/>
                </a:cubicBezTo>
                <a:cubicBezTo>
                  <a:pt x="3082" y="1281"/>
                  <a:pt x="3011" y="1254"/>
                  <a:pt x="3011" y="1228"/>
                </a:cubicBezTo>
                <a:lnTo>
                  <a:pt x="3126" y="1140"/>
                </a:lnTo>
                <a:cubicBezTo>
                  <a:pt x="3117" y="1166"/>
                  <a:pt x="3126" y="1184"/>
                  <a:pt x="3143" y="1201"/>
                </a:cubicBezTo>
                <a:cubicBezTo>
                  <a:pt x="3152" y="1166"/>
                  <a:pt x="3232" y="1131"/>
                  <a:pt x="3170" y="1104"/>
                </a:cubicBezTo>
                <a:cubicBezTo>
                  <a:pt x="3214" y="1060"/>
                  <a:pt x="3249" y="1042"/>
                  <a:pt x="3285" y="1034"/>
                </a:cubicBezTo>
                <a:cubicBezTo>
                  <a:pt x="3320" y="1016"/>
                  <a:pt x="3347" y="1025"/>
                  <a:pt x="3373" y="1034"/>
                </a:cubicBezTo>
                <a:cubicBezTo>
                  <a:pt x="3408" y="1016"/>
                  <a:pt x="3417" y="919"/>
                  <a:pt x="3461" y="972"/>
                </a:cubicBezTo>
                <a:cubicBezTo>
                  <a:pt x="3505" y="937"/>
                  <a:pt x="3391" y="954"/>
                  <a:pt x="3488" y="901"/>
                </a:cubicBezTo>
                <a:cubicBezTo>
                  <a:pt x="3479" y="892"/>
                  <a:pt x="3461" y="892"/>
                  <a:pt x="3435" y="901"/>
                </a:cubicBezTo>
                <a:cubicBezTo>
                  <a:pt x="3444" y="892"/>
                  <a:pt x="3576" y="751"/>
                  <a:pt x="3576" y="848"/>
                </a:cubicBezTo>
                <a:cubicBezTo>
                  <a:pt x="3629" y="813"/>
                  <a:pt x="3594" y="778"/>
                  <a:pt x="3664" y="742"/>
                </a:cubicBezTo>
                <a:lnTo>
                  <a:pt x="3682" y="786"/>
                </a:lnTo>
                <a:cubicBezTo>
                  <a:pt x="3682" y="751"/>
                  <a:pt x="3726" y="733"/>
                  <a:pt x="3735" y="698"/>
                </a:cubicBezTo>
                <a:cubicBezTo>
                  <a:pt x="3788" y="672"/>
                  <a:pt x="3823" y="698"/>
                  <a:pt x="3859" y="707"/>
                </a:cubicBezTo>
                <a:cubicBezTo>
                  <a:pt x="3841" y="672"/>
                  <a:pt x="3876" y="645"/>
                  <a:pt x="3912" y="627"/>
                </a:cubicBezTo>
                <a:cubicBezTo>
                  <a:pt x="3947" y="601"/>
                  <a:pt x="3991" y="592"/>
                  <a:pt x="4009" y="574"/>
                </a:cubicBezTo>
                <a:cubicBezTo>
                  <a:pt x="4009" y="574"/>
                  <a:pt x="3956" y="574"/>
                  <a:pt x="3947" y="592"/>
                </a:cubicBezTo>
                <a:cubicBezTo>
                  <a:pt x="3982" y="548"/>
                  <a:pt x="4044" y="522"/>
                  <a:pt x="4115" y="495"/>
                </a:cubicBezTo>
                <a:cubicBezTo>
                  <a:pt x="4177" y="477"/>
                  <a:pt x="4247" y="451"/>
                  <a:pt x="4309" y="424"/>
                </a:cubicBezTo>
                <a:cubicBezTo>
                  <a:pt x="4362" y="460"/>
                  <a:pt x="4397" y="486"/>
                  <a:pt x="4494" y="495"/>
                </a:cubicBezTo>
                <a:cubicBezTo>
                  <a:pt x="4556" y="486"/>
                  <a:pt x="4521" y="442"/>
                  <a:pt x="4583" y="433"/>
                </a:cubicBezTo>
                <a:cubicBezTo>
                  <a:pt x="4503" y="407"/>
                  <a:pt x="4627" y="345"/>
                  <a:pt x="4539" y="354"/>
                </a:cubicBezTo>
                <a:cubicBezTo>
                  <a:pt x="4539" y="336"/>
                  <a:pt x="4574" y="327"/>
                  <a:pt x="4600" y="310"/>
                </a:cubicBezTo>
                <a:cubicBezTo>
                  <a:pt x="4627" y="301"/>
                  <a:pt x="4644" y="283"/>
                  <a:pt x="4609" y="248"/>
                </a:cubicBezTo>
                <a:cubicBezTo>
                  <a:pt x="4724" y="195"/>
                  <a:pt x="4865" y="151"/>
                  <a:pt x="5007" y="115"/>
                </a:cubicBezTo>
                <a:cubicBezTo>
                  <a:pt x="5077" y="107"/>
                  <a:pt x="5148" y="89"/>
                  <a:pt x="5210" y="80"/>
                </a:cubicBezTo>
                <a:cubicBezTo>
                  <a:pt x="5280" y="62"/>
                  <a:pt x="5342" y="54"/>
                  <a:pt x="5395" y="36"/>
                </a:cubicBezTo>
                <a:cubicBezTo>
                  <a:pt x="5395" y="71"/>
                  <a:pt x="5360" y="80"/>
                  <a:pt x="5324" y="89"/>
                </a:cubicBezTo>
                <a:cubicBezTo>
                  <a:pt x="5280" y="98"/>
                  <a:pt x="5236" y="98"/>
                  <a:pt x="5192" y="107"/>
                </a:cubicBezTo>
                <a:cubicBezTo>
                  <a:pt x="5121" y="124"/>
                  <a:pt x="5033" y="142"/>
                  <a:pt x="4989" y="168"/>
                </a:cubicBezTo>
                <a:cubicBezTo>
                  <a:pt x="5033" y="177"/>
                  <a:pt x="5095" y="168"/>
                  <a:pt x="5121" y="204"/>
                </a:cubicBezTo>
                <a:cubicBezTo>
                  <a:pt x="5210" y="195"/>
                  <a:pt x="5165" y="124"/>
                  <a:pt x="5236" y="115"/>
                </a:cubicBezTo>
                <a:lnTo>
                  <a:pt x="5245" y="142"/>
                </a:lnTo>
                <a:cubicBezTo>
                  <a:pt x="5342" y="115"/>
                  <a:pt x="5395" y="133"/>
                  <a:pt x="5457" y="151"/>
                </a:cubicBezTo>
                <a:cubicBezTo>
                  <a:pt x="5474" y="142"/>
                  <a:pt x="5466" y="124"/>
                  <a:pt x="5492" y="115"/>
                </a:cubicBezTo>
                <a:lnTo>
                  <a:pt x="5633" y="98"/>
                </a:lnTo>
                <a:cubicBezTo>
                  <a:pt x="5686" y="107"/>
                  <a:pt x="5651" y="124"/>
                  <a:pt x="5678" y="133"/>
                </a:cubicBezTo>
                <a:cubicBezTo>
                  <a:pt x="5766" y="124"/>
                  <a:pt x="5669" y="115"/>
                  <a:pt x="5722" y="80"/>
                </a:cubicBezTo>
                <a:cubicBezTo>
                  <a:pt x="5775" y="80"/>
                  <a:pt x="5845" y="89"/>
                  <a:pt x="5819" y="27"/>
                </a:cubicBezTo>
                <a:cubicBezTo>
                  <a:pt x="5942" y="54"/>
                  <a:pt x="6128" y="1"/>
                  <a:pt x="6225" y="18"/>
                </a:cubicBezTo>
                <a:cubicBezTo>
                  <a:pt x="6190" y="36"/>
                  <a:pt x="6137" y="36"/>
                  <a:pt x="6075" y="45"/>
                </a:cubicBezTo>
                <a:cubicBezTo>
                  <a:pt x="6013" y="45"/>
                  <a:pt x="5951" y="45"/>
                  <a:pt x="5898" y="54"/>
                </a:cubicBezTo>
                <a:cubicBezTo>
                  <a:pt x="5881" y="80"/>
                  <a:pt x="5845" y="98"/>
                  <a:pt x="5845" y="133"/>
                </a:cubicBezTo>
                <a:cubicBezTo>
                  <a:pt x="5898" y="133"/>
                  <a:pt x="5934" y="124"/>
                  <a:pt x="5925" y="80"/>
                </a:cubicBezTo>
                <a:cubicBezTo>
                  <a:pt x="5960" y="98"/>
                  <a:pt x="5995" y="89"/>
                  <a:pt x="6031" y="80"/>
                </a:cubicBezTo>
                <a:cubicBezTo>
                  <a:pt x="6075" y="71"/>
                  <a:pt x="6110" y="62"/>
                  <a:pt x="6172" y="62"/>
                </a:cubicBezTo>
                <a:cubicBezTo>
                  <a:pt x="6146" y="89"/>
                  <a:pt x="6163" y="89"/>
                  <a:pt x="6172" y="115"/>
                </a:cubicBezTo>
                <a:cubicBezTo>
                  <a:pt x="6252" y="98"/>
                  <a:pt x="6340" y="98"/>
                  <a:pt x="6428" y="89"/>
                </a:cubicBezTo>
                <a:cubicBezTo>
                  <a:pt x="6525" y="80"/>
                  <a:pt x="6614" y="80"/>
                  <a:pt x="6728" y="89"/>
                </a:cubicBezTo>
                <a:cubicBezTo>
                  <a:pt x="6772" y="107"/>
                  <a:pt x="6693" y="133"/>
                  <a:pt x="6746" y="142"/>
                </a:cubicBezTo>
                <a:cubicBezTo>
                  <a:pt x="6834" y="151"/>
                  <a:pt x="6719" y="62"/>
                  <a:pt x="6852" y="89"/>
                </a:cubicBezTo>
                <a:cubicBezTo>
                  <a:pt x="6887" y="124"/>
                  <a:pt x="6817" y="168"/>
                  <a:pt x="6764" y="177"/>
                </a:cubicBezTo>
                <a:cubicBezTo>
                  <a:pt x="6772" y="230"/>
                  <a:pt x="6887" y="204"/>
                  <a:pt x="6861" y="133"/>
                </a:cubicBezTo>
                <a:cubicBezTo>
                  <a:pt x="6905" y="142"/>
                  <a:pt x="6931" y="133"/>
                  <a:pt x="6905" y="124"/>
                </a:cubicBezTo>
                <a:cubicBezTo>
                  <a:pt x="7002" y="133"/>
                  <a:pt x="7108" y="142"/>
                  <a:pt x="7214" y="151"/>
                </a:cubicBezTo>
                <a:cubicBezTo>
                  <a:pt x="7329" y="159"/>
                  <a:pt x="7444" y="177"/>
                  <a:pt x="7558" y="195"/>
                </a:cubicBezTo>
                <a:cubicBezTo>
                  <a:pt x="7673" y="212"/>
                  <a:pt x="7779" y="239"/>
                  <a:pt x="7885" y="257"/>
                </a:cubicBezTo>
                <a:cubicBezTo>
                  <a:pt x="7938" y="257"/>
                  <a:pt x="7991" y="265"/>
                  <a:pt x="8035" y="274"/>
                </a:cubicBezTo>
                <a:cubicBezTo>
                  <a:pt x="8088" y="283"/>
                  <a:pt x="8132" y="283"/>
                  <a:pt x="8168" y="292"/>
                </a:cubicBezTo>
                <a:cubicBezTo>
                  <a:pt x="8194" y="292"/>
                  <a:pt x="8185" y="274"/>
                  <a:pt x="8176" y="274"/>
                </a:cubicBezTo>
                <a:cubicBezTo>
                  <a:pt x="8212" y="274"/>
                  <a:pt x="8282" y="292"/>
                  <a:pt x="8362" y="301"/>
                </a:cubicBezTo>
                <a:cubicBezTo>
                  <a:pt x="8371" y="345"/>
                  <a:pt x="8300" y="310"/>
                  <a:pt x="8335" y="354"/>
                </a:cubicBezTo>
                <a:cubicBezTo>
                  <a:pt x="8379" y="398"/>
                  <a:pt x="8406" y="380"/>
                  <a:pt x="8424" y="389"/>
                </a:cubicBezTo>
                <a:cubicBezTo>
                  <a:pt x="8459" y="416"/>
                  <a:pt x="8362" y="380"/>
                  <a:pt x="8327" y="398"/>
                </a:cubicBezTo>
                <a:cubicBezTo>
                  <a:pt x="8388" y="433"/>
                  <a:pt x="8441" y="469"/>
                  <a:pt x="8503" y="495"/>
                </a:cubicBezTo>
                <a:cubicBezTo>
                  <a:pt x="8538" y="433"/>
                  <a:pt x="8609" y="416"/>
                  <a:pt x="8671" y="389"/>
                </a:cubicBezTo>
                <a:cubicBezTo>
                  <a:pt x="8715" y="407"/>
                  <a:pt x="8759" y="416"/>
                  <a:pt x="8750" y="469"/>
                </a:cubicBezTo>
                <a:cubicBezTo>
                  <a:pt x="8839" y="433"/>
                  <a:pt x="8927" y="495"/>
                  <a:pt x="9104" y="522"/>
                </a:cubicBezTo>
                <a:cubicBezTo>
                  <a:pt x="9112" y="530"/>
                  <a:pt x="9112" y="557"/>
                  <a:pt x="9104" y="583"/>
                </a:cubicBezTo>
                <a:cubicBezTo>
                  <a:pt x="9139" y="592"/>
                  <a:pt x="9148" y="566"/>
                  <a:pt x="9148" y="548"/>
                </a:cubicBezTo>
                <a:cubicBezTo>
                  <a:pt x="9227" y="574"/>
                  <a:pt x="9324" y="583"/>
                  <a:pt x="9430" y="601"/>
                </a:cubicBezTo>
                <a:cubicBezTo>
                  <a:pt x="9589" y="636"/>
                  <a:pt x="9739" y="698"/>
                  <a:pt x="9863" y="742"/>
                </a:cubicBezTo>
                <a:cubicBezTo>
                  <a:pt x="9925" y="760"/>
                  <a:pt x="9995" y="742"/>
                  <a:pt x="10022" y="795"/>
                </a:cubicBezTo>
                <a:cubicBezTo>
                  <a:pt x="10048" y="795"/>
                  <a:pt x="10057" y="769"/>
                  <a:pt x="10084" y="778"/>
                </a:cubicBezTo>
                <a:cubicBezTo>
                  <a:pt x="10128" y="786"/>
                  <a:pt x="10137" y="813"/>
                  <a:pt x="10163" y="839"/>
                </a:cubicBezTo>
                <a:cubicBezTo>
                  <a:pt x="10313" y="813"/>
                  <a:pt x="10481" y="919"/>
                  <a:pt x="10719" y="963"/>
                </a:cubicBezTo>
                <a:cubicBezTo>
                  <a:pt x="10746" y="1007"/>
                  <a:pt x="10684" y="981"/>
                  <a:pt x="10675" y="1034"/>
                </a:cubicBezTo>
                <a:cubicBezTo>
                  <a:pt x="10764" y="1051"/>
                  <a:pt x="10772" y="963"/>
                  <a:pt x="10878" y="1007"/>
                </a:cubicBezTo>
                <a:cubicBezTo>
                  <a:pt x="10852" y="1034"/>
                  <a:pt x="10817" y="1034"/>
                  <a:pt x="10817" y="1087"/>
                </a:cubicBezTo>
                <a:cubicBezTo>
                  <a:pt x="10878" y="1113"/>
                  <a:pt x="10905" y="1051"/>
                  <a:pt x="10940" y="1113"/>
                </a:cubicBezTo>
                <a:cubicBezTo>
                  <a:pt x="10922" y="1140"/>
                  <a:pt x="10861" y="1095"/>
                  <a:pt x="10843" y="1131"/>
                </a:cubicBezTo>
                <a:cubicBezTo>
                  <a:pt x="10870" y="1175"/>
                  <a:pt x="10949" y="1104"/>
                  <a:pt x="11028" y="1148"/>
                </a:cubicBezTo>
                <a:cubicBezTo>
                  <a:pt x="11020" y="1193"/>
                  <a:pt x="10984" y="1193"/>
                  <a:pt x="10940" y="1175"/>
                </a:cubicBezTo>
                <a:cubicBezTo>
                  <a:pt x="10958" y="1228"/>
                  <a:pt x="11011" y="1166"/>
                  <a:pt x="11055" y="1193"/>
                </a:cubicBezTo>
                <a:cubicBezTo>
                  <a:pt x="11046" y="1219"/>
                  <a:pt x="11126" y="1219"/>
                  <a:pt x="11134" y="1246"/>
                </a:cubicBezTo>
                <a:cubicBezTo>
                  <a:pt x="11187" y="1237"/>
                  <a:pt x="11276" y="1184"/>
                  <a:pt x="11311" y="1228"/>
                </a:cubicBezTo>
                <a:cubicBezTo>
                  <a:pt x="11293" y="1237"/>
                  <a:pt x="11276" y="1272"/>
                  <a:pt x="11258" y="1281"/>
                </a:cubicBezTo>
                <a:cubicBezTo>
                  <a:pt x="11223" y="1272"/>
                  <a:pt x="11223" y="1254"/>
                  <a:pt x="11187" y="1246"/>
                </a:cubicBezTo>
                <a:cubicBezTo>
                  <a:pt x="11161" y="1316"/>
                  <a:pt x="11276" y="1316"/>
                  <a:pt x="11320" y="1325"/>
                </a:cubicBezTo>
                <a:cubicBezTo>
                  <a:pt x="11311" y="1360"/>
                  <a:pt x="11267" y="1352"/>
                  <a:pt x="11258" y="1396"/>
                </a:cubicBezTo>
                <a:cubicBezTo>
                  <a:pt x="11285" y="1387"/>
                  <a:pt x="11311" y="1369"/>
                  <a:pt x="11346" y="1360"/>
                </a:cubicBezTo>
                <a:cubicBezTo>
                  <a:pt x="11408" y="1378"/>
                  <a:pt x="11390" y="1422"/>
                  <a:pt x="11408" y="1449"/>
                </a:cubicBezTo>
                <a:cubicBezTo>
                  <a:pt x="11329" y="1422"/>
                  <a:pt x="11117" y="1413"/>
                  <a:pt x="11073" y="1316"/>
                </a:cubicBezTo>
                <a:cubicBezTo>
                  <a:pt x="11028" y="1316"/>
                  <a:pt x="11081" y="1352"/>
                  <a:pt x="11037" y="1360"/>
                </a:cubicBezTo>
                <a:cubicBezTo>
                  <a:pt x="10967" y="1334"/>
                  <a:pt x="10852" y="1316"/>
                  <a:pt x="10817" y="1272"/>
                </a:cubicBezTo>
                <a:cubicBezTo>
                  <a:pt x="10799" y="1272"/>
                  <a:pt x="10799" y="1290"/>
                  <a:pt x="10790" y="1299"/>
                </a:cubicBezTo>
                <a:cubicBezTo>
                  <a:pt x="10693" y="1272"/>
                  <a:pt x="10631" y="1210"/>
                  <a:pt x="10543" y="1246"/>
                </a:cubicBezTo>
                <a:cubicBezTo>
                  <a:pt x="10507" y="1193"/>
                  <a:pt x="10322" y="1175"/>
                  <a:pt x="10243" y="1184"/>
                </a:cubicBezTo>
                <a:cubicBezTo>
                  <a:pt x="10225" y="1140"/>
                  <a:pt x="10154" y="1131"/>
                  <a:pt x="10092" y="1104"/>
                </a:cubicBezTo>
                <a:cubicBezTo>
                  <a:pt x="10084" y="1157"/>
                  <a:pt x="10154" y="1166"/>
                  <a:pt x="10181" y="1201"/>
                </a:cubicBezTo>
                <a:cubicBezTo>
                  <a:pt x="10145" y="1254"/>
                  <a:pt x="10145" y="1193"/>
                  <a:pt x="10092" y="1184"/>
                </a:cubicBezTo>
                <a:cubicBezTo>
                  <a:pt x="10057" y="1166"/>
                  <a:pt x="10075" y="1228"/>
                  <a:pt x="10057" y="1254"/>
                </a:cubicBezTo>
                <a:cubicBezTo>
                  <a:pt x="10163" y="1290"/>
                  <a:pt x="10207" y="1246"/>
                  <a:pt x="10269" y="1219"/>
                </a:cubicBezTo>
                <a:cubicBezTo>
                  <a:pt x="10481" y="1290"/>
                  <a:pt x="10613" y="1307"/>
                  <a:pt x="10772" y="1369"/>
                </a:cubicBezTo>
                <a:cubicBezTo>
                  <a:pt x="10719" y="1378"/>
                  <a:pt x="10711" y="1440"/>
                  <a:pt x="10658" y="1431"/>
                </a:cubicBezTo>
                <a:cubicBezTo>
                  <a:pt x="10658" y="1466"/>
                  <a:pt x="10746" y="1457"/>
                  <a:pt x="10755" y="1493"/>
                </a:cubicBezTo>
                <a:cubicBezTo>
                  <a:pt x="10764" y="1466"/>
                  <a:pt x="10764" y="1449"/>
                  <a:pt x="10728" y="1440"/>
                </a:cubicBezTo>
                <a:cubicBezTo>
                  <a:pt x="10746" y="1396"/>
                  <a:pt x="10825" y="1440"/>
                  <a:pt x="10878" y="1449"/>
                </a:cubicBezTo>
                <a:cubicBezTo>
                  <a:pt x="10870" y="1475"/>
                  <a:pt x="10852" y="1502"/>
                  <a:pt x="10878" y="1510"/>
                </a:cubicBezTo>
                <a:cubicBezTo>
                  <a:pt x="10931" y="1546"/>
                  <a:pt x="10905" y="1449"/>
                  <a:pt x="10975" y="1493"/>
                </a:cubicBezTo>
                <a:cubicBezTo>
                  <a:pt x="10931" y="1537"/>
                  <a:pt x="10931" y="1519"/>
                  <a:pt x="10967" y="1572"/>
                </a:cubicBezTo>
                <a:cubicBezTo>
                  <a:pt x="11002" y="1572"/>
                  <a:pt x="10993" y="1546"/>
                  <a:pt x="10958" y="1537"/>
                </a:cubicBezTo>
                <a:cubicBezTo>
                  <a:pt x="10975" y="1519"/>
                  <a:pt x="11011" y="1555"/>
                  <a:pt x="11020" y="1528"/>
                </a:cubicBezTo>
                <a:cubicBezTo>
                  <a:pt x="11055" y="1563"/>
                  <a:pt x="11090" y="1590"/>
                  <a:pt x="11046" y="1625"/>
                </a:cubicBezTo>
                <a:cubicBezTo>
                  <a:pt x="11117" y="1661"/>
                  <a:pt x="11126" y="1608"/>
                  <a:pt x="11205" y="1652"/>
                </a:cubicBezTo>
                <a:cubicBezTo>
                  <a:pt x="11276" y="1669"/>
                  <a:pt x="11240" y="1731"/>
                  <a:pt x="11302" y="1749"/>
                </a:cubicBezTo>
                <a:cubicBezTo>
                  <a:pt x="11355" y="1749"/>
                  <a:pt x="11417" y="1749"/>
                  <a:pt x="11399" y="1687"/>
                </a:cubicBezTo>
                <a:cubicBezTo>
                  <a:pt x="11496" y="1722"/>
                  <a:pt x="11549" y="1714"/>
                  <a:pt x="11567" y="1669"/>
                </a:cubicBezTo>
                <a:cubicBezTo>
                  <a:pt x="11620" y="1669"/>
                  <a:pt x="11602" y="1705"/>
                  <a:pt x="11647" y="1714"/>
                </a:cubicBezTo>
                <a:cubicBezTo>
                  <a:pt x="11638" y="1749"/>
                  <a:pt x="11611" y="1731"/>
                  <a:pt x="11585" y="1722"/>
                </a:cubicBezTo>
                <a:cubicBezTo>
                  <a:pt x="11567" y="1767"/>
                  <a:pt x="11602" y="1784"/>
                  <a:pt x="11620" y="1819"/>
                </a:cubicBezTo>
                <a:cubicBezTo>
                  <a:pt x="11691" y="1819"/>
                  <a:pt x="11682" y="1811"/>
                  <a:pt x="11735" y="1864"/>
                </a:cubicBezTo>
                <a:cubicBezTo>
                  <a:pt x="11735" y="1917"/>
                  <a:pt x="11682" y="1855"/>
                  <a:pt x="11682" y="1908"/>
                </a:cubicBezTo>
                <a:cubicBezTo>
                  <a:pt x="11664" y="1934"/>
                  <a:pt x="11726" y="1917"/>
                  <a:pt x="11726" y="1890"/>
                </a:cubicBezTo>
                <a:cubicBezTo>
                  <a:pt x="11779" y="1917"/>
                  <a:pt x="11814" y="1899"/>
                  <a:pt x="11876" y="1943"/>
                </a:cubicBezTo>
                <a:cubicBezTo>
                  <a:pt x="11894" y="1908"/>
                  <a:pt x="11894" y="1881"/>
                  <a:pt x="11894" y="1864"/>
                </a:cubicBezTo>
                <a:cubicBezTo>
                  <a:pt x="11858" y="1872"/>
                  <a:pt x="11814" y="1846"/>
                  <a:pt x="11770" y="1828"/>
                </a:cubicBezTo>
                <a:cubicBezTo>
                  <a:pt x="11805" y="1767"/>
                  <a:pt x="11700" y="1740"/>
                  <a:pt x="11735" y="1678"/>
                </a:cubicBezTo>
                <a:cubicBezTo>
                  <a:pt x="11779" y="1705"/>
                  <a:pt x="11832" y="1731"/>
                  <a:pt x="11894" y="1758"/>
                </a:cubicBezTo>
                <a:cubicBezTo>
                  <a:pt x="11929" y="1767"/>
                  <a:pt x="11964" y="1775"/>
                  <a:pt x="11991" y="1793"/>
                </a:cubicBezTo>
                <a:cubicBezTo>
                  <a:pt x="12026" y="1811"/>
                  <a:pt x="12062" y="1819"/>
                  <a:pt x="12088" y="1837"/>
                </a:cubicBezTo>
                <a:cubicBezTo>
                  <a:pt x="12159" y="1872"/>
                  <a:pt x="12220" y="1899"/>
                  <a:pt x="12282" y="1934"/>
                </a:cubicBezTo>
                <a:cubicBezTo>
                  <a:pt x="12335" y="1970"/>
                  <a:pt x="12388" y="2005"/>
                  <a:pt x="12424" y="2040"/>
                </a:cubicBezTo>
                <a:cubicBezTo>
                  <a:pt x="12379" y="2093"/>
                  <a:pt x="12379" y="2031"/>
                  <a:pt x="12353" y="2014"/>
                </a:cubicBezTo>
                <a:cubicBezTo>
                  <a:pt x="12318" y="1987"/>
                  <a:pt x="12282" y="1970"/>
                  <a:pt x="12238" y="1943"/>
                </a:cubicBezTo>
                <a:cubicBezTo>
                  <a:pt x="12194" y="1925"/>
                  <a:pt x="12150" y="1908"/>
                  <a:pt x="12106" y="1881"/>
                </a:cubicBezTo>
                <a:cubicBezTo>
                  <a:pt x="12062" y="1864"/>
                  <a:pt x="12017" y="1837"/>
                  <a:pt x="11973" y="1819"/>
                </a:cubicBezTo>
                <a:cubicBezTo>
                  <a:pt x="11929" y="1802"/>
                  <a:pt x="11894" y="1784"/>
                  <a:pt x="11858" y="1767"/>
                </a:cubicBezTo>
                <a:cubicBezTo>
                  <a:pt x="11894" y="1811"/>
                  <a:pt x="11982" y="1837"/>
                  <a:pt x="11973" y="1899"/>
                </a:cubicBezTo>
                <a:cubicBezTo>
                  <a:pt x="12026" y="1934"/>
                  <a:pt x="12017" y="1855"/>
                  <a:pt x="12079" y="1899"/>
                </a:cubicBezTo>
                <a:cubicBezTo>
                  <a:pt x="12115" y="1908"/>
                  <a:pt x="12088" y="1934"/>
                  <a:pt x="12115" y="1952"/>
                </a:cubicBezTo>
                <a:cubicBezTo>
                  <a:pt x="12141" y="1987"/>
                  <a:pt x="12167" y="1943"/>
                  <a:pt x="12176" y="1952"/>
                </a:cubicBezTo>
                <a:cubicBezTo>
                  <a:pt x="12185" y="1952"/>
                  <a:pt x="12185" y="1970"/>
                  <a:pt x="12203" y="1978"/>
                </a:cubicBezTo>
                <a:cubicBezTo>
                  <a:pt x="12220" y="1987"/>
                  <a:pt x="12238" y="1978"/>
                  <a:pt x="12238" y="1978"/>
                </a:cubicBezTo>
                <a:cubicBezTo>
                  <a:pt x="12309" y="2023"/>
                  <a:pt x="12344" y="2084"/>
                  <a:pt x="12441" y="2102"/>
                </a:cubicBezTo>
                <a:cubicBezTo>
                  <a:pt x="12477" y="2120"/>
                  <a:pt x="12468" y="2129"/>
                  <a:pt x="12459" y="2146"/>
                </a:cubicBezTo>
                <a:cubicBezTo>
                  <a:pt x="12512" y="2173"/>
                  <a:pt x="12459" y="2111"/>
                  <a:pt x="12494" y="2102"/>
                </a:cubicBezTo>
                <a:cubicBezTo>
                  <a:pt x="12530" y="2120"/>
                  <a:pt x="12512" y="2155"/>
                  <a:pt x="12530" y="2182"/>
                </a:cubicBezTo>
                <a:cubicBezTo>
                  <a:pt x="12556" y="2199"/>
                  <a:pt x="12565" y="2137"/>
                  <a:pt x="12582" y="2129"/>
                </a:cubicBezTo>
                <a:cubicBezTo>
                  <a:pt x="12653" y="2164"/>
                  <a:pt x="12715" y="2199"/>
                  <a:pt x="12768" y="2234"/>
                </a:cubicBezTo>
                <a:cubicBezTo>
                  <a:pt x="12830" y="2270"/>
                  <a:pt x="12883" y="2314"/>
                  <a:pt x="12927" y="2358"/>
                </a:cubicBezTo>
                <a:cubicBezTo>
                  <a:pt x="12945" y="2367"/>
                  <a:pt x="12927" y="2393"/>
                  <a:pt x="12936" y="2402"/>
                </a:cubicBezTo>
                <a:cubicBezTo>
                  <a:pt x="12953" y="2420"/>
                  <a:pt x="13006" y="2446"/>
                  <a:pt x="13033" y="2464"/>
                </a:cubicBezTo>
                <a:cubicBezTo>
                  <a:pt x="13059" y="2491"/>
                  <a:pt x="13086" y="2544"/>
                  <a:pt x="13121" y="2535"/>
                </a:cubicBezTo>
                <a:cubicBezTo>
                  <a:pt x="13121" y="2561"/>
                  <a:pt x="13148" y="2579"/>
                  <a:pt x="13139" y="2597"/>
                </a:cubicBezTo>
                <a:cubicBezTo>
                  <a:pt x="13165" y="2605"/>
                  <a:pt x="13183" y="2623"/>
                  <a:pt x="13209" y="2649"/>
                </a:cubicBezTo>
                <a:cubicBezTo>
                  <a:pt x="13236" y="2676"/>
                  <a:pt x="13262" y="2702"/>
                  <a:pt x="13289" y="2738"/>
                </a:cubicBezTo>
                <a:cubicBezTo>
                  <a:pt x="13342" y="2800"/>
                  <a:pt x="13395" y="2870"/>
                  <a:pt x="13448" y="2914"/>
                </a:cubicBezTo>
                <a:cubicBezTo>
                  <a:pt x="13421" y="2959"/>
                  <a:pt x="13395" y="2897"/>
                  <a:pt x="13368" y="2914"/>
                </a:cubicBezTo>
                <a:cubicBezTo>
                  <a:pt x="13333" y="2844"/>
                  <a:pt x="13307" y="2817"/>
                  <a:pt x="13254" y="2773"/>
                </a:cubicBezTo>
                <a:cubicBezTo>
                  <a:pt x="13227" y="2747"/>
                  <a:pt x="13201" y="2800"/>
                  <a:pt x="13174" y="2747"/>
                </a:cubicBezTo>
                <a:cubicBezTo>
                  <a:pt x="13165" y="2817"/>
                  <a:pt x="13262" y="2808"/>
                  <a:pt x="13298" y="2853"/>
                </a:cubicBezTo>
                <a:cubicBezTo>
                  <a:pt x="13289" y="2870"/>
                  <a:pt x="13315" y="2888"/>
                  <a:pt x="13324" y="2914"/>
                </a:cubicBezTo>
                <a:cubicBezTo>
                  <a:pt x="13342" y="2932"/>
                  <a:pt x="13351" y="2959"/>
                  <a:pt x="13324" y="2967"/>
                </a:cubicBezTo>
                <a:cubicBezTo>
                  <a:pt x="13360" y="2985"/>
                  <a:pt x="13360" y="2914"/>
                  <a:pt x="13412" y="2950"/>
                </a:cubicBezTo>
                <a:cubicBezTo>
                  <a:pt x="13457" y="2976"/>
                  <a:pt x="13430" y="2994"/>
                  <a:pt x="13457" y="3029"/>
                </a:cubicBezTo>
                <a:cubicBezTo>
                  <a:pt x="13510" y="3020"/>
                  <a:pt x="13457" y="2976"/>
                  <a:pt x="13439" y="2950"/>
                </a:cubicBezTo>
                <a:cubicBezTo>
                  <a:pt x="13483" y="2950"/>
                  <a:pt x="13545" y="3029"/>
                  <a:pt x="13589" y="3073"/>
                </a:cubicBezTo>
                <a:cubicBezTo>
                  <a:pt x="13616" y="3117"/>
                  <a:pt x="13651" y="3162"/>
                  <a:pt x="13669" y="3197"/>
                </a:cubicBezTo>
                <a:cubicBezTo>
                  <a:pt x="13677" y="3223"/>
                  <a:pt x="13669" y="3268"/>
                  <a:pt x="13669" y="3268"/>
                </a:cubicBezTo>
                <a:cubicBezTo>
                  <a:pt x="13686" y="3285"/>
                  <a:pt x="13704" y="3268"/>
                  <a:pt x="13713" y="3276"/>
                </a:cubicBezTo>
                <a:cubicBezTo>
                  <a:pt x="13748" y="3312"/>
                  <a:pt x="13722" y="3356"/>
                  <a:pt x="13783" y="3365"/>
                </a:cubicBezTo>
                <a:cubicBezTo>
                  <a:pt x="13810" y="3391"/>
                  <a:pt x="13792" y="3400"/>
                  <a:pt x="13775" y="3418"/>
                </a:cubicBezTo>
                <a:cubicBezTo>
                  <a:pt x="13801" y="3462"/>
                  <a:pt x="13836" y="3453"/>
                  <a:pt x="13854" y="3497"/>
                </a:cubicBezTo>
                <a:cubicBezTo>
                  <a:pt x="13827" y="3506"/>
                  <a:pt x="13810" y="3488"/>
                  <a:pt x="13792" y="3444"/>
                </a:cubicBezTo>
                <a:cubicBezTo>
                  <a:pt x="13775" y="3471"/>
                  <a:pt x="13792" y="3515"/>
                  <a:pt x="13775" y="3541"/>
                </a:cubicBezTo>
                <a:cubicBezTo>
                  <a:pt x="13801" y="3577"/>
                  <a:pt x="13827" y="3612"/>
                  <a:pt x="13863" y="3577"/>
                </a:cubicBezTo>
                <a:cubicBezTo>
                  <a:pt x="13863" y="3594"/>
                  <a:pt x="13880" y="3691"/>
                  <a:pt x="13916" y="3656"/>
                </a:cubicBezTo>
                <a:cubicBezTo>
                  <a:pt x="13942" y="3621"/>
                  <a:pt x="13872" y="3603"/>
                  <a:pt x="13863" y="3541"/>
                </a:cubicBezTo>
                <a:cubicBezTo>
                  <a:pt x="13889" y="3541"/>
                  <a:pt x="13907" y="3577"/>
                  <a:pt x="13933" y="3612"/>
                </a:cubicBezTo>
                <a:cubicBezTo>
                  <a:pt x="13969" y="3577"/>
                  <a:pt x="13907" y="3506"/>
                  <a:pt x="13942" y="3471"/>
                </a:cubicBezTo>
                <a:cubicBezTo>
                  <a:pt x="13889" y="3409"/>
                  <a:pt x="13898" y="3391"/>
                  <a:pt x="13898" y="3329"/>
                </a:cubicBezTo>
                <a:cubicBezTo>
                  <a:pt x="13933" y="3321"/>
                  <a:pt x="13889" y="3427"/>
                  <a:pt x="13960" y="3400"/>
                </a:cubicBezTo>
                <a:cubicBezTo>
                  <a:pt x="13969" y="3391"/>
                  <a:pt x="13951" y="3365"/>
                  <a:pt x="13942" y="3374"/>
                </a:cubicBezTo>
                <a:cubicBezTo>
                  <a:pt x="13942" y="3303"/>
                  <a:pt x="14066" y="3400"/>
                  <a:pt x="13995" y="3276"/>
                </a:cubicBezTo>
                <a:cubicBezTo>
                  <a:pt x="14057" y="3250"/>
                  <a:pt x="14039" y="3427"/>
                  <a:pt x="14119" y="3409"/>
                </a:cubicBezTo>
                <a:cubicBezTo>
                  <a:pt x="14092" y="3338"/>
                  <a:pt x="14101" y="3285"/>
                  <a:pt x="14048" y="3197"/>
                </a:cubicBezTo>
                <a:cubicBezTo>
                  <a:pt x="14013" y="3153"/>
                  <a:pt x="14031" y="3241"/>
                  <a:pt x="13986" y="3232"/>
                </a:cubicBezTo>
                <a:cubicBezTo>
                  <a:pt x="13978" y="3188"/>
                  <a:pt x="14013" y="3162"/>
                  <a:pt x="14022" y="3117"/>
                </a:cubicBezTo>
                <a:cubicBezTo>
                  <a:pt x="13995" y="3082"/>
                  <a:pt x="13951" y="3064"/>
                  <a:pt x="13960" y="3020"/>
                </a:cubicBezTo>
                <a:cubicBezTo>
                  <a:pt x="14013" y="3029"/>
                  <a:pt x="14048" y="3073"/>
                  <a:pt x="14075" y="3126"/>
                </a:cubicBezTo>
                <a:cubicBezTo>
                  <a:pt x="14101" y="3179"/>
                  <a:pt x="14128" y="3241"/>
                  <a:pt x="14172" y="3294"/>
                </a:cubicBezTo>
                <a:cubicBezTo>
                  <a:pt x="14145" y="3294"/>
                  <a:pt x="14128" y="3241"/>
                  <a:pt x="14101" y="3285"/>
                </a:cubicBezTo>
                <a:cubicBezTo>
                  <a:pt x="14128" y="3356"/>
                  <a:pt x="14172" y="3285"/>
                  <a:pt x="14198" y="3365"/>
                </a:cubicBezTo>
                <a:cubicBezTo>
                  <a:pt x="14216" y="3365"/>
                  <a:pt x="14216" y="3347"/>
                  <a:pt x="14216" y="3338"/>
                </a:cubicBezTo>
                <a:cubicBezTo>
                  <a:pt x="14278" y="3382"/>
                  <a:pt x="14322" y="3444"/>
                  <a:pt x="14393" y="3427"/>
                </a:cubicBezTo>
                <a:cubicBezTo>
                  <a:pt x="14437" y="3479"/>
                  <a:pt x="14401" y="3497"/>
                  <a:pt x="14410" y="3532"/>
                </a:cubicBezTo>
                <a:cubicBezTo>
                  <a:pt x="14437" y="3621"/>
                  <a:pt x="14481" y="3638"/>
                  <a:pt x="14507" y="3709"/>
                </a:cubicBezTo>
                <a:cubicBezTo>
                  <a:pt x="14481" y="3727"/>
                  <a:pt x="14454" y="3718"/>
                  <a:pt x="14446" y="3674"/>
                </a:cubicBezTo>
                <a:cubicBezTo>
                  <a:pt x="14401" y="3753"/>
                  <a:pt x="14525" y="3868"/>
                  <a:pt x="14437" y="3912"/>
                </a:cubicBezTo>
                <a:cubicBezTo>
                  <a:pt x="14490" y="3983"/>
                  <a:pt x="14525" y="3877"/>
                  <a:pt x="14525" y="3833"/>
                </a:cubicBezTo>
                <a:cubicBezTo>
                  <a:pt x="14552" y="3824"/>
                  <a:pt x="14560" y="3903"/>
                  <a:pt x="14578" y="3921"/>
                </a:cubicBezTo>
                <a:cubicBezTo>
                  <a:pt x="14507" y="3886"/>
                  <a:pt x="14525" y="3974"/>
                  <a:pt x="14490" y="4000"/>
                </a:cubicBezTo>
                <a:cubicBezTo>
                  <a:pt x="14552" y="4080"/>
                  <a:pt x="14622" y="4098"/>
                  <a:pt x="14666" y="4230"/>
                </a:cubicBezTo>
                <a:cubicBezTo>
                  <a:pt x="14693" y="4274"/>
                  <a:pt x="14649" y="4274"/>
                  <a:pt x="14640" y="4301"/>
                </a:cubicBezTo>
                <a:cubicBezTo>
                  <a:pt x="14649" y="4318"/>
                  <a:pt x="14657" y="4318"/>
                  <a:pt x="14666" y="4336"/>
                </a:cubicBezTo>
                <a:cubicBezTo>
                  <a:pt x="14693" y="4371"/>
                  <a:pt x="14684" y="4265"/>
                  <a:pt x="14728" y="4336"/>
                </a:cubicBezTo>
                <a:cubicBezTo>
                  <a:pt x="14746" y="4371"/>
                  <a:pt x="14719" y="4380"/>
                  <a:pt x="14693" y="4389"/>
                </a:cubicBezTo>
                <a:cubicBezTo>
                  <a:pt x="14728" y="4442"/>
                  <a:pt x="14772" y="4477"/>
                  <a:pt x="14790" y="4566"/>
                </a:cubicBezTo>
                <a:cubicBezTo>
                  <a:pt x="14799" y="4619"/>
                  <a:pt x="14763" y="4627"/>
                  <a:pt x="14799" y="4707"/>
                </a:cubicBezTo>
                <a:cubicBezTo>
                  <a:pt x="14816" y="4698"/>
                  <a:pt x="14799" y="4671"/>
                  <a:pt x="14799" y="4645"/>
                </a:cubicBezTo>
                <a:cubicBezTo>
                  <a:pt x="14852" y="4689"/>
                  <a:pt x="14852" y="4919"/>
                  <a:pt x="14914" y="5025"/>
                </a:cubicBezTo>
                <a:cubicBezTo>
                  <a:pt x="14905" y="5069"/>
                  <a:pt x="14834" y="5051"/>
                  <a:pt x="14852" y="5113"/>
                </a:cubicBezTo>
                <a:cubicBezTo>
                  <a:pt x="14861" y="5139"/>
                  <a:pt x="14869" y="5104"/>
                  <a:pt x="14896" y="5104"/>
                </a:cubicBezTo>
                <a:cubicBezTo>
                  <a:pt x="14914" y="5219"/>
                  <a:pt x="14922" y="5325"/>
                  <a:pt x="14958" y="5413"/>
                </a:cubicBezTo>
                <a:cubicBezTo>
                  <a:pt x="14914" y="5422"/>
                  <a:pt x="14887" y="5449"/>
                  <a:pt x="14905" y="5510"/>
                </a:cubicBezTo>
                <a:cubicBezTo>
                  <a:pt x="14922" y="5501"/>
                  <a:pt x="14922" y="5466"/>
                  <a:pt x="14949" y="5475"/>
                </a:cubicBezTo>
                <a:cubicBezTo>
                  <a:pt x="14975" y="5510"/>
                  <a:pt x="14922" y="5501"/>
                  <a:pt x="14922" y="5510"/>
                </a:cubicBezTo>
                <a:cubicBezTo>
                  <a:pt x="14922" y="5554"/>
                  <a:pt x="14975" y="5599"/>
                  <a:pt x="14940" y="5643"/>
                </a:cubicBezTo>
                <a:cubicBezTo>
                  <a:pt x="14878" y="5590"/>
                  <a:pt x="14914" y="5519"/>
                  <a:pt x="14878" y="5422"/>
                </a:cubicBezTo>
                <a:cubicBezTo>
                  <a:pt x="14869" y="5378"/>
                  <a:pt x="14825" y="5396"/>
                  <a:pt x="14825" y="5334"/>
                </a:cubicBezTo>
                <a:cubicBezTo>
                  <a:pt x="14887" y="5378"/>
                  <a:pt x="14816" y="5192"/>
                  <a:pt x="14843" y="5157"/>
                </a:cubicBezTo>
                <a:cubicBezTo>
                  <a:pt x="14825" y="5139"/>
                  <a:pt x="14808" y="5122"/>
                  <a:pt x="14781" y="5104"/>
                </a:cubicBezTo>
                <a:cubicBezTo>
                  <a:pt x="14790" y="5051"/>
                  <a:pt x="14834" y="5042"/>
                  <a:pt x="14861" y="5016"/>
                </a:cubicBezTo>
                <a:cubicBezTo>
                  <a:pt x="14808" y="4963"/>
                  <a:pt x="14887" y="4936"/>
                  <a:pt x="14843" y="4857"/>
                </a:cubicBezTo>
                <a:cubicBezTo>
                  <a:pt x="14755" y="4848"/>
                  <a:pt x="14808" y="4981"/>
                  <a:pt x="14728" y="4936"/>
                </a:cubicBezTo>
                <a:cubicBezTo>
                  <a:pt x="14737" y="4883"/>
                  <a:pt x="14755" y="4830"/>
                  <a:pt x="14825" y="4822"/>
                </a:cubicBezTo>
                <a:cubicBezTo>
                  <a:pt x="14816" y="4733"/>
                  <a:pt x="14763" y="4742"/>
                  <a:pt x="14755" y="4795"/>
                </a:cubicBezTo>
                <a:cubicBezTo>
                  <a:pt x="14728" y="4786"/>
                  <a:pt x="14737" y="4751"/>
                  <a:pt x="14763" y="4751"/>
                </a:cubicBezTo>
                <a:cubicBezTo>
                  <a:pt x="14737" y="4689"/>
                  <a:pt x="14755" y="4663"/>
                  <a:pt x="14763" y="4619"/>
                </a:cubicBezTo>
                <a:cubicBezTo>
                  <a:pt x="14755" y="4574"/>
                  <a:pt x="14684" y="4601"/>
                  <a:pt x="14719" y="4645"/>
                </a:cubicBezTo>
                <a:cubicBezTo>
                  <a:pt x="14675" y="4627"/>
                  <a:pt x="14728" y="4557"/>
                  <a:pt x="14675" y="4539"/>
                </a:cubicBezTo>
                <a:cubicBezTo>
                  <a:pt x="14649" y="4539"/>
                  <a:pt x="14657" y="4557"/>
                  <a:pt x="14640" y="4566"/>
                </a:cubicBezTo>
                <a:cubicBezTo>
                  <a:pt x="14666" y="4592"/>
                  <a:pt x="14666" y="4689"/>
                  <a:pt x="14710" y="4663"/>
                </a:cubicBezTo>
                <a:cubicBezTo>
                  <a:pt x="14746" y="4742"/>
                  <a:pt x="14684" y="4733"/>
                  <a:pt x="14710" y="4804"/>
                </a:cubicBezTo>
                <a:cubicBezTo>
                  <a:pt x="14684" y="4822"/>
                  <a:pt x="14684" y="4777"/>
                  <a:pt x="14657" y="4777"/>
                </a:cubicBezTo>
                <a:cubicBezTo>
                  <a:pt x="14622" y="4795"/>
                  <a:pt x="14684" y="4804"/>
                  <a:pt x="14684" y="4813"/>
                </a:cubicBezTo>
                <a:cubicBezTo>
                  <a:pt x="14684" y="4839"/>
                  <a:pt x="14657" y="4848"/>
                  <a:pt x="14666" y="4875"/>
                </a:cubicBezTo>
                <a:cubicBezTo>
                  <a:pt x="14675" y="4901"/>
                  <a:pt x="14710" y="4919"/>
                  <a:pt x="14710" y="4963"/>
                </a:cubicBezTo>
                <a:cubicBezTo>
                  <a:pt x="14719" y="4989"/>
                  <a:pt x="14755" y="4972"/>
                  <a:pt x="14781" y="4972"/>
                </a:cubicBezTo>
                <a:cubicBezTo>
                  <a:pt x="14799" y="5042"/>
                  <a:pt x="14755" y="5060"/>
                  <a:pt x="14737" y="5113"/>
                </a:cubicBezTo>
                <a:cubicBezTo>
                  <a:pt x="14746" y="5175"/>
                  <a:pt x="14790" y="5157"/>
                  <a:pt x="14816" y="5175"/>
                </a:cubicBezTo>
                <a:cubicBezTo>
                  <a:pt x="14799" y="5228"/>
                  <a:pt x="14763" y="5245"/>
                  <a:pt x="14737" y="5290"/>
                </a:cubicBezTo>
                <a:cubicBezTo>
                  <a:pt x="14808" y="5316"/>
                  <a:pt x="14816" y="5431"/>
                  <a:pt x="14852" y="5519"/>
                </a:cubicBezTo>
                <a:cubicBezTo>
                  <a:pt x="14790" y="5510"/>
                  <a:pt x="14834" y="5599"/>
                  <a:pt x="14834" y="5634"/>
                </a:cubicBezTo>
                <a:cubicBezTo>
                  <a:pt x="14843" y="5696"/>
                  <a:pt x="14914" y="5669"/>
                  <a:pt x="14905" y="5766"/>
                </a:cubicBezTo>
                <a:cubicBezTo>
                  <a:pt x="14887" y="5749"/>
                  <a:pt x="14878" y="5731"/>
                  <a:pt x="14869" y="5713"/>
                </a:cubicBezTo>
                <a:cubicBezTo>
                  <a:pt x="14834" y="5722"/>
                  <a:pt x="14869" y="5793"/>
                  <a:pt x="14878" y="5802"/>
                </a:cubicBezTo>
                <a:cubicBezTo>
                  <a:pt x="14887" y="5793"/>
                  <a:pt x="14905" y="5784"/>
                  <a:pt x="14922" y="5766"/>
                </a:cubicBezTo>
                <a:cubicBezTo>
                  <a:pt x="14958" y="5705"/>
                  <a:pt x="14922" y="5669"/>
                  <a:pt x="14975" y="5705"/>
                </a:cubicBezTo>
                <a:cubicBezTo>
                  <a:pt x="14967" y="5643"/>
                  <a:pt x="14967" y="5590"/>
                  <a:pt x="14958" y="5528"/>
                </a:cubicBezTo>
                <a:cubicBezTo>
                  <a:pt x="15011" y="5554"/>
                  <a:pt x="14975" y="5652"/>
                  <a:pt x="14993" y="5740"/>
                </a:cubicBezTo>
                <a:cubicBezTo>
                  <a:pt x="15002" y="5775"/>
                  <a:pt x="15011" y="5819"/>
                  <a:pt x="15011" y="5872"/>
                </a:cubicBezTo>
                <a:cubicBezTo>
                  <a:pt x="15020" y="5925"/>
                  <a:pt x="15020" y="5987"/>
                  <a:pt x="15011" y="6049"/>
                </a:cubicBezTo>
                <a:cubicBezTo>
                  <a:pt x="14967" y="6031"/>
                  <a:pt x="14958" y="6067"/>
                  <a:pt x="14922" y="6067"/>
                </a:cubicBezTo>
                <a:cubicBezTo>
                  <a:pt x="14914" y="6173"/>
                  <a:pt x="14940" y="6208"/>
                  <a:pt x="14922" y="6296"/>
                </a:cubicBezTo>
                <a:cubicBezTo>
                  <a:pt x="14887" y="6287"/>
                  <a:pt x="14861" y="6261"/>
                  <a:pt x="14861" y="6226"/>
                </a:cubicBezTo>
                <a:cubicBezTo>
                  <a:pt x="14808" y="6279"/>
                  <a:pt x="14914" y="6305"/>
                  <a:pt x="14922" y="6358"/>
                </a:cubicBezTo>
                <a:cubicBezTo>
                  <a:pt x="14931" y="6420"/>
                  <a:pt x="14869" y="6402"/>
                  <a:pt x="14878" y="6464"/>
                </a:cubicBezTo>
                <a:cubicBezTo>
                  <a:pt x="14878" y="6499"/>
                  <a:pt x="14940" y="6464"/>
                  <a:pt x="14922" y="6411"/>
                </a:cubicBezTo>
                <a:cubicBezTo>
                  <a:pt x="14993" y="6446"/>
                  <a:pt x="14896" y="6482"/>
                  <a:pt x="14887" y="6526"/>
                </a:cubicBezTo>
                <a:cubicBezTo>
                  <a:pt x="14905" y="6605"/>
                  <a:pt x="14940" y="6552"/>
                  <a:pt x="14984" y="6588"/>
                </a:cubicBezTo>
                <a:cubicBezTo>
                  <a:pt x="14975" y="6658"/>
                  <a:pt x="14914" y="6561"/>
                  <a:pt x="14905" y="6641"/>
                </a:cubicBezTo>
                <a:cubicBezTo>
                  <a:pt x="14940" y="6649"/>
                  <a:pt x="14914" y="6738"/>
                  <a:pt x="14975" y="6720"/>
                </a:cubicBezTo>
                <a:cubicBezTo>
                  <a:pt x="14949" y="6773"/>
                  <a:pt x="14993" y="6879"/>
                  <a:pt x="14949" y="6826"/>
                </a:cubicBezTo>
                <a:cubicBezTo>
                  <a:pt x="14958" y="6879"/>
                  <a:pt x="14922" y="6976"/>
                  <a:pt x="14949" y="7003"/>
                </a:cubicBezTo>
                <a:cubicBezTo>
                  <a:pt x="14940" y="7029"/>
                  <a:pt x="14922" y="7003"/>
                  <a:pt x="14905" y="6994"/>
                </a:cubicBezTo>
                <a:cubicBezTo>
                  <a:pt x="14887" y="7056"/>
                  <a:pt x="14958" y="7029"/>
                  <a:pt x="14967" y="7056"/>
                </a:cubicBezTo>
                <a:cubicBezTo>
                  <a:pt x="14905" y="7082"/>
                  <a:pt x="14984" y="7109"/>
                  <a:pt x="14958" y="7206"/>
                </a:cubicBezTo>
                <a:cubicBezTo>
                  <a:pt x="14922" y="7197"/>
                  <a:pt x="14905" y="7161"/>
                  <a:pt x="14887" y="7144"/>
                </a:cubicBezTo>
                <a:cubicBezTo>
                  <a:pt x="14905" y="6967"/>
                  <a:pt x="14896" y="6844"/>
                  <a:pt x="14878" y="6729"/>
                </a:cubicBezTo>
                <a:cubicBezTo>
                  <a:pt x="14878" y="6667"/>
                  <a:pt x="14869" y="6605"/>
                  <a:pt x="14861" y="6543"/>
                </a:cubicBezTo>
                <a:cubicBezTo>
                  <a:pt x="14852" y="6482"/>
                  <a:pt x="14843" y="6411"/>
                  <a:pt x="14843" y="6331"/>
                </a:cubicBezTo>
                <a:cubicBezTo>
                  <a:pt x="14834" y="6305"/>
                  <a:pt x="14816" y="6331"/>
                  <a:pt x="14816" y="6358"/>
                </a:cubicBezTo>
                <a:cubicBezTo>
                  <a:pt x="14799" y="6287"/>
                  <a:pt x="14781" y="6217"/>
                  <a:pt x="14781" y="6164"/>
                </a:cubicBezTo>
                <a:cubicBezTo>
                  <a:pt x="14781" y="6155"/>
                  <a:pt x="14808" y="6137"/>
                  <a:pt x="14808" y="6111"/>
                </a:cubicBezTo>
                <a:cubicBezTo>
                  <a:pt x="14808" y="6093"/>
                  <a:pt x="14790" y="6067"/>
                  <a:pt x="14790" y="6075"/>
                </a:cubicBezTo>
                <a:cubicBezTo>
                  <a:pt x="14790" y="6040"/>
                  <a:pt x="14834" y="6093"/>
                  <a:pt x="14816" y="5996"/>
                </a:cubicBezTo>
                <a:cubicBezTo>
                  <a:pt x="14914" y="6022"/>
                  <a:pt x="14843" y="6128"/>
                  <a:pt x="14869" y="6181"/>
                </a:cubicBezTo>
                <a:cubicBezTo>
                  <a:pt x="14922" y="6102"/>
                  <a:pt x="14940" y="5978"/>
                  <a:pt x="14940" y="5837"/>
                </a:cubicBezTo>
                <a:cubicBezTo>
                  <a:pt x="14949" y="5846"/>
                  <a:pt x="14967" y="5855"/>
                  <a:pt x="14984" y="5855"/>
                </a:cubicBezTo>
                <a:cubicBezTo>
                  <a:pt x="14967" y="5775"/>
                  <a:pt x="14914" y="5819"/>
                  <a:pt x="14861" y="5846"/>
                </a:cubicBezTo>
                <a:cubicBezTo>
                  <a:pt x="14861" y="5925"/>
                  <a:pt x="14922" y="5899"/>
                  <a:pt x="14922" y="5969"/>
                </a:cubicBezTo>
                <a:cubicBezTo>
                  <a:pt x="14852" y="5969"/>
                  <a:pt x="14772" y="5899"/>
                  <a:pt x="14772" y="6022"/>
                </a:cubicBezTo>
                <a:cubicBezTo>
                  <a:pt x="14763" y="5978"/>
                  <a:pt x="14763" y="5943"/>
                  <a:pt x="14755" y="5899"/>
                </a:cubicBezTo>
                <a:cubicBezTo>
                  <a:pt x="14737" y="5855"/>
                  <a:pt x="14728" y="5811"/>
                  <a:pt x="14719" y="5758"/>
                </a:cubicBezTo>
                <a:cubicBezTo>
                  <a:pt x="14702" y="5669"/>
                  <a:pt x="14693" y="5572"/>
                  <a:pt x="14702" y="5475"/>
                </a:cubicBezTo>
                <a:cubicBezTo>
                  <a:pt x="14649" y="5431"/>
                  <a:pt x="14657" y="5290"/>
                  <a:pt x="14631" y="5184"/>
                </a:cubicBezTo>
                <a:cubicBezTo>
                  <a:pt x="14622" y="5148"/>
                  <a:pt x="14569" y="5184"/>
                  <a:pt x="14569" y="5122"/>
                </a:cubicBezTo>
                <a:cubicBezTo>
                  <a:pt x="14605" y="5069"/>
                  <a:pt x="14631" y="5060"/>
                  <a:pt x="14666" y="5042"/>
                </a:cubicBezTo>
                <a:cubicBezTo>
                  <a:pt x="14640" y="4963"/>
                  <a:pt x="14649" y="4972"/>
                  <a:pt x="14613" y="4866"/>
                </a:cubicBezTo>
                <a:cubicBezTo>
                  <a:pt x="14578" y="4866"/>
                  <a:pt x="14578" y="4883"/>
                  <a:pt x="14560" y="4892"/>
                </a:cubicBezTo>
                <a:cubicBezTo>
                  <a:pt x="14596" y="4919"/>
                  <a:pt x="14605" y="4989"/>
                  <a:pt x="14649" y="5016"/>
                </a:cubicBezTo>
                <a:cubicBezTo>
                  <a:pt x="14569" y="5139"/>
                  <a:pt x="14507" y="4963"/>
                  <a:pt x="14507" y="4866"/>
                </a:cubicBezTo>
                <a:cubicBezTo>
                  <a:pt x="14507" y="4866"/>
                  <a:pt x="14543" y="4883"/>
                  <a:pt x="14543" y="4875"/>
                </a:cubicBezTo>
                <a:cubicBezTo>
                  <a:pt x="14543" y="4866"/>
                  <a:pt x="14516" y="4769"/>
                  <a:pt x="14490" y="4795"/>
                </a:cubicBezTo>
                <a:cubicBezTo>
                  <a:pt x="14481" y="4742"/>
                  <a:pt x="14463" y="4654"/>
                  <a:pt x="14428" y="4574"/>
                </a:cubicBezTo>
                <a:cubicBezTo>
                  <a:pt x="14401" y="4486"/>
                  <a:pt x="14366" y="4389"/>
                  <a:pt x="14331" y="4309"/>
                </a:cubicBezTo>
                <a:cubicBezTo>
                  <a:pt x="14278" y="4212"/>
                  <a:pt x="14269" y="4080"/>
                  <a:pt x="14216" y="3992"/>
                </a:cubicBezTo>
                <a:cubicBezTo>
                  <a:pt x="14198" y="3947"/>
                  <a:pt x="14137" y="3903"/>
                  <a:pt x="14110" y="3850"/>
                </a:cubicBezTo>
                <a:cubicBezTo>
                  <a:pt x="14075" y="3789"/>
                  <a:pt x="14048" y="3718"/>
                  <a:pt x="13995" y="3700"/>
                </a:cubicBezTo>
                <a:cubicBezTo>
                  <a:pt x="13951" y="3736"/>
                  <a:pt x="14004" y="3815"/>
                  <a:pt x="13960" y="3842"/>
                </a:cubicBezTo>
                <a:cubicBezTo>
                  <a:pt x="14022" y="3903"/>
                  <a:pt x="14057" y="4036"/>
                  <a:pt x="14004" y="4071"/>
                </a:cubicBezTo>
                <a:cubicBezTo>
                  <a:pt x="14057" y="4071"/>
                  <a:pt x="14110" y="4115"/>
                  <a:pt x="14137" y="4177"/>
                </a:cubicBezTo>
                <a:cubicBezTo>
                  <a:pt x="14190" y="4177"/>
                  <a:pt x="14172" y="4142"/>
                  <a:pt x="14207" y="4142"/>
                </a:cubicBezTo>
                <a:cubicBezTo>
                  <a:pt x="14260" y="4239"/>
                  <a:pt x="14145" y="4221"/>
                  <a:pt x="14101" y="4212"/>
                </a:cubicBezTo>
                <a:cubicBezTo>
                  <a:pt x="14101" y="4230"/>
                  <a:pt x="14137" y="4301"/>
                  <a:pt x="14137" y="4354"/>
                </a:cubicBezTo>
                <a:cubicBezTo>
                  <a:pt x="14145" y="4389"/>
                  <a:pt x="14181" y="4309"/>
                  <a:pt x="14216" y="4354"/>
                </a:cubicBezTo>
                <a:cubicBezTo>
                  <a:pt x="14234" y="4336"/>
                  <a:pt x="14137" y="4283"/>
                  <a:pt x="14172" y="4230"/>
                </a:cubicBezTo>
                <a:cubicBezTo>
                  <a:pt x="14198" y="4239"/>
                  <a:pt x="14216" y="4265"/>
                  <a:pt x="14251" y="4265"/>
                </a:cubicBezTo>
                <a:cubicBezTo>
                  <a:pt x="14278" y="4398"/>
                  <a:pt x="14340" y="4539"/>
                  <a:pt x="14384" y="4742"/>
                </a:cubicBezTo>
                <a:cubicBezTo>
                  <a:pt x="14375" y="4777"/>
                  <a:pt x="14375" y="4742"/>
                  <a:pt x="14366" y="4716"/>
                </a:cubicBezTo>
                <a:cubicBezTo>
                  <a:pt x="14357" y="4680"/>
                  <a:pt x="14340" y="4645"/>
                  <a:pt x="14322" y="4663"/>
                </a:cubicBezTo>
                <a:cubicBezTo>
                  <a:pt x="14287" y="4671"/>
                  <a:pt x="14304" y="4733"/>
                  <a:pt x="14313" y="4777"/>
                </a:cubicBezTo>
                <a:cubicBezTo>
                  <a:pt x="14322" y="4822"/>
                  <a:pt x="14375" y="4777"/>
                  <a:pt x="14375" y="4839"/>
                </a:cubicBezTo>
                <a:cubicBezTo>
                  <a:pt x="14322" y="4804"/>
                  <a:pt x="14322" y="4875"/>
                  <a:pt x="14348" y="4901"/>
                </a:cubicBezTo>
                <a:cubicBezTo>
                  <a:pt x="14366" y="4936"/>
                  <a:pt x="14410" y="4883"/>
                  <a:pt x="14366" y="4936"/>
                </a:cubicBezTo>
                <a:cubicBezTo>
                  <a:pt x="14331" y="4972"/>
                  <a:pt x="14331" y="5025"/>
                  <a:pt x="14366" y="5060"/>
                </a:cubicBezTo>
                <a:cubicBezTo>
                  <a:pt x="14393" y="5042"/>
                  <a:pt x="14375" y="4981"/>
                  <a:pt x="14428" y="4981"/>
                </a:cubicBezTo>
                <a:cubicBezTo>
                  <a:pt x="14446" y="5034"/>
                  <a:pt x="14393" y="5034"/>
                  <a:pt x="14401" y="5078"/>
                </a:cubicBezTo>
                <a:cubicBezTo>
                  <a:pt x="14401" y="5086"/>
                  <a:pt x="14419" y="5095"/>
                  <a:pt x="14419" y="5113"/>
                </a:cubicBezTo>
                <a:cubicBezTo>
                  <a:pt x="14463" y="5113"/>
                  <a:pt x="14437" y="5069"/>
                  <a:pt x="14454" y="5051"/>
                </a:cubicBezTo>
                <a:cubicBezTo>
                  <a:pt x="14481" y="5025"/>
                  <a:pt x="14481" y="5095"/>
                  <a:pt x="14481" y="5095"/>
                </a:cubicBezTo>
                <a:cubicBezTo>
                  <a:pt x="14499" y="5139"/>
                  <a:pt x="14516" y="5139"/>
                  <a:pt x="14525" y="5166"/>
                </a:cubicBezTo>
                <a:cubicBezTo>
                  <a:pt x="14534" y="5210"/>
                  <a:pt x="14543" y="5254"/>
                  <a:pt x="14543" y="5307"/>
                </a:cubicBezTo>
                <a:cubicBezTo>
                  <a:pt x="14552" y="5351"/>
                  <a:pt x="14560" y="5404"/>
                  <a:pt x="14569" y="5457"/>
                </a:cubicBezTo>
                <a:cubicBezTo>
                  <a:pt x="14516" y="5413"/>
                  <a:pt x="14543" y="5387"/>
                  <a:pt x="14534" y="5316"/>
                </a:cubicBezTo>
                <a:cubicBezTo>
                  <a:pt x="14499" y="5325"/>
                  <a:pt x="14507" y="5378"/>
                  <a:pt x="14516" y="5431"/>
                </a:cubicBezTo>
                <a:cubicBezTo>
                  <a:pt x="14472" y="5431"/>
                  <a:pt x="14463" y="5475"/>
                  <a:pt x="14454" y="5510"/>
                </a:cubicBezTo>
                <a:cubicBezTo>
                  <a:pt x="14490" y="5563"/>
                  <a:pt x="14481" y="5457"/>
                  <a:pt x="14543" y="5484"/>
                </a:cubicBezTo>
                <a:cubicBezTo>
                  <a:pt x="14569" y="5581"/>
                  <a:pt x="14463" y="5563"/>
                  <a:pt x="14437" y="5616"/>
                </a:cubicBezTo>
                <a:cubicBezTo>
                  <a:pt x="14446" y="5687"/>
                  <a:pt x="14428" y="5731"/>
                  <a:pt x="14419" y="5784"/>
                </a:cubicBezTo>
                <a:cubicBezTo>
                  <a:pt x="14428" y="5819"/>
                  <a:pt x="14472" y="5793"/>
                  <a:pt x="14481" y="5819"/>
                </a:cubicBezTo>
                <a:cubicBezTo>
                  <a:pt x="14507" y="5908"/>
                  <a:pt x="14428" y="5899"/>
                  <a:pt x="14454" y="5996"/>
                </a:cubicBezTo>
                <a:cubicBezTo>
                  <a:pt x="14384" y="5996"/>
                  <a:pt x="14393" y="6067"/>
                  <a:pt x="14322" y="6058"/>
                </a:cubicBezTo>
                <a:cubicBezTo>
                  <a:pt x="14357" y="5996"/>
                  <a:pt x="14295" y="5934"/>
                  <a:pt x="14260" y="5908"/>
                </a:cubicBezTo>
                <a:cubicBezTo>
                  <a:pt x="14242" y="5908"/>
                  <a:pt x="14260" y="5952"/>
                  <a:pt x="14251" y="5978"/>
                </a:cubicBezTo>
                <a:cubicBezTo>
                  <a:pt x="14242" y="5961"/>
                  <a:pt x="14216" y="5961"/>
                  <a:pt x="14190" y="5961"/>
                </a:cubicBezTo>
                <a:cubicBezTo>
                  <a:pt x="14190" y="5925"/>
                  <a:pt x="14198" y="5908"/>
                  <a:pt x="14234" y="5908"/>
                </a:cubicBezTo>
                <a:cubicBezTo>
                  <a:pt x="14242" y="5881"/>
                  <a:pt x="14172" y="5872"/>
                  <a:pt x="14216" y="5855"/>
                </a:cubicBezTo>
                <a:cubicBezTo>
                  <a:pt x="14234" y="5828"/>
                  <a:pt x="14242" y="5837"/>
                  <a:pt x="14242" y="5890"/>
                </a:cubicBezTo>
                <a:cubicBezTo>
                  <a:pt x="14269" y="5855"/>
                  <a:pt x="14322" y="5864"/>
                  <a:pt x="14340" y="5899"/>
                </a:cubicBezTo>
                <a:cubicBezTo>
                  <a:pt x="14384" y="5872"/>
                  <a:pt x="14304" y="5837"/>
                  <a:pt x="14313" y="5793"/>
                </a:cubicBezTo>
                <a:cubicBezTo>
                  <a:pt x="14348" y="5784"/>
                  <a:pt x="14366" y="5758"/>
                  <a:pt x="14419" y="5766"/>
                </a:cubicBezTo>
                <a:cubicBezTo>
                  <a:pt x="14410" y="5713"/>
                  <a:pt x="14340" y="5758"/>
                  <a:pt x="14340" y="5705"/>
                </a:cubicBezTo>
                <a:cubicBezTo>
                  <a:pt x="14295" y="5705"/>
                  <a:pt x="14331" y="5775"/>
                  <a:pt x="14278" y="5758"/>
                </a:cubicBezTo>
                <a:cubicBezTo>
                  <a:pt x="14287" y="5731"/>
                  <a:pt x="14260" y="5669"/>
                  <a:pt x="14287" y="5669"/>
                </a:cubicBezTo>
                <a:cubicBezTo>
                  <a:pt x="14269" y="5643"/>
                  <a:pt x="14234" y="5634"/>
                  <a:pt x="14234" y="5572"/>
                </a:cubicBezTo>
                <a:cubicBezTo>
                  <a:pt x="14287" y="5599"/>
                  <a:pt x="14331" y="5581"/>
                  <a:pt x="14295" y="5493"/>
                </a:cubicBezTo>
                <a:cubicBezTo>
                  <a:pt x="14322" y="5440"/>
                  <a:pt x="14340" y="5537"/>
                  <a:pt x="14375" y="5484"/>
                </a:cubicBezTo>
                <a:cubicBezTo>
                  <a:pt x="14348" y="5466"/>
                  <a:pt x="14322" y="5457"/>
                  <a:pt x="14331" y="5396"/>
                </a:cubicBezTo>
                <a:cubicBezTo>
                  <a:pt x="14357" y="5404"/>
                  <a:pt x="14357" y="5378"/>
                  <a:pt x="14357" y="5360"/>
                </a:cubicBezTo>
                <a:cubicBezTo>
                  <a:pt x="14393" y="5360"/>
                  <a:pt x="14454" y="5378"/>
                  <a:pt x="14472" y="5343"/>
                </a:cubicBezTo>
                <a:cubicBezTo>
                  <a:pt x="14454" y="5307"/>
                  <a:pt x="14410" y="5325"/>
                  <a:pt x="14419" y="5254"/>
                </a:cubicBezTo>
                <a:cubicBezTo>
                  <a:pt x="14472" y="5228"/>
                  <a:pt x="14454" y="5307"/>
                  <a:pt x="14516" y="5281"/>
                </a:cubicBezTo>
                <a:cubicBezTo>
                  <a:pt x="14516" y="5201"/>
                  <a:pt x="14463" y="5237"/>
                  <a:pt x="14437" y="5219"/>
                </a:cubicBezTo>
                <a:cubicBezTo>
                  <a:pt x="14437" y="5184"/>
                  <a:pt x="14507" y="5201"/>
                  <a:pt x="14472" y="5139"/>
                </a:cubicBezTo>
                <a:cubicBezTo>
                  <a:pt x="14454" y="5131"/>
                  <a:pt x="14410" y="5139"/>
                  <a:pt x="14384" y="5095"/>
                </a:cubicBezTo>
                <a:cubicBezTo>
                  <a:pt x="14357" y="5113"/>
                  <a:pt x="14437" y="5131"/>
                  <a:pt x="14419" y="5201"/>
                </a:cubicBezTo>
                <a:cubicBezTo>
                  <a:pt x="14375" y="5184"/>
                  <a:pt x="14401" y="5245"/>
                  <a:pt x="14384" y="5263"/>
                </a:cubicBezTo>
                <a:cubicBezTo>
                  <a:pt x="14375" y="5272"/>
                  <a:pt x="14348" y="5263"/>
                  <a:pt x="14340" y="5272"/>
                </a:cubicBezTo>
                <a:cubicBezTo>
                  <a:pt x="14322" y="5281"/>
                  <a:pt x="14331" y="5316"/>
                  <a:pt x="14304" y="5307"/>
                </a:cubicBezTo>
                <a:cubicBezTo>
                  <a:pt x="14287" y="5290"/>
                  <a:pt x="14278" y="5263"/>
                  <a:pt x="14269" y="5228"/>
                </a:cubicBezTo>
                <a:cubicBezTo>
                  <a:pt x="14295" y="5228"/>
                  <a:pt x="14304" y="5254"/>
                  <a:pt x="14322" y="5254"/>
                </a:cubicBezTo>
                <a:cubicBezTo>
                  <a:pt x="14313" y="5210"/>
                  <a:pt x="14304" y="5184"/>
                  <a:pt x="14278" y="5166"/>
                </a:cubicBezTo>
                <a:cubicBezTo>
                  <a:pt x="14207" y="5192"/>
                  <a:pt x="14234" y="5272"/>
                  <a:pt x="14260" y="5334"/>
                </a:cubicBezTo>
                <a:cubicBezTo>
                  <a:pt x="14216" y="5360"/>
                  <a:pt x="14225" y="5298"/>
                  <a:pt x="14216" y="5272"/>
                </a:cubicBezTo>
                <a:cubicBezTo>
                  <a:pt x="14190" y="5307"/>
                  <a:pt x="14154" y="5334"/>
                  <a:pt x="14110" y="5290"/>
                </a:cubicBezTo>
                <a:cubicBezTo>
                  <a:pt x="14101" y="5290"/>
                  <a:pt x="14110" y="5325"/>
                  <a:pt x="14092" y="5325"/>
                </a:cubicBezTo>
                <a:cubicBezTo>
                  <a:pt x="14101" y="5369"/>
                  <a:pt x="14154" y="5369"/>
                  <a:pt x="14119" y="5422"/>
                </a:cubicBezTo>
                <a:cubicBezTo>
                  <a:pt x="14057" y="5422"/>
                  <a:pt x="14057" y="5272"/>
                  <a:pt x="14031" y="5175"/>
                </a:cubicBezTo>
                <a:cubicBezTo>
                  <a:pt x="14022" y="5122"/>
                  <a:pt x="13986" y="5078"/>
                  <a:pt x="13986" y="5025"/>
                </a:cubicBezTo>
                <a:cubicBezTo>
                  <a:pt x="13995" y="5025"/>
                  <a:pt x="14022" y="5078"/>
                  <a:pt x="14022" y="5095"/>
                </a:cubicBezTo>
                <a:cubicBezTo>
                  <a:pt x="14039" y="5034"/>
                  <a:pt x="13995" y="5034"/>
                  <a:pt x="13978" y="4998"/>
                </a:cubicBezTo>
                <a:cubicBezTo>
                  <a:pt x="13978" y="4972"/>
                  <a:pt x="13995" y="4936"/>
                  <a:pt x="13995" y="4936"/>
                </a:cubicBezTo>
                <a:cubicBezTo>
                  <a:pt x="13986" y="4910"/>
                  <a:pt x="13951" y="4892"/>
                  <a:pt x="13933" y="4866"/>
                </a:cubicBezTo>
                <a:cubicBezTo>
                  <a:pt x="13925" y="4839"/>
                  <a:pt x="13942" y="4822"/>
                  <a:pt x="13933" y="4795"/>
                </a:cubicBezTo>
                <a:cubicBezTo>
                  <a:pt x="13916" y="4742"/>
                  <a:pt x="13863" y="4680"/>
                  <a:pt x="13889" y="4627"/>
                </a:cubicBezTo>
                <a:cubicBezTo>
                  <a:pt x="13969" y="4619"/>
                  <a:pt x="14013" y="4680"/>
                  <a:pt x="14013" y="4777"/>
                </a:cubicBezTo>
                <a:cubicBezTo>
                  <a:pt x="14057" y="4760"/>
                  <a:pt x="14031" y="4689"/>
                  <a:pt x="14013" y="4627"/>
                </a:cubicBezTo>
                <a:cubicBezTo>
                  <a:pt x="13986" y="4583"/>
                  <a:pt x="13986" y="4619"/>
                  <a:pt x="13951" y="4627"/>
                </a:cubicBezTo>
                <a:cubicBezTo>
                  <a:pt x="13951" y="4592"/>
                  <a:pt x="13933" y="4574"/>
                  <a:pt x="13907" y="4583"/>
                </a:cubicBezTo>
                <a:cubicBezTo>
                  <a:pt x="13898" y="4557"/>
                  <a:pt x="13898" y="4495"/>
                  <a:pt x="13863" y="4530"/>
                </a:cubicBezTo>
                <a:cubicBezTo>
                  <a:pt x="13836" y="4539"/>
                  <a:pt x="13898" y="4583"/>
                  <a:pt x="13872" y="4619"/>
                </a:cubicBezTo>
                <a:cubicBezTo>
                  <a:pt x="13810" y="4548"/>
                  <a:pt x="13819" y="4451"/>
                  <a:pt x="13775" y="4362"/>
                </a:cubicBezTo>
                <a:cubicBezTo>
                  <a:pt x="13766" y="4336"/>
                  <a:pt x="13739" y="4327"/>
                  <a:pt x="13722" y="4301"/>
                </a:cubicBezTo>
                <a:cubicBezTo>
                  <a:pt x="13695" y="4239"/>
                  <a:pt x="13651" y="4142"/>
                  <a:pt x="13616" y="4071"/>
                </a:cubicBezTo>
                <a:cubicBezTo>
                  <a:pt x="13589" y="4018"/>
                  <a:pt x="13563" y="3956"/>
                  <a:pt x="13536" y="3903"/>
                </a:cubicBezTo>
                <a:cubicBezTo>
                  <a:pt x="13510" y="3850"/>
                  <a:pt x="13483" y="3797"/>
                  <a:pt x="13474" y="3753"/>
                </a:cubicBezTo>
                <a:cubicBezTo>
                  <a:pt x="13465" y="3753"/>
                  <a:pt x="13501" y="3744"/>
                  <a:pt x="13501" y="3744"/>
                </a:cubicBezTo>
                <a:cubicBezTo>
                  <a:pt x="13501" y="3718"/>
                  <a:pt x="13448" y="3718"/>
                  <a:pt x="13448" y="3691"/>
                </a:cubicBezTo>
                <a:cubicBezTo>
                  <a:pt x="13554" y="3674"/>
                  <a:pt x="13412" y="3674"/>
                  <a:pt x="13395" y="3585"/>
                </a:cubicBezTo>
                <a:cubicBezTo>
                  <a:pt x="13386" y="3568"/>
                  <a:pt x="13368" y="3585"/>
                  <a:pt x="13351" y="3594"/>
                </a:cubicBezTo>
                <a:cubicBezTo>
                  <a:pt x="13315" y="3532"/>
                  <a:pt x="13254" y="3471"/>
                  <a:pt x="13280" y="3427"/>
                </a:cubicBezTo>
                <a:cubicBezTo>
                  <a:pt x="13254" y="3374"/>
                  <a:pt x="13218" y="3418"/>
                  <a:pt x="13201" y="3356"/>
                </a:cubicBezTo>
                <a:cubicBezTo>
                  <a:pt x="13236" y="3321"/>
                  <a:pt x="13262" y="3321"/>
                  <a:pt x="13289" y="3382"/>
                </a:cubicBezTo>
                <a:cubicBezTo>
                  <a:pt x="13324" y="3356"/>
                  <a:pt x="13298" y="3312"/>
                  <a:pt x="13271" y="3268"/>
                </a:cubicBezTo>
                <a:cubicBezTo>
                  <a:pt x="13218" y="3285"/>
                  <a:pt x="13236" y="3312"/>
                  <a:pt x="13201" y="3338"/>
                </a:cubicBezTo>
                <a:cubicBezTo>
                  <a:pt x="12953" y="3029"/>
                  <a:pt x="12671" y="2755"/>
                  <a:pt x="12362" y="2526"/>
                </a:cubicBezTo>
                <a:cubicBezTo>
                  <a:pt x="12203" y="2411"/>
                  <a:pt x="12035" y="2323"/>
                  <a:pt x="11858" y="2234"/>
                </a:cubicBezTo>
                <a:cubicBezTo>
                  <a:pt x="11770" y="2190"/>
                  <a:pt x="11682" y="2155"/>
                  <a:pt x="11585" y="2111"/>
                </a:cubicBezTo>
                <a:cubicBezTo>
                  <a:pt x="11496" y="2076"/>
                  <a:pt x="11399" y="2040"/>
                  <a:pt x="11311" y="2005"/>
                </a:cubicBezTo>
                <a:cubicBezTo>
                  <a:pt x="11249" y="1987"/>
                  <a:pt x="11187" y="1961"/>
                  <a:pt x="11126" y="1943"/>
                </a:cubicBezTo>
                <a:cubicBezTo>
                  <a:pt x="11073" y="1925"/>
                  <a:pt x="11011" y="1908"/>
                  <a:pt x="10949" y="1881"/>
                </a:cubicBezTo>
                <a:cubicBezTo>
                  <a:pt x="10922" y="1872"/>
                  <a:pt x="10914" y="1890"/>
                  <a:pt x="10896" y="1881"/>
                </a:cubicBezTo>
                <a:cubicBezTo>
                  <a:pt x="10843" y="1864"/>
                  <a:pt x="10737" y="1819"/>
                  <a:pt x="10631" y="1784"/>
                </a:cubicBezTo>
                <a:cubicBezTo>
                  <a:pt x="10578" y="1775"/>
                  <a:pt x="10516" y="1775"/>
                  <a:pt x="10463" y="1758"/>
                </a:cubicBezTo>
                <a:cubicBezTo>
                  <a:pt x="10384" y="1722"/>
                  <a:pt x="10145" y="1652"/>
                  <a:pt x="10004" y="1643"/>
                </a:cubicBezTo>
                <a:cubicBezTo>
                  <a:pt x="9925" y="1634"/>
                  <a:pt x="9810" y="1652"/>
                  <a:pt x="9713" y="1572"/>
                </a:cubicBezTo>
                <a:cubicBezTo>
                  <a:pt x="9624" y="1572"/>
                  <a:pt x="9554" y="1572"/>
                  <a:pt x="9492" y="1528"/>
                </a:cubicBezTo>
                <a:cubicBezTo>
                  <a:pt x="9501" y="1546"/>
                  <a:pt x="9527" y="1546"/>
                  <a:pt x="9519" y="1572"/>
                </a:cubicBezTo>
                <a:cubicBezTo>
                  <a:pt x="9395" y="1528"/>
                  <a:pt x="9289" y="1537"/>
                  <a:pt x="9139" y="1493"/>
                </a:cubicBezTo>
                <a:cubicBezTo>
                  <a:pt x="9148" y="1475"/>
                  <a:pt x="9174" y="1484"/>
                  <a:pt x="9183" y="1457"/>
                </a:cubicBezTo>
                <a:cubicBezTo>
                  <a:pt x="9121" y="1431"/>
                  <a:pt x="9130" y="1502"/>
                  <a:pt x="9086" y="1502"/>
                </a:cubicBezTo>
                <a:cubicBezTo>
                  <a:pt x="9051" y="1493"/>
                  <a:pt x="9086" y="1431"/>
                  <a:pt x="9104" y="1431"/>
                </a:cubicBezTo>
                <a:cubicBezTo>
                  <a:pt x="9051" y="1422"/>
                  <a:pt x="9024" y="1449"/>
                  <a:pt x="8971" y="1449"/>
                </a:cubicBezTo>
                <a:cubicBezTo>
                  <a:pt x="8918" y="1413"/>
                  <a:pt x="8883" y="1431"/>
                  <a:pt x="8812" y="1413"/>
                </a:cubicBezTo>
                <a:cubicBezTo>
                  <a:pt x="8786" y="1413"/>
                  <a:pt x="8759" y="1387"/>
                  <a:pt x="8733" y="1387"/>
                </a:cubicBezTo>
                <a:cubicBezTo>
                  <a:pt x="8689" y="1378"/>
                  <a:pt x="8609" y="1404"/>
                  <a:pt x="8521" y="1369"/>
                </a:cubicBezTo>
                <a:cubicBezTo>
                  <a:pt x="8494" y="1360"/>
                  <a:pt x="8477" y="1334"/>
                  <a:pt x="8468" y="1334"/>
                </a:cubicBezTo>
                <a:cubicBezTo>
                  <a:pt x="8441" y="1325"/>
                  <a:pt x="8415" y="1378"/>
                  <a:pt x="8388" y="1316"/>
                </a:cubicBezTo>
                <a:cubicBezTo>
                  <a:pt x="8327" y="1316"/>
                  <a:pt x="8176" y="1334"/>
                  <a:pt x="8097" y="1325"/>
                </a:cubicBezTo>
                <a:cubicBezTo>
                  <a:pt x="8062" y="1316"/>
                  <a:pt x="8035" y="1299"/>
                  <a:pt x="8026" y="1290"/>
                </a:cubicBezTo>
                <a:cubicBezTo>
                  <a:pt x="8000" y="1290"/>
                  <a:pt x="7991" y="1299"/>
                  <a:pt x="7956" y="1299"/>
                </a:cubicBezTo>
                <a:cubicBezTo>
                  <a:pt x="7920" y="1290"/>
                  <a:pt x="7920" y="1263"/>
                  <a:pt x="7912" y="1254"/>
                </a:cubicBezTo>
                <a:cubicBezTo>
                  <a:pt x="7903" y="1254"/>
                  <a:pt x="7876" y="1263"/>
                  <a:pt x="7850" y="1263"/>
                </a:cubicBezTo>
                <a:cubicBezTo>
                  <a:pt x="7779" y="1246"/>
                  <a:pt x="7673" y="1201"/>
                  <a:pt x="7602" y="1201"/>
                </a:cubicBezTo>
                <a:cubicBezTo>
                  <a:pt x="7567" y="1201"/>
                  <a:pt x="7549" y="1219"/>
                  <a:pt x="7514" y="1210"/>
                </a:cubicBezTo>
                <a:cubicBezTo>
                  <a:pt x="7505" y="1193"/>
                  <a:pt x="7488" y="1184"/>
                  <a:pt x="7461" y="1175"/>
                </a:cubicBezTo>
                <a:cubicBezTo>
                  <a:pt x="7426" y="1201"/>
                  <a:pt x="7364" y="1175"/>
                  <a:pt x="7311" y="1166"/>
                </a:cubicBezTo>
                <a:cubicBezTo>
                  <a:pt x="7276" y="1166"/>
                  <a:pt x="7223" y="1184"/>
                  <a:pt x="7187" y="1184"/>
                </a:cubicBezTo>
                <a:cubicBezTo>
                  <a:pt x="7152" y="1184"/>
                  <a:pt x="7152" y="1157"/>
                  <a:pt x="7117" y="1157"/>
                </a:cubicBezTo>
                <a:cubicBezTo>
                  <a:pt x="7064" y="1157"/>
                  <a:pt x="6993" y="1157"/>
                  <a:pt x="6931" y="1157"/>
                </a:cubicBezTo>
                <a:cubicBezTo>
                  <a:pt x="6861" y="1157"/>
                  <a:pt x="6790" y="1157"/>
                  <a:pt x="6728" y="1157"/>
                </a:cubicBezTo>
                <a:cubicBezTo>
                  <a:pt x="6702" y="1157"/>
                  <a:pt x="6702" y="1140"/>
                  <a:pt x="6675" y="1140"/>
                </a:cubicBezTo>
                <a:cubicBezTo>
                  <a:pt x="6561" y="1140"/>
                  <a:pt x="6463" y="1166"/>
                  <a:pt x="6393" y="1166"/>
                </a:cubicBezTo>
                <a:cubicBezTo>
                  <a:pt x="6357" y="1166"/>
                  <a:pt x="6366" y="1148"/>
                  <a:pt x="6340" y="1140"/>
                </a:cubicBezTo>
                <a:cubicBezTo>
                  <a:pt x="6252" y="1148"/>
                  <a:pt x="6172" y="1166"/>
                  <a:pt x="6075" y="1175"/>
                </a:cubicBezTo>
                <a:cubicBezTo>
                  <a:pt x="6066" y="1166"/>
                  <a:pt x="6031" y="1166"/>
                  <a:pt x="6040" y="1131"/>
                </a:cubicBezTo>
                <a:cubicBezTo>
                  <a:pt x="6022" y="1140"/>
                  <a:pt x="6022" y="1166"/>
                  <a:pt x="6022" y="1184"/>
                </a:cubicBezTo>
                <a:cubicBezTo>
                  <a:pt x="5969" y="1184"/>
                  <a:pt x="5925" y="1201"/>
                  <a:pt x="5881" y="1219"/>
                </a:cubicBezTo>
                <a:cubicBezTo>
                  <a:pt x="5845" y="1228"/>
                  <a:pt x="5801" y="1237"/>
                  <a:pt x="5757" y="1210"/>
                </a:cubicBezTo>
                <a:cubicBezTo>
                  <a:pt x="5704" y="1228"/>
                  <a:pt x="5704" y="1219"/>
                  <a:pt x="5633" y="1246"/>
                </a:cubicBezTo>
                <a:cubicBezTo>
                  <a:pt x="5607" y="1228"/>
                  <a:pt x="5580" y="1219"/>
                  <a:pt x="5589" y="1175"/>
                </a:cubicBezTo>
                <a:cubicBezTo>
                  <a:pt x="5510" y="1184"/>
                  <a:pt x="5572" y="1210"/>
                  <a:pt x="5545" y="1246"/>
                </a:cubicBezTo>
                <a:cubicBezTo>
                  <a:pt x="5474" y="1272"/>
                  <a:pt x="5466" y="1219"/>
                  <a:pt x="5395" y="1246"/>
                </a:cubicBezTo>
                <a:cubicBezTo>
                  <a:pt x="5369" y="1254"/>
                  <a:pt x="5395" y="1299"/>
                  <a:pt x="5377" y="1307"/>
                </a:cubicBezTo>
                <a:cubicBezTo>
                  <a:pt x="5289" y="1299"/>
                  <a:pt x="5192" y="1369"/>
                  <a:pt x="5077" y="1387"/>
                </a:cubicBezTo>
                <a:cubicBezTo>
                  <a:pt x="5042" y="1396"/>
                  <a:pt x="4989" y="1387"/>
                  <a:pt x="4954" y="1396"/>
                </a:cubicBezTo>
                <a:cubicBezTo>
                  <a:pt x="4856" y="1431"/>
                  <a:pt x="4706" y="1546"/>
                  <a:pt x="4627" y="1510"/>
                </a:cubicBezTo>
                <a:cubicBezTo>
                  <a:pt x="4618" y="1528"/>
                  <a:pt x="4618" y="1546"/>
                  <a:pt x="4618" y="1563"/>
                </a:cubicBezTo>
                <a:cubicBezTo>
                  <a:pt x="4503" y="1581"/>
                  <a:pt x="4477" y="1669"/>
                  <a:pt x="4353" y="1696"/>
                </a:cubicBezTo>
                <a:cubicBezTo>
                  <a:pt x="4362" y="1767"/>
                  <a:pt x="4309" y="1758"/>
                  <a:pt x="4256" y="1802"/>
                </a:cubicBezTo>
                <a:cubicBezTo>
                  <a:pt x="4265" y="1819"/>
                  <a:pt x="4300" y="1828"/>
                  <a:pt x="4309" y="1828"/>
                </a:cubicBezTo>
                <a:cubicBezTo>
                  <a:pt x="4327" y="1819"/>
                  <a:pt x="4318" y="1784"/>
                  <a:pt x="4335" y="1775"/>
                </a:cubicBezTo>
                <a:cubicBezTo>
                  <a:pt x="4362" y="1758"/>
                  <a:pt x="4371" y="1775"/>
                  <a:pt x="4388" y="1767"/>
                </a:cubicBezTo>
                <a:cubicBezTo>
                  <a:pt x="4406" y="1749"/>
                  <a:pt x="4415" y="1722"/>
                  <a:pt x="4433" y="1705"/>
                </a:cubicBezTo>
                <a:cubicBezTo>
                  <a:pt x="4459" y="1687"/>
                  <a:pt x="4486" y="1687"/>
                  <a:pt x="4521" y="1678"/>
                </a:cubicBezTo>
                <a:cubicBezTo>
                  <a:pt x="4556" y="1661"/>
                  <a:pt x="4600" y="1625"/>
                  <a:pt x="4671" y="1608"/>
                </a:cubicBezTo>
                <a:cubicBezTo>
                  <a:pt x="4689" y="1599"/>
                  <a:pt x="4724" y="1616"/>
                  <a:pt x="4724" y="1616"/>
                </a:cubicBezTo>
                <a:cubicBezTo>
                  <a:pt x="4742" y="1608"/>
                  <a:pt x="4786" y="1572"/>
                  <a:pt x="4821" y="1555"/>
                </a:cubicBezTo>
                <a:cubicBezTo>
                  <a:pt x="4874" y="1546"/>
                  <a:pt x="4883" y="1537"/>
                  <a:pt x="4945" y="1510"/>
                </a:cubicBezTo>
                <a:cubicBezTo>
                  <a:pt x="4971" y="1502"/>
                  <a:pt x="5007" y="1493"/>
                  <a:pt x="5042" y="1484"/>
                </a:cubicBezTo>
                <a:cubicBezTo>
                  <a:pt x="5077" y="1475"/>
                  <a:pt x="5121" y="1457"/>
                  <a:pt x="5157" y="1449"/>
                </a:cubicBezTo>
                <a:cubicBezTo>
                  <a:pt x="5174" y="1466"/>
                  <a:pt x="5157" y="1475"/>
                  <a:pt x="5157" y="1493"/>
                </a:cubicBezTo>
                <a:cubicBezTo>
                  <a:pt x="5201" y="1475"/>
                  <a:pt x="5254" y="1457"/>
                  <a:pt x="5263" y="1510"/>
                </a:cubicBezTo>
                <a:cubicBezTo>
                  <a:pt x="5280" y="1502"/>
                  <a:pt x="5271" y="1475"/>
                  <a:pt x="5263" y="1457"/>
                </a:cubicBezTo>
                <a:cubicBezTo>
                  <a:pt x="5263" y="1431"/>
                  <a:pt x="5210" y="1475"/>
                  <a:pt x="5183" y="1466"/>
                </a:cubicBezTo>
                <a:cubicBezTo>
                  <a:pt x="5201" y="1440"/>
                  <a:pt x="5236" y="1413"/>
                  <a:pt x="5280" y="1404"/>
                </a:cubicBezTo>
                <a:cubicBezTo>
                  <a:pt x="5324" y="1387"/>
                  <a:pt x="5369" y="1396"/>
                  <a:pt x="5413" y="1396"/>
                </a:cubicBezTo>
                <a:cubicBezTo>
                  <a:pt x="5457" y="1404"/>
                  <a:pt x="5448" y="1325"/>
                  <a:pt x="5474" y="1369"/>
                </a:cubicBezTo>
                <a:cubicBezTo>
                  <a:pt x="5510" y="1387"/>
                  <a:pt x="5474" y="1396"/>
                  <a:pt x="5448" y="1413"/>
                </a:cubicBezTo>
                <a:cubicBezTo>
                  <a:pt x="5439" y="1431"/>
                  <a:pt x="5466" y="1449"/>
                  <a:pt x="5430" y="1457"/>
                </a:cubicBezTo>
                <a:cubicBezTo>
                  <a:pt x="5413" y="1457"/>
                  <a:pt x="5413" y="1440"/>
                  <a:pt x="5395" y="1449"/>
                </a:cubicBezTo>
                <a:cubicBezTo>
                  <a:pt x="5395" y="1431"/>
                  <a:pt x="5422" y="1431"/>
                  <a:pt x="5439" y="1422"/>
                </a:cubicBezTo>
                <a:cubicBezTo>
                  <a:pt x="5377" y="1396"/>
                  <a:pt x="5333" y="1449"/>
                  <a:pt x="5280" y="1440"/>
                </a:cubicBezTo>
                <a:cubicBezTo>
                  <a:pt x="5280" y="1484"/>
                  <a:pt x="5307" y="1475"/>
                  <a:pt x="5333" y="1475"/>
                </a:cubicBezTo>
                <a:cubicBezTo>
                  <a:pt x="5369" y="1466"/>
                  <a:pt x="5395" y="1466"/>
                  <a:pt x="5395" y="1510"/>
                </a:cubicBezTo>
                <a:cubicBezTo>
                  <a:pt x="5474" y="1466"/>
                  <a:pt x="5483" y="1396"/>
                  <a:pt x="5598" y="1404"/>
                </a:cubicBezTo>
                <a:cubicBezTo>
                  <a:pt x="5607" y="1334"/>
                  <a:pt x="5519" y="1404"/>
                  <a:pt x="5519" y="1343"/>
                </a:cubicBezTo>
                <a:cubicBezTo>
                  <a:pt x="5589" y="1316"/>
                  <a:pt x="5660" y="1316"/>
                  <a:pt x="5704" y="1343"/>
                </a:cubicBezTo>
                <a:cubicBezTo>
                  <a:pt x="5678" y="1369"/>
                  <a:pt x="5589" y="1378"/>
                  <a:pt x="5651" y="1422"/>
                </a:cubicBezTo>
                <a:cubicBezTo>
                  <a:pt x="5678" y="1413"/>
                  <a:pt x="5651" y="1369"/>
                  <a:pt x="5704" y="1369"/>
                </a:cubicBezTo>
                <a:cubicBezTo>
                  <a:pt x="5704" y="1457"/>
                  <a:pt x="5819" y="1413"/>
                  <a:pt x="5837" y="1369"/>
                </a:cubicBezTo>
                <a:cubicBezTo>
                  <a:pt x="5819" y="1343"/>
                  <a:pt x="5784" y="1343"/>
                  <a:pt x="5731" y="1352"/>
                </a:cubicBezTo>
                <a:cubicBezTo>
                  <a:pt x="5739" y="1290"/>
                  <a:pt x="5810" y="1325"/>
                  <a:pt x="5863" y="1316"/>
                </a:cubicBezTo>
                <a:cubicBezTo>
                  <a:pt x="5828" y="1387"/>
                  <a:pt x="5898" y="1369"/>
                  <a:pt x="5934" y="1404"/>
                </a:cubicBezTo>
                <a:cubicBezTo>
                  <a:pt x="5942" y="1343"/>
                  <a:pt x="5872" y="1352"/>
                  <a:pt x="5907" y="1316"/>
                </a:cubicBezTo>
                <a:cubicBezTo>
                  <a:pt x="5951" y="1316"/>
                  <a:pt x="5951" y="1369"/>
                  <a:pt x="6013" y="1369"/>
                </a:cubicBezTo>
                <a:cubicBezTo>
                  <a:pt x="6057" y="1352"/>
                  <a:pt x="5987" y="1343"/>
                  <a:pt x="5978" y="1343"/>
                </a:cubicBezTo>
                <a:cubicBezTo>
                  <a:pt x="6128" y="1290"/>
                  <a:pt x="6366" y="1290"/>
                  <a:pt x="6578" y="1290"/>
                </a:cubicBezTo>
                <a:cubicBezTo>
                  <a:pt x="6596" y="1290"/>
                  <a:pt x="6667" y="1334"/>
                  <a:pt x="6693" y="1281"/>
                </a:cubicBezTo>
                <a:cubicBezTo>
                  <a:pt x="6790" y="1307"/>
                  <a:pt x="6967" y="1325"/>
                  <a:pt x="7046" y="1325"/>
                </a:cubicBezTo>
                <a:cubicBezTo>
                  <a:pt x="7011" y="1369"/>
                  <a:pt x="6931" y="1343"/>
                  <a:pt x="6861" y="1334"/>
                </a:cubicBezTo>
                <a:cubicBezTo>
                  <a:pt x="6755" y="1325"/>
                  <a:pt x="6667" y="1316"/>
                  <a:pt x="6596" y="1334"/>
                </a:cubicBezTo>
                <a:cubicBezTo>
                  <a:pt x="6596" y="1387"/>
                  <a:pt x="6640" y="1378"/>
                  <a:pt x="6605" y="1431"/>
                </a:cubicBezTo>
                <a:cubicBezTo>
                  <a:pt x="6667" y="1413"/>
                  <a:pt x="6693" y="1457"/>
                  <a:pt x="6719" y="1431"/>
                </a:cubicBezTo>
                <a:cubicBezTo>
                  <a:pt x="6702" y="1422"/>
                  <a:pt x="6684" y="1413"/>
                  <a:pt x="6640" y="1396"/>
                </a:cubicBezTo>
                <a:cubicBezTo>
                  <a:pt x="6684" y="1325"/>
                  <a:pt x="6737" y="1413"/>
                  <a:pt x="6799" y="1404"/>
                </a:cubicBezTo>
                <a:cubicBezTo>
                  <a:pt x="6808" y="1369"/>
                  <a:pt x="6728" y="1413"/>
                  <a:pt x="6755" y="1360"/>
                </a:cubicBezTo>
                <a:cubicBezTo>
                  <a:pt x="6852" y="1360"/>
                  <a:pt x="6958" y="1378"/>
                  <a:pt x="7064" y="1387"/>
                </a:cubicBezTo>
                <a:cubicBezTo>
                  <a:pt x="7170" y="1396"/>
                  <a:pt x="7285" y="1422"/>
                  <a:pt x="7408" y="1431"/>
                </a:cubicBezTo>
                <a:cubicBezTo>
                  <a:pt x="7523" y="1449"/>
                  <a:pt x="7638" y="1475"/>
                  <a:pt x="7753" y="1493"/>
                </a:cubicBezTo>
                <a:cubicBezTo>
                  <a:pt x="7867" y="1510"/>
                  <a:pt x="7982" y="1537"/>
                  <a:pt x="8088" y="1555"/>
                </a:cubicBezTo>
                <a:cubicBezTo>
                  <a:pt x="8115" y="1555"/>
                  <a:pt x="8141" y="1581"/>
                  <a:pt x="8176" y="1581"/>
                </a:cubicBezTo>
                <a:cubicBezTo>
                  <a:pt x="8212" y="1590"/>
                  <a:pt x="8247" y="1581"/>
                  <a:pt x="8282" y="1590"/>
                </a:cubicBezTo>
                <a:cubicBezTo>
                  <a:pt x="8335" y="1608"/>
                  <a:pt x="8397" y="1687"/>
                  <a:pt x="8450" y="1634"/>
                </a:cubicBezTo>
                <a:cubicBezTo>
                  <a:pt x="8450" y="1669"/>
                  <a:pt x="8512" y="1669"/>
                  <a:pt x="8530" y="1696"/>
                </a:cubicBezTo>
                <a:cubicBezTo>
                  <a:pt x="8547" y="1705"/>
                  <a:pt x="8556" y="1669"/>
                  <a:pt x="8538" y="1669"/>
                </a:cubicBezTo>
                <a:cubicBezTo>
                  <a:pt x="8856" y="1652"/>
                  <a:pt x="9165" y="1811"/>
                  <a:pt x="9421" y="1802"/>
                </a:cubicBezTo>
                <a:cubicBezTo>
                  <a:pt x="9439" y="1811"/>
                  <a:pt x="9413" y="1811"/>
                  <a:pt x="9413" y="1828"/>
                </a:cubicBezTo>
                <a:cubicBezTo>
                  <a:pt x="9474" y="1828"/>
                  <a:pt x="9545" y="1828"/>
                  <a:pt x="9624" y="1846"/>
                </a:cubicBezTo>
                <a:cubicBezTo>
                  <a:pt x="9616" y="1881"/>
                  <a:pt x="9554" y="1855"/>
                  <a:pt x="9545" y="1890"/>
                </a:cubicBezTo>
                <a:cubicBezTo>
                  <a:pt x="9598" y="1908"/>
                  <a:pt x="9677" y="1864"/>
                  <a:pt x="9713" y="1917"/>
                </a:cubicBezTo>
                <a:cubicBezTo>
                  <a:pt x="9695" y="1978"/>
                  <a:pt x="9642" y="1881"/>
                  <a:pt x="9616" y="1943"/>
                </a:cubicBezTo>
                <a:cubicBezTo>
                  <a:pt x="9563" y="1934"/>
                  <a:pt x="9563" y="1899"/>
                  <a:pt x="9501" y="1899"/>
                </a:cubicBezTo>
                <a:cubicBezTo>
                  <a:pt x="9492" y="1899"/>
                  <a:pt x="9483" y="1908"/>
                  <a:pt x="9466" y="1908"/>
                </a:cubicBezTo>
                <a:cubicBezTo>
                  <a:pt x="9457" y="1943"/>
                  <a:pt x="9457" y="1961"/>
                  <a:pt x="9492" y="1970"/>
                </a:cubicBezTo>
                <a:cubicBezTo>
                  <a:pt x="9430" y="1978"/>
                  <a:pt x="9404" y="2040"/>
                  <a:pt x="9395" y="2058"/>
                </a:cubicBezTo>
                <a:cubicBezTo>
                  <a:pt x="9413" y="2129"/>
                  <a:pt x="9501" y="2084"/>
                  <a:pt x="9527" y="2120"/>
                </a:cubicBezTo>
                <a:cubicBezTo>
                  <a:pt x="9527" y="2173"/>
                  <a:pt x="9466" y="2120"/>
                  <a:pt x="9457" y="2120"/>
                </a:cubicBezTo>
                <a:cubicBezTo>
                  <a:pt x="9439" y="2120"/>
                  <a:pt x="9439" y="2146"/>
                  <a:pt x="9430" y="2146"/>
                </a:cubicBezTo>
                <a:cubicBezTo>
                  <a:pt x="9377" y="2146"/>
                  <a:pt x="9315" y="2129"/>
                  <a:pt x="9245" y="2120"/>
                </a:cubicBezTo>
                <a:cubicBezTo>
                  <a:pt x="9218" y="2084"/>
                  <a:pt x="9245" y="2005"/>
                  <a:pt x="9289" y="2005"/>
                </a:cubicBezTo>
                <a:cubicBezTo>
                  <a:pt x="9307" y="1978"/>
                  <a:pt x="9236" y="1934"/>
                  <a:pt x="9227" y="1961"/>
                </a:cubicBezTo>
                <a:cubicBezTo>
                  <a:pt x="9174" y="1925"/>
                  <a:pt x="9271" y="1925"/>
                  <a:pt x="9271" y="1899"/>
                </a:cubicBezTo>
                <a:cubicBezTo>
                  <a:pt x="9236" y="1881"/>
                  <a:pt x="9218" y="1899"/>
                  <a:pt x="9209" y="1925"/>
                </a:cubicBezTo>
                <a:cubicBezTo>
                  <a:pt x="9157" y="1925"/>
                  <a:pt x="9183" y="1872"/>
                  <a:pt x="9121" y="1881"/>
                </a:cubicBezTo>
                <a:cubicBezTo>
                  <a:pt x="9157" y="1828"/>
                  <a:pt x="9227" y="1917"/>
                  <a:pt x="9262" y="1864"/>
                </a:cubicBezTo>
                <a:cubicBezTo>
                  <a:pt x="9324" y="1872"/>
                  <a:pt x="9377" y="1952"/>
                  <a:pt x="9448" y="1917"/>
                </a:cubicBezTo>
                <a:cubicBezTo>
                  <a:pt x="9483" y="1855"/>
                  <a:pt x="9315" y="1890"/>
                  <a:pt x="9395" y="1846"/>
                </a:cubicBezTo>
                <a:cubicBezTo>
                  <a:pt x="9315" y="1864"/>
                  <a:pt x="9271" y="1819"/>
                  <a:pt x="9209" y="1855"/>
                </a:cubicBezTo>
                <a:cubicBezTo>
                  <a:pt x="9183" y="1837"/>
                  <a:pt x="9139" y="1828"/>
                  <a:pt x="9157" y="1793"/>
                </a:cubicBezTo>
                <a:cubicBezTo>
                  <a:pt x="9077" y="1819"/>
                  <a:pt x="8936" y="1767"/>
                  <a:pt x="8812" y="1722"/>
                </a:cubicBezTo>
                <a:cubicBezTo>
                  <a:pt x="8742" y="1749"/>
                  <a:pt x="8644" y="1749"/>
                  <a:pt x="8600" y="1714"/>
                </a:cubicBezTo>
                <a:cubicBezTo>
                  <a:pt x="8547" y="1722"/>
                  <a:pt x="8503" y="1740"/>
                  <a:pt x="8432" y="1722"/>
                </a:cubicBezTo>
                <a:cubicBezTo>
                  <a:pt x="8432" y="1696"/>
                  <a:pt x="8459" y="1696"/>
                  <a:pt x="8459" y="1669"/>
                </a:cubicBezTo>
                <a:cubicBezTo>
                  <a:pt x="8415" y="1661"/>
                  <a:pt x="8415" y="1696"/>
                  <a:pt x="8379" y="1705"/>
                </a:cubicBezTo>
                <a:cubicBezTo>
                  <a:pt x="8327" y="1696"/>
                  <a:pt x="8247" y="1661"/>
                  <a:pt x="8203" y="1678"/>
                </a:cubicBezTo>
                <a:cubicBezTo>
                  <a:pt x="8212" y="1705"/>
                  <a:pt x="8238" y="1714"/>
                  <a:pt x="8274" y="1722"/>
                </a:cubicBezTo>
                <a:cubicBezTo>
                  <a:pt x="8229" y="1749"/>
                  <a:pt x="8159" y="1714"/>
                  <a:pt x="8123" y="1740"/>
                </a:cubicBezTo>
                <a:cubicBezTo>
                  <a:pt x="8044" y="1722"/>
                  <a:pt x="8035" y="1669"/>
                  <a:pt x="7956" y="1652"/>
                </a:cubicBezTo>
                <a:cubicBezTo>
                  <a:pt x="7929" y="1652"/>
                  <a:pt x="7964" y="1669"/>
                  <a:pt x="7947" y="1696"/>
                </a:cubicBezTo>
                <a:cubicBezTo>
                  <a:pt x="7876" y="1678"/>
                  <a:pt x="7867" y="1634"/>
                  <a:pt x="7779" y="1625"/>
                </a:cubicBezTo>
                <a:cubicBezTo>
                  <a:pt x="7761" y="1634"/>
                  <a:pt x="7761" y="1661"/>
                  <a:pt x="7726" y="1652"/>
                </a:cubicBezTo>
                <a:cubicBezTo>
                  <a:pt x="7717" y="1678"/>
                  <a:pt x="7735" y="1678"/>
                  <a:pt x="7753" y="1687"/>
                </a:cubicBezTo>
                <a:cubicBezTo>
                  <a:pt x="7691" y="1705"/>
                  <a:pt x="7655" y="1678"/>
                  <a:pt x="7629" y="1652"/>
                </a:cubicBezTo>
                <a:cubicBezTo>
                  <a:pt x="7594" y="1652"/>
                  <a:pt x="7647" y="1678"/>
                  <a:pt x="7602" y="1687"/>
                </a:cubicBezTo>
                <a:cubicBezTo>
                  <a:pt x="7549" y="1669"/>
                  <a:pt x="7602" y="1590"/>
                  <a:pt x="7505" y="1599"/>
                </a:cubicBezTo>
                <a:cubicBezTo>
                  <a:pt x="7514" y="1608"/>
                  <a:pt x="7541" y="1616"/>
                  <a:pt x="7532" y="1643"/>
                </a:cubicBezTo>
                <a:cubicBezTo>
                  <a:pt x="7479" y="1608"/>
                  <a:pt x="7461" y="1669"/>
                  <a:pt x="7426" y="1643"/>
                </a:cubicBezTo>
                <a:cubicBezTo>
                  <a:pt x="7435" y="1643"/>
                  <a:pt x="7452" y="1608"/>
                  <a:pt x="7435" y="1599"/>
                </a:cubicBezTo>
                <a:cubicBezTo>
                  <a:pt x="7426" y="1590"/>
                  <a:pt x="7391" y="1625"/>
                  <a:pt x="7417" y="1625"/>
                </a:cubicBezTo>
                <a:cubicBezTo>
                  <a:pt x="7417" y="1669"/>
                  <a:pt x="7329" y="1599"/>
                  <a:pt x="7329" y="1643"/>
                </a:cubicBezTo>
                <a:cubicBezTo>
                  <a:pt x="7346" y="1687"/>
                  <a:pt x="7479" y="1643"/>
                  <a:pt x="7452" y="1722"/>
                </a:cubicBezTo>
                <a:cubicBezTo>
                  <a:pt x="7470" y="1722"/>
                  <a:pt x="7470" y="1687"/>
                  <a:pt x="7479" y="1669"/>
                </a:cubicBezTo>
                <a:close/>
                <a:moveTo>
                  <a:pt x="9307" y="2120"/>
                </a:moveTo>
                <a:cubicBezTo>
                  <a:pt x="9315" y="2067"/>
                  <a:pt x="9315" y="2023"/>
                  <a:pt x="9262" y="2014"/>
                </a:cubicBezTo>
                <a:lnTo>
                  <a:pt x="9245" y="2102"/>
                </a:lnTo>
                <a:close/>
                <a:moveTo>
                  <a:pt x="9333" y="1925"/>
                </a:moveTo>
                <a:lnTo>
                  <a:pt x="9280" y="1908"/>
                </a:lnTo>
                <a:cubicBezTo>
                  <a:pt x="9289" y="1961"/>
                  <a:pt x="9280" y="2014"/>
                  <a:pt x="9368" y="2023"/>
                </a:cubicBezTo>
                <a:cubicBezTo>
                  <a:pt x="9413" y="1961"/>
                  <a:pt x="9289" y="1987"/>
                  <a:pt x="9333" y="1925"/>
                </a:cubicBezTo>
                <a:close/>
                <a:moveTo>
                  <a:pt x="8035" y="1634"/>
                </a:moveTo>
                <a:cubicBezTo>
                  <a:pt x="8079" y="1643"/>
                  <a:pt x="8026" y="1722"/>
                  <a:pt x="8123" y="1714"/>
                </a:cubicBezTo>
                <a:cubicBezTo>
                  <a:pt x="8150" y="1669"/>
                  <a:pt x="8106" y="1669"/>
                  <a:pt x="8097" y="1643"/>
                </a:cubicBezTo>
                <a:cubicBezTo>
                  <a:pt x="8115" y="1625"/>
                  <a:pt x="8026" y="1608"/>
                  <a:pt x="8035" y="1634"/>
                </a:cubicBezTo>
                <a:close/>
                <a:moveTo>
                  <a:pt x="14295" y="5590"/>
                </a:moveTo>
                <a:cubicBezTo>
                  <a:pt x="14322" y="5625"/>
                  <a:pt x="14322" y="5705"/>
                  <a:pt x="14384" y="5687"/>
                </a:cubicBezTo>
                <a:cubicBezTo>
                  <a:pt x="14393" y="5634"/>
                  <a:pt x="14340" y="5660"/>
                  <a:pt x="14331" y="5625"/>
                </a:cubicBezTo>
                <a:cubicBezTo>
                  <a:pt x="14366" y="5625"/>
                  <a:pt x="14401" y="5616"/>
                  <a:pt x="14401" y="5581"/>
                </a:cubicBezTo>
                <a:cubicBezTo>
                  <a:pt x="14366" y="5581"/>
                  <a:pt x="14331" y="5590"/>
                  <a:pt x="14295" y="5590"/>
                </a:cubicBezTo>
                <a:close/>
                <a:moveTo>
                  <a:pt x="14181" y="4760"/>
                </a:moveTo>
                <a:cubicBezTo>
                  <a:pt x="14172" y="4742"/>
                  <a:pt x="14172" y="4724"/>
                  <a:pt x="14163" y="4707"/>
                </a:cubicBezTo>
                <a:cubicBezTo>
                  <a:pt x="14119" y="4733"/>
                  <a:pt x="14101" y="4707"/>
                  <a:pt x="14075" y="4716"/>
                </a:cubicBezTo>
                <a:cubicBezTo>
                  <a:pt x="14084" y="4777"/>
                  <a:pt x="14137" y="4751"/>
                  <a:pt x="14181" y="4760"/>
                </a:cubicBezTo>
                <a:close/>
                <a:moveTo>
                  <a:pt x="14048" y="4830"/>
                </a:moveTo>
                <a:cubicBezTo>
                  <a:pt x="13995" y="4804"/>
                  <a:pt x="13978" y="4822"/>
                  <a:pt x="13925" y="4769"/>
                </a:cubicBezTo>
                <a:cubicBezTo>
                  <a:pt x="13951" y="4822"/>
                  <a:pt x="14039" y="4910"/>
                  <a:pt x="14048" y="4830"/>
                </a:cubicBezTo>
                <a:close/>
                <a:moveTo>
                  <a:pt x="14190" y="5122"/>
                </a:moveTo>
                <a:cubicBezTo>
                  <a:pt x="14145" y="5131"/>
                  <a:pt x="14092" y="5069"/>
                  <a:pt x="14110" y="5157"/>
                </a:cubicBezTo>
                <a:cubicBezTo>
                  <a:pt x="14154" y="5131"/>
                  <a:pt x="14163" y="5184"/>
                  <a:pt x="14190" y="5192"/>
                </a:cubicBezTo>
                <a:cubicBezTo>
                  <a:pt x="14181" y="5166"/>
                  <a:pt x="14198" y="5157"/>
                  <a:pt x="14190" y="5122"/>
                </a:cubicBezTo>
                <a:close/>
                <a:moveTo>
                  <a:pt x="14278" y="5086"/>
                </a:moveTo>
                <a:cubicBezTo>
                  <a:pt x="14304" y="5086"/>
                  <a:pt x="14304" y="5113"/>
                  <a:pt x="14331" y="5113"/>
                </a:cubicBezTo>
                <a:cubicBezTo>
                  <a:pt x="14331" y="5086"/>
                  <a:pt x="14348" y="5078"/>
                  <a:pt x="14331" y="5042"/>
                </a:cubicBezTo>
                <a:cubicBezTo>
                  <a:pt x="14295" y="5042"/>
                  <a:pt x="14278" y="5060"/>
                  <a:pt x="14278" y="5086"/>
                </a:cubicBezTo>
                <a:close/>
                <a:moveTo>
                  <a:pt x="14101" y="5034"/>
                </a:moveTo>
                <a:cubicBezTo>
                  <a:pt x="14075" y="5034"/>
                  <a:pt x="14066" y="5016"/>
                  <a:pt x="14039" y="5025"/>
                </a:cubicBezTo>
                <a:cubicBezTo>
                  <a:pt x="14039" y="5060"/>
                  <a:pt x="14048" y="5078"/>
                  <a:pt x="14031" y="5095"/>
                </a:cubicBezTo>
                <a:cubicBezTo>
                  <a:pt x="14075" y="5095"/>
                  <a:pt x="14119" y="5086"/>
                  <a:pt x="14101" y="5034"/>
                </a:cubicBezTo>
                <a:close/>
                <a:moveTo>
                  <a:pt x="14216" y="4663"/>
                </a:moveTo>
                <a:cubicBezTo>
                  <a:pt x="14190" y="4724"/>
                  <a:pt x="14260" y="4769"/>
                  <a:pt x="14260" y="4857"/>
                </a:cubicBezTo>
                <a:cubicBezTo>
                  <a:pt x="14242" y="4866"/>
                  <a:pt x="14242" y="4883"/>
                  <a:pt x="14225" y="4901"/>
                </a:cubicBezTo>
                <a:cubicBezTo>
                  <a:pt x="14207" y="4901"/>
                  <a:pt x="14198" y="4875"/>
                  <a:pt x="14190" y="4866"/>
                </a:cubicBezTo>
                <a:cubicBezTo>
                  <a:pt x="14181" y="4919"/>
                  <a:pt x="14128" y="4919"/>
                  <a:pt x="14154" y="4989"/>
                </a:cubicBezTo>
                <a:cubicBezTo>
                  <a:pt x="14163" y="5016"/>
                  <a:pt x="14190" y="5025"/>
                  <a:pt x="14207" y="5042"/>
                </a:cubicBezTo>
                <a:cubicBezTo>
                  <a:pt x="14287" y="5025"/>
                  <a:pt x="14322" y="4981"/>
                  <a:pt x="14313" y="4892"/>
                </a:cubicBezTo>
                <a:cubicBezTo>
                  <a:pt x="14287" y="4892"/>
                  <a:pt x="14304" y="4928"/>
                  <a:pt x="14295" y="4936"/>
                </a:cubicBezTo>
                <a:cubicBezTo>
                  <a:pt x="14287" y="4963"/>
                  <a:pt x="14242" y="5007"/>
                  <a:pt x="14225" y="4972"/>
                </a:cubicBezTo>
                <a:cubicBezTo>
                  <a:pt x="14225" y="4928"/>
                  <a:pt x="14242" y="4892"/>
                  <a:pt x="14295" y="4883"/>
                </a:cubicBezTo>
                <a:cubicBezTo>
                  <a:pt x="14278" y="4795"/>
                  <a:pt x="14251" y="4716"/>
                  <a:pt x="14216" y="4663"/>
                </a:cubicBezTo>
                <a:close/>
                <a:moveTo>
                  <a:pt x="14481" y="4557"/>
                </a:moveTo>
                <a:cubicBezTo>
                  <a:pt x="14490" y="4610"/>
                  <a:pt x="14507" y="4645"/>
                  <a:pt x="14543" y="4654"/>
                </a:cubicBezTo>
                <a:cubicBezTo>
                  <a:pt x="14499" y="4592"/>
                  <a:pt x="14525" y="4601"/>
                  <a:pt x="14525" y="4539"/>
                </a:cubicBezTo>
                <a:close/>
                <a:moveTo>
                  <a:pt x="14543" y="4115"/>
                </a:moveTo>
                <a:cubicBezTo>
                  <a:pt x="14534" y="4133"/>
                  <a:pt x="14552" y="4274"/>
                  <a:pt x="14596" y="4239"/>
                </a:cubicBezTo>
                <a:cubicBezTo>
                  <a:pt x="14622" y="4221"/>
                  <a:pt x="14569" y="4098"/>
                  <a:pt x="14543" y="4115"/>
                </a:cubicBezTo>
                <a:close/>
                <a:moveTo>
                  <a:pt x="14313" y="3983"/>
                </a:moveTo>
                <a:cubicBezTo>
                  <a:pt x="14366" y="4071"/>
                  <a:pt x="14313" y="4159"/>
                  <a:pt x="14384" y="4221"/>
                </a:cubicBezTo>
                <a:cubicBezTo>
                  <a:pt x="14463" y="4221"/>
                  <a:pt x="14419" y="4124"/>
                  <a:pt x="14375" y="4106"/>
                </a:cubicBezTo>
                <a:cubicBezTo>
                  <a:pt x="14348" y="4036"/>
                  <a:pt x="14375" y="4000"/>
                  <a:pt x="14313" y="3983"/>
                </a:cubicBezTo>
                <a:close/>
                <a:moveTo>
                  <a:pt x="14216" y="3736"/>
                </a:moveTo>
                <a:cubicBezTo>
                  <a:pt x="14198" y="3815"/>
                  <a:pt x="14313" y="3850"/>
                  <a:pt x="14295" y="3930"/>
                </a:cubicBezTo>
                <a:cubicBezTo>
                  <a:pt x="14357" y="3868"/>
                  <a:pt x="14260" y="3780"/>
                  <a:pt x="14216" y="3736"/>
                </a:cubicBezTo>
                <a:close/>
                <a:moveTo>
                  <a:pt x="14331" y="3594"/>
                </a:moveTo>
                <a:cubicBezTo>
                  <a:pt x="14375" y="3683"/>
                  <a:pt x="14348" y="3806"/>
                  <a:pt x="14437" y="3833"/>
                </a:cubicBezTo>
                <a:cubicBezTo>
                  <a:pt x="14410" y="3797"/>
                  <a:pt x="14401" y="3744"/>
                  <a:pt x="14393" y="3700"/>
                </a:cubicBezTo>
                <a:cubicBezTo>
                  <a:pt x="14384" y="3656"/>
                  <a:pt x="14366" y="3621"/>
                  <a:pt x="14331" y="3594"/>
                </a:cubicBezTo>
                <a:close/>
                <a:moveTo>
                  <a:pt x="13960" y="4486"/>
                </a:moveTo>
                <a:cubicBezTo>
                  <a:pt x="13951" y="4495"/>
                  <a:pt x="13942" y="4495"/>
                  <a:pt x="13942" y="4477"/>
                </a:cubicBezTo>
                <a:cubicBezTo>
                  <a:pt x="13898" y="4486"/>
                  <a:pt x="13898" y="4513"/>
                  <a:pt x="13916" y="4557"/>
                </a:cubicBezTo>
                <a:cubicBezTo>
                  <a:pt x="13960" y="4548"/>
                  <a:pt x="13978" y="4530"/>
                  <a:pt x="13960" y="4486"/>
                </a:cubicBezTo>
                <a:close/>
                <a:moveTo>
                  <a:pt x="14216" y="4398"/>
                </a:moveTo>
                <a:cubicBezTo>
                  <a:pt x="14154" y="4398"/>
                  <a:pt x="14225" y="4495"/>
                  <a:pt x="14225" y="4539"/>
                </a:cubicBezTo>
                <a:cubicBezTo>
                  <a:pt x="14172" y="4530"/>
                  <a:pt x="14172" y="4566"/>
                  <a:pt x="14190" y="4627"/>
                </a:cubicBezTo>
                <a:cubicBezTo>
                  <a:pt x="14287" y="4619"/>
                  <a:pt x="14242" y="4442"/>
                  <a:pt x="14216" y="4398"/>
                </a:cubicBezTo>
                <a:close/>
                <a:moveTo>
                  <a:pt x="14110" y="4424"/>
                </a:moveTo>
                <a:cubicBezTo>
                  <a:pt x="14145" y="4477"/>
                  <a:pt x="14110" y="4486"/>
                  <a:pt x="14092" y="4504"/>
                </a:cubicBezTo>
                <a:cubicBezTo>
                  <a:pt x="14101" y="4539"/>
                  <a:pt x="14119" y="4566"/>
                  <a:pt x="14137" y="4566"/>
                </a:cubicBezTo>
                <a:cubicBezTo>
                  <a:pt x="14128" y="4495"/>
                  <a:pt x="14145" y="4486"/>
                  <a:pt x="14190" y="4513"/>
                </a:cubicBezTo>
                <a:cubicBezTo>
                  <a:pt x="14181" y="4468"/>
                  <a:pt x="14110" y="4398"/>
                  <a:pt x="14110" y="4424"/>
                </a:cubicBezTo>
                <a:close/>
                <a:moveTo>
                  <a:pt x="13889" y="4477"/>
                </a:moveTo>
                <a:cubicBezTo>
                  <a:pt x="13889" y="4424"/>
                  <a:pt x="13969" y="4415"/>
                  <a:pt x="13925" y="4336"/>
                </a:cubicBezTo>
                <a:cubicBezTo>
                  <a:pt x="13889" y="4327"/>
                  <a:pt x="13907" y="4371"/>
                  <a:pt x="13880" y="4389"/>
                </a:cubicBezTo>
                <a:cubicBezTo>
                  <a:pt x="13872" y="4389"/>
                  <a:pt x="13845" y="4354"/>
                  <a:pt x="13827" y="4371"/>
                </a:cubicBezTo>
                <a:cubicBezTo>
                  <a:pt x="13810" y="4380"/>
                  <a:pt x="13792" y="4389"/>
                  <a:pt x="13819" y="4442"/>
                </a:cubicBezTo>
                <a:cubicBezTo>
                  <a:pt x="13889" y="4398"/>
                  <a:pt x="13854" y="4460"/>
                  <a:pt x="13889" y="4477"/>
                </a:cubicBezTo>
                <a:close/>
                <a:moveTo>
                  <a:pt x="13845" y="4062"/>
                </a:moveTo>
                <a:cubicBezTo>
                  <a:pt x="13925" y="4018"/>
                  <a:pt x="13872" y="4212"/>
                  <a:pt x="13951" y="4124"/>
                </a:cubicBezTo>
                <a:cubicBezTo>
                  <a:pt x="13960" y="4186"/>
                  <a:pt x="13986" y="4186"/>
                  <a:pt x="14013" y="4212"/>
                </a:cubicBezTo>
                <a:cubicBezTo>
                  <a:pt x="14004" y="4283"/>
                  <a:pt x="13995" y="4345"/>
                  <a:pt x="14004" y="4424"/>
                </a:cubicBezTo>
                <a:lnTo>
                  <a:pt x="14057" y="4407"/>
                </a:lnTo>
                <a:cubicBezTo>
                  <a:pt x="14031" y="4327"/>
                  <a:pt x="14031" y="4283"/>
                  <a:pt x="14092" y="4301"/>
                </a:cubicBezTo>
                <a:cubicBezTo>
                  <a:pt x="14057" y="4212"/>
                  <a:pt x="14004" y="4159"/>
                  <a:pt x="13960" y="4080"/>
                </a:cubicBezTo>
                <a:cubicBezTo>
                  <a:pt x="13907" y="4124"/>
                  <a:pt x="13854" y="3939"/>
                  <a:pt x="13845" y="4062"/>
                </a:cubicBezTo>
                <a:close/>
                <a:moveTo>
                  <a:pt x="13571" y="3974"/>
                </a:moveTo>
                <a:cubicBezTo>
                  <a:pt x="13616" y="4027"/>
                  <a:pt x="13651" y="4062"/>
                  <a:pt x="13695" y="4106"/>
                </a:cubicBezTo>
                <a:cubicBezTo>
                  <a:pt x="13695" y="4177"/>
                  <a:pt x="13722" y="4248"/>
                  <a:pt x="13748" y="4336"/>
                </a:cubicBezTo>
                <a:cubicBezTo>
                  <a:pt x="13783" y="4336"/>
                  <a:pt x="13801" y="4318"/>
                  <a:pt x="13819" y="4301"/>
                </a:cubicBezTo>
                <a:cubicBezTo>
                  <a:pt x="13792" y="4274"/>
                  <a:pt x="13783" y="4204"/>
                  <a:pt x="13748" y="4195"/>
                </a:cubicBezTo>
                <a:cubicBezTo>
                  <a:pt x="13739" y="4248"/>
                  <a:pt x="13783" y="4248"/>
                  <a:pt x="13766" y="4283"/>
                </a:cubicBezTo>
                <a:cubicBezTo>
                  <a:pt x="13713" y="4248"/>
                  <a:pt x="13722" y="4177"/>
                  <a:pt x="13739" y="4142"/>
                </a:cubicBezTo>
                <a:cubicBezTo>
                  <a:pt x="13801" y="4221"/>
                  <a:pt x="13810" y="4151"/>
                  <a:pt x="13863" y="4195"/>
                </a:cubicBezTo>
                <a:cubicBezTo>
                  <a:pt x="13872" y="4221"/>
                  <a:pt x="13854" y="4230"/>
                  <a:pt x="13872" y="4265"/>
                </a:cubicBezTo>
                <a:cubicBezTo>
                  <a:pt x="13907" y="4248"/>
                  <a:pt x="13889" y="4204"/>
                  <a:pt x="13925" y="4186"/>
                </a:cubicBezTo>
                <a:cubicBezTo>
                  <a:pt x="13933" y="4195"/>
                  <a:pt x="13969" y="4265"/>
                  <a:pt x="13960" y="4212"/>
                </a:cubicBezTo>
                <a:cubicBezTo>
                  <a:pt x="13933" y="4159"/>
                  <a:pt x="13863" y="4186"/>
                  <a:pt x="13845" y="4106"/>
                </a:cubicBezTo>
                <a:cubicBezTo>
                  <a:pt x="13792" y="4168"/>
                  <a:pt x="13766" y="4106"/>
                  <a:pt x="13757" y="4080"/>
                </a:cubicBezTo>
                <a:cubicBezTo>
                  <a:pt x="13766" y="4115"/>
                  <a:pt x="13695" y="4098"/>
                  <a:pt x="13686" y="4071"/>
                </a:cubicBezTo>
                <a:cubicBezTo>
                  <a:pt x="13722" y="4062"/>
                  <a:pt x="13722" y="4027"/>
                  <a:pt x="13713" y="4000"/>
                </a:cubicBezTo>
                <a:cubicBezTo>
                  <a:pt x="13704" y="3965"/>
                  <a:pt x="13695" y="3930"/>
                  <a:pt x="13713" y="3912"/>
                </a:cubicBezTo>
                <a:lnTo>
                  <a:pt x="13642" y="3939"/>
                </a:lnTo>
                <a:cubicBezTo>
                  <a:pt x="13669" y="3983"/>
                  <a:pt x="13695" y="4027"/>
                  <a:pt x="13660" y="4045"/>
                </a:cubicBezTo>
                <a:cubicBezTo>
                  <a:pt x="13642" y="4009"/>
                  <a:pt x="13624" y="3921"/>
                  <a:pt x="13571" y="3974"/>
                </a:cubicBezTo>
                <a:close/>
                <a:moveTo>
                  <a:pt x="13783" y="3780"/>
                </a:moveTo>
                <a:cubicBezTo>
                  <a:pt x="13757" y="3744"/>
                  <a:pt x="13783" y="3736"/>
                  <a:pt x="13766" y="3691"/>
                </a:cubicBezTo>
                <a:cubicBezTo>
                  <a:pt x="13686" y="3700"/>
                  <a:pt x="13757" y="3806"/>
                  <a:pt x="13783" y="3780"/>
                </a:cubicBezTo>
                <a:close/>
                <a:moveTo>
                  <a:pt x="13607" y="3753"/>
                </a:moveTo>
                <a:cubicBezTo>
                  <a:pt x="13633" y="3824"/>
                  <a:pt x="13651" y="3753"/>
                  <a:pt x="13669" y="3780"/>
                </a:cubicBezTo>
                <a:cubicBezTo>
                  <a:pt x="13686" y="3824"/>
                  <a:pt x="13704" y="3877"/>
                  <a:pt x="13739" y="3859"/>
                </a:cubicBezTo>
                <a:cubicBezTo>
                  <a:pt x="13722" y="3797"/>
                  <a:pt x="13669" y="3771"/>
                  <a:pt x="13686" y="3736"/>
                </a:cubicBezTo>
                <a:cubicBezTo>
                  <a:pt x="13651" y="3762"/>
                  <a:pt x="13633" y="3727"/>
                  <a:pt x="13607" y="3753"/>
                </a:cubicBezTo>
                <a:close/>
                <a:moveTo>
                  <a:pt x="13492" y="3691"/>
                </a:moveTo>
                <a:cubicBezTo>
                  <a:pt x="13510" y="3718"/>
                  <a:pt x="13492" y="3789"/>
                  <a:pt x="13536" y="3789"/>
                </a:cubicBezTo>
                <a:cubicBezTo>
                  <a:pt x="13536" y="3771"/>
                  <a:pt x="13545" y="3762"/>
                  <a:pt x="13554" y="3753"/>
                </a:cubicBezTo>
                <a:cubicBezTo>
                  <a:pt x="13536" y="3718"/>
                  <a:pt x="13518" y="3683"/>
                  <a:pt x="13492" y="3691"/>
                </a:cubicBezTo>
                <a:close/>
                <a:moveTo>
                  <a:pt x="13457" y="3577"/>
                </a:moveTo>
                <a:cubicBezTo>
                  <a:pt x="13421" y="3532"/>
                  <a:pt x="13501" y="3541"/>
                  <a:pt x="13457" y="3497"/>
                </a:cubicBezTo>
                <a:cubicBezTo>
                  <a:pt x="13430" y="3479"/>
                  <a:pt x="13404" y="3515"/>
                  <a:pt x="13395" y="3453"/>
                </a:cubicBezTo>
                <a:cubicBezTo>
                  <a:pt x="13342" y="3462"/>
                  <a:pt x="13412" y="3506"/>
                  <a:pt x="13360" y="3515"/>
                </a:cubicBezTo>
                <a:cubicBezTo>
                  <a:pt x="13324" y="3479"/>
                  <a:pt x="13360" y="3418"/>
                  <a:pt x="13307" y="3435"/>
                </a:cubicBezTo>
                <a:cubicBezTo>
                  <a:pt x="13333" y="3471"/>
                  <a:pt x="13298" y="3497"/>
                  <a:pt x="13333" y="3532"/>
                </a:cubicBezTo>
                <a:cubicBezTo>
                  <a:pt x="13386" y="3568"/>
                  <a:pt x="13439" y="3585"/>
                  <a:pt x="13483" y="3656"/>
                </a:cubicBezTo>
                <a:cubicBezTo>
                  <a:pt x="13501" y="3647"/>
                  <a:pt x="13518" y="3630"/>
                  <a:pt x="13536" y="3647"/>
                </a:cubicBezTo>
                <a:cubicBezTo>
                  <a:pt x="13589" y="3718"/>
                  <a:pt x="13527" y="3603"/>
                  <a:pt x="13501" y="3612"/>
                </a:cubicBezTo>
                <a:cubicBezTo>
                  <a:pt x="13483" y="3594"/>
                  <a:pt x="13527" y="3541"/>
                  <a:pt x="13474" y="3541"/>
                </a:cubicBezTo>
                <a:cubicBezTo>
                  <a:pt x="13483" y="3568"/>
                  <a:pt x="13474" y="3594"/>
                  <a:pt x="13457" y="3577"/>
                </a:cubicBezTo>
                <a:close/>
                <a:moveTo>
                  <a:pt x="13448" y="3347"/>
                </a:moveTo>
                <a:cubicBezTo>
                  <a:pt x="13439" y="3374"/>
                  <a:pt x="13465" y="3400"/>
                  <a:pt x="13492" y="3444"/>
                </a:cubicBezTo>
                <a:cubicBezTo>
                  <a:pt x="13545" y="3435"/>
                  <a:pt x="13465" y="3382"/>
                  <a:pt x="13518" y="3382"/>
                </a:cubicBezTo>
                <a:cubicBezTo>
                  <a:pt x="13563" y="3418"/>
                  <a:pt x="13545" y="3444"/>
                  <a:pt x="13563" y="3479"/>
                </a:cubicBezTo>
                <a:cubicBezTo>
                  <a:pt x="13598" y="3488"/>
                  <a:pt x="13580" y="3471"/>
                  <a:pt x="13616" y="3444"/>
                </a:cubicBezTo>
                <a:cubicBezTo>
                  <a:pt x="13580" y="3409"/>
                  <a:pt x="13536" y="3329"/>
                  <a:pt x="13492" y="3338"/>
                </a:cubicBezTo>
                <a:cubicBezTo>
                  <a:pt x="13536" y="3409"/>
                  <a:pt x="13465" y="3338"/>
                  <a:pt x="13448" y="3347"/>
                </a:cubicBezTo>
                <a:close/>
                <a:moveTo>
                  <a:pt x="13333" y="3329"/>
                </a:moveTo>
                <a:cubicBezTo>
                  <a:pt x="13351" y="3303"/>
                  <a:pt x="13430" y="3223"/>
                  <a:pt x="13360" y="3215"/>
                </a:cubicBezTo>
                <a:cubicBezTo>
                  <a:pt x="13377" y="3241"/>
                  <a:pt x="13360" y="3259"/>
                  <a:pt x="13333" y="3276"/>
                </a:cubicBezTo>
                <a:cubicBezTo>
                  <a:pt x="13315" y="3250"/>
                  <a:pt x="13289" y="3197"/>
                  <a:pt x="13262" y="3232"/>
                </a:cubicBezTo>
                <a:cubicBezTo>
                  <a:pt x="13307" y="3276"/>
                  <a:pt x="13315" y="3321"/>
                  <a:pt x="13324" y="3356"/>
                </a:cubicBezTo>
                <a:cubicBezTo>
                  <a:pt x="13342" y="3374"/>
                  <a:pt x="13395" y="3462"/>
                  <a:pt x="13377" y="3409"/>
                </a:cubicBezTo>
                <a:close/>
                <a:moveTo>
                  <a:pt x="13527" y="3276"/>
                </a:moveTo>
                <a:cubicBezTo>
                  <a:pt x="13527" y="3250"/>
                  <a:pt x="13465" y="3100"/>
                  <a:pt x="13474" y="3162"/>
                </a:cubicBezTo>
                <a:cubicBezTo>
                  <a:pt x="13448" y="3179"/>
                  <a:pt x="13483" y="3276"/>
                  <a:pt x="13527" y="3276"/>
                </a:cubicBezTo>
                <a:close/>
                <a:moveTo>
                  <a:pt x="13501" y="3117"/>
                </a:moveTo>
                <a:cubicBezTo>
                  <a:pt x="13518" y="3179"/>
                  <a:pt x="13545" y="3100"/>
                  <a:pt x="13563" y="3162"/>
                </a:cubicBezTo>
                <a:cubicBezTo>
                  <a:pt x="13580" y="3188"/>
                  <a:pt x="13536" y="3197"/>
                  <a:pt x="13571" y="3223"/>
                </a:cubicBezTo>
                <a:lnTo>
                  <a:pt x="13616" y="3197"/>
                </a:lnTo>
                <a:cubicBezTo>
                  <a:pt x="13571" y="3144"/>
                  <a:pt x="13589" y="3109"/>
                  <a:pt x="13554" y="3064"/>
                </a:cubicBezTo>
                <a:cubicBezTo>
                  <a:pt x="13510" y="3082"/>
                  <a:pt x="13554" y="3135"/>
                  <a:pt x="13501" y="3117"/>
                </a:cubicBezTo>
                <a:close/>
                <a:moveTo>
                  <a:pt x="13289" y="3091"/>
                </a:moveTo>
                <a:cubicBezTo>
                  <a:pt x="13236" y="3100"/>
                  <a:pt x="13333" y="3241"/>
                  <a:pt x="13324" y="3188"/>
                </a:cubicBezTo>
                <a:cubicBezTo>
                  <a:pt x="13271" y="3144"/>
                  <a:pt x="13351" y="3135"/>
                  <a:pt x="13289" y="3091"/>
                </a:cubicBezTo>
                <a:close/>
                <a:moveTo>
                  <a:pt x="13360" y="2950"/>
                </a:moveTo>
                <a:cubicBezTo>
                  <a:pt x="13377" y="3003"/>
                  <a:pt x="13360" y="3038"/>
                  <a:pt x="13404" y="3091"/>
                </a:cubicBezTo>
                <a:cubicBezTo>
                  <a:pt x="13457" y="3073"/>
                  <a:pt x="13412" y="2959"/>
                  <a:pt x="13360" y="2950"/>
                </a:cubicBezTo>
                <a:close/>
                <a:moveTo>
                  <a:pt x="13192" y="2826"/>
                </a:moveTo>
                <a:cubicBezTo>
                  <a:pt x="13218" y="2861"/>
                  <a:pt x="13245" y="2967"/>
                  <a:pt x="13298" y="2950"/>
                </a:cubicBezTo>
                <a:cubicBezTo>
                  <a:pt x="13280" y="2906"/>
                  <a:pt x="13236" y="2800"/>
                  <a:pt x="13192" y="2826"/>
                </a:cubicBezTo>
                <a:close/>
                <a:moveTo>
                  <a:pt x="13033" y="2870"/>
                </a:moveTo>
                <a:cubicBezTo>
                  <a:pt x="13068" y="2897"/>
                  <a:pt x="13033" y="2976"/>
                  <a:pt x="13077" y="2967"/>
                </a:cubicBezTo>
                <a:cubicBezTo>
                  <a:pt x="13086" y="2932"/>
                  <a:pt x="13095" y="2844"/>
                  <a:pt x="13033" y="2870"/>
                </a:cubicBezTo>
                <a:close/>
                <a:moveTo>
                  <a:pt x="12936" y="2959"/>
                </a:moveTo>
                <a:cubicBezTo>
                  <a:pt x="12936" y="3012"/>
                  <a:pt x="13015" y="3064"/>
                  <a:pt x="13050" y="3117"/>
                </a:cubicBezTo>
                <a:cubicBezTo>
                  <a:pt x="13103" y="3100"/>
                  <a:pt x="12997" y="3047"/>
                  <a:pt x="13042" y="3020"/>
                </a:cubicBezTo>
                <a:cubicBezTo>
                  <a:pt x="13059" y="3038"/>
                  <a:pt x="13086" y="3012"/>
                  <a:pt x="13059" y="2985"/>
                </a:cubicBezTo>
                <a:cubicBezTo>
                  <a:pt x="13033" y="2994"/>
                  <a:pt x="13006" y="3056"/>
                  <a:pt x="12989" y="3020"/>
                </a:cubicBezTo>
                <a:cubicBezTo>
                  <a:pt x="13006" y="2985"/>
                  <a:pt x="12971" y="2950"/>
                  <a:pt x="12936" y="2959"/>
                </a:cubicBezTo>
                <a:close/>
                <a:moveTo>
                  <a:pt x="12494" y="2526"/>
                </a:moveTo>
                <a:cubicBezTo>
                  <a:pt x="12459" y="2508"/>
                  <a:pt x="12468" y="2482"/>
                  <a:pt x="12424" y="2455"/>
                </a:cubicBezTo>
                <a:cubicBezTo>
                  <a:pt x="12371" y="2482"/>
                  <a:pt x="12477" y="2544"/>
                  <a:pt x="12494" y="2526"/>
                </a:cubicBezTo>
                <a:close/>
                <a:moveTo>
                  <a:pt x="13139" y="2711"/>
                </a:moveTo>
                <a:cubicBezTo>
                  <a:pt x="13121" y="2702"/>
                  <a:pt x="13112" y="2685"/>
                  <a:pt x="13103" y="2694"/>
                </a:cubicBezTo>
                <a:cubicBezTo>
                  <a:pt x="13139" y="2755"/>
                  <a:pt x="13174" y="2702"/>
                  <a:pt x="13209" y="2694"/>
                </a:cubicBezTo>
                <a:cubicBezTo>
                  <a:pt x="13192" y="2676"/>
                  <a:pt x="13174" y="2658"/>
                  <a:pt x="13156" y="2641"/>
                </a:cubicBezTo>
                <a:cubicBezTo>
                  <a:pt x="13112" y="2658"/>
                  <a:pt x="13156" y="2685"/>
                  <a:pt x="13139" y="2711"/>
                </a:cubicBezTo>
                <a:close/>
                <a:moveTo>
                  <a:pt x="12892" y="2861"/>
                </a:moveTo>
                <a:cubicBezTo>
                  <a:pt x="12856" y="2888"/>
                  <a:pt x="12874" y="2914"/>
                  <a:pt x="12874" y="2941"/>
                </a:cubicBezTo>
                <a:cubicBezTo>
                  <a:pt x="12900" y="2932"/>
                  <a:pt x="12918" y="2941"/>
                  <a:pt x="12936" y="2914"/>
                </a:cubicBezTo>
                <a:cubicBezTo>
                  <a:pt x="12918" y="2897"/>
                  <a:pt x="12900" y="2879"/>
                  <a:pt x="12892" y="2861"/>
                </a:cubicBezTo>
                <a:close/>
                <a:moveTo>
                  <a:pt x="12918" y="2491"/>
                </a:moveTo>
                <a:cubicBezTo>
                  <a:pt x="12971" y="2570"/>
                  <a:pt x="13015" y="2552"/>
                  <a:pt x="13068" y="2597"/>
                </a:cubicBezTo>
                <a:cubicBezTo>
                  <a:pt x="13042" y="2623"/>
                  <a:pt x="13006" y="2588"/>
                  <a:pt x="12971" y="2588"/>
                </a:cubicBezTo>
                <a:cubicBezTo>
                  <a:pt x="12980" y="2649"/>
                  <a:pt x="13059" y="2632"/>
                  <a:pt x="13103" y="2632"/>
                </a:cubicBezTo>
                <a:cubicBezTo>
                  <a:pt x="13050" y="2552"/>
                  <a:pt x="12989" y="2535"/>
                  <a:pt x="12980" y="2446"/>
                </a:cubicBezTo>
                <a:cubicBezTo>
                  <a:pt x="12962" y="2482"/>
                  <a:pt x="12936" y="2455"/>
                  <a:pt x="12918" y="2491"/>
                </a:cubicBezTo>
                <a:close/>
                <a:moveTo>
                  <a:pt x="12803" y="2694"/>
                </a:moveTo>
                <a:cubicBezTo>
                  <a:pt x="12733" y="2632"/>
                  <a:pt x="12733" y="2658"/>
                  <a:pt x="12768" y="2685"/>
                </a:cubicBezTo>
                <a:cubicBezTo>
                  <a:pt x="12794" y="2711"/>
                  <a:pt x="12839" y="2747"/>
                  <a:pt x="12856" y="2729"/>
                </a:cubicBezTo>
                <a:cubicBezTo>
                  <a:pt x="12839" y="2702"/>
                  <a:pt x="12821" y="2711"/>
                  <a:pt x="12803" y="2694"/>
                </a:cubicBezTo>
                <a:close/>
                <a:moveTo>
                  <a:pt x="12644" y="2535"/>
                </a:moveTo>
                <a:lnTo>
                  <a:pt x="12591" y="2588"/>
                </a:lnTo>
                <a:cubicBezTo>
                  <a:pt x="12574" y="2605"/>
                  <a:pt x="12494" y="2517"/>
                  <a:pt x="12521" y="2570"/>
                </a:cubicBezTo>
                <a:cubicBezTo>
                  <a:pt x="12574" y="2605"/>
                  <a:pt x="12618" y="2649"/>
                  <a:pt x="12635" y="2694"/>
                </a:cubicBezTo>
                <a:cubicBezTo>
                  <a:pt x="12706" y="2649"/>
                  <a:pt x="12591" y="2614"/>
                  <a:pt x="12644" y="2579"/>
                </a:cubicBezTo>
                <a:cubicBezTo>
                  <a:pt x="12671" y="2597"/>
                  <a:pt x="12688" y="2588"/>
                  <a:pt x="12706" y="2614"/>
                </a:cubicBezTo>
                <a:cubicBezTo>
                  <a:pt x="12680" y="2641"/>
                  <a:pt x="12688" y="2685"/>
                  <a:pt x="12715" y="2729"/>
                </a:cubicBezTo>
                <a:cubicBezTo>
                  <a:pt x="12733" y="2764"/>
                  <a:pt x="12777" y="2791"/>
                  <a:pt x="12812" y="2773"/>
                </a:cubicBezTo>
                <a:cubicBezTo>
                  <a:pt x="12794" y="2747"/>
                  <a:pt x="12768" y="2720"/>
                  <a:pt x="12750" y="2702"/>
                </a:cubicBezTo>
                <a:cubicBezTo>
                  <a:pt x="12733" y="2676"/>
                  <a:pt x="12724" y="2667"/>
                  <a:pt x="12715" y="2658"/>
                </a:cubicBezTo>
                <a:cubicBezTo>
                  <a:pt x="12741" y="2579"/>
                  <a:pt x="12786" y="2658"/>
                  <a:pt x="12821" y="2623"/>
                </a:cubicBezTo>
                <a:cubicBezTo>
                  <a:pt x="12750" y="2570"/>
                  <a:pt x="12706" y="2605"/>
                  <a:pt x="12644" y="2535"/>
                </a:cubicBezTo>
                <a:close/>
                <a:moveTo>
                  <a:pt x="12556" y="2199"/>
                </a:moveTo>
                <a:cubicBezTo>
                  <a:pt x="12609" y="2226"/>
                  <a:pt x="12574" y="2252"/>
                  <a:pt x="12600" y="2270"/>
                </a:cubicBezTo>
                <a:cubicBezTo>
                  <a:pt x="12644" y="2279"/>
                  <a:pt x="12600" y="2226"/>
                  <a:pt x="12644" y="2243"/>
                </a:cubicBezTo>
                <a:cubicBezTo>
                  <a:pt x="12635" y="2270"/>
                  <a:pt x="12662" y="2252"/>
                  <a:pt x="12688" y="2279"/>
                </a:cubicBezTo>
                <a:cubicBezTo>
                  <a:pt x="12662" y="2323"/>
                  <a:pt x="12627" y="2296"/>
                  <a:pt x="12644" y="2332"/>
                </a:cubicBezTo>
                <a:cubicBezTo>
                  <a:pt x="12662" y="2349"/>
                  <a:pt x="12688" y="2376"/>
                  <a:pt x="12706" y="2367"/>
                </a:cubicBezTo>
                <a:cubicBezTo>
                  <a:pt x="12697" y="2358"/>
                  <a:pt x="12697" y="2340"/>
                  <a:pt x="12715" y="2358"/>
                </a:cubicBezTo>
                <a:cubicBezTo>
                  <a:pt x="12803" y="2402"/>
                  <a:pt x="12741" y="2438"/>
                  <a:pt x="12768" y="2482"/>
                </a:cubicBezTo>
                <a:cubicBezTo>
                  <a:pt x="12803" y="2429"/>
                  <a:pt x="12847" y="2438"/>
                  <a:pt x="12883" y="2385"/>
                </a:cubicBezTo>
                <a:cubicBezTo>
                  <a:pt x="12812" y="2340"/>
                  <a:pt x="12821" y="2323"/>
                  <a:pt x="12768" y="2261"/>
                </a:cubicBezTo>
                <a:cubicBezTo>
                  <a:pt x="12759" y="2270"/>
                  <a:pt x="12741" y="2287"/>
                  <a:pt x="12715" y="2261"/>
                </a:cubicBezTo>
                <a:cubicBezTo>
                  <a:pt x="12671" y="2234"/>
                  <a:pt x="12706" y="2190"/>
                  <a:pt x="12635" y="2164"/>
                </a:cubicBezTo>
                <a:cubicBezTo>
                  <a:pt x="12609" y="2182"/>
                  <a:pt x="12574" y="2155"/>
                  <a:pt x="12556" y="2199"/>
                </a:cubicBezTo>
                <a:close/>
                <a:moveTo>
                  <a:pt x="12521" y="2287"/>
                </a:moveTo>
                <a:cubicBezTo>
                  <a:pt x="12556" y="2358"/>
                  <a:pt x="12521" y="2349"/>
                  <a:pt x="12582" y="2349"/>
                </a:cubicBezTo>
                <a:cubicBezTo>
                  <a:pt x="12538" y="2385"/>
                  <a:pt x="12591" y="2411"/>
                  <a:pt x="12556" y="2446"/>
                </a:cubicBezTo>
                <a:cubicBezTo>
                  <a:pt x="12582" y="2473"/>
                  <a:pt x="12644" y="2446"/>
                  <a:pt x="12618" y="2429"/>
                </a:cubicBezTo>
                <a:cubicBezTo>
                  <a:pt x="12609" y="2438"/>
                  <a:pt x="12582" y="2429"/>
                  <a:pt x="12582" y="2411"/>
                </a:cubicBezTo>
                <a:lnTo>
                  <a:pt x="12609" y="2385"/>
                </a:lnTo>
                <a:cubicBezTo>
                  <a:pt x="12644" y="2393"/>
                  <a:pt x="12680" y="2473"/>
                  <a:pt x="12715" y="2446"/>
                </a:cubicBezTo>
                <a:cubicBezTo>
                  <a:pt x="12706" y="2402"/>
                  <a:pt x="12653" y="2385"/>
                  <a:pt x="12618" y="2367"/>
                </a:cubicBezTo>
                <a:cubicBezTo>
                  <a:pt x="12609" y="2296"/>
                  <a:pt x="12547" y="2287"/>
                  <a:pt x="12494" y="2226"/>
                </a:cubicBezTo>
                <a:cubicBezTo>
                  <a:pt x="12459" y="2252"/>
                  <a:pt x="12512" y="2261"/>
                  <a:pt x="12521" y="2287"/>
                </a:cubicBezTo>
                <a:close/>
                <a:moveTo>
                  <a:pt x="12291" y="2279"/>
                </a:moveTo>
                <a:cubicBezTo>
                  <a:pt x="12318" y="2305"/>
                  <a:pt x="12353" y="2323"/>
                  <a:pt x="12353" y="2349"/>
                </a:cubicBezTo>
                <a:lnTo>
                  <a:pt x="12247" y="2287"/>
                </a:lnTo>
                <a:cubicBezTo>
                  <a:pt x="12229" y="2296"/>
                  <a:pt x="12212" y="2314"/>
                  <a:pt x="12194" y="2340"/>
                </a:cubicBezTo>
                <a:cubicBezTo>
                  <a:pt x="12265" y="2411"/>
                  <a:pt x="12309" y="2349"/>
                  <a:pt x="12371" y="2402"/>
                </a:cubicBezTo>
                <a:cubicBezTo>
                  <a:pt x="12397" y="2385"/>
                  <a:pt x="12371" y="2358"/>
                  <a:pt x="12371" y="2349"/>
                </a:cubicBezTo>
                <a:cubicBezTo>
                  <a:pt x="12371" y="2349"/>
                  <a:pt x="12415" y="2349"/>
                  <a:pt x="12415" y="2340"/>
                </a:cubicBezTo>
                <a:cubicBezTo>
                  <a:pt x="12415" y="2349"/>
                  <a:pt x="12397" y="2314"/>
                  <a:pt x="12397" y="2305"/>
                </a:cubicBezTo>
                <a:cubicBezTo>
                  <a:pt x="12397" y="2296"/>
                  <a:pt x="12450" y="2305"/>
                  <a:pt x="12397" y="2270"/>
                </a:cubicBezTo>
                <a:cubicBezTo>
                  <a:pt x="12388" y="2358"/>
                  <a:pt x="12318" y="2252"/>
                  <a:pt x="12291" y="2279"/>
                </a:cubicBezTo>
                <a:close/>
                <a:moveTo>
                  <a:pt x="12220" y="2093"/>
                </a:moveTo>
                <a:cubicBezTo>
                  <a:pt x="12238" y="2137"/>
                  <a:pt x="12318" y="2164"/>
                  <a:pt x="12371" y="2199"/>
                </a:cubicBezTo>
                <a:cubicBezTo>
                  <a:pt x="12406" y="2120"/>
                  <a:pt x="12282" y="2093"/>
                  <a:pt x="12220" y="2093"/>
                </a:cubicBezTo>
                <a:close/>
                <a:moveTo>
                  <a:pt x="12141" y="2129"/>
                </a:moveTo>
                <a:cubicBezTo>
                  <a:pt x="12132" y="2120"/>
                  <a:pt x="12123" y="2111"/>
                  <a:pt x="12115" y="2102"/>
                </a:cubicBezTo>
                <a:cubicBezTo>
                  <a:pt x="12097" y="2084"/>
                  <a:pt x="12115" y="2076"/>
                  <a:pt x="12079" y="2049"/>
                </a:cubicBezTo>
                <a:cubicBezTo>
                  <a:pt x="12070" y="2049"/>
                  <a:pt x="12026" y="2014"/>
                  <a:pt x="12000" y="2049"/>
                </a:cubicBezTo>
                <a:cubicBezTo>
                  <a:pt x="12026" y="2067"/>
                  <a:pt x="12106" y="2076"/>
                  <a:pt x="12088" y="2111"/>
                </a:cubicBezTo>
                <a:cubicBezTo>
                  <a:pt x="12026" y="2058"/>
                  <a:pt x="12026" y="2120"/>
                  <a:pt x="12009" y="2120"/>
                </a:cubicBezTo>
                <a:cubicBezTo>
                  <a:pt x="12000" y="2093"/>
                  <a:pt x="11964" y="2076"/>
                  <a:pt x="11920" y="2058"/>
                </a:cubicBezTo>
                <a:cubicBezTo>
                  <a:pt x="11903" y="2129"/>
                  <a:pt x="12026" y="2146"/>
                  <a:pt x="12062" y="2199"/>
                </a:cubicBezTo>
                <a:cubicBezTo>
                  <a:pt x="12062" y="2208"/>
                  <a:pt x="12044" y="2208"/>
                  <a:pt x="12035" y="2217"/>
                </a:cubicBezTo>
                <a:cubicBezTo>
                  <a:pt x="12070" y="2252"/>
                  <a:pt x="12062" y="2234"/>
                  <a:pt x="12106" y="2252"/>
                </a:cubicBezTo>
                <a:cubicBezTo>
                  <a:pt x="12132" y="2234"/>
                  <a:pt x="12115" y="2226"/>
                  <a:pt x="12106" y="2217"/>
                </a:cubicBezTo>
                <a:cubicBezTo>
                  <a:pt x="12088" y="2208"/>
                  <a:pt x="12070" y="2199"/>
                  <a:pt x="12097" y="2173"/>
                </a:cubicBezTo>
                <a:cubicBezTo>
                  <a:pt x="12123" y="2190"/>
                  <a:pt x="12141" y="2208"/>
                  <a:pt x="12167" y="2217"/>
                </a:cubicBezTo>
                <a:cubicBezTo>
                  <a:pt x="12212" y="2173"/>
                  <a:pt x="12106" y="2173"/>
                  <a:pt x="12115" y="2137"/>
                </a:cubicBezTo>
                <a:cubicBezTo>
                  <a:pt x="12123" y="2120"/>
                  <a:pt x="12132" y="2120"/>
                  <a:pt x="12141" y="2129"/>
                </a:cubicBezTo>
                <a:cubicBezTo>
                  <a:pt x="12150" y="2137"/>
                  <a:pt x="12150" y="2129"/>
                  <a:pt x="12141" y="2129"/>
                </a:cubicBezTo>
                <a:close/>
                <a:moveTo>
                  <a:pt x="11911" y="1952"/>
                </a:moveTo>
                <a:cubicBezTo>
                  <a:pt x="11991" y="2005"/>
                  <a:pt x="11964" y="1952"/>
                  <a:pt x="11991" y="1961"/>
                </a:cubicBezTo>
                <a:cubicBezTo>
                  <a:pt x="12062" y="1978"/>
                  <a:pt x="12115" y="2058"/>
                  <a:pt x="12176" y="2067"/>
                </a:cubicBezTo>
                <a:cubicBezTo>
                  <a:pt x="12150" y="2049"/>
                  <a:pt x="12176" y="2031"/>
                  <a:pt x="12185" y="2005"/>
                </a:cubicBezTo>
                <a:cubicBezTo>
                  <a:pt x="12097" y="2005"/>
                  <a:pt x="12053" y="1952"/>
                  <a:pt x="11938" y="1899"/>
                </a:cubicBezTo>
                <a:close/>
                <a:moveTo>
                  <a:pt x="11479" y="1749"/>
                </a:moveTo>
                <a:cubicBezTo>
                  <a:pt x="11470" y="1767"/>
                  <a:pt x="11479" y="1784"/>
                  <a:pt x="11479" y="1793"/>
                </a:cubicBezTo>
                <a:cubicBezTo>
                  <a:pt x="11523" y="1811"/>
                  <a:pt x="11541" y="1793"/>
                  <a:pt x="11558" y="1775"/>
                </a:cubicBezTo>
                <a:cubicBezTo>
                  <a:pt x="11549" y="1749"/>
                  <a:pt x="11505" y="1740"/>
                  <a:pt x="11479" y="1749"/>
                </a:cubicBezTo>
                <a:close/>
                <a:moveTo>
                  <a:pt x="11249" y="1811"/>
                </a:moveTo>
                <a:cubicBezTo>
                  <a:pt x="11285" y="1811"/>
                  <a:pt x="11337" y="1864"/>
                  <a:pt x="11355" y="1828"/>
                </a:cubicBezTo>
                <a:cubicBezTo>
                  <a:pt x="11337" y="1802"/>
                  <a:pt x="11267" y="1767"/>
                  <a:pt x="11249" y="1811"/>
                </a:cubicBezTo>
                <a:close/>
                <a:moveTo>
                  <a:pt x="10852" y="1793"/>
                </a:moveTo>
                <a:cubicBezTo>
                  <a:pt x="10878" y="1819"/>
                  <a:pt x="10870" y="1793"/>
                  <a:pt x="10914" y="1811"/>
                </a:cubicBezTo>
                <a:cubicBezTo>
                  <a:pt x="10949" y="1758"/>
                  <a:pt x="10852" y="1731"/>
                  <a:pt x="10852" y="1793"/>
                </a:cubicBezTo>
                <a:close/>
                <a:moveTo>
                  <a:pt x="10878" y="1643"/>
                </a:moveTo>
                <a:cubicBezTo>
                  <a:pt x="10914" y="1661"/>
                  <a:pt x="10984" y="1731"/>
                  <a:pt x="11046" y="1705"/>
                </a:cubicBezTo>
                <a:cubicBezTo>
                  <a:pt x="11002" y="1687"/>
                  <a:pt x="10914" y="1616"/>
                  <a:pt x="10878" y="1643"/>
                </a:cubicBezTo>
                <a:close/>
                <a:moveTo>
                  <a:pt x="10613" y="1360"/>
                </a:moveTo>
                <a:cubicBezTo>
                  <a:pt x="10631" y="1369"/>
                  <a:pt x="10613" y="1404"/>
                  <a:pt x="10666" y="1404"/>
                </a:cubicBezTo>
                <a:lnTo>
                  <a:pt x="10684" y="1360"/>
                </a:lnTo>
                <a:cubicBezTo>
                  <a:pt x="10658" y="1360"/>
                  <a:pt x="10622" y="1343"/>
                  <a:pt x="10613" y="1360"/>
                </a:cubicBezTo>
                <a:close/>
                <a:moveTo>
                  <a:pt x="10454" y="1378"/>
                </a:moveTo>
                <a:cubicBezTo>
                  <a:pt x="10507" y="1422"/>
                  <a:pt x="10578" y="1431"/>
                  <a:pt x="10596" y="1352"/>
                </a:cubicBezTo>
                <a:cubicBezTo>
                  <a:pt x="10578" y="1343"/>
                  <a:pt x="10534" y="1299"/>
                  <a:pt x="10525" y="1334"/>
                </a:cubicBezTo>
                <a:cubicBezTo>
                  <a:pt x="10534" y="1334"/>
                  <a:pt x="10543" y="1343"/>
                  <a:pt x="10534" y="1352"/>
                </a:cubicBezTo>
                <a:cubicBezTo>
                  <a:pt x="10481" y="1325"/>
                  <a:pt x="10472" y="1360"/>
                  <a:pt x="10454" y="1378"/>
                </a:cubicBezTo>
                <a:close/>
                <a:moveTo>
                  <a:pt x="10225" y="1254"/>
                </a:moveTo>
                <a:cubicBezTo>
                  <a:pt x="10207" y="1325"/>
                  <a:pt x="10296" y="1281"/>
                  <a:pt x="10331" y="1281"/>
                </a:cubicBezTo>
                <a:cubicBezTo>
                  <a:pt x="10375" y="1290"/>
                  <a:pt x="10446" y="1352"/>
                  <a:pt x="10472" y="1307"/>
                </a:cubicBezTo>
                <a:cubicBezTo>
                  <a:pt x="10393" y="1290"/>
                  <a:pt x="10287" y="1237"/>
                  <a:pt x="10225" y="1254"/>
                </a:cubicBezTo>
                <a:close/>
                <a:moveTo>
                  <a:pt x="10048" y="1387"/>
                </a:moveTo>
                <a:cubicBezTo>
                  <a:pt x="10066" y="1413"/>
                  <a:pt x="10145" y="1431"/>
                  <a:pt x="10154" y="1396"/>
                </a:cubicBezTo>
                <a:cubicBezTo>
                  <a:pt x="10128" y="1396"/>
                  <a:pt x="10057" y="1352"/>
                  <a:pt x="10048" y="1387"/>
                </a:cubicBezTo>
                <a:close/>
                <a:moveTo>
                  <a:pt x="11099" y="1307"/>
                </a:moveTo>
                <a:cubicBezTo>
                  <a:pt x="11152" y="1325"/>
                  <a:pt x="11152" y="1369"/>
                  <a:pt x="11223" y="1387"/>
                </a:cubicBezTo>
                <a:cubicBezTo>
                  <a:pt x="11249" y="1316"/>
                  <a:pt x="11152" y="1299"/>
                  <a:pt x="11099" y="1307"/>
                </a:cubicBezTo>
                <a:close/>
                <a:moveTo>
                  <a:pt x="10905" y="1237"/>
                </a:moveTo>
                <a:cubicBezTo>
                  <a:pt x="10975" y="1237"/>
                  <a:pt x="10984" y="1325"/>
                  <a:pt x="11028" y="1290"/>
                </a:cubicBezTo>
                <a:cubicBezTo>
                  <a:pt x="10958" y="1254"/>
                  <a:pt x="10993" y="1246"/>
                  <a:pt x="11046" y="1228"/>
                </a:cubicBezTo>
                <a:cubicBezTo>
                  <a:pt x="10993" y="1219"/>
                  <a:pt x="10931" y="1210"/>
                  <a:pt x="10905" y="1237"/>
                </a:cubicBezTo>
                <a:close/>
                <a:moveTo>
                  <a:pt x="10737" y="1042"/>
                </a:moveTo>
                <a:cubicBezTo>
                  <a:pt x="10746" y="1087"/>
                  <a:pt x="10711" y="1140"/>
                  <a:pt x="10781" y="1148"/>
                </a:cubicBezTo>
                <a:cubicBezTo>
                  <a:pt x="10808" y="1104"/>
                  <a:pt x="10764" y="1078"/>
                  <a:pt x="10737" y="1042"/>
                </a:cubicBezTo>
                <a:close/>
                <a:moveTo>
                  <a:pt x="10666" y="1104"/>
                </a:moveTo>
                <a:cubicBezTo>
                  <a:pt x="10755" y="1148"/>
                  <a:pt x="10569" y="1175"/>
                  <a:pt x="10693" y="1201"/>
                </a:cubicBezTo>
                <a:cubicBezTo>
                  <a:pt x="10728" y="1166"/>
                  <a:pt x="10711" y="1087"/>
                  <a:pt x="10666" y="1104"/>
                </a:cubicBezTo>
                <a:close/>
                <a:moveTo>
                  <a:pt x="10172" y="1042"/>
                </a:moveTo>
                <a:cubicBezTo>
                  <a:pt x="10154" y="1034"/>
                  <a:pt x="10154" y="1016"/>
                  <a:pt x="10163" y="989"/>
                </a:cubicBezTo>
                <a:cubicBezTo>
                  <a:pt x="10137" y="981"/>
                  <a:pt x="10110" y="981"/>
                  <a:pt x="10092" y="989"/>
                </a:cubicBezTo>
                <a:cubicBezTo>
                  <a:pt x="10066" y="1025"/>
                  <a:pt x="10154" y="1069"/>
                  <a:pt x="10172" y="1042"/>
                </a:cubicBezTo>
                <a:close/>
                <a:moveTo>
                  <a:pt x="10075" y="813"/>
                </a:moveTo>
                <a:cubicBezTo>
                  <a:pt x="10075" y="839"/>
                  <a:pt x="10057" y="866"/>
                  <a:pt x="10084" y="875"/>
                </a:cubicBezTo>
                <a:cubicBezTo>
                  <a:pt x="10084" y="848"/>
                  <a:pt x="10128" y="892"/>
                  <a:pt x="10128" y="901"/>
                </a:cubicBezTo>
                <a:cubicBezTo>
                  <a:pt x="10119" y="928"/>
                  <a:pt x="10084" y="910"/>
                  <a:pt x="10084" y="937"/>
                </a:cubicBezTo>
                <a:cubicBezTo>
                  <a:pt x="10163" y="963"/>
                  <a:pt x="10278" y="954"/>
                  <a:pt x="10349" y="989"/>
                </a:cubicBezTo>
                <a:cubicBezTo>
                  <a:pt x="10393" y="1007"/>
                  <a:pt x="10402" y="1060"/>
                  <a:pt x="10446" y="1078"/>
                </a:cubicBezTo>
                <a:cubicBezTo>
                  <a:pt x="10384" y="1069"/>
                  <a:pt x="10278" y="1087"/>
                  <a:pt x="10304" y="1122"/>
                </a:cubicBezTo>
                <a:cubicBezTo>
                  <a:pt x="10349" y="1078"/>
                  <a:pt x="10463" y="1113"/>
                  <a:pt x="10499" y="1078"/>
                </a:cubicBezTo>
                <a:cubicBezTo>
                  <a:pt x="10499" y="1078"/>
                  <a:pt x="10446" y="1051"/>
                  <a:pt x="10472" y="1034"/>
                </a:cubicBezTo>
                <a:cubicBezTo>
                  <a:pt x="10499" y="1051"/>
                  <a:pt x="10552" y="1016"/>
                  <a:pt x="10560" y="1060"/>
                </a:cubicBezTo>
                <a:cubicBezTo>
                  <a:pt x="10534" y="1060"/>
                  <a:pt x="10507" y="1042"/>
                  <a:pt x="10499" y="1060"/>
                </a:cubicBezTo>
                <a:cubicBezTo>
                  <a:pt x="10525" y="1087"/>
                  <a:pt x="10569" y="1095"/>
                  <a:pt x="10578" y="1131"/>
                </a:cubicBezTo>
                <a:cubicBezTo>
                  <a:pt x="10552" y="1140"/>
                  <a:pt x="10552" y="1157"/>
                  <a:pt x="10587" y="1175"/>
                </a:cubicBezTo>
                <a:cubicBezTo>
                  <a:pt x="10587" y="1131"/>
                  <a:pt x="10649" y="1175"/>
                  <a:pt x="10640" y="1113"/>
                </a:cubicBezTo>
                <a:cubicBezTo>
                  <a:pt x="10596" y="1104"/>
                  <a:pt x="10578" y="1131"/>
                  <a:pt x="10578" y="1078"/>
                </a:cubicBezTo>
                <a:cubicBezTo>
                  <a:pt x="10605" y="1042"/>
                  <a:pt x="10631" y="998"/>
                  <a:pt x="10666" y="963"/>
                </a:cubicBezTo>
                <a:lnTo>
                  <a:pt x="10596" y="945"/>
                </a:lnTo>
                <a:cubicBezTo>
                  <a:pt x="10560" y="972"/>
                  <a:pt x="10649" y="1007"/>
                  <a:pt x="10596" y="1007"/>
                </a:cubicBezTo>
                <a:cubicBezTo>
                  <a:pt x="10578" y="998"/>
                  <a:pt x="10516" y="989"/>
                  <a:pt x="10525" y="972"/>
                </a:cubicBezTo>
                <a:cubicBezTo>
                  <a:pt x="10525" y="972"/>
                  <a:pt x="10578" y="972"/>
                  <a:pt x="10569" y="963"/>
                </a:cubicBezTo>
                <a:cubicBezTo>
                  <a:pt x="10525" y="937"/>
                  <a:pt x="10463" y="937"/>
                  <a:pt x="10410" y="928"/>
                </a:cubicBezTo>
                <a:cubicBezTo>
                  <a:pt x="10366" y="919"/>
                  <a:pt x="10313" y="857"/>
                  <a:pt x="10296" y="910"/>
                </a:cubicBezTo>
                <a:cubicBezTo>
                  <a:pt x="10384" y="937"/>
                  <a:pt x="10393" y="989"/>
                  <a:pt x="10454" y="1016"/>
                </a:cubicBezTo>
                <a:cubicBezTo>
                  <a:pt x="10393" y="1051"/>
                  <a:pt x="10366" y="963"/>
                  <a:pt x="10331" y="937"/>
                </a:cubicBezTo>
                <a:cubicBezTo>
                  <a:pt x="10287" y="937"/>
                  <a:pt x="10190" y="945"/>
                  <a:pt x="10172" y="901"/>
                </a:cubicBezTo>
                <a:cubicBezTo>
                  <a:pt x="10172" y="857"/>
                  <a:pt x="10278" y="945"/>
                  <a:pt x="10269" y="875"/>
                </a:cubicBezTo>
                <a:cubicBezTo>
                  <a:pt x="10181" y="884"/>
                  <a:pt x="10163" y="839"/>
                  <a:pt x="10075" y="813"/>
                </a:cubicBezTo>
                <a:close/>
                <a:moveTo>
                  <a:pt x="9669" y="1078"/>
                </a:moveTo>
                <a:cubicBezTo>
                  <a:pt x="9660" y="1122"/>
                  <a:pt x="9695" y="1219"/>
                  <a:pt x="9766" y="1175"/>
                </a:cubicBezTo>
                <a:cubicBezTo>
                  <a:pt x="9748" y="1166"/>
                  <a:pt x="9748" y="1157"/>
                  <a:pt x="9739" y="1140"/>
                </a:cubicBezTo>
                <a:cubicBezTo>
                  <a:pt x="9766" y="1122"/>
                  <a:pt x="9819" y="1140"/>
                  <a:pt x="9872" y="1157"/>
                </a:cubicBezTo>
                <a:cubicBezTo>
                  <a:pt x="9836" y="1193"/>
                  <a:pt x="9889" y="1193"/>
                  <a:pt x="9889" y="1219"/>
                </a:cubicBezTo>
                <a:cubicBezTo>
                  <a:pt x="9942" y="1246"/>
                  <a:pt x="9960" y="1219"/>
                  <a:pt x="10013" y="1237"/>
                </a:cubicBezTo>
                <a:cubicBezTo>
                  <a:pt x="10013" y="1184"/>
                  <a:pt x="10004" y="1201"/>
                  <a:pt x="10031" y="1157"/>
                </a:cubicBezTo>
                <a:cubicBezTo>
                  <a:pt x="9907" y="1131"/>
                  <a:pt x="9783" y="1104"/>
                  <a:pt x="9669" y="1078"/>
                </a:cubicBezTo>
                <a:close/>
                <a:moveTo>
                  <a:pt x="9165" y="1034"/>
                </a:moveTo>
                <a:cubicBezTo>
                  <a:pt x="9227" y="1051"/>
                  <a:pt x="9280" y="1060"/>
                  <a:pt x="9324" y="1051"/>
                </a:cubicBezTo>
                <a:cubicBezTo>
                  <a:pt x="9324" y="1087"/>
                  <a:pt x="9271" y="1060"/>
                  <a:pt x="9262" y="1087"/>
                </a:cubicBezTo>
                <a:cubicBezTo>
                  <a:pt x="9271" y="1095"/>
                  <a:pt x="9298" y="1095"/>
                  <a:pt x="9298" y="1113"/>
                </a:cubicBezTo>
                <a:lnTo>
                  <a:pt x="9324" y="1113"/>
                </a:lnTo>
                <a:cubicBezTo>
                  <a:pt x="9333" y="1095"/>
                  <a:pt x="9333" y="1060"/>
                  <a:pt x="9360" y="1060"/>
                </a:cubicBezTo>
                <a:cubicBezTo>
                  <a:pt x="9368" y="1131"/>
                  <a:pt x="9448" y="1078"/>
                  <a:pt x="9501" y="1087"/>
                </a:cubicBezTo>
                <a:lnTo>
                  <a:pt x="9483" y="1131"/>
                </a:lnTo>
                <a:cubicBezTo>
                  <a:pt x="9572" y="1104"/>
                  <a:pt x="9660" y="1228"/>
                  <a:pt x="9677" y="1157"/>
                </a:cubicBezTo>
                <a:cubicBezTo>
                  <a:pt x="9607" y="1157"/>
                  <a:pt x="9563" y="1095"/>
                  <a:pt x="9607" y="1069"/>
                </a:cubicBezTo>
                <a:cubicBezTo>
                  <a:pt x="9545" y="1051"/>
                  <a:pt x="9483" y="1051"/>
                  <a:pt x="9448" y="1078"/>
                </a:cubicBezTo>
                <a:cubicBezTo>
                  <a:pt x="9351" y="1069"/>
                  <a:pt x="9218" y="937"/>
                  <a:pt x="9165" y="1034"/>
                </a:cubicBezTo>
                <a:close/>
                <a:moveTo>
                  <a:pt x="8883" y="530"/>
                </a:moveTo>
                <a:cubicBezTo>
                  <a:pt x="8945" y="522"/>
                  <a:pt x="8945" y="566"/>
                  <a:pt x="8980" y="522"/>
                </a:cubicBezTo>
                <a:cubicBezTo>
                  <a:pt x="8945" y="495"/>
                  <a:pt x="8945" y="513"/>
                  <a:pt x="8892" y="486"/>
                </a:cubicBezTo>
                <a:close/>
                <a:moveTo>
                  <a:pt x="8724" y="795"/>
                </a:moveTo>
                <a:cubicBezTo>
                  <a:pt x="8742" y="813"/>
                  <a:pt x="8786" y="822"/>
                  <a:pt x="8821" y="831"/>
                </a:cubicBezTo>
                <a:cubicBezTo>
                  <a:pt x="8856" y="786"/>
                  <a:pt x="8724" y="769"/>
                  <a:pt x="8724" y="795"/>
                </a:cubicBezTo>
                <a:close/>
                <a:moveTo>
                  <a:pt x="8680" y="928"/>
                </a:moveTo>
                <a:cubicBezTo>
                  <a:pt x="8794" y="937"/>
                  <a:pt x="8653" y="972"/>
                  <a:pt x="8697" y="1007"/>
                </a:cubicBezTo>
                <a:cubicBezTo>
                  <a:pt x="8777" y="1025"/>
                  <a:pt x="8830" y="1025"/>
                  <a:pt x="8892" y="1025"/>
                </a:cubicBezTo>
                <a:cubicBezTo>
                  <a:pt x="8936" y="1016"/>
                  <a:pt x="8874" y="981"/>
                  <a:pt x="8927" y="972"/>
                </a:cubicBezTo>
                <a:cubicBezTo>
                  <a:pt x="8953" y="1007"/>
                  <a:pt x="8989" y="1051"/>
                  <a:pt x="9042" y="1069"/>
                </a:cubicBezTo>
                <a:cubicBezTo>
                  <a:pt x="9077" y="1060"/>
                  <a:pt x="9104" y="1034"/>
                  <a:pt x="9121" y="998"/>
                </a:cubicBezTo>
                <a:cubicBezTo>
                  <a:pt x="9051" y="981"/>
                  <a:pt x="8980" y="963"/>
                  <a:pt x="9042" y="1007"/>
                </a:cubicBezTo>
                <a:cubicBezTo>
                  <a:pt x="8980" y="989"/>
                  <a:pt x="8953" y="954"/>
                  <a:pt x="8892" y="937"/>
                </a:cubicBezTo>
                <a:cubicBezTo>
                  <a:pt x="8839" y="998"/>
                  <a:pt x="8742" y="892"/>
                  <a:pt x="8680" y="928"/>
                </a:cubicBezTo>
                <a:close/>
                <a:moveTo>
                  <a:pt x="8644" y="998"/>
                </a:moveTo>
                <a:cubicBezTo>
                  <a:pt x="8627" y="989"/>
                  <a:pt x="8636" y="972"/>
                  <a:pt x="8653" y="963"/>
                </a:cubicBezTo>
                <a:cubicBezTo>
                  <a:pt x="8600" y="954"/>
                  <a:pt x="8627" y="910"/>
                  <a:pt x="8574" y="901"/>
                </a:cubicBezTo>
                <a:cubicBezTo>
                  <a:pt x="8538" y="919"/>
                  <a:pt x="8600" y="1034"/>
                  <a:pt x="8644" y="998"/>
                </a:cubicBezTo>
                <a:close/>
                <a:moveTo>
                  <a:pt x="1219" y="3347"/>
                </a:moveTo>
                <a:cubicBezTo>
                  <a:pt x="1201" y="3374"/>
                  <a:pt x="1183" y="3391"/>
                  <a:pt x="1192" y="3409"/>
                </a:cubicBezTo>
                <a:cubicBezTo>
                  <a:pt x="1245" y="3356"/>
                  <a:pt x="1227" y="3488"/>
                  <a:pt x="1263" y="3409"/>
                </a:cubicBezTo>
                <a:cubicBezTo>
                  <a:pt x="1263" y="3382"/>
                  <a:pt x="1245" y="3391"/>
                  <a:pt x="1219" y="3347"/>
                </a:cubicBezTo>
                <a:close/>
                <a:moveTo>
                  <a:pt x="2084" y="2853"/>
                </a:moveTo>
                <a:cubicBezTo>
                  <a:pt x="2022" y="2906"/>
                  <a:pt x="1978" y="2932"/>
                  <a:pt x="1978" y="3003"/>
                </a:cubicBezTo>
                <a:cubicBezTo>
                  <a:pt x="1996" y="2985"/>
                  <a:pt x="2075" y="2897"/>
                  <a:pt x="2084" y="2853"/>
                </a:cubicBezTo>
                <a:close/>
                <a:moveTo>
                  <a:pt x="2358" y="1934"/>
                </a:moveTo>
                <a:cubicBezTo>
                  <a:pt x="2322" y="1987"/>
                  <a:pt x="2305" y="1978"/>
                  <a:pt x="2269" y="2014"/>
                </a:cubicBezTo>
                <a:cubicBezTo>
                  <a:pt x="2305" y="2040"/>
                  <a:pt x="2384" y="1970"/>
                  <a:pt x="2358" y="1934"/>
                </a:cubicBezTo>
                <a:close/>
                <a:moveTo>
                  <a:pt x="2561" y="1714"/>
                </a:moveTo>
                <a:cubicBezTo>
                  <a:pt x="2543" y="1775"/>
                  <a:pt x="2455" y="1775"/>
                  <a:pt x="2455" y="1837"/>
                </a:cubicBezTo>
                <a:cubicBezTo>
                  <a:pt x="2481" y="1828"/>
                  <a:pt x="2605" y="1749"/>
                  <a:pt x="2561" y="1714"/>
                </a:cubicBezTo>
                <a:close/>
                <a:moveTo>
                  <a:pt x="4168" y="592"/>
                </a:moveTo>
                <a:cubicBezTo>
                  <a:pt x="4150" y="619"/>
                  <a:pt x="4168" y="654"/>
                  <a:pt x="4159" y="680"/>
                </a:cubicBezTo>
                <a:lnTo>
                  <a:pt x="4229" y="645"/>
                </a:lnTo>
                <a:cubicBezTo>
                  <a:pt x="4221" y="610"/>
                  <a:pt x="4203" y="574"/>
                  <a:pt x="4168" y="592"/>
                </a:cubicBezTo>
                <a:close/>
                <a:moveTo>
                  <a:pt x="5139" y="592"/>
                </a:moveTo>
                <a:cubicBezTo>
                  <a:pt x="5068" y="619"/>
                  <a:pt x="5086" y="530"/>
                  <a:pt x="4998" y="583"/>
                </a:cubicBezTo>
                <a:cubicBezTo>
                  <a:pt x="4998" y="627"/>
                  <a:pt x="5068" y="601"/>
                  <a:pt x="5033" y="645"/>
                </a:cubicBezTo>
                <a:cubicBezTo>
                  <a:pt x="5086" y="636"/>
                  <a:pt x="5130" y="619"/>
                  <a:pt x="5139" y="592"/>
                </a:cubicBezTo>
                <a:close/>
                <a:moveTo>
                  <a:pt x="5377" y="151"/>
                </a:moveTo>
                <a:cubicBezTo>
                  <a:pt x="5316" y="177"/>
                  <a:pt x="5324" y="142"/>
                  <a:pt x="5298" y="142"/>
                </a:cubicBezTo>
                <a:cubicBezTo>
                  <a:pt x="5298" y="186"/>
                  <a:pt x="5342" y="177"/>
                  <a:pt x="5369" y="204"/>
                </a:cubicBezTo>
                <a:cubicBezTo>
                  <a:pt x="5369" y="230"/>
                  <a:pt x="5316" y="230"/>
                  <a:pt x="5342" y="265"/>
                </a:cubicBezTo>
                <a:cubicBezTo>
                  <a:pt x="5457" y="257"/>
                  <a:pt x="5377" y="221"/>
                  <a:pt x="5377" y="151"/>
                </a:cubicBezTo>
                <a:close/>
                <a:moveTo>
                  <a:pt x="6534" y="115"/>
                </a:moveTo>
                <a:cubicBezTo>
                  <a:pt x="6481" y="107"/>
                  <a:pt x="6437" y="115"/>
                  <a:pt x="6419" y="142"/>
                </a:cubicBezTo>
                <a:cubicBezTo>
                  <a:pt x="6490" y="133"/>
                  <a:pt x="6534" y="186"/>
                  <a:pt x="6534" y="115"/>
                </a:cubicBezTo>
                <a:close/>
                <a:moveTo>
                  <a:pt x="7020" y="451"/>
                </a:moveTo>
                <a:lnTo>
                  <a:pt x="6923" y="442"/>
                </a:lnTo>
                <a:cubicBezTo>
                  <a:pt x="6896" y="495"/>
                  <a:pt x="7029" y="513"/>
                  <a:pt x="7020" y="451"/>
                </a:cubicBezTo>
                <a:close/>
                <a:moveTo>
                  <a:pt x="7196" y="230"/>
                </a:moveTo>
                <a:cubicBezTo>
                  <a:pt x="7143" y="230"/>
                  <a:pt x="7082" y="212"/>
                  <a:pt x="7073" y="257"/>
                </a:cubicBezTo>
                <a:cubicBezTo>
                  <a:pt x="7117" y="248"/>
                  <a:pt x="7205" y="292"/>
                  <a:pt x="7196" y="230"/>
                </a:cubicBezTo>
                <a:close/>
                <a:moveTo>
                  <a:pt x="7488" y="318"/>
                </a:moveTo>
                <a:cubicBezTo>
                  <a:pt x="7426" y="301"/>
                  <a:pt x="7329" y="327"/>
                  <a:pt x="7364" y="363"/>
                </a:cubicBezTo>
                <a:cubicBezTo>
                  <a:pt x="7382" y="345"/>
                  <a:pt x="7505" y="416"/>
                  <a:pt x="7488" y="318"/>
                </a:cubicBezTo>
                <a:close/>
                <a:moveTo>
                  <a:pt x="7876" y="610"/>
                </a:moveTo>
                <a:cubicBezTo>
                  <a:pt x="7867" y="566"/>
                  <a:pt x="7832" y="539"/>
                  <a:pt x="7761" y="530"/>
                </a:cubicBezTo>
                <a:cubicBezTo>
                  <a:pt x="7708" y="610"/>
                  <a:pt x="7806" y="601"/>
                  <a:pt x="7876" y="610"/>
                </a:cubicBezTo>
                <a:close/>
                <a:moveTo>
                  <a:pt x="8265" y="380"/>
                </a:moveTo>
                <a:cubicBezTo>
                  <a:pt x="8221" y="327"/>
                  <a:pt x="8150" y="363"/>
                  <a:pt x="8097" y="301"/>
                </a:cubicBezTo>
                <a:cubicBezTo>
                  <a:pt x="8079" y="336"/>
                  <a:pt x="8123" y="327"/>
                  <a:pt x="8150" y="345"/>
                </a:cubicBezTo>
                <a:cubicBezTo>
                  <a:pt x="8185" y="371"/>
                  <a:pt x="8238" y="433"/>
                  <a:pt x="8265" y="380"/>
                </a:cubicBezTo>
                <a:close/>
                <a:moveTo>
                  <a:pt x="8459" y="866"/>
                </a:moveTo>
                <a:cubicBezTo>
                  <a:pt x="8379" y="857"/>
                  <a:pt x="8327" y="892"/>
                  <a:pt x="8282" y="928"/>
                </a:cubicBezTo>
                <a:cubicBezTo>
                  <a:pt x="8327" y="928"/>
                  <a:pt x="8397" y="989"/>
                  <a:pt x="8441" y="954"/>
                </a:cubicBezTo>
                <a:cubicBezTo>
                  <a:pt x="8397" y="937"/>
                  <a:pt x="8441" y="875"/>
                  <a:pt x="8459" y="866"/>
                </a:cubicBezTo>
                <a:close/>
                <a:moveTo>
                  <a:pt x="8009" y="839"/>
                </a:moveTo>
                <a:cubicBezTo>
                  <a:pt x="7991" y="892"/>
                  <a:pt x="8097" y="875"/>
                  <a:pt x="8141" y="901"/>
                </a:cubicBezTo>
                <a:cubicBezTo>
                  <a:pt x="8168" y="901"/>
                  <a:pt x="8176" y="884"/>
                  <a:pt x="8212" y="892"/>
                </a:cubicBezTo>
                <a:cubicBezTo>
                  <a:pt x="8194" y="937"/>
                  <a:pt x="8212" y="954"/>
                  <a:pt x="8256" y="954"/>
                </a:cubicBezTo>
                <a:cubicBezTo>
                  <a:pt x="8282" y="910"/>
                  <a:pt x="8221" y="910"/>
                  <a:pt x="8238" y="875"/>
                </a:cubicBezTo>
                <a:cubicBezTo>
                  <a:pt x="8300" y="901"/>
                  <a:pt x="8318" y="857"/>
                  <a:pt x="8353" y="848"/>
                </a:cubicBezTo>
                <a:cubicBezTo>
                  <a:pt x="8238" y="839"/>
                  <a:pt x="8097" y="884"/>
                  <a:pt x="8009" y="839"/>
                </a:cubicBezTo>
                <a:close/>
                <a:moveTo>
                  <a:pt x="7064" y="680"/>
                </a:moveTo>
                <a:cubicBezTo>
                  <a:pt x="7082" y="680"/>
                  <a:pt x="7090" y="689"/>
                  <a:pt x="7082" y="707"/>
                </a:cubicBezTo>
                <a:cubicBezTo>
                  <a:pt x="7143" y="707"/>
                  <a:pt x="7117" y="698"/>
                  <a:pt x="7170" y="716"/>
                </a:cubicBezTo>
                <a:cubicBezTo>
                  <a:pt x="7196" y="672"/>
                  <a:pt x="7055" y="672"/>
                  <a:pt x="7064" y="680"/>
                </a:cubicBezTo>
                <a:close/>
                <a:moveTo>
                  <a:pt x="6719" y="680"/>
                </a:moveTo>
                <a:cubicBezTo>
                  <a:pt x="6764" y="689"/>
                  <a:pt x="6790" y="680"/>
                  <a:pt x="6799" y="654"/>
                </a:cubicBezTo>
                <a:cubicBezTo>
                  <a:pt x="6772" y="654"/>
                  <a:pt x="6764" y="627"/>
                  <a:pt x="6719" y="636"/>
                </a:cubicBezTo>
                <a:close/>
                <a:moveTo>
                  <a:pt x="6596" y="663"/>
                </a:moveTo>
                <a:cubicBezTo>
                  <a:pt x="6614" y="707"/>
                  <a:pt x="6622" y="760"/>
                  <a:pt x="6702" y="760"/>
                </a:cubicBezTo>
                <a:cubicBezTo>
                  <a:pt x="6719" y="707"/>
                  <a:pt x="6675" y="725"/>
                  <a:pt x="6667" y="698"/>
                </a:cubicBezTo>
                <a:cubicBezTo>
                  <a:pt x="6667" y="698"/>
                  <a:pt x="6693" y="672"/>
                  <a:pt x="6667" y="663"/>
                </a:cubicBezTo>
                <a:close/>
                <a:moveTo>
                  <a:pt x="5386" y="848"/>
                </a:moveTo>
                <a:cubicBezTo>
                  <a:pt x="5439" y="839"/>
                  <a:pt x="5474" y="822"/>
                  <a:pt x="5483" y="795"/>
                </a:cubicBezTo>
                <a:cubicBezTo>
                  <a:pt x="5439" y="804"/>
                  <a:pt x="5430" y="769"/>
                  <a:pt x="5377" y="786"/>
                </a:cubicBezTo>
                <a:close/>
                <a:moveTo>
                  <a:pt x="539" y="5449"/>
                </a:moveTo>
                <a:cubicBezTo>
                  <a:pt x="512" y="5440"/>
                  <a:pt x="521" y="5396"/>
                  <a:pt x="521" y="5334"/>
                </a:cubicBezTo>
                <a:cubicBezTo>
                  <a:pt x="503" y="5369"/>
                  <a:pt x="468" y="5343"/>
                  <a:pt x="459" y="5396"/>
                </a:cubicBezTo>
                <a:cubicBezTo>
                  <a:pt x="477" y="5413"/>
                  <a:pt x="521" y="5519"/>
                  <a:pt x="539" y="5449"/>
                </a:cubicBezTo>
                <a:close/>
                <a:moveTo>
                  <a:pt x="433" y="5846"/>
                </a:moveTo>
                <a:cubicBezTo>
                  <a:pt x="442" y="5837"/>
                  <a:pt x="450" y="5828"/>
                  <a:pt x="468" y="5837"/>
                </a:cubicBezTo>
                <a:cubicBezTo>
                  <a:pt x="494" y="5784"/>
                  <a:pt x="459" y="5775"/>
                  <a:pt x="450" y="5731"/>
                </a:cubicBezTo>
                <a:cubicBezTo>
                  <a:pt x="450" y="5775"/>
                  <a:pt x="406" y="5837"/>
                  <a:pt x="433" y="5846"/>
                </a:cubicBezTo>
                <a:close/>
                <a:moveTo>
                  <a:pt x="6225" y="11179"/>
                </a:moveTo>
                <a:cubicBezTo>
                  <a:pt x="6181" y="11170"/>
                  <a:pt x="6181" y="11091"/>
                  <a:pt x="6137" y="11126"/>
                </a:cubicBezTo>
                <a:cubicBezTo>
                  <a:pt x="6146" y="11144"/>
                  <a:pt x="6190" y="11214"/>
                  <a:pt x="6225" y="11179"/>
                </a:cubicBezTo>
                <a:close/>
                <a:moveTo>
                  <a:pt x="6446" y="11364"/>
                </a:moveTo>
                <a:cubicBezTo>
                  <a:pt x="6410" y="11356"/>
                  <a:pt x="6410" y="11338"/>
                  <a:pt x="6428" y="11311"/>
                </a:cubicBezTo>
                <a:cubicBezTo>
                  <a:pt x="6375" y="11285"/>
                  <a:pt x="6357" y="11311"/>
                  <a:pt x="6304" y="11285"/>
                </a:cubicBezTo>
                <a:cubicBezTo>
                  <a:pt x="6287" y="11311"/>
                  <a:pt x="6366" y="11373"/>
                  <a:pt x="6384" y="11373"/>
                </a:cubicBezTo>
                <a:cubicBezTo>
                  <a:pt x="6393" y="11373"/>
                  <a:pt x="6393" y="11338"/>
                  <a:pt x="6410" y="11356"/>
                </a:cubicBezTo>
                <a:cubicBezTo>
                  <a:pt x="6402" y="11373"/>
                  <a:pt x="6437" y="11417"/>
                  <a:pt x="6446" y="11364"/>
                </a:cubicBezTo>
                <a:close/>
                <a:moveTo>
                  <a:pt x="6764" y="11382"/>
                </a:moveTo>
                <a:cubicBezTo>
                  <a:pt x="6781" y="11347"/>
                  <a:pt x="6693" y="11294"/>
                  <a:pt x="6667" y="11320"/>
                </a:cubicBezTo>
                <a:cubicBezTo>
                  <a:pt x="6693" y="11338"/>
                  <a:pt x="6719" y="11364"/>
                  <a:pt x="6764" y="11382"/>
                </a:cubicBezTo>
                <a:close/>
                <a:moveTo>
                  <a:pt x="11982" y="11779"/>
                </a:moveTo>
                <a:cubicBezTo>
                  <a:pt x="12053" y="11762"/>
                  <a:pt x="12026" y="11682"/>
                  <a:pt x="11964" y="11726"/>
                </a:cubicBezTo>
                <a:close/>
                <a:moveTo>
                  <a:pt x="11514" y="11956"/>
                </a:moveTo>
                <a:cubicBezTo>
                  <a:pt x="11523" y="12000"/>
                  <a:pt x="11576" y="11983"/>
                  <a:pt x="11629" y="11974"/>
                </a:cubicBezTo>
                <a:cubicBezTo>
                  <a:pt x="11629" y="11912"/>
                  <a:pt x="11567" y="11938"/>
                  <a:pt x="11514" y="11956"/>
                </a:cubicBezTo>
                <a:close/>
                <a:moveTo>
                  <a:pt x="11099" y="10861"/>
                </a:moveTo>
                <a:cubicBezTo>
                  <a:pt x="11117" y="10888"/>
                  <a:pt x="11108" y="10958"/>
                  <a:pt x="11152" y="10949"/>
                </a:cubicBezTo>
                <a:cubicBezTo>
                  <a:pt x="11161" y="10932"/>
                  <a:pt x="11161" y="10905"/>
                  <a:pt x="11152" y="10870"/>
                </a:cubicBezTo>
                <a:cubicBezTo>
                  <a:pt x="11126" y="10879"/>
                  <a:pt x="11117" y="10861"/>
                  <a:pt x="11099" y="10861"/>
                </a:cubicBezTo>
                <a:close/>
                <a:moveTo>
                  <a:pt x="10746" y="10879"/>
                </a:moveTo>
                <a:cubicBezTo>
                  <a:pt x="10737" y="10905"/>
                  <a:pt x="10764" y="10905"/>
                  <a:pt x="10772" y="10923"/>
                </a:cubicBezTo>
                <a:cubicBezTo>
                  <a:pt x="10772" y="10958"/>
                  <a:pt x="10755" y="11002"/>
                  <a:pt x="10808" y="10994"/>
                </a:cubicBezTo>
                <a:cubicBezTo>
                  <a:pt x="10808" y="10976"/>
                  <a:pt x="10799" y="10967"/>
                  <a:pt x="10790" y="10949"/>
                </a:cubicBezTo>
                <a:cubicBezTo>
                  <a:pt x="10817" y="10949"/>
                  <a:pt x="10834" y="10932"/>
                  <a:pt x="10825" y="10905"/>
                </a:cubicBezTo>
                <a:cubicBezTo>
                  <a:pt x="10781" y="10914"/>
                  <a:pt x="10764" y="10888"/>
                  <a:pt x="10746" y="10879"/>
                </a:cubicBezTo>
                <a:close/>
                <a:moveTo>
                  <a:pt x="10781" y="12283"/>
                </a:moveTo>
                <a:cubicBezTo>
                  <a:pt x="10834" y="12274"/>
                  <a:pt x="10958" y="12300"/>
                  <a:pt x="10949" y="12239"/>
                </a:cubicBezTo>
                <a:cubicBezTo>
                  <a:pt x="10931" y="12194"/>
                  <a:pt x="10922" y="12283"/>
                  <a:pt x="10870" y="12265"/>
                </a:cubicBezTo>
                <a:cubicBezTo>
                  <a:pt x="10870" y="12247"/>
                  <a:pt x="10870" y="12230"/>
                  <a:pt x="10834" y="12239"/>
                </a:cubicBezTo>
                <a:cubicBezTo>
                  <a:pt x="10870" y="12292"/>
                  <a:pt x="10772" y="12247"/>
                  <a:pt x="10781" y="12283"/>
                </a:cubicBezTo>
                <a:close/>
                <a:moveTo>
                  <a:pt x="10622" y="11002"/>
                </a:moveTo>
                <a:cubicBezTo>
                  <a:pt x="10658" y="11002"/>
                  <a:pt x="10711" y="10967"/>
                  <a:pt x="10693" y="10923"/>
                </a:cubicBezTo>
                <a:cubicBezTo>
                  <a:pt x="10640" y="10932"/>
                  <a:pt x="10613" y="11020"/>
                  <a:pt x="10552" y="10976"/>
                </a:cubicBezTo>
                <a:cubicBezTo>
                  <a:pt x="10534" y="11020"/>
                  <a:pt x="10596" y="11011"/>
                  <a:pt x="10622" y="11002"/>
                </a:cubicBezTo>
                <a:close/>
                <a:moveTo>
                  <a:pt x="10446" y="11082"/>
                </a:moveTo>
                <a:cubicBezTo>
                  <a:pt x="10472" y="11055"/>
                  <a:pt x="10516" y="11047"/>
                  <a:pt x="10516" y="10994"/>
                </a:cubicBezTo>
                <a:cubicBezTo>
                  <a:pt x="10454" y="10976"/>
                  <a:pt x="10384" y="11055"/>
                  <a:pt x="10446" y="11082"/>
                </a:cubicBezTo>
                <a:close/>
                <a:moveTo>
                  <a:pt x="9324" y="12203"/>
                </a:moveTo>
                <a:cubicBezTo>
                  <a:pt x="9280" y="12186"/>
                  <a:pt x="9298" y="12141"/>
                  <a:pt x="9236" y="12141"/>
                </a:cubicBezTo>
                <a:cubicBezTo>
                  <a:pt x="9218" y="12177"/>
                  <a:pt x="9298" y="12230"/>
                  <a:pt x="9324" y="12203"/>
                </a:cubicBezTo>
                <a:close/>
                <a:moveTo>
                  <a:pt x="8097" y="11506"/>
                </a:moveTo>
                <a:lnTo>
                  <a:pt x="8115" y="11444"/>
                </a:lnTo>
                <a:lnTo>
                  <a:pt x="8070" y="11426"/>
                </a:lnTo>
                <a:cubicBezTo>
                  <a:pt x="8053" y="11470"/>
                  <a:pt x="8053" y="11497"/>
                  <a:pt x="8097" y="11506"/>
                </a:cubicBezTo>
                <a:close/>
                <a:moveTo>
                  <a:pt x="5960" y="10870"/>
                </a:moveTo>
                <a:cubicBezTo>
                  <a:pt x="6013" y="10896"/>
                  <a:pt x="6128" y="10914"/>
                  <a:pt x="6110" y="10896"/>
                </a:cubicBezTo>
                <a:cubicBezTo>
                  <a:pt x="6075" y="10896"/>
                  <a:pt x="5934" y="10844"/>
                  <a:pt x="5960" y="10870"/>
                </a:cubicBezTo>
                <a:close/>
                <a:moveTo>
                  <a:pt x="5784" y="10693"/>
                </a:moveTo>
                <a:cubicBezTo>
                  <a:pt x="5819" y="10720"/>
                  <a:pt x="5801" y="10764"/>
                  <a:pt x="5863" y="10773"/>
                </a:cubicBezTo>
                <a:cubicBezTo>
                  <a:pt x="5881" y="10738"/>
                  <a:pt x="5819" y="10667"/>
                  <a:pt x="5784" y="10693"/>
                </a:cubicBezTo>
                <a:close/>
                <a:moveTo>
                  <a:pt x="5563" y="10844"/>
                </a:moveTo>
                <a:cubicBezTo>
                  <a:pt x="5589" y="10782"/>
                  <a:pt x="5466" y="10799"/>
                  <a:pt x="5439" y="10799"/>
                </a:cubicBezTo>
                <a:cubicBezTo>
                  <a:pt x="5474" y="10817"/>
                  <a:pt x="5519" y="10861"/>
                  <a:pt x="5563" y="10844"/>
                </a:cubicBezTo>
                <a:close/>
                <a:moveTo>
                  <a:pt x="4989" y="10481"/>
                </a:moveTo>
                <a:cubicBezTo>
                  <a:pt x="5042" y="10490"/>
                  <a:pt x="5015" y="10526"/>
                  <a:pt x="5024" y="10543"/>
                </a:cubicBezTo>
                <a:cubicBezTo>
                  <a:pt x="5095" y="10570"/>
                  <a:pt x="5148" y="10587"/>
                  <a:pt x="5192" y="10561"/>
                </a:cubicBezTo>
                <a:cubicBezTo>
                  <a:pt x="5183" y="10587"/>
                  <a:pt x="5218" y="10596"/>
                  <a:pt x="5227" y="10614"/>
                </a:cubicBezTo>
                <a:cubicBezTo>
                  <a:pt x="5333" y="10596"/>
                  <a:pt x="5457" y="10667"/>
                  <a:pt x="5554" y="10711"/>
                </a:cubicBezTo>
                <a:cubicBezTo>
                  <a:pt x="5545" y="10676"/>
                  <a:pt x="5651" y="10738"/>
                  <a:pt x="5598" y="10693"/>
                </a:cubicBezTo>
                <a:cubicBezTo>
                  <a:pt x="5563" y="10676"/>
                  <a:pt x="5554" y="10693"/>
                  <a:pt x="5527" y="10685"/>
                </a:cubicBezTo>
                <a:cubicBezTo>
                  <a:pt x="5527" y="10649"/>
                  <a:pt x="5474" y="10614"/>
                  <a:pt x="5448" y="10587"/>
                </a:cubicBezTo>
                <a:cubicBezTo>
                  <a:pt x="5413" y="10579"/>
                  <a:pt x="5395" y="10587"/>
                  <a:pt x="5351" y="10579"/>
                </a:cubicBezTo>
                <a:cubicBezTo>
                  <a:pt x="5316" y="10561"/>
                  <a:pt x="5271" y="10517"/>
                  <a:pt x="5227" y="10499"/>
                </a:cubicBezTo>
                <a:cubicBezTo>
                  <a:pt x="5210" y="10490"/>
                  <a:pt x="5201" y="10508"/>
                  <a:pt x="5174" y="10499"/>
                </a:cubicBezTo>
                <a:cubicBezTo>
                  <a:pt x="5130" y="10473"/>
                  <a:pt x="5015" y="10420"/>
                  <a:pt x="4989" y="10481"/>
                </a:cubicBezTo>
                <a:close/>
                <a:moveTo>
                  <a:pt x="2905" y="9978"/>
                </a:moveTo>
                <a:cubicBezTo>
                  <a:pt x="2949" y="9996"/>
                  <a:pt x="2976" y="10040"/>
                  <a:pt x="3011" y="10049"/>
                </a:cubicBezTo>
                <a:cubicBezTo>
                  <a:pt x="3055" y="10066"/>
                  <a:pt x="3073" y="10040"/>
                  <a:pt x="3108" y="10040"/>
                </a:cubicBezTo>
                <a:cubicBezTo>
                  <a:pt x="3126" y="10049"/>
                  <a:pt x="3117" y="10058"/>
                  <a:pt x="3117" y="10066"/>
                </a:cubicBezTo>
                <a:cubicBezTo>
                  <a:pt x="3135" y="10066"/>
                  <a:pt x="3143" y="10049"/>
                  <a:pt x="3143" y="10049"/>
                </a:cubicBezTo>
                <a:cubicBezTo>
                  <a:pt x="3232" y="10066"/>
                  <a:pt x="3276" y="10066"/>
                  <a:pt x="3311" y="10031"/>
                </a:cubicBezTo>
                <a:cubicBezTo>
                  <a:pt x="3249" y="10005"/>
                  <a:pt x="3143" y="10014"/>
                  <a:pt x="3046" y="9996"/>
                </a:cubicBezTo>
                <a:cubicBezTo>
                  <a:pt x="2993" y="9987"/>
                  <a:pt x="2940" y="9916"/>
                  <a:pt x="2905" y="9978"/>
                </a:cubicBezTo>
                <a:close/>
                <a:moveTo>
                  <a:pt x="477" y="8883"/>
                </a:moveTo>
                <a:cubicBezTo>
                  <a:pt x="494" y="8927"/>
                  <a:pt x="494" y="8972"/>
                  <a:pt x="539" y="8998"/>
                </a:cubicBezTo>
                <a:cubicBezTo>
                  <a:pt x="592" y="8989"/>
                  <a:pt x="503" y="8857"/>
                  <a:pt x="477" y="8883"/>
                </a:cubicBezTo>
                <a:close/>
                <a:moveTo>
                  <a:pt x="759" y="9157"/>
                </a:moveTo>
                <a:cubicBezTo>
                  <a:pt x="742" y="9078"/>
                  <a:pt x="653" y="9122"/>
                  <a:pt x="671" y="9157"/>
                </a:cubicBezTo>
                <a:cubicBezTo>
                  <a:pt x="698" y="9122"/>
                  <a:pt x="724" y="9210"/>
                  <a:pt x="759" y="9157"/>
                </a:cubicBezTo>
                <a:close/>
                <a:moveTo>
                  <a:pt x="768" y="9033"/>
                </a:moveTo>
                <a:cubicBezTo>
                  <a:pt x="786" y="9069"/>
                  <a:pt x="742" y="9086"/>
                  <a:pt x="786" y="9139"/>
                </a:cubicBezTo>
                <a:cubicBezTo>
                  <a:pt x="874" y="9201"/>
                  <a:pt x="848" y="9025"/>
                  <a:pt x="768" y="9033"/>
                </a:cubicBezTo>
                <a:close/>
                <a:moveTo>
                  <a:pt x="2861" y="10022"/>
                </a:moveTo>
                <a:cubicBezTo>
                  <a:pt x="2870" y="9987"/>
                  <a:pt x="2834" y="9969"/>
                  <a:pt x="2852" y="9925"/>
                </a:cubicBezTo>
                <a:cubicBezTo>
                  <a:pt x="2861" y="9925"/>
                  <a:pt x="2879" y="9934"/>
                  <a:pt x="2887" y="9925"/>
                </a:cubicBezTo>
                <a:cubicBezTo>
                  <a:pt x="2790" y="9899"/>
                  <a:pt x="2755" y="9996"/>
                  <a:pt x="2861" y="10022"/>
                </a:cubicBezTo>
                <a:close/>
                <a:moveTo>
                  <a:pt x="2278" y="9033"/>
                </a:moveTo>
                <a:cubicBezTo>
                  <a:pt x="2287" y="9078"/>
                  <a:pt x="2349" y="9086"/>
                  <a:pt x="2384" y="9078"/>
                </a:cubicBezTo>
                <a:cubicBezTo>
                  <a:pt x="2331" y="9060"/>
                  <a:pt x="2331" y="9007"/>
                  <a:pt x="2278" y="9033"/>
                </a:cubicBezTo>
                <a:close/>
                <a:moveTo>
                  <a:pt x="1996" y="8866"/>
                </a:moveTo>
                <a:cubicBezTo>
                  <a:pt x="2049" y="8866"/>
                  <a:pt x="2013" y="8910"/>
                  <a:pt x="2040" y="8945"/>
                </a:cubicBezTo>
                <a:cubicBezTo>
                  <a:pt x="2066" y="8919"/>
                  <a:pt x="2084" y="8919"/>
                  <a:pt x="2084" y="8883"/>
                </a:cubicBezTo>
                <a:cubicBezTo>
                  <a:pt x="2057" y="8892"/>
                  <a:pt x="2022" y="8821"/>
                  <a:pt x="1996" y="8866"/>
                </a:cubicBezTo>
                <a:close/>
                <a:moveTo>
                  <a:pt x="1528" y="8301"/>
                </a:moveTo>
                <a:cubicBezTo>
                  <a:pt x="1510" y="8327"/>
                  <a:pt x="1536" y="8371"/>
                  <a:pt x="1572" y="8354"/>
                </a:cubicBezTo>
                <a:cubicBezTo>
                  <a:pt x="1581" y="8327"/>
                  <a:pt x="1563" y="8283"/>
                  <a:pt x="1528" y="8301"/>
                </a:cubicBezTo>
                <a:close/>
                <a:moveTo>
                  <a:pt x="839" y="8724"/>
                </a:moveTo>
                <a:cubicBezTo>
                  <a:pt x="848" y="8795"/>
                  <a:pt x="883" y="8795"/>
                  <a:pt x="927" y="8848"/>
                </a:cubicBezTo>
                <a:cubicBezTo>
                  <a:pt x="865" y="8866"/>
                  <a:pt x="945" y="8919"/>
                  <a:pt x="945" y="8919"/>
                </a:cubicBezTo>
                <a:cubicBezTo>
                  <a:pt x="962" y="8954"/>
                  <a:pt x="936" y="8980"/>
                  <a:pt x="962" y="9025"/>
                </a:cubicBezTo>
                <a:cubicBezTo>
                  <a:pt x="1007" y="8972"/>
                  <a:pt x="1042" y="9095"/>
                  <a:pt x="1086" y="9078"/>
                </a:cubicBezTo>
                <a:cubicBezTo>
                  <a:pt x="1104" y="9104"/>
                  <a:pt x="1157" y="9139"/>
                  <a:pt x="1104" y="9148"/>
                </a:cubicBezTo>
                <a:cubicBezTo>
                  <a:pt x="1068" y="9113"/>
                  <a:pt x="1086" y="9069"/>
                  <a:pt x="1042" y="9086"/>
                </a:cubicBezTo>
                <a:cubicBezTo>
                  <a:pt x="1042" y="9122"/>
                  <a:pt x="1060" y="9148"/>
                  <a:pt x="1086" y="9166"/>
                </a:cubicBezTo>
                <a:cubicBezTo>
                  <a:pt x="1095" y="9184"/>
                  <a:pt x="1139" y="9192"/>
                  <a:pt x="1174" y="9210"/>
                </a:cubicBezTo>
                <a:cubicBezTo>
                  <a:pt x="1210" y="9228"/>
                  <a:pt x="1236" y="9254"/>
                  <a:pt x="1219" y="9281"/>
                </a:cubicBezTo>
                <a:cubicBezTo>
                  <a:pt x="1210" y="9272"/>
                  <a:pt x="1192" y="9272"/>
                  <a:pt x="1201" y="9289"/>
                </a:cubicBezTo>
                <a:cubicBezTo>
                  <a:pt x="1254" y="9281"/>
                  <a:pt x="1227" y="9422"/>
                  <a:pt x="1307" y="9378"/>
                </a:cubicBezTo>
                <a:cubicBezTo>
                  <a:pt x="1307" y="9351"/>
                  <a:pt x="1254" y="9325"/>
                  <a:pt x="1272" y="9298"/>
                </a:cubicBezTo>
                <a:cubicBezTo>
                  <a:pt x="1333" y="9369"/>
                  <a:pt x="1360" y="9440"/>
                  <a:pt x="1430" y="9440"/>
                </a:cubicBezTo>
                <a:cubicBezTo>
                  <a:pt x="1439" y="9448"/>
                  <a:pt x="1422" y="9493"/>
                  <a:pt x="1430" y="9493"/>
                </a:cubicBezTo>
                <a:cubicBezTo>
                  <a:pt x="1430" y="9510"/>
                  <a:pt x="1528" y="9572"/>
                  <a:pt x="1528" y="9581"/>
                </a:cubicBezTo>
                <a:cubicBezTo>
                  <a:pt x="1528" y="9581"/>
                  <a:pt x="1510" y="9599"/>
                  <a:pt x="1510" y="9607"/>
                </a:cubicBezTo>
                <a:cubicBezTo>
                  <a:pt x="1536" y="9634"/>
                  <a:pt x="1589" y="9625"/>
                  <a:pt x="1607" y="9660"/>
                </a:cubicBezTo>
                <a:cubicBezTo>
                  <a:pt x="1598" y="9678"/>
                  <a:pt x="1581" y="9696"/>
                  <a:pt x="1598" y="9704"/>
                </a:cubicBezTo>
                <a:cubicBezTo>
                  <a:pt x="1651" y="9704"/>
                  <a:pt x="1625" y="9669"/>
                  <a:pt x="1625" y="9634"/>
                </a:cubicBezTo>
                <a:cubicBezTo>
                  <a:pt x="1704" y="9669"/>
                  <a:pt x="1678" y="9599"/>
                  <a:pt x="1766" y="9643"/>
                </a:cubicBezTo>
                <a:cubicBezTo>
                  <a:pt x="1792" y="9660"/>
                  <a:pt x="1757" y="9687"/>
                  <a:pt x="1810" y="9704"/>
                </a:cubicBezTo>
                <a:cubicBezTo>
                  <a:pt x="1837" y="9687"/>
                  <a:pt x="1863" y="9704"/>
                  <a:pt x="1890" y="9713"/>
                </a:cubicBezTo>
                <a:cubicBezTo>
                  <a:pt x="1987" y="9757"/>
                  <a:pt x="2102" y="9810"/>
                  <a:pt x="2207" y="9881"/>
                </a:cubicBezTo>
                <a:cubicBezTo>
                  <a:pt x="2234" y="9863"/>
                  <a:pt x="2252" y="9846"/>
                  <a:pt x="2296" y="9863"/>
                </a:cubicBezTo>
                <a:cubicBezTo>
                  <a:pt x="2481" y="9925"/>
                  <a:pt x="2561" y="9943"/>
                  <a:pt x="2755" y="9996"/>
                </a:cubicBezTo>
                <a:cubicBezTo>
                  <a:pt x="2799" y="9899"/>
                  <a:pt x="2640" y="9925"/>
                  <a:pt x="2578" y="9908"/>
                </a:cubicBezTo>
                <a:cubicBezTo>
                  <a:pt x="2534" y="9890"/>
                  <a:pt x="2481" y="9863"/>
                  <a:pt x="2437" y="9846"/>
                </a:cubicBezTo>
                <a:cubicBezTo>
                  <a:pt x="2393" y="9819"/>
                  <a:pt x="2358" y="9793"/>
                  <a:pt x="2313" y="9775"/>
                </a:cubicBezTo>
                <a:cubicBezTo>
                  <a:pt x="2305" y="9802"/>
                  <a:pt x="2287" y="9802"/>
                  <a:pt x="2260" y="9802"/>
                </a:cubicBezTo>
                <a:cubicBezTo>
                  <a:pt x="2199" y="9757"/>
                  <a:pt x="2146" y="9740"/>
                  <a:pt x="2093" y="9722"/>
                </a:cubicBezTo>
                <a:cubicBezTo>
                  <a:pt x="2040" y="9704"/>
                  <a:pt x="1987" y="9687"/>
                  <a:pt x="1916" y="9660"/>
                </a:cubicBezTo>
                <a:cubicBezTo>
                  <a:pt x="1925" y="9634"/>
                  <a:pt x="1987" y="9643"/>
                  <a:pt x="1925" y="9616"/>
                </a:cubicBezTo>
                <a:cubicBezTo>
                  <a:pt x="1890" y="9634"/>
                  <a:pt x="1854" y="9607"/>
                  <a:pt x="1819" y="9625"/>
                </a:cubicBezTo>
                <a:cubicBezTo>
                  <a:pt x="1766" y="9581"/>
                  <a:pt x="1713" y="9546"/>
                  <a:pt x="1660" y="9519"/>
                </a:cubicBezTo>
                <a:cubicBezTo>
                  <a:pt x="1616" y="9484"/>
                  <a:pt x="1581" y="9457"/>
                  <a:pt x="1572" y="9422"/>
                </a:cubicBezTo>
                <a:cubicBezTo>
                  <a:pt x="1501" y="9395"/>
                  <a:pt x="1448" y="9342"/>
                  <a:pt x="1430" y="9289"/>
                </a:cubicBezTo>
                <a:cubicBezTo>
                  <a:pt x="1413" y="9316"/>
                  <a:pt x="1386" y="9307"/>
                  <a:pt x="1369" y="9289"/>
                </a:cubicBezTo>
                <a:cubicBezTo>
                  <a:pt x="1342" y="9272"/>
                  <a:pt x="1324" y="9236"/>
                  <a:pt x="1298" y="9236"/>
                </a:cubicBezTo>
                <a:cubicBezTo>
                  <a:pt x="1324" y="9219"/>
                  <a:pt x="1351" y="9254"/>
                  <a:pt x="1377" y="9236"/>
                </a:cubicBezTo>
                <a:cubicBezTo>
                  <a:pt x="1316" y="9210"/>
                  <a:pt x="1324" y="9175"/>
                  <a:pt x="1272" y="9113"/>
                </a:cubicBezTo>
                <a:cubicBezTo>
                  <a:pt x="1245" y="9122"/>
                  <a:pt x="1254" y="9139"/>
                  <a:pt x="1272" y="9157"/>
                </a:cubicBezTo>
                <a:cubicBezTo>
                  <a:pt x="1280" y="9166"/>
                  <a:pt x="1307" y="9184"/>
                  <a:pt x="1289" y="9192"/>
                </a:cubicBezTo>
                <a:cubicBezTo>
                  <a:pt x="1236" y="9228"/>
                  <a:pt x="1236" y="9131"/>
                  <a:pt x="1174" y="9078"/>
                </a:cubicBezTo>
                <a:cubicBezTo>
                  <a:pt x="1157" y="9086"/>
                  <a:pt x="1139" y="9095"/>
                  <a:pt x="1121" y="9069"/>
                </a:cubicBezTo>
                <a:cubicBezTo>
                  <a:pt x="1183" y="9069"/>
                  <a:pt x="1130" y="9060"/>
                  <a:pt x="1104" y="9016"/>
                </a:cubicBezTo>
                <a:cubicBezTo>
                  <a:pt x="1068" y="8945"/>
                  <a:pt x="1042" y="8901"/>
                  <a:pt x="989" y="8892"/>
                </a:cubicBezTo>
                <a:cubicBezTo>
                  <a:pt x="1015" y="8883"/>
                  <a:pt x="1033" y="8874"/>
                  <a:pt x="1051" y="8883"/>
                </a:cubicBezTo>
                <a:cubicBezTo>
                  <a:pt x="1033" y="8813"/>
                  <a:pt x="998" y="8848"/>
                  <a:pt x="962" y="8821"/>
                </a:cubicBezTo>
                <a:cubicBezTo>
                  <a:pt x="945" y="8769"/>
                  <a:pt x="918" y="8724"/>
                  <a:pt x="901" y="8680"/>
                </a:cubicBezTo>
                <a:cubicBezTo>
                  <a:pt x="883" y="8636"/>
                  <a:pt x="874" y="8601"/>
                  <a:pt x="892" y="8583"/>
                </a:cubicBezTo>
                <a:cubicBezTo>
                  <a:pt x="909" y="8574"/>
                  <a:pt x="936" y="8592"/>
                  <a:pt x="927" y="8565"/>
                </a:cubicBezTo>
                <a:cubicBezTo>
                  <a:pt x="901" y="8548"/>
                  <a:pt x="865" y="8557"/>
                  <a:pt x="839" y="8539"/>
                </a:cubicBezTo>
                <a:cubicBezTo>
                  <a:pt x="821" y="8495"/>
                  <a:pt x="865" y="8442"/>
                  <a:pt x="795" y="8442"/>
                </a:cubicBezTo>
                <a:cubicBezTo>
                  <a:pt x="812" y="8521"/>
                  <a:pt x="865" y="8565"/>
                  <a:pt x="830" y="8610"/>
                </a:cubicBezTo>
                <a:cubicBezTo>
                  <a:pt x="812" y="8583"/>
                  <a:pt x="786" y="8539"/>
                  <a:pt x="759" y="8504"/>
                </a:cubicBezTo>
                <a:cubicBezTo>
                  <a:pt x="706" y="8433"/>
                  <a:pt x="751" y="8468"/>
                  <a:pt x="733" y="8406"/>
                </a:cubicBezTo>
                <a:cubicBezTo>
                  <a:pt x="671" y="8380"/>
                  <a:pt x="680" y="8468"/>
                  <a:pt x="724" y="8557"/>
                </a:cubicBezTo>
                <a:cubicBezTo>
                  <a:pt x="759" y="8654"/>
                  <a:pt x="821" y="8733"/>
                  <a:pt x="839" y="8724"/>
                </a:cubicBezTo>
                <a:close/>
                <a:moveTo>
                  <a:pt x="486" y="7921"/>
                </a:moveTo>
                <a:cubicBezTo>
                  <a:pt x="539" y="7921"/>
                  <a:pt x="530" y="7850"/>
                  <a:pt x="494" y="7824"/>
                </a:cubicBezTo>
                <a:cubicBezTo>
                  <a:pt x="442" y="7824"/>
                  <a:pt x="450" y="7894"/>
                  <a:pt x="486" y="7921"/>
                </a:cubicBezTo>
                <a:close/>
                <a:moveTo>
                  <a:pt x="97" y="7373"/>
                </a:moveTo>
                <a:cubicBezTo>
                  <a:pt x="97" y="7435"/>
                  <a:pt x="115" y="7506"/>
                  <a:pt x="97" y="7541"/>
                </a:cubicBezTo>
                <a:cubicBezTo>
                  <a:pt x="115" y="7524"/>
                  <a:pt x="185" y="7462"/>
                  <a:pt x="150" y="7435"/>
                </a:cubicBezTo>
                <a:cubicBezTo>
                  <a:pt x="150" y="7444"/>
                  <a:pt x="150" y="7453"/>
                  <a:pt x="132" y="7453"/>
                </a:cubicBezTo>
                <a:cubicBezTo>
                  <a:pt x="124" y="7418"/>
                  <a:pt x="124" y="7382"/>
                  <a:pt x="97" y="7373"/>
                </a:cubicBezTo>
                <a:close/>
                <a:moveTo>
                  <a:pt x="247" y="7232"/>
                </a:moveTo>
                <a:cubicBezTo>
                  <a:pt x="221" y="7259"/>
                  <a:pt x="238" y="7329"/>
                  <a:pt x="265" y="7347"/>
                </a:cubicBezTo>
                <a:cubicBezTo>
                  <a:pt x="291" y="7320"/>
                  <a:pt x="274" y="7250"/>
                  <a:pt x="247" y="7232"/>
                </a:cubicBezTo>
                <a:close/>
                <a:moveTo>
                  <a:pt x="327" y="7179"/>
                </a:moveTo>
                <a:cubicBezTo>
                  <a:pt x="265" y="7170"/>
                  <a:pt x="283" y="7223"/>
                  <a:pt x="291" y="7267"/>
                </a:cubicBezTo>
                <a:cubicBezTo>
                  <a:pt x="344" y="7294"/>
                  <a:pt x="318" y="7214"/>
                  <a:pt x="327" y="7179"/>
                </a:cubicBezTo>
                <a:close/>
                <a:moveTo>
                  <a:pt x="1192" y="7144"/>
                </a:moveTo>
                <a:cubicBezTo>
                  <a:pt x="1148" y="7188"/>
                  <a:pt x="1210" y="7214"/>
                  <a:pt x="1236" y="7250"/>
                </a:cubicBezTo>
                <a:cubicBezTo>
                  <a:pt x="1236" y="7197"/>
                  <a:pt x="1227" y="7161"/>
                  <a:pt x="1192" y="7144"/>
                </a:cubicBezTo>
                <a:close/>
                <a:moveTo>
                  <a:pt x="1280" y="7117"/>
                </a:moveTo>
                <a:cubicBezTo>
                  <a:pt x="1324" y="7126"/>
                  <a:pt x="1324" y="7091"/>
                  <a:pt x="1324" y="7047"/>
                </a:cubicBezTo>
                <a:cubicBezTo>
                  <a:pt x="1280" y="7038"/>
                  <a:pt x="1280" y="7082"/>
                  <a:pt x="1280" y="7117"/>
                </a:cubicBezTo>
                <a:close/>
                <a:moveTo>
                  <a:pt x="1210" y="6905"/>
                </a:moveTo>
                <a:cubicBezTo>
                  <a:pt x="1201" y="6941"/>
                  <a:pt x="1192" y="6976"/>
                  <a:pt x="1227" y="6985"/>
                </a:cubicBezTo>
                <a:cubicBezTo>
                  <a:pt x="1254" y="6958"/>
                  <a:pt x="1263" y="6897"/>
                  <a:pt x="1210" y="6905"/>
                </a:cubicBezTo>
                <a:close/>
                <a:moveTo>
                  <a:pt x="494" y="6632"/>
                </a:moveTo>
                <a:cubicBezTo>
                  <a:pt x="459" y="6694"/>
                  <a:pt x="521" y="6667"/>
                  <a:pt x="503" y="6720"/>
                </a:cubicBezTo>
                <a:cubicBezTo>
                  <a:pt x="494" y="6755"/>
                  <a:pt x="424" y="6897"/>
                  <a:pt x="486" y="6923"/>
                </a:cubicBezTo>
                <a:cubicBezTo>
                  <a:pt x="503" y="6861"/>
                  <a:pt x="477" y="6782"/>
                  <a:pt x="521" y="6764"/>
                </a:cubicBezTo>
                <a:cubicBezTo>
                  <a:pt x="512" y="6764"/>
                  <a:pt x="521" y="6817"/>
                  <a:pt x="530" y="6782"/>
                </a:cubicBezTo>
                <a:cubicBezTo>
                  <a:pt x="512" y="6764"/>
                  <a:pt x="521" y="6720"/>
                  <a:pt x="530" y="6685"/>
                </a:cubicBezTo>
                <a:cubicBezTo>
                  <a:pt x="530" y="6658"/>
                  <a:pt x="530" y="6623"/>
                  <a:pt x="494" y="6632"/>
                </a:cubicBezTo>
                <a:close/>
                <a:moveTo>
                  <a:pt x="1227" y="6711"/>
                </a:moveTo>
                <a:cubicBezTo>
                  <a:pt x="1236" y="6755"/>
                  <a:pt x="1201" y="6746"/>
                  <a:pt x="1201" y="6782"/>
                </a:cubicBezTo>
                <a:cubicBezTo>
                  <a:pt x="1227" y="6782"/>
                  <a:pt x="1245" y="6782"/>
                  <a:pt x="1263" y="6773"/>
                </a:cubicBezTo>
                <a:cubicBezTo>
                  <a:pt x="1272" y="6738"/>
                  <a:pt x="1254" y="6729"/>
                  <a:pt x="1227" y="6711"/>
                </a:cubicBezTo>
                <a:close/>
                <a:moveTo>
                  <a:pt x="565" y="6058"/>
                </a:moveTo>
                <a:cubicBezTo>
                  <a:pt x="574" y="6164"/>
                  <a:pt x="486" y="6199"/>
                  <a:pt x="530" y="6243"/>
                </a:cubicBezTo>
                <a:cubicBezTo>
                  <a:pt x="556" y="6190"/>
                  <a:pt x="618" y="6208"/>
                  <a:pt x="636" y="6137"/>
                </a:cubicBezTo>
                <a:cubicBezTo>
                  <a:pt x="618" y="6111"/>
                  <a:pt x="600" y="6111"/>
                  <a:pt x="574" y="6120"/>
                </a:cubicBezTo>
                <a:cubicBezTo>
                  <a:pt x="583" y="6093"/>
                  <a:pt x="574" y="6075"/>
                  <a:pt x="565" y="6058"/>
                </a:cubicBezTo>
                <a:close/>
                <a:moveTo>
                  <a:pt x="715" y="5916"/>
                </a:moveTo>
                <a:cubicBezTo>
                  <a:pt x="698" y="5961"/>
                  <a:pt x="715" y="5978"/>
                  <a:pt x="759" y="5987"/>
                </a:cubicBezTo>
                <a:cubicBezTo>
                  <a:pt x="768" y="5943"/>
                  <a:pt x="751" y="5899"/>
                  <a:pt x="715" y="5916"/>
                </a:cubicBezTo>
                <a:close/>
                <a:moveTo>
                  <a:pt x="1095" y="5007"/>
                </a:moveTo>
                <a:cubicBezTo>
                  <a:pt x="1086" y="5025"/>
                  <a:pt x="1077" y="5025"/>
                  <a:pt x="1060" y="5016"/>
                </a:cubicBezTo>
                <a:cubicBezTo>
                  <a:pt x="1024" y="5051"/>
                  <a:pt x="1024" y="5131"/>
                  <a:pt x="1007" y="5122"/>
                </a:cubicBezTo>
                <a:cubicBezTo>
                  <a:pt x="980" y="5104"/>
                  <a:pt x="1033" y="5051"/>
                  <a:pt x="998" y="5042"/>
                </a:cubicBezTo>
                <a:cubicBezTo>
                  <a:pt x="936" y="5086"/>
                  <a:pt x="971" y="5104"/>
                  <a:pt x="954" y="5166"/>
                </a:cubicBezTo>
                <a:cubicBezTo>
                  <a:pt x="1007" y="5157"/>
                  <a:pt x="1007" y="5192"/>
                  <a:pt x="1042" y="5184"/>
                </a:cubicBezTo>
                <a:cubicBezTo>
                  <a:pt x="1051" y="5113"/>
                  <a:pt x="1077" y="5051"/>
                  <a:pt x="1095" y="5007"/>
                </a:cubicBezTo>
                <a:close/>
                <a:moveTo>
                  <a:pt x="1528" y="4018"/>
                </a:moveTo>
                <a:cubicBezTo>
                  <a:pt x="1510" y="4053"/>
                  <a:pt x="1492" y="4045"/>
                  <a:pt x="1475" y="4071"/>
                </a:cubicBezTo>
                <a:cubicBezTo>
                  <a:pt x="1519" y="4080"/>
                  <a:pt x="1492" y="4115"/>
                  <a:pt x="1528" y="4124"/>
                </a:cubicBezTo>
                <a:cubicBezTo>
                  <a:pt x="1554" y="4080"/>
                  <a:pt x="1536" y="4053"/>
                  <a:pt x="1528" y="4018"/>
                </a:cubicBezTo>
                <a:close/>
                <a:moveTo>
                  <a:pt x="1669" y="3815"/>
                </a:moveTo>
                <a:cubicBezTo>
                  <a:pt x="1634" y="3842"/>
                  <a:pt x="1581" y="3842"/>
                  <a:pt x="1581" y="3886"/>
                </a:cubicBezTo>
                <a:cubicBezTo>
                  <a:pt x="1598" y="3894"/>
                  <a:pt x="1616" y="3894"/>
                  <a:pt x="1625" y="3894"/>
                </a:cubicBezTo>
                <a:cubicBezTo>
                  <a:pt x="1625" y="3965"/>
                  <a:pt x="1536" y="3965"/>
                  <a:pt x="1545" y="4009"/>
                </a:cubicBezTo>
                <a:cubicBezTo>
                  <a:pt x="1598" y="4018"/>
                  <a:pt x="1634" y="3930"/>
                  <a:pt x="1678" y="3903"/>
                </a:cubicBezTo>
                <a:cubicBezTo>
                  <a:pt x="1660" y="3886"/>
                  <a:pt x="1625" y="3877"/>
                  <a:pt x="1634" y="3850"/>
                </a:cubicBezTo>
                <a:cubicBezTo>
                  <a:pt x="1660" y="3868"/>
                  <a:pt x="1678" y="3806"/>
                  <a:pt x="1704" y="3815"/>
                </a:cubicBezTo>
                <a:cubicBezTo>
                  <a:pt x="1731" y="3691"/>
                  <a:pt x="1713" y="3771"/>
                  <a:pt x="1669" y="3815"/>
                </a:cubicBezTo>
                <a:close/>
                <a:moveTo>
                  <a:pt x="3841" y="2729"/>
                </a:moveTo>
                <a:cubicBezTo>
                  <a:pt x="3797" y="2773"/>
                  <a:pt x="3762" y="2764"/>
                  <a:pt x="3762" y="2817"/>
                </a:cubicBezTo>
                <a:cubicBezTo>
                  <a:pt x="3779" y="2808"/>
                  <a:pt x="3779" y="2826"/>
                  <a:pt x="3788" y="2844"/>
                </a:cubicBezTo>
                <a:cubicBezTo>
                  <a:pt x="3806" y="2791"/>
                  <a:pt x="3894" y="2808"/>
                  <a:pt x="3841" y="2729"/>
                </a:cubicBezTo>
                <a:close/>
                <a:moveTo>
                  <a:pt x="3841" y="2685"/>
                </a:moveTo>
                <a:cubicBezTo>
                  <a:pt x="3832" y="2676"/>
                  <a:pt x="3814" y="2694"/>
                  <a:pt x="3823" y="2702"/>
                </a:cubicBezTo>
                <a:cubicBezTo>
                  <a:pt x="3850" y="2694"/>
                  <a:pt x="3885" y="2729"/>
                  <a:pt x="3920" y="2702"/>
                </a:cubicBezTo>
                <a:cubicBezTo>
                  <a:pt x="3894" y="2658"/>
                  <a:pt x="3867" y="2702"/>
                  <a:pt x="3841" y="2685"/>
                </a:cubicBezTo>
                <a:close/>
                <a:moveTo>
                  <a:pt x="4026" y="2570"/>
                </a:moveTo>
                <a:cubicBezTo>
                  <a:pt x="3991" y="2570"/>
                  <a:pt x="3947" y="2614"/>
                  <a:pt x="3973" y="2649"/>
                </a:cubicBezTo>
                <a:cubicBezTo>
                  <a:pt x="3991" y="2605"/>
                  <a:pt x="4044" y="2623"/>
                  <a:pt x="4026" y="2570"/>
                </a:cubicBezTo>
                <a:close/>
                <a:moveTo>
                  <a:pt x="3938" y="1970"/>
                </a:moveTo>
                <a:cubicBezTo>
                  <a:pt x="3912" y="2005"/>
                  <a:pt x="3876" y="2040"/>
                  <a:pt x="3876" y="2076"/>
                </a:cubicBezTo>
                <a:cubicBezTo>
                  <a:pt x="3938" y="2049"/>
                  <a:pt x="3938" y="2023"/>
                  <a:pt x="3938" y="1970"/>
                </a:cubicBezTo>
                <a:close/>
                <a:moveTo>
                  <a:pt x="4300" y="2349"/>
                </a:moveTo>
                <a:cubicBezTo>
                  <a:pt x="4247" y="2376"/>
                  <a:pt x="4229" y="2376"/>
                  <a:pt x="4238" y="2420"/>
                </a:cubicBezTo>
                <a:cubicBezTo>
                  <a:pt x="4282" y="2429"/>
                  <a:pt x="4309" y="2385"/>
                  <a:pt x="4300" y="2349"/>
                </a:cubicBezTo>
                <a:close/>
                <a:moveTo>
                  <a:pt x="5024" y="1502"/>
                </a:moveTo>
                <a:cubicBezTo>
                  <a:pt x="4989" y="1510"/>
                  <a:pt x="4954" y="1528"/>
                  <a:pt x="4936" y="1546"/>
                </a:cubicBezTo>
                <a:cubicBezTo>
                  <a:pt x="4954" y="1572"/>
                  <a:pt x="4962" y="1590"/>
                  <a:pt x="4989" y="1599"/>
                </a:cubicBezTo>
                <a:cubicBezTo>
                  <a:pt x="4954" y="1546"/>
                  <a:pt x="5015" y="1537"/>
                  <a:pt x="5024" y="1502"/>
                </a:cubicBezTo>
                <a:close/>
                <a:moveTo>
                  <a:pt x="5130" y="1502"/>
                </a:moveTo>
                <a:cubicBezTo>
                  <a:pt x="5112" y="1502"/>
                  <a:pt x="5059" y="1457"/>
                  <a:pt x="5059" y="1510"/>
                </a:cubicBezTo>
                <a:cubicBezTo>
                  <a:pt x="5121" y="1563"/>
                  <a:pt x="5024" y="1528"/>
                  <a:pt x="5007" y="1555"/>
                </a:cubicBezTo>
                <a:cubicBezTo>
                  <a:pt x="5042" y="1634"/>
                  <a:pt x="5121" y="1546"/>
                  <a:pt x="5130" y="1502"/>
                </a:cubicBezTo>
                <a:close/>
                <a:moveTo>
                  <a:pt x="5810" y="1608"/>
                </a:moveTo>
                <a:cubicBezTo>
                  <a:pt x="5784" y="1590"/>
                  <a:pt x="5704" y="1590"/>
                  <a:pt x="5704" y="1634"/>
                </a:cubicBezTo>
                <a:cubicBezTo>
                  <a:pt x="5739" y="1599"/>
                  <a:pt x="5784" y="1643"/>
                  <a:pt x="5810" y="1608"/>
                </a:cubicBezTo>
                <a:close/>
                <a:moveTo>
                  <a:pt x="6393" y="1555"/>
                </a:moveTo>
                <a:cubicBezTo>
                  <a:pt x="6384" y="1572"/>
                  <a:pt x="6366" y="1581"/>
                  <a:pt x="6340" y="1581"/>
                </a:cubicBezTo>
                <a:cubicBezTo>
                  <a:pt x="6340" y="1634"/>
                  <a:pt x="6366" y="1643"/>
                  <a:pt x="6393" y="1661"/>
                </a:cubicBezTo>
                <a:cubicBezTo>
                  <a:pt x="6384" y="1634"/>
                  <a:pt x="6410" y="1625"/>
                  <a:pt x="6437" y="1625"/>
                </a:cubicBezTo>
                <a:cubicBezTo>
                  <a:pt x="6446" y="1581"/>
                  <a:pt x="6419" y="1563"/>
                  <a:pt x="6393" y="1555"/>
                </a:cubicBezTo>
                <a:close/>
                <a:moveTo>
                  <a:pt x="6525" y="1634"/>
                </a:moveTo>
                <a:cubicBezTo>
                  <a:pt x="6525" y="1590"/>
                  <a:pt x="6499" y="1563"/>
                  <a:pt x="6481" y="1537"/>
                </a:cubicBezTo>
                <a:cubicBezTo>
                  <a:pt x="6490" y="1581"/>
                  <a:pt x="6463" y="1652"/>
                  <a:pt x="6525" y="1634"/>
                </a:cubicBezTo>
                <a:close/>
                <a:moveTo>
                  <a:pt x="6534" y="1325"/>
                </a:moveTo>
                <a:cubicBezTo>
                  <a:pt x="6472" y="1343"/>
                  <a:pt x="6357" y="1325"/>
                  <a:pt x="6340" y="1387"/>
                </a:cubicBezTo>
                <a:cubicBezTo>
                  <a:pt x="6366" y="1413"/>
                  <a:pt x="6357" y="1378"/>
                  <a:pt x="6393" y="1369"/>
                </a:cubicBezTo>
                <a:cubicBezTo>
                  <a:pt x="6437" y="1360"/>
                  <a:pt x="6543" y="1396"/>
                  <a:pt x="6534" y="1325"/>
                </a:cubicBezTo>
                <a:close/>
                <a:moveTo>
                  <a:pt x="7082" y="1484"/>
                </a:moveTo>
                <a:cubicBezTo>
                  <a:pt x="7117" y="1475"/>
                  <a:pt x="7161" y="1475"/>
                  <a:pt x="7170" y="1440"/>
                </a:cubicBezTo>
                <a:cubicBezTo>
                  <a:pt x="7126" y="1440"/>
                  <a:pt x="7134" y="1413"/>
                  <a:pt x="7090" y="1413"/>
                </a:cubicBezTo>
                <a:close/>
                <a:moveTo>
                  <a:pt x="6993" y="1572"/>
                </a:moveTo>
                <a:cubicBezTo>
                  <a:pt x="6958" y="1563"/>
                  <a:pt x="6931" y="1563"/>
                  <a:pt x="6914" y="1581"/>
                </a:cubicBezTo>
                <a:cubicBezTo>
                  <a:pt x="6896" y="1608"/>
                  <a:pt x="6923" y="1678"/>
                  <a:pt x="6940" y="1643"/>
                </a:cubicBezTo>
                <a:cubicBezTo>
                  <a:pt x="6905" y="1616"/>
                  <a:pt x="6976" y="1581"/>
                  <a:pt x="6993" y="1572"/>
                </a:cubicBezTo>
                <a:close/>
                <a:moveTo>
                  <a:pt x="7240" y="1643"/>
                </a:moveTo>
                <a:cubicBezTo>
                  <a:pt x="7196" y="1652"/>
                  <a:pt x="7108" y="1599"/>
                  <a:pt x="7108" y="1661"/>
                </a:cubicBezTo>
                <a:cubicBezTo>
                  <a:pt x="7152" y="1652"/>
                  <a:pt x="7240" y="1705"/>
                  <a:pt x="7240" y="1643"/>
                </a:cubicBezTo>
                <a:close/>
                <a:moveTo>
                  <a:pt x="7240" y="1634"/>
                </a:moveTo>
                <a:cubicBezTo>
                  <a:pt x="7249" y="1563"/>
                  <a:pt x="7108" y="1599"/>
                  <a:pt x="7055" y="1572"/>
                </a:cubicBezTo>
                <a:cubicBezTo>
                  <a:pt x="7046" y="1608"/>
                  <a:pt x="7002" y="1581"/>
                  <a:pt x="7002" y="1616"/>
                </a:cubicBezTo>
                <a:cubicBezTo>
                  <a:pt x="7108" y="1616"/>
                  <a:pt x="7134" y="1590"/>
                  <a:pt x="7240" y="1634"/>
                </a:cubicBezTo>
                <a:close/>
                <a:moveTo>
                  <a:pt x="1536" y="9572"/>
                </a:moveTo>
                <a:cubicBezTo>
                  <a:pt x="1572" y="9546"/>
                  <a:pt x="1616" y="9554"/>
                  <a:pt x="1660" y="9590"/>
                </a:cubicBezTo>
                <a:cubicBezTo>
                  <a:pt x="1642" y="9599"/>
                  <a:pt x="1625" y="9599"/>
                  <a:pt x="1598" y="9581"/>
                </a:cubicBezTo>
                <a:cubicBezTo>
                  <a:pt x="1589" y="9590"/>
                  <a:pt x="1598" y="9599"/>
                  <a:pt x="1607" y="9607"/>
                </a:cubicBezTo>
                <a:cubicBezTo>
                  <a:pt x="1589" y="9616"/>
                  <a:pt x="1563" y="9590"/>
                  <a:pt x="1536" y="9572"/>
                </a:cubicBezTo>
                <a:close/>
                <a:moveTo>
                  <a:pt x="14428" y="4892"/>
                </a:moveTo>
                <a:cubicBezTo>
                  <a:pt x="14375" y="4892"/>
                  <a:pt x="14384" y="4830"/>
                  <a:pt x="14384" y="4786"/>
                </a:cubicBezTo>
                <a:cubicBezTo>
                  <a:pt x="14428" y="4795"/>
                  <a:pt x="14419" y="4857"/>
                  <a:pt x="14428" y="4892"/>
                </a:cubicBezTo>
                <a:close/>
                <a:moveTo>
                  <a:pt x="1801" y="3524"/>
                </a:moveTo>
                <a:cubicBezTo>
                  <a:pt x="1801" y="3471"/>
                  <a:pt x="1872" y="3338"/>
                  <a:pt x="1934" y="3321"/>
                </a:cubicBezTo>
                <a:cubicBezTo>
                  <a:pt x="1987" y="3356"/>
                  <a:pt x="1916" y="3338"/>
                  <a:pt x="1907" y="3356"/>
                </a:cubicBezTo>
                <a:cubicBezTo>
                  <a:pt x="1898" y="3418"/>
                  <a:pt x="1828" y="3488"/>
                  <a:pt x="1801" y="3524"/>
                </a:cubicBezTo>
                <a:close/>
                <a:moveTo>
                  <a:pt x="3532" y="1669"/>
                </a:moveTo>
                <a:cubicBezTo>
                  <a:pt x="3550" y="1643"/>
                  <a:pt x="3567" y="1625"/>
                  <a:pt x="3603" y="1599"/>
                </a:cubicBezTo>
                <a:cubicBezTo>
                  <a:pt x="3629" y="1572"/>
                  <a:pt x="3673" y="1555"/>
                  <a:pt x="3717" y="1519"/>
                </a:cubicBezTo>
                <a:cubicBezTo>
                  <a:pt x="3691" y="1546"/>
                  <a:pt x="3664" y="1581"/>
                  <a:pt x="3629" y="1608"/>
                </a:cubicBezTo>
                <a:cubicBezTo>
                  <a:pt x="3594" y="1634"/>
                  <a:pt x="3558" y="1661"/>
                  <a:pt x="3532" y="1669"/>
                </a:cubicBezTo>
                <a:close/>
                <a:moveTo>
                  <a:pt x="13121" y="3771"/>
                </a:moveTo>
                <a:cubicBezTo>
                  <a:pt x="13033" y="3789"/>
                  <a:pt x="13015" y="3665"/>
                  <a:pt x="12989" y="3612"/>
                </a:cubicBezTo>
                <a:cubicBezTo>
                  <a:pt x="12971" y="3577"/>
                  <a:pt x="12900" y="3532"/>
                  <a:pt x="12945" y="3488"/>
                </a:cubicBezTo>
                <a:cubicBezTo>
                  <a:pt x="12962" y="3541"/>
                  <a:pt x="12997" y="3603"/>
                  <a:pt x="13024" y="3647"/>
                </a:cubicBezTo>
                <a:cubicBezTo>
                  <a:pt x="13059" y="3691"/>
                  <a:pt x="13095" y="3736"/>
                  <a:pt x="13121" y="3771"/>
                </a:cubicBezTo>
                <a:close/>
                <a:moveTo>
                  <a:pt x="14172" y="5501"/>
                </a:moveTo>
                <a:cubicBezTo>
                  <a:pt x="14172" y="5466"/>
                  <a:pt x="14154" y="5466"/>
                  <a:pt x="14154" y="5431"/>
                </a:cubicBezTo>
                <a:cubicBezTo>
                  <a:pt x="14181" y="5413"/>
                  <a:pt x="14225" y="5387"/>
                  <a:pt x="14269" y="5378"/>
                </a:cubicBezTo>
                <a:cubicBezTo>
                  <a:pt x="14251" y="5440"/>
                  <a:pt x="14234" y="5484"/>
                  <a:pt x="14172" y="5501"/>
                </a:cubicBezTo>
                <a:close/>
                <a:moveTo>
                  <a:pt x="13218" y="4062"/>
                </a:moveTo>
                <a:cubicBezTo>
                  <a:pt x="13174" y="4045"/>
                  <a:pt x="13156" y="3939"/>
                  <a:pt x="13112" y="3894"/>
                </a:cubicBezTo>
                <a:cubicBezTo>
                  <a:pt x="13139" y="3903"/>
                  <a:pt x="13165" y="3930"/>
                  <a:pt x="13174" y="3965"/>
                </a:cubicBezTo>
                <a:cubicBezTo>
                  <a:pt x="13192" y="4000"/>
                  <a:pt x="13201" y="4036"/>
                  <a:pt x="13218" y="4062"/>
                </a:cubicBezTo>
                <a:close/>
                <a:moveTo>
                  <a:pt x="12485" y="2932"/>
                </a:moveTo>
                <a:cubicBezTo>
                  <a:pt x="12512" y="2959"/>
                  <a:pt x="12547" y="2994"/>
                  <a:pt x="12582" y="3029"/>
                </a:cubicBezTo>
                <a:cubicBezTo>
                  <a:pt x="12609" y="3056"/>
                  <a:pt x="12644" y="3091"/>
                  <a:pt x="12662" y="3117"/>
                </a:cubicBezTo>
                <a:cubicBezTo>
                  <a:pt x="12591" y="3091"/>
                  <a:pt x="12547" y="3038"/>
                  <a:pt x="12503" y="2985"/>
                </a:cubicBezTo>
                <a:cubicBezTo>
                  <a:pt x="12450" y="2932"/>
                  <a:pt x="12397" y="2861"/>
                  <a:pt x="12318" y="2808"/>
                </a:cubicBezTo>
                <a:cubicBezTo>
                  <a:pt x="12309" y="2764"/>
                  <a:pt x="12432" y="2897"/>
                  <a:pt x="12485" y="2932"/>
                </a:cubicBezTo>
                <a:close/>
                <a:moveTo>
                  <a:pt x="14110" y="5607"/>
                </a:moveTo>
                <a:lnTo>
                  <a:pt x="14092" y="5440"/>
                </a:lnTo>
                <a:cubicBezTo>
                  <a:pt x="14110" y="5475"/>
                  <a:pt x="14181" y="5599"/>
                  <a:pt x="14110" y="5607"/>
                </a:cubicBezTo>
                <a:close/>
                <a:moveTo>
                  <a:pt x="14198" y="6093"/>
                </a:moveTo>
                <a:cubicBezTo>
                  <a:pt x="14163" y="6067"/>
                  <a:pt x="14172" y="6031"/>
                  <a:pt x="14181" y="5987"/>
                </a:cubicBezTo>
                <a:cubicBezTo>
                  <a:pt x="14216" y="6014"/>
                  <a:pt x="14207" y="6049"/>
                  <a:pt x="14198" y="6093"/>
                </a:cubicBezTo>
                <a:close/>
                <a:moveTo>
                  <a:pt x="14154" y="5819"/>
                </a:moveTo>
                <a:cubicBezTo>
                  <a:pt x="14110" y="5749"/>
                  <a:pt x="14137" y="5713"/>
                  <a:pt x="14145" y="5643"/>
                </a:cubicBezTo>
                <a:cubicBezTo>
                  <a:pt x="14181" y="5669"/>
                  <a:pt x="14190" y="5713"/>
                  <a:pt x="14190" y="5775"/>
                </a:cubicBezTo>
                <a:cubicBezTo>
                  <a:pt x="14163" y="5784"/>
                  <a:pt x="14154" y="5793"/>
                  <a:pt x="14154" y="5819"/>
                </a:cubicBezTo>
                <a:close/>
                <a:moveTo>
                  <a:pt x="14119" y="4098"/>
                </a:moveTo>
                <a:cubicBezTo>
                  <a:pt x="14101" y="4018"/>
                  <a:pt x="14057" y="4045"/>
                  <a:pt x="14039" y="3992"/>
                </a:cubicBezTo>
                <a:cubicBezTo>
                  <a:pt x="14110" y="3912"/>
                  <a:pt x="13986" y="3877"/>
                  <a:pt x="13995" y="3833"/>
                </a:cubicBezTo>
                <a:cubicBezTo>
                  <a:pt x="14004" y="3833"/>
                  <a:pt x="14022" y="3842"/>
                  <a:pt x="14039" y="3833"/>
                </a:cubicBezTo>
                <a:cubicBezTo>
                  <a:pt x="14048" y="3868"/>
                  <a:pt x="14101" y="3939"/>
                  <a:pt x="14075" y="3956"/>
                </a:cubicBezTo>
                <a:cubicBezTo>
                  <a:pt x="14101" y="3992"/>
                  <a:pt x="14190" y="4071"/>
                  <a:pt x="14119" y="4098"/>
                </a:cubicBezTo>
                <a:close/>
                <a:moveTo>
                  <a:pt x="4344" y="10923"/>
                </a:moveTo>
                <a:cubicBezTo>
                  <a:pt x="4238" y="10905"/>
                  <a:pt x="4132" y="10870"/>
                  <a:pt x="4009" y="10826"/>
                </a:cubicBezTo>
                <a:cubicBezTo>
                  <a:pt x="4097" y="10826"/>
                  <a:pt x="4212" y="10844"/>
                  <a:pt x="4327" y="10888"/>
                </a:cubicBezTo>
                <a:cubicBezTo>
                  <a:pt x="4353" y="10888"/>
                  <a:pt x="4353" y="10905"/>
                  <a:pt x="4344" y="10923"/>
                </a:cubicBezTo>
                <a:close/>
                <a:moveTo>
                  <a:pt x="1801" y="5802"/>
                </a:moveTo>
                <a:lnTo>
                  <a:pt x="1766" y="5899"/>
                </a:lnTo>
                <a:cubicBezTo>
                  <a:pt x="1739" y="5890"/>
                  <a:pt x="1748" y="5775"/>
                  <a:pt x="1801" y="5802"/>
                </a:cubicBezTo>
                <a:close/>
                <a:moveTo>
                  <a:pt x="7814" y="10499"/>
                </a:moveTo>
                <a:cubicBezTo>
                  <a:pt x="7823" y="10481"/>
                  <a:pt x="7894" y="10481"/>
                  <a:pt x="7920" y="10490"/>
                </a:cubicBezTo>
                <a:cubicBezTo>
                  <a:pt x="7947" y="10499"/>
                  <a:pt x="8009" y="10526"/>
                  <a:pt x="7991" y="10552"/>
                </a:cubicBezTo>
                <a:cubicBezTo>
                  <a:pt x="7920" y="10517"/>
                  <a:pt x="7894" y="10534"/>
                  <a:pt x="7814" y="10499"/>
                </a:cubicBezTo>
                <a:close/>
                <a:moveTo>
                  <a:pt x="1598" y="6490"/>
                </a:moveTo>
                <a:cubicBezTo>
                  <a:pt x="1563" y="6517"/>
                  <a:pt x="1563" y="6588"/>
                  <a:pt x="1545" y="6641"/>
                </a:cubicBezTo>
                <a:cubicBezTo>
                  <a:pt x="1536" y="6694"/>
                  <a:pt x="1554" y="6773"/>
                  <a:pt x="1492" y="6773"/>
                </a:cubicBezTo>
                <a:cubicBezTo>
                  <a:pt x="1510" y="6729"/>
                  <a:pt x="1510" y="6667"/>
                  <a:pt x="1519" y="6605"/>
                </a:cubicBezTo>
                <a:cubicBezTo>
                  <a:pt x="1528" y="6543"/>
                  <a:pt x="1545" y="6490"/>
                  <a:pt x="1598" y="6490"/>
                </a:cubicBezTo>
                <a:close/>
                <a:moveTo>
                  <a:pt x="2737" y="9113"/>
                </a:moveTo>
                <a:cubicBezTo>
                  <a:pt x="2711" y="9051"/>
                  <a:pt x="2843" y="9139"/>
                  <a:pt x="2879" y="9113"/>
                </a:cubicBezTo>
                <a:cubicBezTo>
                  <a:pt x="2870" y="9131"/>
                  <a:pt x="2896" y="9131"/>
                  <a:pt x="2914" y="9139"/>
                </a:cubicBezTo>
                <a:cubicBezTo>
                  <a:pt x="2896" y="9166"/>
                  <a:pt x="2861" y="9157"/>
                  <a:pt x="2817" y="9139"/>
                </a:cubicBezTo>
                <a:cubicBezTo>
                  <a:pt x="2781" y="9131"/>
                  <a:pt x="2755" y="9104"/>
                  <a:pt x="2737" y="9113"/>
                </a:cubicBezTo>
                <a:close/>
                <a:moveTo>
                  <a:pt x="1351" y="7338"/>
                </a:moveTo>
                <a:cubicBezTo>
                  <a:pt x="1360" y="7373"/>
                  <a:pt x="1360" y="7409"/>
                  <a:pt x="1316" y="7418"/>
                </a:cubicBezTo>
                <a:cubicBezTo>
                  <a:pt x="1307" y="7373"/>
                  <a:pt x="1307" y="7338"/>
                  <a:pt x="1351" y="7338"/>
                </a:cubicBezTo>
                <a:close/>
                <a:moveTo>
                  <a:pt x="1483" y="6358"/>
                </a:moveTo>
                <a:cubicBezTo>
                  <a:pt x="1528" y="6367"/>
                  <a:pt x="1457" y="6437"/>
                  <a:pt x="1501" y="6437"/>
                </a:cubicBezTo>
                <a:cubicBezTo>
                  <a:pt x="1457" y="6446"/>
                  <a:pt x="1492" y="6552"/>
                  <a:pt x="1430" y="6535"/>
                </a:cubicBezTo>
                <a:cubicBezTo>
                  <a:pt x="1448" y="6473"/>
                  <a:pt x="1483" y="6437"/>
                  <a:pt x="1483" y="6358"/>
                </a:cubicBezTo>
                <a:close/>
                <a:moveTo>
                  <a:pt x="1634" y="5899"/>
                </a:moveTo>
                <a:cubicBezTo>
                  <a:pt x="1616" y="5969"/>
                  <a:pt x="1572" y="5969"/>
                  <a:pt x="1545" y="6014"/>
                </a:cubicBezTo>
                <a:cubicBezTo>
                  <a:pt x="1536" y="6014"/>
                  <a:pt x="1572" y="5855"/>
                  <a:pt x="1634" y="5899"/>
                </a:cubicBezTo>
                <a:close/>
                <a:moveTo>
                  <a:pt x="1422" y="6393"/>
                </a:moveTo>
                <a:cubicBezTo>
                  <a:pt x="1404" y="6437"/>
                  <a:pt x="1395" y="6490"/>
                  <a:pt x="1351" y="6482"/>
                </a:cubicBezTo>
                <a:cubicBezTo>
                  <a:pt x="1377" y="6464"/>
                  <a:pt x="1369" y="6376"/>
                  <a:pt x="1422" y="6393"/>
                </a:cubicBezTo>
                <a:close/>
                <a:moveTo>
                  <a:pt x="1333" y="6570"/>
                </a:moveTo>
                <a:cubicBezTo>
                  <a:pt x="1377" y="6588"/>
                  <a:pt x="1360" y="6517"/>
                  <a:pt x="1413" y="6543"/>
                </a:cubicBezTo>
                <a:cubicBezTo>
                  <a:pt x="1404" y="6588"/>
                  <a:pt x="1351" y="6579"/>
                  <a:pt x="1351" y="6632"/>
                </a:cubicBezTo>
                <a:cubicBezTo>
                  <a:pt x="1324" y="6632"/>
                  <a:pt x="1324" y="6605"/>
                  <a:pt x="1333" y="6570"/>
                </a:cubicBezTo>
                <a:close/>
                <a:moveTo>
                  <a:pt x="5165" y="11153"/>
                </a:moveTo>
                <a:cubicBezTo>
                  <a:pt x="5121" y="11188"/>
                  <a:pt x="5033" y="11135"/>
                  <a:pt x="4971" y="11117"/>
                </a:cubicBezTo>
                <a:cubicBezTo>
                  <a:pt x="4821" y="11064"/>
                  <a:pt x="4697" y="11020"/>
                  <a:pt x="4565" y="10976"/>
                </a:cubicBezTo>
                <a:cubicBezTo>
                  <a:pt x="4494" y="10958"/>
                  <a:pt x="4388" y="10985"/>
                  <a:pt x="4388" y="10905"/>
                </a:cubicBezTo>
                <a:cubicBezTo>
                  <a:pt x="4512" y="10976"/>
                  <a:pt x="4662" y="10976"/>
                  <a:pt x="4803" y="11029"/>
                </a:cubicBezTo>
                <a:cubicBezTo>
                  <a:pt x="4909" y="11064"/>
                  <a:pt x="5033" y="11117"/>
                  <a:pt x="5165" y="11153"/>
                </a:cubicBezTo>
                <a:close/>
                <a:moveTo>
                  <a:pt x="3735" y="10755"/>
                </a:moveTo>
                <a:cubicBezTo>
                  <a:pt x="3709" y="10746"/>
                  <a:pt x="3603" y="10738"/>
                  <a:pt x="3567" y="10711"/>
                </a:cubicBezTo>
                <a:cubicBezTo>
                  <a:pt x="3620" y="10676"/>
                  <a:pt x="3691" y="10720"/>
                  <a:pt x="3735" y="10755"/>
                </a:cubicBezTo>
                <a:close/>
                <a:moveTo>
                  <a:pt x="2720" y="10490"/>
                </a:moveTo>
                <a:cubicBezTo>
                  <a:pt x="2693" y="10508"/>
                  <a:pt x="2640" y="10490"/>
                  <a:pt x="2587" y="10481"/>
                </a:cubicBezTo>
                <a:cubicBezTo>
                  <a:pt x="2587" y="10420"/>
                  <a:pt x="2675" y="10490"/>
                  <a:pt x="2720" y="10490"/>
                </a:cubicBezTo>
                <a:close/>
                <a:moveTo>
                  <a:pt x="3541" y="10685"/>
                </a:moveTo>
                <a:cubicBezTo>
                  <a:pt x="3532" y="10746"/>
                  <a:pt x="3347" y="10676"/>
                  <a:pt x="3311" y="10649"/>
                </a:cubicBezTo>
                <a:cubicBezTo>
                  <a:pt x="3355" y="10632"/>
                  <a:pt x="3470" y="10685"/>
                  <a:pt x="3541" y="10685"/>
                </a:cubicBezTo>
                <a:close/>
                <a:moveTo>
                  <a:pt x="6437" y="11559"/>
                </a:moveTo>
                <a:cubicBezTo>
                  <a:pt x="6366" y="11576"/>
                  <a:pt x="6331" y="11541"/>
                  <a:pt x="6260" y="11506"/>
                </a:cubicBezTo>
                <a:cubicBezTo>
                  <a:pt x="6296" y="11488"/>
                  <a:pt x="6375" y="11550"/>
                  <a:pt x="6437" y="11559"/>
                </a:cubicBezTo>
                <a:close/>
                <a:moveTo>
                  <a:pt x="7823" y="11930"/>
                </a:moveTo>
                <a:cubicBezTo>
                  <a:pt x="7797" y="11974"/>
                  <a:pt x="7761" y="11921"/>
                  <a:pt x="7717" y="11912"/>
                </a:cubicBezTo>
                <a:cubicBezTo>
                  <a:pt x="7567" y="11877"/>
                  <a:pt x="7355" y="11832"/>
                  <a:pt x="7205" y="11788"/>
                </a:cubicBezTo>
                <a:cubicBezTo>
                  <a:pt x="7258" y="11709"/>
                  <a:pt x="7329" y="11797"/>
                  <a:pt x="7373" y="11806"/>
                </a:cubicBezTo>
                <a:cubicBezTo>
                  <a:pt x="7497" y="11841"/>
                  <a:pt x="7629" y="11868"/>
                  <a:pt x="7823" y="11930"/>
                </a:cubicBezTo>
                <a:close/>
                <a:moveTo>
                  <a:pt x="5386" y="11223"/>
                </a:moveTo>
                <a:cubicBezTo>
                  <a:pt x="5342" y="11267"/>
                  <a:pt x="5165" y="11197"/>
                  <a:pt x="5201" y="11161"/>
                </a:cubicBezTo>
                <a:cubicBezTo>
                  <a:pt x="5245" y="11197"/>
                  <a:pt x="5307" y="11188"/>
                  <a:pt x="5386" y="11223"/>
                </a:cubicBezTo>
                <a:close/>
                <a:moveTo>
                  <a:pt x="6234" y="11488"/>
                </a:moveTo>
                <a:cubicBezTo>
                  <a:pt x="6216" y="11523"/>
                  <a:pt x="6137" y="11488"/>
                  <a:pt x="6128" y="11462"/>
                </a:cubicBezTo>
                <a:cubicBezTo>
                  <a:pt x="6137" y="11435"/>
                  <a:pt x="6199" y="11479"/>
                  <a:pt x="6234" y="11488"/>
                </a:cubicBezTo>
                <a:close/>
                <a:moveTo>
                  <a:pt x="2437" y="4530"/>
                </a:moveTo>
                <a:cubicBezTo>
                  <a:pt x="2455" y="4574"/>
                  <a:pt x="2375" y="4645"/>
                  <a:pt x="2349" y="4698"/>
                </a:cubicBezTo>
                <a:cubicBezTo>
                  <a:pt x="2331" y="4654"/>
                  <a:pt x="2419" y="4583"/>
                  <a:pt x="2437" y="4530"/>
                </a:cubicBezTo>
                <a:close/>
                <a:moveTo>
                  <a:pt x="9889" y="2111"/>
                </a:moveTo>
                <a:cubicBezTo>
                  <a:pt x="9863" y="2129"/>
                  <a:pt x="9810" y="2111"/>
                  <a:pt x="9775" y="2129"/>
                </a:cubicBezTo>
                <a:cubicBezTo>
                  <a:pt x="9783" y="2146"/>
                  <a:pt x="9783" y="2155"/>
                  <a:pt x="9801" y="2164"/>
                </a:cubicBezTo>
                <a:cubicBezTo>
                  <a:pt x="9766" y="2217"/>
                  <a:pt x="9783" y="2129"/>
                  <a:pt x="9739" y="2137"/>
                </a:cubicBezTo>
                <a:cubicBezTo>
                  <a:pt x="9783" y="2111"/>
                  <a:pt x="9863" y="2076"/>
                  <a:pt x="9889" y="2111"/>
                </a:cubicBezTo>
                <a:close/>
                <a:moveTo>
                  <a:pt x="10278" y="2234"/>
                </a:moveTo>
                <a:cubicBezTo>
                  <a:pt x="10243" y="2305"/>
                  <a:pt x="10190" y="2243"/>
                  <a:pt x="10137" y="2217"/>
                </a:cubicBezTo>
                <a:cubicBezTo>
                  <a:pt x="10163" y="2190"/>
                  <a:pt x="10234" y="2234"/>
                  <a:pt x="10278" y="2234"/>
                </a:cubicBezTo>
                <a:close/>
                <a:moveTo>
                  <a:pt x="9695" y="2279"/>
                </a:moveTo>
                <a:cubicBezTo>
                  <a:pt x="9642" y="2270"/>
                  <a:pt x="9589" y="2261"/>
                  <a:pt x="9598" y="2208"/>
                </a:cubicBezTo>
                <a:cubicBezTo>
                  <a:pt x="9607" y="2252"/>
                  <a:pt x="9722" y="2226"/>
                  <a:pt x="9695" y="2279"/>
                </a:cubicBezTo>
                <a:close/>
                <a:moveTo>
                  <a:pt x="10075" y="2332"/>
                </a:moveTo>
                <a:cubicBezTo>
                  <a:pt x="10039" y="2358"/>
                  <a:pt x="9978" y="2305"/>
                  <a:pt x="9969" y="2287"/>
                </a:cubicBezTo>
                <a:cubicBezTo>
                  <a:pt x="9925" y="2279"/>
                  <a:pt x="9907" y="2296"/>
                  <a:pt x="9889" y="2261"/>
                </a:cubicBezTo>
                <a:cubicBezTo>
                  <a:pt x="9951" y="2234"/>
                  <a:pt x="10031" y="2305"/>
                  <a:pt x="10075" y="2332"/>
                </a:cubicBezTo>
                <a:close/>
                <a:moveTo>
                  <a:pt x="9739" y="2164"/>
                </a:moveTo>
                <a:cubicBezTo>
                  <a:pt x="9713" y="2199"/>
                  <a:pt x="9677" y="2155"/>
                  <a:pt x="9651" y="2164"/>
                </a:cubicBezTo>
                <a:cubicBezTo>
                  <a:pt x="9633" y="2164"/>
                  <a:pt x="9624" y="2190"/>
                  <a:pt x="9624" y="2190"/>
                </a:cubicBezTo>
                <a:cubicBezTo>
                  <a:pt x="9598" y="2190"/>
                  <a:pt x="9598" y="2164"/>
                  <a:pt x="9580" y="2164"/>
                </a:cubicBezTo>
                <a:cubicBezTo>
                  <a:pt x="9563" y="2155"/>
                  <a:pt x="9519" y="2208"/>
                  <a:pt x="9466" y="2182"/>
                </a:cubicBezTo>
                <a:cubicBezTo>
                  <a:pt x="9466" y="2137"/>
                  <a:pt x="9510" y="2164"/>
                  <a:pt x="9545" y="2164"/>
                </a:cubicBezTo>
                <a:cubicBezTo>
                  <a:pt x="9545" y="2120"/>
                  <a:pt x="9598" y="2120"/>
                  <a:pt x="9545" y="2093"/>
                </a:cubicBezTo>
                <a:cubicBezTo>
                  <a:pt x="9572" y="2040"/>
                  <a:pt x="9572" y="2111"/>
                  <a:pt x="9589" y="2120"/>
                </a:cubicBezTo>
                <a:cubicBezTo>
                  <a:pt x="9607" y="2120"/>
                  <a:pt x="9598" y="2093"/>
                  <a:pt x="9607" y="2093"/>
                </a:cubicBezTo>
                <a:cubicBezTo>
                  <a:pt x="9642" y="2084"/>
                  <a:pt x="9669" y="2137"/>
                  <a:pt x="9722" y="2129"/>
                </a:cubicBezTo>
                <a:cubicBezTo>
                  <a:pt x="9722" y="2146"/>
                  <a:pt x="9722" y="2155"/>
                  <a:pt x="9739" y="2164"/>
                </a:cubicBezTo>
                <a:close/>
                <a:moveTo>
                  <a:pt x="8786" y="1978"/>
                </a:moveTo>
                <a:cubicBezTo>
                  <a:pt x="8706" y="1952"/>
                  <a:pt x="8680" y="2005"/>
                  <a:pt x="8574" y="1970"/>
                </a:cubicBezTo>
                <a:cubicBezTo>
                  <a:pt x="8591" y="1934"/>
                  <a:pt x="8556" y="1934"/>
                  <a:pt x="8530" y="1925"/>
                </a:cubicBezTo>
                <a:cubicBezTo>
                  <a:pt x="8583" y="1872"/>
                  <a:pt x="8689" y="1890"/>
                  <a:pt x="8742" y="1952"/>
                </a:cubicBezTo>
                <a:cubicBezTo>
                  <a:pt x="8742" y="1917"/>
                  <a:pt x="8715" y="1899"/>
                  <a:pt x="8759" y="1881"/>
                </a:cubicBezTo>
                <a:cubicBezTo>
                  <a:pt x="8680" y="1872"/>
                  <a:pt x="8477" y="1837"/>
                  <a:pt x="8477" y="1749"/>
                </a:cubicBezTo>
                <a:cubicBezTo>
                  <a:pt x="8547" y="1767"/>
                  <a:pt x="8574" y="1811"/>
                  <a:pt x="8644" y="1828"/>
                </a:cubicBezTo>
                <a:cubicBezTo>
                  <a:pt x="8662" y="1837"/>
                  <a:pt x="8706" y="1793"/>
                  <a:pt x="8671" y="1784"/>
                </a:cubicBezTo>
                <a:cubicBezTo>
                  <a:pt x="8786" y="1758"/>
                  <a:pt x="8962" y="1864"/>
                  <a:pt x="9068" y="1846"/>
                </a:cubicBezTo>
                <a:cubicBezTo>
                  <a:pt x="9024" y="1899"/>
                  <a:pt x="8936" y="1872"/>
                  <a:pt x="8900" y="1881"/>
                </a:cubicBezTo>
                <a:cubicBezTo>
                  <a:pt x="8874" y="1908"/>
                  <a:pt x="8953" y="1952"/>
                  <a:pt x="8962" y="1925"/>
                </a:cubicBezTo>
                <a:cubicBezTo>
                  <a:pt x="9015" y="1970"/>
                  <a:pt x="8892" y="1943"/>
                  <a:pt x="8847" y="1934"/>
                </a:cubicBezTo>
                <a:cubicBezTo>
                  <a:pt x="8821" y="1899"/>
                  <a:pt x="8865" y="1890"/>
                  <a:pt x="8883" y="1864"/>
                </a:cubicBezTo>
                <a:cubicBezTo>
                  <a:pt x="8812" y="1855"/>
                  <a:pt x="8786" y="1828"/>
                  <a:pt x="8733" y="1811"/>
                </a:cubicBezTo>
                <a:cubicBezTo>
                  <a:pt x="8706" y="1872"/>
                  <a:pt x="8777" y="1855"/>
                  <a:pt x="8794" y="1872"/>
                </a:cubicBezTo>
                <a:cubicBezTo>
                  <a:pt x="8794" y="1881"/>
                  <a:pt x="8759" y="1890"/>
                  <a:pt x="8768" y="1899"/>
                </a:cubicBezTo>
                <a:cubicBezTo>
                  <a:pt x="8777" y="1908"/>
                  <a:pt x="8830" y="1908"/>
                  <a:pt x="8812" y="1952"/>
                </a:cubicBezTo>
                <a:cubicBezTo>
                  <a:pt x="8794" y="1952"/>
                  <a:pt x="8794" y="1970"/>
                  <a:pt x="8786" y="1978"/>
                </a:cubicBezTo>
                <a:close/>
                <a:moveTo>
                  <a:pt x="9686" y="2385"/>
                </a:moveTo>
                <a:cubicBezTo>
                  <a:pt x="9616" y="2376"/>
                  <a:pt x="9545" y="2411"/>
                  <a:pt x="9483" y="2420"/>
                </a:cubicBezTo>
                <a:cubicBezTo>
                  <a:pt x="9439" y="2420"/>
                  <a:pt x="9466" y="2385"/>
                  <a:pt x="9421" y="2402"/>
                </a:cubicBezTo>
                <a:cubicBezTo>
                  <a:pt x="9324" y="2438"/>
                  <a:pt x="9174" y="2411"/>
                  <a:pt x="8989" y="2393"/>
                </a:cubicBezTo>
                <a:cubicBezTo>
                  <a:pt x="8971" y="2367"/>
                  <a:pt x="8936" y="2358"/>
                  <a:pt x="8927" y="2332"/>
                </a:cubicBezTo>
                <a:cubicBezTo>
                  <a:pt x="8936" y="2261"/>
                  <a:pt x="9033" y="2314"/>
                  <a:pt x="8998" y="2234"/>
                </a:cubicBezTo>
                <a:cubicBezTo>
                  <a:pt x="9068" y="2226"/>
                  <a:pt x="9077" y="2261"/>
                  <a:pt x="9139" y="2252"/>
                </a:cubicBezTo>
                <a:cubicBezTo>
                  <a:pt x="9157" y="2190"/>
                  <a:pt x="9051" y="2190"/>
                  <a:pt x="8980" y="2173"/>
                </a:cubicBezTo>
                <a:cubicBezTo>
                  <a:pt x="8980" y="2146"/>
                  <a:pt x="9006" y="2146"/>
                  <a:pt x="9006" y="2120"/>
                </a:cubicBezTo>
                <a:cubicBezTo>
                  <a:pt x="9086" y="2190"/>
                  <a:pt x="9209" y="2164"/>
                  <a:pt x="9324" y="2199"/>
                </a:cubicBezTo>
                <a:cubicBezTo>
                  <a:pt x="9324" y="2234"/>
                  <a:pt x="9298" y="2226"/>
                  <a:pt x="9271" y="2217"/>
                </a:cubicBezTo>
                <a:cubicBezTo>
                  <a:pt x="9227" y="2217"/>
                  <a:pt x="9209" y="2252"/>
                  <a:pt x="9192" y="2279"/>
                </a:cubicBezTo>
                <a:cubicBezTo>
                  <a:pt x="9236" y="2332"/>
                  <a:pt x="9245" y="2279"/>
                  <a:pt x="9280" y="2261"/>
                </a:cubicBezTo>
                <a:cubicBezTo>
                  <a:pt x="9413" y="2296"/>
                  <a:pt x="9519" y="2367"/>
                  <a:pt x="9624" y="2340"/>
                </a:cubicBezTo>
                <a:cubicBezTo>
                  <a:pt x="9633" y="2367"/>
                  <a:pt x="9651" y="2376"/>
                  <a:pt x="9686" y="2385"/>
                </a:cubicBezTo>
                <a:close/>
                <a:moveTo>
                  <a:pt x="9360" y="2349"/>
                </a:moveTo>
                <a:cubicBezTo>
                  <a:pt x="9360" y="2323"/>
                  <a:pt x="9333" y="2323"/>
                  <a:pt x="9315" y="2305"/>
                </a:cubicBezTo>
                <a:cubicBezTo>
                  <a:pt x="9298" y="2358"/>
                  <a:pt x="9377" y="2358"/>
                  <a:pt x="9421" y="2376"/>
                </a:cubicBezTo>
                <a:cubicBezTo>
                  <a:pt x="9536" y="2393"/>
                  <a:pt x="9413" y="2349"/>
                  <a:pt x="9360" y="2349"/>
                </a:cubicBezTo>
                <a:close/>
                <a:moveTo>
                  <a:pt x="8936" y="2040"/>
                </a:moveTo>
                <a:cubicBezTo>
                  <a:pt x="8945" y="2023"/>
                  <a:pt x="8971" y="2040"/>
                  <a:pt x="8980" y="2014"/>
                </a:cubicBezTo>
                <a:cubicBezTo>
                  <a:pt x="8980" y="1987"/>
                  <a:pt x="8909" y="1996"/>
                  <a:pt x="8874" y="1978"/>
                </a:cubicBezTo>
                <a:cubicBezTo>
                  <a:pt x="8874" y="1996"/>
                  <a:pt x="8900" y="1996"/>
                  <a:pt x="8909" y="2005"/>
                </a:cubicBezTo>
                <a:cubicBezTo>
                  <a:pt x="8909" y="2049"/>
                  <a:pt x="8847" y="2058"/>
                  <a:pt x="8927" y="2067"/>
                </a:cubicBezTo>
                <a:cubicBezTo>
                  <a:pt x="8883" y="2102"/>
                  <a:pt x="8874" y="2084"/>
                  <a:pt x="8821" y="2067"/>
                </a:cubicBezTo>
                <a:cubicBezTo>
                  <a:pt x="8812" y="2058"/>
                  <a:pt x="8865" y="2049"/>
                  <a:pt x="8865" y="2058"/>
                </a:cubicBezTo>
                <a:cubicBezTo>
                  <a:pt x="8874" y="2040"/>
                  <a:pt x="8759" y="2040"/>
                  <a:pt x="8742" y="2031"/>
                </a:cubicBezTo>
                <a:cubicBezTo>
                  <a:pt x="8742" y="1996"/>
                  <a:pt x="8768" y="2005"/>
                  <a:pt x="8803" y="2014"/>
                </a:cubicBezTo>
                <a:cubicBezTo>
                  <a:pt x="8856" y="1961"/>
                  <a:pt x="8945" y="1943"/>
                  <a:pt x="9059" y="1970"/>
                </a:cubicBezTo>
                <a:cubicBezTo>
                  <a:pt x="9042" y="1978"/>
                  <a:pt x="9033" y="1987"/>
                  <a:pt x="9033" y="2014"/>
                </a:cubicBezTo>
                <a:cubicBezTo>
                  <a:pt x="9068" y="1996"/>
                  <a:pt x="9077" y="1943"/>
                  <a:pt x="9148" y="1970"/>
                </a:cubicBezTo>
                <a:cubicBezTo>
                  <a:pt x="9130" y="2014"/>
                  <a:pt x="9139" y="2040"/>
                  <a:pt x="9183" y="2040"/>
                </a:cubicBezTo>
                <a:cubicBezTo>
                  <a:pt x="9148" y="2129"/>
                  <a:pt x="9068" y="2076"/>
                  <a:pt x="8998" y="2084"/>
                </a:cubicBezTo>
                <a:cubicBezTo>
                  <a:pt x="9006" y="2040"/>
                  <a:pt x="9033" y="2058"/>
                  <a:pt x="9006" y="2023"/>
                </a:cubicBezTo>
                <a:cubicBezTo>
                  <a:pt x="8980" y="2023"/>
                  <a:pt x="8989" y="2067"/>
                  <a:pt x="8936" y="2040"/>
                </a:cubicBezTo>
                <a:close/>
                <a:moveTo>
                  <a:pt x="10349" y="2146"/>
                </a:moveTo>
                <a:cubicBezTo>
                  <a:pt x="10340" y="2173"/>
                  <a:pt x="10304" y="2137"/>
                  <a:pt x="10296" y="2164"/>
                </a:cubicBezTo>
                <a:cubicBezTo>
                  <a:pt x="10251" y="2155"/>
                  <a:pt x="10198" y="2137"/>
                  <a:pt x="10163" y="2129"/>
                </a:cubicBezTo>
                <a:cubicBezTo>
                  <a:pt x="10110" y="2111"/>
                  <a:pt x="10039" y="2102"/>
                  <a:pt x="10039" y="2049"/>
                </a:cubicBezTo>
                <a:cubicBezTo>
                  <a:pt x="10084" y="2058"/>
                  <a:pt x="10075" y="2084"/>
                  <a:pt x="10119" y="2084"/>
                </a:cubicBezTo>
                <a:lnTo>
                  <a:pt x="10137" y="2040"/>
                </a:lnTo>
                <a:cubicBezTo>
                  <a:pt x="10101" y="1987"/>
                  <a:pt x="10039" y="2014"/>
                  <a:pt x="9951" y="1987"/>
                </a:cubicBezTo>
                <a:cubicBezTo>
                  <a:pt x="9951" y="1925"/>
                  <a:pt x="10013" y="1970"/>
                  <a:pt x="10048" y="1978"/>
                </a:cubicBezTo>
                <a:cubicBezTo>
                  <a:pt x="10075" y="1978"/>
                  <a:pt x="10110" y="1961"/>
                  <a:pt x="10137" y="1970"/>
                </a:cubicBezTo>
                <a:cubicBezTo>
                  <a:pt x="10225" y="1978"/>
                  <a:pt x="10304" y="2014"/>
                  <a:pt x="10366" y="2014"/>
                </a:cubicBezTo>
                <a:cubicBezTo>
                  <a:pt x="10402" y="2058"/>
                  <a:pt x="10340" y="2031"/>
                  <a:pt x="10331" y="2084"/>
                </a:cubicBezTo>
                <a:cubicBezTo>
                  <a:pt x="10340" y="2014"/>
                  <a:pt x="10207" y="1996"/>
                  <a:pt x="10145" y="2005"/>
                </a:cubicBezTo>
                <a:cubicBezTo>
                  <a:pt x="10145" y="2049"/>
                  <a:pt x="10172" y="2076"/>
                  <a:pt x="10225" y="2102"/>
                </a:cubicBezTo>
                <a:cubicBezTo>
                  <a:pt x="10243" y="2067"/>
                  <a:pt x="10234" y="2049"/>
                  <a:pt x="10190" y="2040"/>
                </a:cubicBezTo>
                <a:cubicBezTo>
                  <a:pt x="10260" y="2023"/>
                  <a:pt x="10296" y="2120"/>
                  <a:pt x="10349" y="2146"/>
                </a:cubicBezTo>
                <a:close/>
                <a:moveTo>
                  <a:pt x="8530" y="1961"/>
                </a:moveTo>
                <a:cubicBezTo>
                  <a:pt x="8441" y="2014"/>
                  <a:pt x="8441" y="1908"/>
                  <a:pt x="8335" y="1908"/>
                </a:cubicBezTo>
                <a:cubicBezTo>
                  <a:pt x="8406" y="1943"/>
                  <a:pt x="8362" y="1961"/>
                  <a:pt x="8291" y="1961"/>
                </a:cubicBezTo>
                <a:cubicBezTo>
                  <a:pt x="8318" y="1890"/>
                  <a:pt x="8229" y="1925"/>
                  <a:pt x="8203" y="1864"/>
                </a:cubicBezTo>
                <a:cubicBezTo>
                  <a:pt x="8221" y="1855"/>
                  <a:pt x="8282" y="1828"/>
                  <a:pt x="8212" y="1819"/>
                </a:cubicBezTo>
                <a:cubicBezTo>
                  <a:pt x="8238" y="1767"/>
                  <a:pt x="8300" y="1828"/>
                  <a:pt x="8353" y="1828"/>
                </a:cubicBezTo>
                <a:cubicBezTo>
                  <a:pt x="8335" y="1864"/>
                  <a:pt x="8256" y="1828"/>
                  <a:pt x="8265" y="1890"/>
                </a:cubicBezTo>
                <a:cubicBezTo>
                  <a:pt x="8282" y="1899"/>
                  <a:pt x="8282" y="1881"/>
                  <a:pt x="8291" y="1864"/>
                </a:cubicBezTo>
                <a:lnTo>
                  <a:pt x="8415" y="1890"/>
                </a:lnTo>
                <a:cubicBezTo>
                  <a:pt x="8441" y="1890"/>
                  <a:pt x="8397" y="1811"/>
                  <a:pt x="8477" y="1837"/>
                </a:cubicBezTo>
                <a:cubicBezTo>
                  <a:pt x="8503" y="1890"/>
                  <a:pt x="8388" y="1934"/>
                  <a:pt x="8530" y="1961"/>
                </a:cubicBezTo>
                <a:close/>
                <a:moveTo>
                  <a:pt x="10790" y="2420"/>
                </a:moveTo>
                <a:cubicBezTo>
                  <a:pt x="10843" y="2446"/>
                  <a:pt x="10817" y="2473"/>
                  <a:pt x="10878" y="2464"/>
                </a:cubicBezTo>
                <a:cubicBezTo>
                  <a:pt x="10870" y="2526"/>
                  <a:pt x="10772" y="2455"/>
                  <a:pt x="10790" y="2420"/>
                </a:cubicBezTo>
                <a:close/>
                <a:moveTo>
                  <a:pt x="13333" y="10552"/>
                </a:moveTo>
                <a:cubicBezTo>
                  <a:pt x="13333" y="10605"/>
                  <a:pt x="13236" y="10676"/>
                  <a:pt x="13201" y="10738"/>
                </a:cubicBezTo>
                <a:cubicBezTo>
                  <a:pt x="13201" y="10685"/>
                  <a:pt x="13298" y="10614"/>
                  <a:pt x="13333" y="10552"/>
                </a:cubicBezTo>
                <a:close/>
                <a:moveTo>
                  <a:pt x="10817" y="2393"/>
                </a:moveTo>
                <a:cubicBezTo>
                  <a:pt x="10781" y="2411"/>
                  <a:pt x="10737" y="2402"/>
                  <a:pt x="10719" y="2446"/>
                </a:cubicBezTo>
                <a:cubicBezTo>
                  <a:pt x="10666" y="2420"/>
                  <a:pt x="10596" y="2411"/>
                  <a:pt x="10605" y="2358"/>
                </a:cubicBezTo>
                <a:cubicBezTo>
                  <a:pt x="10631" y="2402"/>
                  <a:pt x="10702" y="2402"/>
                  <a:pt x="10746" y="2402"/>
                </a:cubicBezTo>
                <a:cubicBezTo>
                  <a:pt x="10746" y="2393"/>
                  <a:pt x="10728" y="2385"/>
                  <a:pt x="10719" y="2385"/>
                </a:cubicBezTo>
                <a:cubicBezTo>
                  <a:pt x="10737" y="2358"/>
                  <a:pt x="10799" y="2367"/>
                  <a:pt x="10817" y="2393"/>
                </a:cubicBezTo>
                <a:close/>
                <a:moveTo>
                  <a:pt x="12582" y="10270"/>
                </a:moveTo>
                <a:cubicBezTo>
                  <a:pt x="12565" y="10252"/>
                  <a:pt x="12574" y="10234"/>
                  <a:pt x="12591" y="10208"/>
                </a:cubicBezTo>
                <a:cubicBezTo>
                  <a:pt x="12565" y="10181"/>
                  <a:pt x="12556" y="10208"/>
                  <a:pt x="12547" y="10172"/>
                </a:cubicBezTo>
                <a:cubicBezTo>
                  <a:pt x="12556" y="10119"/>
                  <a:pt x="12591" y="10084"/>
                  <a:pt x="12618" y="10031"/>
                </a:cubicBezTo>
                <a:cubicBezTo>
                  <a:pt x="12653" y="9961"/>
                  <a:pt x="12680" y="9872"/>
                  <a:pt x="12724" y="9793"/>
                </a:cubicBezTo>
                <a:cubicBezTo>
                  <a:pt x="12733" y="9775"/>
                  <a:pt x="12750" y="9766"/>
                  <a:pt x="12750" y="9766"/>
                </a:cubicBezTo>
                <a:cubicBezTo>
                  <a:pt x="12786" y="9704"/>
                  <a:pt x="12812" y="9625"/>
                  <a:pt x="12830" y="9554"/>
                </a:cubicBezTo>
                <a:cubicBezTo>
                  <a:pt x="12847" y="9484"/>
                  <a:pt x="12865" y="9404"/>
                  <a:pt x="12892" y="9342"/>
                </a:cubicBezTo>
                <a:cubicBezTo>
                  <a:pt x="12900" y="9316"/>
                  <a:pt x="12927" y="9289"/>
                  <a:pt x="12936" y="9263"/>
                </a:cubicBezTo>
                <a:cubicBezTo>
                  <a:pt x="12945" y="9245"/>
                  <a:pt x="12927" y="9210"/>
                  <a:pt x="12936" y="9192"/>
                </a:cubicBezTo>
                <a:cubicBezTo>
                  <a:pt x="12945" y="9175"/>
                  <a:pt x="12971" y="9148"/>
                  <a:pt x="12971" y="9131"/>
                </a:cubicBezTo>
                <a:cubicBezTo>
                  <a:pt x="13006" y="9025"/>
                  <a:pt x="13033" y="8892"/>
                  <a:pt x="13077" y="8786"/>
                </a:cubicBezTo>
                <a:cubicBezTo>
                  <a:pt x="13112" y="8813"/>
                  <a:pt x="13121" y="8777"/>
                  <a:pt x="13156" y="8795"/>
                </a:cubicBezTo>
                <a:cubicBezTo>
                  <a:pt x="13156" y="8733"/>
                  <a:pt x="13121" y="8786"/>
                  <a:pt x="13086" y="8769"/>
                </a:cubicBezTo>
                <a:cubicBezTo>
                  <a:pt x="13103" y="8663"/>
                  <a:pt x="13130" y="8610"/>
                  <a:pt x="13103" y="8548"/>
                </a:cubicBezTo>
                <a:cubicBezTo>
                  <a:pt x="13077" y="8512"/>
                  <a:pt x="13130" y="8512"/>
                  <a:pt x="13130" y="8495"/>
                </a:cubicBezTo>
                <a:cubicBezTo>
                  <a:pt x="13139" y="8459"/>
                  <a:pt x="13103" y="8424"/>
                  <a:pt x="13156" y="8389"/>
                </a:cubicBezTo>
                <a:cubicBezTo>
                  <a:pt x="13059" y="8389"/>
                  <a:pt x="13148" y="8336"/>
                  <a:pt x="13121" y="8301"/>
                </a:cubicBezTo>
                <a:cubicBezTo>
                  <a:pt x="13095" y="8327"/>
                  <a:pt x="13059" y="8327"/>
                  <a:pt x="13033" y="8345"/>
                </a:cubicBezTo>
                <a:cubicBezTo>
                  <a:pt x="13050" y="8371"/>
                  <a:pt x="13086" y="8345"/>
                  <a:pt x="13112" y="8398"/>
                </a:cubicBezTo>
                <a:cubicBezTo>
                  <a:pt x="13103" y="8442"/>
                  <a:pt x="13068" y="8442"/>
                  <a:pt x="13068" y="8495"/>
                </a:cubicBezTo>
                <a:lnTo>
                  <a:pt x="13015" y="8477"/>
                </a:lnTo>
                <a:cubicBezTo>
                  <a:pt x="12989" y="8530"/>
                  <a:pt x="13086" y="8512"/>
                  <a:pt x="13077" y="8574"/>
                </a:cubicBezTo>
                <a:cubicBezTo>
                  <a:pt x="13050" y="8574"/>
                  <a:pt x="13050" y="8548"/>
                  <a:pt x="13024" y="8548"/>
                </a:cubicBezTo>
                <a:cubicBezTo>
                  <a:pt x="12997" y="8601"/>
                  <a:pt x="13059" y="8636"/>
                  <a:pt x="13006" y="8671"/>
                </a:cubicBezTo>
                <a:cubicBezTo>
                  <a:pt x="13024" y="8716"/>
                  <a:pt x="13042" y="8769"/>
                  <a:pt x="13015" y="8848"/>
                </a:cubicBezTo>
                <a:cubicBezTo>
                  <a:pt x="12997" y="8821"/>
                  <a:pt x="12989" y="8786"/>
                  <a:pt x="12997" y="8742"/>
                </a:cubicBezTo>
                <a:cubicBezTo>
                  <a:pt x="12971" y="8751"/>
                  <a:pt x="12953" y="8777"/>
                  <a:pt x="12936" y="8786"/>
                </a:cubicBezTo>
                <a:cubicBezTo>
                  <a:pt x="12927" y="8821"/>
                  <a:pt x="12971" y="8786"/>
                  <a:pt x="12971" y="8786"/>
                </a:cubicBezTo>
                <a:cubicBezTo>
                  <a:pt x="12989" y="8795"/>
                  <a:pt x="12962" y="8813"/>
                  <a:pt x="12971" y="8830"/>
                </a:cubicBezTo>
                <a:cubicBezTo>
                  <a:pt x="12980" y="8857"/>
                  <a:pt x="13033" y="8883"/>
                  <a:pt x="12971" y="8910"/>
                </a:cubicBezTo>
                <a:cubicBezTo>
                  <a:pt x="12927" y="8919"/>
                  <a:pt x="12971" y="8874"/>
                  <a:pt x="12962" y="8857"/>
                </a:cubicBezTo>
                <a:cubicBezTo>
                  <a:pt x="12953" y="8848"/>
                  <a:pt x="12909" y="8848"/>
                  <a:pt x="12909" y="8813"/>
                </a:cubicBezTo>
                <a:cubicBezTo>
                  <a:pt x="12839" y="8848"/>
                  <a:pt x="12865" y="8892"/>
                  <a:pt x="12830" y="8945"/>
                </a:cubicBezTo>
                <a:cubicBezTo>
                  <a:pt x="12900" y="8972"/>
                  <a:pt x="12865" y="8892"/>
                  <a:pt x="12900" y="8892"/>
                </a:cubicBezTo>
                <a:cubicBezTo>
                  <a:pt x="12971" y="8892"/>
                  <a:pt x="12927" y="8945"/>
                  <a:pt x="12953" y="8972"/>
                </a:cubicBezTo>
                <a:cubicBezTo>
                  <a:pt x="12927" y="9016"/>
                  <a:pt x="12927" y="8972"/>
                  <a:pt x="12874" y="8963"/>
                </a:cubicBezTo>
                <a:cubicBezTo>
                  <a:pt x="12839" y="8972"/>
                  <a:pt x="12794" y="8972"/>
                  <a:pt x="12786" y="9033"/>
                </a:cubicBezTo>
                <a:cubicBezTo>
                  <a:pt x="12733" y="9016"/>
                  <a:pt x="12706" y="8954"/>
                  <a:pt x="12768" y="8954"/>
                </a:cubicBezTo>
                <a:cubicBezTo>
                  <a:pt x="12768" y="8910"/>
                  <a:pt x="12724" y="8980"/>
                  <a:pt x="12688" y="8936"/>
                </a:cubicBezTo>
                <a:cubicBezTo>
                  <a:pt x="12662" y="8901"/>
                  <a:pt x="12715" y="8874"/>
                  <a:pt x="12724" y="8839"/>
                </a:cubicBezTo>
                <a:cubicBezTo>
                  <a:pt x="12733" y="8830"/>
                  <a:pt x="12724" y="8804"/>
                  <a:pt x="12733" y="8786"/>
                </a:cubicBezTo>
                <a:cubicBezTo>
                  <a:pt x="12750" y="8716"/>
                  <a:pt x="12803" y="8654"/>
                  <a:pt x="12821" y="8583"/>
                </a:cubicBezTo>
                <a:cubicBezTo>
                  <a:pt x="12830" y="8557"/>
                  <a:pt x="12821" y="8539"/>
                  <a:pt x="12830" y="8521"/>
                </a:cubicBezTo>
                <a:cubicBezTo>
                  <a:pt x="12839" y="8468"/>
                  <a:pt x="12865" y="8415"/>
                  <a:pt x="12883" y="8354"/>
                </a:cubicBezTo>
                <a:cubicBezTo>
                  <a:pt x="12900" y="8301"/>
                  <a:pt x="12918" y="8239"/>
                  <a:pt x="12927" y="8186"/>
                </a:cubicBezTo>
                <a:cubicBezTo>
                  <a:pt x="12936" y="8142"/>
                  <a:pt x="12953" y="8115"/>
                  <a:pt x="12971" y="8080"/>
                </a:cubicBezTo>
                <a:cubicBezTo>
                  <a:pt x="13050" y="7833"/>
                  <a:pt x="13095" y="7568"/>
                  <a:pt x="13165" y="7320"/>
                </a:cubicBezTo>
                <a:cubicBezTo>
                  <a:pt x="13174" y="7294"/>
                  <a:pt x="13201" y="7285"/>
                  <a:pt x="13209" y="7259"/>
                </a:cubicBezTo>
                <a:cubicBezTo>
                  <a:pt x="13227" y="7206"/>
                  <a:pt x="13218" y="7153"/>
                  <a:pt x="13218" y="7091"/>
                </a:cubicBezTo>
                <a:cubicBezTo>
                  <a:pt x="13227" y="7047"/>
                  <a:pt x="13254" y="7020"/>
                  <a:pt x="13227" y="6967"/>
                </a:cubicBezTo>
                <a:cubicBezTo>
                  <a:pt x="13227" y="6923"/>
                  <a:pt x="13271" y="6932"/>
                  <a:pt x="13280" y="6897"/>
                </a:cubicBezTo>
                <a:cubicBezTo>
                  <a:pt x="13254" y="6817"/>
                  <a:pt x="13307" y="6729"/>
                  <a:pt x="13271" y="6641"/>
                </a:cubicBezTo>
                <a:cubicBezTo>
                  <a:pt x="13271" y="6614"/>
                  <a:pt x="13333" y="6641"/>
                  <a:pt x="13315" y="6676"/>
                </a:cubicBezTo>
                <a:cubicBezTo>
                  <a:pt x="13368" y="6623"/>
                  <a:pt x="13298" y="6535"/>
                  <a:pt x="13271" y="6552"/>
                </a:cubicBezTo>
                <a:cubicBezTo>
                  <a:pt x="13289" y="6499"/>
                  <a:pt x="13289" y="6420"/>
                  <a:pt x="13351" y="6411"/>
                </a:cubicBezTo>
                <a:cubicBezTo>
                  <a:pt x="13315" y="6376"/>
                  <a:pt x="13324" y="6323"/>
                  <a:pt x="13333" y="6279"/>
                </a:cubicBezTo>
                <a:cubicBezTo>
                  <a:pt x="13342" y="6226"/>
                  <a:pt x="13351" y="6181"/>
                  <a:pt x="13315" y="6146"/>
                </a:cubicBezTo>
                <a:cubicBezTo>
                  <a:pt x="13298" y="6120"/>
                  <a:pt x="13342" y="6111"/>
                  <a:pt x="13342" y="6102"/>
                </a:cubicBezTo>
                <a:cubicBezTo>
                  <a:pt x="13342" y="6093"/>
                  <a:pt x="13315" y="6075"/>
                  <a:pt x="13324" y="6058"/>
                </a:cubicBezTo>
                <a:cubicBezTo>
                  <a:pt x="13333" y="5987"/>
                  <a:pt x="13351" y="5872"/>
                  <a:pt x="13342" y="5775"/>
                </a:cubicBezTo>
                <a:cubicBezTo>
                  <a:pt x="13342" y="5758"/>
                  <a:pt x="13324" y="5705"/>
                  <a:pt x="13307" y="5705"/>
                </a:cubicBezTo>
                <a:cubicBezTo>
                  <a:pt x="13307" y="5687"/>
                  <a:pt x="13333" y="5687"/>
                  <a:pt x="13351" y="5687"/>
                </a:cubicBezTo>
                <a:cubicBezTo>
                  <a:pt x="13324" y="5599"/>
                  <a:pt x="13315" y="5537"/>
                  <a:pt x="13315" y="5466"/>
                </a:cubicBezTo>
                <a:cubicBezTo>
                  <a:pt x="13315" y="5457"/>
                  <a:pt x="13298" y="5457"/>
                  <a:pt x="13289" y="5457"/>
                </a:cubicBezTo>
                <a:cubicBezTo>
                  <a:pt x="13307" y="5396"/>
                  <a:pt x="13262" y="5378"/>
                  <a:pt x="13298" y="5334"/>
                </a:cubicBezTo>
                <a:cubicBezTo>
                  <a:pt x="13298" y="5298"/>
                  <a:pt x="13262" y="5316"/>
                  <a:pt x="13254" y="5298"/>
                </a:cubicBezTo>
                <a:cubicBezTo>
                  <a:pt x="13271" y="5254"/>
                  <a:pt x="13262" y="5192"/>
                  <a:pt x="13254" y="5131"/>
                </a:cubicBezTo>
                <a:cubicBezTo>
                  <a:pt x="13245" y="5086"/>
                  <a:pt x="13218" y="5016"/>
                  <a:pt x="13209" y="4998"/>
                </a:cubicBezTo>
                <a:cubicBezTo>
                  <a:pt x="13192" y="4972"/>
                  <a:pt x="13165" y="4945"/>
                  <a:pt x="13156" y="4919"/>
                </a:cubicBezTo>
                <a:cubicBezTo>
                  <a:pt x="13139" y="4866"/>
                  <a:pt x="13121" y="4813"/>
                  <a:pt x="13103" y="4769"/>
                </a:cubicBezTo>
                <a:cubicBezTo>
                  <a:pt x="13095" y="4716"/>
                  <a:pt x="13077" y="4671"/>
                  <a:pt x="13068" y="4627"/>
                </a:cubicBezTo>
                <a:cubicBezTo>
                  <a:pt x="13042" y="4539"/>
                  <a:pt x="12953" y="4477"/>
                  <a:pt x="12989" y="4407"/>
                </a:cubicBezTo>
                <a:cubicBezTo>
                  <a:pt x="12971" y="4389"/>
                  <a:pt x="12953" y="4389"/>
                  <a:pt x="12936" y="4362"/>
                </a:cubicBezTo>
                <a:cubicBezTo>
                  <a:pt x="12927" y="4345"/>
                  <a:pt x="12945" y="4336"/>
                  <a:pt x="12936" y="4318"/>
                </a:cubicBezTo>
                <a:cubicBezTo>
                  <a:pt x="12918" y="4292"/>
                  <a:pt x="12874" y="4256"/>
                  <a:pt x="12865" y="4230"/>
                </a:cubicBezTo>
                <a:cubicBezTo>
                  <a:pt x="12847" y="4195"/>
                  <a:pt x="12839" y="4159"/>
                  <a:pt x="12821" y="4115"/>
                </a:cubicBezTo>
                <a:cubicBezTo>
                  <a:pt x="12812" y="4080"/>
                  <a:pt x="12794" y="4045"/>
                  <a:pt x="12768" y="4009"/>
                </a:cubicBezTo>
                <a:cubicBezTo>
                  <a:pt x="12759" y="3992"/>
                  <a:pt x="12750" y="4000"/>
                  <a:pt x="12741" y="3983"/>
                </a:cubicBezTo>
                <a:cubicBezTo>
                  <a:pt x="12724" y="3965"/>
                  <a:pt x="12733" y="3939"/>
                  <a:pt x="12715" y="3912"/>
                </a:cubicBezTo>
                <a:cubicBezTo>
                  <a:pt x="12706" y="3903"/>
                  <a:pt x="12671" y="3894"/>
                  <a:pt x="12662" y="3886"/>
                </a:cubicBezTo>
                <a:cubicBezTo>
                  <a:pt x="12653" y="3877"/>
                  <a:pt x="12662" y="3859"/>
                  <a:pt x="12653" y="3842"/>
                </a:cubicBezTo>
                <a:cubicBezTo>
                  <a:pt x="12644" y="3824"/>
                  <a:pt x="12627" y="3833"/>
                  <a:pt x="12609" y="3806"/>
                </a:cubicBezTo>
                <a:cubicBezTo>
                  <a:pt x="12582" y="3762"/>
                  <a:pt x="12556" y="3718"/>
                  <a:pt x="12530" y="3674"/>
                </a:cubicBezTo>
                <a:cubicBezTo>
                  <a:pt x="12512" y="3656"/>
                  <a:pt x="12494" y="3630"/>
                  <a:pt x="12485" y="3612"/>
                </a:cubicBezTo>
                <a:cubicBezTo>
                  <a:pt x="12468" y="3594"/>
                  <a:pt x="12450" y="3577"/>
                  <a:pt x="12432" y="3559"/>
                </a:cubicBezTo>
                <a:cubicBezTo>
                  <a:pt x="12415" y="3550"/>
                  <a:pt x="12432" y="3532"/>
                  <a:pt x="12415" y="3524"/>
                </a:cubicBezTo>
                <a:cubicBezTo>
                  <a:pt x="12379" y="3488"/>
                  <a:pt x="12309" y="3479"/>
                  <a:pt x="12291" y="3400"/>
                </a:cubicBezTo>
                <a:cubicBezTo>
                  <a:pt x="12220" y="3400"/>
                  <a:pt x="12203" y="3312"/>
                  <a:pt x="12123" y="3259"/>
                </a:cubicBezTo>
                <a:cubicBezTo>
                  <a:pt x="12141" y="3241"/>
                  <a:pt x="12159" y="3285"/>
                  <a:pt x="12176" y="3250"/>
                </a:cubicBezTo>
                <a:cubicBezTo>
                  <a:pt x="12159" y="3232"/>
                  <a:pt x="12132" y="3241"/>
                  <a:pt x="12115" y="3250"/>
                </a:cubicBezTo>
                <a:cubicBezTo>
                  <a:pt x="12115" y="3232"/>
                  <a:pt x="12097" y="3223"/>
                  <a:pt x="12079" y="3206"/>
                </a:cubicBezTo>
                <a:cubicBezTo>
                  <a:pt x="12070" y="3197"/>
                  <a:pt x="12062" y="3188"/>
                  <a:pt x="12053" y="3179"/>
                </a:cubicBezTo>
                <a:cubicBezTo>
                  <a:pt x="12044" y="3170"/>
                  <a:pt x="12035" y="3170"/>
                  <a:pt x="12026" y="3162"/>
                </a:cubicBezTo>
                <a:cubicBezTo>
                  <a:pt x="12000" y="3144"/>
                  <a:pt x="11982" y="3188"/>
                  <a:pt x="11964" y="3179"/>
                </a:cubicBezTo>
                <a:cubicBezTo>
                  <a:pt x="11858" y="3109"/>
                  <a:pt x="11779" y="3029"/>
                  <a:pt x="11673" y="2985"/>
                </a:cubicBezTo>
                <a:cubicBezTo>
                  <a:pt x="11647" y="2976"/>
                  <a:pt x="11620" y="2994"/>
                  <a:pt x="11594" y="2976"/>
                </a:cubicBezTo>
                <a:cubicBezTo>
                  <a:pt x="11558" y="2967"/>
                  <a:pt x="11532" y="2950"/>
                  <a:pt x="11488" y="2923"/>
                </a:cubicBezTo>
                <a:cubicBezTo>
                  <a:pt x="11443" y="2897"/>
                  <a:pt x="11408" y="2879"/>
                  <a:pt x="11364" y="2853"/>
                </a:cubicBezTo>
                <a:cubicBezTo>
                  <a:pt x="11337" y="2844"/>
                  <a:pt x="11293" y="2844"/>
                  <a:pt x="11267" y="2835"/>
                </a:cubicBezTo>
                <a:cubicBezTo>
                  <a:pt x="11240" y="2826"/>
                  <a:pt x="11240" y="2791"/>
                  <a:pt x="11205" y="2782"/>
                </a:cubicBezTo>
                <a:cubicBezTo>
                  <a:pt x="11187" y="2764"/>
                  <a:pt x="11161" y="2773"/>
                  <a:pt x="11134" y="2764"/>
                </a:cubicBezTo>
                <a:cubicBezTo>
                  <a:pt x="11020" y="2720"/>
                  <a:pt x="10896" y="2658"/>
                  <a:pt x="10781" y="2614"/>
                </a:cubicBezTo>
                <a:cubicBezTo>
                  <a:pt x="10790" y="2561"/>
                  <a:pt x="10843" y="2623"/>
                  <a:pt x="10896" y="2632"/>
                </a:cubicBezTo>
                <a:cubicBezTo>
                  <a:pt x="10922" y="2632"/>
                  <a:pt x="11011" y="2597"/>
                  <a:pt x="11002" y="2667"/>
                </a:cubicBezTo>
                <a:cubicBezTo>
                  <a:pt x="11046" y="2694"/>
                  <a:pt x="11055" y="2632"/>
                  <a:pt x="11099" y="2658"/>
                </a:cubicBezTo>
                <a:cubicBezTo>
                  <a:pt x="11090" y="2685"/>
                  <a:pt x="11099" y="2694"/>
                  <a:pt x="11117" y="2711"/>
                </a:cubicBezTo>
                <a:cubicBezTo>
                  <a:pt x="11126" y="2676"/>
                  <a:pt x="11187" y="2667"/>
                  <a:pt x="11214" y="2729"/>
                </a:cubicBezTo>
                <a:cubicBezTo>
                  <a:pt x="11249" y="2685"/>
                  <a:pt x="11161" y="2685"/>
                  <a:pt x="11196" y="2641"/>
                </a:cubicBezTo>
                <a:cubicBezTo>
                  <a:pt x="11293" y="2667"/>
                  <a:pt x="11337" y="2694"/>
                  <a:pt x="11417" y="2711"/>
                </a:cubicBezTo>
                <a:cubicBezTo>
                  <a:pt x="11452" y="2667"/>
                  <a:pt x="11364" y="2667"/>
                  <a:pt x="11408" y="2614"/>
                </a:cubicBezTo>
                <a:cubicBezTo>
                  <a:pt x="11452" y="2649"/>
                  <a:pt x="11505" y="2658"/>
                  <a:pt x="11549" y="2667"/>
                </a:cubicBezTo>
                <a:cubicBezTo>
                  <a:pt x="11567" y="2667"/>
                  <a:pt x="11585" y="2676"/>
                  <a:pt x="11602" y="2685"/>
                </a:cubicBezTo>
                <a:cubicBezTo>
                  <a:pt x="11620" y="2694"/>
                  <a:pt x="11629" y="2711"/>
                  <a:pt x="11638" y="2729"/>
                </a:cubicBezTo>
                <a:cubicBezTo>
                  <a:pt x="11673" y="2738"/>
                  <a:pt x="11682" y="2720"/>
                  <a:pt x="11673" y="2694"/>
                </a:cubicBezTo>
                <a:cubicBezTo>
                  <a:pt x="11708" y="2694"/>
                  <a:pt x="11700" y="2755"/>
                  <a:pt x="11726" y="2720"/>
                </a:cubicBezTo>
                <a:cubicBezTo>
                  <a:pt x="11752" y="2738"/>
                  <a:pt x="11691" y="2755"/>
                  <a:pt x="11682" y="2773"/>
                </a:cubicBezTo>
                <a:cubicBezTo>
                  <a:pt x="11735" y="2773"/>
                  <a:pt x="11779" y="2782"/>
                  <a:pt x="11814" y="2800"/>
                </a:cubicBezTo>
                <a:cubicBezTo>
                  <a:pt x="11850" y="2808"/>
                  <a:pt x="11885" y="2835"/>
                  <a:pt x="11920" y="2870"/>
                </a:cubicBezTo>
                <a:cubicBezTo>
                  <a:pt x="11929" y="2861"/>
                  <a:pt x="11911" y="2853"/>
                  <a:pt x="11911" y="2844"/>
                </a:cubicBezTo>
                <a:cubicBezTo>
                  <a:pt x="11929" y="2861"/>
                  <a:pt x="11973" y="2870"/>
                  <a:pt x="12009" y="2897"/>
                </a:cubicBezTo>
                <a:cubicBezTo>
                  <a:pt x="12053" y="2914"/>
                  <a:pt x="12088" y="2950"/>
                  <a:pt x="12115" y="2985"/>
                </a:cubicBezTo>
                <a:cubicBezTo>
                  <a:pt x="12141" y="3020"/>
                  <a:pt x="12167" y="2959"/>
                  <a:pt x="12203" y="2994"/>
                </a:cubicBezTo>
                <a:cubicBezTo>
                  <a:pt x="12203" y="3020"/>
                  <a:pt x="12220" y="3047"/>
                  <a:pt x="12247" y="3073"/>
                </a:cubicBezTo>
                <a:cubicBezTo>
                  <a:pt x="12265" y="3091"/>
                  <a:pt x="12273" y="3082"/>
                  <a:pt x="12291" y="3073"/>
                </a:cubicBezTo>
                <a:cubicBezTo>
                  <a:pt x="12309" y="3091"/>
                  <a:pt x="12318" y="3144"/>
                  <a:pt x="12362" y="3109"/>
                </a:cubicBezTo>
                <a:cubicBezTo>
                  <a:pt x="12379" y="3082"/>
                  <a:pt x="12309" y="3056"/>
                  <a:pt x="12291" y="3029"/>
                </a:cubicBezTo>
                <a:cubicBezTo>
                  <a:pt x="12318" y="3003"/>
                  <a:pt x="12326" y="2976"/>
                  <a:pt x="12291" y="2959"/>
                </a:cubicBezTo>
                <a:cubicBezTo>
                  <a:pt x="12282" y="2950"/>
                  <a:pt x="12273" y="2959"/>
                  <a:pt x="12265" y="2950"/>
                </a:cubicBezTo>
                <a:cubicBezTo>
                  <a:pt x="12265" y="2967"/>
                  <a:pt x="12273" y="2985"/>
                  <a:pt x="12256" y="3003"/>
                </a:cubicBezTo>
                <a:cubicBezTo>
                  <a:pt x="12132" y="2879"/>
                  <a:pt x="12026" y="2808"/>
                  <a:pt x="11911" y="2755"/>
                </a:cubicBezTo>
                <a:cubicBezTo>
                  <a:pt x="11885" y="2738"/>
                  <a:pt x="11858" y="2720"/>
                  <a:pt x="11832" y="2702"/>
                </a:cubicBezTo>
                <a:cubicBezTo>
                  <a:pt x="11805" y="2694"/>
                  <a:pt x="11779" y="2676"/>
                  <a:pt x="11744" y="2667"/>
                </a:cubicBezTo>
                <a:cubicBezTo>
                  <a:pt x="11717" y="2649"/>
                  <a:pt x="11691" y="2632"/>
                  <a:pt x="11655" y="2614"/>
                </a:cubicBezTo>
                <a:cubicBezTo>
                  <a:pt x="11620" y="2597"/>
                  <a:pt x="11576" y="2579"/>
                  <a:pt x="11541" y="2552"/>
                </a:cubicBezTo>
                <a:cubicBezTo>
                  <a:pt x="11532" y="2535"/>
                  <a:pt x="11541" y="2535"/>
                  <a:pt x="11558" y="2517"/>
                </a:cubicBezTo>
                <a:cubicBezTo>
                  <a:pt x="11461" y="2473"/>
                  <a:pt x="11373" y="2455"/>
                  <a:pt x="11302" y="2411"/>
                </a:cubicBezTo>
                <a:cubicBezTo>
                  <a:pt x="11285" y="2411"/>
                  <a:pt x="11276" y="2438"/>
                  <a:pt x="11258" y="2429"/>
                </a:cubicBezTo>
                <a:cubicBezTo>
                  <a:pt x="11223" y="2402"/>
                  <a:pt x="11179" y="2385"/>
                  <a:pt x="11205" y="2332"/>
                </a:cubicBezTo>
                <a:cubicBezTo>
                  <a:pt x="11161" y="2332"/>
                  <a:pt x="11152" y="2323"/>
                  <a:pt x="11152" y="2376"/>
                </a:cubicBezTo>
                <a:cubicBezTo>
                  <a:pt x="11143" y="2358"/>
                  <a:pt x="11152" y="2332"/>
                  <a:pt x="11117" y="2332"/>
                </a:cubicBezTo>
                <a:cubicBezTo>
                  <a:pt x="11143" y="2279"/>
                  <a:pt x="11205" y="2296"/>
                  <a:pt x="11240" y="2279"/>
                </a:cubicBezTo>
                <a:cubicBezTo>
                  <a:pt x="11293" y="2323"/>
                  <a:pt x="11293" y="2314"/>
                  <a:pt x="11382" y="2340"/>
                </a:cubicBezTo>
                <a:cubicBezTo>
                  <a:pt x="11382" y="2402"/>
                  <a:pt x="11320" y="2332"/>
                  <a:pt x="11311" y="2367"/>
                </a:cubicBezTo>
                <a:cubicBezTo>
                  <a:pt x="11329" y="2411"/>
                  <a:pt x="11435" y="2420"/>
                  <a:pt x="11408" y="2358"/>
                </a:cubicBezTo>
                <a:cubicBezTo>
                  <a:pt x="11461" y="2393"/>
                  <a:pt x="11514" y="2358"/>
                  <a:pt x="11532" y="2402"/>
                </a:cubicBezTo>
                <a:cubicBezTo>
                  <a:pt x="11523" y="2438"/>
                  <a:pt x="11496" y="2420"/>
                  <a:pt x="11479" y="2411"/>
                </a:cubicBezTo>
                <a:cubicBezTo>
                  <a:pt x="11479" y="2464"/>
                  <a:pt x="11567" y="2464"/>
                  <a:pt x="11576" y="2429"/>
                </a:cubicBezTo>
                <a:cubicBezTo>
                  <a:pt x="11611" y="2446"/>
                  <a:pt x="11655" y="2473"/>
                  <a:pt x="11691" y="2491"/>
                </a:cubicBezTo>
                <a:cubicBezTo>
                  <a:pt x="11735" y="2508"/>
                  <a:pt x="11770" y="2526"/>
                  <a:pt x="11814" y="2535"/>
                </a:cubicBezTo>
                <a:cubicBezTo>
                  <a:pt x="11850" y="2561"/>
                  <a:pt x="11858" y="2597"/>
                  <a:pt x="11885" y="2623"/>
                </a:cubicBezTo>
                <a:cubicBezTo>
                  <a:pt x="11903" y="2632"/>
                  <a:pt x="11911" y="2605"/>
                  <a:pt x="11929" y="2614"/>
                </a:cubicBezTo>
                <a:cubicBezTo>
                  <a:pt x="11982" y="2649"/>
                  <a:pt x="12053" y="2685"/>
                  <a:pt x="12123" y="2729"/>
                </a:cubicBezTo>
                <a:cubicBezTo>
                  <a:pt x="12185" y="2773"/>
                  <a:pt x="12238" y="2817"/>
                  <a:pt x="12273" y="2861"/>
                </a:cubicBezTo>
                <a:cubicBezTo>
                  <a:pt x="12256" y="2914"/>
                  <a:pt x="12220" y="2853"/>
                  <a:pt x="12194" y="2844"/>
                </a:cubicBezTo>
                <a:cubicBezTo>
                  <a:pt x="12203" y="2914"/>
                  <a:pt x="12291" y="2888"/>
                  <a:pt x="12326" y="2888"/>
                </a:cubicBezTo>
                <a:cubicBezTo>
                  <a:pt x="12450" y="3038"/>
                  <a:pt x="12547" y="3117"/>
                  <a:pt x="12680" y="3250"/>
                </a:cubicBezTo>
                <a:cubicBezTo>
                  <a:pt x="12662" y="3276"/>
                  <a:pt x="12697" y="3294"/>
                  <a:pt x="12653" y="3294"/>
                </a:cubicBezTo>
                <a:cubicBezTo>
                  <a:pt x="12671" y="3338"/>
                  <a:pt x="12688" y="3303"/>
                  <a:pt x="12715" y="3312"/>
                </a:cubicBezTo>
                <a:cubicBezTo>
                  <a:pt x="12724" y="3338"/>
                  <a:pt x="12741" y="3365"/>
                  <a:pt x="12759" y="3391"/>
                </a:cubicBezTo>
                <a:cubicBezTo>
                  <a:pt x="12777" y="3418"/>
                  <a:pt x="12794" y="3444"/>
                  <a:pt x="12812" y="3471"/>
                </a:cubicBezTo>
                <a:cubicBezTo>
                  <a:pt x="12839" y="3524"/>
                  <a:pt x="12883" y="3568"/>
                  <a:pt x="12909" y="3612"/>
                </a:cubicBezTo>
                <a:cubicBezTo>
                  <a:pt x="12945" y="3656"/>
                  <a:pt x="12989" y="3709"/>
                  <a:pt x="13024" y="3753"/>
                </a:cubicBezTo>
                <a:cubicBezTo>
                  <a:pt x="13042" y="3797"/>
                  <a:pt x="13042" y="3833"/>
                  <a:pt x="13068" y="3868"/>
                </a:cubicBezTo>
                <a:cubicBezTo>
                  <a:pt x="13077" y="3894"/>
                  <a:pt x="13103" y="3912"/>
                  <a:pt x="13112" y="3930"/>
                </a:cubicBezTo>
                <a:cubicBezTo>
                  <a:pt x="13121" y="3947"/>
                  <a:pt x="13103" y="3974"/>
                  <a:pt x="13112" y="4000"/>
                </a:cubicBezTo>
                <a:cubicBezTo>
                  <a:pt x="13121" y="4018"/>
                  <a:pt x="13192" y="4124"/>
                  <a:pt x="13218" y="4151"/>
                </a:cubicBezTo>
                <a:cubicBezTo>
                  <a:pt x="13227" y="4159"/>
                  <a:pt x="13254" y="4151"/>
                  <a:pt x="13262" y="4168"/>
                </a:cubicBezTo>
                <a:cubicBezTo>
                  <a:pt x="13254" y="4212"/>
                  <a:pt x="13262" y="4221"/>
                  <a:pt x="13289" y="4274"/>
                </a:cubicBezTo>
                <a:cubicBezTo>
                  <a:pt x="13307" y="4318"/>
                  <a:pt x="13280" y="4345"/>
                  <a:pt x="13333" y="4354"/>
                </a:cubicBezTo>
                <a:cubicBezTo>
                  <a:pt x="13351" y="4398"/>
                  <a:pt x="13315" y="4415"/>
                  <a:pt x="13342" y="4468"/>
                </a:cubicBezTo>
                <a:cubicBezTo>
                  <a:pt x="13360" y="4460"/>
                  <a:pt x="13351" y="4433"/>
                  <a:pt x="13342" y="4415"/>
                </a:cubicBezTo>
                <a:cubicBezTo>
                  <a:pt x="13404" y="4415"/>
                  <a:pt x="13377" y="4468"/>
                  <a:pt x="13386" y="4504"/>
                </a:cubicBezTo>
                <a:cubicBezTo>
                  <a:pt x="13421" y="4592"/>
                  <a:pt x="13457" y="4680"/>
                  <a:pt x="13483" y="4777"/>
                </a:cubicBezTo>
                <a:cubicBezTo>
                  <a:pt x="13492" y="4822"/>
                  <a:pt x="13510" y="4875"/>
                  <a:pt x="13527" y="4928"/>
                </a:cubicBezTo>
                <a:cubicBezTo>
                  <a:pt x="13536" y="4981"/>
                  <a:pt x="13545" y="5034"/>
                  <a:pt x="13554" y="5095"/>
                </a:cubicBezTo>
                <a:cubicBezTo>
                  <a:pt x="13563" y="5175"/>
                  <a:pt x="13589" y="5307"/>
                  <a:pt x="13616" y="5413"/>
                </a:cubicBezTo>
                <a:cubicBezTo>
                  <a:pt x="13616" y="5440"/>
                  <a:pt x="13598" y="5449"/>
                  <a:pt x="13607" y="5475"/>
                </a:cubicBezTo>
                <a:cubicBezTo>
                  <a:pt x="13616" y="5546"/>
                  <a:pt x="13669" y="5616"/>
                  <a:pt x="13616" y="5660"/>
                </a:cubicBezTo>
                <a:cubicBezTo>
                  <a:pt x="13651" y="5669"/>
                  <a:pt x="13686" y="5811"/>
                  <a:pt x="13660" y="5846"/>
                </a:cubicBezTo>
                <a:cubicBezTo>
                  <a:pt x="13660" y="5855"/>
                  <a:pt x="13642" y="5811"/>
                  <a:pt x="13642" y="5802"/>
                </a:cubicBezTo>
                <a:cubicBezTo>
                  <a:pt x="13616" y="5793"/>
                  <a:pt x="13624" y="5890"/>
                  <a:pt x="13669" y="5864"/>
                </a:cubicBezTo>
                <a:cubicBezTo>
                  <a:pt x="13642" y="5890"/>
                  <a:pt x="13633" y="5934"/>
                  <a:pt x="13642" y="5996"/>
                </a:cubicBezTo>
                <a:cubicBezTo>
                  <a:pt x="13660" y="5996"/>
                  <a:pt x="13660" y="5969"/>
                  <a:pt x="13660" y="5961"/>
                </a:cubicBezTo>
                <a:cubicBezTo>
                  <a:pt x="13695" y="6022"/>
                  <a:pt x="13677" y="6164"/>
                  <a:pt x="13686" y="6252"/>
                </a:cubicBezTo>
                <a:cubicBezTo>
                  <a:pt x="13651" y="6314"/>
                  <a:pt x="13616" y="6384"/>
                  <a:pt x="13633" y="6499"/>
                </a:cubicBezTo>
                <a:cubicBezTo>
                  <a:pt x="13660" y="6490"/>
                  <a:pt x="13633" y="6411"/>
                  <a:pt x="13695" y="6429"/>
                </a:cubicBezTo>
                <a:cubicBezTo>
                  <a:pt x="13677" y="6526"/>
                  <a:pt x="13739" y="6543"/>
                  <a:pt x="13722" y="6641"/>
                </a:cubicBezTo>
                <a:cubicBezTo>
                  <a:pt x="13713" y="6702"/>
                  <a:pt x="13686" y="6773"/>
                  <a:pt x="13686" y="6844"/>
                </a:cubicBezTo>
                <a:cubicBezTo>
                  <a:pt x="13669" y="6835"/>
                  <a:pt x="13677" y="6808"/>
                  <a:pt x="13669" y="6791"/>
                </a:cubicBezTo>
                <a:cubicBezTo>
                  <a:pt x="13633" y="6826"/>
                  <a:pt x="13669" y="6897"/>
                  <a:pt x="13713" y="6861"/>
                </a:cubicBezTo>
                <a:cubicBezTo>
                  <a:pt x="13722" y="6897"/>
                  <a:pt x="13704" y="6923"/>
                  <a:pt x="13677" y="6923"/>
                </a:cubicBezTo>
                <a:cubicBezTo>
                  <a:pt x="13704" y="6967"/>
                  <a:pt x="13695" y="7038"/>
                  <a:pt x="13695" y="7100"/>
                </a:cubicBezTo>
                <a:cubicBezTo>
                  <a:pt x="13686" y="7170"/>
                  <a:pt x="13677" y="7241"/>
                  <a:pt x="13686" y="7303"/>
                </a:cubicBezTo>
                <a:cubicBezTo>
                  <a:pt x="13642" y="7241"/>
                  <a:pt x="13616" y="7365"/>
                  <a:pt x="13642" y="7400"/>
                </a:cubicBezTo>
                <a:cubicBezTo>
                  <a:pt x="13695" y="7391"/>
                  <a:pt x="13607" y="7312"/>
                  <a:pt x="13677" y="7338"/>
                </a:cubicBezTo>
                <a:cubicBezTo>
                  <a:pt x="13669" y="7488"/>
                  <a:pt x="13633" y="7682"/>
                  <a:pt x="13616" y="7788"/>
                </a:cubicBezTo>
                <a:cubicBezTo>
                  <a:pt x="13598" y="7780"/>
                  <a:pt x="13589" y="7797"/>
                  <a:pt x="13571" y="7797"/>
                </a:cubicBezTo>
                <a:lnTo>
                  <a:pt x="13607" y="7859"/>
                </a:lnTo>
                <a:cubicBezTo>
                  <a:pt x="13598" y="7921"/>
                  <a:pt x="13580" y="8000"/>
                  <a:pt x="13571" y="8062"/>
                </a:cubicBezTo>
                <a:cubicBezTo>
                  <a:pt x="13563" y="8124"/>
                  <a:pt x="13545" y="8186"/>
                  <a:pt x="13527" y="8248"/>
                </a:cubicBezTo>
                <a:cubicBezTo>
                  <a:pt x="13510" y="8309"/>
                  <a:pt x="13492" y="8362"/>
                  <a:pt x="13474" y="8433"/>
                </a:cubicBezTo>
                <a:cubicBezTo>
                  <a:pt x="13465" y="8459"/>
                  <a:pt x="13474" y="8495"/>
                  <a:pt x="13465" y="8530"/>
                </a:cubicBezTo>
                <a:cubicBezTo>
                  <a:pt x="13430" y="8663"/>
                  <a:pt x="13351" y="8892"/>
                  <a:pt x="13307" y="9051"/>
                </a:cubicBezTo>
                <a:cubicBezTo>
                  <a:pt x="13289" y="9104"/>
                  <a:pt x="13298" y="9157"/>
                  <a:pt x="13280" y="9201"/>
                </a:cubicBezTo>
                <a:cubicBezTo>
                  <a:pt x="13254" y="9307"/>
                  <a:pt x="13209" y="9387"/>
                  <a:pt x="13174" y="9484"/>
                </a:cubicBezTo>
                <a:cubicBezTo>
                  <a:pt x="13148" y="9546"/>
                  <a:pt x="13130" y="9599"/>
                  <a:pt x="13112" y="9660"/>
                </a:cubicBezTo>
                <a:cubicBezTo>
                  <a:pt x="13086" y="9722"/>
                  <a:pt x="13068" y="9775"/>
                  <a:pt x="13042" y="9828"/>
                </a:cubicBezTo>
                <a:cubicBezTo>
                  <a:pt x="13033" y="9855"/>
                  <a:pt x="13015" y="9846"/>
                  <a:pt x="12997" y="9872"/>
                </a:cubicBezTo>
                <a:cubicBezTo>
                  <a:pt x="12989" y="9899"/>
                  <a:pt x="12997" y="9916"/>
                  <a:pt x="12989" y="9934"/>
                </a:cubicBezTo>
                <a:cubicBezTo>
                  <a:pt x="12962" y="9969"/>
                  <a:pt x="12918" y="9987"/>
                  <a:pt x="12936" y="10040"/>
                </a:cubicBezTo>
                <a:cubicBezTo>
                  <a:pt x="12839" y="10190"/>
                  <a:pt x="12839" y="10217"/>
                  <a:pt x="12724" y="10349"/>
                </a:cubicBezTo>
                <a:cubicBezTo>
                  <a:pt x="12697" y="10331"/>
                  <a:pt x="12706" y="10314"/>
                  <a:pt x="12680" y="10296"/>
                </a:cubicBezTo>
                <a:cubicBezTo>
                  <a:pt x="12706" y="10270"/>
                  <a:pt x="12733" y="10234"/>
                  <a:pt x="12750" y="10208"/>
                </a:cubicBezTo>
                <a:cubicBezTo>
                  <a:pt x="12768" y="10190"/>
                  <a:pt x="12715" y="10172"/>
                  <a:pt x="12697" y="10155"/>
                </a:cubicBezTo>
                <a:cubicBezTo>
                  <a:pt x="12671" y="10172"/>
                  <a:pt x="12706" y="10181"/>
                  <a:pt x="12697" y="10208"/>
                </a:cubicBezTo>
                <a:cubicBezTo>
                  <a:pt x="12680" y="10234"/>
                  <a:pt x="12671" y="10199"/>
                  <a:pt x="12662" y="10208"/>
                </a:cubicBezTo>
                <a:cubicBezTo>
                  <a:pt x="12635" y="10217"/>
                  <a:pt x="12644" y="10243"/>
                  <a:pt x="12644" y="10243"/>
                </a:cubicBezTo>
                <a:cubicBezTo>
                  <a:pt x="12627" y="10270"/>
                  <a:pt x="12582" y="10234"/>
                  <a:pt x="12582" y="10270"/>
                </a:cubicBezTo>
                <a:close/>
                <a:moveTo>
                  <a:pt x="12167" y="2835"/>
                </a:moveTo>
                <a:cubicBezTo>
                  <a:pt x="12141" y="2817"/>
                  <a:pt x="12159" y="2738"/>
                  <a:pt x="12106" y="2764"/>
                </a:cubicBezTo>
                <a:cubicBezTo>
                  <a:pt x="12132" y="2782"/>
                  <a:pt x="12115" y="2861"/>
                  <a:pt x="12167" y="2835"/>
                </a:cubicBezTo>
                <a:close/>
                <a:moveTo>
                  <a:pt x="11549" y="2738"/>
                </a:moveTo>
                <a:cubicBezTo>
                  <a:pt x="11523" y="2711"/>
                  <a:pt x="11488" y="2694"/>
                  <a:pt x="11452" y="2667"/>
                </a:cubicBezTo>
                <a:cubicBezTo>
                  <a:pt x="11426" y="2711"/>
                  <a:pt x="11496" y="2782"/>
                  <a:pt x="11514" y="2773"/>
                </a:cubicBezTo>
                <a:cubicBezTo>
                  <a:pt x="11479" y="2747"/>
                  <a:pt x="11541" y="2755"/>
                  <a:pt x="11549" y="2738"/>
                </a:cubicBezTo>
                <a:close/>
                <a:moveTo>
                  <a:pt x="11594" y="2950"/>
                </a:moveTo>
                <a:cubicBezTo>
                  <a:pt x="11611" y="2906"/>
                  <a:pt x="11549" y="2853"/>
                  <a:pt x="11514" y="2870"/>
                </a:cubicBezTo>
                <a:cubicBezTo>
                  <a:pt x="11541" y="2906"/>
                  <a:pt x="11549" y="2932"/>
                  <a:pt x="11594" y="2950"/>
                </a:cubicBezTo>
                <a:close/>
                <a:moveTo>
                  <a:pt x="11982" y="3126"/>
                </a:moveTo>
                <a:cubicBezTo>
                  <a:pt x="11964" y="3109"/>
                  <a:pt x="11920" y="3038"/>
                  <a:pt x="11885" y="3073"/>
                </a:cubicBezTo>
                <a:cubicBezTo>
                  <a:pt x="11929" y="3082"/>
                  <a:pt x="11929" y="3144"/>
                  <a:pt x="11982" y="3126"/>
                </a:cubicBezTo>
                <a:close/>
                <a:moveTo>
                  <a:pt x="12450" y="3091"/>
                </a:moveTo>
                <a:cubicBezTo>
                  <a:pt x="12459" y="3056"/>
                  <a:pt x="12344" y="3020"/>
                  <a:pt x="12362" y="3047"/>
                </a:cubicBezTo>
                <a:cubicBezTo>
                  <a:pt x="12379" y="3038"/>
                  <a:pt x="12388" y="3056"/>
                  <a:pt x="12406" y="3073"/>
                </a:cubicBezTo>
                <a:cubicBezTo>
                  <a:pt x="12424" y="3091"/>
                  <a:pt x="12441" y="3100"/>
                  <a:pt x="12450" y="3091"/>
                </a:cubicBezTo>
                <a:close/>
                <a:moveTo>
                  <a:pt x="12821" y="4018"/>
                </a:moveTo>
                <a:cubicBezTo>
                  <a:pt x="12812" y="3974"/>
                  <a:pt x="12803" y="3947"/>
                  <a:pt x="12759" y="3939"/>
                </a:cubicBezTo>
                <a:cubicBezTo>
                  <a:pt x="12768" y="3965"/>
                  <a:pt x="12768" y="4036"/>
                  <a:pt x="12821" y="4018"/>
                </a:cubicBezTo>
                <a:close/>
                <a:moveTo>
                  <a:pt x="13024" y="4389"/>
                </a:moveTo>
                <a:cubicBezTo>
                  <a:pt x="13059" y="4371"/>
                  <a:pt x="12997" y="4362"/>
                  <a:pt x="12980" y="4362"/>
                </a:cubicBezTo>
                <a:lnTo>
                  <a:pt x="13033" y="4486"/>
                </a:lnTo>
                <a:cubicBezTo>
                  <a:pt x="13086" y="4477"/>
                  <a:pt x="13033" y="4424"/>
                  <a:pt x="13024" y="4389"/>
                </a:cubicBezTo>
                <a:close/>
                <a:moveTo>
                  <a:pt x="13518" y="6173"/>
                </a:moveTo>
                <a:cubicBezTo>
                  <a:pt x="13527" y="6120"/>
                  <a:pt x="13501" y="6111"/>
                  <a:pt x="13474" y="6093"/>
                </a:cubicBezTo>
                <a:cubicBezTo>
                  <a:pt x="13474" y="6137"/>
                  <a:pt x="13483" y="6181"/>
                  <a:pt x="13518" y="6173"/>
                </a:cubicBezTo>
                <a:close/>
                <a:moveTo>
                  <a:pt x="13660" y="6252"/>
                </a:moveTo>
                <a:cubicBezTo>
                  <a:pt x="13642" y="6190"/>
                  <a:pt x="13713" y="6049"/>
                  <a:pt x="13633" y="6040"/>
                </a:cubicBezTo>
                <a:cubicBezTo>
                  <a:pt x="13616" y="6102"/>
                  <a:pt x="13633" y="6067"/>
                  <a:pt x="13651" y="6084"/>
                </a:cubicBezTo>
                <a:cubicBezTo>
                  <a:pt x="13704" y="6137"/>
                  <a:pt x="13563" y="6243"/>
                  <a:pt x="13660" y="6252"/>
                </a:cubicBezTo>
                <a:close/>
                <a:moveTo>
                  <a:pt x="13695" y="6605"/>
                </a:moveTo>
                <a:cubicBezTo>
                  <a:pt x="13722" y="6579"/>
                  <a:pt x="13704" y="6508"/>
                  <a:pt x="13651" y="6508"/>
                </a:cubicBezTo>
                <a:cubicBezTo>
                  <a:pt x="13642" y="6570"/>
                  <a:pt x="13677" y="6579"/>
                  <a:pt x="13695" y="6605"/>
                </a:cubicBezTo>
                <a:close/>
                <a:moveTo>
                  <a:pt x="13669" y="6641"/>
                </a:moveTo>
                <a:cubicBezTo>
                  <a:pt x="13669" y="6685"/>
                  <a:pt x="13633" y="6685"/>
                  <a:pt x="13633" y="6738"/>
                </a:cubicBezTo>
                <a:cubicBezTo>
                  <a:pt x="13686" y="6755"/>
                  <a:pt x="13695" y="6658"/>
                  <a:pt x="13669" y="6641"/>
                </a:cubicBezTo>
                <a:close/>
                <a:moveTo>
                  <a:pt x="13271" y="7303"/>
                </a:moveTo>
                <a:lnTo>
                  <a:pt x="13280" y="7241"/>
                </a:lnTo>
                <a:cubicBezTo>
                  <a:pt x="13209" y="7206"/>
                  <a:pt x="13218" y="7312"/>
                  <a:pt x="13271" y="7303"/>
                </a:cubicBezTo>
                <a:close/>
                <a:moveTo>
                  <a:pt x="13262" y="7532"/>
                </a:moveTo>
                <a:cubicBezTo>
                  <a:pt x="13254" y="7453"/>
                  <a:pt x="13342" y="7497"/>
                  <a:pt x="13342" y="7418"/>
                </a:cubicBezTo>
                <a:cubicBezTo>
                  <a:pt x="13289" y="7418"/>
                  <a:pt x="13280" y="7471"/>
                  <a:pt x="13254" y="7488"/>
                </a:cubicBezTo>
                <a:cubicBezTo>
                  <a:pt x="13201" y="7497"/>
                  <a:pt x="13245" y="7435"/>
                  <a:pt x="13201" y="7453"/>
                </a:cubicBezTo>
                <a:cubicBezTo>
                  <a:pt x="13192" y="7497"/>
                  <a:pt x="13236" y="7515"/>
                  <a:pt x="13262" y="7532"/>
                </a:cubicBezTo>
                <a:close/>
                <a:moveTo>
                  <a:pt x="13033" y="8000"/>
                </a:moveTo>
                <a:lnTo>
                  <a:pt x="13015" y="8053"/>
                </a:lnTo>
                <a:cubicBezTo>
                  <a:pt x="13068" y="8080"/>
                  <a:pt x="13086" y="8000"/>
                  <a:pt x="13033" y="8000"/>
                </a:cubicBezTo>
                <a:close/>
                <a:moveTo>
                  <a:pt x="13156" y="8124"/>
                </a:moveTo>
                <a:cubicBezTo>
                  <a:pt x="13174" y="8080"/>
                  <a:pt x="13174" y="8044"/>
                  <a:pt x="13148" y="8018"/>
                </a:cubicBezTo>
                <a:cubicBezTo>
                  <a:pt x="13139" y="8036"/>
                  <a:pt x="13130" y="8044"/>
                  <a:pt x="13112" y="8044"/>
                </a:cubicBezTo>
                <a:cubicBezTo>
                  <a:pt x="13103" y="8089"/>
                  <a:pt x="13121" y="8106"/>
                  <a:pt x="13156" y="8124"/>
                </a:cubicBezTo>
                <a:close/>
                <a:moveTo>
                  <a:pt x="12830" y="8848"/>
                </a:moveTo>
                <a:cubicBezTo>
                  <a:pt x="12794" y="8874"/>
                  <a:pt x="12741" y="8866"/>
                  <a:pt x="12715" y="8901"/>
                </a:cubicBezTo>
                <a:cubicBezTo>
                  <a:pt x="12759" y="8945"/>
                  <a:pt x="12777" y="8883"/>
                  <a:pt x="12794" y="8866"/>
                </a:cubicBezTo>
                <a:cubicBezTo>
                  <a:pt x="12794" y="8866"/>
                  <a:pt x="12812" y="8883"/>
                  <a:pt x="12821" y="8883"/>
                </a:cubicBezTo>
                <a:cubicBezTo>
                  <a:pt x="12821" y="8883"/>
                  <a:pt x="12847" y="8857"/>
                  <a:pt x="12847" y="8857"/>
                </a:cubicBezTo>
                <a:cubicBezTo>
                  <a:pt x="12865" y="8839"/>
                  <a:pt x="12865" y="8821"/>
                  <a:pt x="12883" y="8804"/>
                </a:cubicBezTo>
                <a:cubicBezTo>
                  <a:pt x="12839" y="8777"/>
                  <a:pt x="12847" y="8830"/>
                  <a:pt x="12830" y="8848"/>
                </a:cubicBezTo>
                <a:close/>
                <a:moveTo>
                  <a:pt x="12821" y="8742"/>
                </a:moveTo>
                <a:lnTo>
                  <a:pt x="12847" y="8671"/>
                </a:lnTo>
                <a:cubicBezTo>
                  <a:pt x="12803" y="8636"/>
                  <a:pt x="12768" y="8742"/>
                  <a:pt x="12821" y="8742"/>
                </a:cubicBezTo>
                <a:close/>
                <a:moveTo>
                  <a:pt x="12962" y="8645"/>
                </a:moveTo>
                <a:cubicBezTo>
                  <a:pt x="12883" y="8627"/>
                  <a:pt x="12927" y="8716"/>
                  <a:pt x="12874" y="8724"/>
                </a:cubicBezTo>
                <a:cubicBezTo>
                  <a:pt x="12909" y="8733"/>
                  <a:pt x="12874" y="8769"/>
                  <a:pt x="12900" y="8777"/>
                </a:cubicBezTo>
                <a:cubicBezTo>
                  <a:pt x="12936" y="8733"/>
                  <a:pt x="12918" y="8698"/>
                  <a:pt x="12962" y="8645"/>
                </a:cubicBezTo>
                <a:close/>
                <a:moveTo>
                  <a:pt x="12865" y="8486"/>
                </a:moveTo>
                <a:cubicBezTo>
                  <a:pt x="12839" y="8521"/>
                  <a:pt x="12874" y="8539"/>
                  <a:pt x="12874" y="8565"/>
                </a:cubicBezTo>
                <a:cubicBezTo>
                  <a:pt x="12874" y="8583"/>
                  <a:pt x="12803" y="8627"/>
                  <a:pt x="12865" y="8645"/>
                </a:cubicBezTo>
                <a:cubicBezTo>
                  <a:pt x="12900" y="8627"/>
                  <a:pt x="12927" y="8504"/>
                  <a:pt x="12865" y="8486"/>
                </a:cubicBezTo>
                <a:close/>
                <a:moveTo>
                  <a:pt x="12953" y="8265"/>
                </a:moveTo>
                <a:cubicBezTo>
                  <a:pt x="12953" y="8301"/>
                  <a:pt x="12953" y="8345"/>
                  <a:pt x="12997" y="8354"/>
                </a:cubicBezTo>
                <a:cubicBezTo>
                  <a:pt x="12997" y="8309"/>
                  <a:pt x="13006" y="8274"/>
                  <a:pt x="12953" y="8265"/>
                </a:cubicBezTo>
                <a:close/>
                <a:moveTo>
                  <a:pt x="12847" y="9863"/>
                </a:moveTo>
                <a:cubicBezTo>
                  <a:pt x="12874" y="9872"/>
                  <a:pt x="12909" y="9899"/>
                  <a:pt x="12927" y="9863"/>
                </a:cubicBezTo>
                <a:cubicBezTo>
                  <a:pt x="12909" y="9819"/>
                  <a:pt x="12900" y="9810"/>
                  <a:pt x="12847" y="9802"/>
                </a:cubicBezTo>
                <a:cubicBezTo>
                  <a:pt x="12821" y="9828"/>
                  <a:pt x="12865" y="9846"/>
                  <a:pt x="12847" y="9863"/>
                </a:cubicBezTo>
                <a:close/>
                <a:moveTo>
                  <a:pt x="12830" y="10084"/>
                </a:moveTo>
                <a:cubicBezTo>
                  <a:pt x="12839" y="10066"/>
                  <a:pt x="12856" y="10075"/>
                  <a:pt x="12865" y="10075"/>
                </a:cubicBezTo>
                <a:cubicBezTo>
                  <a:pt x="12856" y="10084"/>
                  <a:pt x="12847" y="10111"/>
                  <a:pt x="12874" y="10093"/>
                </a:cubicBezTo>
                <a:cubicBezTo>
                  <a:pt x="12856" y="10049"/>
                  <a:pt x="12909" y="10058"/>
                  <a:pt x="12927" y="10005"/>
                </a:cubicBezTo>
                <a:cubicBezTo>
                  <a:pt x="12874" y="9969"/>
                  <a:pt x="12865" y="10031"/>
                  <a:pt x="12856" y="10066"/>
                </a:cubicBezTo>
                <a:cubicBezTo>
                  <a:pt x="12839" y="10049"/>
                  <a:pt x="12812" y="10058"/>
                  <a:pt x="12830" y="10084"/>
                </a:cubicBezTo>
                <a:close/>
                <a:moveTo>
                  <a:pt x="10613" y="2208"/>
                </a:moveTo>
                <a:cubicBezTo>
                  <a:pt x="10534" y="2190"/>
                  <a:pt x="10516" y="2217"/>
                  <a:pt x="10437" y="2217"/>
                </a:cubicBezTo>
                <a:cubicBezTo>
                  <a:pt x="10402" y="2182"/>
                  <a:pt x="10375" y="2146"/>
                  <a:pt x="10349" y="2102"/>
                </a:cubicBezTo>
                <a:cubicBezTo>
                  <a:pt x="10393" y="2058"/>
                  <a:pt x="10472" y="2067"/>
                  <a:pt x="10552" y="2067"/>
                </a:cubicBezTo>
                <a:cubicBezTo>
                  <a:pt x="10516" y="2084"/>
                  <a:pt x="10481" y="2102"/>
                  <a:pt x="10419" y="2093"/>
                </a:cubicBezTo>
                <a:cubicBezTo>
                  <a:pt x="10402" y="2129"/>
                  <a:pt x="10428" y="2146"/>
                  <a:pt x="10472" y="2146"/>
                </a:cubicBezTo>
                <a:cubicBezTo>
                  <a:pt x="10507" y="2076"/>
                  <a:pt x="10719" y="2049"/>
                  <a:pt x="10711" y="2173"/>
                </a:cubicBezTo>
                <a:cubicBezTo>
                  <a:pt x="10675" y="2164"/>
                  <a:pt x="10666" y="2129"/>
                  <a:pt x="10631" y="2146"/>
                </a:cubicBezTo>
                <a:cubicBezTo>
                  <a:pt x="10684" y="2234"/>
                  <a:pt x="10834" y="2182"/>
                  <a:pt x="10861" y="2252"/>
                </a:cubicBezTo>
                <a:lnTo>
                  <a:pt x="10878" y="2199"/>
                </a:lnTo>
                <a:cubicBezTo>
                  <a:pt x="10825" y="2164"/>
                  <a:pt x="10799" y="2190"/>
                  <a:pt x="10746" y="2173"/>
                </a:cubicBezTo>
                <a:cubicBezTo>
                  <a:pt x="10746" y="2076"/>
                  <a:pt x="10922" y="2146"/>
                  <a:pt x="10914" y="2190"/>
                </a:cubicBezTo>
                <a:cubicBezTo>
                  <a:pt x="10967" y="2190"/>
                  <a:pt x="11011" y="2199"/>
                  <a:pt x="11046" y="2234"/>
                </a:cubicBezTo>
                <a:cubicBezTo>
                  <a:pt x="11020" y="2252"/>
                  <a:pt x="10975" y="2234"/>
                  <a:pt x="10967" y="2270"/>
                </a:cubicBezTo>
                <a:cubicBezTo>
                  <a:pt x="10931" y="2261"/>
                  <a:pt x="10967" y="2217"/>
                  <a:pt x="10931" y="2208"/>
                </a:cubicBezTo>
                <a:cubicBezTo>
                  <a:pt x="10905" y="2208"/>
                  <a:pt x="10914" y="2252"/>
                  <a:pt x="10887" y="2243"/>
                </a:cubicBezTo>
                <a:cubicBezTo>
                  <a:pt x="10878" y="2270"/>
                  <a:pt x="10922" y="2270"/>
                  <a:pt x="10940" y="2279"/>
                </a:cubicBezTo>
                <a:cubicBezTo>
                  <a:pt x="10905" y="2332"/>
                  <a:pt x="10834" y="2323"/>
                  <a:pt x="10772" y="2305"/>
                </a:cubicBezTo>
                <a:cubicBezTo>
                  <a:pt x="10719" y="2287"/>
                  <a:pt x="10675" y="2226"/>
                  <a:pt x="10613" y="2208"/>
                </a:cubicBezTo>
                <a:close/>
                <a:moveTo>
                  <a:pt x="10578" y="2402"/>
                </a:moveTo>
                <a:lnTo>
                  <a:pt x="10525" y="2385"/>
                </a:lnTo>
                <a:cubicBezTo>
                  <a:pt x="10578" y="2367"/>
                  <a:pt x="10507" y="2349"/>
                  <a:pt x="10534" y="2314"/>
                </a:cubicBezTo>
                <a:cubicBezTo>
                  <a:pt x="10578" y="2323"/>
                  <a:pt x="10578" y="2367"/>
                  <a:pt x="10578" y="2402"/>
                </a:cubicBezTo>
                <a:close/>
                <a:moveTo>
                  <a:pt x="10870" y="2402"/>
                </a:moveTo>
                <a:cubicBezTo>
                  <a:pt x="10922" y="2429"/>
                  <a:pt x="10922" y="2420"/>
                  <a:pt x="10958" y="2446"/>
                </a:cubicBezTo>
                <a:cubicBezTo>
                  <a:pt x="10949" y="2464"/>
                  <a:pt x="10834" y="2438"/>
                  <a:pt x="10870" y="2402"/>
                </a:cubicBezTo>
                <a:close/>
              </a:path>
            </a:pathLst>
          </a:custGeom>
          <a:solidFill>
            <a:srgbClr val="BD9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39" name="Google Shape;6839;p29"/>
          <p:cNvGrpSpPr/>
          <p:nvPr/>
        </p:nvGrpSpPr>
        <p:grpSpPr>
          <a:xfrm>
            <a:off x="216225" y="3879300"/>
            <a:ext cx="395315" cy="324950"/>
            <a:chOff x="3091912" y="3127665"/>
            <a:chExt cx="68656" cy="56435"/>
          </a:xfrm>
        </p:grpSpPr>
        <p:sp>
          <p:nvSpPr>
            <p:cNvPr id="6840" name="Google Shape;6840;p29"/>
            <p:cNvSpPr/>
            <p:nvPr/>
          </p:nvSpPr>
          <p:spPr>
            <a:xfrm>
              <a:off x="3093733" y="3128694"/>
              <a:ext cx="64330" cy="53323"/>
            </a:xfrm>
            <a:custGeom>
              <a:avLst/>
              <a:gdLst/>
              <a:ahLst/>
              <a:cxnLst/>
              <a:rect l="l" t="t" r="r" b="b"/>
              <a:pathLst>
                <a:path w="4981" h="4973" extrusionOk="0">
                  <a:moveTo>
                    <a:pt x="2491" y="787"/>
                  </a:moveTo>
                  <a:cubicBezTo>
                    <a:pt x="3427" y="787"/>
                    <a:pt x="4195" y="1546"/>
                    <a:pt x="4195" y="2491"/>
                  </a:cubicBezTo>
                  <a:cubicBezTo>
                    <a:pt x="4195" y="3427"/>
                    <a:pt x="3427" y="4186"/>
                    <a:pt x="2491" y="4186"/>
                  </a:cubicBezTo>
                  <a:cubicBezTo>
                    <a:pt x="1555" y="4186"/>
                    <a:pt x="786" y="3427"/>
                    <a:pt x="786" y="2491"/>
                  </a:cubicBezTo>
                  <a:cubicBezTo>
                    <a:pt x="786" y="1546"/>
                    <a:pt x="1555" y="787"/>
                    <a:pt x="2491" y="787"/>
                  </a:cubicBezTo>
                  <a:close/>
                  <a:moveTo>
                    <a:pt x="2491" y="1"/>
                  </a:moveTo>
                  <a:cubicBezTo>
                    <a:pt x="1113" y="1"/>
                    <a:pt x="1" y="1113"/>
                    <a:pt x="1" y="2491"/>
                  </a:cubicBezTo>
                  <a:cubicBezTo>
                    <a:pt x="1" y="3860"/>
                    <a:pt x="1113" y="4972"/>
                    <a:pt x="2491" y="4972"/>
                  </a:cubicBezTo>
                  <a:cubicBezTo>
                    <a:pt x="3859" y="4972"/>
                    <a:pt x="4972" y="3860"/>
                    <a:pt x="4981" y="2491"/>
                  </a:cubicBezTo>
                  <a:cubicBezTo>
                    <a:pt x="4981" y="1113"/>
                    <a:pt x="3859" y="1"/>
                    <a:pt x="24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1" name="Google Shape;6841;p29"/>
            <p:cNvSpPr/>
            <p:nvPr/>
          </p:nvSpPr>
          <p:spPr>
            <a:xfrm>
              <a:off x="3093733" y="3128694"/>
              <a:ext cx="64330" cy="53323"/>
            </a:xfrm>
            <a:custGeom>
              <a:avLst/>
              <a:gdLst/>
              <a:ahLst/>
              <a:cxnLst/>
              <a:rect l="l" t="t" r="r" b="b"/>
              <a:pathLst>
                <a:path w="4981" h="4973" extrusionOk="0">
                  <a:moveTo>
                    <a:pt x="2491" y="787"/>
                  </a:moveTo>
                  <a:cubicBezTo>
                    <a:pt x="3427" y="787"/>
                    <a:pt x="4195" y="1546"/>
                    <a:pt x="4195" y="2491"/>
                  </a:cubicBezTo>
                  <a:cubicBezTo>
                    <a:pt x="4195" y="3427"/>
                    <a:pt x="3427" y="4186"/>
                    <a:pt x="2491" y="4186"/>
                  </a:cubicBezTo>
                  <a:cubicBezTo>
                    <a:pt x="1555" y="4186"/>
                    <a:pt x="786" y="3427"/>
                    <a:pt x="786" y="2491"/>
                  </a:cubicBezTo>
                  <a:cubicBezTo>
                    <a:pt x="786" y="1546"/>
                    <a:pt x="1555" y="787"/>
                    <a:pt x="2491" y="787"/>
                  </a:cubicBezTo>
                  <a:close/>
                  <a:moveTo>
                    <a:pt x="2491" y="1"/>
                  </a:moveTo>
                  <a:cubicBezTo>
                    <a:pt x="1113" y="1"/>
                    <a:pt x="1" y="1113"/>
                    <a:pt x="1" y="2491"/>
                  </a:cubicBezTo>
                  <a:cubicBezTo>
                    <a:pt x="1" y="3860"/>
                    <a:pt x="1113" y="4972"/>
                    <a:pt x="2491" y="4972"/>
                  </a:cubicBezTo>
                  <a:cubicBezTo>
                    <a:pt x="3859" y="4972"/>
                    <a:pt x="4972" y="3860"/>
                    <a:pt x="4981" y="2491"/>
                  </a:cubicBezTo>
                  <a:cubicBezTo>
                    <a:pt x="4981" y="1113"/>
                    <a:pt x="3859" y="1"/>
                    <a:pt x="24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2" name="Google Shape;6842;p29"/>
            <p:cNvSpPr/>
            <p:nvPr/>
          </p:nvSpPr>
          <p:spPr>
            <a:xfrm>
              <a:off x="3125798" y="3138817"/>
              <a:ext cx="413" cy="311"/>
            </a:xfrm>
            <a:custGeom>
              <a:avLst/>
              <a:gdLst/>
              <a:ahLst/>
              <a:cxnLst/>
              <a:rect l="l" t="t" r="r" b="b"/>
              <a:pathLst>
                <a:path w="32" h="29" extrusionOk="0">
                  <a:moveTo>
                    <a:pt x="11" y="0"/>
                  </a:moveTo>
                  <a:cubicBezTo>
                    <a:pt x="1" y="0"/>
                    <a:pt x="8" y="28"/>
                    <a:pt x="8" y="28"/>
                  </a:cubicBezTo>
                  <a:cubicBezTo>
                    <a:pt x="31" y="28"/>
                    <a:pt x="20" y="0"/>
                    <a:pt x="17" y="0"/>
                  </a:cubicBezTo>
                  <a:cubicBezTo>
                    <a:pt x="17" y="0"/>
                    <a:pt x="16" y="1"/>
                    <a:pt x="16" y="2"/>
                  </a:cubicBezTo>
                  <a:cubicBezTo>
                    <a:pt x="14" y="1"/>
                    <a:pt x="13" y="0"/>
                    <a:pt x="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3" name="Google Shape;6843;p29"/>
            <p:cNvSpPr/>
            <p:nvPr/>
          </p:nvSpPr>
          <p:spPr>
            <a:xfrm>
              <a:off x="3129078" y="3138259"/>
              <a:ext cx="581" cy="204"/>
            </a:xfrm>
            <a:custGeom>
              <a:avLst/>
              <a:gdLst/>
              <a:ahLst/>
              <a:cxnLst/>
              <a:rect l="l" t="t" r="r" b="b"/>
              <a:pathLst>
                <a:path w="45" h="19" extrusionOk="0">
                  <a:moveTo>
                    <a:pt x="45" y="1"/>
                  </a:moveTo>
                  <a:lnTo>
                    <a:pt x="10" y="10"/>
                  </a:lnTo>
                  <a:lnTo>
                    <a:pt x="1" y="18"/>
                  </a:lnTo>
                  <a:lnTo>
                    <a:pt x="1" y="18"/>
                  </a:lnTo>
                  <a:lnTo>
                    <a:pt x="4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4" name="Google Shape;6844;p29"/>
            <p:cNvSpPr/>
            <p:nvPr/>
          </p:nvSpPr>
          <p:spPr>
            <a:xfrm>
              <a:off x="3130111" y="3138356"/>
              <a:ext cx="1950" cy="579"/>
            </a:xfrm>
            <a:custGeom>
              <a:avLst/>
              <a:gdLst/>
              <a:ahLst/>
              <a:cxnLst/>
              <a:rect l="l" t="t" r="r" b="b"/>
              <a:pathLst>
                <a:path w="151" h="54" extrusionOk="0">
                  <a:moveTo>
                    <a:pt x="27" y="1"/>
                  </a:moveTo>
                  <a:lnTo>
                    <a:pt x="0" y="36"/>
                  </a:lnTo>
                  <a:cubicBezTo>
                    <a:pt x="53" y="45"/>
                    <a:pt x="124" y="36"/>
                    <a:pt x="150" y="54"/>
                  </a:cubicBezTo>
                  <a:cubicBezTo>
                    <a:pt x="147" y="30"/>
                    <a:pt x="131" y="26"/>
                    <a:pt x="111" y="26"/>
                  </a:cubicBezTo>
                  <a:cubicBezTo>
                    <a:pt x="99" y="26"/>
                    <a:pt x="85" y="28"/>
                    <a:pt x="72" y="28"/>
                  </a:cubicBezTo>
                  <a:cubicBezTo>
                    <a:pt x="58" y="28"/>
                    <a:pt x="46" y="26"/>
                    <a:pt x="36" y="18"/>
                  </a:cubicBezTo>
                  <a:lnTo>
                    <a:pt x="2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5" name="Google Shape;6845;p29"/>
            <p:cNvSpPr/>
            <p:nvPr/>
          </p:nvSpPr>
          <p:spPr>
            <a:xfrm>
              <a:off x="3132732" y="3140253"/>
              <a:ext cx="452" cy="97"/>
            </a:xfrm>
            <a:custGeom>
              <a:avLst/>
              <a:gdLst/>
              <a:ahLst/>
              <a:cxnLst/>
              <a:rect l="l" t="t" r="r" b="b"/>
              <a:pathLst>
                <a:path w="35" h="9" extrusionOk="0">
                  <a:moveTo>
                    <a:pt x="0" y="0"/>
                  </a:moveTo>
                  <a:cubicBezTo>
                    <a:pt x="4" y="1"/>
                    <a:pt x="7" y="1"/>
                    <a:pt x="9" y="1"/>
                  </a:cubicBezTo>
                  <a:lnTo>
                    <a:pt x="9" y="1"/>
                  </a:lnTo>
                  <a:cubicBezTo>
                    <a:pt x="9" y="1"/>
                    <a:pt x="9" y="1"/>
                    <a:pt x="9" y="0"/>
                  </a:cubicBezTo>
                  <a:close/>
                  <a:moveTo>
                    <a:pt x="32" y="1"/>
                  </a:moveTo>
                  <a:cubicBezTo>
                    <a:pt x="31" y="1"/>
                    <a:pt x="30" y="1"/>
                    <a:pt x="29" y="3"/>
                  </a:cubicBezTo>
                  <a:lnTo>
                    <a:pt x="29" y="3"/>
                  </a:lnTo>
                  <a:cubicBezTo>
                    <a:pt x="34" y="2"/>
                    <a:pt x="34" y="1"/>
                    <a:pt x="32" y="1"/>
                  </a:cubicBezTo>
                  <a:close/>
                  <a:moveTo>
                    <a:pt x="9" y="1"/>
                  </a:moveTo>
                  <a:cubicBezTo>
                    <a:pt x="10" y="9"/>
                    <a:pt x="19" y="9"/>
                    <a:pt x="27" y="9"/>
                  </a:cubicBezTo>
                  <a:cubicBezTo>
                    <a:pt x="27" y="6"/>
                    <a:pt x="28" y="4"/>
                    <a:pt x="29" y="3"/>
                  </a:cubicBezTo>
                  <a:lnTo>
                    <a:pt x="29" y="3"/>
                  </a:lnTo>
                  <a:cubicBezTo>
                    <a:pt x="28" y="3"/>
                    <a:pt x="27" y="3"/>
                    <a:pt x="25" y="3"/>
                  </a:cubicBezTo>
                  <a:cubicBezTo>
                    <a:pt x="22" y="3"/>
                    <a:pt x="16" y="2"/>
                    <a:pt x="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6" name="Google Shape;6846;p29"/>
            <p:cNvSpPr/>
            <p:nvPr/>
          </p:nvSpPr>
          <p:spPr>
            <a:xfrm>
              <a:off x="3132616" y="3140253"/>
              <a:ext cx="284" cy="129"/>
            </a:xfrm>
            <a:custGeom>
              <a:avLst/>
              <a:gdLst/>
              <a:ahLst/>
              <a:cxnLst/>
              <a:rect l="l" t="t" r="r" b="b"/>
              <a:pathLst>
                <a:path w="22" h="12" extrusionOk="0">
                  <a:moveTo>
                    <a:pt x="18" y="0"/>
                  </a:moveTo>
                  <a:cubicBezTo>
                    <a:pt x="1" y="0"/>
                    <a:pt x="10" y="12"/>
                    <a:pt x="16" y="12"/>
                  </a:cubicBezTo>
                  <a:cubicBezTo>
                    <a:pt x="19" y="12"/>
                    <a:pt x="21" y="9"/>
                    <a:pt x="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7" name="Google Shape;6847;p29"/>
            <p:cNvSpPr/>
            <p:nvPr/>
          </p:nvSpPr>
          <p:spPr>
            <a:xfrm>
              <a:off x="3133649" y="3140629"/>
              <a:ext cx="568" cy="332"/>
            </a:xfrm>
            <a:custGeom>
              <a:avLst/>
              <a:gdLst/>
              <a:ahLst/>
              <a:cxnLst/>
              <a:rect l="l" t="t" r="r" b="b"/>
              <a:pathLst>
                <a:path w="44" h="31" extrusionOk="0">
                  <a:moveTo>
                    <a:pt x="0" y="0"/>
                  </a:moveTo>
                  <a:cubicBezTo>
                    <a:pt x="0" y="9"/>
                    <a:pt x="27" y="27"/>
                    <a:pt x="18" y="27"/>
                  </a:cubicBezTo>
                  <a:cubicBezTo>
                    <a:pt x="24" y="29"/>
                    <a:pt x="29" y="30"/>
                    <a:pt x="33" y="30"/>
                  </a:cubicBezTo>
                  <a:cubicBezTo>
                    <a:pt x="44" y="30"/>
                    <a:pt x="42" y="20"/>
                    <a:pt x="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8" name="Google Shape;6848;p29"/>
            <p:cNvSpPr/>
            <p:nvPr/>
          </p:nvSpPr>
          <p:spPr>
            <a:xfrm>
              <a:off x="3134437" y="3140436"/>
              <a:ext cx="245" cy="54"/>
            </a:xfrm>
            <a:custGeom>
              <a:avLst/>
              <a:gdLst/>
              <a:ahLst/>
              <a:cxnLst/>
              <a:rect l="l" t="t" r="r" b="b"/>
              <a:pathLst>
                <a:path w="19" h="5" extrusionOk="0">
                  <a:moveTo>
                    <a:pt x="1" y="1"/>
                  </a:moveTo>
                  <a:cubicBezTo>
                    <a:pt x="1" y="1"/>
                    <a:pt x="1" y="5"/>
                    <a:pt x="6" y="5"/>
                  </a:cubicBezTo>
                  <a:cubicBezTo>
                    <a:pt x="9" y="5"/>
                    <a:pt x="13" y="4"/>
                    <a:pt x="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9" name="Google Shape;6849;p29"/>
            <p:cNvSpPr/>
            <p:nvPr/>
          </p:nvSpPr>
          <p:spPr>
            <a:xfrm>
              <a:off x="3133869" y="3140286"/>
              <a:ext cx="581" cy="161"/>
            </a:xfrm>
            <a:custGeom>
              <a:avLst/>
              <a:gdLst/>
              <a:ahLst/>
              <a:cxnLst/>
              <a:rect l="l" t="t" r="r" b="b"/>
              <a:pathLst>
                <a:path w="45" h="15" extrusionOk="0">
                  <a:moveTo>
                    <a:pt x="29" y="5"/>
                  </a:moveTo>
                  <a:cubicBezTo>
                    <a:pt x="25" y="5"/>
                    <a:pt x="16" y="10"/>
                    <a:pt x="1" y="15"/>
                  </a:cubicBezTo>
                  <a:lnTo>
                    <a:pt x="27" y="15"/>
                  </a:lnTo>
                  <a:cubicBezTo>
                    <a:pt x="31" y="7"/>
                    <a:pt x="31" y="5"/>
                    <a:pt x="29" y="5"/>
                  </a:cubicBezTo>
                  <a:close/>
                  <a:moveTo>
                    <a:pt x="38" y="1"/>
                  </a:moveTo>
                  <a:cubicBezTo>
                    <a:pt x="37" y="1"/>
                    <a:pt x="34" y="4"/>
                    <a:pt x="27" y="15"/>
                  </a:cubicBezTo>
                  <a:lnTo>
                    <a:pt x="45" y="15"/>
                  </a:lnTo>
                  <a:cubicBezTo>
                    <a:pt x="39" y="9"/>
                    <a:pt x="41" y="1"/>
                    <a:pt x="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0" name="Google Shape;6850;p29"/>
            <p:cNvSpPr/>
            <p:nvPr/>
          </p:nvSpPr>
          <p:spPr>
            <a:xfrm>
              <a:off x="3133081" y="3139857"/>
              <a:ext cx="801" cy="407"/>
            </a:xfrm>
            <a:custGeom>
              <a:avLst/>
              <a:gdLst/>
              <a:ahLst/>
              <a:cxnLst/>
              <a:rect l="l" t="t" r="r" b="b"/>
              <a:pathLst>
                <a:path w="62" h="38" extrusionOk="0">
                  <a:moveTo>
                    <a:pt x="40" y="0"/>
                  </a:moveTo>
                  <a:cubicBezTo>
                    <a:pt x="1" y="0"/>
                    <a:pt x="7" y="22"/>
                    <a:pt x="53" y="37"/>
                  </a:cubicBezTo>
                  <a:cubicBezTo>
                    <a:pt x="44" y="19"/>
                    <a:pt x="26" y="11"/>
                    <a:pt x="62" y="2"/>
                  </a:cubicBezTo>
                  <a:cubicBezTo>
                    <a:pt x="53" y="1"/>
                    <a:pt x="46" y="0"/>
                    <a:pt x="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1" name="Google Shape;6851;p29"/>
            <p:cNvSpPr/>
            <p:nvPr/>
          </p:nvSpPr>
          <p:spPr>
            <a:xfrm>
              <a:off x="3131815" y="3138259"/>
              <a:ext cx="581" cy="268"/>
            </a:xfrm>
            <a:custGeom>
              <a:avLst/>
              <a:gdLst/>
              <a:ahLst/>
              <a:cxnLst/>
              <a:rect l="l" t="t" r="r" b="b"/>
              <a:pathLst>
                <a:path w="45" h="25" extrusionOk="0">
                  <a:moveTo>
                    <a:pt x="27" y="1"/>
                  </a:moveTo>
                  <a:lnTo>
                    <a:pt x="1" y="10"/>
                  </a:lnTo>
                  <a:cubicBezTo>
                    <a:pt x="7" y="10"/>
                    <a:pt x="29" y="24"/>
                    <a:pt x="39" y="24"/>
                  </a:cubicBezTo>
                  <a:cubicBezTo>
                    <a:pt x="43" y="24"/>
                    <a:pt x="45" y="23"/>
                    <a:pt x="45" y="18"/>
                  </a:cubicBezTo>
                  <a:cubicBezTo>
                    <a:pt x="36" y="18"/>
                    <a:pt x="36" y="10"/>
                    <a:pt x="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2" name="Google Shape;6852;p29"/>
            <p:cNvSpPr/>
            <p:nvPr/>
          </p:nvSpPr>
          <p:spPr>
            <a:xfrm>
              <a:off x="3135806" y="3141390"/>
              <a:ext cx="362" cy="386"/>
            </a:xfrm>
            <a:custGeom>
              <a:avLst/>
              <a:gdLst/>
              <a:ahLst/>
              <a:cxnLst/>
              <a:rect l="l" t="t" r="r" b="b"/>
              <a:pathLst>
                <a:path w="28" h="36" extrusionOk="0">
                  <a:moveTo>
                    <a:pt x="1" y="0"/>
                  </a:moveTo>
                  <a:cubicBezTo>
                    <a:pt x="10" y="9"/>
                    <a:pt x="27" y="27"/>
                    <a:pt x="18" y="35"/>
                  </a:cubicBezTo>
                  <a:cubicBezTo>
                    <a:pt x="27" y="35"/>
                    <a:pt x="27" y="9"/>
                    <a:pt x="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3" name="Google Shape;6853;p29"/>
            <p:cNvSpPr/>
            <p:nvPr/>
          </p:nvSpPr>
          <p:spPr>
            <a:xfrm>
              <a:off x="3136154" y="3141272"/>
              <a:ext cx="581" cy="129"/>
            </a:xfrm>
            <a:custGeom>
              <a:avLst/>
              <a:gdLst/>
              <a:ahLst/>
              <a:cxnLst/>
              <a:rect l="l" t="t" r="r" b="b"/>
              <a:pathLst>
                <a:path w="45" h="12" extrusionOk="0">
                  <a:moveTo>
                    <a:pt x="19" y="1"/>
                  </a:moveTo>
                  <a:cubicBezTo>
                    <a:pt x="10" y="1"/>
                    <a:pt x="5" y="6"/>
                    <a:pt x="0" y="11"/>
                  </a:cubicBezTo>
                  <a:lnTo>
                    <a:pt x="44" y="11"/>
                  </a:lnTo>
                  <a:cubicBezTo>
                    <a:pt x="33" y="4"/>
                    <a:pt x="25" y="1"/>
                    <a:pt x="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4" name="Google Shape;6854;p29"/>
            <p:cNvSpPr/>
            <p:nvPr/>
          </p:nvSpPr>
          <p:spPr>
            <a:xfrm>
              <a:off x="3134101" y="3139964"/>
              <a:ext cx="1033" cy="107"/>
            </a:xfrm>
            <a:custGeom>
              <a:avLst/>
              <a:gdLst/>
              <a:ahLst/>
              <a:cxnLst/>
              <a:rect l="l" t="t" r="r" b="b"/>
              <a:pathLst>
                <a:path w="80" h="10" extrusionOk="0">
                  <a:moveTo>
                    <a:pt x="71" y="1"/>
                  </a:moveTo>
                  <a:lnTo>
                    <a:pt x="0" y="9"/>
                  </a:lnTo>
                  <a:lnTo>
                    <a:pt x="80" y="9"/>
                  </a:lnTo>
                  <a:lnTo>
                    <a:pt x="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5" name="Google Shape;6855;p29"/>
            <p:cNvSpPr/>
            <p:nvPr/>
          </p:nvSpPr>
          <p:spPr>
            <a:xfrm>
              <a:off x="3137058" y="3142613"/>
              <a:ext cx="594" cy="11"/>
            </a:xfrm>
            <a:custGeom>
              <a:avLst/>
              <a:gdLst/>
              <a:ahLst/>
              <a:cxnLst/>
              <a:rect l="l" t="t" r="r" b="b"/>
              <a:pathLst>
                <a:path w="46" h="1" extrusionOk="0">
                  <a:moveTo>
                    <a:pt x="27" y="1"/>
                  </a:moveTo>
                  <a:lnTo>
                    <a:pt x="1" y="1"/>
                  </a:lnTo>
                  <a:lnTo>
                    <a:pt x="4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6" name="Google Shape;6856;p29"/>
            <p:cNvSpPr/>
            <p:nvPr/>
          </p:nvSpPr>
          <p:spPr>
            <a:xfrm>
              <a:off x="3137975" y="3143095"/>
              <a:ext cx="814" cy="483"/>
            </a:xfrm>
            <a:custGeom>
              <a:avLst/>
              <a:gdLst/>
              <a:ahLst/>
              <a:cxnLst/>
              <a:rect l="l" t="t" r="r" b="b"/>
              <a:pathLst>
                <a:path w="63" h="45" extrusionOk="0">
                  <a:moveTo>
                    <a:pt x="27" y="0"/>
                  </a:moveTo>
                  <a:cubicBezTo>
                    <a:pt x="1" y="0"/>
                    <a:pt x="18" y="35"/>
                    <a:pt x="1" y="35"/>
                  </a:cubicBezTo>
                  <a:cubicBezTo>
                    <a:pt x="18" y="44"/>
                    <a:pt x="36" y="44"/>
                    <a:pt x="62" y="44"/>
                  </a:cubicBezTo>
                  <a:cubicBezTo>
                    <a:pt x="45" y="44"/>
                    <a:pt x="36" y="27"/>
                    <a:pt x="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7" name="Google Shape;6857;p29"/>
            <p:cNvSpPr/>
            <p:nvPr/>
          </p:nvSpPr>
          <p:spPr>
            <a:xfrm>
              <a:off x="3138776" y="3143663"/>
              <a:ext cx="465" cy="0"/>
            </a:xfrm>
            <a:custGeom>
              <a:avLst/>
              <a:gdLst/>
              <a:ahLst/>
              <a:cxnLst/>
              <a:rect l="l" t="t" r="r" b="b"/>
              <a:pathLst>
                <a:path w="36" extrusionOk="0">
                  <a:moveTo>
                    <a:pt x="36" y="0"/>
                  </a:moveTo>
                  <a:cubicBezTo>
                    <a:pt x="27" y="0"/>
                    <a:pt x="18" y="0"/>
                    <a:pt x="0" y="0"/>
                  </a:cubicBezTo>
                  <a:cubicBezTo>
                    <a:pt x="9" y="0"/>
                    <a:pt x="27" y="0"/>
                    <a:pt x="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8" name="Google Shape;6858;p29"/>
            <p:cNvSpPr/>
            <p:nvPr/>
          </p:nvSpPr>
          <p:spPr>
            <a:xfrm>
              <a:off x="3137175" y="3141765"/>
              <a:ext cx="245" cy="483"/>
            </a:xfrm>
            <a:custGeom>
              <a:avLst/>
              <a:gdLst/>
              <a:ahLst/>
              <a:cxnLst/>
              <a:rect l="l" t="t" r="r" b="b"/>
              <a:pathLst>
                <a:path w="19" h="45" extrusionOk="0">
                  <a:moveTo>
                    <a:pt x="10" y="0"/>
                  </a:moveTo>
                  <a:cubicBezTo>
                    <a:pt x="10" y="9"/>
                    <a:pt x="1" y="27"/>
                    <a:pt x="10" y="45"/>
                  </a:cubicBezTo>
                  <a:lnTo>
                    <a:pt x="18" y="9"/>
                  </a:lnTo>
                  <a:cubicBezTo>
                    <a:pt x="18" y="9"/>
                    <a:pt x="10" y="9"/>
                    <a:pt x="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9" name="Google Shape;6859;p29"/>
            <p:cNvSpPr/>
            <p:nvPr/>
          </p:nvSpPr>
          <p:spPr>
            <a:xfrm>
              <a:off x="3137407" y="3141862"/>
              <a:ext cx="245" cy="290"/>
            </a:xfrm>
            <a:custGeom>
              <a:avLst/>
              <a:gdLst/>
              <a:ahLst/>
              <a:cxnLst/>
              <a:rect l="l" t="t" r="r" b="b"/>
              <a:pathLst>
                <a:path w="19" h="27" extrusionOk="0">
                  <a:moveTo>
                    <a:pt x="0" y="0"/>
                  </a:moveTo>
                  <a:lnTo>
                    <a:pt x="0" y="0"/>
                  </a:lnTo>
                  <a:cubicBezTo>
                    <a:pt x="9" y="18"/>
                    <a:pt x="18" y="18"/>
                    <a:pt x="18" y="27"/>
                  </a:cubicBezTo>
                  <a:cubicBezTo>
                    <a:pt x="18" y="18"/>
                    <a:pt x="9" y="9"/>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0" name="Google Shape;6860;p29"/>
            <p:cNvSpPr/>
            <p:nvPr/>
          </p:nvSpPr>
          <p:spPr>
            <a:xfrm>
              <a:off x="3137175" y="3141765"/>
              <a:ext cx="129" cy="11"/>
            </a:xfrm>
            <a:custGeom>
              <a:avLst/>
              <a:gdLst/>
              <a:ahLst/>
              <a:cxnLst/>
              <a:rect l="l" t="t" r="r" b="b"/>
              <a:pathLst>
                <a:path w="10" h="1" extrusionOk="0">
                  <a:moveTo>
                    <a:pt x="1" y="0"/>
                  </a:moveTo>
                  <a:lnTo>
                    <a:pt x="10" y="0"/>
                  </a:lnTo>
                  <a:cubicBezTo>
                    <a:pt x="10" y="0"/>
                    <a:pt x="10" y="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1" name="Google Shape;6861;p29"/>
            <p:cNvSpPr/>
            <p:nvPr/>
          </p:nvSpPr>
          <p:spPr>
            <a:xfrm>
              <a:off x="3135922" y="3140253"/>
              <a:ext cx="827" cy="397"/>
            </a:xfrm>
            <a:custGeom>
              <a:avLst/>
              <a:gdLst/>
              <a:ahLst/>
              <a:cxnLst/>
              <a:rect l="l" t="t" r="r" b="b"/>
              <a:pathLst>
                <a:path w="64" h="37" extrusionOk="0">
                  <a:moveTo>
                    <a:pt x="45" y="0"/>
                  </a:moveTo>
                  <a:lnTo>
                    <a:pt x="45" y="0"/>
                  </a:lnTo>
                  <a:cubicBezTo>
                    <a:pt x="18" y="9"/>
                    <a:pt x="36" y="35"/>
                    <a:pt x="1" y="35"/>
                  </a:cubicBezTo>
                  <a:cubicBezTo>
                    <a:pt x="6" y="35"/>
                    <a:pt x="14" y="36"/>
                    <a:pt x="22" y="36"/>
                  </a:cubicBezTo>
                  <a:cubicBezTo>
                    <a:pt x="42" y="36"/>
                    <a:pt x="64" y="32"/>
                    <a:pt x="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2" name="Google Shape;6862;p29"/>
            <p:cNvSpPr/>
            <p:nvPr/>
          </p:nvSpPr>
          <p:spPr>
            <a:xfrm>
              <a:off x="3136723" y="3141101"/>
              <a:ext cx="581" cy="300"/>
            </a:xfrm>
            <a:custGeom>
              <a:avLst/>
              <a:gdLst/>
              <a:ahLst/>
              <a:cxnLst/>
              <a:rect l="l" t="t" r="r" b="b"/>
              <a:pathLst>
                <a:path w="45" h="28" extrusionOk="0">
                  <a:moveTo>
                    <a:pt x="18" y="1"/>
                  </a:moveTo>
                  <a:cubicBezTo>
                    <a:pt x="18" y="9"/>
                    <a:pt x="18" y="18"/>
                    <a:pt x="0" y="18"/>
                  </a:cubicBezTo>
                  <a:cubicBezTo>
                    <a:pt x="18" y="18"/>
                    <a:pt x="36" y="18"/>
                    <a:pt x="45" y="27"/>
                  </a:cubicBezTo>
                  <a:cubicBezTo>
                    <a:pt x="36" y="18"/>
                    <a:pt x="27" y="9"/>
                    <a:pt x="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3" name="Google Shape;6863;p29"/>
            <p:cNvSpPr/>
            <p:nvPr/>
          </p:nvSpPr>
          <p:spPr>
            <a:xfrm>
              <a:off x="3137291" y="3141390"/>
              <a:ext cx="245" cy="97"/>
            </a:xfrm>
            <a:custGeom>
              <a:avLst/>
              <a:gdLst/>
              <a:ahLst/>
              <a:cxnLst/>
              <a:rect l="l" t="t" r="r" b="b"/>
              <a:pathLst>
                <a:path w="19" h="9" extrusionOk="0">
                  <a:moveTo>
                    <a:pt x="1" y="0"/>
                  </a:moveTo>
                  <a:lnTo>
                    <a:pt x="9" y="9"/>
                  </a:lnTo>
                  <a:lnTo>
                    <a:pt x="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4" name="Google Shape;6864;p29"/>
            <p:cNvSpPr/>
            <p:nvPr/>
          </p:nvSpPr>
          <p:spPr>
            <a:xfrm>
              <a:off x="3138660" y="3142709"/>
              <a:ext cx="930" cy="579"/>
            </a:xfrm>
            <a:custGeom>
              <a:avLst/>
              <a:gdLst/>
              <a:ahLst/>
              <a:cxnLst/>
              <a:rect l="l" t="t" r="r" b="b"/>
              <a:pathLst>
                <a:path w="72" h="54" extrusionOk="0">
                  <a:moveTo>
                    <a:pt x="27" y="1"/>
                  </a:moveTo>
                  <a:cubicBezTo>
                    <a:pt x="18" y="10"/>
                    <a:pt x="1" y="18"/>
                    <a:pt x="18" y="27"/>
                  </a:cubicBezTo>
                  <a:cubicBezTo>
                    <a:pt x="36" y="27"/>
                    <a:pt x="54" y="45"/>
                    <a:pt x="71" y="54"/>
                  </a:cubicBezTo>
                  <a:cubicBezTo>
                    <a:pt x="54" y="36"/>
                    <a:pt x="45" y="18"/>
                    <a:pt x="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5" name="Google Shape;6865;p29"/>
            <p:cNvSpPr/>
            <p:nvPr/>
          </p:nvSpPr>
          <p:spPr>
            <a:xfrm>
              <a:off x="3138208" y="3142430"/>
              <a:ext cx="129" cy="11"/>
            </a:xfrm>
            <a:custGeom>
              <a:avLst/>
              <a:gdLst/>
              <a:ahLst/>
              <a:cxnLst/>
              <a:rect l="l" t="t" r="r" b="b"/>
              <a:pathLst>
                <a:path w="10" h="1" extrusionOk="0">
                  <a:moveTo>
                    <a:pt x="0" y="0"/>
                  </a:moveTo>
                  <a:lnTo>
                    <a:pt x="9" y="0"/>
                  </a:lnTo>
                  <a:cubicBezTo>
                    <a:pt x="9" y="0"/>
                    <a:pt x="0"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6" name="Google Shape;6866;p29"/>
            <p:cNvSpPr/>
            <p:nvPr/>
          </p:nvSpPr>
          <p:spPr>
            <a:xfrm>
              <a:off x="3141165" y="3144704"/>
              <a:ext cx="129" cy="11"/>
            </a:xfrm>
            <a:custGeom>
              <a:avLst/>
              <a:gdLst/>
              <a:ahLst/>
              <a:cxnLst/>
              <a:rect l="l" t="t" r="r" b="b"/>
              <a:pathLst>
                <a:path w="10" h="1" extrusionOk="0">
                  <a:moveTo>
                    <a:pt x="1" y="0"/>
                  </a:moveTo>
                  <a:lnTo>
                    <a:pt x="10" y="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7" name="Google Shape;6867;p29"/>
            <p:cNvSpPr/>
            <p:nvPr/>
          </p:nvSpPr>
          <p:spPr>
            <a:xfrm>
              <a:off x="3138660" y="3142527"/>
              <a:ext cx="362" cy="193"/>
            </a:xfrm>
            <a:custGeom>
              <a:avLst/>
              <a:gdLst/>
              <a:ahLst/>
              <a:cxnLst/>
              <a:rect l="l" t="t" r="r" b="b"/>
              <a:pathLst>
                <a:path w="28" h="18" extrusionOk="0">
                  <a:moveTo>
                    <a:pt x="1" y="0"/>
                  </a:moveTo>
                  <a:cubicBezTo>
                    <a:pt x="9" y="9"/>
                    <a:pt x="18" y="9"/>
                    <a:pt x="27" y="18"/>
                  </a:cubicBezTo>
                  <a:cubicBezTo>
                    <a:pt x="18" y="0"/>
                    <a:pt x="9" y="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8" name="Google Shape;6868;p29"/>
            <p:cNvSpPr/>
            <p:nvPr/>
          </p:nvSpPr>
          <p:spPr>
            <a:xfrm>
              <a:off x="3139796" y="3143663"/>
              <a:ext cx="129" cy="290"/>
            </a:xfrm>
            <a:custGeom>
              <a:avLst/>
              <a:gdLst/>
              <a:ahLst/>
              <a:cxnLst/>
              <a:rect l="l" t="t" r="r" b="b"/>
              <a:pathLst>
                <a:path w="10" h="27" extrusionOk="0">
                  <a:moveTo>
                    <a:pt x="1" y="1"/>
                  </a:moveTo>
                  <a:cubicBezTo>
                    <a:pt x="1" y="10"/>
                    <a:pt x="1" y="26"/>
                    <a:pt x="10" y="26"/>
                  </a:cubicBezTo>
                  <a:cubicBezTo>
                    <a:pt x="1" y="18"/>
                    <a:pt x="1" y="9"/>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9" name="Google Shape;6869;p29"/>
            <p:cNvSpPr/>
            <p:nvPr/>
          </p:nvSpPr>
          <p:spPr>
            <a:xfrm>
              <a:off x="3138208" y="3142527"/>
              <a:ext cx="13" cy="97"/>
            </a:xfrm>
            <a:custGeom>
              <a:avLst/>
              <a:gdLst/>
              <a:ahLst/>
              <a:cxnLst/>
              <a:rect l="l" t="t" r="r" b="b"/>
              <a:pathLst>
                <a:path w="1" h="9" extrusionOk="0">
                  <a:moveTo>
                    <a:pt x="0" y="0"/>
                  </a:moveTo>
                  <a:lnTo>
                    <a:pt x="0" y="0"/>
                  </a:lnTo>
                  <a:cubicBezTo>
                    <a:pt x="0" y="9"/>
                    <a:pt x="0" y="9"/>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0" name="Google Shape;6870;p29"/>
            <p:cNvSpPr/>
            <p:nvPr/>
          </p:nvSpPr>
          <p:spPr>
            <a:xfrm>
              <a:off x="3138208" y="3142430"/>
              <a:ext cx="465" cy="107"/>
            </a:xfrm>
            <a:custGeom>
              <a:avLst/>
              <a:gdLst/>
              <a:ahLst/>
              <a:cxnLst/>
              <a:rect l="l" t="t" r="r" b="b"/>
              <a:pathLst>
                <a:path w="36" h="10" extrusionOk="0">
                  <a:moveTo>
                    <a:pt x="9" y="0"/>
                  </a:moveTo>
                  <a:cubicBezTo>
                    <a:pt x="9" y="0"/>
                    <a:pt x="9" y="9"/>
                    <a:pt x="0" y="9"/>
                  </a:cubicBezTo>
                  <a:lnTo>
                    <a:pt x="36" y="9"/>
                  </a:lnTo>
                  <a:cubicBezTo>
                    <a:pt x="27" y="9"/>
                    <a:pt x="18" y="0"/>
                    <a:pt x="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1" name="Google Shape;6871;p29"/>
            <p:cNvSpPr/>
            <p:nvPr/>
          </p:nvSpPr>
          <p:spPr>
            <a:xfrm>
              <a:off x="3141281" y="3143438"/>
              <a:ext cx="2415" cy="1276"/>
            </a:xfrm>
            <a:custGeom>
              <a:avLst/>
              <a:gdLst/>
              <a:ahLst/>
              <a:cxnLst/>
              <a:rect l="l" t="t" r="r" b="b"/>
              <a:pathLst>
                <a:path w="187" h="119" extrusionOk="0">
                  <a:moveTo>
                    <a:pt x="87" y="1"/>
                  </a:moveTo>
                  <a:cubicBezTo>
                    <a:pt x="53" y="1"/>
                    <a:pt x="9" y="70"/>
                    <a:pt x="1" y="118"/>
                  </a:cubicBezTo>
                  <a:cubicBezTo>
                    <a:pt x="6" y="113"/>
                    <a:pt x="11" y="108"/>
                    <a:pt x="19" y="108"/>
                  </a:cubicBezTo>
                  <a:cubicBezTo>
                    <a:pt x="26" y="108"/>
                    <a:pt x="34" y="111"/>
                    <a:pt x="45" y="118"/>
                  </a:cubicBezTo>
                  <a:cubicBezTo>
                    <a:pt x="53" y="102"/>
                    <a:pt x="23" y="47"/>
                    <a:pt x="55" y="47"/>
                  </a:cubicBezTo>
                  <a:cubicBezTo>
                    <a:pt x="57" y="47"/>
                    <a:pt x="60" y="47"/>
                    <a:pt x="62" y="47"/>
                  </a:cubicBezTo>
                  <a:cubicBezTo>
                    <a:pt x="107" y="74"/>
                    <a:pt x="80" y="83"/>
                    <a:pt x="80" y="109"/>
                  </a:cubicBezTo>
                  <a:cubicBezTo>
                    <a:pt x="84" y="101"/>
                    <a:pt x="91" y="98"/>
                    <a:pt x="99" y="98"/>
                  </a:cubicBezTo>
                  <a:cubicBezTo>
                    <a:pt x="117" y="98"/>
                    <a:pt x="142" y="112"/>
                    <a:pt x="162" y="112"/>
                  </a:cubicBezTo>
                  <a:cubicBezTo>
                    <a:pt x="171" y="112"/>
                    <a:pt x="180" y="109"/>
                    <a:pt x="186" y="100"/>
                  </a:cubicBezTo>
                  <a:lnTo>
                    <a:pt x="151" y="74"/>
                  </a:lnTo>
                  <a:cubicBezTo>
                    <a:pt x="151" y="65"/>
                    <a:pt x="177" y="74"/>
                    <a:pt x="168" y="56"/>
                  </a:cubicBezTo>
                  <a:lnTo>
                    <a:pt x="168" y="56"/>
                  </a:lnTo>
                  <a:cubicBezTo>
                    <a:pt x="165" y="60"/>
                    <a:pt x="160" y="62"/>
                    <a:pt x="154" y="62"/>
                  </a:cubicBezTo>
                  <a:cubicBezTo>
                    <a:pt x="133" y="62"/>
                    <a:pt x="105" y="38"/>
                    <a:pt x="98" y="3"/>
                  </a:cubicBezTo>
                  <a:cubicBezTo>
                    <a:pt x="94" y="2"/>
                    <a:pt x="91" y="1"/>
                    <a:pt x="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2" name="Google Shape;6872;p29"/>
            <p:cNvSpPr/>
            <p:nvPr/>
          </p:nvSpPr>
          <p:spPr>
            <a:xfrm>
              <a:off x="3140481" y="3144039"/>
              <a:ext cx="697" cy="740"/>
            </a:xfrm>
            <a:custGeom>
              <a:avLst/>
              <a:gdLst/>
              <a:ahLst/>
              <a:cxnLst/>
              <a:rect l="l" t="t" r="r" b="b"/>
              <a:pathLst>
                <a:path w="54" h="69" extrusionOk="0">
                  <a:moveTo>
                    <a:pt x="1" y="0"/>
                  </a:moveTo>
                  <a:lnTo>
                    <a:pt x="1" y="0"/>
                  </a:lnTo>
                  <a:cubicBezTo>
                    <a:pt x="10" y="18"/>
                    <a:pt x="10" y="27"/>
                    <a:pt x="10" y="62"/>
                  </a:cubicBezTo>
                  <a:cubicBezTo>
                    <a:pt x="23" y="67"/>
                    <a:pt x="32" y="69"/>
                    <a:pt x="38" y="69"/>
                  </a:cubicBezTo>
                  <a:cubicBezTo>
                    <a:pt x="45" y="69"/>
                    <a:pt x="49" y="67"/>
                    <a:pt x="54" y="62"/>
                  </a:cubicBezTo>
                  <a:lnTo>
                    <a:pt x="10" y="9"/>
                  </a:lnTo>
                  <a:lnTo>
                    <a:pt x="18" y="9"/>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3" name="Google Shape;6873;p29"/>
            <p:cNvSpPr/>
            <p:nvPr/>
          </p:nvSpPr>
          <p:spPr>
            <a:xfrm>
              <a:off x="3139577" y="3142999"/>
              <a:ext cx="1266" cy="1051"/>
            </a:xfrm>
            <a:custGeom>
              <a:avLst/>
              <a:gdLst/>
              <a:ahLst/>
              <a:cxnLst/>
              <a:rect l="l" t="t" r="r" b="b"/>
              <a:pathLst>
                <a:path w="98" h="98" extrusionOk="0">
                  <a:moveTo>
                    <a:pt x="27" y="0"/>
                  </a:moveTo>
                  <a:cubicBezTo>
                    <a:pt x="58" y="22"/>
                    <a:pt x="51" y="22"/>
                    <a:pt x="40" y="22"/>
                  </a:cubicBezTo>
                  <a:cubicBezTo>
                    <a:pt x="29" y="22"/>
                    <a:pt x="13" y="22"/>
                    <a:pt x="27" y="44"/>
                  </a:cubicBezTo>
                  <a:cubicBezTo>
                    <a:pt x="18" y="44"/>
                    <a:pt x="9" y="36"/>
                    <a:pt x="0" y="27"/>
                  </a:cubicBezTo>
                  <a:lnTo>
                    <a:pt x="0" y="27"/>
                  </a:lnTo>
                  <a:cubicBezTo>
                    <a:pt x="0" y="36"/>
                    <a:pt x="9" y="53"/>
                    <a:pt x="18" y="62"/>
                  </a:cubicBezTo>
                  <a:cubicBezTo>
                    <a:pt x="18" y="53"/>
                    <a:pt x="18" y="53"/>
                    <a:pt x="18" y="53"/>
                  </a:cubicBezTo>
                  <a:cubicBezTo>
                    <a:pt x="35" y="71"/>
                    <a:pt x="53" y="80"/>
                    <a:pt x="71" y="97"/>
                  </a:cubicBezTo>
                  <a:cubicBezTo>
                    <a:pt x="62" y="80"/>
                    <a:pt x="53" y="71"/>
                    <a:pt x="27" y="53"/>
                  </a:cubicBezTo>
                  <a:lnTo>
                    <a:pt x="27" y="53"/>
                  </a:lnTo>
                  <a:cubicBezTo>
                    <a:pt x="30" y="59"/>
                    <a:pt x="31" y="61"/>
                    <a:pt x="30" y="61"/>
                  </a:cubicBezTo>
                  <a:cubicBezTo>
                    <a:pt x="30" y="61"/>
                    <a:pt x="24" y="53"/>
                    <a:pt x="18" y="53"/>
                  </a:cubicBezTo>
                  <a:lnTo>
                    <a:pt x="27" y="53"/>
                  </a:lnTo>
                  <a:cubicBezTo>
                    <a:pt x="53" y="36"/>
                    <a:pt x="88" y="53"/>
                    <a:pt x="97" y="18"/>
                  </a:cubicBezTo>
                  <a:cubicBezTo>
                    <a:pt x="80" y="5"/>
                    <a:pt x="69" y="2"/>
                    <a:pt x="59" y="2"/>
                  </a:cubicBezTo>
                  <a:cubicBezTo>
                    <a:pt x="54" y="2"/>
                    <a:pt x="49" y="3"/>
                    <a:pt x="44" y="3"/>
                  </a:cubicBezTo>
                  <a:cubicBezTo>
                    <a:pt x="39" y="3"/>
                    <a:pt x="33" y="2"/>
                    <a:pt x="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4" name="Google Shape;6874;p29"/>
            <p:cNvSpPr/>
            <p:nvPr/>
          </p:nvSpPr>
          <p:spPr>
            <a:xfrm>
              <a:off x="3137291" y="3139964"/>
              <a:ext cx="129" cy="11"/>
            </a:xfrm>
            <a:custGeom>
              <a:avLst/>
              <a:gdLst/>
              <a:ahLst/>
              <a:cxnLst/>
              <a:rect l="l" t="t" r="r" b="b"/>
              <a:pathLst>
                <a:path w="10" h="1" extrusionOk="0">
                  <a:moveTo>
                    <a:pt x="1" y="1"/>
                  </a:moveTo>
                  <a:cubicBezTo>
                    <a:pt x="1" y="1"/>
                    <a:pt x="1" y="1"/>
                    <a:pt x="1" y="1"/>
                  </a:cubicBezTo>
                  <a:cubicBezTo>
                    <a:pt x="9" y="1"/>
                    <a:pt x="9" y="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5" name="Google Shape;6875;p29"/>
            <p:cNvSpPr/>
            <p:nvPr/>
          </p:nvSpPr>
          <p:spPr>
            <a:xfrm>
              <a:off x="3136723" y="3139964"/>
              <a:ext cx="930" cy="1147"/>
            </a:xfrm>
            <a:custGeom>
              <a:avLst/>
              <a:gdLst/>
              <a:ahLst/>
              <a:cxnLst/>
              <a:rect l="l" t="t" r="r" b="b"/>
              <a:pathLst>
                <a:path w="72" h="107" extrusionOk="0">
                  <a:moveTo>
                    <a:pt x="45" y="1"/>
                  </a:moveTo>
                  <a:cubicBezTo>
                    <a:pt x="36" y="1"/>
                    <a:pt x="0" y="1"/>
                    <a:pt x="27" y="27"/>
                  </a:cubicBezTo>
                  <a:lnTo>
                    <a:pt x="36" y="27"/>
                  </a:lnTo>
                  <a:cubicBezTo>
                    <a:pt x="27" y="9"/>
                    <a:pt x="45" y="9"/>
                    <a:pt x="45" y="1"/>
                  </a:cubicBezTo>
                  <a:close/>
                  <a:moveTo>
                    <a:pt x="62" y="27"/>
                  </a:moveTo>
                  <a:cubicBezTo>
                    <a:pt x="62" y="27"/>
                    <a:pt x="54" y="31"/>
                    <a:pt x="47" y="31"/>
                  </a:cubicBezTo>
                  <a:cubicBezTo>
                    <a:pt x="43" y="31"/>
                    <a:pt x="39" y="30"/>
                    <a:pt x="36" y="27"/>
                  </a:cubicBezTo>
                  <a:lnTo>
                    <a:pt x="36" y="27"/>
                  </a:lnTo>
                  <a:cubicBezTo>
                    <a:pt x="53" y="54"/>
                    <a:pt x="62" y="107"/>
                    <a:pt x="62" y="107"/>
                  </a:cubicBezTo>
                  <a:cubicBezTo>
                    <a:pt x="62" y="80"/>
                    <a:pt x="71" y="62"/>
                    <a:pt x="62" y="2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6" name="Google Shape;6876;p29"/>
            <p:cNvSpPr/>
            <p:nvPr/>
          </p:nvSpPr>
          <p:spPr>
            <a:xfrm>
              <a:off x="3139008" y="3141669"/>
              <a:ext cx="697" cy="483"/>
            </a:xfrm>
            <a:custGeom>
              <a:avLst/>
              <a:gdLst/>
              <a:ahLst/>
              <a:cxnLst/>
              <a:rect l="l" t="t" r="r" b="b"/>
              <a:pathLst>
                <a:path w="54" h="45" extrusionOk="0">
                  <a:moveTo>
                    <a:pt x="44" y="1"/>
                  </a:moveTo>
                  <a:lnTo>
                    <a:pt x="35" y="18"/>
                  </a:lnTo>
                  <a:cubicBezTo>
                    <a:pt x="25" y="8"/>
                    <a:pt x="19" y="4"/>
                    <a:pt x="14" y="4"/>
                  </a:cubicBezTo>
                  <a:cubicBezTo>
                    <a:pt x="7" y="4"/>
                    <a:pt x="5" y="13"/>
                    <a:pt x="0" y="18"/>
                  </a:cubicBezTo>
                  <a:cubicBezTo>
                    <a:pt x="18" y="18"/>
                    <a:pt x="35" y="36"/>
                    <a:pt x="53" y="45"/>
                  </a:cubicBezTo>
                  <a:lnTo>
                    <a:pt x="4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7" name="Google Shape;6877;p29"/>
            <p:cNvSpPr/>
            <p:nvPr/>
          </p:nvSpPr>
          <p:spPr>
            <a:xfrm>
              <a:off x="3140829" y="3144886"/>
              <a:ext cx="697" cy="107"/>
            </a:xfrm>
            <a:custGeom>
              <a:avLst/>
              <a:gdLst/>
              <a:ahLst/>
              <a:cxnLst/>
              <a:rect l="l" t="t" r="r" b="b"/>
              <a:pathLst>
                <a:path w="54" h="10" extrusionOk="0">
                  <a:moveTo>
                    <a:pt x="27" y="1"/>
                  </a:moveTo>
                  <a:lnTo>
                    <a:pt x="0" y="10"/>
                  </a:lnTo>
                  <a:lnTo>
                    <a:pt x="53" y="10"/>
                  </a:lnTo>
                  <a:lnTo>
                    <a:pt x="2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8" name="Google Shape;6878;p29"/>
            <p:cNvSpPr/>
            <p:nvPr/>
          </p:nvSpPr>
          <p:spPr>
            <a:xfrm>
              <a:off x="3141514" y="3145551"/>
              <a:ext cx="232" cy="204"/>
            </a:xfrm>
            <a:custGeom>
              <a:avLst/>
              <a:gdLst/>
              <a:ahLst/>
              <a:cxnLst/>
              <a:rect l="l" t="t" r="r" b="b"/>
              <a:pathLst>
                <a:path w="18" h="19" extrusionOk="0">
                  <a:moveTo>
                    <a:pt x="18" y="1"/>
                  </a:moveTo>
                  <a:lnTo>
                    <a:pt x="0" y="9"/>
                  </a:lnTo>
                  <a:lnTo>
                    <a:pt x="18" y="18"/>
                  </a:lnTo>
                  <a:lnTo>
                    <a:pt x="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9" name="Google Shape;6879;p29"/>
            <p:cNvSpPr/>
            <p:nvPr/>
          </p:nvSpPr>
          <p:spPr>
            <a:xfrm>
              <a:off x="3113465" y="3172444"/>
              <a:ext cx="232" cy="11"/>
            </a:xfrm>
            <a:custGeom>
              <a:avLst/>
              <a:gdLst/>
              <a:ahLst/>
              <a:cxnLst/>
              <a:rect l="l" t="t" r="r" b="b"/>
              <a:pathLst>
                <a:path w="18" h="1" extrusionOk="0">
                  <a:moveTo>
                    <a:pt x="18" y="0"/>
                  </a:moveTo>
                  <a:lnTo>
                    <a:pt x="0" y="0"/>
                  </a:lnTo>
                  <a:cubicBezTo>
                    <a:pt x="9" y="0"/>
                    <a:pt x="9" y="0"/>
                    <a:pt x="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0" name="Google Shape;6880;p29"/>
            <p:cNvSpPr/>
            <p:nvPr/>
          </p:nvSpPr>
          <p:spPr>
            <a:xfrm>
              <a:off x="3115286" y="3173109"/>
              <a:ext cx="245" cy="97"/>
            </a:xfrm>
            <a:custGeom>
              <a:avLst/>
              <a:gdLst/>
              <a:ahLst/>
              <a:cxnLst/>
              <a:rect l="l" t="t" r="r" b="b"/>
              <a:pathLst>
                <a:path w="19" h="9" extrusionOk="0">
                  <a:moveTo>
                    <a:pt x="18" y="0"/>
                  </a:moveTo>
                  <a:cubicBezTo>
                    <a:pt x="0" y="9"/>
                    <a:pt x="0" y="9"/>
                    <a:pt x="9" y="9"/>
                  </a:cubicBezTo>
                  <a:lnTo>
                    <a:pt x="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1" name="Google Shape;6881;p29"/>
            <p:cNvSpPr/>
            <p:nvPr/>
          </p:nvSpPr>
          <p:spPr>
            <a:xfrm>
              <a:off x="3141733" y="3164016"/>
              <a:ext cx="1046" cy="386"/>
            </a:xfrm>
            <a:custGeom>
              <a:avLst/>
              <a:gdLst/>
              <a:ahLst/>
              <a:cxnLst/>
              <a:rect l="l" t="t" r="r" b="b"/>
              <a:pathLst>
                <a:path w="81" h="36" extrusionOk="0">
                  <a:moveTo>
                    <a:pt x="80" y="0"/>
                  </a:moveTo>
                  <a:lnTo>
                    <a:pt x="80" y="0"/>
                  </a:lnTo>
                  <a:cubicBezTo>
                    <a:pt x="45" y="9"/>
                    <a:pt x="1" y="9"/>
                    <a:pt x="27" y="27"/>
                  </a:cubicBezTo>
                  <a:lnTo>
                    <a:pt x="54" y="36"/>
                  </a:lnTo>
                  <a:cubicBezTo>
                    <a:pt x="63" y="18"/>
                    <a:pt x="72" y="9"/>
                    <a:pt x="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2" name="Google Shape;6882;p29"/>
            <p:cNvSpPr/>
            <p:nvPr/>
          </p:nvSpPr>
          <p:spPr>
            <a:xfrm>
              <a:off x="3130227" y="3173012"/>
              <a:ext cx="232" cy="386"/>
            </a:xfrm>
            <a:custGeom>
              <a:avLst/>
              <a:gdLst/>
              <a:ahLst/>
              <a:cxnLst/>
              <a:rect l="l" t="t" r="r" b="b"/>
              <a:pathLst>
                <a:path w="18" h="36" extrusionOk="0">
                  <a:moveTo>
                    <a:pt x="18" y="0"/>
                  </a:moveTo>
                  <a:cubicBezTo>
                    <a:pt x="18" y="9"/>
                    <a:pt x="9" y="18"/>
                    <a:pt x="0" y="27"/>
                  </a:cubicBezTo>
                  <a:lnTo>
                    <a:pt x="9" y="36"/>
                  </a:lnTo>
                  <a:cubicBezTo>
                    <a:pt x="18" y="27"/>
                    <a:pt x="18" y="18"/>
                    <a:pt x="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3" name="Google Shape;6883;p29"/>
            <p:cNvSpPr/>
            <p:nvPr/>
          </p:nvSpPr>
          <p:spPr>
            <a:xfrm>
              <a:off x="3129762" y="3174428"/>
              <a:ext cx="478" cy="107"/>
            </a:xfrm>
            <a:custGeom>
              <a:avLst/>
              <a:gdLst/>
              <a:ahLst/>
              <a:cxnLst/>
              <a:rect l="l" t="t" r="r" b="b"/>
              <a:pathLst>
                <a:path w="37" h="10" extrusionOk="0">
                  <a:moveTo>
                    <a:pt x="1" y="1"/>
                  </a:moveTo>
                  <a:lnTo>
                    <a:pt x="1" y="1"/>
                  </a:lnTo>
                  <a:cubicBezTo>
                    <a:pt x="10" y="10"/>
                    <a:pt x="18" y="10"/>
                    <a:pt x="36" y="10"/>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4" name="Google Shape;6884;p29"/>
            <p:cNvSpPr/>
            <p:nvPr/>
          </p:nvSpPr>
          <p:spPr>
            <a:xfrm>
              <a:off x="3105368" y="3166761"/>
              <a:ext cx="465" cy="161"/>
            </a:xfrm>
            <a:custGeom>
              <a:avLst/>
              <a:gdLst/>
              <a:ahLst/>
              <a:cxnLst/>
              <a:rect l="l" t="t" r="r" b="b"/>
              <a:pathLst>
                <a:path w="36" h="15" extrusionOk="0">
                  <a:moveTo>
                    <a:pt x="0" y="0"/>
                  </a:moveTo>
                  <a:cubicBezTo>
                    <a:pt x="7" y="11"/>
                    <a:pt x="11" y="14"/>
                    <a:pt x="15" y="14"/>
                  </a:cubicBezTo>
                  <a:cubicBezTo>
                    <a:pt x="21" y="14"/>
                    <a:pt x="25" y="6"/>
                    <a:pt x="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5" name="Google Shape;6885;p29"/>
            <p:cNvSpPr/>
            <p:nvPr/>
          </p:nvSpPr>
          <p:spPr>
            <a:xfrm>
              <a:off x="3145504" y="3153035"/>
              <a:ext cx="465" cy="579"/>
            </a:xfrm>
            <a:custGeom>
              <a:avLst/>
              <a:gdLst/>
              <a:ahLst/>
              <a:cxnLst/>
              <a:rect l="l" t="t" r="r" b="b"/>
              <a:pathLst>
                <a:path w="36" h="54" extrusionOk="0">
                  <a:moveTo>
                    <a:pt x="9" y="0"/>
                  </a:moveTo>
                  <a:cubicBezTo>
                    <a:pt x="0" y="18"/>
                    <a:pt x="0" y="35"/>
                    <a:pt x="0" y="53"/>
                  </a:cubicBezTo>
                  <a:cubicBezTo>
                    <a:pt x="9" y="27"/>
                    <a:pt x="36" y="0"/>
                    <a:pt x="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6" name="Google Shape;6886;p29"/>
            <p:cNvSpPr/>
            <p:nvPr/>
          </p:nvSpPr>
          <p:spPr>
            <a:xfrm>
              <a:off x="3115854" y="3169978"/>
              <a:ext cx="362" cy="107"/>
            </a:xfrm>
            <a:custGeom>
              <a:avLst/>
              <a:gdLst/>
              <a:ahLst/>
              <a:cxnLst/>
              <a:rect l="l" t="t" r="r" b="b"/>
              <a:pathLst>
                <a:path w="28" h="10" extrusionOk="0">
                  <a:moveTo>
                    <a:pt x="27" y="1"/>
                  </a:moveTo>
                  <a:cubicBezTo>
                    <a:pt x="9" y="1"/>
                    <a:pt x="9" y="1"/>
                    <a:pt x="1" y="10"/>
                  </a:cubicBezTo>
                  <a:cubicBezTo>
                    <a:pt x="18" y="10"/>
                    <a:pt x="27" y="10"/>
                    <a:pt x="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7" name="Google Shape;6887;p29"/>
            <p:cNvSpPr/>
            <p:nvPr/>
          </p:nvSpPr>
          <p:spPr>
            <a:xfrm>
              <a:off x="3145272" y="3153604"/>
              <a:ext cx="362" cy="665"/>
            </a:xfrm>
            <a:custGeom>
              <a:avLst/>
              <a:gdLst/>
              <a:ahLst/>
              <a:cxnLst/>
              <a:rect l="l" t="t" r="r" b="b"/>
              <a:pathLst>
                <a:path w="28" h="62" extrusionOk="0">
                  <a:moveTo>
                    <a:pt x="18" y="0"/>
                  </a:moveTo>
                  <a:cubicBezTo>
                    <a:pt x="9" y="18"/>
                    <a:pt x="1" y="35"/>
                    <a:pt x="27" y="62"/>
                  </a:cubicBezTo>
                  <a:cubicBezTo>
                    <a:pt x="27" y="53"/>
                    <a:pt x="27" y="53"/>
                    <a:pt x="27" y="44"/>
                  </a:cubicBezTo>
                  <a:cubicBezTo>
                    <a:pt x="27" y="35"/>
                    <a:pt x="18" y="18"/>
                    <a:pt x="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8" name="Google Shape;6888;p29"/>
            <p:cNvSpPr/>
            <p:nvPr/>
          </p:nvSpPr>
          <p:spPr>
            <a:xfrm>
              <a:off x="3112432" y="3138763"/>
              <a:ext cx="129" cy="75"/>
            </a:xfrm>
            <a:custGeom>
              <a:avLst/>
              <a:gdLst/>
              <a:ahLst/>
              <a:cxnLst/>
              <a:rect l="l" t="t" r="r" b="b"/>
              <a:pathLst>
                <a:path w="10" h="7" extrusionOk="0">
                  <a:moveTo>
                    <a:pt x="5" y="0"/>
                  </a:moveTo>
                  <a:cubicBezTo>
                    <a:pt x="3" y="0"/>
                    <a:pt x="1" y="2"/>
                    <a:pt x="1" y="7"/>
                  </a:cubicBezTo>
                  <a:lnTo>
                    <a:pt x="10" y="7"/>
                  </a:lnTo>
                  <a:cubicBezTo>
                    <a:pt x="10" y="2"/>
                    <a:pt x="7" y="0"/>
                    <a:pt x="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9" name="Google Shape;6889;p29"/>
            <p:cNvSpPr/>
            <p:nvPr/>
          </p:nvSpPr>
          <p:spPr>
            <a:xfrm>
              <a:off x="3122815" y="3138645"/>
              <a:ext cx="349" cy="11"/>
            </a:xfrm>
            <a:custGeom>
              <a:avLst/>
              <a:gdLst/>
              <a:ahLst/>
              <a:cxnLst/>
              <a:rect l="l" t="t" r="r" b="b"/>
              <a:pathLst>
                <a:path w="27" h="1" extrusionOk="0">
                  <a:moveTo>
                    <a:pt x="27" y="0"/>
                  </a:moveTo>
                  <a:cubicBezTo>
                    <a:pt x="18" y="0"/>
                    <a:pt x="9" y="0"/>
                    <a:pt x="0" y="0"/>
                  </a:cubicBezTo>
                  <a:cubicBezTo>
                    <a:pt x="0" y="0"/>
                    <a:pt x="9" y="0"/>
                    <a:pt x="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0" name="Google Shape;6890;p29"/>
            <p:cNvSpPr/>
            <p:nvPr/>
          </p:nvSpPr>
          <p:spPr>
            <a:xfrm>
              <a:off x="3143567" y="3148199"/>
              <a:ext cx="13" cy="107"/>
            </a:xfrm>
            <a:custGeom>
              <a:avLst/>
              <a:gdLst/>
              <a:ahLst/>
              <a:cxnLst/>
              <a:rect l="l" t="t" r="r" b="b"/>
              <a:pathLst>
                <a:path w="1" h="10" extrusionOk="0">
                  <a:moveTo>
                    <a:pt x="0" y="10"/>
                  </a:moveTo>
                  <a:cubicBezTo>
                    <a:pt x="0" y="1"/>
                    <a:pt x="0" y="10"/>
                    <a:pt x="0" y="1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1" name="Google Shape;6891;p29"/>
            <p:cNvSpPr/>
            <p:nvPr/>
          </p:nvSpPr>
          <p:spPr>
            <a:xfrm>
              <a:off x="3144471" y="3146977"/>
              <a:ext cx="129" cy="97"/>
            </a:xfrm>
            <a:custGeom>
              <a:avLst/>
              <a:gdLst/>
              <a:ahLst/>
              <a:cxnLst/>
              <a:rect l="l" t="t" r="r" b="b"/>
              <a:pathLst>
                <a:path w="10" h="9" extrusionOk="0">
                  <a:moveTo>
                    <a:pt x="1" y="0"/>
                  </a:moveTo>
                  <a:cubicBezTo>
                    <a:pt x="1" y="9"/>
                    <a:pt x="10" y="9"/>
                    <a:pt x="10" y="0"/>
                  </a:cubicBezTo>
                  <a:cubicBezTo>
                    <a:pt x="10" y="9"/>
                    <a:pt x="1" y="9"/>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2" name="Google Shape;6892;p29"/>
            <p:cNvSpPr/>
            <p:nvPr/>
          </p:nvSpPr>
          <p:spPr>
            <a:xfrm>
              <a:off x="3147893" y="3155963"/>
              <a:ext cx="13" cy="11"/>
            </a:xfrm>
            <a:custGeom>
              <a:avLst/>
              <a:gdLst/>
              <a:ahLst/>
              <a:cxnLst/>
              <a:rect l="l" t="t" r="r" b="b"/>
              <a:pathLst>
                <a:path w="1" h="1" extrusionOk="0">
                  <a:moveTo>
                    <a:pt x="1" y="1"/>
                  </a:moveTo>
                  <a:lnTo>
                    <a:pt x="1" y="1"/>
                  </a:lnTo>
                  <a:cubicBezTo>
                    <a:pt x="1" y="1"/>
                    <a:pt x="1" y="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3" name="Google Shape;6893;p29"/>
            <p:cNvSpPr/>
            <p:nvPr/>
          </p:nvSpPr>
          <p:spPr>
            <a:xfrm>
              <a:off x="3143683" y="3148017"/>
              <a:ext cx="13" cy="290"/>
            </a:xfrm>
            <a:custGeom>
              <a:avLst/>
              <a:gdLst/>
              <a:ahLst/>
              <a:cxnLst/>
              <a:rect l="l" t="t" r="r" b="b"/>
              <a:pathLst>
                <a:path w="1" h="27" extrusionOk="0">
                  <a:moveTo>
                    <a:pt x="0" y="0"/>
                  </a:moveTo>
                  <a:cubicBezTo>
                    <a:pt x="0" y="9"/>
                    <a:pt x="0" y="18"/>
                    <a:pt x="0" y="27"/>
                  </a:cubicBezTo>
                  <a:cubicBezTo>
                    <a:pt x="0" y="18"/>
                    <a:pt x="0" y="9"/>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4" name="Google Shape;6894;p29"/>
            <p:cNvSpPr/>
            <p:nvPr/>
          </p:nvSpPr>
          <p:spPr>
            <a:xfrm>
              <a:off x="3143335" y="3148017"/>
              <a:ext cx="129" cy="97"/>
            </a:xfrm>
            <a:custGeom>
              <a:avLst/>
              <a:gdLst/>
              <a:ahLst/>
              <a:cxnLst/>
              <a:rect l="l" t="t" r="r" b="b"/>
              <a:pathLst>
                <a:path w="10" h="9" extrusionOk="0">
                  <a:moveTo>
                    <a:pt x="9" y="0"/>
                  </a:moveTo>
                  <a:cubicBezTo>
                    <a:pt x="1" y="0"/>
                    <a:pt x="1" y="0"/>
                    <a:pt x="9" y="9"/>
                  </a:cubicBezTo>
                  <a:cubicBezTo>
                    <a:pt x="9" y="9"/>
                    <a:pt x="9" y="0"/>
                    <a:pt x="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5" name="Google Shape;6895;p29"/>
            <p:cNvSpPr/>
            <p:nvPr/>
          </p:nvSpPr>
          <p:spPr>
            <a:xfrm>
              <a:off x="3143567" y="3148296"/>
              <a:ext cx="232" cy="204"/>
            </a:xfrm>
            <a:custGeom>
              <a:avLst/>
              <a:gdLst/>
              <a:ahLst/>
              <a:cxnLst/>
              <a:rect l="l" t="t" r="r" b="b"/>
              <a:pathLst>
                <a:path w="18" h="19" extrusionOk="0">
                  <a:moveTo>
                    <a:pt x="0" y="1"/>
                  </a:moveTo>
                  <a:cubicBezTo>
                    <a:pt x="5" y="5"/>
                    <a:pt x="7" y="8"/>
                    <a:pt x="9" y="10"/>
                  </a:cubicBezTo>
                  <a:lnTo>
                    <a:pt x="9" y="10"/>
                  </a:lnTo>
                  <a:cubicBezTo>
                    <a:pt x="9" y="7"/>
                    <a:pt x="9" y="4"/>
                    <a:pt x="9" y="1"/>
                  </a:cubicBezTo>
                  <a:close/>
                  <a:moveTo>
                    <a:pt x="9" y="10"/>
                  </a:moveTo>
                  <a:cubicBezTo>
                    <a:pt x="10" y="15"/>
                    <a:pt x="12" y="18"/>
                    <a:pt x="18" y="18"/>
                  </a:cubicBezTo>
                  <a:cubicBezTo>
                    <a:pt x="14" y="14"/>
                    <a:pt x="12" y="12"/>
                    <a:pt x="9" y="1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6" name="Google Shape;6896;p29"/>
            <p:cNvSpPr/>
            <p:nvPr/>
          </p:nvSpPr>
          <p:spPr>
            <a:xfrm>
              <a:off x="3102966" y="3152660"/>
              <a:ext cx="129" cy="193"/>
            </a:xfrm>
            <a:custGeom>
              <a:avLst/>
              <a:gdLst/>
              <a:ahLst/>
              <a:cxnLst/>
              <a:rect l="l" t="t" r="r" b="b"/>
              <a:pathLst>
                <a:path w="10" h="18" extrusionOk="0">
                  <a:moveTo>
                    <a:pt x="2" y="1"/>
                  </a:moveTo>
                  <a:cubicBezTo>
                    <a:pt x="1" y="1"/>
                    <a:pt x="1" y="8"/>
                    <a:pt x="1" y="17"/>
                  </a:cubicBezTo>
                  <a:lnTo>
                    <a:pt x="10" y="17"/>
                  </a:lnTo>
                  <a:cubicBezTo>
                    <a:pt x="6" y="6"/>
                    <a:pt x="3" y="1"/>
                    <a:pt x="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7" name="Google Shape;6897;p29"/>
            <p:cNvSpPr/>
            <p:nvPr/>
          </p:nvSpPr>
          <p:spPr>
            <a:xfrm>
              <a:off x="3141966" y="3169699"/>
              <a:ext cx="13" cy="11"/>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8" name="Google Shape;6898;p29"/>
            <p:cNvSpPr/>
            <p:nvPr/>
          </p:nvSpPr>
          <p:spPr>
            <a:xfrm>
              <a:off x="3141049" y="3169227"/>
              <a:ext cx="930" cy="1137"/>
            </a:xfrm>
            <a:custGeom>
              <a:avLst/>
              <a:gdLst/>
              <a:ahLst/>
              <a:cxnLst/>
              <a:rect l="l" t="t" r="r" b="b"/>
              <a:pathLst>
                <a:path w="72" h="106" extrusionOk="0">
                  <a:moveTo>
                    <a:pt x="1" y="0"/>
                  </a:moveTo>
                  <a:lnTo>
                    <a:pt x="1" y="0"/>
                  </a:lnTo>
                  <a:cubicBezTo>
                    <a:pt x="10" y="35"/>
                    <a:pt x="19" y="71"/>
                    <a:pt x="36" y="106"/>
                  </a:cubicBezTo>
                  <a:cubicBezTo>
                    <a:pt x="36" y="62"/>
                    <a:pt x="45" y="53"/>
                    <a:pt x="72" y="44"/>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9" name="Google Shape;6899;p29"/>
            <p:cNvSpPr/>
            <p:nvPr/>
          </p:nvSpPr>
          <p:spPr>
            <a:xfrm>
              <a:off x="3101378" y="3136179"/>
              <a:ext cx="48134" cy="39330"/>
            </a:xfrm>
            <a:custGeom>
              <a:avLst/>
              <a:gdLst/>
              <a:ahLst/>
              <a:cxnLst/>
              <a:rect l="l" t="t" r="r" b="b"/>
              <a:pathLst>
                <a:path w="3727" h="3668" extrusionOk="0">
                  <a:moveTo>
                    <a:pt x="759" y="315"/>
                  </a:moveTo>
                  <a:lnTo>
                    <a:pt x="751" y="318"/>
                  </a:lnTo>
                  <a:cubicBezTo>
                    <a:pt x="753" y="318"/>
                    <a:pt x="756" y="317"/>
                    <a:pt x="759" y="315"/>
                  </a:cubicBezTo>
                  <a:close/>
                  <a:moveTo>
                    <a:pt x="1029" y="459"/>
                  </a:moveTo>
                  <a:cubicBezTo>
                    <a:pt x="1031" y="459"/>
                    <a:pt x="1032" y="460"/>
                    <a:pt x="1033" y="460"/>
                  </a:cubicBezTo>
                  <a:cubicBezTo>
                    <a:pt x="1032" y="459"/>
                    <a:pt x="1030" y="459"/>
                    <a:pt x="1029" y="459"/>
                  </a:cubicBezTo>
                  <a:close/>
                  <a:moveTo>
                    <a:pt x="645" y="838"/>
                  </a:moveTo>
                  <a:cubicBezTo>
                    <a:pt x="647" y="839"/>
                    <a:pt x="650" y="839"/>
                    <a:pt x="654" y="839"/>
                  </a:cubicBezTo>
                  <a:cubicBezTo>
                    <a:pt x="651" y="839"/>
                    <a:pt x="648" y="838"/>
                    <a:pt x="645" y="838"/>
                  </a:cubicBezTo>
                  <a:close/>
                  <a:moveTo>
                    <a:pt x="3506" y="1298"/>
                  </a:moveTo>
                  <a:cubicBezTo>
                    <a:pt x="3506" y="1316"/>
                    <a:pt x="3497" y="1334"/>
                    <a:pt x="3506" y="1351"/>
                  </a:cubicBezTo>
                  <a:lnTo>
                    <a:pt x="3506" y="1298"/>
                  </a:lnTo>
                  <a:close/>
                  <a:moveTo>
                    <a:pt x="359" y="1404"/>
                  </a:moveTo>
                  <a:cubicBezTo>
                    <a:pt x="362" y="1404"/>
                    <a:pt x="367" y="1409"/>
                    <a:pt x="371" y="1413"/>
                  </a:cubicBezTo>
                  <a:lnTo>
                    <a:pt x="353" y="1422"/>
                  </a:lnTo>
                  <a:cubicBezTo>
                    <a:pt x="353" y="1409"/>
                    <a:pt x="356" y="1404"/>
                    <a:pt x="359" y="1404"/>
                  </a:cubicBezTo>
                  <a:close/>
                  <a:moveTo>
                    <a:pt x="3629" y="1572"/>
                  </a:moveTo>
                  <a:cubicBezTo>
                    <a:pt x="3629" y="1572"/>
                    <a:pt x="3629" y="1572"/>
                    <a:pt x="3629" y="1572"/>
                  </a:cubicBezTo>
                  <a:cubicBezTo>
                    <a:pt x="3631" y="1576"/>
                    <a:pt x="3634" y="1580"/>
                    <a:pt x="3636" y="1583"/>
                  </a:cubicBezTo>
                  <a:lnTo>
                    <a:pt x="3636" y="1583"/>
                  </a:lnTo>
                  <a:cubicBezTo>
                    <a:pt x="3634" y="1579"/>
                    <a:pt x="3632" y="1576"/>
                    <a:pt x="3629" y="1572"/>
                  </a:cubicBezTo>
                  <a:close/>
                  <a:moveTo>
                    <a:pt x="3620" y="1493"/>
                  </a:moveTo>
                  <a:lnTo>
                    <a:pt x="3620" y="1493"/>
                  </a:lnTo>
                  <a:cubicBezTo>
                    <a:pt x="3594" y="1506"/>
                    <a:pt x="3612" y="1543"/>
                    <a:pt x="3629" y="1572"/>
                  </a:cubicBezTo>
                  <a:lnTo>
                    <a:pt x="3629" y="1572"/>
                  </a:lnTo>
                  <a:cubicBezTo>
                    <a:pt x="3637" y="1561"/>
                    <a:pt x="3642" y="1557"/>
                    <a:pt x="3646" y="1557"/>
                  </a:cubicBezTo>
                  <a:cubicBezTo>
                    <a:pt x="3657" y="1557"/>
                    <a:pt x="3657" y="1592"/>
                    <a:pt x="3672" y="1592"/>
                  </a:cubicBezTo>
                  <a:cubicBezTo>
                    <a:pt x="3677" y="1592"/>
                    <a:pt x="3683" y="1589"/>
                    <a:pt x="3691" y="1581"/>
                  </a:cubicBezTo>
                  <a:cubicBezTo>
                    <a:pt x="3665" y="1581"/>
                    <a:pt x="3638" y="1519"/>
                    <a:pt x="3620" y="1493"/>
                  </a:cubicBezTo>
                  <a:close/>
                  <a:moveTo>
                    <a:pt x="24" y="1972"/>
                  </a:moveTo>
                  <a:lnTo>
                    <a:pt x="24" y="1972"/>
                  </a:lnTo>
                  <a:cubicBezTo>
                    <a:pt x="24" y="1978"/>
                    <a:pt x="25" y="1984"/>
                    <a:pt x="27" y="1987"/>
                  </a:cubicBezTo>
                  <a:cubicBezTo>
                    <a:pt x="26" y="1982"/>
                    <a:pt x="25" y="1977"/>
                    <a:pt x="24" y="1972"/>
                  </a:cubicBezTo>
                  <a:close/>
                  <a:moveTo>
                    <a:pt x="3114" y="2865"/>
                  </a:moveTo>
                  <a:lnTo>
                    <a:pt x="3114" y="2865"/>
                  </a:lnTo>
                  <a:cubicBezTo>
                    <a:pt x="3114" y="2865"/>
                    <a:pt x="3114" y="2865"/>
                    <a:pt x="3114" y="2866"/>
                  </a:cubicBezTo>
                  <a:lnTo>
                    <a:pt x="3114" y="2866"/>
                  </a:lnTo>
                  <a:cubicBezTo>
                    <a:pt x="3114" y="2866"/>
                    <a:pt x="3114" y="2866"/>
                    <a:pt x="3114" y="2866"/>
                  </a:cubicBezTo>
                  <a:cubicBezTo>
                    <a:pt x="3113" y="2866"/>
                    <a:pt x="3113" y="2866"/>
                    <a:pt x="3114" y="2865"/>
                  </a:cubicBezTo>
                  <a:close/>
                  <a:moveTo>
                    <a:pt x="3276" y="2979"/>
                  </a:moveTo>
                  <a:cubicBezTo>
                    <a:pt x="3276" y="2981"/>
                    <a:pt x="3276" y="2983"/>
                    <a:pt x="3276" y="2985"/>
                  </a:cubicBezTo>
                  <a:cubicBezTo>
                    <a:pt x="3277" y="2984"/>
                    <a:pt x="3277" y="2981"/>
                    <a:pt x="3276" y="2979"/>
                  </a:cubicBezTo>
                  <a:close/>
                  <a:moveTo>
                    <a:pt x="2784" y="3338"/>
                  </a:moveTo>
                  <a:lnTo>
                    <a:pt x="2784" y="3338"/>
                  </a:lnTo>
                  <a:cubicBezTo>
                    <a:pt x="2783" y="3338"/>
                    <a:pt x="2783" y="3338"/>
                    <a:pt x="2783" y="3338"/>
                  </a:cubicBezTo>
                  <a:lnTo>
                    <a:pt x="2783" y="3338"/>
                  </a:lnTo>
                  <a:cubicBezTo>
                    <a:pt x="2785" y="3338"/>
                    <a:pt x="2788" y="3338"/>
                    <a:pt x="2790" y="3338"/>
                  </a:cubicBezTo>
                  <a:cubicBezTo>
                    <a:pt x="2788" y="3338"/>
                    <a:pt x="2786" y="3338"/>
                    <a:pt x="2784" y="3338"/>
                  </a:cubicBezTo>
                  <a:close/>
                  <a:moveTo>
                    <a:pt x="2783" y="3338"/>
                  </a:moveTo>
                  <a:lnTo>
                    <a:pt x="2783" y="3338"/>
                  </a:lnTo>
                  <a:cubicBezTo>
                    <a:pt x="2773" y="3339"/>
                    <a:pt x="2773" y="3341"/>
                    <a:pt x="2773" y="3356"/>
                  </a:cubicBezTo>
                  <a:cubicBezTo>
                    <a:pt x="2774" y="3349"/>
                    <a:pt x="2778" y="3343"/>
                    <a:pt x="2783" y="3338"/>
                  </a:cubicBezTo>
                  <a:close/>
                  <a:moveTo>
                    <a:pt x="2340" y="3497"/>
                  </a:moveTo>
                  <a:cubicBezTo>
                    <a:pt x="2331" y="3506"/>
                    <a:pt x="2322" y="3506"/>
                    <a:pt x="2296" y="3506"/>
                  </a:cubicBezTo>
                  <a:cubicBezTo>
                    <a:pt x="2314" y="3497"/>
                    <a:pt x="2322" y="3497"/>
                    <a:pt x="2340" y="3497"/>
                  </a:cubicBezTo>
                  <a:close/>
                  <a:moveTo>
                    <a:pt x="1289" y="3524"/>
                  </a:moveTo>
                  <a:cubicBezTo>
                    <a:pt x="1279" y="3524"/>
                    <a:pt x="1272" y="3526"/>
                    <a:pt x="1269" y="3531"/>
                  </a:cubicBezTo>
                  <a:lnTo>
                    <a:pt x="1269" y="3531"/>
                  </a:lnTo>
                  <a:cubicBezTo>
                    <a:pt x="1276" y="3530"/>
                    <a:pt x="1283" y="3527"/>
                    <a:pt x="1289" y="3524"/>
                  </a:cubicBezTo>
                  <a:close/>
                  <a:moveTo>
                    <a:pt x="1554" y="0"/>
                  </a:moveTo>
                  <a:cubicBezTo>
                    <a:pt x="1537" y="27"/>
                    <a:pt x="1519" y="45"/>
                    <a:pt x="1466" y="45"/>
                  </a:cubicBezTo>
                  <a:lnTo>
                    <a:pt x="1475" y="36"/>
                  </a:lnTo>
                  <a:lnTo>
                    <a:pt x="1475" y="36"/>
                  </a:lnTo>
                  <a:cubicBezTo>
                    <a:pt x="1351" y="71"/>
                    <a:pt x="1289" y="62"/>
                    <a:pt x="1148" y="106"/>
                  </a:cubicBezTo>
                  <a:lnTo>
                    <a:pt x="1166" y="124"/>
                  </a:lnTo>
                  <a:cubicBezTo>
                    <a:pt x="1152" y="133"/>
                    <a:pt x="1144" y="135"/>
                    <a:pt x="1136" y="135"/>
                  </a:cubicBezTo>
                  <a:cubicBezTo>
                    <a:pt x="1128" y="135"/>
                    <a:pt x="1122" y="133"/>
                    <a:pt x="1113" y="133"/>
                  </a:cubicBezTo>
                  <a:cubicBezTo>
                    <a:pt x="1111" y="146"/>
                    <a:pt x="1115" y="151"/>
                    <a:pt x="1122" y="151"/>
                  </a:cubicBezTo>
                  <a:cubicBezTo>
                    <a:pt x="1135" y="151"/>
                    <a:pt x="1158" y="136"/>
                    <a:pt x="1172" y="136"/>
                  </a:cubicBezTo>
                  <a:cubicBezTo>
                    <a:pt x="1181" y="136"/>
                    <a:pt x="1186" y="142"/>
                    <a:pt x="1183" y="159"/>
                  </a:cubicBezTo>
                  <a:cubicBezTo>
                    <a:pt x="1176" y="152"/>
                    <a:pt x="1166" y="148"/>
                    <a:pt x="1154" y="148"/>
                  </a:cubicBezTo>
                  <a:cubicBezTo>
                    <a:pt x="1126" y="148"/>
                    <a:pt x="1088" y="167"/>
                    <a:pt x="1051" y="186"/>
                  </a:cubicBezTo>
                  <a:cubicBezTo>
                    <a:pt x="1017" y="199"/>
                    <a:pt x="983" y="218"/>
                    <a:pt x="953" y="218"/>
                  </a:cubicBezTo>
                  <a:cubicBezTo>
                    <a:pt x="944" y="218"/>
                    <a:pt x="936" y="216"/>
                    <a:pt x="927" y="212"/>
                  </a:cubicBezTo>
                  <a:lnTo>
                    <a:pt x="927" y="212"/>
                  </a:lnTo>
                  <a:cubicBezTo>
                    <a:pt x="883" y="239"/>
                    <a:pt x="963" y="230"/>
                    <a:pt x="918" y="257"/>
                  </a:cubicBezTo>
                  <a:lnTo>
                    <a:pt x="901" y="248"/>
                  </a:lnTo>
                  <a:lnTo>
                    <a:pt x="901" y="274"/>
                  </a:lnTo>
                  <a:cubicBezTo>
                    <a:pt x="890" y="278"/>
                    <a:pt x="879" y="280"/>
                    <a:pt x="869" y="280"/>
                  </a:cubicBezTo>
                  <a:cubicBezTo>
                    <a:pt x="855" y="280"/>
                    <a:pt x="844" y="276"/>
                    <a:pt x="839" y="265"/>
                  </a:cubicBezTo>
                  <a:cubicBezTo>
                    <a:pt x="839" y="265"/>
                    <a:pt x="848" y="248"/>
                    <a:pt x="857" y="239"/>
                  </a:cubicBezTo>
                  <a:lnTo>
                    <a:pt x="857" y="239"/>
                  </a:lnTo>
                  <a:cubicBezTo>
                    <a:pt x="818" y="247"/>
                    <a:pt x="780" y="301"/>
                    <a:pt x="759" y="315"/>
                  </a:cubicBezTo>
                  <a:lnTo>
                    <a:pt x="759" y="315"/>
                  </a:lnTo>
                  <a:lnTo>
                    <a:pt x="795" y="301"/>
                  </a:lnTo>
                  <a:lnTo>
                    <a:pt x="795" y="301"/>
                  </a:lnTo>
                  <a:cubicBezTo>
                    <a:pt x="698" y="389"/>
                    <a:pt x="565" y="495"/>
                    <a:pt x="512" y="619"/>
                  </a:cubicBezTo>
                  <a:lnTo>
                    <a:pt x="530" y="619"/>
                  </a:lnTo>
                  <a:cubicBezTo>
                    <a:pt x="486" y="707"/>
                    <a:pt x="468" y="672"/>
                    <a:pt x="415" y="760"/>
                  </a:cubicBezTo>
                  <a:lnTo>
                    <a:pt x="415" y="751"/>
                  </a:lnTo>
                  <a:cubicBezTo>
                    <a:pt x="406" y="777"/>
                    <a:pt x="406" y="804"/>
                    <a:pt x="389" y="830"/>
                  </a:cubicBezTo>
                  <a:cubicBezTo>
                    <a:pt x="389" y="822"/>
                    <a:pt x="386" y="819"/>
                    <a:pt x="381" y="819"/>
                  </a:cubicBezTo>
                  <a:cubicBezTo>
                    <a:pt x="372" y="819"/>
                    <a:pt x="357" y="829"/>
                    <a:pt x="346" y="829"/>
                  </a:cubicBezTo>
                  <a:cubicBezTo>
                    <a:pt x="340" y="829"/>
                    <a:pt x="336" y="825"/>
                    <a:pt x="336" y="813"/>
                  </a:cubicBezTo>
                  <a:cubicBezTo>
                    <a:pt x="300" y="919"/>
                    <a:pt x="327" y="875"/>
                    <a:pt x="336" y="954"/>
                  </a:cubicBezTo>
                  <a:lnTo>
                    <a:pt x="309" y="963"/>
                  </a:lnTo>
                  <a:cubicBezTo>
                    <a:pt x="318" y="989"/>
                    <a:pt x="327" y="998"/>
                    <a:pt x="309" y="1051"/>
                  </a:cubicBezTo>
                  <a:cubicBezTo>
                    <a:pt x="309" y="1032"/>
                    <a:pt x="303" y="1028"/>
                    <a:pt x="296" y="1028"/>
                  </a:cubicBezTo>
                  <a:cubicBezTo>
                    <a:pt x="290" y="1028"/>
                    <a:pt x="284" y="1030"/>
                    <a:pt x="278" y="1030"/>
                  </a:cubicBezTo>
                  <a:cubicBezTo>
                    <a:pt x="271" y="1030"/>
                    <a:pt x="265" y="1026"/>
                    <a:pt x="265" y="1007"/>
                  </a:cubicBezTo>
                  <a:cubicBezTo>
                    <a:pt x="239" y="1025"/>
                    <a:pt x="221" y="1051"/>
                    <a:pt x="212" y="1069"/>
                  </a:cubicBezTo>
                  <a:cubicBezTo>
                    <a:pt x="212" y="1087"/>
                    <a:pt x="212" y="1113"/>
                    <a:pt x="203" y="1131"/>
                  </a:cubicBezTo>
                  <a:cubicBezTo>
                    <a:pt x="203" y="1166"/>
                    <a:pt x="203" y="1192"/>
                    <a:pt x="159" y="1201"/>
                  </a:cubicBezTo>
                  <a:cubicBezTo>
                    <a:pt x="168" y="1215"/>
                    <a:pt x="175" y="1220"/>
                    <a:pt x="182" y="1220"/>
                  </a:cubicBezTo>
                  <a:cubicBezTo>
                    <a:pt x="206" y="1220"/>
                    <a:pt x="219" y="1152"/>
                    <a:pt x="227" y="1152"/>
                  </a:cubicBezTo>
                  <a:cubicBezTo>
                    <a:pt x="228" y="1152"/>
                    <a:pt x="229" y="1153"/>
                    <a:pt x="230" y="1157"/>
                  </a:cubicBezTo>
                  <a:cubicBezTo>
                    <a:pt x="233" y="1155"/>
                    <a:pt x="235" y="1154"/>
                    <a:pt x="238" y="1154"/>
                  </a:cubicBezTo>
                  <a:cubicBezTo>
                    <a:pt x="258" y="1154"/>
                    <a:pt x="263" y="1213"/>
                    <a:pt x="247" y="1237"/>
                  </a:cubicBezTo>
                  <a:cubicBezTo>
                    <a:pt x="230" y="1272"/>
                    <a:pt x="141" y="1272"/>
                    <a:pt x="124" y="1360"/>
                  </a:cubicBezTo>
                  <a:cubicBezTo>
                    <a:pt x="124" y="1351"/>
                    <a:pt x="124" y="1351"/>
                    <a:pt x="124" y="1343"/>
                  </a:cubicBezTo>
                  <a:cubicBezTo>
                    <a:pt x="97" y="1369"/>
                    <a:pt x="124" y="1404"/>
                    <a:pt x="97" y="1449"/>
                  </a:cubicBezTo>
                  <a:cubicBezTo>
                    <a:pt x="133" y="1475"/>
                    <a:pt x="80" y="1502"/>
                    <a:pt x="133" y="1510"/>
                  </a:cubicBezTo>
                  <a:lnTo>
                    <a:pt x="133" y="1431"/>
                  </a:lnTo>
                  <a:cubicBezTo>
                    <a:pt x="141" y="1475"/>
                    <a:pt x="194" y="1528"/>
                    <a:pt x="150" y="1599"/>
                  </a:cubicBezTo>
                  <a:cubicBezTo>
                    <a:pt x="141" y="1590"/>
                    <a:pt x="133" y="1563"/>
                    <a:pt x="133" y="1554"/>
                  </a:cubicBezTo>
                  <a:cubicBezTo>
                    <a:pt x="115" y="1572"/>
                    <a:pt x="133" y="1599"/>
                    <a:pt x="115" y="1616"/>
                  </a:cubicBezTo>
                  <a:cubicBezTo>
                    <a:pt x="62" y="1607"/>
                    <a:pt x="115" y="1519"/>
                    <a:pt x="88" y="1457"/>
                  </a:cubicBezTo>
                  <a:lnTo>
                    <a:pt x="88" y="1457"/>
                  </a:lnTo>
                  <a:cubicBezTo>
                    <a:pt x="67" y="1479"/>
                    <a:pt x="93" y="1537"/>
                    <a:pt x="73" y="1537"/>
                  </a:cubicBezTo>
                  <a:cubicBezTo>
                    <a:pt x="69" y="1537"/>
                    <a:pt x="63" y="1534"/>
                    <a:pt x="53" y="1528"/>
                  </a:cubicBezTo>
                  <a:lnTo>
                    <a:pt x="53" y="1528"/>
                  </a:lnTo>
                  <a:cubicBezTo>
                    <a:pt x="88" y="1554"/>
                    <a:pt x="80" y="1572"/>
                    <a:pt x="80" y="1599"/>
                  </a:cubicBezTo>
                  <a:cubicBezTo>
                    <a:pt x="71" y="1625"/>
                    <a:pt x="62" y="1652"/>
                    <a:pt x="88" y="1678"/>
                  </a:cubicBezTo>
                  <a:lnTo>
                    <a:pt x="62" y="1678"/>
                  </a:lnTo>
                  <a:cubicBezTo>
                    <a:pt x="62" y="1687"/>
                    <a:pt x="80" y="1705"/>
                    <a:pt x="71" y="1722"/>
                  </a:cubicBezTo>
                  <a:lnTo>
                    <a:pt x="36" y="1687"/>
                  </a:lnTo>
                  <a:lnTo>
                    <a:pt x="36" y="1687"/>
                  </a:lnTo>
                  <a:cubicBezTo>
                    <a:pt x="71" y="1740"/>
                    <a:pt x="0" y="1784"/>
                    <a:pt x="18" y="1837"/>
                  </a:cubicBezTo>
                  <a:cubicBezTo>
                    <a:pt x="18" y="1789"/>
                    <a:pt x="25" y="1779"/>
                    <a:pt x="35" y="1779"/>
                  </a:cubicBezTo>
                  <a:cubicBezTo>
                    <a:pt x="43" y="1779"/>
                    <a:pt x="52" y="1785"/>
                    <a:pt x="62" y="1785"/>
                  </a:cubicBezTo>
                  <a:cubicBezTo>
                    <a:pt x="68" y="1785"/>
                    <a:pt x="74" y="1783"/>
                    <a:pt x="80" y="1775"/>
                  </a:cubicBezTo>
                  <a:lnTo>
                    <a:pt x="80" y="1775"/>
                  </a:lnTo>
                  <a:cubicBezTo>
                    <a:pt x="122" y="1886"/>
                    <a:pt x="9" y="1849"/>
                    <a:pt x="24" y="1972"/>
                  </a:cubicBezTo>
                  <a:lnTo>
                    <a:pt x="24" y="1972"/>
                  </a:lnTo>
                  <a:cubicBezTo>
                    <a:pt x="25" y="1955"/>
                    <a:pt x="32" y="1932"/>
                    <a:pt x="42" y="1932"/>
                  </a:cubicBezTo>
                  <a:cubicBezTo>
                    <a:pt x="46" y="1932"/>
                    <a:pt x="49" y="1935"/>
                    <a:pt x="53" y="1943"/>
                  </a:cubicBezTo>
                  <a:cubicBezTo>
                    <a:pt x="44" y="1969"/>
                    <a:pt x="44" y="2005"/>
                    <a:pt x="27" y="2022"/>
                  </a:cubicBezTo>
                  <a:cubicBezTo>
                    <a:pt x="32" y="2050"/>
                    <a:pt x="37" y="2059"/>
                    <a:pt x="41" y="2059"/>
                  </a:cubicBezTo>
                  <a:cubicBezTo>
                    <a:pt x="49" y="2059"/>
                    <a:pt x="57" y="2033"/>
                    <a:pt x="69" y="2033"/>
                  </a:cubicBezTo>
                  <a:cubicBezTo>
                    <a:pt x="72" y="2033"/>
                    <a:pt x="76" y="2035"/>
                    <a:pt x="80" y="2040"/>
                  </a:cubicBezTo>
                  <a:cubicBezTo>
                    <a:pt x="53" y="2075"/>
                    <a:pt x="106" y="2084"/>
                    <a:pt x="124" y="2120"/>
                  </a:cubicBezTo>
                  <a:lnTo>
                    <a:pt x="88" y="2128"/>
                  </a:lnTo>
                  <a:cubicBezTo>
                    <a:pt x="88" y="2234"/>
                    <a:pt x="159" y="2137"/>
                    <a:pt x="159" y="2234"/>
                  </a:cubicBezTo>
                  <a:lnTo>
                    <a:pt x="106" y="2208"/>
                  </a:lnTo>
                  <a:lnTo>
                    <a:pt x="133" y="2252"/>
                  </a:lnTo>
                  <a:lnTo>
                    <a:pt x="97" y="2252"/>
                  </a:lnTo>
                  <a:cubicBezTo>
                    <a:pt x="133" y="2296"/>
                    <a:pt x="124" y="2314"/>
                    <a:pt x="133" y="2367"/>
                  </a:cubicBezTo>
                  <a:cubicBezTo>
                    <a:pt x="139" y="2361"/>
                    <a:pt x="147" y="2358"/>
                    <a:pt x="157" y="2358"/>
                  </a:cubicBezTo>
                  <a:cubicBezTo>
                    <a:pt x="177" y="2358"/>
                    <a:pt x="200" y="2370"/>
                    <a:pt x="212" y="2393"/>
                  </a:cubicBezTo>
                  <a:cubicBezTo>
                    <a:pt x="203" y="2429"/>
                    <a:pt x="177" y="2393"/>
                    <a:pt x="203" y="2446"/>
                  </a:cubicBezTo>
                  <a:cubicBezTo>
                    <a:pt x="177" y="2446"/>
                    <a:pt x="150" y="2437"/>
                    <a:pt x="168" y="2402"/>
                  </a:cubicBezTo>
                  <a:cubicBezTo>
                    <a:pt x="159" y="2402"/>
                    <a:pt x="141" y="2393"/>
                    <a:pt x="133" y="2393"/>
                  </a:cubicBezTo>
                  <a:cubicBezTo>
                    <a:pt x="124" y="2429"/>
                    <a:pt x="159" y="2473"/>
                    <a:pt x="168" y="2499"/>
                  </a:cubicBezTo>
                  <a:cubicBezTo>
                    <a:pt x="168" y="2490"/>
                    <a:pt x="159" y="2482"/>
                    <a:pt x="168" y="2473"/>
                  </a:cubicBezTo>
                  <a:cubicBezTo>
                    <a:pt x="186" y="2499"/>
                    <a:pt x="212" y="2517"/>
                    <a:pt x="239" y="2543"/>
                  </a:cubicBezTo>
                  <a:cubicBezTo>
                    <a:pt x="239" y="2551"/>
                    <a:pt x="235" y="2554"/>
                    <a:pt x="231" y="2554"/>
                  </a:cubicBezTo>
                  <a:cubicBezTo>
                    <a:pt x="225" y="2554"/>
                    <a:pt x="217" y="2549"/>
                    <a:pt x="212" y="2543"/>
                  </a:cubicBezTo>
                  <a:lnTo>
                    <a:pt x="212" y="2543"/>
                  </a:lnTo>
                  <a:cubicBezTo>
                    <a:pt x="221" y="2561"/>
                    <a:pt x="239" y="2570"/>
                    <a:pt x="256" y="2596"/>
                  </a:cubicBezTo>
                  <a:cubicBezTo>
                    <a:pt x="243" y="2596"/>
                    <a:pt x="232" y="2601"/>
                    <a:pt x="220" y="2601"/>
                  </a:cubicBezTo>
                  <a:cubicBezTo>
                    <a:pt x="208" y="2601"/>
                    <a:pt x="194" y="2596"/>
                    <a:pt x="177" y="2579"/>
                  </a:cubicBezTo>
                  <a:lnTo>
                    <a:pt x="177" y="2579"/>
                  </a:lnTo>
                  <a:lnTo>
                    <a:pt x="247" y="2649"/>
                  </a:lnTo>
                  <a:cubicBezTo>
                    <a:pt x="239" y="2658"/>
                    <a:pt x="239" y="2702"/>
                    <a:pt x="221" y="2702"/>
                  </a:cubicBezTo>
                  <a:cubicBezTo>
                    <a:pt x="239" y="2755"/>
                    <a:pt x="336" y="2782"/>
                    <a:pt x="353" y="2852"/>
                  </a:cubicBezTo>
                  <a:cubicBezTo>
                    <a:pt x="362" y="2852"/>
                    <a:pt x="371" y="2852"/>
                    <a:pt x="380" y="2861"/>
                  </a:cubicBezTo>
                  <a:cubicBezTo>
                    <a:pt x="415" y="2914"/>
                    <a:pt x="415" y="2985"/>
                    <a:pt x="495" y="3011"/>
                  </a:cubicBezTo>
                  <a:lnTo>
                    <a:pt x="495" y="3082"/>
                  </a:lnTo>
                  <a:cubicBezTo>
                    <a:pt x="500" y="3087"/>
                    <a:pt x="505" y="3089"/>
                    <a:pt x="508" y="3089"/>
                  </a:cubicBezTo>
                  <a:cubicBezTo>
                    <a:pt x="524" y="3089"/>
                    <a:pt x="514" y="3038"/>
                    <a:pt x="539" y="3038"/>
                  </a:cubicBezTo>
                  <a:cubicBezTo>
                    <a:pt x="547" y="3038"/>
                    <a:pt x="558" y="3043"/>
                    <a:pt x="574" y="3056"/>
                  </a:cubicBezTo>
                  <a:cubicBezTo>
                    <a:pt x="627" y="3100"/>
                    <a:pt x="565" y="3100"/>
                    <a:pt x="574" y="3126"/>
                  </a:cubicBezTo>
                  <a:cubicBezTo>
                    <a:pt x="618" y="3135"/>
                    <a:pt x="689" y="3144"/>
                    <a:pt x="715" y="3214"/>
                  </a:cubicBezTo>
                  <a:cubicBezTo>
                    <a:pt x="689" y="3206"/>
                    <a:pt x="680" y="3188"/>
                    <a:pt x="662" y="3179"/>
                  </a:cubicBezTo>
                  <a:lnTo>
                    <a:pt x="662" y="3179"/>
                  </a:lnTo>
                  <a:lnTo>
                    <a:pt x="680" y="3232"/>
                  </a:lnTo>
                  <a:cubicBezTo>
                    <a:pt x="637" y="3227"/>
                    <a:pt x="614" y="3209"/>
                    <a:pt x="604" y="3209"/>
                  </a:cubicBezTo>
                  <a:cubicBezTo>
                    <a:pt x="598" y="3209"/>
                    <a:pt x="597" y="3216"/>
                    <a:pt x="601" y="3241"/>
                  </a:cubicBezTo>
                  <a:cubicBezTo>
                    <a:pt x="611" y="3230"/>
                    <a:pt x="621" y="3226"/>
                    <a:pt x="631" y="3226"/>
                  </a:cubicBezTo>
                  <a:cubicBezTo>
                    <a:pt x="653" y="3226"/>
                    <a:pt x="676" y="3249"/>
                    <a:pt x="707" y="3267"/>
                  </a:cubicBezTo>
                  <a:cubicBezTo>
                    <a:pt x="738" y="3286"/>
                    <a:pt x="765" y="3305"/>
                    <a:pt x="787" y="3305"/>
                  </a:cubicBezTo>
                  <a:cubicBezTo>
                    <a:pt x="796" y="3305"/>
                    <a:pt x="805" y="3302"/>
                    <a:pt x="813" y="3294"/>
                  </a:cubicBezTo>
                  <a:lnTo>
                    <a:pt x="830" y="3320"/>
                  </a:lnTo>
                  <a:lnTo>
                    <a:pt x="813" y="3320"/>
                  </a:lnTo>
                  <a:cubicBezTo>
                    <a:pt x="820" y="3341"/>
                    <a:pt x="829" y="3347"/>
                    <a:pt x="840" y="3347"/>
                  </a:cubicBezTo>
                  <a:cubicBezTo>
                    <a:pt x="858" y="3347"/>
                    <a:pt x="879" y="3330"/>
                    <a:pt x="904" y="3330"/>
                  </a:cubicBezTo>
                  <a:cubicBezTo>
                    <a:pt x="917" y="3330"/>
                    <a:pt x="930" y="3334"/>
                    <a:pt x="945" y="3347"/>
                  </a:cubicBezTo>
                  <a:cubicBezTo>
                    <a:pt x="963" y="3365"/>
                    <a:pt x="971" y="3382"/>
                    <a:pt x="954" y="3382"/>
                  </a:cubicBezTo>
                  <a:lnTo>
                    <a:pt x="1016" y="3391"/>
                  </a:lnTo>
                  <a:cubicBezTo>
                    <a:pt x="1028" y="3403"/>
                    <a:pt x="1023" y="3411"/>
                    <a:pt x="1017" y="3412"/>
                  </a:cubicBezTo>
                  <a:lnTo>
                    <a:pt x="1017" y="3412"/>
                  </a:lnTo>
                  <a:cubicBezTo>
                    <a:pt x="1013" y="3411"/>
                    <a:pt x="1010" y="3410"/>
                    <a:pt x="1007" y="3409"/>
                  </a:cubicBezTo>
                  <a:lnTo>
                    <a:pt x="1007" y="3409"/>
                  </a:lnTo>
                  <a:cubicBezTo>
                    <a:pt x="1009" y="3411"/>
                    <a:pt x="1012" y="3412"/>
                    <a:pt x="1015" y="3412"/>
                  </a:cubicBezTo>
                  <a:cubicBezTo>
                    <a:pt x="1016" y="3412"/>
                    <a:pt x="1016" y="3412"/>
                    <a:pt x="1017" y="3412"/>
                  </a:cubicBezTo>
                  <a:lnTo>
                    <a:pt x="1017" y="3412"/>
                  </a:lnTo>
                  <a:cubicBezTo>
                    <a:pt x="1040" y="3420"/>
                    <a:pt x="1064" y="3429"/>
                    <a:pt x="1095" y="3444"/>
                  </a:cubicBezTo>
                  <a:cubicBezTo>
                    <a:pt x="1113" y="3435"/>
                    <a:pt x="1148" y="3426"/>
                    <a:pt x="1166" y="3426"/>
                  </a:cubicBezTo>
                  <a:cubicBezTo>
                    <a:pt x="1170" y="3440"/>
                    <a:pt x="1166" y="3442"/>
                    <a:pt x="1160" y="3442"/>
                  </a:cubicBezTo>
                  <a:cubicBezTo>
                    <a:pt x="1157" y="3442"/>
                    <a:pt x="1154" y="3441"/>
                    <a:pt x="1152" y="3441"/>
                  </a:cubicBezTo>
                  <a:cubicBezTo>
                    <a:pt x="1150" y="3441"/>
                    <a:pt x="1148" y="3442"/>
                    <a:pt x="1148" y="3444"/>
                  </a:cubicBezTo>
                  <a:lnTo>
                    <a:pt x="1201" y="3444"/>
                  </a:lnTo>
                  <a:cubicBezTo>
                    <a:pt x="1211" y="3465"/>
                    <a:pt x="1197" y="3473"/>
                    <a:pt x="1177" y="3473"/>
                  </a:cubicBezTo>
                  <a:cubicBezTo>
                    <a:pt x="1163" y="3473"/>
                    <a:pt x="1145" y="3469"/>
                    <a:pt x="1130" y="3462"/>
                  </a:cubicBezTo>
                  <a:lnTo>
                    <a:pt x="1130" y="3462"/>
                  </a:lnTo>
                  <a:cubicBezTo>
                    <a:pt x="1137" y="3499"/>
                    <a:pt x="1143" y="3510"/>
                    <a:pt x="1156" y="3510"/>
                  </a:cubicBezTo>
                  <a:cubicBezTo>
                    <a:pt x="1161" y="3510"/>
                    <a:pt x="1167" y="3508"/>
                    <a:pt x="1175" y="3506"/>
                  </a:cubicBezTo>
                  <a:cubicBezTo>
                    <a:pt x="1192" y="3506"/>
                    <a:pt x="1219" y="3506"/>
                    <a:pt x="1263" y="3541"/>
                  </a:cubicBezTo>
                  <a:lnTo>
                    <a:pt x="1210" y="3541"/>
                  </a:lnTo>
                  <a:cubicBezTo>
                    <a:pt x="1228" y="3594"/>
                    <a:pt x="1263" y="3594"/>
                    <a:pt x="1316" y="3638"/>
                  </a:cubicBezTo>
                  <a:cubicBezTo>
                    <a:pt x="1309" y="3624"/>
                    <a:pt x="1253" y="3555"/>
                    <a:pt x="1269" y="3531"/>
                  </a:cubicBezTo>
                  <a:lnTo>
                    <a:pt x="1269" y="3531"/>
                  </a:lnTo>
                  <a:cubicBezTo>
                    <a:pt x="1266" y="3532"/>
                    <a:pt x="1263" y="3532"/>
                    <a:pt x="1260" y="3532"/>
                  </a:cubicBezTo>
                  <a:cubicBezTo>
                    <a:pt x="1250" y="3532"/>
                    <a:pt x="1241" y="3528"/>
                    <a:pt x="1236" y="3515"/>
                  </a:cubicBezTo>
                  <a:cubicBezTo>
                    <a:pt x="1246" y="3505"/>
                    <a:pt x="1253" y="3501"/>
                    <a:pt x="1260" y="3501"/>
                  </a:cubicBezTo>
                  <a:cubicBezTo>
                    <a:pt x="1271" y="3501"/>
                    <a:pt x="1278" y="3512"/>
                    <a:pt x="1289" y="3524"/>
                  </a:cubicBezTo>
                  <a:cubicBezTo>
                    <a:pt x="1302" y="3536"/>
                    <a:pt x="1315" y="3545"/>
                    <a:pt x="1335" y="3545"/>
                  </a:cubicBezTo>
                  <a:cubicBezTo>
                    <a:pt x="1342" y="3545"/>
                    <a:pt x="1351" y="3544"/>
                    <a:pt x="1360" y="3541"/>
                  </a:cubicBezTo>
                  <a:lnTo>
                    <a:pt x="1360" y="3541"/>
                  </a:lnTo>
                  <a:cubicBezTo>
                    <a:pt x="1351" y="3568"/>
                    <a:pt x="1378" y="3568"/>
                    <a:pt x="1422" y="3577"/>
                  </a:cubicBezTo>
                  <a:lnTo>
                    <a:pt x="1404" y="3621"/>
                  </a:lnTo>
                  <a:cubicBezTo>
                    <a:pt x="1448" y="3621"/>
                    <a:pt x="1448" y="3594"/>
                    <a:pt x="1475" y="3585"/>
                  </a:cubicBezTo>
                  <a:cubicBezTo>
                    <a:pt x="1519" y="3603"/>
                    <a:pt x="1519" y="3629"/>
                    <a:pt x="1528" y="3665"/>
                  </a:cubicBezTo>
                  <a:cubicBezTo>
                    <a:pt x="1535" y="3667"/>
                    <a:pt x="1540" y="3667"/>
                    <a:pt x="1544" y="3667"/>
                  </a:cubicBezTo>
                  <a:cubicBezTo>
                    <a:pt x="1577" y="3667"/>
                    <a:pt x="1509" y="3611"/>
                    <a:pt x="1561" y="3611"/>
                  </a:cubicBezTo>
                  <a:cubicBezTo>
                    <a:pt x="1564" y="3611"/>
                    <a:pt x="1568" y="3611"/>
                    <a:pt x="1572" y="3612"/>
                  </a:cubicBezTo>
                  <a:cubicBezTo>
                    <a:pt x="1600" y="3620"/>
                    <a:pt x="1624" y="3624"/>
                    <a:pt x="1649" y="3624"/>
                  </a:cubicBezTo>
                  <a:cubicBezTo>
                    <a:pt x="1679" y="3624"/>
                    <a:pt x="1710" y="3618"/>
                    <a:pt x="1748" y="3603"/>
                  </a:cubicBezTo>
                  <a:lnTo>
                    <a:pt x="1748" y="3603"/>
                  </a:lnTo>
                  <a:cubicBezTo>
                    <a:pt x="1793" y="3621"/>
                    <a:pt x="1740" y="3629"/>
                    <a:pt x="1757" y="3638"/>
                  </a:cubicBezTo>
                  <a:lnTo>
                    <a:pt x="1793" y="3612"/>
                  </a:lnTo>
                  <a:cubicBezTo>
                    <a:pt x="1801" y="3612"/>
                    <a:pt x="1801" y="3621"/>
                    <a:pt x="1793" y="3629"/>
                  </a:cubicBezTo>
                  <a:cubicBezTo>
                    <a:pt x="1828" y="3621"/>
                    <a:pt x="1801" y="3585"/>
                    <a:pt x="1846" y="3577"/>
                  </a:cubicBezTo>
                  <a:cubicBezTo>
                    <a:pt x="1848" y="3571"/>
                    <a:pt x="1852" y="3569"/>
                    <a:pt x="1857" y="3569"/>
                  </a:cubicBezTo>
                  <a:cubicBezTo>
                    <a:pt x="1870" y="3569"/>
                    <a:pt x="1889" y="3582"/>
                    <a:pt x="1907" y="3594"/>
                  </a:cubicBezTo>
                  <a:cubicBezTo>
                    <a:pt x="1929" y="3600"/>
                    <a:pt x="1950" y="3608"/>
                    <a:pt x="1970" y="3608"/>
                  </a:cubicBezTo>
                  <a:cubicBezTo>
                    <a:pt x="1982" y="3608"/>
                    <a:pt x="1994" y="3605"/>
                    <a:pt x="2005" y="3594"/>
                  </a:cubicBezTo>
                  <a:cubicBezTo>
                    <a:pt x="2022" y="3603"/>
                    <a:pt x="2005" y="3612"/>
                    <a:pt x="2005" y="3629"/>
                  </a:cubicBezTo>
                  <a:cubicBezTo>
                    <a:pt x="2084" y="3594"/>
                    <a:pt x="2075" y="3603"/>
                    <a:pt x="2137" y="3550"/>
                  </a:cubicBezTo>
                  <a:lnTo>
                    <a:pt x="2199" y="3568"/>
                  </a:lnTo>
                  <a:cubicBezTo>
                    <a:pt x="2146" y="3541"/>
                    <a:pt x="2199" y="3497"/>
                    <a:pt x="2234" y="3462"/>
                  </a:cubicBezTo>
                  <a:cubicBezTo>
                    <a:pt x="2216" y="3453"/>
                    <a:pt x="2208" y="3435"/>
                    <a:pt x="2199" y="3435"/>
                  </a:cubicBezTo>
                  <a:cubicBezTo>
                    <a:pt x="2216" y="3426"/>
                    <a:pt x="2234" y="3418"/>
                    <a:pt x="2261" y="3400"/>
                  </a:cubicBezTo>
                  <a:cubicBezTo>
                    <a:pt x="2269" y="3400"/>
                    <a:pt x="2261" y="3418"/>
                    <a:pt x="2261" y="3435"/>
                  </a:cubicBezTo>
                  <a:lnTo>
                    <a:pt x="2261" y="3435"/>
                  </a:lnTo>
                  <a:cubicBezTo>
                    <a:pt x="2261" y="3435"/>
                    <a:pt x="2261" y="3426"/>
                    <a:pt x="2269" y="3426"/>
                  </a:cubicBezTo>
                  <a:cubicBezTo>
                    <a:pt x="2296" y="3435"/>
                    <a:pt x="2287" y="3462"/>
                    <a:pt x="2278" y="3488"/>
                  </a:cubicBezTo>
                  <a:cubicBezTo>
                    <a:pt x="2261" y="3488"/>
                    <a:pt x="2252" y="3479"/>
                    <a:pt x="2243" y="3471"/>
                  </a:cubicBezTo>
                  <a:cubicBezTo>
                    <a:pt x="2234" y="3497"/>
                    <a:pt x="2216" y="3524"/>
                    <a:pt x="2225" y="3550"/>
                  </a:cubicBezTo>
                  <a:cubicBezTo>
                    <a:pt x="2234" y="3541"/>
                    <a:pt x="2243" y="3541"/>
                    <a:pt x="2252" y="3532"/>
                  </a:cubicBezTo>
                  <a:lnTo>
                    <a:pt x="2252" y="3532"/>
                  </a:lnTo>
                  <a:cubicBezTo>
                    <a:pt x="2252" y="3541"/>
                    <a:pt x="2243" y="3550"/>
                    <a:pt x="2252" y="3550"/>
                  </a:cubicBezTo>
                  <a:cubicBezTo>
                    <a:pt x="2252" y="3552"/>
                    <a:pt x="2252" y="3553"/>
                    <a:pt x="2254" y="3553"/>
                  </a:cubicBezTo>
                  <a:cubicBezTo>
                    <a:pt x="2257" y="3553"/>
                    <a:pt x="2263" y="3545"/>
                    <a:pt x="2269" y="3532"/>
                  </a:cubicBezTo>
                  <a:lnTo>
                    <a:pt x="2296" y="3577"/>
                  </a:lnTo>
                  <a:lnTo>
                    <a:pt x="2296" y="3559"/>
                  </a:lnTo>
                  <a:lnTo>
                    <a:pt x="2393" y="3559"/>
                  </a:lnTo>
                  <a:cubicBezTo>
                    <a:pt x="2411" y="3541"/>
                    <a:pt x="2428" y="3524"/>
                    <a:pt x="2437" y="3506"/>
                  </a:cubicBezTo>
                  <a:cubicBezTo>
                    <a:pt x="2446" y="3488"/>
                    <a:pt x="2464" y="3471"/>
                    <a:pt x="2473" y="3453"/>
                  </a:cubicBezTo>
                  <a:cubicBezTo>
                    <a:pt x="2499" y="3418"/>
                    <a:pt x="2534" y="3382"/>
                    <a:pt x="2578" y="3356"/>
                  </a:cubicBezTo>
                  <a:lnTo>
                    <a:pt x="2578" y="3356"/>
                  </a:lnTo>
                  <a:cubicBezTo>
                    <a:pt x="2570" y="3400"/>
                    <a:pt x="2596" y="3409"/>
                    <a:pt x="2605" y="3444"/>
                  </a:cubicBezTo>
                  <a:cubicBezTo>
                    <a:pt x="2598" y="3440"/>
                    <a:pt x="2592" y="3438"/>
                    <a:pt x="2586" y="3438"/>
                  </a:cubicBezTo>
                  <a:cubicBezTo>
                    <a:pt x="2552" y="3438"/>
                    <a:pt x="2525" y="3491"/>
                    <a:pt x="2473" y="3506"/>
                  </a:cubicBezTo>
                  <a:cubicBezTo>
                    <a:pt x="2477" y="3505"/>
                    <a:pt x="2482" y="3504"/>
                    <a:pt x="2485" y="3504"/>
                  </a:cubicBezTo>
                  <a:cubicBezTo>
                    <a:pt x="2508" y="3504"/>
                    <a:pt x="2507" y="3525"/>
                    <a:pt x="2499" y="3532"/>
                  </a:cubicBezTo>
                  <a:lnTo>
                    <a:pt x="2587" y="3453"/>
                  </a:lnTo>
                  <a:cubicBezTo>
                    <a:pt x="2592" y="3471"/>
                    <a:pt x="2598" y="3475"/>
                    <a:pt x="2608" y="3475"/>
                  </a:cubicBezTo>
                  <a:cubicBezTo>
                    <a:pt x="2618" y="3475"/>
                    <a:pt x="2631" y="3471"/>
                    <a:pt x="2649" y="3471"/>
                  </a:cubicBezTo>
                  <a:cubicBezTo>
                    <a:pt x="2605" y="3418"/>
                    <a:pt x="2693" y="3400"/>
                    <a:pt x="2729" y="3365"/>
                  </a:cubicBezTo>
                  <a:lnTo>
                    <a:pt x="2729" y="3365"/>
                  </a:lnTo>
                  <a:cubicBezTo>
                    <a:pt x="2737" y="3382"/>
                    <a:pt x="2737" y="3409"/>
                    <a:pt x="2693" y="3426"/>
                  </a:cubicBezTo>
                  <a:cubicBezTo>
                    <a:pt x="2698" y="3428"/>
                    <a:pt x="2703" y="3428"/>
                    <a:pt x="2707" y="3428"/>
                  </a:cubicBezTo>
                  <a:cubicBezTo>
                    <a:pt x="2756" y="3428"/>
                    <a:pt x="2727" y="3338"/>
                    <a:pt x="2783" y="3338"/>
                  </a:cubicBezTo>
                  <a:cubicBezTo>
                    <a:pt x="2783" y="3338"/>
                    <a:pt x="2783" y="3338"/>
                    <a:pt x="2784" y="3338"/>
                  </a:cubicBezTo>
                  <a:lnTo>
                    <a:pt x="2784" y="3338"/>
                  </a:lnTo>
                  <a:cubicBezTo>
                    <a:pt x="2799" y="3322"/>
                    <a:pt x="2824" y="3314"/>
                    <a:pt x="2840" y="3314"/>
                  </a:cubicBezTo>
                  <a:cubicBezTo>
                    <a:pt x="2847" y="3314"/>
                    <a:pt x="2852" y="3316"/>
                    <a:pt x="2852" y="3320"/>
                  </a:cubicBezTo>
                  <a:lnTo>
                    <a:pt x="2835" y="3329"/>
                  </a:lnTo>
                  <a:cubicBezTo>
                    <a:pt x="2861" y="3320"/>
                    <a:pt x="2879" y="3312"/>
                    <a:pt x="2905" y="3294"/>
                  </a:cubicBezTo>
                  <a:cubicBezTo>
                    <a:pt x="2923" y="3276"/>
                    <a:pt x="2949" y="3259"/>
                    <a:pt x="2967" y="3241"/>
                  </a:cubicBezTo>
                  <a:cubicBezTo>
                    <a:pt x="3002" y="3197"/>
                    <a:pt x="3029" y="3162"/>
                    <a:pt x="3020" y="3135"/>
                  </a:cubicBezTo>
                  <a:lnTo>
                    <a:pt x="3020" y="3135"/>
                  </a:lnTo>
                  <a:cubicBezTo>
                    <a:pt x="3029" y="3144"/>
                    <a:pt x="3055" y="3197"/>
                    <a:pt x="3055" y="3206"/>
                  </a:cubicBezTo>
                  <a:cubicBezTo>
                    <a:pt x="3055" y="3126"/>
                    <a:pt x="3046" y="3047"/>
                    <a:pt x="3038" y="2976"/>
                  </a:cubicBezTo>
                  <a:lnTo>
                    <a:pt x="3038" y="2976"/>
                  </a:lnTo>
                  <a:cubicBezTo>
                    <a:pt x="3064" y="3020"/>
                    <a:pt x="3179" y="3064"/>
                    <a:pt x="3144" y="3126"/>
                  </a:cubicBezTo>
                  <a:cubicBezTo>
                    <a:pt x="3161" y="3117"/>
                    <a:pt x="3188" y="3109"/>
                    <a:pt x="3205" y="3064"/>
                  </a:cubicBezTo>
                  <a:lnTo>
                    <a:pt x="3205" y="3064"/>
                  </a:lnTo>
                  <a:cubicBezTo>
                    <a:pt x="3203" y="3066"/>
                    <a:pt x="3200" y="3066"/>
                    <a:pt x="3196" y="3066"/>
                  </a:cubicBezTo>
                  <a:cubicBezTo>
                    <a:pt x="3174" y="3066"/>
                    <a:pt x="3136" y="3044"/>
                    <a:pt x="3144" y="3029"/>
                  </a:cubicBezTo>
                  <a:cubicBezTo>
                    <a:pt x="3214" y="3029"/>
                    <a:pt x="3188" y="3020"/>
                    <a:pt x="3258" y="3011"/>
                  </a:cubicBezTo>
                  <a:cubicBezTo>
                    <a:pt x="3241" y="3011"/>
                    <a:pt x="3205" y="2950"/>
                    <a:pt x="3223" y="2932"/>
                  </a:cubicBezTo>
                  <a:lnTo>
                    <a:pt x="3223" y="2932"/>
                  </a:lnTo>
                  <a:cubicBezTo>
                    <a:pt x="3231" y="2939"/>
                    <a:pt x="3269" y="2966"/>
                    <a:pt x="3276" y="2979"/>
                  </a:cubicBezTo>
                  <a:lnTo>
                    <a:pt x="3276" y="2979"/>
                  </a:lnTo>
                  <a:cubicBezTo>
                    <a:pt x="3276" y="2946"/>
                    <a:pt x="3276" y="2912"/>
                    <a:pt x="3276" y="2879"/>
                  </a:cubicBezTo>
                  <a:cubicBezTo>
                    <a:pt x="3276" y="2905"/>
                    <a:pt x="3320" y="2923"/>
                    <a:pt x="3347" y="2923"/>
                  </a:cubicBezTo>
                  <a:cubicBezTo>
                    <a:pt x="3329" y="2914"/>
                    <a:pt x="3391" y="2861"/>
                    <a:pt x="3400" y="2844"/>
                  </a:cubicBezTo>
                  <a:lnTo>
                    <a:pt x="3400" y="2844"/>
                  </a:lnTo>
                  <a:lnTo>
                    <a:pt x="3364" y="2861"/>
                  </a:lnTo>
                  <a:cubicBezTo>
                    <a:pt x="3426" y="2799"/>
                    <a:pt x="3329" y="2729"/>
                    <a:pt x="3373" y="2667"/>
                  </a:cubicBezTo>
                  <a:lnTo>
                    <a:pt x="3373" y="2667"/>
                  </a:lnTo>
                  <a:cubicBezTo>
                    <a:pt x="3380" y="2674"/>
                    <a:pt x="3419" y="2713"/>
                    <a:pt x="3449" y="2713"/>
                  </a:cubicBezTo>
                  <a:cubicBezTo>
                    <a:pt x="3457" y="2713"/>
                    <a:pt x="3465" y="2710"/>
                    <a:pt x="3470" y="2702"/>
                  </a:cubicBezTo>
                  <a:cubicBezTo>
                    <a:pt x="3461" y="2685"/>
                    <a:pt x="3435" y="2641"/>
                    <a:pt x="3408" y="2596"/>
                  </a:cubicBezTo>
                  <a:cubicBezTo>
                    <a:pt x="3382" y="2543"/>
                    <a:pt x="3356" y="2499"/>
                    <a:pt x="3364" y="2464"/>
                  </a:cubicBezTo>
                  <a:lnTo>
                    <a:pt x="3391" y="2455"/>
                  </a:lnTo>
                  <a:cubicBezTo>
                    <a:pt x="3391" y="2437"/>
                    <a:pt x="3391" y="2420"/>
                    <a:pt x="3382" y="2402"/>
                  </a:cubicBezTo>
                  <a:lnTo>
                    <a:pt x="3382" y="2402"/>
                  </a:lnTo>
                  <a:cubicBezTo>
                    <a:pt x="3426" y="2446"/>
                    <a:pt x="3488" y="2588"/>
                    <a:pt x="3506" y="2667"/>
                  </a:cubicBezTo>
                  <a:cubicBezTo>
                    <a:pt x="3532" y="2641"/>
                    <a:pt x="3532" y="2667"/>
                    <a:pt x="3550" y="2623"/>
                  </a:cubicBezTo>
                  <a:cubicBezTo>
                    <a:pt x="3552" y="2622"/>
                    <a:pt x="3554" y="2622"/>
                    <a:pt x="3556" y="2622"/>
                  </a:cubicBezTo>
                  <a:cubicBezTo>
                    <a:pt x="3575" y="2622"/>
                    <a:pt x="3567" y="2660"/>
                    <a:pt x="3559" y="2676"/>
                  </a:cubicBezTo>
                  <a:lnTo>
                    <a:pt x="3620" y="2570"/>
                  </a:lnTo>
                  <a:cubicBezTo>
                    <a:pt x="3603" y="2570"/>
                    <a:pt x="3603" y="2543"/>
                    <a:pt x="3603" y="2517"/>
                  </a:cubicBezTo>
                  <a:cubicBezTo>
                    <a:pt x="3603" y="2490"/>
                    <a:pt x="3603" y="2464"/>
                    <a:pt x="3585" y="2464"/>
                  </a:cubicBezTo>
                  <a:cubicBezTo>
                    <a:pt x="3585" y="2508"/>
                    <a:pt x="3576" y="2552"/>
                    <a:pt x="3576" y="2596"/>
                  </a:cubicBezTo>
                  <a:cubicBezTo>
                    <a:pt x="3532" y="2579"/>
                    <a:pt x="3497" y="2482"/>
                    <a:pt x="3532" y="2411"/>
                  </a:cubicBezTo>
                  <a:cubicBezTo>
                    <a:pt x="3535" y="2408"/>
                    <a:pt x="3538" y="2407"/>
                    <a:pt x="3541" y="2407"/>
                  </a:cubicBezTo>
                  <a:cubicBezTo>
                    <a:pt x="3562" y="2407"/>
                    <a:pt x="3596" y="2448"/>
                    <a:pt x="3612" y="2455"/>
                  </a:cubicBezTo>
                  <a:cubicBezTo>
                    <a:pt x="3603" y="2437"/>
                    <a:pt x="3612" y="2367"/>
                    <a:pt x="3620" y="2367"/>
                  </a:cubicBezTo>
                  <a:lnTo>
                    <a:pt x="3638" y="2411"/>
                  </a:lnTo>
                  <a:cubicBezTo>
                    <a:pt x="3665" y="2367"/>
                    <a:pt x="3603" y="2323"/>
                    <a:pt x="3656" y="2279"/>
                  </a:cubicBezTo>
                  <a:cubicBezTo>
                    <a:pt x="3665" y="2261"/>
                    <a:pt x="3726" y="2234"/>
                    <a:pt x="3700" y="2226"/>
                  </a:cubicBezTo>
                  <a:lnTo>
                    <a:pt x="3700" y="2226"/>
                  </a:lnTo>
                  <a:cubicBezTo>
                    <a:pt x="3690" y="2229"/>
                    <a:pt x="3677" y="2230"/>
                    <a:pt x="3661" y="2230"/>
                  </a:cubicBezTo>
                  <a:cubicBezTo>
                    <a:pt x="3595" y="2230"/>
                    <a:pt x="3490" y="2203"/>
                    <a:pt x="3461" y="2181"/>
                  </a:cubicBezTo>
                  <a:cubicBezTo>
                    <a:pt x="3470" y="2181"/>
                    <a:pt x="3532" y="2102"/>
                    <a:pt x="3559" y="2084"/>
                  </a:cubicBezTo>
                  <a:cubicBezTo>
                    <a:pt x="3563" y="2082"/>
                    <a:pt x="3568" y="2082"/>
                    <a:pt x="3572" y="2082"/>
                  </a:cubicBezTo>
                  <a:cubicBezTo>
                    <a:pt x="3607" y="2082"/>
                    <a:pt x="3642" y="2131"/>
                    <a:pt x="3671" y="2131"/>
                  </a:cubicBezTo>
                  <a:cubicBezTo>
                    <a:pt x="3675" y="2131"/>
                    <a:pt x="3679" y="2130"/>
                    <a:pt x="3682" y="2128"/>
                  </a:cubicBezTo>
                  <a:cubicBezTo>
                    <a:pt x="3673" y="2128"/>
                    <a:pt x="3656" y="2111"/>
                    <a:pt x="3656" y="2102"/>
                  </a:cubicBezTo>
                  <a:cubicBezTo>
                    <a:pt x="3665" y="2084"/>
                    <a:pt x="3691" y="2111"/>
                    <a:pt x="3691" y="2067"/>
                  </a:cubicBezTo>
                  <a:cubicBezTo>
                    <a:pt x="3659" y="2060"/>
                    <a:pt x="3683" y="2021"/>
                    <a:pt x="3678" y="2021"/>
                  </a:cubicBezTo>
                  <a:cubicBezTo>
                    <a:pt x="3676" y="2021"/>
                    <a:pt x="3670" y="2026"/>
                    <a:pt x="3656" y="2040"/>
                  </a:cubicBezTo>
                  <a:cubicBezTo>
                    <a:pt x="3647" y="2005"/>
                    <a:pt x="3673" y="2005"/>
                    <a:pt x="3673" y="1952"/>
                  </a:cubicBezTo>
                  <a:lnTo>
                    <a:pt x="3673" y="1952"/>
                  </a:lnTo>
                  <a:cubicBezTo>
                    <a:pt x="3672" y="1952"/>
                    <a:pt x="3670" y="1953"/>
                    <a:pt x="3668" y="1953"/>
                  </a:cubicBezTo>
                  <a:cubicBezTo>
                    <a:pt x="3638" y="1953"/>
                    <a:pt x="3576" y="1897"/>
                    <a:pt x="3567" y="1864"/>
                  </a:cubicBezTo>
                  <a:cubicBezTo>
                    <a:pt x="3585" y="1864"/>
                    <a:pt x="3594" y="1855"/>
                    <a:pt x="3603" y="1855"/>
                  </a:cubicBezTo>
                  <a:cubicBezTo>
                    <a:pt x="3603" y="1828"/>
                    <a:pt x="3612" y="1811"/>
                    <a:pt x="3612" y="1793"/>
                  </a:cubicBezTo>
                  <a:cubicBezTo>
                    <a:pt x="3612" y="1775"/>
                    <a:pt x="3620" y="1758"/>
                    <a:pt x="3620" y="1749"/>
                  </a:cubicBezTo>
                  <a:cubicBezTo>
                    <a:pt x="3620" y="1713"/>
                    <a:pt x="3629" y="1687"/>
                    <a:pt x="3620" y="1643"/>
                  </a:cubicBezTo>
                  <a:cubicBezTo>
                    <a:pt x="3636" y="1635"/>
                    <a:pt x="3645" y="1606"/>
                    <a:pt x="3659" y="1606"/>
                  </a:cubicBezTo>
                  <a:cubicBezTo>
                    <a:pt x="3661" y="1606"/>
                    <a:pt x="3663" y="1606"/>
                    <a:pt x="3665" y="1607"/>
                  </a:cubicBezTo>
                  <a:cubicBezTo>
                    <a:pt x="3658" y="1601"/>
                    <a:pt x="3646" y="1594"/>
                    <a:pt x="3636" y="1583"/>
                  </a:cubicBezTo>
                  <a:lnTo>
                    <a:pt x="3636" y="1583"/>
                  </a:lnTo>
                  <a:cubicBezTo>
                    <a:pt x="3640" y="1589"/>
                    <a:pt x="3644" y="1594"/>
                    <a:pt x="3647" y="1599"/>
                  </a:cubicBezTo>
                  <a:cubicBezTo>
                    <a:pt x="3643" y="1599"/>
                    <a:pt x="3639" y="1600"/>
                    <a:pt x="3635" y="1600"/>
                  </a:cubicBezTo>
                  <a:cubicBezTo>
                    <a:pt x="3584" y="1600"/>
                    <a:pt x="3521" y="1549"/>
                    <a:pt x="3488" y="1484"/>
                  </a:cubicBezTo>
                  <a:cubicBezTo>
                    <a:pt x="3473" y="1454"/>
                    <a:pt x="3483" y="1449"/>
                    <a:pt x="3493" y="1449"/>
                  </a:cubicBezTo>
                  <a:cubicBezTo>
                    <a:pt x="3498" y="1449"/>
                    <a:pt x="3503" y="1451"/>
                    <a:pt x="3505" y="1451"/>
                  </a:cubicBezTo>
                  <a:cubicBezTo>
                    <a:pt x="3507" y="1451"/>
                    <a:pt x="3507" y="1450"/>
                    <a:pt x="3506" y="1449"/>
                  </a:cubicBezTo>
                  <a:cubicBezTo>
                    <a:pt x="3497" y="1387"/>
                    <a:pt x="3470" y="1369"/>
                    <a:pt x="3444" y="1351"/>
                  </a:cubicBezTo>
                  <a:cubicBezTo>
                    <a:pt x="3417" y="1343"/>
                    <a:pt x="3400" y="1325"/>
                    <a:pt x="3400" y="1272"/>
                  </a:cubicBezTo>
                  <a:cubicBezTo>
                    <a:pt x="3426" y="1228"/>
                    <a:pt x="3470" y="1254"/>
                    <a:pt x="3488" y="1237"/>
                  </a:cubicBezTo>
                  <a:cubicBezTo>
                    <a:pt x="3506" y="1254"/>
                    <a:pt x="3506" y="1281"/>
                    <a:pt x="3506" y="1298"/>
                  </a:cubicBezTo>
                  <a:cubicBezTo>
                    <a:pt x="3523" y="1316"/>
                    <a:pt x="3541" y="1343"/>
                    <a:pt x="3541" y="1369"/>
                  </a:cubicBezTo>
                  <a:cubicBezTo>
                    <a:pt x="3559" y="1325"/>
                    <a:pt x="3488" y="1175"/>
                    <a:pt x="3470" y="1078"/>
                  </a:cubicBezTo>
                  <a:cubicBezTo>
                    <a:pt x="3457" y="1071"/>
                    <a:pt x="3438" y="1054"/>
                    <a:pt x="3430" y="1054"/>
                  </a:cubicBezTo>
                  <a:cubicBezTo>
                    <a:pt x="3428" y="1054"/>
                    <a:pt x="3426" y="1056"/>
                    <a:pt x="3426" y="1060"/>
                  </a:cubicBezTo>
                  <a:lnTo>
                    <a:pt x="3444" y="1087"/>
                  </a:lnTo>
                  <a:cubicBezTo>
                    <a:pt x="3440" y="1095"/>
                    <a:pt x="3434" y="1098"/>
                    <a:pt x="3428" y="1098"/>
                  </a:cubicBezTo>
                  <a:cubicBezTo>
                    <a:pt x="3414" y="1098"/>
                    <a:pt x="3398" y="1084"/>
                    <a:pt x="3389" y="1084"/>
                  </a:cubicBezTo>
                  <a:cubicBezTo>
                    <a:pt x="3385" y="1084"/>
                    <a:pt x="3382" y="1087"/>
                    <a:pt x="3382" y="1095"/>
                  </a:cubicBezTo>
                  <a:cubicBezTo>
                    <a:pt x="3347" y="1069"/>
                    <a:pt x="3311" y="1042"/>
                    <a:pt x="3294" y="989"/>
                  </a:cubicBezTo>
                  <a:lnTo>
                    <a:pt x="3320" y="963"/>
                  </a:lnTo>
                  <a:lnTo>
                    <a:pt x="3320" y="963"/>
                  </a:lnTo>
                  <a:cubicBezTo>
                    <a:pt x="3311" y="972"/>
                    <a:pt x="3320" y="1007"/>
                    <a:pt x="3338" y="1016"/>
                  </a:cubicBezTo>
                  <a:cubicBezTo>
                    <a:pt x="3311" y="998"/>
                    <a:pt x="3338" y="919"/>
                    <a:pt x="3285" y="919"/>
                  </a:cubicBezTo>
                  <a:lnTo>
                    <a:pt x="3276" y="963"/>
                  </a:lnTo>
                  <a:cubicBezTo>
                    <a:pt x="3241" y="945"/>
                    <a:pt x="3188" y="928"/>
                    <a:pt x="3170" y="883"/>
                  </a:cubicBezTo>
                  <a:lnTo>
                    <a:pt x="3170" y="883"/>
                  </a:lnTo>
                  <a:cubicBezTo>
                    <a:pt x="3152" y="928"/>
                    <a:pt x="3179" y="892"/>
                    <a:pt x="3161" y="945"/>
                  </a:cubicBezTo>
                  <a:cubicBezTo>
                    <a:pt x="3167" y="937"/>
                    <a:pt x="3172" y="934"/>
                    <a:pt x="3177" y="934"/>
                  </a:cubicBezTo>
                  <a:cubicBezTo>
                    <a:pt x="3196" y="934"/>
                    <a:pt x="3210" y="991"/>
                    <a:pt x="3226" y="991"/>
                  </a:cubicBezTo>
                  <a:cubicBezTo>
                    <a:pt x="3230" y="991"/>
                    <a:pt x="3234" y="987"/>
                    <a:pt x="3239" y="977"/>
                  </a:cubicBezTo>
                  <a:lnTo>
                    <a:pt x="3239" y="977"/>
                  </a:lnTo>
                  <a:cubicBezTo>
                    <a:pt x="3217" y="1034"/>
                    <a:pt x="3258" y="1035"/>
                    <a:pt x="3232" y="1095"/>
                  </a:cubicBezTo>
                  <a:cubicBezTo>
                    <a:pt x="3242" y="1091"/>
                    <a:pt x="3246" y="1083"/>
                    <a:pt x="3249" y="1083"/>
                  </a:cubicBezTo>
                  <a:cubicBezTo>
                    <a:pt x="3252" y="1083"/>
                    <a:pt x="3254" y="1088"/>
                    <a:pt x="3258" y="1104"/>
                  </a:cubicBezTo>
                  <a:lnTo>
                    <a:pt x="3276" y="1104"/>
                  </a:lnTo>
                  <a:cubicBezTo>
                    <a:pt x="3276" y="1095"/>
                    <a:pt x="3276" y="1087"/>
                    <a:pt x="3285" y="1078"/>
                  </a:cubicBezTo>
                  <a:cubicBezTo>
                    <a:pt x="3320" y="1078"/>
                    <a:pt x="3347" y="1139"/>
                    <a:pt x="3373" y="1148"/>
                  </a:cubicBezTo>
                  <a:cubicBezTo>
                    <a:pt x="3373" y="1159"/>
                    <a:pt x="3371" y="1161"/>
                    <a:pt x="3367" y="1161"/>
                  </a:cubicBezTo>
                  <a:cubicBezTo>
                    <a:pt x="3364" y="1161"/>
                    <a:pt x="3360" y="1159"/>
                    <a:pt x="3356" y="1159"/>
                  </a:cubicBezTo>
                  <a:cubicBezTo>
                    <a:pt x="3353" y="1159"/>
                    <a:pt x="3349" y="1161"/>
                    <a:pt x="3347" y="1166"/>
                  </a:cubicBezTo>
                  <a:cubicBezTo>
                    <a:pt x="3356" y="1166"/>
                    <a:pt x="3364" y="1175"/>
                    <a:pt x="3373" y="1184"/>
                  </a:cubicBezTo>
                  <a:cubicBezTo>
                    <a:pt x="3360" y="1190"/>
                    <a:pt x="3357" y="1226"/>
                    <a:pt x="3341" y="1226"/>
                  </a:cubicBezTo>
                  <a:cubicBezTo>
                    <a:pt x="3336" y="1226"/>
                    <a:pt x="3329" y="1222"/>
                    <a:pt x="3320" y="1210"/>
                  </a:cubicBezTo>
                  <a:lnTo>
                    <a:pt x="3320" y="1210"/>
                  </a:lnTo>
                  <a:lnTo>
                    <a:pt x="3329" y="1254"/>
                  </a:lnTo>
                  <a:cubicBezTo>
                    <a:pt x="3329" y="1290"/>
                    <a:pt x="3338" y="1325"/>
                    <a:pt x="3356" y="1343"/>
                  </a:cubicBezTo>
                  <a:cubicBezTo>
                    <a:pt x="3356" y="1364"/>
                    <a:pt x="3385" y="1380"/>
                    <a:pt x="3381" y="1380"/>
                  </a:cubicBezTo>
                  <a:cubicBezTo>
                    <a:pt x="3380" y="1380"/>
                    <a:pt x="3378" y="1379"/>
                    <a:pt x="3373" y="1378"/>
                  </a:cubicBezTo>
                  <a:lnTo>
                    <a:pt x="3373" y="1378"/>
                  </a:lnTo>
                  <a:lnTo>
                    <a:pt x="3408" y="1440"/>
                  </a:lnTo>
                  <a:lnTo>
                    <a:pt x="3400" y="1440"/>
                  </a:lnTo>
                  <a:cubicBezTo>
                    <a:pt x="3408" y="1475"/>
                    <a:pt x="3426" y="1510"/>
                    <a:pt x="3435" y="1546"/>
                  </a:cubicBezTo>
                  <a:cubicBezTo>
                    <a:pt x="3444" y="1590"/>
                    <a:pt x="3453" y="1625"/>
                    <a:pt x="3426" y="1669"/>
                  </a:cubicBezTo>
                  <a:cubicBezTo>
                    <a:pt x="3435" y="1696"/>
                    <a:pt x="3444" y="1722"/>
                    <a:pt x="3444" y="1758"/>
                  </a:cubicBezTo>
                  <a:lnTo>
                    <a:pt x="3417" y="1766"/>
                  </a:lnTo>
                  <a:cubicBezTo>
                    <a:pt x="3426" y="1802"/>
                    <a:pt x="3391" y="1864"/>
                    <a:pt x="3417" y="1872"/>
                  </a:cubicBezTo>
                  <a:cubicBezTo>
                    <a:pt x="3382" y="1890"/>
                    <a:pt x="3373" y="1925"/>
                    <a:pt x="3373" y="1961"/>
                  </a:cubicBezTo>
                  <a:cubicBezTo>
                    <a:pt x="3373" y="2005"/>
                    <a:pt x="3373" y="2049"/>
                    <a:pt x="3364" y="2075"/>
                  </a:cubicBezTo>
                  <a:lnTo>
                    <a:pt x="3400" y="2084"/>
                  </a:lnTo>
                  <a:cubicBezTo>
                    <a:pt x="3391" y="2120"/>
                    <a:pt x="3382" y="2155"/>
                    <a:pt x="3391" y="2208"/>
                  </a:cubicBezTo>
                  <a:lnTo>
                    <a:pt x="3417" y="2208"/>
                  </a:lnTo>
                  <a:cubicBezTo>
                    <a:pt x="3435" y="2261"/>
                    <a:pt x="3364" y="2305"/>
                    <a:pt x="3347" y="2367"/>
                  </a:cubicBezTo>
                  <a:cubicBezTo>
                    <a:pt x="3338" y="2358"/>
                    <a:pt x="3347" y="2340"/>
                    <a:pt x="3356" y="2332"/>
                  </a:cubicBezTo>
                  <a:lnTo>
                    <a:pt x="3356" y="2332"/>
                  </a:lnTo>
                  <a:cubicBezTo>
                    <a:pt x="3329" y="2349"/>
                    <a:pt x="3320" y="2367"/>
                    <a:pt x="3311" y="2384"/>
                  </a:cubicBezTo>
                  <a:cubicBezTo>
                    <a:pt x="3311" y="2402"/>
                    <a:pt x="3303" y="2420"/>
                    <a:pt x="3303" y="2446"/>
                  </a:cubicBezTo>
                  <a:cubicBezTo>
                    <a:pt x="3294" y="2482"/>
                    <a:pt x="3294" y="2526"/>
                    <a:pt x="3258" y="2543"/>
                  </a:cubicBezTo>
                  <a:cubicBezTo>
                    <a:pt x="3258" y="2570"/>
                    <a:pt x="3250" y="2579"/>
                    <a:pt x="3232" y="2588"/>
                  </a:cubicBezTo>
                  <a:cubicBezTo>
                    <a:pt x="3223" y="2596"/>
                    <a:pt x="3214" y="2623"/>
                    <a:pt x="3214" y="2641"/>
                  </a:cubicBezTo>
                  <a:lnTo>
                    <a:pt x="3179" y="2632"/>
                  </a:lnTo>
                  <a:lnTo>
                    <a:pt x="3179" y="2632"/>
                  </a:lnTo>
                  <a:cubicBezTo>
                    <a:pt x="3161" y="2649"/>
                    <a:pt x="3188" y="2658"/>
                    <a:pt x="3205" y="2658"/>
                  </a:cubicBezTo>
                  <a:cubicBezTo>
                    <a:pt x="3205" y="2676"/>
                    <a:pt x="3205" y="2685"/>
                    <a:pt x="3205" y="2694"/>
                  </a:cubicBezTo>
                  <a:cubicBezTo>
                    <a:pt x="3200" y="2692"/>
                    <a:pt x="3196" y="2691"/>
                    <a:pt x="3193" y="2691"/>
                  </a:cubicBezTo>
                  <a:cubicBezTo>
                    <a:pt x="3170" y="2691"/>
                    <a:pt x="3179" y="2732"/>
                    <a:pt x="3150" y="2732"/>
                  </a:cubicBezTo>
                  <a:cubicBezTo>
                    <a:pt x="3146" y="2732"/>
                    <a:pt x="3141" y="2731"/>
                    <a:pt x="3135" y="2729"/>
                  </a:cubicBezTo>
                  <a:lnTo>
                    <a:pt x="3135" y="2729"/>
                  </a:lnTo>
                  <a:cubicBezTo>
                    <a:pt x="3144" y="2747"/>
                    <a:pt x="3126" y="2773"/>
                    <a:pt x="3117" y="2799"/>
                  </a:cubicBezTo>
                  <a:cubicBezTo>
                    <a:pt x="3109" y="2816"/>
                    <a:pt x="3101" y="2839"/>
                    <a:pt x="3113" y="2863"/>
                  </a:cubicBezTo>
                  <a:lnTo>
                    <a:pt x="3113" y="2863"/>
                  </a:lnTo>
                  <a:cubicBezTo>
                    <a:pt x="3089" y="2871"/>
                    <a:pt x="3073" y="2880"/>
                    <a:pt x="3073" y="2905"/>
                  </a:cubicBezTo>
                  <a:lnTo>
                    <a:pt x="3038" y="2888"/>
                  </a:lnTo>
                  <a:cubicBezTo>
                    <a:pt x="3038" y="2914"/>
                    <a:pt x="3038" y="2941"/>
                    <a:pt x="3038" y="2967"/>
                  </a:cubicBezTo>
                  <a:cubicBezTo>
                    <a:pt x="2993" y="2967"/>
                    <a:pt x="2976" y="2967"/>
                    <a:pt x="2976" y="2923"/>
                  </a:cubicBezTo>
                  <a:cubicBezTo>
                    <a:pt x="2958" y="3003"/>
                    <a:pt x="2949" y="2976"/>
                    <a:pt x="2932" y="3056"/>
                  </a:cubicBezTo>
                  <a:lnTo>
                    <a:pt x="2914" y="3029"/>
                  </a:lnTo>
                  <a:cubicBezTo>
                    <a:pt x="2906" y="3045"/>
                    <a:pt x="2898" y="3083"/>
                    <a:pt x="2877" y="3083"/>
                  </a:cubicBezTo>
                  <a:cubicBezTo>
                    <a:pt x="2874" y="3083"/>
                    <a:pt x="2872" y="3083"/>
                    <a:pt x="2870" y="3082"/>
                  </a:cubicBezTo>
                  <a:cubicBezTo>
                    <a:pt x="2808" y="3082"/>
                    <a:pt x="2658" y="3214"/>
                    <a:pt x="2526" y="3223"/>
                  </a:cubicBezTo>
                  <a:cubicBezTo>
                    <a:pt x="2543" y="3247"/>
                    <a:pt x="2541" y="3255"/>
                    <a:pt x="2530" y="3255"/>
                  </a:cubicBezTo>
                  <a:cubicBezTo>
                    <a:pt x="2525" y="3255"/>
                    <a:pt x="2517" y="3253"/>
                    <a:pt x="2508" y="3250"/>
                  </a:cubicBezTo>
                  <a:cubicBezTo>
                    <a:pt x="2502" y="3250"/>
                    <a:pt x="2495" y="3249"/>
                    <a:pt x="2489" y="3249"/>
                  </a:cubicBezTo>
                  <a:cubicBezTo>
                    <a:pt x="2476" y="3249"/>
                    <a:pt x="2467" y="3253"/>
                    <a:pt x="2473" y="3276"/>
                  </a:cubicBezTo>
                  <a:cubicBezTo>
                    <a:pt x="2464" y="3259"/>
                    <a:pt x="2437" y="3259"/>
                    <a:pt x="2455" y="3232"/>
                  </a:cubicBezTo>
                  <a:lnTo>
                    <a:pt x="2455" y="3232"/>
                  </a:lnTo>
                  <a:cubicBezTo>
                    <a:pt x="2402" y="3267"/>
                    <a:pt x="2358" y="3241"/>
                    <a:pt x="2331" y="3294"/>
                  </a:cubicBezTo>
                  <a:cubicBezTo>
                    <a:pt x="2314" y="3285"/>
                    <a:pt x="2331" y="3267"/>
                    <a:pt x="2322" y="3259"/>
                  </a:cubicBezTo>
                  <a:lnTo>
                    <a:pt x="2322" y="3259"/>
                  </a:lnTo>
                  <a:cubicBezTo>
                    <a:pt x="2322" y="3265"/>
                    <a:pt x="2318" y="3271"/>
                    <a:pt x="2312" y="3271"/>
                  </a:cubicBezTo>
                  <a:cubicBezTo>
                    <a:pt x="2310" y="3271"/>
                    <a:pt x="2307" y="3270"/>
                    <a:pt x="2305" y="3267"/>
                  </a:cubicBezTo>
                  <a:cubicBezTo>
                    <a:pt x="2296" y="3259"/>
                    <a:pt x="2305" y="3259"/>
                    <a:pt x="2314" y="3241"/>
                  </a:cubicBezTo>
                  <a:lnTo>
                    <a:pt x="2314" y="3241"/>
                  </a:lnTo>
                  <a:cubicBezTo>
                    <a:pt x="2252" y="3267"/>
                    <a:pt x="2261" y="3320"/>
                    <a:pt x="2269" y="3373"/>
                  </a:cubicBezTo>
                  <a:cubicBezTo>
                    <a:pt x="2255" y="3368"/>
                    <a:pt x="2244" y="3365"/>
                    <a:pt x="2235" y="3365"/>
                  </a:cubicBezTo>
                  <a:cubicBezTo>
                    <a:pt x="2218" y="3365"/>
                    <a:pt x="2211" y="3376"/>
                    <a:pt x="2199" y="3400"/>
                  </a:cubicBezTo>
                  <a:cubicBezTo>
                    <a:pt x="2181" y="3382"/>
                    <a:pt x="2155" y="3373"/>
                    <a:pt x="2199" y="3356"/>
                  </a:cubicBezTo>
                  <a:cubicBezTo>
                    <a:pt x="2172" y="3356"/>
                    <a:pt x="2058" y="3356"/>
                    <a:pt x="2058" y="3391"/>
                  </a:cubicBezTo>
                  <a:cubicBezTo>
                    <a:pt x="2055" y="3388"/>
                    <a:pt x="2051" y="3387"/>
                    <a:pt x="2046" y="3387"/>
                  </a:cubicBezTo>
                  <a:cubicBezTo>
                    <a:pt x="2035" y="3387"/>
                    <a:pt x="2020" y="3394"/>
                    <a:pt x="2013" y="3400"/>
                  </a:cubicBezTo>
                  <a:cubicBezTo>
                    <a:pt x="1978" y="3400"/>
                    <a:pt x="1966" y="3396"/>
                    <a:pt x="1947" y="3396"/>
                  </a:cubicBezTo>
                  <a:cubicBezTo>
                    <a:pt x="1937" y="3396"/>
                    <a:pt x="1925" y="3397"/>
                    <a:pt x="1907" y="3400"/>
                  </a:cubicBezTo>
                  <a:lnTo>
                    <a:pt x="1925" y="3409"/>
                  </a:lnTo>
                  <a:cubicBezTo>
                    <a:pt x="1915" y="3429"/>
                    <a:pt x="1906" y="3435"/>
                    <a:pt x="1896" y="3435"/>
                  </a:cubicBezTo>
                  <a:cubicBezTo>
                    <a:pt x="1883" y="3435"/>
                    <a:pt x="1869" y="3425"/>
                    <a:pt x="1849" y="3425"/>
                  </a:cubicBezTo>
                  <a:cubicBezTo>
                    <a:pt x="1845" y="3425"/>
                    <a:pt x="1841" y="3426"/>
                    <a:pt x="1837" y="3426"/>
                  </a:cubicBezTo>
                  <a:lnTo>
                    <a:pt x="1837" y="3418"/>
                  </a:lnTo>
                  <a:cubicBezTo>
                    <a:pt x="1807" y="3404"/>
                    <a:pt x="1791" y="3400"/>
                    <a:pt x="1781" y="3400"/>
                  </a:cubicBezTo>
                  <a:cubicBezTo>
                    <a:pt x="1770" y="3400"/>
                    <a:pt x="1766" y="3405"/>
                    <a:pt x="1757" y="3405"/>
                  </a:cubicBezTo>
                  <a:cubicBezTo>
                    <a:pt x="1749" y="3405"/>
                    <a:pt x="1735" y="3401"/>
                    <a:pt x="1704" y="3382"/>
                  </a:cubicBezTo>
                  <a:lnTo>
                    <a:pt x="1704" y="3418"/>
                  </a:lnTo>
                  <a:cubicBezTo>
                    <a:pt x="1701" y="3431"/>
                    <a:pt x="1695" y="3436"/>
                    <a:pt x="1687" y="3436"/>
                  </a:cubicBezTo>
                  <a:cubicBezTo>
                    <a:pt x="1663" y="3436"/>
                    <a:pt x="1622" y="3380"/>
                    <a:pt x="1584" y="3380"/>
                  </a:cubicBezTo>
                  <a:cubicBezTo>
                    <a:pt x="1580" y="3380"/>
                    <a:pt x="1576" y="3381"/>
                    <a:pt x="1572" y="3382"/>
                  </a:cubicBezTo>
                  <a:lnTo>
                    <a:pt x="1590" y="3400"/>
                  </a:lnTo>
                  <a:cubicBezTo>
                    <a:pt x="1587" y="3401"/>
                    <a:pt x="1584" y="3402"/>
                    <a:pt x="1581" y="3402"/>
                  </a:cubicBezTo>
                  <a:cubicBezTo>
                    <a:pt x="1543" y="3402"/>
                    <a:pt x="1526" y="3293"/>
                    <a:pt x="1501" y="3276"/>
                  </a:cubicBezTo>
                  <a:cubicBezTo>
                    <a:pt x="1492" y="3267"/>
                    <a:pt x="1510" y="3267"/>
                    <a:pt x="1519" y="3267"/>
                  </a:cubicBezTo>
                  <a:cubicBezTo>
                    <a:pt x="1505" y="3255"/>
                    <a:pt x="1496" y="3251"/>
                    <a:pt x="1490" y="3251"/>
                  </a:cubicBezTo>
                  <a:cubicBezTo>
                    <a:pt x="1472" y="3251"/>
                    <a:pt x="1487" y="3303"/>
                    <a:pt x="1439" y="3303"/>
                  </a:cubicBezTo>
                  <a:cubicBezTo>
                    <a:pt x="1439" y="3276"/>
                    <a:pt x="1475" y="3250"/>
                    <a:pt x="1439" y="3241"/>
                  </a:cubicBezTo>
                  <a:cubicBezTo>
                    <a:pt x="1437" y="3235"/>
                    <a:pt x="1429" y="3233"/>
                    <a:pt x="1417" y="3233"/>
                  </a:cubicBezTo>
                  <a:cubicBezTo>
                    <a:pt x="1399" y="3233"/>
                    <a:pt x="1373" y="3237"/>
                    <a:pt x="1349" y="3237"/>
                  </a:cubicBezTo>
                  <a:cubicBezTo>
                    <a:pt x="1319" y="3237"/>
                    <a:pt x="1292" y="3231"/>
                    <a:pt x="1281" y="3206"/>
                  </a:cubicBezTo>
                  <a:cubicBezTo>
                    <a:pt x="1281" y="3232"/>
                    <a:pt x="1281" y="3250"/>
                    <a:pt x="1254" y="3250"/>
                  </a:cubicBezTo>
                  <a:cubicBezTo>
                    <a:pt x="1216" y="3234"/>
                    <a:pt x="1191" y="3165"/>
                    <a:pt x="1150" y="3165"/>
                  </a:cubicBezTo>
                  <a:cubicBezTo>
                    <a:pt x="1144" y="3165"/>
                    <a:pt x="1137" y="3167"/>
                    <a:pt x="1130" y="3170"/>
                  </a:cubicBezTo>
                  <a:cubicBezTo>
                    <a:pt x="1122" y="3170"/>
                    <a:pt x="1122" y="3162"/>
                    <a:pt x="1130" y="3162"/>
                  </a:cubicBezTo>
                  <a:cubicBezTo>
                    <a:pt x="1100" y="3154"/>
                    <a:pt x="1043" y="3133"/>
                    <a:pt x="1011" y="3133"/>
                  </a:cubicBezTo>
                  <a:cubicBezTo>
                    <a:pt x="1006" y="3133"/>
                    <a:pt x="1002" y="3134"/>
                    <a:pt x="998" y="3135"/>
                  </a:cubicBezTo>
                  <a:cubicBezTo>
                    <a:pt x="1016" y="3091"/>
                    <a:pt x="971" y="3064"/>
                    <a:pt x="918" y="3056"/>
                  </a:cubicBezTo>
                  <a:cubicBezTo>
                    <a:pt x="874" y="3038"/>
                    <a:pt x="830" y="3020"/>
                    <a:pt x="866" y="2985"/>
                  </a:cubicBezTo>
                  <a:lnTo>
                    <a:pt x="795" y="2923"/>
                  </a:lnTo>
                  <a:lnTo>
                    <a:pt x="804" y="2914"/>
                  </a:lnTo>
                  <a:cubicBezTo>
                    <a:pt x="760" y="2870"/>
                    <a:pt x="733" y="2870"/>
                    <a:pt x="698" y="2870"/>
                  </a:cubicBezTo>
                  <a:cubicBezTo>
                    <a:pt x="698" y="2852"/>
                    <a:pt x="707" y="2852"/>
                    <a:pt x="715" y="2852"/>
                  </a:cubicBezTo>
                  <a:cubicBezTo>
                    <a:pt x="662" y="2773"/>
                    <a:pt x="662" y="2764"/>
                    <a:pt x="574" y="2738"/>
                  </a:cubicBezTo>
                  <a:lnTo>
                    <a:pt x="601" y="2711"/>
                  </a:lnTo>
                  <a:cubicBezTo>
                    <a:pt x="583" y="2702"/>
                    <a:pt x="574" y="2676"/>
                    <a:pt x="565" y="2632"/>
                  </a:cubicBezTo>
                  <a:cubicBezTo>
                    <a:pt x="548" y="2588"/>
                    <a:pt x="530" y="2543"/>
                    <a:pt x="495" y="2517"/>
                  </a:cubicBezTo>
                  <a:lnTo>
                    <a:pt x="512" y="2517"/>
                  </a:lnTo>
                  <a:cubicBezTo>
                    <a:pt x="477" y="2482"/>
                    <a:pt x="468" y="2420"/>
                    <a:pt x="459" y="2367"/>
                  </a:cubicBezTo>
                  <a:cubicBezTo>
                    <a:pt x="451" y="2314"/>
                    <a:pt x="442" y="2279"/>
                    <a:pt x="380" y="2279"/>
                  </a:cubicBezTo>
                  <a:cubicBezTo>
                    <a:pt x="362" y="2261"/>
                    <a:pt x="345" y="2243"/>
                    <a:pt x="336" y="2226"/>
                  </a:cubicBezTo>
                  <a:lnTo>
                    <a:pt x="336" y="2226"/>
                  </a:lnTo>
                  <a:cubicBezTo>
                    <a:pt x="339" y="2254"/>
                    <a:pt x="333" y="2262"/>
                    <a:pt x="323" y="2262"/>
                  </a:cubicBezTo>
                  <a:cubicBezTo>
                    <a:pt x="312" y="2262"/>
                    <a:pt x="296" y="2251"/>
                    <a:pt x="285" y="2251"/>
                  </a:cubicBezTo>
                  <a:cubicBezTo>
                    <a:pt x="280" y="2251"/>
                    <a:pt x="276" y="2254"/>
                    <a:pt x="274" y="2261"/>
                  </a:cubicBezTo>
                  <a:cubicBezTo>
                    <a:pt x="260" y="2240"/>
                    <a:pt x="273" y="2194"/>
                    <a:pt x="288" y="2194"/>
                  </a:cubicBezTo>
                  <a:cubicBezTo>
                    <a:pt x="292" y="2194"/>
                    <a:pt x="296" y="2198"/>
                    <a:pt x="300" y="2208"/>
                  </a:cubicBezTo>
                  <a:lnTo>
                    <a:pt x="292" y="2217"/>
                  </a:lnTo>
                  <a:cubicBezTo>
                    <a:pt x="353" y="2217"/>
                    <a:pt x="283" y="2102"/>
                    <a:pt x="327" y="2093"/>
                  </a:cubicBezTo>
                  <a:cubicBezTo>
                    <a:pt x="292" y="1934"/>
                    <a:pt x="327" y="1766"/>
                    <a:pt x="345" y="1616"/>
                  </a:cubicBezTo>
                  <a:lnTo>
                    <a:pt x="345" y="1616"/>
                  </a:lnTo>
                  <a:lnTo>
                    <a:pt x="292" y="1625"/>
                  </a:lnTo>
                  <a:cubicBezTo>
                    <a:pt x="292" y="1607"/>
                    <a:pt x="300" y="1590"/>
                    <a:pt x="300" y="1572"/>
                  </a:cubicBezTo>
                  <a:cubicBezTo>
                    <a:pt x="306" y="1569"/>
                    <a:pt x="313" y="1567"/>
                    <a:pt x="319" y="1567"/>
                  </a:cubicBezTo>
                  <a:cubicBezTo>
                    <a:pt x="332" y="1567"/>
                    <a:pt x="342" y="1575"/>
                    <a:pt x="336" y="1599"/>
                  </a:cubicBezTo>
                  <a:cubicBezTo>
                    <a:pt x="362" y="1581"/>
                    <a:pt x="327" y="1528"/>
                    <a:pt x="318" y="1528"/>
                  </a:cubicBezTo>
                  <a:cubicBezTo>
                    <a:pt x="325" y="1510"/>
                    <a:pt x="331" y="1503"/>
                    <a:pt x="337" y="1503"/>
                  </a:cubicBezTo>
                  <a:cubicBezTo>
                    <a:pt x="351" y="1503"/>
                    <a:pt x="362" y="1548"/>
                    <a:pt x="369" y="1548"/>
                  </a:cubicBezTo>
                  <a:cubicBezTo>
                    <a:pt x="370" y="1548"/>
                    <a:pt x="370" y="1547"/>
                    <a:pt x="371" y="1546"/>
                  </a:cubicBezTo>
                  <a:lnTo>
                    <a:pt x="371" y="1510"/>
                  </a:lnTo>
                  <a:lnTo>
                    <a:pt x="362" y="1519"/>
                  </a:lnTo>
                  <a:cubicBezTo>
                    <a:pt x="353" y="1493"/>
                    <a:pt x="327" y="1484"/>
                    <a:pt x="345" y="1440"/>
                  </a:cubicBezTo>
                  <a:cubicBezTo>
                    <a:pt x="353" y="1413"/>
                    <a:pt x="371" y="1431"/>
                    <a:pt x="380" y="1413"/>
                  </a:cubicBezTo>
                  <a:cubicBezTo>
                    <a:pt x="380" y="1411"/>
                    <a:pt x="380" y="1408"/>
                    <a:pt x="380" y="1404"/>
                  </a:cubicBezTo>
                  <a:lnTo>
                    <a:pt x="406" y="1334"/>
                  </a:lnTo>
                  <a:lnTo>
                    <a:pt x="406" y="1334"/>
                  </a:lnTo>
                  <a:lnTo>
                    <a:pt x="362" y="1351"/>
                  </a:lnTo>
                  <a:cubicBezTo>
                    <a:pt x="355" y="1324"/>
                    <a:pt x="370" y="1302"/>
                    <a:pt x="351" y="1302"/>
                  </a:cubicBezTo>
                  <a:cubicBezTo>
                    <a:pt x="348" y="1302"/>
                    <a:pt x="343" y="1302"/>
                    <a:pt x="337" y="1304"/>
                  </a:cubicBezTo>
                  <a:lnTo>
                    <a:pt x="337" y="1304"/>
                  </a:lnTo>
                  <a:cubicBezTo>
                    <a:pt x="375" y="1288"/>
                    <a:pt x="399" y="1232"/>
                    <a:pt x="415" y="1175"/>
                  </a:cubicBezTo>
                  <a:cubicBezTo>
                    <a:pt x="442" y="1122"/>
                    <a:pt x="468" y="1069"/>
                    <a:pt x="477" y="1060"/>
                  </a:cubicBezTo>
                  <a:cubicBezTo>
                    <a:pt x="477" y="1007"/>
                    <a:pt x="503" y="972"/>
                    <a:pt x="530" y="928"/>
                  </a:cubicBezTo>
                  <a:cubicBezTo>
                    <a:pt x="512" y="928"/>
                    <a:pt x="477" y="919"/>
                    <a:pt x="503" y="883"/>
                  </a:cubicBezTo>
                  <a:lnTo>
                    <a:pt x="503" y="883"/>
                  </a:lnTo>
                  <a:cubicBezTo>
                    <a:pt x="518" y="895"/>
                    <a:pt x="530" y="899"/>
                    <a:pt x="540" y="899"/>
                  </a:cubicBezTo>
                  <a:cubicBezTo>
                    <a:pt x="554" y="899"/>
                    <a:pt x="564" y="890"/>
                    <a:pt x="574" y="875"/>
                  </a:cubicBezTo>
                  <a:cubicBezTo>
                    <a:pt x="597" y="859"/>
                    <a:pt x="613" y="838"/>
                    <a:pt x="640" y="838"/>
                  </a:cubicBezTo>
                  <a:cubicBezTo>
                    <a:pt x="642" y="838"/>
                    <a:pt x="643" y="838"/>
                    <a:pt x="645" y="838"/>
                  </a:cubicBezTo>
                  <a:lnTo>
                    <a:pt x="645" y="838"/>
                  </a:lnTo>
                  <a:cubicBezTo>
                    <a:pt x="632" y="832"/>
                    <a:pt x="647" y="809"/>
                    <a:pt x="662" y="786"/>
                  </a:cubicBezTo>
                  <a:cubicBezTo>
                    <a:pt x="680" y="760"/>
                    <a:pt x="689" y="733"/>
                    <a:pt x="654" y="733"/>
                  </a:cubicBezTo>
                  <a:cubicBezTo>
                    <a:pt x="659" y="730"/>
                    <a:pt x="663" y="728"/>
                    <a:pt x="667" y="728"/>
                  </a:cubicBezTo>
                  <a:cubicBezTo>
                    <a:pt x="682" y="728"/>
                    <a:pt x="687" y="751"/>
                    <a:pt x="715" y="751"/>
                  </a:cubicBezTo>
                  <a:cubicBezTo>
                    <a:pt x="742" y="654"/>
                    <a:pt x="866" y="619"/>
                    <a:pt x="936" y="548"/>
                  </a:cubicBezTo>
                  <a:cubicBezTo>
                    <a:pt x="936" y="539"/>
                    <a:pt x="910" y="530"/>
                    <a:pt x="918" y="504"/>
                  </a:cubicBezTo>
                  <a:lnTo>
                    <a:pt x="918" y="504"/>
                  </a:lnTo>
                  <a:lnTo>
                    <a:pt x="998" y="513"/>
                  </a:lnTo>
                  <a:cubicBezTo>
                    <a:pt x="1014" y="504"/>
                    <a:pt x="978" y="459"/>
                    <a:pt x="1021" y="459"/>
                  </a:cubicBezTo>
                  <a:cubicBezTo>
                    <a:pt x="1023" y="459"/>
                    <a:pt x="1026" y="459"/>
                    <a:pt x="1029" y="459"/>
                  </a:cubicBezTo>
                  <a:lnTo>
                    <a:pt x="1029" y="459"/>
                  </a:lnTo>
                  <a:cubicBezTo>
                    <a:pt x="1020" y="457"/>
                    <a:pt x="1008" y="449"/>
                    <a:pt x="1016" y="442"/>
                  </a:cubicBezTo>
                  <a:cubicBezTo>
                    <a:pt x="1122" y="407"/>
                    <a:pt x="1219" y="345"/>
                    <a:pt x="1316" y="301"/>
                  </a:cubicBezTo>
                  <a:cubicBezTo>
                    <a:pt x="1369" y="274"/>
                    <a:pt x="1422" y="257"/>
                    <a:pt x="1484" y="248"/>
                  </a:cubicBezTo>
                  <a:cubicBezTo>
                    <a:pt x="1506" y="244"/>
                    <a:pt x="1527" y="242"/>
                    <a:pt x="1550" y="242"/>
                  </a:cubicBezTo>
                  <a:cubicBezTo>
                    <a:pt x="1582" y="242"/>
                    <a:pt x="1615" y="246"/>
                    <a:pt x="1651" y="257"/>
                  </a:cubicBezTo>
                  <a:cubicBezTo>
                    <a:pt x="1616" y="239"/>
                    <a:pt x="1634" y="239"/>
                    <a:pt x="1660" y="230"/>
                  </a:cubicBezTo>
                  <a:cubicBezTo>
                    <a:pt x="1643" y="230"/>
                    <a:pt x="1651" y="204"/>
                    <a:pt x="1651" y="186"/>
                  </a:cubicBezTo>
                  <a:lnTo>
                    <a:pt x="1651" y="186"/>
                  </a:lnTo>
                  <a:cubicBezTo>
                    <a:pt x="1687" y="195"/>
                    <a:pt x="1713" y="204"/>
                    <a:pt x="1748" y="221"/>
                  </a:cubicBezTo>
                  <a:cubicBezTo>
                    <a:pt x="1757" y="177"/>
                    <a:pt x="1846" y="212"/>
                    <a:pt x="1854" y="168"/>
                  </a:cubicBezTo>
                  <a:lnTo>
                    <a:pt x="1854" y="168"/>
                  </a:lnTo>
                  <a:lnTo>
                    <a:pt x="1819" y="177"/>
                  </a:lnTo>
                  <a:cubicBezTo>
                    <a:pt x="1863" y="124"/>
                    <a:pt x="1757" y="71"/>
                    <a:pt x="1757" y="9"/>
                  </a:cubicBezTo>
                  <a:cubicBezTo>
                    <a:pt x="1750" y="20"/>
                    <a:pt x="1741" y="23"/>
                    <a:pt x="1729" y="23"/>
                  </a:cubicBezTo>
                  <a:cubicBezTo>
                    <a:pt x="1712" y="23"/>
                    <a:pt x="1690" y="15"/>
                    <a:pt x="1669" y="9"/>
                  </a:cubicBezTo>
                  <a:cubicBezTo>
                    <a:pt x="1655" y="6"/>
                    <a:pt x="1639" y="2"/>
                    <a:pt x="1623" y="2"/>
                  </a:cubicBezTo>
                  <a:cubicBezTo>
                    <a:pt x="1599" y="2"/>
                    <a:pt x="1575" y="10"/>
                    <a:pt x="1554" y="36"/>
                  </a:cubicBezTo>
                  <a:cubicBezTo>
                    <a:pt x="1537" y="27"/>
                    <a:pt x="1563" y="9"/>
                    <a:pt x="15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0" name="Google Shape;6900;p29"/>
            <p:cNvSpPr/>
            <p:nvPr/>
          </p:nvSpPr>
          <p:spPr>
            <a:xfrm>
              <a:off x="3130111" y="3174246"/>
              <a:ext cx="129" cy="193"/>
            </a:xfrm>
            <a:custGeom>
              <a:avLst/>
              <a:gdLst/>
              <a:ahLst/>
              <a:cxnLst/>
              <a:rect l="l" t="t" r="r" b="b"/>
              <a:pathLst>
                <a:path w="10" h="18" extrusionOk="0">
                  <a:moveTo>
                    <a:pt x="0" y="0"/>
                  </a:moveTo>
                  <a:cubicBezTo>
                    <a:pt x="0" y="9"/>
                    <a:pt x="0" y="9"/>
                    <a:pt x="9" y="18"/>
                  </a:cubicBezTo>
                  <a:cubicBezTo>
                    <a:pt x="9" y="9"/>
                    <a:pt x="0" y="9"/>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1" name="Google Shape;6901;p29"/>
            <p:cNvSpPr/>
            <p:nvPr/>
          </p:nvSpPr>
          <p:spPr>
            <a:xfrm>
              <a:off x="3105820" y="3166761"/>
              <a:ext cx="129" cy="11"/>
            </a:xfrm>
            <a:custGeom>
              <a:avLst/>
              <a:gdLst/>
              <a:ahLst/>
              <a:cxnLst/>
              <a:rect l="l" t="t" r="r" b="b"/>
              <a:pathLst>
                <a:path w="10" h="1" extrusionOk="0">
                  <a:moveTo>
                    <a:pt x="9" y="0"/>
                  </a:moveTo>
                  <a:lnTo>
                    <a:pt x="9" y="0"/>
                  </a:lnTo>
                  <a:cubicBezTo>
                    <a:pt x="1" y="0"/>
                    <a:pt x="1" y="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2" name="Google Shape;6902;p29"/>
            <p:cNvSpPr/>
            <p:nvPr/>
          </p:nvSpPr>
          <p:spPr>
            <a:xfrm>
              <a:off x="3148810" y="3158708"/>
              <a:ext cx="349" cy="300"/>
            </a:xfrm>
            <a:custGeom>
              <a:avLst/>
              <a:gdLst/>
              <a:ahLst/>
              <a:cxnLst/>
              <a:rect l="l" t="t" r="r" b="b"/>
              <a:pathLst>
                <a:path w="27" h="28" extrusionOk="0">
                  <a:moveTo>
                    <a:pt x="27" y="1"/>
                  </a:moveTo>
                  <a:cubicBezTo>
                    <a:pt x="18" y="19"/>
                    <a:pt x="9" y="19"/>
                    <a:pt x="0" y="27"/>
                  </a:cubicBezTo>
                  <a:cubicBezTo>
                    <a:pt x="9" y="27"/>
                    <a:pt x="18" y="27"/>
                    <a:pt x="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3" name="Google Shape;6903;p29"/>
            <p:cNvSpPr/>
            <p:nvPr/>
          </p:nvSpPr>
          <p:spPr>
            <a:xfrm>
              <a:off x="3142418" y="3146784"/>
              <a:ext cx="362" cy="386"/>
            </a:xfrm>
            <a:custGeom>
              <a:avLst/>
              <a:gdLst/>
              <a:ahLst/>
              <a:cxnLst/>
              <a:rect l="l" t="t" r="r" b="b"/>
              <a:pathLst>
                <a:path w="28" h="36" extrusionOk="0">
                  <a:moveTo>
                    <a:pt x="19" y="0"/>
                  </a:moveTo>
                  <a:cubicBezTo>
                    <a:pt x="19" y="7"/>
                    <a:pt x="14" y="13"/>
                    <a:pt x="8" y="13"/>
                  </a:cubicBezTo>
                  <a:cubicBezTo>
                    <a:pt x="6" y="13"/>
                    <a:pt x="4" y="12"/>
                    <a:pt x="1" y="9"/>
                  </a:cubicBezTo>
                  <a:lnTo>
                    <a:pt x="1" y="9"/>
                  </a:lnTo>
                  <a:lnTo>
                    <a:pt x="27" y="36"/>
                  </a:lnTo>
                  <a:cubicBezTo>
                    <a:pt x="19" y="18"/>
                    <a:pt x="19" y="9"/>
                    <a:pt x="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4" name="Google Shape;6904;p29"/>
            <p:cNvSpPr/>
            <p:nvPr/>
          </p:nvSpPr>
          <p:spPr>
            <a:xfrm>
              <a:off x="3141733" y="3142902"/>
              <a:ext cx="362" cy="247"/>
            </a:xfrm>
            <a:custGeom>
              <a:avLst/>
              <a:gdLst/>
              <a:ahLst/>
              <a:cxnLst/>
              <a:rect l="l" t="t" r="r" b="b"/>
              <a:pathLst>
                <a:path w="28" h="23" extrusionOk="0">
                  <a:moveTo>
                    <a:pt x="10" y="0"/>
                  </a:moveTo>
                  <a:lnTo>
                    <a:pt x="1" y="9"/>
                  </a:lnTo>
                  <a:cubicBezTo>
                    <a:pt x="5" y="18"/>
                    <a:pt x="14" y="22"/>
                    <a:pt x="20" y="22"/>
                  </a:cubicBezTo>
                  <a:cubicBezTo>
                    <a:pt x="25" y="22"/>
                    <a:pt x="27" y="18"/>
                    <a:pt x="19" y="9"/>
                  </a:cubicBezTo>
                  <a:cubicBezTo>
                    <a:pt x="19" y="9"/>
                    <a:pt x="10" y="0"/>
                    <a:pt x="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5" name="Google Shape;6905;p29"/>
            <p:cNvSpPr/>
            <p:nvPr/>
          </p:nvSpPr>
          <p:spPr>
            <a:xfrm>
              <a:off x="3142766" y="3145454"/>
              <a:ext cx="930" cy="579"/>
            </a:xfrm>
            <a:custGeom>
              <a:avLst/>
              <a:gdLst/>
              <a:ahLst/>
              <a:cxnLst/>
              <a:rect l="l" t="t" r="r" b="b"/>
              <a:pathLst>
                <a:path w="72" h="54" extrusionOk="0">
                  <a:moveTo>
                    <a:pt x="27" y="1"/>
                  </a:moveTo>
                  <a:lnTo>
                    <a:pt x="27" y="1"/>
                  </a:lnTo>
                  <a:cubicBezTo>
                    <a:pt x="0" y="18"/>
                    <a:pt x="27" y="36"/>
                    <a:pt x="45" y="54"/>
                  </a:cubicBezTo>
                  <a:cubicBezTo>
                    <a:pt x="71" y="36"/>
                    <a:pt x="45" y="18"/>
                    <a:pt x="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6" name="Google Shape;6906;p29"/>
            <p:cNvSpPr/>
            <p:nvPr/>
          </p:nvSpPr>
          <p:spPr>
            <a:xfrm>
              <a:off x="3142792" y="3145175"/>
              <a:ext cx="323" cy="193"/>
            </a:xfrm>
            <a:custGeom>
              <a:avLst/>
              <a:gdLst/>
              <a:ahLst/>
              <a:cxnLst/>
              <a:rect l="l" t="t" r="r" b="b"/>
              <a:pathLst>
                <a:path w="25" h="18" extrusionOk="0">
                  <a:moveTo>
                    <a:pt x="7" y="0"/>
                  </a:moveTo>
                  <a:cubicBezTo>
                    <a:pt x="1" y="7"/>
                    <a:pt x="4" y="8"/>
                    <a:pt x="13" y="12"/>
                  </a:cubicBezTo>
                  <a:lnTo>
                    <a:pt x="13" y="12"/>
                  </a:lnTo>
                  <a:cubicBezTo>
                    <a:pt x="9" y="9"/>
                    <a:pt x="7" y="5"/>
                    <a:pt x="7" y="0"/>
                  </a:cubicBezTo>
                  <a:close/>
                  <a:moveTo>
                    <a:pt x="13" y="12"/>
                  </a:moveTo>
                  <a:cubicBezTo>
                    <a:pt x="16" y="16"/>
                    <a:pt x="20" y="18"/>
                    <a:pt x="25" y="18"/>
                  </a:cubicBezTo>
                  <a:cubicBezTo>
                    <a:pt x="20" y="16"/>
                    <a:pt x="16" y="14"/>
                    <a:pt x="13" y="1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7" name="Google Shape;6907;p29"/>
            <p:cNvSpPr/>
            <p:nvPr/>
          </p:nvSpPr>
          <p:spPr>
            <a:xfrm>
              <a:off x="3143490" y="3148650"/>
              <a:ext cx="852" cy="290"/>
            </a:xfrm>
            <a:custGeom>
              <a:avLst/>
              <a:gdLst/>
              <a:ahLst/>
              <a:cxnLst/>
              <a:rect l="l" t="t" r="r" b="b"/>
              <a:pathLst>
                <a:path w="66" h="27" extrusionOk="0">
                  <a:moveTo>
                    <a:pt x="46" y="0"/>
                  </a:moveTo>
                  <a:cubicBezTo>
                    <a:pt x="40" y="0"/>
                    <a:pt x="27" y="6"/>
                    <a:pt x="23" y="6"/>
                  </a:cubicBezTo>
                  <a:cubicBezTo>
                    <a:pt x="22" y="6"/>
                    <a:pt x="22" y="5"/>
                    <a:pt x="24" y="3"/>
                  </a:cubicBezTo>
                  <a:cubicBezTo>
                    <a:pt x="0" y="3"/>
                    <a:pt x="40" y="27"/>
                    <a:pt x="55" y="27"/>
                  </a:cubicBezTo>
                  <a:cubicBezTo>
                    <a:pt x="63" y="27"/>
                    <a:pt x="65" y="21"/>
                    <a:pt x="50" y="3"/>
                  </a:cubicBezTo>
                  <a:cubicBezTo>
                    <a:pt x="50" y="1"/>
                    <a:pt x="4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8" name="Google Shape;6908;p29"/>
            <p:cNvSpPr/>
            <p:nvPr/>
          </p:nvSpPr>
          <p:spPr>
            <a:xfrm>
              <a:off x="3143903" y="3145272"/>
              <a:ext cx="362" cy="290"/>
            </a:xfrm>
            <a:custGeom>
              <a:avLst/>
              <a:gdLst/>
              <a:ahLst/>
              <a:cxnLst/>
              <a:rect l="l" t="t" r="r" b="b"/>
              <a:pathLst>
                <a:path w="28" h="27" extrusionOk="0">
                  <a:moveTo>
                    <a:pt x="18" y="0"/>
                  </a:moveTo>
                  <a:lnTo>
                    <a:pt x="1" y="27"/>
                  </a:lnTo>
                  <a:lnTo>
                    <a:pt x="27" y="27"/>
                  </a:lnTo>
                  <a:lnTo>
                    <a:pt x="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9" name="Google Shape;6909;p29"/>
            <p:cNvSpPr/>
            <p:nvPr/>
          </p:nvSpPr>
          <p:spPr>
            <a:xfrm>
              <a:off x="3144936" y="3146880"/>
              <a:ext cx="349" cy="493"/>
            </a:xfrm>
            <a:custGeom>
              <a:avLst/>
              <a:gdLst/>
              <a:ahLst/>
              <a:cxnLst/>
              <a:rect l="l" t="t" r="r" b="b"/>
              <a:pathLst>
                <a:path w="27" h="46" extrusionOk="0">
                  <a:moveTo>
                    <a:pt x="0" y="0"/>
                  </a:moveTo>
                  <a:cubicBezTo>
                    <a:pt x="8" y="16"/>
                    <a:pt x="16" y="46"/>
                    <a:pt x="24" y="46"/>
                  </a:cubicBezTo>
                  <a:cubicBezTo>
                    <a:pt x="25" y="46"/>
                    <a:pt x="26" y="45"/>
                    <a:pt x="27" y="44"/>
                  </a:cubicBezTo>
                  <a:lnTo>
                    <a:pt x="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0" name="Google Shape;6910;p29"/>
            <p:cNvSpPr/>
            <p:nvPr/>
          </p:nvSpPr>
          <p:spPr>
            <a:xfrm>
              <a:off x="3144587" y="3146591"/>
              <a:ext cx="362" cy="300"/>
            </a:xfrm>
            <a:custGeom>
              <a:avLst/>
              <a:gdLst/>
              <a:ahLst/>
              <a:cxnLst/>
              <a:rect l="l" t="t" r="r" b="b"/>
              <a:pathLst>
                <a:path w="28" h="28" extrusionOk="0">
                  <a:moveTo>
                    <a:pt x="1" y="1"/>
                  </a:moveTo>
                  <a:cubicBezTo>
                    <a:pt x="10" y="1"/>
                    <a:pt x="18" y="18"/>
                    <a:pt x="27" y="27"/>
                  </a:cubicBezTo>
                  <a:cubicBezTo>
                    <a:pt x="18" y="10"/>
                    <a:pt x="10" y="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1" name="Google Shape;6911;p29"/>
            <p:cNvSpPr/>
            <p:nvPr/>
          </p:nvSpPr>
          <p:spPr>
            <a:xfrm>
              <a:off x="3144703" y="3145744"/>
              <a:ext cx="129" cy="483"/>
            </a:xfrm>
            <a:custGeom>
              <a:avLst/>
              <a:gdLst/>
              <a:ahLst/>
              <a:cxnLst/>
              <a:rect l="l" t="t" r="r" b="b"/>
              <a:pathLst>
                <a:path w="10" h="45" extrusionOk="0">
                  <a:moveTo>
                    <a:pt x="1" y="0"/>
                  </a:moveTo>
                  <a:lnTo>
                    <a:pt x="1" y="18"/>
                  </a:lnTo>
                  <a:lnTo>
                    <a:pt x="9" y="44"/>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2" name="Google Shape;6912;p29"/>
            <p:cNvSpPr/>
            <p:nvPr/>
          </p:nvSpPr>
          <p:spPr>
            <a:xfrm>
              <a:off x="3147093" y="3151867"/>
              <a:ext cx="362" cy="536"/>
            </a:xfrm>
            <a:custGeom>
              <a:avLst/>
              <a:gdLst/>
              <a:ahLst/>
              <a:cxnLst/>
              <a:rect l="l" t="t" r="r" b="b"/>
              <a:pathLst>
                <a:path w="28" h="50" extrusionOk="0">
                  <a:moveTo>
                    <a:pt x="5" y="1"/>
                  </a:moveTo>
                  <a:cubicBezTo>
                    <a:pt x="4" y="1"/>
                    <a:pt x="3" y="2"/>
                    <a:pt x="1" y="3"/>
                  </a:cubicBezTo>
                  <a:lnTo>
                    <a:pt x="10" y="47"/>
                  </a:lnTo>
                  <a:cubicBezTo>
                    <a:pt x="13" y="49"/>
                    <a:pt x="16" y="50"/>
                    <a:pt x="18" y="50"/>
                  </a:cubicBezTo>
                  <a:cubicBezTo>
                    <a:pt x="27" y="50"/>
                    <a:pt x="26" y="35"/>
                    <a:pt x="19" y="21"/>
                  </a:cubicBezTo>
                  <a:cubicBezTo>
                    <a:pt x="11" y="14"/>
                    <a:pt x="10" y="1"/>
                    <a:pt x="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3" name="Google Shape;6913;p29"/>
            <p:cNvSpPr/>
            <p:nvPr/>
          </p:nvSpPr>
          <p:spPr>
            <a:xfrm>
              <a:off x="3147441" y="3150194"/>
              <a:ext cx="581" cy="290"/>
            </a:xfrm>
            <a:custGeom>
              <a:avLst/>
              <a:gdLst/>
              <a:ahLst/>
              <a:cxnLst/>
              <a:rect l="l" t="t" r="r" b="b"/>
              <a:pathLst>
                <a:path w="45" h="27" extrusionOk="0">
                  <a:moveTo>
                    <a:pt x="18" y="0"/>
                  </a:moveTo>
                  <a:cubicBezTo>
                    <a:pt x="18" y="18"/>
                    <a:pt x="9" y="18"/>
                    <a:pt x="0" y="27"/>
                  </a:cubicBezTo>
                  <a:lnTo>
                    <a:pt x="45" y="18"/>
                  </a:lnTo>
                  <a:lnTo>
                    <a:pt x="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4" name="Google Shape;6914;p29"/>
            <p:cNvSpPr/>
            <p:nvPr/>
          </p:nvSpPr>
          <p:spPr>
            <a:xfrm>
              <a:off x="3148242" y="3151405"/>
              <a:ext cx="504" cy="600"/>
            </a:xfrm>
            <a:custGeom>
              <a:avLst/>
              <a:gdLst/>
              <a:ahLst/>
              <a:cxnLst/>
              <a:rect l="l" t="t" r="r" b="b"/>
              <a:pathLst>
                <a:path w="39" h="56" extrusionOk="0">
                  <a:moveTo>
                    <a:pt x="7" y="0"/>
                  </a:moveTo>
                  <a:cubicBezTo>
                    <a:pt x="3" y="0"/>
                    <a:pt x="0" y="5"/>
                    <a:pt x="0" y="20"/>
                  </a:cubicBezTo>
                  <a:cubicBezTo>
                    <a:pt x="12" y="26"/>
                    <a:pt x="28" y="56"/>
                    <a:pt x="34" y="56"/>
                  </a:cubicBezTo>
                  <a:cubicBezTo>
                    <a:pt x="38" y="56"/>
                    <a:pt x="38" y="49"/>
                    <a:pt x="36" y="29"/>
                  </a:cubicBezTo>
                  <a:cubicBezTo>
                    <a:pt x="30" y="23"/>
                    <a:pt x="16" y="0"/>
                    <a:pt x="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5" name="Google Shape;6915;p29"/>
            <p:cNvSpPr/>
            <p:nvPr/>
          </p:nvSpPr>
          <p:spPr>
            <a:xfrm>
              <a:off x="3146757" y="3159094"/>
              <a:ext cx="814" cy="193"/>
            </a:xfrm>
            <a:custGeom>
              <a:avLst/>
              <a:gdLst/>
              <a:ahLst/>
              <a:cxnLst/>
              <a:rect l="l" t="t" r="r" b="b"/>
              <a:pathLst>
                <a:path w="63" h="18" extrusionOk="0">
                  <a:moveTo>
                    <a:pt x="0" y="0"/>
                  </a:moveTo>
                  <a:lnTo>
                    <a:pt x="62" y="18"/>
                  </a:lnTo>
                  <a:lnTo>
                    <a:pt x="62" y="9"/>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6" name="Google Shape;6916;p29"/>
            <p:cNvSpPr/>
            <p:nvPr/>
          </p:nvSpPr>
          <p:spPr>
            <a:xfrm>
              <a:off x="3145504" y="3165538"/>
              <a:ext cx="1266" cy="858"/>
            </a:xfrm>
            <a:custGeom>
              <a:avLst/>
              <a:gdLst/>
              <a:ahLst/>
              <a:cxnLst/>
              <a:rect l="l" t="t" r="r" b="b"/>
              <a:pathLst>
                <a:path w="98" h="80" extrusionOk="0">
                  <a:moveTo>
                    <a:pt x="63" y="1"/>
                  </a:moveTo>
                  <a:cubicBezTo>
                    <a:pt x="52" y="1"/>
                    <a:pt x="35" y="21"/>
                    <a:pt x="29" y="21"/>
                  </a:cubicBezTo>
                  <a:cubicBezTo>
                    <a:pt x="28" y="21"/>
                    <a:pt x="27" y="20"/>
                    <a:pt x="27" y="17"/>
                  </a:cubicBezTo>
                  <a:lnTo>
                    <a:pt x="27" y="17"/>
                  </a:lnTo>
                  <a:cubicBezTo>
                    <a:pt x="18" y="53"/>
                    <a:pt x="0" y="70"/>
                    <a:pt x="53" y="79"/>
                  </a:cubicBezTo>
                  <a:cubicBezTo>
                    <a:pt x="97" y="35"/>
                    <a:pt x="18" y="44"/>
                    <a:pt x="71" y="9"/>
                  </a:cubicBezTo>
                  <a:cubicBezTo>
                    <a:pt x="69" y="3"/>
                    <a:pt x="66" y="1"/>
                    <a:pt x="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7" name="Google Shape;6917;p29"/>
            <p:cNvSpPr/>
            <p:nvPr/>
          </p:nvSpPr>
          <p:spPr>
            <a:xfrm>
              <a:off x="3145840" y="3165528"/>
              <a:ext cx="13" cy="204"/>
            </a:xfrm>
            <a:custGeom>
              <a:avLst/>
              <a:gdLst/>
              <a:ahLst/>
              <a:cxnLst/>
              <a:rect l="l" t="t" r="r" b="b"/>
              <a:pathLst>
                <a:path w="1" h="19" extrusionOk="0">
                  <a:moveTo>
                    <a:pt x="1" y="18"/>
                  </a:moveTo>
                  <a:cubicBezTo>
                    <a:pt x="1" y="10"/>
                    <a:pt x="1" y="1"/>
                    <a:pt x="1" y="1"/>
                  </a:cubicBezTo>
                  <a:cubicBezTo>
                    <a:pt x="1" y="10"/>
                    <a:pt x="1" y="10"/>
                    <a:pt x="1" y="1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8" name="Google Shape;6918;p29"/>
            <p:cNvSpPr/>
            <p:nvPr/>
          </p:nvSpPr>
          <p:spPr>
            <a:xfrm>
              <a:off x="3124752" y="3138731"/>
              <a:ext cx="465" cy="300"/>
            </a:xfrm>
            <a:custGeom>
              <a:avLst/>
              <a:gdLst/>
              <a:ahLst/>
              <a:cxnLst/>
              <a:rect l="l" t="t" r="r" b="b"/>
              <a:pathLst>
                <a:path w="36" h="28" extrusionOk="0">
                  <a:moveTo>
                    <a:pt x="9" y="1"/>
                  </a:moveTo>
                  <a:lnTo>
                    <a:pt x="0" y="10"/>
                  </a:lnTo>
                  <a:lnTo>
                    <a:pt x="36" y="27"/>
                  </a:lnTo>
                  <a:lnTo>
                    <a:pt x="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9" name="Google Shape;6919;p29"/>
            <p:cNvSpPr/>
            <p:nvPr/>
          </p:nvSpPr>
          <p:spPr>
            <a:xfrm>
              <a:off x="3125552" y="3138259"/>
              <a:ext cx="349" cy="483"/>
            </a:xfrm>
            <a:custGeom>
              <a:avLst/>
              <a:gdLst/>
              <a:ahLst/>
              <a:cxnLst/>
              <a:rect l="l" t="t" r="r" b="b"/>
              <a:pathLst>
                <a:path w="27" h="45" extrusionOk="0">
                  <a:moveTo>
                    <a:pt x="0" y="1"/>
                  </a:moveTo>
                  <a:cubicBezTo>
                    <a:pt x="0" y="2"/>
                    <a:pt x="0" y="2"/>
                    <a:pt x="1" y="3"/>
                  </a:cubicBezTo>
                  <a:lnTo>
                    <a:pt x="1" y="3"/>
                  </a:lnTo>
                  <a:lnTo>
                    <a:pt x="0" y="1"/>
                  </a:lnTo>
                  <a:close/>
                  <a:moveTo>
                    <a:pt x="1" y="3"/>
                  </a:moveTo>
                  <a:lnTo>
                    <a:pt x="9" y="45"/>
                  </a:lnTo>
                  <a:lnTo>
                    <a:pt x="27" y="10"/>
                  </a:lnTo>
                  <a:cubicBezTo>
                    <a:pt x="19" y="10"/>
                    <a:pt x="3" y="10"/>
                    <a:pt x="1" y="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0" name="Google Shape;6920;p29"/>
            <p:cNvSpPr/>
            <p:nvPr/>
          </p:nvSpPr>
          <p:spPr>
            <a:xfrm>
              <a:off x="3118708" y="3174900"/>
              <a:ext cx="349" cy="300"/>
            </a:xfrm>
            <a:custGeom>
              <a:avLst/>
              <a:gdLst/>
              <a:ahLst/>
              <a:cxnLst/>
              <a:rect l="l" t="t" r="r" b="b"/>
              <a:pathLst>
                <a:path w="27" h="28" extrusionOk="0">
                  <a:moveTo>
                    <a:pt x="0" y="1"/>
                  </a:moveTo>
                  <a:lnTo>
                    <a:pt x="27" y="27"/>
                  </a:lnTo>
                  <a:lnTo>
                    <a:pt x="27" y="18"/>
                  </a:lnTo>
                  <a:cubicBezTo>
                    <a:pt x="27" y="10"/>
                    <a:pt x="18" y="10"/>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1" name="Google Shape;6921;p29"/>
            <p:cNvSpPr/>
            <p:nvPr/>
          </p:nvSpPr>
          <p:spPr>
            <a:xfrm>
              <a:off x="3112897" y="3172155"/>
              <a:ext cx="116" cy="483"/>
            </a:xfrm>
            <a:custGeom>
              <a:avLst/>
              <a:gdLst/>
              <a:ahLst/>
              <a:cxnLst/>
              <a:rect l="l" t="t" r="r" b="b"/>
              <a:pathLst>
                <a:path w="9" h="45" extrusionOk="0">
                  <a:moveTo>
                    <a:pt x="9" y="1"/>
                  </a:moveTo>
                  <a:lnTo>
                    <a:pt x="0" y="36"/>
                  </a:lnTo>
                  <a:lnTo>
                    <a:pt x="9" y="45"/>
                  </a:lnTo>
                  <a:lnTo>
                    <a:pt x="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2" name="Google Shape;6922;p29"/>
            <p:cNvSpPr/>
            <p:nvPr/>
          </p:nvSpPr>
          <p:spPr>
            <a:xfrm>
              <a:off x="3107873" y="3169753"/>
              <a:ext cx="697" cy="525"/>
            </a:xfrm>
            <a:custGeom>
              <a:avLst/>
              <a:gdLst/>
              <a:ahLst/>
              <a:cxnLst/>
              <a:rect l="l" t="t" r="r" b="b"/>
              <a:pathLst>
                <a:path w="54" h="49" extrusionOk="0">
                  <a:moveTo>
                    <a:pt x="17" y="1"/>
                  </a:moveTo>
                  <a:cubicBezTo>
                    <a:pt x="14" y="1"/>
                    <a:pt x="9" y="4"/>
                    <a:pt x="0" y="13"/>
                  </a:cubicBezTo>
                  <a:cubicBezTo>
                    <a:pt x="15" y="28"/>
                    <a:pt x="30" y="36"/>
                    <a:pt x="45" y="44"/>
                  </a:cubicBezTo>
                  <a:lnTo>
                    <a:pt x="45" y="44"/>
                  </a:lnTo>
                  <a:cubicBezTo>
                    <a:pt x="21" y="29"/>
                    <a:pt x="26" y="1"/>
                    <a:pt x="17" y="1"/>
                  </a:cubicBezTo>
                  <a:close/>
                  <a:moveTo>
                    <a:pt x="45" y="44"/>
                  </a:moveTo>
                  <a:lnTo>
                    <a:pt x="45" y="44"/>
                  </a:lnTo>
                  <a:cubicBezTo>
                    <a:pt x="48" y="46"/>
                    <a:pt x="50" y="47"/>
                    <a:pt x="53" y="48"/>
                  </a:cubicBezTo>
                  <a:cubicBezTo>
                    <a:pt x="51" y="47"/>
                    <a:pt x="48" y="45"/>
                    <a:pt x="45" y="4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3" name="Google Shape;6923;p29"/>
            <p:cNvSpPr/>
            <p:nvPr/>
          </p:nvSpPr>
          <p:spPr>
            <a:xfrm>
              <a:off x="3125772" y="3183693"/>
              <a:ext cx="620" cy="407"/>
            </a:xfrm>
            <a:custGeom>
              <a:avLst/>
              <a:gdLst/>
              <a:ahLst/>
              <a:cxnLst/>
              <a:rect l="l" t="t" r="r" b="b"/>
              <a:pathLst>
                <a:path w="48" h="38" extrusionOk="0">
                  <a:moveTo>
                    <a:pt x="28" y="0"/>
                  </a:moveTo>
                  <a:cubicBezTo>
                    <a:pt x="28" y="0"/>
                    <a:pt x="27" y="1"/>
                    <a:pt x="27" y="2"/>
                  </a:cubicBezTo>
                  <a:cubicBezTo>
                    <a:pt x="1" y="2"/>
                    <a:pt x="10" y="28"/>
                    <a:pt x="10" y="37"/>
                  </a:cubicBezTo>
                  <a:cubicBezTo>
                    <a:pt x="48" y="22"/>
                    <a:pt x="33" y="0"/>
                    <a:pt x="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4" name="Google Shape;6924;p29"/>
            <p:cNvSpPr/>
            <p:nvPr/>
          </p:nvSpPr>
          <p:spPr>
            <a:xfrm>
              <a:off x="3131131" y="3182384"/>
              <a:ext cx="697" cy="386"/>
            </a:xfrm>
            <a:custGeom>
              <a:avLst/>
              <a:gdLst/>
              <a:ahLst/>
              <a:cxnLst/>
              <a:rect l="l" t="t" r="r" b="b"/>
              <a:pathLst>
                <a:path w="54" h="36" extrusionOk="0">
                  <a:moveTo>
                    <a:pt x="54" y="0"/>
                  </a:moveTo>
                  <a:lnTo>
                    <a:pt x="10" y="27"/>
                  </a:lnTo>
                  <a:lnTo>
                    <a:pt x="1" y="36"/>
                  </a:lnTo>
                  <a:lnTo>
                    <a:pt x="5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5" name="Google Shape;6925;p29"/>
            <p:cNvSpPr/>
            <p:nvPr/>
          </p:nvSpPr>
          <p:spPr>
            <a:xfrm>
              <a:off x="3132849" y="3181709"/>
              <a:ext cx="2970" cy="965"/>
            </a:xfrm>
            <a:custGeom>
              <a:avLst/>
              <a:gdLst/>
              <a:ahLst/>
              <a:cxnLst/>
              <a:rect l="l" t="t" r="r" b="b"/>
              <a:pathLst>
                <a:path w="230" h="90" extrusionOk="0">
                  <a:moveTo>
                    <a:pt x="200" y="1"/>
                  </a:moveTo>
                  <a:cubicBezTo>
                    <a:pt x="155" y="1"/>
                    <a:pt x="92" y="47"/>
                    <a:pt x="36" y="55"/>
                  </a:cubicBezTo>
                  <a:lnTo>
                    <a:pt x="27" y="46"/>
                  </a:lnTo>
                  <a:lnTo>
                    <a:pt x="0" y="90"/>
                  </a:lnTo>
                  <a:cubicBezTo>
                    <a:pt x="80" y="63"/>
                    <a:pt x="177" y="10"/>
                    <a:pt x="230" y="10"/>
                  </a:cubicBezTo>
                  <a:cubicBezTo>
                    <a:pt x="221" y="3"/>
                    <a:pt x="211" y="1"/>
                    <a:pt x="2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6" name="Google Shape;6926;p29"/>
            <p:cNvSpPr/>
            <p:nvPr/>
          </p:nvSpPr>
          <p:spPr>
            <a:xfrm>
              <a:off x="3138092" y="3181902"/>
              <a:ext cx="697" cy="300"/>
            </a:xfrm>
            <a:custGeom>
              <a:avLst/>
              <a:gdLst/>
              <a:ahLst/>
              <a:cxnLst/>
              <a:rect l="l" t="t" r="r" b="b"/>
              <a:pathLst>
                <a:path w="54" h="28" extrusionOk="0">
                  <a:moveTo>
                    <a:pt x="50" y="0"/>
                  </a:moveTo>
                  <a:cubicBezTo>
                    <a:pt x="50" y="0"/>
                    <a:pt x="41" y="7"/>
                    <a:pt x="0" y="28"/>
                  </a:cubicBezTo>
                  <a:lnTo>
                    <a:pt x="9" y="28"/>
                  </a:lnTo>
                  <a:cubicBezTo>
                    <a:pt x="18" y="28"/>
                    <a:pt x="27" y="19"/>
                    <a:pt x="53" y="19"/>
                  </a:cubicBezTo>
                  <a:cubicBezTo>
                    <a:pt x="39" y="9"/>
                    <a:pt x="50" y="0"/>
                    <a:pt x="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7" name="Google Shape;6927;p29"/>
            <p:cNvSpPr/>
            <p:nvPr/>
          </p:nvSpPr>
          <p:spPr>
            <a:xfrm>
              <a:off x="3138014" y="3182191"/>
              <a:ext cx="465" cy="118"/>
            </a:xfrm>
            <a:custGeom>
              <a:avLst/>
              <a:gdLst/>
              <a:ahLst/>
              <a:cxnLst/>
              <a:rect l="l" t="t" r="r" b="b"/>
              <a:pathLst>
                <a:path w="36" h="11" extrusionOk="0">
                  <a:moveTo>
                    <a:pt x="15" y="1"/>
                  </a:moveTo>
                  <a:lnTo>
                    <a:pt x="15" y="1"/>
                  </a:lnTo>
                  <a:cubicBezTo>
                    <a:pt x="0" y="8"/>
                    <a:pt x="4" y="11"/>
                    <a:pt x="11" y="11"/>
                  </a:cubicBezTo>
                  <a:cubicBezTo>
                    <a:pt x="21" y="11"/>
                    <a:pt x="36" y="6"/>
                    <a:pt x="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8" name="Google Shape;6928;p29"/>
            <p:cNvSpPr/>
            <p:nvPr/>
          </p:nvSpPr>
          <p:spPr>
            <a:xfrm>
              <a:off x="3139912" y="3181344"/>
              <a:ext cx="1149" cy="418"/>
            </a:xfrm>
            <a:custGeom>
              <a:avLst/>
              <a:gdLst/>
              <a:ahLst/>
              <a:cxnLst/>
              <a:rect l="l" t="t" r="r" b="b"/>
              <a:pathLst>
                <a:path w="89" h="39" extrusionOk="0">
                  <a:moveTo>
                    <a:pt x="36" y="0"/>
                  </a:moveTo>
                  <a:lnTo>
                    <a:pt x="1" y="36"/>
                  </a:lnTo>
                  <a:cubicBezTo>
                    <a:pt x="3" y="37"/>
                    <a:pt x="6" y="38"/>
                    <a:pt x="10" y="38"/>
                  </a:cubicBezTo>
                  <a:cubicBezTo>
                    <a:pt x="22" y="38"/>
                    <a:pt x="39" y="33"/>
                    <a:pt x="44" y="33"/>
                  </a:cubicBezTo>
                  <a:cubicBezTo>
                    <a:pt x="46" y="33"/>
                    <a:pt x="47" y="34"/>
                    <a:pt x="45" y="36"/>
                  </a:cubicBezTo>
                  <a:cubicBezTo>
                    <a:pt x="89" y="9"/>
                    <a:pt x="71" y="0"/>
                    <a:pt x="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9" name="Google Shape;6929;p29"/>
            <p:cNvSpPr/>
            <p:nvPr/>
          </p:nvSpPr>
          <p:spPr>
            <a:xfrm>
              <a:off x="3140481" y="3180776"/>
              <a:ext cx="362" cy="193"/>
            </a:xfrm>
            <a:custGeom>
              <a:avLst/>
              <a:gdLst/>
              <a:ahLst/>
              <a:cxnLst/>
              <a:rect l="l" t="t" r="r" b="b"/>
              <a:pathLst>
                <a:path w="28" h="18" extrusionOk="0">
                  <a:moveTo>
                    <a:pt x="27" y="0"/>
                  </a:moveTo>
                  <a:lnTo>
                    <a:pt x="1" y="18"/>
                  </a:lnTo>
                  <a:cubicBezTo>
                    <a:pt x="10" y="18"/>
                    <a:pt x="18" y="18"/>
                    <a:pt x="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0" name="Google Shape;6930;p29"/>
            <p:cNvSpPr/>
            <p:nvPr/>
          </p:nvSpPr>
          <p:spPr>
            <a:xfrm>
              <a:off x="3139912" y="3180883"/>
              <a:ext cx="581" cy="472"/>
            </a:xfrm>
            <a:custGeom>
              <a:avLst/>
              <a:gdLst/>
              <a:ahLst/>
              <a:cxnLst/>
              <a:rect l="l" t="t" r="r" b="b"/>
              <a:pathLst>
                <a:path w="45" h="44" extrusionOk="0">
                  <a:moveTo>
                    <a:pt x="34" y="0"/>
                  </a:moveTo>
                  <a:cubicBezTo>
                    <a:pt x="30" y="0"/>
                    <a:pt x="28" y="5"/>
                    <a:pt x="27" y="22"/>
                  </a:cubicBezTo>
                  <a:lnTo>
                    <a:pt x="27" y="22"/>
                  </a:lnTo>
                  <a:lnTo>
                    <a:pt x="45" y="8"/>
                  </a:lnTo>
                  <a:cubicBezTo>
                    <a:pt x="41" y="4"/>
                    <a:pt x="37" y="0"/>
                    <a:pt x="34" y="0"/>
                  </a:cubicBezTo>
                  <a:close/>
                  <a:moveTo>
                    <a:pt x="25" y="18"/>
                  </a:moveTo>
                  <a:cubicBezTo>
                    <a:pt x="21" y="18"/>
                    <a:pt x="13" y="31"/>
                    <a:pt x="1" y="43"/>
                  </a:cubicBezTo>
                  <a:lnTo>
                    <a:pt x="27" y="22"/>
                  </a:lnTo>
                  <a:lnTo>
                    <a:pt x="27" y="22"/>
                  </a:lnTo>
                  <a:cubicBezTo>
                    <a:pt x="27" y="23"/>
                    <a:pt x="27" y="24"/>
                    <a:pt x="27" y="26"/>
                  </a:cubicBezTo>
                  <a:cubicBezTo>
                    <a:pt x="27" y="24"/>
                    <a:pt x="27" y="23"/>
                    <a:pt x="27" y="22"/>
                  </a:cubicBezTo>
                  <a:lnTo>
                    <a:pt x="27" y="22"/>
                  </a:lnTo>
                  <a:lnTo>
                    <a:pt x="27" y="22"/>
                  </a:lnTo>
                  <a:lnTo>
                    <a:pt x="27" y="22"/>
                  </a:lnTo>
                  <a:cubicBezTo>
                    <a:pt x="27" y="19"/>
                    <a:pt x="26" y="18"/>
                    <a:pt x="25" y="1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1" name="Google Shape;6931;p29"/>
            <p:cNvSpPr/>
            <p:nvPr/>
          </p:nvSpPr>
          <p:spPr>
            <a:xfrm>
              <a:off x="3138259" y="3181151"/>
              <a:ext cx="1214" cy="536"/>
            </a:xfrm>
            <a:custGeom>
              <a:avLst/>
              <a:gdLst/>
              <a:ahLst/>
              <a:cxnLst/>
              <a:rect l="l" t="t" r="r" b="b"/>
              <a:pathLst>
                <a:path w="94" h="50" extrusionOk="0">
                  <a:moveTo>
                    <a:pt x="67" y="1"/>
                  </a:moveTo>
                  <a:cubicBezTo>
                    <a:pt x="10" y="29"/>
                    <a:pt x="1" y="50"/>
                    <a:pt x="24" y="50"/>
                  </a:cubicBezTo>
                  <a:cubicBezTo>
                    <a:pt x="38" y="50"/>
                    <a:pt x="61" y="43"/>
                    <a:pt x="93" y="27"/>
                  </a:cubicBezTo>
                  <a:lnTo>
                    <a:pt x="93" y="27"/>
                  </a:lnTo>
                  <a:cubicBezTo>
                    <a:pt x="85" y="30"/>
                    <a:pt x="75" y="32"/>
                    <a:pt x="67" y="32"/>
                  </a:cubicBezTo>
                  <a:cubicBezTo>
                    <a:pt x="51" y="32"/>
                    <a:pt x="43" y="24"/>
                    <a:pt x="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2" name="Google Shape;6932;p29"/>
            <p:cNvSpPr/>
            <p:nvPr/>
          </p:nvSpPr>
          <p:spPr>
            <a:xfrm>
              <a:off x="3135005" y="3181248"/>
              <a:ext cx="930" cy="204"/>
            </a:xfrm>
            <a:custGeom>
              <a:avLst/>
              <a:gdLst/>
              <a:ahLst/>
              <a:cxnLst/>
              <a:rect l="l" t="t" r="r" b="b"/>
              <a:pathLst>
                <a:path w="72" h="19" extrusionOk="0">
                  <a:moveTo>
                    <a:pt x="27" y="0"/>
                  </a:moveTo>
                  <a:lnTo>
                    <a:pt x="1" y="18"/>
                  </a:lnTo>
                  <a:cubicBezTo>
                    <a:pt x="19" y="9"/>
                    <a:pt x="72" y="18"/>
                    <a:pt x="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3" name="Google Shape;6933;p29"/>
            <p:cNvSpPr/>
            <p:nvPr/>
          </p:nvSpPr>
          <p:spPr>
            <a:xfrm>
              <a:off x="3143451" y="3179639"/>
              <a:ext cx="930" cy="290"/>
            </a:xfrm>
            <a:custGeom>
              <a:avLst/>
              <a:gdLst/>
              <a:ahLst/>
              <a:cxnLst/>
              <a:rect l="l" t="t" r="r" b="b"/>
              <a:pathLst>
                <a:path w="72" h="27" extrusionOk="0">
                  <a:moveTo>
                    <a:pt x="27" y="0"/>
                  </a:moveTo>
                  <a:lnTo>
                    <a:pt x="0" y="27"/>
                  </a:lnTo>
                  <a:cubicBezTo>
                    <a:pt x="15" y="27"/>
                    <a:pt x="40" y="15"/>
                    <a:pt x="59" y="15"/>
                  </a:cubicBezTo>
                  <a:cubicBezTo>
                    <a:pt x="63" y="15"/>
                    <a:pt x="67" y="16"/>
                    <a:pt x="71" y="18"/>
                  </a:cubicBezTo>
                  <a:cubicBezTo>
                    <a:pt x="62" y="9"/>
                    <a:pt x="36" y="9"/>
                    <a:pt x="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4" name="Google Shape;6934;p29"/>
            <p:cNvSpPr/>
            <p:nvPr/>
          </p:nvSpPr>
          <p:spPr>
            <a:xfrm>
              <a:off x="3143683" y="3179167"/>
              <a:ext cx="697" cy="483"/>
            </a:xfrm>
            <a:custGeom>
              <a:avLst/>
              <a:gdLst/>
              <a:ahLst/>
              <a:cxnLst/>
              <a:rect l="l" t="t" r="r" b="b"/>
              <a:pathLst>
                <a:path w="54" h="45" extrusionOk="0">
                  <a:moveTo>
                    <a:pt x="53" y="0"/>
                  </a:moveTo>
                  <a:lnTo>
                    <a:pt x="53" y="0"/>
                  </a:lnTo>
                  <a:cubicBezTo>
                    <a:pt x="9" y="27"/>
                    <a:pt x="0" y="35"/>
                    <a:pt x="9" y="44"/>
                  </a:cubicBezTo>
                  <a:lnTo>
                    <a:pt x="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5" name="Google Shape;6935;p29"/>
            <p:cNvSpPr/>
            <p:nvPr/>
          </p:nvSpPr>
          <p:spPr>
            <a:xfrm>
              <a:off x="3139693" y="3180111"/>
              <a:ext cx="1149" cy="858"/>
            </a:xfrm>
            <a:custGeom>
              <a:avLst/>
              <a:gdLst/>
              <a:ahLst/>
              <a:cxnLst/>
              <a:rect l="l" t="t" r="r" b="b"/>
              <a:pathLst>
                <a:path w="89" h="80" extrusionOk="0">
                  <a:moveTo>
                    <a:pt x="88" y="0"/>
                  </a:moveTo>
                  <a:lnTo>
                    <a:pt x="71" y="9"/>
                  </a:lnTo>
                  <a:lnTo>
                    <a:pt x="0" y="80"/>
                  </a:lnTo>
                  <a:lnTo>
                    <a:pt x="8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6" name="Google Shape;6936;p29"/>
            <p:cNvSpPr/>
            <p:nvPr/>
          </p:nvSpPr>
          <p:spPr>
            <a:xfrm>
              <a:off x="3146524" y="3178213"/>
              <a:ext cx="362" cy="676"/>
            </a:xfrm>
            <a:custGeom>
              <a:avLst/>
              <a:gdLst/>
              <a:ahLst/>
              <a:cxnLst/>
              <a:rect l="l" t="t" r="r" b="b"/>
              <a:pathLst>
                <a:path w="28" h="63" extrusionOk="0">
                  <a:moveTo>
                    <a:pt x="27" y="1"/>
                  </a:moveTo>
                  <a:lnTo>
                    <a:pt x="1" y="63"/>
                  </a:lnTo>
                  <a:lnTo>
                    <a:pt x="1" y="63"/>
                  </a:lnTo>
                  <a:lnTo>
                    <a:pt x="18" y="27"/>
                  </a:lnTo>
                  <a:lnTo>
                    <a:pt x="2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7" name="Google Shape;6937;p29"/>
            <p:cNvSpPr/>
            <p:nvPr/>
          </p:nvSpPr>
          <p:spPr>
            <a:xfrm>
              <a:off x="3148190" y="3176701"/>
              <a:ext cx="1201" cy="1051"/>
            </a:xfrm>
            <a:custGeom>
              <a:avLst/>
              <a:gdLst/>
              <a:ahLst/>
              <a:cxnLst/>
              <a:rect l="l" t="t" r="r" b="b"/>
              <a:pathLst>
                <a:path w="93" h="98" extrusionOk="0">
                  <a:moveTo>
                    <a:pt x="93" y="1"/>
                  </a:moveTo>
                  <a:cubicBezTo>
                    <a:pt x="75" y="27"/>
                    <a:pt x="48" y="54"/>
                    <a:pt x="4" y="71"/>
                  </a:cubicBezTo>
                  <a:cubicBezTo>
                    <a:pt x="1" y="85"/>
                    <a:pt x="7" y="88"/>
                    <a:pt x="15" y="88"/>
                  </a:cubicBezTo>
                  <a:cubicBezTo>
                    <a:pt x="21" y="88"/>
                    <a:pt x="27" y="87"/>
                    <a:pt x="32" y="87"/>
                  </a:cubicBezTo>
                  <a:cubicBezTo>
                    <a:pt x="39" y="87"/>
                    <a:pt x="43" y="89"/>
                    <a:pt x="40" y="98"/>
                  </a:cubicBezTo>
                  <a:cubicBezTo>
                    <a:pt x="66" y="71"/>
                    <a:pt x="84" y="36"/>
                    <a:pt x="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8" name="Google Shape;6938;p29"/>
            <p:cNvSpPr/>
            <p:nvPr/>
          </p:nvSpPr>
          <p:spPr>
            <a:xfrm>
              <a:off x="3149378" y="3176133"/>
              <a:ext cx="362" cy="579"/>
            </a:xfrm>
            <a:custGeom>
              <a:avLst/>
              <a:gdLst/>
              <a:ahLst/>
              <a:cxnLst/>
              <a:rect l="l" t="t" r="r" b="b"/>
              <a:pathLst>
                <a:path w="28" h="54" extrusionOk="0">
                  <a:moveTo>
                    <a:pt x="27" y="1"/>
                  </a:moveTo>
                  <a:lnTo>
                    <a:pt x="27" y="1"/>
                  </a:lnTo>
                  <a:cubicBezTo>
                    <a:pt x="18" y="18"/>
                    <a:pt x="9" y="36"/>
                    <a:pt x="1" y="54"/>
                  </a:cubicBezTo>
                  <a:cubicBezTo>
                    <a:pt x="9" y="36"/>
                    <a:pt x="18" y="27"/>
                    <a:pt x="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9" name="Google Shape;6939;p29"/>
            <p:cNvSpPr/>
            <p:nvPr/>
          </p:nvSpPr>
          <p:spPr>
            <a:xfrm>
              <a:off x="3145388" y="3178406"/>
              <a:ext cx="697" cy="225"/>
            </a:xfrm>
            <a:custGeom>
              <a:avLst/>
              <a:gdLst/>
              <a:ahLst/>
              <a:cxnLst/>
              <a:rect l="l" t="t" r="r" b="b"/>
              <a:pathLst>
                <a:path w="54" h="21" extrusionOk="0">
                  <a:moveTo>
                    <a:pt x="27" y="1"/>
                  </a:moveTo>
                  <a:cubicBezTo>
                    <a:pt x="18" y="9"/>
                    <a:pt x="9" y="9"/>
                    <a:pt x="0" y="18"/>
                  </a:cubicBezTo>
                  <a:cubicBezTo>
                    <a:pt x="5" y="18"/>
                    <a:pt x="12" y="20"/>
                    <a:pt x="20" y="20"/>
                  </a:cubicBezTo>
                  <a:cubicBezTo>
                    <a:pt x="29" y="20"/>
                    <a:pt x="40" y="18"/>
                    <a:pt x="53" y="9"/>
                  </a:cubicBezTo>
                  <a:lnTo>
                    <a:pt x="2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0" name="Google Shape;6940;p29"/>
            <p:cNvSpPr/>
            <p:nvPr/>
          </p:nvSpPr>
          <p:spPr>
            <a:xfrm>
              <a:off x="3145620" y="3178127"/>
              <a:ext cx="581" cy="290"/>
            </a:xfrm>
            <a:custGeom>
              <a:avLst/>
              <a:gdLst/>
              <a:ahLst/>
              <a:cxnLst/>
              <a:rect l="l" t="t" r="r" b="b"/>
              <a:pathLst>
                <a:path w="45" h="27" extrusionOk="0">
                  <a:moveTo>
                    <a:pt x="0" y="27"/>
                  </a:moveTo>
                  <a:lnTo>
                    <a:pt x="0" y="27"/>
                  </a:lnTo>
                  <a:cubicBezTo>
                    <a:pt x="27" y="18"/>
                    <a:pt x="35" y="9"/>
                    <a:pt x="44" y="0"/>
                  </a:cubicBezTo>
                  <a:cubicBezTo>
                    <a:pt x="35" y="9"/>
                    <a:pt x="27" y="18"/>
                    <a:pt x="0" y="2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1" name="Google Shape;6941;p29"/>
            <p:cNvSpPr/>
            <p:nvPr/>
          </p:nvSpPr>
          <p:spPr>
            <a:xfrm>
              <a:off x="3145388" y="3178599"/>
              <a:ext cx="13" cy="11"/>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2" name="Google Shape;6942;p29"/>
            <p:cNvSpPr/>
            <p:nvPr/>
          </p:nvSpPr>
          <p:spPr>
            <a:xfrm>
              <a:off x="3142418" y="3178964"/>
              <a:ext cx="827" cy="783"/>
            </a:xfrm>
            <a:custGeom>
              <a:avLst/>
              <a:gdLst/>
              <a:ahLst/>
              <a:cxnLst/>
              <a:rect l="l" t="t" r="r" b="b"/>
              <a:pathLst>
                <a:path w="64" h="73" extrusionOk="0">
                  <a:moveTo>
                    <a:pt x="24" y="0"/>
                  </a:moveTo>
                  <a:cubicBezTo>
                    <a:pt x="20" y="0"/>
                    <a:pt x="15" y="1"/>
                    <a:pt x="10" y="1"/>
                  </a:cubicBezTo>
                  <a:cubicBezTo>
                    <a:pt x="1" y="37"/>
                    <a:pt x="36" y="19"/>
                    <a:pt x="1" y="72"/>
                  </a:cubicBezTo>
                  <a:cubicBezTo>
                    <a:pt x="25" y="40"/>
                    <a:pt x="64" y="0"/>
                    <a:pt x="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3" name="Google Shape;6943;p29"/>
            <p:cNvSpPr/>
            <p:nvPr/>
          </p:nvSpPr>
          <p:spPr>
            <a:xfrm>
              <a:off x="3144135" y="3178503"/>
              <a:ext cx="697" cy="579"/>
            </a:xfrm>
            <a:custGeom>
              <a:avLst/>
              <a:gdLst/>
              <a:ahLst/>
              <a:cxnLst/>
              <a:rect l="l" t="t" r="r" b="b"/>
              <a:pathLst>
                <a:path w="54" h="54" extrusionOk="0">
                  <a:moveTo>
                    <a:pt x="53" y="0"/>
                  </a:moveTo>
                  <a:lnTo>
                    <a:pt x="53" y="0"/>
                  </a:lnTo>
                  <a:cubicBezTo>
                    <a:pt x="36" y="9"/>
                    <a:pt x="18" y="18"/>
                    <a:pt x="0" y="27"/>
                  </a:cubicBezTo>
                  <a:cubicBezTo>
                    <a:pt x="0" y="36"/>
                    <a:pt x="18" y="36"/>
                    <a:pt x="9" y="53"/>
                  </a:cubicBezTo>
                  <a:cubicBezTo>
                    <a:pt x="27" y="36"/>
                    <a:pt x="36" y="18"/>
                    <a:pt x="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4" name="Google Shape;6944;p29"/>
            <p:cNvSpPr/>
            <p:nvPr/>
          </p:nvSpPr>
          <p:spPr>
            <a:xfrm>
              <a:off x="3144820" y="3178213"/>
              <a:ext cx="245" cy="300"/>
            </a:xfrm>
            <a:custGeom>
              <a:avLst/>
              <a:gdLst/>
              <a:ahLst/>
              <a:cxnLst/>
              <a:rect l="l" t="t" r="r" b="b"/>
              <a:pathLst>
                <a:path w="19" h="28" extrusionOk="0">
                  <a:moveTo>
                    <a:pt x="18" y="1"/>
                  </a:moveTo>
                  <a:lnTo>
                    <a:pt x="0" y="27"/>
                  </a:lnTo>
                  <a:lnTo>
                    <a:pt x="0" y="27"/>
                  </a:lnTo>
                  <a:lnTo>
                    <a:pt x="18" y="19"/>
                  </a:lnTo>
                  <a:lnTo>
                    <a:pt x="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5" name="Google Shape;6945;p29"/>
            <p:cNvSpPr/>
            <p:nvPr/>
          </p:nvSpPr>
          <p:spPr>
            <a:xfrm>
              <a:off x="3148126" y="3175940"/>
              <a:ext cx="1033" cy="922"/>
            </a:xfrm>
            <a:custGeom>
              <a:avLst/>
              <a:gdLst/>
              <a:ahLst/>
              <a:cxnLst/>
              <a:rect l="l" t="t" r="r" b="b"/>
              <a:pathLst>
                <a:path w="80" h="86" extrusionOk="0">
                  <a:moveTo>
                    <a:pt x="80" y="1"/>
                  </a:moveTo>
                  <a:lnTo>
                    <a:pt x="80" y="1"/>
                  </a:lnTo>
                  <a:cubicBezTo>
                    <a:pt x="53" y="27"/>
                    <a:pt x="27" y="45"/>
                    <a:pt x="0" y="72"/>
                  </a:cubicBezTo>
                  <a:cubicBezTo>
                    <a:pt x="0" y="77"/>
                    <a:pt x="0" y="86"/>
                    <a:pt x="6" y="86"/>
                  </a:cubicBezTo>
                  <a:cubicBezTo>
                    <a:pt x="10" y="86"/>
                    <a:pt x="17" y="82"/>
                    <a:pt x="27" y="72"/>
                  </a:cubicBezTo>
                  <a:cubicBezTo>
                    <a:pt x="36" y="45"/>
                    <a:pt x="62" y="27"/>
                    <a:pt x="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6" name="Google Shape;6946;p29"/>
            <p:cNvSpPr/>
            <p:nvPr/>
          </p:nvSpPr>
          <p:spPr>
            <a:xfrm>
              <a:off x="3147093" y="3177559"/>
              <a:ext cx="13" cy="11"/>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7" name="Google Shape;6947;p29"/>
            <p:cNvSpPr/>
            <p:nvPr/>
          </p:nvSpPr>
          <p:spPr>
            <a:xfrm>
              <a:off x="3152000" y="3173484"/>
              <a:ext cx="129" cy="11"/>
            </a:xfrm>
            <a:custGeom>
              <a:avLst/>
              <a:gdLst/>
              <a:ahLst/>
              <a:cxnLst/>
              <a:rect l="l" t="t" r="r" b="b"/>
              <a:pathLst>
                <a:path w="10" h="1" extrusionOk="0">
                  <a:moveTo>
                    <a:pt x="9" y="0"/>
                  </a:moveTo>
                  <a:lnTo>
                    <a:pt x="1" y="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8" name="Google Shape;6948;p29"/>
            <p:cNvSpPr/>
            <p:nvPr/>
          </p:nvSpPr>
          <p:spPr>
            <a:xfrm>
              <a:off x="3147557" y="3176626"/>
              <a:ext cx="581" cy="558"/>
            </a:xfrm>
            <a:custGeom>
              <a:avLst/>
              <a:gdLst/>
              <a:ahLst/>
              <a:cxnLst/>
              <a:rect l="l" t="t" r="r" b="b"/>
              <a:pathLst>
                <a:path w="45" h="52" extrusionOk="0">
                  <a:moveTo>
                    <a:pt x="43" y="1"/>
                  </a:moveTo>
                  <a:cubicBezTo>
                    <a:pt x="42" y="1"/>
                    <a:pt x="40" y="3"/>
                    <a:pt x="36" y="8"/>
                  </a:cubicBezTo>
                  <a:cubicBezTo>
                    <a:pt x="9" y="16"/>
                    <a:pt x="9" y="34"/>
                    <a:pt x="0" y="52"/>
                  </a:cubicBezTo>
                  <a:cubicBezTo>
                    <a:pt x="9" y="34"/>
                    <a:pt x="27" y="16"/>
                    <a:pt x="44" y="8"/>
                  </a:cubicBezTo>
                  <a:cubicBezTo>
                    <a:pt x="44" y="3"/>
                    <a:pt x="44" y="1"/>
                    <a:pt x="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9" name="Google Shape;6949;p29"/>
            <p:cNvSpPr/>
            <p:nvPr/>
          </p:nvSpPr>
          <p:spPr>
            <a:xfrm>
              <a:off x="3149946" y="3175372"/>
              <a:ext cx="581" cy="300"/>
            </a:xfrm>
            <a:custGeom>
              <a:avLst/>
              <a:gdLst/>
              <a:ahLst/>
              <a:cxnLst/>
              <a:rect l="l" t="t" r="r" b="b"/>
              <a:pathLst>
                <a:path w="45" h="28" extrusionOk="0">
                  <a:moveTo>
                    <a:pt x="36" y="1"/>
                  </a:moveTo>
                  <a:lnTo>
                    <a:pt x="36" y="1"/>
                  </a:lnTo>
                  <a:cubicBezTo>
                    <a:pt x="27" y="10"/>
                    <a:pt x="10" y="19"/>
                    <a:pt x="1" y="27"/>
                  </a:cubicBezTo>
                  <a:cubicBezTo>
                    <a:pt x="10" y="19"/>
                    <a:pt x="45" y="10"/>
                    <a:pt x="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0" name="Google Shape;6950;p29"/>
            <p:cNvSpPr/>
            <p:nvPr/>
          </p:nvSpPr>
          <p:spPr>
            <a:xfrm>
              <a:off x="3147325" y="3177559"/>
              <a:ext cx="129" cy="11"/>
            </a:xfrm>
            <a:custGeom>
              <a:avLst/>
              <a:gdLst/>
              <a:ahLst/>
              <a:cxnLst/>
              <a:rect l="l" t="t" r="r" b="b"/>
              <a:pathLst>
                <a:path w="10" h="1" extrusionOk="0">
                  <a:moveTo>
                    <a:pt x="1" y="0"/>
                  </a:moveTo>
                  <a:lnTo>
                    <a:pt x="1" y="0"/>
                  </a:lnTo>
                  <a:cubicBezTo>
                    <a:pt x="9" y="0"/>
                    <a:pt x="1" y="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1" name="Google Shape;6951;p29"/>
            <p:cNvSpPr/>
            <p:nvPr/>
          </p:nvSpPr>
          <p:spPr>
            <a:xfrm>
              <a:off x="3147209" y="3177173"/>
              <a:ext cx="362" cy="397"/>
            </a:xfrm>
            <a:custGeom>
              <a:avLst/>
              <a:gdLst/>
              <a:ahLst/>
              <a:cxnLst/>
              <a:rect l="l" t="t" r="r" b="b"/>
              <a:pathLst>
                <a:path w="28" h="37" extrusionOk="0">
                  <a:moveTo>
                    <a:pt x="27" y="1"/>
                  </a:moveTo>
                  <a:lnTo>
                    <a:pt x="27" y="1"/>
                  </a:lnTo>
                  <a:cubicBezTo>
                    <a:pt x="18" y="10"/>
                    <a:pt x="10" y="27"/>
                    <a:pt x="1" y="36"/>
                  </a:cubicBezTo>
                  <a:lnTo>
                    <a:pt x="10" y="36"/>
                  </a:lnTo>
                  <a:cubicBezTo>
                    <a:pt x="18" y="27"/>
                    <a:pt x="18" y="10"/>
                    <a:pt x="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2" name="Google Shape;6952;p29"/>
            <p:cNvSpPr/>
            <p:nvPr/>
          </p:nvSpPr>
          <p:spPr>
            <a:xfrm>
              <a:off x="3149972" y="3171018"/>
              <a:ext cx="2273" cy="2498"/>
            </a:xfrm>
            <a:custGeom>
              <a:avLst/>
              <a:gdLst/>
              <a:ahLst/>
              <a:cxnLst/>
              <a:rect l="l" t="t" r="r" b="b"/>
              <a:pathLst>
                <a:path w="176" h="233" extrusionOk="0">
                  <a:moveTo>
                    <a:pt x="122" y="1"/>
                  </a:moveTo>
                  <a:lnTo>
                    <a:pt x="96" y="63"/>
                  </a:lnTo>
                  <a:cubicBezTo>
                    <a:pt x="96" y="63"/>
                    <a:pt x="96" y="43"/>
                    <a:pt x="85" y="43"/>
                  </a:cubicBezTo>
                  <a:cubicBezTo>
                    <a:pt x="83" y="43"/>
                    <a:pt x="81" y="44"/>
                    <a:pt x="78" y="45"/>
                  </a:cubicBezTo>
                  <a:cubicBezTo>
                    <a:pt x="96" y="63"/>
                    <a:pt x="78" y="133"/>
                    <a:pt x="16" y="151"/>
                  </a:cubicBezTo>
                  <a:cubicBezTo>
                    <a:pt x="1" y="205"/>
                    <a:pt x="67" y="232"/>
                    <a:pt x="131" y="232"/>
                  </a:cubicBezTo>
                  <a:cubicBezTo>
                    <a:pt x="140" y="232"/>
                    <a:pt x="149" y="231"/>
                    <a:pt x="158" y="230"/>
                  </a:cubicBezTo>
                  <a:cubicBezTo>
                    <a:pt x="149" y="222"/>
                    <a:pt x="140" y="213"/>
                    <a:pt x="166" y="160"/>
                  </a:cubicBezTo>
                  <a:lnTo>
                    <a:pt x="166" y="160"/>
                  </a:lnTo>
                  <a:cubicBezTo>
                    <a:pt x="154" y="166"/>
                    <a:pt x="98" y="206"/>
                    <a:pt x="76" y="206"/>
                  </a:cubicBezTo>
                  <a:cubicBezTo>
                    <a:pt x="68" y="206"/>
                    <a:pt x="65" y="200"/>
                    <a:pt x="69" y="186"/>
                  </a:cubicBezTo>
                  <a:cubicBezTo>
                    <a:pt x="113" y="116"/>
                    <a:pt x="113" y="142"/>
                    <a:pt x="149" y="124"/>
                  </a:cubicBezTo>
                  <a:cubicBezTo>
                    <a:pt x="105" y="124"/>
                    <a:pt x="175" y="10"/>
                    <a:pt x="1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3" name="Google Shape;6953;p29"/>
            <p:cNvSpPr/>
            <p:nvPr/>
          </p:nvSpPr>
          <p:spPr>
            <a:xfrm>
              <a:off x="3150747" y="3173484"/>
              <a:ext cx="1382" cy="1147"/>
            </a:xfrm>
            <a:custGeom>
              <a:avLst/>
              <a:gdLst/>
              <a:ahLst/>
              <a:cxnLst/>
              <a:rect l="l" t="t" r="r" b="b"/>
              <a:pathLst>
                <a:path w="107" h="107" extrusionOk="0">
                  <a:moveTo>
                    <a:pt x="18" y="80"/>
                  </a:moveTo>
                  <a:lnTo>
                    <a:pt x="9" y="89"/>
                  </a:lnTo>
                  <a:lnTo>
                    <a:pt x="18" y="80"/>
                  </a:lnTo>
                  <a:close/>
                  <a:moveTo>
                    <a:pt x="98" y="0"/>
                  </a:moveTo>
                  <a:lnTo>
                    <a:pt x="18" y="80"/>
                  </a:lnTo>
                  <a:lnTo>
                    <a:pt x="0" y="106"/>
                  </a:lnTo>
                  <a:cubicBezTo>
                    <a:pt x="27" y="89"/>
                    <a:pt x="45" y="80"/>
                    <a:pt x="89" y="62"/>
                  </a:cubicBezTo>
                  <a:cubicBezTo>
                    <a:pt x="106" y="27"/>
                    <a:pt x="106" y="9"/>
                    <a:pt x="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4" name="Google Shape;6954;p29"/>
            <p:cNvSpPr/>
            <p:nvPr/>
          </p:nvSpPr>
          <p:spPr>
            <a:xfrm>
              <a:off x="3148926" y="3174610"/>
              <a:ext cx="1834" cy="1340"/>
            </a:xfrm>
            <a:custGeom>
              <a:avLst/>
              <a:gdLst/>
              <a:ahLst/>
              <a:cxnLst/>
              <a:rect l="l" t="t" r="r" b="b"/>
              <a:pathLst>
                <a:path w="142" h="125" extrusionOk="0">
                  <a:moveTo>
                    <a:pt x="53" y="0"/>
                  </a:moveTo>
                  <a:cubicBezTo>
                    <a:pt x="51" y="0"/>
                    <a:pt x="48" y="1"/>
                    <a:pt x="44" y="1"/>
                  </a:cubicBezTo>
                  <a:cubicBezTo>
                    <a:pt x="0" y="54"/>
                    <a:pt x="27" y="54"/>
                    <a:pt x="0" y="90"/>
                  </a:cubicBezTo>
                  <a:cubicBezTo>
                    <a:pt x="24" y="68"/>
                    <a:pt x="35" y="61"/>
                    <a:pt x="38" y="61"/>
                  </a:cubicBezTo>
                  <a:cubicBezTo>
                    <a:pt x="46" y="61"/>
                    <a:pt x="26" y="91"/>
                    <a:pt x="39" y="91"/>
                  </a:cubicBezTo>
                  <a:cubicBezTo>
                    <a:pt x="43" y="91"/>
                    <a:pt x="50" y="88"/>
                    <a:pt x="62" y="81"/>
                  </a:cubicBezTo>
                  <a:lnTo>
                    <a:pt x="62" y="81"/>
                  </a:lnTo>
                  <a:cubicBezTo>
                    <a:pt x="44" y="98"/>
                    <a:pt x="36" y="116"/>
                    <a:pt x="18" y="125"/>
                  </a:cubicBezTo>
                  <a:cubicBezTo>
                    <a:pt x="36" y="116"/>
                    <a:pt x="53" y="107"/>
                    <a:pt x="71" y="98"/>
                  </a:cubicBezTo>
                  <a:cubicBezTo>
                    <a:pt x="97" y="63"/>
                    <a:pt x="115" y="28"/>
                    <a:pt x="141" y="1"/>
                  </a:cubicBezTo>
                  <a:lnTo>
                    <a:pt x="141" y="1"/>
                  </a:lnTo>
                  <a:cubicBezTo>
                    <a:pt x="124" y="10"/>
                    <a:pt x="106" y="37"/>
                    <a:pt x="62" y="81"/>
                  </a:cubicBezTo>
                  <a:cubicBezTo>
                    <a:pt x="73" y="75"/>
                    <a:pt x="78" y="73"/>
                    <a:pt x="80" y="73"/>
                  </a:cubicBezTo>
                  <a:cubicBezTo>
                    <a:pt x="83" y="73"/>
                    <a:pt x="71" y="84"/>
                    <a:pt x="71" y="90"/>
                  </a:cubicBezTo>
                  <a:cubicBezTo>
                    <a:pt x="71" y="90"/>
                    <a:pt x="71" y="81"/>
                    <a:pt x="62" y="81"/>
                  </a:cubicBezTo>
                  <a:cubicBezTo>
                    <a:pt x="62" y="48"/>
                    <a:pt x="85" y="0"/>
                    <a:pt x="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5" name="Google Shape;6955;p29"/>
            <p:cNvSpPr/>
            <p:nvPr/>
          </p:nvSpPr>
          <p:spPr>
            <a:xfrm>
              <a:off x="3142766" y="3178084"/>
              <a:ext cx="129" cy="54"/>
            </a:xfrm>
            <a:custGeom>
              <a:avLst/>
              <a:gdLst/>
              <a:ahLst/>
              <a:cxnLst/>
              <a:rect l="l" t="t" r="r" b="b"/>
              <a:pathLst>
                <a:path w="10" h="5" extrusionOk="0">
                  <a:moveTo>
                    <a:pt x="7" y="0"/>
                  </a:moveTo>
                  <a:cubicBezTo>
                    <a:pt x="5" y="0"/>
                    <a:pt x="3" y="1"/>
                    <a:pt x="0" y="4"/>
                  </a:cubicBezTo>
                  <a:lnTo>
                    <a:pt x="9" y="4"/>
                  </a:lnTo>
                  <a:cubicBezTo>
                    <a:pt x="9" y="4"/>
                    <a:pt x="9" y="0"/>
                    <a:pt x="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6" name="Google Shape;6956;p29"/>
            <p:cNvSpPr/>
            <p:nvPr/>
          </p:nvSpPr>
          <p:spPr>
            <a:xfrm>
              <a:off x="3142508" y="3178031"/>
              <a:ext cx="2015" cy="504"/>
            </a:xfrm>
            <a:custGeom>
              <a:avLst/>
              <a:gdLst/>
              <a:ahLst/>
              <a:cxnLst/>
              <a:rect l="l" t="t" r="r" b="b"/>
              <a:pathLst>
                <a:path w="156" h="47" extrusionOk="0">
                  <a:moveTo>
                    <a:pt x="145" y="22"/>
                  </a:moveTo>
                  <a:cubicBezTo>
                    <a:pt x="148" y="23"/>
                    <a:pt x="150" y="25"/>
                    <a:pt x="153" y="27"/>
                  </a:cubicBezTo>
                  <a:cubicBezTo>
                    <a:pt x="155" y="24"/>
                    <a:pt x="152" y="23"/>
                    <a:pt x="145" y="22"/>
                  </a:cubicBezTo>
                  <a:close/>
                  <a:moveTo>
                    <a:pt x="73" y="0"/>
                  </a:moveTo>
                  <a:cubicBezTo>
                    <a:pt x="65" y="9"/>
                    <a:pt x="65" y="18"/>
                    <a:pt x="38" y="27"/>
                  </a:cubicBezTo>
                  <a:cubicBezTo>
                    <a:pt x="35" y="28"/>
                    <a:pt x="33" y="29"/>
                    <a:pt x="31" y="29"/>
                  </a:cubicBezTo>
                  <a:cubicBezTo>
                    <a:pt x="26" y="29"/>
                    <a:pt x="36" y="16"/>
                    <a:pt x="29" y="9"/>
                  </a:cubicBezTo>
                  <a:lnTo>
                    <a:pt x="29" y="9"/>
                  </a:lnTo>
                  <a:cubicBezTo>
                    <a:pt x="22" y="24"/>
                    <a:pt x="1" y="46"/>
                    <a:pt x="24" y="46"/>
                  </a:cubicBezTo>
                  <a:cubicBezTo>
                    <a:pt x="27" y="46"/>
                    <a:pt x="32" y="46"/>
                    <a:pt x="38" y="44"/>
                  </a:cubicBezTo>
                  <a:lnTo>
                    <a:pt x="47" y="36"/>
                  </a:lnTo>
                  <a:cubicBezTo>
                    <a:pt x="73" y="25"/>
                    <a:pt x="108" y="21"/>
                    <a:pt x="130" y="21"/>
                  </a:cubicBezTo>
                  <a:cubicBezTo>
                    <a:pt x="136" y="21"/>
                    <a:pt x="141" y="21"/>
                    <a:pt x="145" y="22"/>
                  </a:cubicBezTo>
                  <a:lnTo>
                    <a:pt x="145" y="22"/>
                  </a:lnTo>
                  <a:cubicBezTo>
                    <a:pt x="123" y="7"/>
                    <a:pt x="105" y="0"/>
                    <a:pt x="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7" name="Google Shape;6957;p29"/>
            <p:cNvSpPr/>
            <p:nvPr/>
          </p:nvSpPr>
          <p:spPr>
            <a:xfrm>
              <a:off x="3146305" y="3176036"/>
              <a:ext cx="1149" cy="772"/>
            </a:xfrm>
            <a:custGeom>
              <a:avLst/>
              <a:gdLst/>
              <a:ahLst/>
              <a:cxnLst/>
              <a:rect l="l" t="t" r="r" b="b"/>
              <a:pathLst>
                <a:path w="89" h="72" extrusionOk="0">
                  <a:moveTo>
                    <a:pt x="88" y="1"/>
                  </a:moveTo>
                  <a:lnTo>
                    <a:pt x="35" y="18"/>
                  </a:lnTo>
                  <a:lnTo>
                    <a:pt x="44" y="27"/>
                  </a:lnTo>
                  <a:cubicBezTo>
                    <a:pt x="0" y="54"/>
                    <a:pt x="18" y="63"/>
                    <a:pt x="27" y="71"/>
                  </a:cubicBezTo>
                  <a:cubicBezTo>
                    <a:pt x="44" y="54"/>
                    <a:pt x="71" y="27"/>
                    <a:pt x="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8" name="Google Shape;6958;p29"/>
            <p:cNvSpPr/>
            <p:nvPr/>
          </p:nvSpPr>
          <p:spPr>
            <a:xfrm>
              <a:off x="3152348" y="3173012"/>
              <a:ext cx="232" cy="761"/>
            </a:xfrm>
            <a:custGeom>
              <a:avLst/>
              <a:gdLst/>
              <a:ahLst/>
              <a:cxnLst/>
              <a:rect l="l" t="t" r="r" b="b"/>
              <a:pathLst>
                <a:path w="18" h="71" extrusionOk="0">
                  <a:moveTo>
                    <a:pt x="18" y="0"/>
                  </a:moveTo>
                  <a:lnTo>
                    <a:pt x="0" y="44"/>
                  </a:lnTo>
                  <a:lnTo>
                    <a:pt x="9" y="71"/>
                  </a:lnTo>
                  <a:cubicBezTo>
                    <a:pt x="18" y="53"/>
                    <a:pt x="18" y="27"/>
                    <a:pt x="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9" name="Google Shape;6959;p29"/>
            <p:cNvSpPr/>
            <p:nvPr/>
          </p:nvSpPr>
          <p:spPr>
            <a:xfrm>
              <a:off x="3153252" y="3172155"/>
              <a:ext cx="362" cy="397"/>
            </a:xfrm>
            <a:custGeom>
              <a:avLst/>
              <a:gdLst/>
              <a:ahLst/>
              <a:cxnLst/>
              <a:rect l="l" t="t" r="r" b="b"/>
              <a:pathLst>
                <a:path w="28" h="37" extrusionOk="0">
                  <a:moveTo>
                    <a:pt x="27" y="1"/>
                  </a:moveTo>
                  <a:lnTo>
                    <a:pt x="1" y="18"/>
                  </a:lnTo>
                  <a:lnTo>
                    <a:pt x="18" y="36"/>
                  </a:lnTo>
                  <a:lnTo>
                    <a:pt x="2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0" name="Google Shape;6960;p29"/>
            <p:cNvSpPr/>
            <p:nvPr/>
          </p:nvSpPr>
          <p:spPr>
            <a:xfrm>
              <a:off x="3110262" y="3133809"/>
              <a:ext cx="245" cy="300"/>
            </a:xfrm>
            <a:custGeom>
              <a:avLst/>
              <a:gdLst/>
              <a:ahLst/>
              <a:cxnLst/>
              <a:rect l="l" t="t" r="r" b="b"/>
              <a:pathLst>
                <a:path w="19" h="28" extrusionOk="0">
                  <a:moveTo>
                    <a:pt x="19" y="1"/>
                  </a:moveTo>
                  <a:lnTo>
                    <a:pt x="1" y="27"/>
                  </a:lnTo>
                  <a:cubicBezTo>
                    <a:pt x="10" y="18"/>
                    <a:pt x="19" y="10"/>
                    <a:pt x="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1" name="Google Shape;6961;p29"/>
            <p:cNvSpPr/>
            <p:nvPr/>
          </p:nvSpPr>
          <p:spPr>
            <a:xfrm>
              <a:off x="3112548" y="3132769"/>
              <a:ext cx="129" cy="204"/>
            </a:xfrm>
            <a:custGeom>
              <a:avLst/>
              <a:gdLst/>
              <a:ahLst/>
              <a:cxnLst/>
              <a:rect l="l" t="t" r="r" b="b"/>
              <a:pathLst>
                <a:path w="10" h="19" extrusionOk="0">
                  <a:moveTo>
                    <a:pt x="9" y="1"/>
                  </a:moveTo>
                  <a:cubicBezTo>
                    <a:pt x="1" y="9"/>
                    <a:pt x="1" y="18"/>
                    <a:pt x="9" y="18"/>
                  </a:cubicBezTo>
                  <a:lnTo>
                    <a:pt x="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2" name="Google Shape;6962;p29"/>
            <p:cNvSpPr/>
            <p:nvPr/>
          </p:nvSpPr>
          <p:spPr>
            <a:xfrm>
              <a:off x="3154505" y="3139428"/>
              <a:ext cx="478" cy="1019"/>
            </a:xfrm>
            <a:custGeom>
              <a:avLst/>
              <a:gdLst/>
              <a:ahLst/>
              <a:cxnLst/>
              <a:rect l="l" t="t" r="r" b="b"/>
              <a:pathLst>
                <a:path w="37" h="95" extrusionOk="0">
                  <a:moveTo>
                    <a:pt x="26" y="0"/>
                  </a:moveTo>
                  <a:cubicBezTo>
                    <a:pt x="24" y="0"/>
                    <a:pt x="21" y="2"/>
                    <a:pt x="19" y="6"/>
                  </a:cubicBezTo>
                  <a:lnTo>
                    <a:pt x="1" y="33"/>
                  </a:lnTo>
                  <a:cubicBezTo>
                    <a:pt x="19" y="51"/>
                    <a:pt x="27" y="77"/>
                    <a:pt x="36" y="95"/>
                  </a:cubicBezTo>
                  <a:cubicBezTo>
                    <a:pt x="36" y="51"/>
                    <a:pt x="36" y="0"/>
                    <a:pt x="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3" name="Google Shape;6963;p29"/>
            <p:cNvSpPr/>
            <p:nvPr/>
          </p:nvSpPr>
          <p:spPr>
            <a:xfrm>
              <a:off x="3132164" y="3129177"/>
              <a:ext cx="581" cy="193"/>
            </a:xfrm>
            <a:custGeom>
              <a:avLst/>
              <a:gdLst/>
              <a:ahLst/>
              <a:cxnLst/>
              <a:rect l="l" t="t" r="r" b="b"/>
              <a:pathLst>
                <a:path w="45" h="18" extrusionOk="0">
                  <a:moveTo>
                    <a:pt x="44" y="0"/>
                  </a:moveTo>
                  <a:cubicBezTo>
                    <a:pt x="27" y="0"/>
                    <a:pt x="18" y="0"/>
                    <a:pt x="0" y="9"/>
                  </a:cubicBezTo>
                  <a:lnTo>
                    <a:pt x="9" y="18"/>
                  </a:lnTo>
                  <a:cubicBezTo>
                    <a:pt x="18" y="9"/>
                    <a:pt x="36" y="9"/>
                    <a:pt x="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4" name="Google Shape;6964;p29"/>
            <p:cNvSpPr/>
            <p:nvPr/>
          </p:nvSpPr>
          <p:spPr>
            <a:xfrm>
              <a:off x="3130911" y="3130217"/>
              <a:ext cx="581" cy="193"/>
            </a:xfrm>
            <a:custGeom>
              <a:avLst/>
              <a:gdLst/>
              <a:ahLst/>
              <a:cxnLst/>
              <a:rect l="l" t="t" r="r" b="b"/>
              <a:pathLst>
                <a:path w="45" h="18" extrusionOk="0">
                  <a:moveTo>
                    <a:pt x="0" y="0"/>
                  </a:moveTo>
                  <a:cubicBezTo>
                    <a:pt x="7" y="7"/>
                    <a:pt x="18" y="8"/>
                    <a:pt x="31" y="13"/>
                  </a:cubicBezTo>
                  <a:lnTo>
                    <a:pt x="31" y="13"/>
                  </a:lnTo>
                  <a:lnTo>
                    <a:pt x="0" y="0"/>
                  </a:lnTo>
                  <a:close/>
                  <a:moveTo>
                    <a:pt x="31" y="13"/>
                  </a:moveTo>
                  <a:lnTo>
                    <a:pt x="44" y="18"/>
                  </a:lnTo>
                  <a:cubicBezTo>
                    <a:pt x="40" y="16"/>
                    <a:pt x="35" y="14"/>
                    <a:pt x="31" y="1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5" name="Google Shape;6965;p29"/>
            <p:cNvSpPr/>
            <p:nvPr/>
          </p:nvSpPr>
          <p:spPr>
            <a:xfrm>
              <a:off x="3101378" y="3141390"/>
              <a:ext cx="349" cy="483"/>
            </a:xfrm>
            <a:custGeom>
              <a:avLst/>
              <a:gdLst/>
              <a:ahLst/>
              <a:cxnLst/>
              <a:rect l="l" t="t" r="r" b="b"/>
              <a:pathLst>
                <a:path w="27" h="45" extrusionOk="0">
                  <a:moveTo>
                    <a:pt x="0" y="0"/>
                  </a:moveTo>
                  <a:cubicBezTo>
                    <a:pt x="0" y="18"/>
                    <a:pt x="0" y="27"/>
                    <a:pt x="0" y="44"/>
                  </a:cubicBezTo>
                  <a:cubicBezTo>
                    <a:pt x="27" y="0"/>
                    <a:pt x="9" y="9"/>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6" name="Google Shape;6966;p29"/>
            <p:cNvSpPr/>
            <p:nvPr/>
          </p:nvSpPr>
          <p:spPr>
            <a:xfrm>
              <a:off x="3159296" y="3158429"/>
              <a:ext cx="697" cy="954"/>
            </a:xfrm>
            <a:custGeom>
              <a:avLst/>
              <a:gdLst/>
              <a:ahLst/>
              <a:cxnLst/>
              <a:rect l="l" t="t" r="r" b="b"/>
              <a:pathLst>
                <a:path w="54" h="89" extrusionOk="0">
                  <a:moveTo>
                    <a:pt x="54" y="0"/>
                  </a:moveTo>
                  <a:lnTo>
                    <a:pt x="54" y="0"/>
                  </a:lnTo>
                  <a:cubicBezTo>
                    <a:pt x="36" y="45"/>
                    <a:pt x="1" y="71"/>
                    <a:pt x="27" y="89"/>
                  </a:cubicBezTo>
                  <a:cubicBezTo>
                    <a:pt x="45" y="53"/>
                    <a:pt x="54" y="27"/>
                    <a:pt x="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7" name="Google Shape;6967;p29"/>
            <p:cNvSpPr/>
            <p:nvPr/>
          </p:nvSpPr>
          <p:spPr>
            <a:xfrm>
              <a:off x="3109242" y="3130592"/>
              <a:ext cx="349" cy="386"/>
            </a:xfrm>
            <a:custGeom>
              <a:avLst/>
              <a:gdLst/>
              <a:ahLst/>
              <a:cxnLst/>
              <a:rect l="l" t="t" r="r" b="b"/>
              <a:pathLst>
                <a:path w="27" h="36" extrusionOk="0">
                  <a:moveTo>
                    <a:pt x="18" y="0"/>
                  </a:moveTo>
                  <a:lnTo>
                    <a:pt x="18" y="0"/>
                  </a:lnTo>
                  <a:cubicBezTo>
                    <a:pt x="9" y="18"/>
                    <a:pt x="0" y="27"/>
                    <a:pt x="9" y="36"/>
                  </a:cubicBezTo>
                  <a:cubicBezTo>
                    <a:pt x="18" y="18"/>
                    <a:pt x="27" y="9"/>
                    <a:pt x="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8" name="Google Shape;6968;p29"/>
            <p:cNvSpPr/>
            <p:nvPr/>
          </p:nvSpPr>
          <p:spPr>
            <a:xfrm>
              <a:off x="3159981" y="3157292"/>
              <a:ext cx="362" cy="1147"/>
            </a:xfrm>
            <a:custGeom>
              <a:avLst/>
              <a:gdLst/>
              <a:ahLst/>
              <a:cxnLst/>
              <a:rect l="l" t="t" r="r" b="b"/>
              <a:pathLst>
                <a:path w="28" h="107" extrusionOk="0">
                  <a:moveTo>
                    <a:pt x="10" y="0"/>
                  </a:moveTo>
                  <a:cubicBezTo>
                    <a:pt x="10" y="9"/>
                    <a:pt x="1" y="9"/>
                    <a:pt x="1" y="18"/>
                  </a:cubicBezTo>
                  <a:cubicBezTo>
                    <a:pt x="1" y="45"/>
                    <a:pt x="10" y="71"/>
                    <a:pt x="1" y="106"/>
                  </a:cubicBezTo>
                  <a:cubicBezTo>
                    <a:pt x="18" y="80"/>
                    <a:pt x="27" y="36"/>
                    <a:pt x="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9" name="Google Shape;6969;p29"/>
            <p:cNvSpPr/>
            <p:nvPr/>
          </p:nvSpPr>
          <p:spPr>
            <a:xfrm>
              <a:off x="3109126" y="3176036"/>
              <a:ext cx="13" cy="107"/>
            </a:xfrm>
            <a:custGeom>
              <a:avLst/>
              <a:gdLst/>
              <a:ahLst/>
              <a:cxnLst/>
              <a:rect l="l" t="t" r="r" b="b"/>
              <a:pathLst>
                <a:path w="1" h="10" extrusionOk="0">
                  <a:moveTo>
                    <a:pt x="1" y="1"/>
                  </a:moveTo>
                  <a:cubicBezTo>
                    <a:pt x="1" y="1"/>
                    <a:pt x="1" y="10"/>
                    <a:pt x="1" y="10"/>
                  </a:cubicBezTo>
                  <a:cubicBezTo>
                    <a:pt x="1" y="1"/>
                    <a:pt x="1" y="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0" name="Google Shape;6970;p29"/>
            <p:cNvSpPr/>
            <p:nvPr/>
          </p:nvSpPr>
          <p:spPr>
            <a:xfrm>
              <a:off x="3120761" y="3183049"/>
              <a:ext cx="581" cy="11"/>
            </a:xfrm>
            <a:custGeom>
              <a:avLst/>
              <a:gdLst/>
              <a:ahLst/>
              <a:cxnLst/>
              <a:rect l="l" t="t" r="r" b="b"/>
              <a:pathLst>
                <a:path w="45" h="1" extrusionOk="0">
                  <a:moveTo>
                    <a:pt x="44" y="0"/>
                  </a:moveTo>
                  <a:cubicBezTo>
                    <a:pt x="36" y="0"/>
                    <a:pt x="18" y="0"/>
                    <a:pt x="0" y="0"/>
                  </a:cubicBezTo>
                  <a:cubicBezTo>
                    <a:pt x="9" y="0"/>
                    <a:pt x="27" y="0"/>
                    <a:pt x="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1" name="Google Shape;6971;p29"/>
            <p:cNvSpPr/>
            <p:nvPr/>
          </p:nvSpPr>
          <p:spPr>
            <a:xfrm>
              <a:off x="3156855" y="3167608"/>
              <a:ext cx="65" cy="161"/>
            </a:xfrm>
            <a:custGeom>
              <a:avLst/>
              <a:gdLst/>
              <a:ahLst/>
              <a:cxnLst/>
              <a:rect l="l" t="t" r="r" b="b"/>
              <a:pathLst>
                <a:path w="5" h="15" extrusionOk="0">
                  <a:moveTo>
                    <a:pt x="4" y="1"/>
                  </a:moveTo>
                  <a:cubicBezTo>
                    <a:pt x="1" y="11"/>
                    <a:pt x="0" y="15"/>
                    <a:pt x="0" y="15"/>
                  </a:cubicBezTo>
                  <a:cubicBezTo>
                    <a:pt x="1" y="15"/>
                    <a:pt x="4" y="6"/>
                    <a:pt x="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2" name="Google Shape;6972;p29"/>
            <p:cNvSpPr/>
            <p:nvPr/>
          </p:nvSpPr>
          <p:spPr>
            <a:xfrm>
              <a:off x="3154737" y="3168176"/>
              <a:ext cx="129" cy="204"/>
            </a:xfrm>
            <a:custGeom>
              <a:avLst/>
              <a:gdLst/>
              <a:ahLst/>
              <a:cxnLst/>
              <a:rect l="l" t="t" r="r" b="b"/>
              <a:pathLst>
                <a:path w="10" h="19" extrusionOk="0">
                  <a:moveTo>
                    <a:pt x="9" y="19"/>
                  </a:moveTo>
                  <a:cubicBezTo>
                    <a:pt x="9" y="10"/>
                    <a:pt x="9" y="10"/>
                    <a:pt x="1" y="1"/>
                  </a:cubicBezTo>
                  <a:cubicBezTo>
                    <a:pt x="9" y="10"/>
                    <a:pt x="9" y="10"/>
                    <a:pt x="9" y="1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3" name="Google Shape;6973;p29"/>
            <p:cNvSpPr/>
            <p:nvPr/>
          </p:nvSpPr>
          <p:spPr>
            <a:xfrm>
              <a:off x="3157811" y="3154451"/>
              <a:ext cx="129" cy="11"/>
            </a:xfrm>
            <a:custGeom>
              <a:avLst/>
              <a:gdLst/>
              <a:ahLst/>
              <a:cxnLst/>
              <a:rect l="l" t="t" r="r" b="b"/>
              <a:pathLst>
                <a:path w="10" h="1" extrusionOk="0">
                  <a:moveTo>
                    <a:pt x="10" y="1"/>
                  </a:moveTo>
                  <a:lnTo>
                    <a:pt x="10" y="1"/>
                  </a:lnTo>
                  <a:cubicBezTo>
                    <a:pt x="1" y="1"/>
                    <a:pt x="1" y="1"/>
                    <a:pt x="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4" name="Google Shape;6974;p29"/>
            <p:cNvSpPr/>
            <p:nvPr/>
          </p:nvSpPr>
          <p:spPr>
            <a:xfrm>
              <a:off x="3156442" y="3167705"/>
              <a:ext cx="362" cy="300"/>
            </a:xfrm>
            <a:custGeom>
              <a:avLst/>
              <a:gdLst/>
              <a:ahLst/>
              <a:cxnLst/>
              <a:rect l="l" t="t" r="r" b="b"/>
              <a:pathLst>
                <a:path w="28" h="28" extrusionOk="0">
                  <a:moveTo>
                    <a:pt x="27" y="1"/>
                  </a:moveTo>
                  <a:cubicBezTo>
                    <a:pt x="19" y="1"/>
                    <a:pt x="19" y="10"/>
                    <a:pt x="1" y="27"/>
                  </a:cubicBezTo>
                  <a:cubicBezTo>
                    <a:pt x="10" y="18"/>
                    <a:pt x="19" y="10"/>
                    <a:pt x="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5" name="Google Shape;6975;p29"/>
            <p:cNvSpPr/>
            <p:nvPr/>
          </p:nvSpPr>
          <p:spPr>
            <a:xfrm>
              <a:off x="3156558" y="3167994"/>
              <a:ext cx="129" cy="257"/>
            </a:xfrm>
            <a:custGeom>
              <a:avLst/>
              <a:gdLst/>
              <a:ahLst/>
              <a:cxnLst/>
              <a:rect l="l" t="t" r="r" b="b"/>
              <a:pathLst>
                <a:path w="10" h="24" extrusionOk="0">
                  <a:moveTo>
                    <a:pt x="10" y="0"/>
                  </a:moveTo>
                  <a:lnTo>
                    <a:pt x="10" y="0"/>
                  </a:lnTo>
                  <a:cubicBezTo>
                    <a:pt x="1" y="9"/>
                    <a:pt x="1" y="18"/>
                    <a:pt x="1" y="18"/>
                  </a:cubicBezTo>
                  <a:cubicBezTo>
                    <a:pt x="1" y="21"/>
                    <a:pt x="1" y="23"/>
                    <a:pt x="1" y="23"/>
                  </a:cubicBezTo>
                  <a:cubicBezTo>
                    <a:pt x="2" y="23"/>
                    <a:pt x="4" y="17"/>
                    <a:pt x="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6" name="Google Shape;6976;p29"/>
            <p:cNvSpPr/>
            <p:nvPr/>
          </p:nvSpPr>
          <p:spPr>
            <a:xfrm>
              <a:off x="3156791" y="3167233"/>
              <a:ext cx="349" cy="483"/>
            </a:xfrm>
            <a:custGeom>
              <a:avLst/>
              <a:gdLst/>
              <a:ahLst/>
              <a:cxnLst/>
              <a:rect l="l" t="t" r="r" b="b"/>
              <a:pathLst>
                <a:path w="27" h="45" extrusionOk="0">
                  <a:moveTo>
                    <a:pt x="27" y="1"/>
                  </a:moveTo>
                  <a:lnTo>
                    <a:pt x="27" y="1"/>
                  </a:lnTo>
                  <a:cubicBezTo>
                    <a:pt x="18" y="18"/>
                    <a:pt x="9" y="27"/>
                    <a:pt x="0" y="45"/>
                  </a:cubicBezTo>
                  <a:cubicBezTo>
                    <a:pt x="9" y="36"/>
                    <a:pt x="9" y="36"/>
                    <a:pt x="9" y="36"/>
                  </a:cubicBezTo>
                  <a:cubicBezTo>
                    <a:pt x="9" y="36"/>
                    <a:pt x="18" y="18"/>
                    <a:pt x="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7" name="Google Shape;6977;p29"/>
            <p:cNvSpPr/>
            <p:nvPr/>
          </p:nvSpPr>
          <p:spPr>
            <a:xfrm>
              <a:off x="3095101" y="3158708"/>
              <a:ext cx="155" cy="214"/>
            </a:xfrm>
            <a:custGeom>
              <a:avLst/>
              <a:gdLst/>
              <a:ahLst/>
              <a:cxnLst/>
              <a:rect l="l" t="t" r="r" b="b"/>
              <a:pathLst>
                <a:path w="12" h="20" extrusionOk="0">
                  <a:moveTo>
                    <a:pt x="1" y="1"/>
                  </a:moveTo>
                  <a:cubicBezTo>
                    <a:pt x="1" y="1"/>
                    <a:pt x="1" y="1"/>
                    <a:pt x="1" y="10"/>
                  </a:cubicBezTo>
                  <a:cubicBezTo>
                    <a:pt x="7" y="17"/>
                    <a:pt x="10" y="19"/>
                    <a:pt x="11" y="19"/>
                  </a:cubicBezTo>
                  <a:cubicBezTo>
                    <a:pt x="11" y="19"/>
                    <a:pt x="6" y="12"/>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8" name="Google Shape;6978;p29"/>
            <p:cNvSpPr/>
            <p:nvPr/>
          </p:nvSpPr>
          <p:spPr>
            <a:xfrm>
              <a:off x="3146524" y="3136844"/>
              <a:ext cx="13" cy="11"/>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9" name="Google Shape;6979;p29"/>
            <p:cNvSpPr/>
            <p:nvPr/>
          </p:nvSpPr>
          <p:spPr>
            <a:xfrm>
              <a:off x="3145504" y="3135986"/>
              <a:ext cx="1498" cy="869"/>
            </a:xfrm>
            <a:custGeom>
              <a:avLst/>
              <a:gdLst/>
              <a:ahLst/>
              <a:cxnLst/>
              <a:rect l="l" t="t" r="r" b="b"/>
              <a:pathLst>
                <a:path w="116" h="81" extrusionOk="0">
                  <a:moveTo>
                    <a:pt x="115" y="1"/>
                  </a:moveTo>
                  <a:cubicBezTo>
                    <a:pt x="80" y="10"/>
                    <a:pt x="36" y="27"/>
                    <a:pt x="0" y="36"/>
                  </a:cubicBezTo>
                  <a:cubicBezTo>
                    <a:pt x="53" y="36"/>
                    <a:pt x="71" y="54"/>
                    <a:pt x="80" y="80"/>
                  </a:cubicBezTo>
                  <a:lnTo>
                    <a:pt x="11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0" name="Google Shape;6980;p29"/>
            <p:cNvSpPr/>
            <p:nvPr/>
          </p:nvSpPr>
          <p:spPr>
            <a:xfrm>
              <a:off x="3091912" y="3127665"/>
              <a:ext cx="68656" cy="55575"/>
            </a:xfrm>
            <a:custGeom>
              <a:avLst/>
              <a:gdLst/>
              <a:ahLst/>
              <a:cxnLst/>
              <a:rect l="l" t="t" r="r" b="b"/>
              <a:pathLst>
                <a:path w="5316" h="5183" extrusionOk="0">
                  <a:moveTo>
                    <a:pt x="3188" y="221"/>
                  </a:moveTo>
                  <a:cubicBezTo>
                    <a:pt x="3206" y="221"/>
                    <a:pt x="3223" y="229"/>
                    <a:pt x="3241" y="238"/>
                  </a:cubicBezTo>
                  <a:cubicBezTo>
                    <a:pt x="3236" y="241"/>
                    <a:pt x="3231" y="242"/>
                    <a:pt x="3227" y="242"/>
                  </a:cubicBezTo>
                  <a:cubicBezTo>
                    <a:pt x="3214" y="242"/>
                    <a:pt x="3201" y="233"/>
                    <a:pt x="3188" y="221"/>
                  </a:cubicBezTo>
                  <a:close/>
                  <a:moveTo>
                    <a:pt x="1855" y="371"/>
                  </a:moveTo>
                  <a:cubicBezTo>
                    <a:pt x="1850" y="374"/>
                    <a:pt x="1847" y="378"/>
                    <a:pt x="1845" y="381"/>
                  </a:cubicBezTo>
                  <a:lnTo>
                    <a:pt x="1845" y="381"/>
                  </a:lnTo>
                  <a:cubicBezTo>
                    <a:pt x="1849" y="377"/>
                    <a:pt x="1852" y="373"/>
                    <a:pt x="1855" y="371"/>
                  </a:cubicBezTo>
                  <a:close/>
                  <a:moveTo>
                    <a:pt x="4386" y="998"/>
                  </a:moveTo>
                  <a:cubicBezTo>
                    <a:pt x="4386" y="1001"/>
                    <a:pt x="4387" y="1004"/>
                    <a:pt x="4389" y="1006"/>
                  </a:cubicBezTo>
                  <a:cubicBezTo>
                    <a:pt x="4388" y="1003"/>
                    <a:pt x="4387" y="1001"/>
                    <a:pt x="4386" y="998"/>
                  </a:cubicBezTo>
                  <a:close/>
                  <a:moveTo>
                    <a:pt x="4874" y="1192"/>
                  </a:moveTo>
                  <a:cubicBezTo>
                    <a:pt x="4874" y="1200"/>
                    <a:pt x="4882" y="1217"/>
                    <a:pt x="4883" y="1226"/>
                  </a:cubicBezTo>
                  <a:lnTo>
                    <a:pt x="4883" y="1226"/>
                  </a:lnTo>
                  <a:cubicBezTo>
                    <a:pt x="4883" y="1212"/>
                    <a:pt x="4881" y="1199"/>
                    <a:pt x="4874" y="1192"/>
                  </a:cubicBezTo>
                  <a:close/>
                  <a:moveTo>
                    <a:pt x="548" y="1612"/>
                  </a:moveTo>
                  <a:lnTo>
                    <a:pt x="548" y="1616"/>
                  </a:lnTo>
                  <a:cubicBezTo>
                    <a:pt x="548" y="1614"/>
                    <a:pt x="548" y="1613"/>
                    <a:pt x="548" y="1612"/>
                  </a:cubicBezTo>
                  <a:close/>
                  <a:moveTo>
                    <a:pt x="97" y="3187"/>
                  </a:moveTo>
                  <a:cubicBezTo>
                    <a:pt x="107" y="3207"/>
                    <a:pt x="109" y="3213"/>
                    <a:pt x="107" y="3213"/>
                  </a:cubicBezTo>
                  <a:cubicBezTo>
                    <a:pt x="105" y="3213"/>
                    <a:pt x="101" y="3209"/>
                    <a:pt x="97" y="3205"/>
                  </a:cubicBezTo>
                  <a:lnTo>
                    <a:pt x="97" y="3187"/>
                  </a:lnTo>
                  <a:close/>
                  <a:moveTo>
                    <a:pt x="5138" y="3416"/>
                  </a:moveTo>
                  <a:cubicBezTo>
                    <a:pt x="5139" y="3416"/>
                    <a:pt x="5131" y="3429"/>
                    <a:pt x="5122" y="3443"/>
                  </a:cubicBezTo>
                  <a:cubicBezTo>
                    <a:pt x="5133" y="3424"/>
                    <a:pt x="5138" y="3416"/>
                    <a:pt x="5138" y="3416"/>
                  </a:cubicBezTo>
                  <a:close/>
                  <a:moveTo>
                    <a:pt x="540" y="4161"/>
                  </a:moveTo>
                  <a:cubicBezTo>
                    <a:pt x="539" y="4163"/>
                    <a:pt x="539" y="4165"/>
                    <a:pt x="539" y="4167"/>
                  </a:cubicBezTo>
                  <a:cubicBezTo>
                    <a:pt x="539" y="4165"/>
                    <a:pt x="540" y="4163"/>
                    <a:pt x="540" y="4161"/>
                  </a:cubicBezTo>
                  <a:close/>
                  <a:moveTo>
                    <a:pt x="1192" y="4406"/>
                  </a:moveTo>
                  <a:lnTo>
                    <a:pt x="1192" y="4406"/>
                  </a:lnTo>
                  <a:cubicBezTo>
                    <a:pt x="1193" y="4407"/>
                    <a:pt x="1194" y="4408"/>
                    <a:pt x="1195" y="4410"/>
                  </a:cubicBezTo>
                  <a:lnTo>
                    <a:pt x="1195" y="4410"/>
                  </a:lnTo>
                  <a:lnTo>
                    <a:pt x="1192" y="4406"/>
                  </a:lnTo>
                  <a:close/>
                  <a:moveTo>
                    <a:pt x="2922" y="0"/>
                  </a:moveTo>
                  <a:cubicBezTo>
                    <a:pt x="2898" y="0"/>
                    <a:pt x="2881" y="5"/>
                    <a:pt x="2879" y="17"/>
                  </a:cubicBezTo>
                  <a:cubicBezTo>
                    <a:pt x="2876" y="14"/>
                    <a:pt x="2869" y="14"/>
                    <a:pt x="2861" y="14"/>
                  </a:cubicBezTo>
                  <a:cubicBezTo>
                    <a:pt x="2844" y="14"/>
                    <a:pt x="2823" y="17"/>
                    <a:pt x="2817" y="17"/>
                  </a:cubicBezTo>
                  <a:cubicBezTo>
                    <a:pt x="2729" y="9"/>
                    <a:pt x="2729" y="9"/>
                    <a:pt x="2640" y="9"/>
                  </a:cubicBezTo>
                  <a:lnTo>
                    <a:pt x="2667" y="17"/>
                  </a:lnTo>
                  <a:cubicBezTo>
                    <a:pt x="2653" y="35"/>
                    <a:pt x="2638" y="40"/>
                    <a:pt x="2622" y="40"/>
                  </a:cubicBezTo>
                  <a:cubicBezTo>
                    <a:pt x="2603" y="40"/>
                    <a:pt x="2582" y="34"/>
                    <a:pt x="2556" y="34"/>
                  </a:cubicBezTo>
                  <a:cubicBezTo>
                    <a:pt x="2549" y="34"/>
                    <a:pt x="2542" y="34"/>
                    <a:pt x="2534" y="35"/>
                  </a:cubicBezTo>
                  <a:lnTo>
                    <a:pt x="2534" y="26"/>
                  </a:lnTo>
                  <a:cubicBezTo>
                    <a:pt x="2495" y="22"/>
                    <a:pt x="2473" y="20"/>
                    <a:pt x="2458" y="20"/>
                  </a:cubicBezTo>
                  <a:cubicBezTo>
                    <a:pt x="2444" y="20"/>
                    <a:pt x="2437" y="22"/>
                    <a:pt x="2429" y="26"/>
                  </a:cubicBezTo>
                  <a:cubicBezTo>
                    <a:pt x="2423" y="29"/>
                    <a:pt x="2417" y="30"/>
                    <a:pt x="2409" y="30"/>
                  </a:cubicBezTo>
                  <a:cubicBezTo>
                    <a:pt x="2392" y="30"/>
                    <a:pt x="2367" y="26"/>
                    <a:pt x="2314" y="26"/>
                  </a:cubicBezTo>
                  <a:lnTo>
                    <a:pt x="2331" y="53"/>
                  </a:lnTo>
                  <a:cubicBezTo>
                    <a:pt x="2329" y="74"/>
                    <a:pt x="2315" y="81"/>
                    <a:pt x="2294" y="81"/>
                  </a:cubicBezTo>
                  <a:cubicBezTo>
                    <a:pt x="2259" y="81"/>
                    <a:pt x="2205" y="62"/>
                    <a:pt x="2158" y="62"/>
                  </a:cubicBezTo>
                  <a:cubicBezTo>
                    <a:pt x="2141" y="62"/>
                    <a:pt x="2125" y="64"/>
                    <a:pt x="2111" y="70"/>
                  </a:cubicBezTo>
                  <a:cubicBezTo>
                    <a:pt x="2119" y="79"/>
                    <a:pt x="2137" y="79"/>
                    <a:pt x="2146" y="88"/>
                  </a:cubicBezTo>
                  <a:cubicBezTo>
                    <a:pt x="2140" y="92"/>
                    <a:pt x="2133" y="93"/>
                    <a:pt x="2126" y="93"/>
                  </a:cubicBezTo>
                  <a:cubicBezTo>
                    <a:pt x="2075" y="93"/>
                    <a:pt x="1989" y="26"/>
                    <a:pt x="1943" y="26"/>
                  </a:cubicBezTo>
                  <a:cubicBezTo>
                    <a:pt x="1934" y="26"/>
                    <a:pt x="1961" y="17"/>
                    <a:pt x="1969" y="9"/>
                  </a:cubicBezTo>
                  <a:cubicBezTo>
                    <a:pt x="1959" y="8"/>
                    <a:pt x="1951" y="8"/>
                    <a:pt x="1944" y="8"/>
                  </a:cubicBezTo>
                  <a:cubicBezTo>
                    <a:pt x="1856" y="8"/>
                    <a:pt x="1963" y="55"/>
                    <a:pt x="1881" y="88"/>
                  </a:cubicBezTo>
                  <a:cubicBezTo>
                    <a:pt x="1859" y="73"/>
                    <a:pt x="1874" y="40"/>
                    <a:pt x="1843" y="40"/>
                  </a:cubicBezTo>
                  <a:cubicBezTo>
                    <a:pt x="1837" y="40"/>
                    <a:pt x="1829" y="41"/>
                    <a:pt x="1819" y="44"/>
                  </a:cubicBezTo>
                  <a:cubicBezTo>
                    <a:pt x="1817" y="43"/>
                    <a:pt x="1815" y="43"/>
                    <a:pt x="1813" y="43"/>
                  </a:cubicBezTo>
                  <a:cubicBezTo>
                    <a:pt x="1794" y="43"/>
                    <a:pt x="1762" y="74"/>
                    <a:pt x="1722" y="106"/>
                  </a:cubicBezTo>
                  <a:cubicBezTo>
                    <a:pt x="1669" y="141"/>
                    <a:pt x="1616" y="168"/>
                    <a:pt x="1572" y="168"/>
                  </a:cubicBezTo>
                  <a:cubicBezTo>
                    <a:pt x="1599" y="168"/>
                    <a:pt x="1616" y="176"/>
                    <a:pt x="1590" y="212"/>
                  </a:cubicBezTo>
                  <a:cubicBezTo>
                    <a:pt x="1528" y="247"/>
                    <a:pt x="1395" y="229"/>
                    <a:pt x="1360" y="309"/>
                  </a:cubicBezTo>
                  <a:cubicBezTo>
                    <a:pt x="1351" y="309"/>
                    <a:pt x="1351" y="309"/>
                    <a:pt x="1351" y="300"/>
                  </a:cubicBezTo>
                  <a:cubicBezTo>
                    <a:pt x="1307" y="344"/>
                    <a:pt x="1219" y="415"/>
                    <a:pt x="1210" y="450"/>
                  </a:cubicBezTo>
                  <a:cubicBezTo>
                    <a:pt x="1199" y="443"/>
                    <a:pt x="1188" y="440"/>
                    <a:pt x="1177" y="440"/>
                  </a:cubicBezTo>
                  <a:cubicBezTo>
                    <a:pt x="1132" y="440"/>
                    <a:pt x="1086" y="487"/>
                    <a:pt x="1051" y="530"/>
                  </a:cubicBezTo>
                  <a:cubicBezTo>
                    <a:pt x="1009" y="572"/>
                    <a:pt x="978" y="619"/>
                    <a:pt x="949" y="619"/>
                  </a:cubicBezTo>
                  <a:cubicBezTo>
                    <a:pt x="942" y="619"/>
                    <a:pt x="935" y="616"/>
                    <a:pt x="927" y="609"/>
                  </a:cubicBezTo>
                  <a:lnTo>
                    <a:pt x="813" y="715"/>
                  </a:lnTo>
                  <a:lnTo>
                    <a:pt x="813" y="706"/>
                  </a:lnTo>
                  <a:cubicBezTo>
                    <a:pt x="733" y="768"/>
                    <a:pt x="724" y="821"/>
                    <a:pt x="724" y="856"/>
                  </a:cubicBezTo>
                  <a:cubicBezTo>
                    <a:pt x="716" y="862"/>
                    <a:pt x="711" y="864"/>
                    <a:pt x="708" y="864"/>
                  </a:cubicBezTo>
                  <a:cubicBezTo>
                    <a:pt x="702" y="864"/>
                    <a:pt x="704" y="854"/>
                    <a:pt x="698" y="847"/>
                  </a:cubicBezTo>
                  <a:cubicBezTo>
                    <a:pt x="583" y="945"/>
                    <a:pt x="583" y="962"/>
                    <a:pt x="548" y="1086"/>
                  </a:cubicBezTo>
                  <a:lnTo>
                    <a:pt x="512" y="1077"/>
                  </a:lnTo>
                  <a:cubicBezTo>
                    <a:pt x="512" y="1103"/>
                    <a:pt x="468" y="1130"/>
                    <a:pt x="424" y="1183"/>
                  </a:cubicBezTo>
                  <a:cubicBezTo>
                    <a:pt x="406" y="1209"/>
                    <a:pt x="380" y="1245"/>
                    <a:pt x="362" y="1271"/>
                  </a:cubicBezTo>
                  <a:cubicBezTo>
                    <a:pt x="345" y="1307"/>
                    <a:pt x="327" y="1342"/>
                    <a:pt x="318" y="1377"/>
                  </a:cubicBezTo>
                  <a:cubicBezTo>
                    <a:pt x="318" y="1377"/>
                    <a:pt x="309" y="1368"/>
                    <a:pt x="309" y="1360"/>
                  </a:cubicBezTo>
                  <a:cubicBezTo>
                    <a:pt x="292" y="1439"/>
                    <a:pt x="230" y="1518"/>
                    <a:pt x="186" y="1589"/>
                  </a:cubicBezTo>
                  <a:cubicBezTo>
                    <a:pt x="142" y="1669"/>
                    <a:pt x="115" y="1739"/>
                    <a:pt x="159" y="1783"/>
                  </a:cubicBezTo>
                  <a:cubicBezTo>
                    <a:pt x="159" y="1819"/>
                    <a:pt x="159" y="1854"/>
                    <a:pt x="159" y="1889"/>
                  </a:cubicBezTo>
                  <a:cubicBezTo>
                    <a:pt x="172" y="1853"/>
                    <a:pt x="181" y="1841"/>
                    <a:pt x="189" y="1841"/>
                  </a:cubicBezTo>
                  <a:cubicBezTo>
                    <a:pt x="203" y="1841"/>
                    <a:pt x="211" y="1888"/>
                    <a:pt x="227" y="1888"/>
                  </a:cubicBezTo>
                  <a:cubicBezTo>
                    <a:pt x="230" y="1888"/>
                    <a:pt x="234" y="1886"/>
                    <a:pt x="239" y="1881"/>
                  </a:cubicBezTo>
                  <a:lnTo>
                    <a:pt x="239" y="1881"/>
                  </a:lnTo>
                  <a:cubicBezTo>
                    <a:pt x="233" y="1918"/>
                    <a:pt x="200" y="1963"/>
                    <a:pt x="185" y="1963"/>
                  </a:cubicBezTo>
                  <a:cubicBezTo>
                    <a:pt x="178" y="1963"/>
                    <a:pt x="174" y="1955"/>
                    <a:pt x="177" y="1933"/>
                  </a:cubicBezTo>
                  <a:lnTo>
                    <a:pt x="186" y="1925"/>
                  </a:lnTo>
                  <a:cubicBezTo>
                    <a:pt x="181" y="1922"/>
                    <a:pt x="177" y="1920"/>
                    <a:pt x="173" y="1920"/>
                  </a:cubicBezTo>
                  <a:cubicBezTo>
                    <a:pt x="132" y="1920"/>
                    <a:pt x="122" y="2075"/>
                    <a:pt x="91" y="2075"/>
                  </a:cubicBezTo>
                  <a:cubicBezTo>
                    <a:pt x="90" y="2075"/>
                    <a:pt x="89" y="2075"/>
                    <a:pt x="89" y="2075"/>
                  </a:cubicBezTo>
                  <a:cubicBezTo>
                    <a:pt x="36" y="2340"/>
                    <a:pt x="0" y="2605"/>
                    <a:pt x="18" y="2869"/>
                  </a:cubicBezTo>
                  <a:cubicBezTo>
                    <a:pt x="36" y="2861"/>
                    <a:pt x="44" y="2843"/>
                    <a:pt x="62" y="2834"/>
                  </a:cubicBezTo>
                  <a:cubicBezTo>
                    <a:pt x="62" y="2861"/>
                    <a:pt x="71" y="2896"/>
                    <a:pt x="71" y="2922"/>
                  </a:cubicBezTo>
                  <a:cubicBezTo>
                    <a:pt x="67" y="2934"/>
                    <a:pt x="59" y="2943"/>
                    <a:pt x="52" y="2943"/>
                  </a:cubicBezTo>
                  <a:cubicBezTo>
                    <a:pt x="44" y="2943"/>
                    <a:pt x="36" y="2930"/>
                    <a:pt x="36" y="2896"/>
                  </a:cubicBezTo>
                  <a:lnTo>
                    <a:pt x="36" y="2896"/>
                  </a:lnTo>
                  <a:cubicBezTo>
                    <a:pt x="11" y="2929"/>
                    <a:pt x="64" y="2994"/>
                    <a:pt x="78" y="2994"/>
                  </a:cubicBezTo>
                  <a:cubicBezTo>
                    <a:pt x="79" y="2994"/>
                    <a:pt x="79" y="2994"/>
                    <a:pt x="80" y="2993"/>
                  </a:cubicBezTo>
                  <a:lnTo>
                    <a:pt x="80" y="2993"/>
                  </a:lnTo>
                  <a:cubicBezTo>
                    <a:pt x="80" y="3032"/>
                    <a:pt x="75" y="3045"/>
                    <a:pt x="67" y="3045"/>
                  </a:cubicBezTo>
                  <a:cubicBezTo>
                    <a:pt x="52" y="3045"/>
                    <a:pt x="28" y="2988"/>
                    <a:pt x="26" y="2988"/>
                  </a:cubicBezTo>
                  <a:cubicBezTo>
                    <a:pt x="26" y="2988"/>
                    <a:pt x="26" y="2990"/>
                    <a:pt x="27" y="2993"/>
                  </a:cubicBezTo>
                  <a:lnTo>
                    <a:pt x="36" y="3046"/>
                  </a:lnTo>
                  <a:lnTo>
                    <a:pt x="36" y="3037"/>
                  </a:lnTo>
                  <a:cubicBezTo>
                    <a:pt x="62" y="3073"/>
                    <a:pt x="80" y="3073"/>
                    <a:pt x="97" y="3152"/>
                  </a:cubicBezTo>
                  <a:cubicBezTo>
                    <a:pt x="97" y="3196"/>
                    <a:pt x="80" y="3178"/>
                    <a:pt x="80" y="3196"/>
                  </a:cubicBezTo>
                  <a:cubicBezTo>
                    <a:pt x="80" y="3196"/>
                    <a:pt x="80" y="3205"/>
                    <a:pt x="89" y="3223"/>
                  </a:cubicBezTo>
                  <a:lnTo>
                    <a:pt x="106" y="3337"/>
                  </a:lnTo>
                  <a:lnTo>
                    <a:pt x="133" y="3284"/>
                  </a:lnTo>
                  <a:cubicBezTo>
                    <a:pt x="151" y="3314"/>
                    <a:pt x="156" y="3348"/>
                    <a:pt x="166" y="3348"/>
                  </a:cubicBezTo>
                  <a:cubicBezTo>
                    <a:pt x="171" y="3348"/>
                    <a:pt x="177" y="3340"/>
                    <a:pt x="186" y="3320"/>
                  </a:cubicBezTo>
                  <a:lnTo>
                    <a:pt x="186" y="3320"/>
                  </a:lnTo>
                  <a:cubicBezTo>
                    <a:pt x="168" y="3373"/>
                    <a:pt x="195" y="3470"/>
                    <a:pt x="230" y="3567"/>
                  </a:cubicBezTo>
                  <a:cubicBezTo>
                    <a:pt x="274" y="3655"/>
                    <a:pt x="318" y="3744"/>
                    <a:pt x="318" y="3770"/>
                  </a:cubicBezTo>
                  <a:cubicBezTo>
                    <a:pt x="336" y="3779"/>
                    <a:pt x="345" y="3797"/>
                    <a:pt x="354" y="3805"/>
                  </a:cubicBezTo>
                  <a:cubicBezTo>
                    <a:pt x="371" y="3823"/>
                    <a:pt x="380" y="3832"/>
                    <a:pt x="389" y="3850"/>
                  </a:cubicBezTo>
                  <a:cubicBezTo>
                    <a:pt x="415" y="3876"/>
                    <a:pt x="433" y="3911"/>
                    <a:pt x="451" y="3947"/>
                  </a:cubicBezTo>
                  <a:cubicBezTo>
                    <a:pt x="451" y="3937"/>
                    <a:pt x="459" y="3921"/>
                    <a:pt x="474" y="3921"/>
                  </a:cubicBezTo>
                  <a:cubicBezTo>
                    <a:pt x="484" y="3921"/>
                    <a:pt x="497" y="3929"/>
                    <a:pt x="512" y="3956"/>
                  </a:cubicBezTo>
                  <a:cubicBezTo>
                    <a:pt x="468" y="3973"/>
                    <a:pt x="477" y="4008"/>
                    <a:pt x="495" y="4044"/>
                  </a:cubicBezTo>
                  <a:cubicBezTo>
                    <a:pt x="511" y="4077"/>
                    <a:pt x="544" y="4126"/>
                    <a:pt x="540" y="4161"/>
                  </a:cubicBezTo>
                  <a:lnTo>
                    <a:pt x="540" y="4161"/>
                  </a:lnTo>
                  <a:cubicBezTo>
                    <a:pt x="541" y="4159"/>
                    <a:pt x="543" y="4158"/>
                    <a:pt x="545" y="4158"/>
                  </a:cubicBezTo>
                  <a:cubicBezTo>
                    <a:pt x="556" y="4158"/>
                    <a:pt x="583" y="4185"/>
                    <a:pt x="610" y="4212"/>
                  </a:cubicBezTo>
                  <a:cubicBezTo>
                    <a:pt x="626" y="4234"/>
                    <a:pt x="650" y="4252"/>
                    <a:pt x="663" y="4252"/>
                  </a:cubicBezTo>
                  <a:cubicBezTo>
                    <a:pt x="671" y="4252"/>
                    <a:pt x="675" y="4246"/>
                    <a:pt x="671" y="4229"/>
                  </a:cubicBezTo>
                  <a:lnTo>
                    <a:pt x="671" y="4229"/>
                  </a:lnTo>
                  <a:cubicBezTo>
                    <a:pt x="707" y="4273"/>
                    <a:pt x="645" y="4247"/>
                    <a:pt x="663" y="4300"/>
                  </a:cubicBezTo>
                  <a:cubicBezTo>
                    <a:pt x="698" y="4318"/>
                    <a:pt x="724" y="4344"/>
                    <a:pt x="751" y="4379"/>
                  </a:cubicBezTo>
                  <a:lnTo>
                    <a:pt x="786" y="4423"/>
                  </a:lnTo>
                  <a:lnTo>
                    <a:pt x="830" y="4468"/>
                  </a:lnTo>
                  <a:cubicBezTo>
                    <a:pt x="892" y="4529"/>
                    <a:pt x="945" y="4609"/>
                    <a:pt x="1025" y="4653"/>
                  </a:cubicBezTo>
                  <a:cubicBezTo>
                    <a:pt x="1032" y="4645"/>
                    <a:pt x="1027" y="4625"/>
                    <a:pt x="1048" y="4625"/>
                  </a:cubicBezTo>
                  <a:cubicBezTo>
                    <a:pt x="1051" y="4625"/>
                    <a:pt x="1055" y="4625"/>
                    <a:pt x="1060" y="4627"/>
                  </a:cubicBezTo>
                  <a:lnTo>
                    <a:pt x="1104" y="4724"/>
                  </a:lnTo>
                  <a:cubicBezTo>
                    <a:pt x="1111" y="4727"/>
                    <a:pt x="1117" y="4728"/>
                    <a:pt x="1124" y="4728"/>
                  </a:cubicBezTo>
                  <a:cubicBezTo>
                    <a:pt x="1135" y="4728"/>
                    <a:pt x="1146" y="4725"/>
                    <a:pt x="1157" y="4725"/>
                  </a:cubicBezTo>
                  <a:cubicBezTo>
                    <a:pt x="1171" y="4725"/>
                    <a:pt x="1185" y="4731"/>
                    <a:pt x="1201" y="4759"/>
                  </a:cubicBezTo>
                  <a:cubicBezTo>
                    <a:pt x="1201" y="4751"/>
                    <a:pt x="1195" y="4731"/>
                    <a:pt x="1210" y="4731"/>
                  </a:cubicBezTo>
                  <a:cubicBezTo>
                    <a:pt x="1212" y="4731"/>
                    <a:pt x="1215" y="4731"/>
                    <a:pt x="1219" y="4733"/>
                  </a:cubicBezTo>
                  <a:cubicBezTo>
                    <a:pt x="1351" y="4856"/>
                    <a:pt x="1519" y="4936"/>
                    <a:pt x="1687" y="4989"/>
                  </a:cubicBezTo>
                  <a:cubicBezTo>
                    <a:pt x="1775" y="5015"/>
                    <a:pt x="1863" y="5050"/>
                    <a:pt x="1943" y="5077"/>
                  </a:cubicBezTo>
                  <a:cubicBezTo>
                    <a:pt x="1987" y="5095"/>
                    <a:pt x="2031" y="5103"/>
                    <a:pt x="2075" y="5130"/>
                  </a:cubicBezTo>
                  <a:cubicBezTo>
                    <a:pt x="2119" y="5148"/>
                    <a:pt x="2164" y="5156"/>
                    <a:pt x="2208" y="5183"/>
                  </a:cubicBezTo>
                  <a:cubicBezTo>
                    <a:pt x="2172" y="5159"/>
                    <a:pt x="2176" y="5155"/>
                    <a:pt x="2193" y="5155"/>
                  </a:cubicBezTo>
                  <a:cubicBezTo>
                    <a:pt x="2202" y="5155"/>
                    <a:pt x="2214" y="5156"/>
                    <a:pt x="2225" y="5156"/>
                  </a:cubicBezTo>
                  <a:cubicBezTo>
                    <a:pt x="2208" y="5148"/>
                    <a:pt x="2234" y="5130"/>
                    <a:pt x="2234" y="5112"/>
                  </a:cubicBezTo>
                  <a:cubicBezTo>
                    <a:pt x="2278" y="5130"/>
                    <a:pt x="2323" y="5156"/>
                    <a:pt x="2376" y="5174"/>
                  </a:cubicBezTo>
                  <a:cubicBezTo>
                    <a:pt x="2385" y="5161"/>
                    <a:pt x="2408" y="5159"/>
                    <a:pt x="2434" y="5159"/>
                  </a:cubicBezTo>
                  <a:cubicBezTo>
                    <a:pt x="2452" y="5159"/>
                    <a:pt x="2470" y="5160"/>
                    <a:pt x="2488" y="5160"/>
                  </a:cubicBezTo>
                  <a:cubicBezTo>
                    <a:pt x="2519" y="5160"/>
                    <a:pt x="2545" y="5157"/>
                    <a:pt x="2552" y="5139"/>
                  </a:cubicBezTo>
                  <a:lnTo>
                    <a:pt x="2552" y="5139"/>
                  </a:lnTo>
                  <a:lnTo>
                    <a:pt x="2508" y="5148"/>
                  </a:lnTo>
                  <a:cubicBezTo>
                    <a:pt x="2570" y="5103"/>
                    <a:pt x="2429" y="5033"/>
                    <a:pt x="2437" y="4971"/>
                  </a:cubicBezTo>
                  <a:lnTo>
                    <a:pt x="2437" y="4971"/>
                  </a:lnTo>
                  <a:cubicBezTo>
                    <a:pt x="2427" y="4981"/>
                    <a:pt x="2417" y="4986"/>
                    <a:pt x="2406" y="4986"/>
                  </a:cubicBezTo>
                  <a:cubicBezTo>
                    <a:pt x="2399" y="4986"/>
                    <a:pt x="2392" y="4983"/>
                    <a:pt x="2384" y="4980"/>
                  </a:cubicBezTo>
                  <a:cubicBezTo>
                    <a:pt x="2358" y="4980"/>
                    <a:pt x="2340" y="4962"/>
                    <a:pt x="2314" y="4953"/>
                  </a:cubicBezTo>
                  <a:cubicBezTo>
                    <a:pt x="2285" y="4936"/>
                    <a:pt x="2256" y="4919"/>
                    <a:pt x="2222" y="4919"/>
                  </a:cubicBezTo>
                  <a:cubicBezTo>
                    <a:pt x="2204" y="4919"/>
                    <a:pt x="2185" y="4923"/>
                    <a:pt x="2164" y="4936"/>
                  </a:cubicBezTo>
                  <a:cubicBezTo>
                    <a:pt x="2137" y="4918"/>
                    <a:pt x="2190" y="4918"/>
                    <a:pt x="2172" y="4900"/>
                  </a:cubicBezTo>
                  <a:lnTo>
                    <a:pt x="2172" y="4900"/>
                  </a:lnTo>
                  <a:cubicBezTo>
                    <a:pt x="2161" y="4911"/>
                    <a:pt x="2149" y="4916"/>
                    <a:pt x="2134" y="4916"/>
                  </a:cubicBezTo>
                  <a:cubicBezTo>
                    <a:pt x="2113" y="4916"/>
                    <a:pt x="2088" y="4907"/>
                    <a:pt x="2058" y="4891"/>
                  </a:cubicBezTo>
                  <a:lnTo>
                    <a:pt x="2066" y="4891"/>
                  </a:lnTo>
                  <a:cubicBezTo>
                    <a:pt x="1978" y="4874"/>
                    <a:pt x="1916" y="4856"/>
                    <a:pt x="1863" y="4821"/>
                  </a:cubicBezTo>
                  <a:cubicBezTo>
                    <a:pt x="1837" y="4803"/>
                    <a:pt x="1810" y="4794"/>
                    <a:pt x="1775" y="4777"/>
                  </a:cubicBezTo>
                  <a:cubicBezTo>
                    <a:pt x="1740" y="4759"/>
                    <a:pt x="1704" y="4741"/>
                    <a:pt x="1669" y="4715"/>
                  </a:cubicBezTo>
                  <a:lnTo>
                    <a:pt x="1669" y="4750"/>
                  </a:lnTo>
                  <a:cubicBezTo>
                    <a:pt x="1634" y="4724"/>
                    <a:pt x="1625" y="4715"/>
                    <a:pt x="1616" y="4697"/>
                  </a:cubicBezTo>
                  <a:lnTo>
                    <a:pt x="1616" y="4697"/>
                  </a:lnTo>
                  <a:cubicBezTo>
                    <a:pt x="1554" y="4724"/>
                    <a:pt x="1713" y="4750"/>
                    <a:pt x="1660" y="4777"/>
                  </a:cubicBezTo>
                  <a:cubicBezTo>
                    <a:pt x="1643" y="4741"/>
                    <a:pt x="1581" y="4706"/>
                    <a:pt x="1519" y="4680"/>
                  </a:cubicBezTo>
                  <a:cubicBezTo>
                    <a:pt x="1457" y="4644"/>
                    <a:pt x="1404" y="4600"/>
                    <a:pt x="1404" y="4565"/>
                  </a:cubicBezTo>
                  <a:cubicBezTo>
                    <a:pt x="1393" y="4557"/>
                    <a:pt x="1387" y="4555"/>
                    <a:pt x="1383" y="4555"/>
                  </a:cubicBezTo>
                  <a:cubicBezTo>
                    <a:pt x="1372" y="4555"/>
                    <a:pt x="1385" y="4580"/>
                    <a:pt x="1370" y="4580"/>
                  </a:cubicBezTo>
                  <a:cubicBezTo>
                    <a:pt x="1366" y="4580"/>
                    <a:pt x="1360" y="4578"/>
                    <a:pt x="1351" y="4574"/>
                  </a:cubicBezTo>
                  <a:lnTo>
                    <a:pt x="1342" y="4547"/>
                  </a:lnTo>
                  <a:lnTo>
                    <a:pt x="1316" y="4556"/>
                  </a:lnTo>
                  <a:cubicBezTo>
                    <a:pt x="1281" y="4529"/>
                    <a:pt x="1281" y="4494"/>
                    <a:pt x="1289" y="4485"/>
                  </a:cubicBezTo>
                  <a:lnTo>
                    <a:pt x="1289" y="4485"/>
                  </a:lnTo>
                  <a:cubicBezTo>
                    <a:pt x="1298" y="4494"/>
                    <a:pt x="1316" y="4494"/>
                    <a:pt x="1325" y="4503"/>
                  </a:cubicBezTo>
                  <a:cubicBezTo>
                    <a:pt x="1300" y="4454"/>
                    <a:pt x="1214" y="4427"/>
                    <a:pt x="1195" y="4410"/>
                  </a:cubicBezTo>
                  <a:lnTo>
                    <a:pt x="1195" y="4410"/>
                  </a:lnTo>
                  <a:lnTo>
                    <a:pt x="1228" y="4450"/>
                  </a:lnTo>
                  <a:cubicBezTo>
                    <a:pt x="1192" y="4423"/>
                    <a:pt x="1157" y="4406"/>
                    <a:pt x="1122" y="4371"/>
                  </a:cubicBezTo>
                  <a:cubicBezTo>
                    <a:pt x="1086" y="4344"/>
                    <a:pt x="1051" y="4309"/>
                    <a:pt x="1016" y="4282"/>
                  </a:cubicBezTo>
                  <a:lnTo>
                    <a:pt x="963" y="4238"/>
                  </a:lnTo>
                  <a:cubicBezTo>
                    <a:pt x="945" y="4220"/>
                    <a:pt x="936" y="4203"/>
                    <a:pt x="919" y="4185"/>
                  </a:cubicBezTo>
                  <a:cubicBezTo>
                    <a:pt x="883" y="4159"/>
                    <a:pt x="848" y="4123"/>
                    <a:pt x="813" y="4106"/>
                  </a:cubicBezTo>
                  <a:lnTo>
                    <a:pt x="813" y="4123"/>
                  </a:lnTo>
                  <a:cubicBezTo>
                    <a:pt x="707" y="4044"/>
                    <a:pt x="760" y="4026"/>
                    <a:pt x="663" y="3929"/>
                  </a:cubicBezTo>
                  <a:lnTo>
                    <a:pt x="671" y="3929"/>
                  </a:lnTo>
                  <a:cubicBezTo>
                    <a:pt x="645" y="3920"/>
                    <a:pt x="618" y="3885"/>
                    <a:pt x="601" y="3850"/>
                  </a:cubicBezTo>
                  <a:lnTo>
                    <a:pt x="601" y="3850"/>
                  </a:lnTo>
                  <a:cubicBezTo>
                    <a:pt x="604" y="3853"/>
                    <a:pt x="606" y="3854"/>
                    <a:pt x="608" y="3854"/>
                  </a:cubicBezTo>
                  <a:cubicBezTo>
                    <a:pt x="618" y="3854"/>
                    <a:pt x="603" y="3801"/>
                    <a:pt x="623" y="3801"/>
                  </a:cubicBezTo>
                  <a:cubicBezTo>
                    <a:pt x="626" y="3801"/>
                    <a:pt x="631" y="3802"/>
                    <a:pt x="636" y="3805"/>
                  </a:cubicBezTo>
                  <a:cubicBezTo>
                    <a:pt x="539" y="3708"/>
                    <a:pt x="574" y="3761"/>
                    <a:pt x="486" y="3708"/>
                  </a:cubicBezTo>
                  <a:lnTo>
                    <a:pt x="495" y="3682"/>
                  </a:lnTo>
                  <a:cubicBezTo>
                    <a:pt x="459" y="3664"/>
                    <a:pt x="451" y="3664"/>
                    <a:pt x="415" y="3602"/>
                  </a:cubicBezTo>
                  <a:lnTo>
                    <a:pt x="415" y="3602"/>
                  </a:lnTo>
                  <a:cubicBezTo>
                    <a:pt x="424" y="3611"/>
                    <a:pt x="430" y="3614"/>
                    <a:pt x="434" y="3614"/>
                  </a:cubicBezTo>
                  <a:cubicBezTo>
                    <a:pt x="448" y="3614"/>
                    <a:pt x="446" y="3582"/>
                    <a:pt x="463" y="3582"/>
                  </a:cubicBezTo>
                  <a:cubicBezTo>
                    <a:pt x="468" y="3582"/>
                    <a:pt x="476" y="3585"/>
                    <a:pt x="486" y="3593"/>
                  </a:cubicBezTo>
                  <a:cubicBezTo>
                    <a:pt x="477" y="3549"/>
                    <a:pt x="468" y="3523"/>
                    <a:pt x="451" y="3496"/>
                  </a:cubicBezTo>
                  <a:cubicBezTo>
                    <a:pt x="442" y="3470"/>
                    <a:pt x="424" y="3452"/>
                    <a:pt x="415" y="3435"/>
                  </a:cubicBezTo>
                  <a:cubicBezTo>
                    <a:pt x="389" y="3399"/>
                    <a:pt x="371" y="3364"/>
                    <a:pt x="398" y="3320"/>
                  </a:cubicBezTo>
                  <a:cubicBezTo>
                    <a:pt x="389" y="3316"/>
                    <a:pt x="382" y="3315"/>
                    <a:pt x="377" y="3315"/>
                  </a:cubicBezTo>
                  <a:cubicBezTo>
                    <a:pt x="331" y="3315"/>
                    <a:pt x="392" y="3429"/>
                    <a:pt x="384" y="3429"/>
                  </a:cubicBezTo>
                  <a:cubicBezTo>
                    <a:pt x="383" y="3429"/>
                    <a:pt x="382" y="3428"/>
                    <a:pt x="380" y="3426"/>
                  </a:cubicBezTo>
                  <a:cubicBezTo>
                    <a:pt x="378" y="3432"/>
                    <a:pt x="375" y="3435"/>
                    <a:pt x="370" y="3435"/>
                  </a:cubicBezTo>
                  <a:cubicBezTo>
                    <a:pt x="350" y="3435"/>
                    <a:pt x="308" y="3380"/>
                    <a:pt x="301" y="3337"/>
                  </a:cubicBezTo>
                  <a:cubicBezTo>
                    <a:pt x="283" y="3293"/>
                    <a:pt x="362" y="3240"/>
                    <a:pt x="327" y="3126"/>
                  </a:cubicBezTo>
                  <a:lnTo>
                    <a:pt x="327" y="3126"/>
                  </a:lnTo>
                  <a:cubicBezTo>
                    <a:pt x="336" y="3134"/>
                    <a:pt x="336" y="3134"/>
                    <a:pt x="336" y="3152"/>
                  </a:cubicBezTo>
                  <a:cubicBezTo>
                    <a:pt x="345" y="3126"/>
                    <a:pt x="336" y="3108"/>
                    <a:pt x="318" y="3081"/>
                  </a:cubicBezTo>
                  <a:cubicBezTo>
                    <a:pt x="309" y="3064"/>
                    <a:pt x="301" y="3037"/>
                    <a:pt x="309" y="3011"/>
                  </a:cubicBezTo>
                  <a:cubicBezTo>
                    <a:pt x="265" y="2993"/>
                    <a:pt x="309" y="2940"/>
                    <a:pt x="256" y="2940"/>
                  </a:cubicBezTo>
                  <a:lnTo>
                    <a:pt x="283" y="3046"/>
                  </a:lnTo>
                  <a:cubicBezTo>
                    <a:pt x="256" y="2993"/>
                    <a:pt x="195" y="2940"/>
                    <a:pt x="203" y="2834"/>
                  </a:cubicBezTo>
                  <a:lnTo>
                    <a:pt x="203" y="2834"/>
                  </a:lnTo>
                  <a:cubicBezTo>
                    <a:pt x="212" y="2843"/>
                    <a:pt x="230" y="2869"/>
                    <a:pt x="248" y="2887"/>
                  </a:cubicBezTo>
                  <a:cubicBezTo>
                    <a:pt x="256" y="2861"/>
                    <a:pt x="221" y="2834"/>
                    <a:pt x="239" y="2799"/>
                  </a:cubicBezTo>
                  <a:lnTo>
                    <a:pt x="239" y="2799"/>
                  </a:lnTo>
                  <a:cubicBezTo>
                    <a:pt x="283" y="2808"/>
                    <a:pt x="265" y="2931"/>
                    <a:pt x="318" y="2984"/>
                  </a:cubicBezTo>
                  <a:cubicBezTo>
                    <a:pt x="334" y="2961"/>
                    <a:pt x="275" y="2891"/>
                    <a:pt x="301" y="2891"/>
                  </a:cubicBezTo>
                  <a:cubicBezTo>
                    <a:pt x="305" y="2891"/>
                    <a:pt x="310" y="2893"/>
                    <a:pt x="318" y="2896"/>
                  </a:cubicBezTo>
                  <a:cubicBezTo>
                    <a:pt x="283" y="2878"/>
                    <a:pt x="283" y="2852"/>
                    <a:pt x="274" y="2816"/>
                  </a:cubicBezTo>
                  <a:cubicBezTo>
                    <a:pt x="283" y="2781"/>
                    <a:pt x="283" y="2746"/>
                    <a:pt x="256" y="2711"/>
                  </a:cubicBezTo>
                  <a:lnTo>
                    <a:pt x="283" y="2711"/>
                  </a:lnTo>
                  <a:cubicBezTo>
                    <a:pt x="283" y="2702"/>
                    <a:pt x="265" y="2675"/>
                    <a:pt x="265" y="2649"/>
                  </a:cubicBezTo>
                  <a:lnTo>
                    <a:pt x="265" y="2649"/>
                  </a:lnTo>
                  <a:lnTo>
                    <a:pt x="309" y="2693"/>
                  </a:lnTo>
                  <a:cubicBezTo>
                    <a:pt x="274" y="2631"/>
                    <a:pt x="327" y="2569"/>
                    <a:pt x="318" y="2507"/>
                  </a:cubicBezTo>
                  <a:lnTo>
                    <a:pt x="318" y="2507"/>
                  </a:lnTo>
                  <a:cubicBezTo>
                    <a:pt x="309" y="2569"/>
                    <a:pt x="301" y="2578"/>
                    <a:pt x="292" y="2578"/>
                  </a:cubicBezTo>
                  <a:cubicBezTo>
                    <a:pt x="287" y="2578"/>
                    <a:pt x="281" y="2574"/>
                    <a:pt x="274" y="2574"/>
                  </a:cubicBezTo>
                  <a:cubicBezTo>
                    <a:pt x="267" y="2574"/>
                    <a:pt x="261" y="2578"/>
                    <a:pt x="256" y="2596"/>
                  </a:cubicBezTo>
                  <a:cubicBezTo>
                    <a:pt x="221" y="2428"/>
                    <a:pt x="336" y="2499"/>
                    <a:pt x="336" y="2331"/>
                  </a:cubicBezTo>
                  <a:lnTo>
                    <a:pt x="336" y="2331"/>
                  </a:lnTo>
                  <a:cubicBezTo>
                    <a:pt x="336" y="2344"/>
                    <a:pt x="320" y="2389"/>
                    <a:pt x="305" y="2389"/>
                  </a:cubicBezTo>
                  <a:cubicBezTo>
                    <a:pt x="300" y="2389"/>
                    <a:pt x="296" y="2385"/>
                    <a:pt x="292" y="2375"/>
                  </a:cubicBezTo>
                  <a:cubicBezTo>
                    <a:pt x="301" y="2348"/>
                    <a:pt x="318" y="2304"/>
                    <a:pt x="336" y="2287"/>
                  </a:cubicBezTo>
                  <a:cubicBezTo>
                    <a:pt x="342" y="2248"/>
                    <a:pt x="341" y="2236"/>
                    <a:pt x="336" y="2236"/>
                  </a:cubicBezTo>
                  <a:cubicBezTo>
                    <a:pt x="329" y="2236"/>
                    <a:pt x="314" y="2261"/>
                    <a:pt x="302" y="2261"/>
                  </a:cubicBezTo>
                  <a:cubicBezTo>
                    <a:pt x="298" y="2261"/>
                    <a:pt x="295" y="2259"/>
                    <a:pt x="292" y="2251"/>
                  </a:cubicBezTo>
                  <a:cubicBezTo>
                    <a:pt x="336" y="2216"/>
                    <a:pt x="292" y="2190"/>
                    <a:pt x="283" y="2137"/>
                  </a:cubicBezTo>
                  <a:lnTo>
                    <a:pt x="318" y="2137"/>
                  </a:lnTo>
                  <a:cubicBezTo>
                    <a:pt x="327" y="2110"/>
                    <a:pt x="327" y="2092"/>
                    <a:pt x="327" y="2075"/>
                  </a:cubicBezTo>
                  <a:cubicBezTo>
                    <a:pt x="327" y="2066"/>
                    <a:pt x="318" y="2057"/>
                    <a:pt x="309" y="2057"/>
                  </a:cubicBezTo>
                  <a:cubicBezTo>
                    <a:pt x="301" y="2048"/>
                    <a:pt x="283" y="2031"/>
                    <a:pt x="309" y="1978"/>
                  </a:cubicBezTo>
                  <a:lnTo>
                    <a:pt x="345" y="2039"/>
                  </a:lnTo>
                  <a:lnTo>
                    <a:pt x="345" y="1978"/>
                  </a:lnTo>
                  <a:lnTo>
                    <a:pt x="380" y="1995"/>
                  </a:lnTo>
                  <a:cubicBezTo>
                    <a:pt x="371" y="1925"/>
                    <a:pt x="380" y="1907"/>
                    <a:pt x="406" y="1845"/>
                  </a:cubicBezTo>
                  <a:lnTo>
                    <a:pt x="406" y="1845"/>
                  </a:lnTo>
                  <a:cubicBezTo>
                    <a:pt x="404" y="1846"/>
                    <a:pt x="401" y="1847"/>
                    <a:pt x="399" y="1847"/>
                  </a:cubicBezTo>
                  <a:cubicBezTo>
                    <a:pt x="377" y="1847"/>
                    <a:pt x="364" y="1813"/>
                    <a:pt x="380" y="1766"/>
                  </a:cubicBezTo>
                  <a:cubicBezTo>
                    <a:pt x="387" y="1756"/>
                    <a:pt x="392" y="1754"/>
                    <a:pt x="395" y="1754"/>
                  </a:cubicBezTo>
                  <a:cubicBezTo>
                    <a:pt x="399" y="1754"/>
                    <a:pt x="401" y="1756"/>
                    <a:pt x="403" y="1756"/>
                  </a:cubicBezTo>
                  <a:cubicBezTo>
                    <a:pt x="407" y="1756"/>
                    <a:pt x="412" y="1749"/>
                    <a:pt x="424" y="1713"/>
                  </a:cubicBezTo>
                  <a:lnTo>
                    <a:pt x="424" y="1713"/>
                  </a:lnTo>
                  <a:cubicBezTo>
                    <a:pt x="433" y="1739"/>
                    <a:pt x="451" y="1766"/>
                    <a:pt x="415" y="1792"/>
                  </a:cubicBezTo>
                  <a:cubicBezTo>
                    <a:pt x="424" y="1792"/>
                    <a:pt x="424" y="1810"/>
                    <a:pt x="433" y="1819"/>
                  </a:cubicBezTo>
                  <a:cubicBezTo>
                    <a:pt x="468" y="1783"/>
                    <a:pt x="477" y="1722"/>
                    <a:pt x="486" y="1695"/>
                  </a:cubicBezTo>
                  <a:lnTo>
                    <a:pt x="486" y="1695"/>
                  </a:lnTo>
                  <a:cubicBezTo>
                    <a:pt x="477" y="1704"/>
                    <a:pt x="468" y="1713"/>
                    <a:pt x="468" y="1722"/>
                  </a:cubicBezTo>
                  <a:cubicBezTo>
                    <a:pt x="468" y="1704"/>
                    <a:pt x="468" y="1677"/>
                    <a:pt x="468" y="1660"/>
                  </a:cubicBezTo>
                  <a:lnTo>
                    <a:pt x="477" y="1589"/>
                  </a:lnTo>
                  <a:cubicBezTo>
                    <a:pt x="480" y="1588"/>
                    <a:pt x="483" y="1587"/>
                    <a:pt x="485" y="1587"/>
                  </a:cubicBezTo>
                  <a:cubicBezTo>
                    <a:pt x="495" y="1587"/>
                    <a:pt x="495" y="1601"/>
                    <a:pt x="495" y="1616"/>
                  </a:cubicBezTo>
                  <a:cubicBezTo>
                    <a:pt x="504" y="1589"/>
                    <a:pt x="495" y="1571"/>
                    <a:pt x="512" y="1536"/>
                  </a:cubicBezTo>
                  <a:cubicBezTo>
                    <a:pt x="530" y="1553"/>
                    <a:pt x="555" y="1562"/>
                    <a:pt x="548" y="1612"/>
                  </a:cubicBezTo>
                  <a:lnTo>
                    <a:pt x="548" y="1612"/>
                  </a:lnTo>
                  <a:lnTo>
                    <a:pt x="565" y="1501"/>
                  </a:lnTo>
                  <a:cubicBezTo>
                    <a:pt x="580" y="1501"/>
                    <a:pt x="605" y="1478"/>
                    <a:pt x="615" y="1478"/>
                  </a:cubicBezTo>
                  <a:cubicBezTo>
                    <a:pt x="617" y="1478"/>
                    <a:pt x="618" y="1480"/>
                    <a:pt x="618" y="1483"/>
                  </a:cubicBezTo>
                  <a:cubicBezTo>
                    <a:pt x="671" y="1439"/>
                    <a:pt x="654" y="1324"/>
                    <a:pt x="724" y="1262"/>
                  </a:cubicBezTo>
                  <a:cubicBezTo>
                    <a:pt x="724" y="1262"/>
                    <a:pt x="724" y="1254"/>
                    <a:pt x="733" y="1236"/>
                  </a:cubicBezTo>
                  <a:cubicBezTo>
                    <a:pt x="760" y="1201"/>
                    <a:pt x="786" y="1183"/>
                    <a:pt x="813" y="1148"/>
                  </a:cubicBezTo>
                  <a:cubicBezTo>
                    <a:pt x="821" y="1139"/>
                    <a:pt x="839" y="1121"/>
                    <a:pt x="848" y="1103"/>
                  </a:cubicBezTo>
                  <a:cubicBezTo>
                    <a:pt x="857" y="1086"/>
                    <a:pt x="874" y="1068"/>
                    <a:pt x="883" y="1042"/>
                  </a:cubicBezTo>
                  <a:lnTo>
                    <a:pt x="954" y="1033"/>
                  </a:lnTo>
                  <a:cubicBezTo>
                    <a:pt x="989" y="971"/>
                    <a:pt x="857" y="1051"/>
                    <a:pt x="927" y="945"/>
                  </a:cubicBezTo>
                  <a:cubicBezTo>
                    <a:pt x="944" y="922"/>
                    <a:pt x="956" y="915"/>
                    <a:pt x="965" y="915"/>
                  </a:cubicBezTo>
                  <a:cubicBezTo>
                    <a:pt x="980" y="915"/>
                    <a:pt x="987" y="938"/>
                    <a:pt x="999" y="938"/>
                  </a:cubicBezTo>
                  <a:cubicBezTo>
                    <a:pt x="1002" y="938"/>
                    <a:pt x="1004" y="938"/>
                    <a:pt x="1007" y="936"/>
                  </a:cubicBezTo>
                  <a:cubicBezTo>
                    <a:pt x="1025" y="892"/>
                    <a:pt x="1051" y="812"/>
                    <a:pt x="1131" y="786"/>
                  </a:cubicBezTo>
                  <a:lnTo>
                    <a:pt x="1131" y="786"/>
                  </a:lnTo>
                  <a:cubicBezTo>
                    <a:pt x="1122" y="821"/>
                    <a:pt x="1104" y="830"/>
                    <a:pt x="1086" y="847"/>
                  </a:cubicBezTo>
                  <a:lnTo>
                    <a:pt x="1148" y="821"/>
                  </a:lnTo>
                  <a:lnTo>
                    <a:pt x="1148" y="821"/>
                  </a:lnTo>
                  <a:cubicBezTo>
                    <a:pt x="1125" y="891"/>
                    <a:pt x="1088" y="920"/>
                    <a:pt x="1121" y="920"/>
                  </a:cubicBezTo>
                  <a:cubicBezTo>
                    <a:pt x="1126" y="920"/>
                    <a:pt x="1132" y="919"/>
                    <a:pt x="1139" y="918"/>
                  </a:cubicBezTo>
                  <a:cubicBezTo>
                    <a:pt x="1113" y="883"/>
                    <a:pt x="1157" y="839"/>
                    <a:pt x="1201" y="803"/>
                  </a:cubicBezTo>
                  <a:cubicBezTo>
                    <a:pt x="1245" y="768"/>
                    <a:pt x="1289" y="724"/>
                    <a:pt x="1263" y="688"/>
                  </a:cubicBezTo>
                  <a:lnTo>
                    <a:pt x="1307" y="680"/>
                  </a:lnTo>
                  <a:lnTo>
                    <a:pt x="1307" y="680"/>
                  </a:lnTo>
                  <a:cubicBezTo>
                    <a:pt x="1298" y="688"/>
                    <a:pt x="1298" y="688"/>
                    <a:pt x="1289" y="697"/>
                  </a:cubicBezTo>
                  <a:cubicBezTo>
                    <a:pt x="1378" y="688"/>
                    <a:pt x="1298" y="609"/>
                    <a:pt x="1395" y="574"/>
                  </a:cubicBezTo>
                  <a:cubicBezTo>
                    <a:pt x="1413" y="565"/>
                    <a:pt x="1429" y="560"/>
                    <a:pt x="1437" y="560"/>
                  </a:cubicBezTo>
                  <a:cubicBezTo>
                    <a:pt x="1446" y="560"/>
                    <a:pt x="1448" y="565"/>
                    <a:pt x="1440" y="574"/>
                  </a:cubicBezTo>
                  <a:lnTo>
                    <a:pt x="1501" y="521"/>
                  </a:lnTo>
                  <a:cubicBezTo>
                    <a:pt x="1507" y="515"/>
                    <a:pt x="1511" y="513"/>
                    <a:pt x="1513" y="513"/>
                  </a:cubicBezTo>
                  <a:cubicBezTo>
                    <a:pt x="1517" y="513"/>
                    <a:pt x="1514" y="523"/>
                    <a:pt x="1501" y="530"/>
                  </a:cubicBezTo>
                  <a:cubicBezTo>
                    <a:pt x="1537" y="512"/>
                    <a:pt x="1572" y="494"/>
                    <a:pt x="1607" y="477"/>
                  </a:cubicBezTo>
                  <a:cubicBezTo>
                    <a:pt x="1616" y="459"/>
                    <a:pt x="1643" y="424"/>
                    <a:pt x="1651" y="406"/>
                  </a:cubicBezTo>
                  <a:cubicBezTo>
                    <a:pt x="1658" y="404"/>
                    <a:pt x="1662" y="404"/>
                    <a:pt x="1664" y="404"/>
                  </a:cubicBezTo>
                  <a:cubicBezTo>
                    <a:pt x="1672" y="404"/>
                    <a:pt x="1644" y="416"/>
                    <a:pt x="1651" y="424"/>
                  </a:cubicBezTo>
                  <a:cubicBezTo>
                    <a:pt x="1669" y="406"/>
                    <a:pt x="1687" y="388"/>
                    <a:pt x="1704" y="379"/>
                  </a:cubicBezTo>
                  <a:cubicBezTo>
                    <a:pt x="1722" y="379"/>
                    <a:pt x="1722" y="397"/>
                    <a:pt x="1704" y="406"/>
                  </a:cubicBezTo>
                  <a:cubicBezTo>
                    <a:pt x="1696" y="424"/>
                    <a:pt x="1678" y="441"/>
                    <a:pt x="1651" y="450"/>
                  </a:cubicBezTo>
                  <a:cubicBezTo>
                    <a:pt x="1671" y="460"/>
                    <a:pt x="1684" y="464"/>
                    <a:pt x="1695" y="464"/>
                  </a:cubicBezTo>
                  <a:cubicBezTo>
                    <a:pt x="1712" y="464"/>
                    <a:pt x="1720" y="452"/>
                    <a:pt x="1731" y="441"/>
                  </a:cubicBezTo>
                  <a:cubicBezTo>
                    <a:pt x="1739" y="426"/>
                    <a:pt x="1759" y="404"/>
                    <a:pt x="1810" y="404"/>
                  </a:cubicBezTo>
                  <a:cubicBezTo>
                    <a:pt x="1818" y="404"/>
                    <a:pt x="1827" y="405"/>
                    <a:pt x="1837" y="406"/>
                  </a:cubicBezTo>
                  <a:lnTo>
                    <a:pt x="1784" y="432"/>
                  </a:lnTo>
                  <a:cubicBezTo>
                    <a:pt x="1802" y="445"/>
                    <a:pt x="1820" y="448"/>
                    <a:pt x="1838" y="448"/>
                  </a:cubicBezTo>
                  <a:cubicBezTo>
                    <a:pt x="1865" y="448"/>
                    <a:pt x="1893" y="440"/>
                    <a:pt x="1928" y="440"/>
                  </a:cubicBezTo>
                  <a:cubicBezTo>
                    <a:pt x="1935" y="440"/>
                    <a:pt x="1943" y="440"/>
                    <a:pt x="1952" y="441"/>
                  </a:cubicBezTo>
                  <a:cubicBezTo>
                    <a:pt x="1935" y="433"/>
                    <a:pt x="1822" y="418"/>
                    <a:pt x="1845" y="381"/>
                  </a:cubicBezTo>
                  <a:lnTo>
                    <a:pt x="1845" y="381"/>
                  </a:lnTo>
                  <a:cubicBezTo>
                    <a:pt x="1836" y="390"/>
                    <a:pt x="1824" y="402"/>
                    <a:pt x="1813" y="402"/>
                  </a:cubicBezTo>
                  <a:cubicBezTo>
                    <a:pt x="1809" y="402"/>
                    <a:pt x="1805" y="401"/>
                    <a:pt x="1802" y="397"/>
                  </a:cubicBezTo>
                  <a:cubicBezTo>
                    <a:pt x="1802" y="374"/>
                    <a:pt x="1813" y="370"/>
                    <a:pt x="1829" y="370"/>
                  </a:cubicBezTo>
                  <a:cubicBezTo>
                    <a:pt x="1837" y="370"/>
                    <a:pt x="1846" y="371"/>
                    <a:pt x="1855" y="371"/>
                  </a:cubicBezTo>
                  <a:cubicBezTo>
                    <a:pt x="1881" y="371"/>
                    <a:pt x="1899" y="362"/>
                    <a:pt x="1934" y="335"/>
                  </a:cubicBezTo>
                  <a:cubicBezTo>
                    <a:pt x="1938" y="346"/>
                    <a:pt x="1945" y="349"/>
                    <a:pt x="1956" y="349"/>
                  </a:cubicBezTo>
                  <a:cubicBezTo>
                    <a:pt x="1972" y="349"/>
                    <a:pt x="1996" y="341"/>
                    <a:pt x="2022" y="335"/>
                  </a:cubicBezTo>
                  <a:lnTo>
                    <a:pt x="2031" y="371"/>
                  </a:lnTo>
                  <a:cubicBezTo>
                    <a:pt x="2075" y="353"/>
                    <a:pt x="2066" y="326"/>
                    <a:pt x="2093" y="300"/>
                  </a:cubicBezTo>
                  <a:cubicBezTo>
                    <a:pt x="2100" y="299"/>
                    <a:pt x="2107" y="298"/>
                    <a:pt x="2112" y="298"/>
                  </a:cubicBezTo>
                  <a:cubicBezTo>
                    <a:pt x="2151" y="298"/>
                    <a:pt x="2166" y="321"/>
                    <a:pt x="2181" y="344"/>
                  </a:cubicBezTo>
                  <a:cubicBezTo>
                    <a:pt x="2270" y="344"/>
                    <a:pt x="2111" y="309"/>
                    <a:pt x="2217" y="282"/>
                  </a:cubicBezTo>
                  <a:cubicBezTo>
                    <a:pt x="2252" y="282"/>
                    <a:pt x="2287" y="282"/>
                    <a:pt x="2323" y="273"/>
                  </a:cubicBezTo>
                  <a:cubicBezTo>
                    <a:pt x="2349" y="256"/>
                    <a:pt x="2384" y="238"/>
                    <a:pt x="2429" y="229"/>
                  </a:cubicBezTo>
                  <a:lnTo>
                    <a:pt x="2429" y="229"/>
                  </a:lnTo>
                  <a:cubicBezTo>
                    <a:pt x="2481" y="238"/>
                    <a:pt x="2420" y="256"/>
                    <a:pt x="2446" y="265"/>
                  </a:cubicBezTo>
                  <a:lnTo>
                    <a:pt x="2490" y="229"/>
                  </a:lnTo>
                  <a:cubicBezTo>
                    <a:pt x="2499" y="229"/>
                    <a:pt x="2499" y="238"/>
                    <a:pt x="2499" y="247"/>
                  </a:cubicBezTo>
                  <a:cubicBezTo>
                    <a:pt x="2534" y="229"/>
                    <a:pt x="2499" y="203"/>
                    <a:pt x="2561" y="185"/>
                  </a:cubicBezTo>
                  <a:cubicBezTo>
                    <a:pt x="2564" y="178"/>
                    <a:pt x="2572" y="176"/>
                    <a:pt x="2581" y="176"/>
                  </a:cubicBezTo>
                  <a:cubicBezTo>
                    <a:pt x="2597" y="176"/>
                    <a:pt x="2619" y="183"/>
                    <a:pt x="2640" y="194"/>
                  </a:cubicBezTo>
                  <a:cubicBezTo>
                    <a:pt x="2672" y="207"/>
                    <a:pt x="2703" y="219"/>
                    <a:pt x="2731" y="219"/>
                  </a:cubicBezTo>
                  <a:cubicBezTo>
                    <a:pt x="2743" y="219"/>
                    <a:pt x="2754" y="217"/>
                    <a:pt x="2764" y="212"/>
                  </a:cubicBezTo>
                  <a:lnTo>
                    <a:pt x="2764" y="212"/>
                  </a:lnTo>
                  <a:cubicBezTo>
                    <a:pt x="2791" y="221"/>
                    <a:pt x="2755" y="229"/>
                    <a:pt x="2764" y="247"/>
                  </a:cubicBezTo>
                  <a:cubicBezTo>
                    <a:pt x="2870" y="221"/>
                    <a:pt x="2852" y="229"/>
                    <a:pt x="2949" y="194"/>
                  </a:cubicBezTo>
                  <a:lnTo>
                    <a:pt x="3020" y="229"/>
                  </a:lnTo>
                  <a:cubicBezTo>
                    <a:pt x="2967" y="194"/>
                    <a:pt x="3047" y="168"/>
                    <a:pt x="3117" y="150"/>
                  </a:cubicBezTo>
                  <a:cubicBezTo>
                    <a:pt x="3100" y="132"/>
                    <a:pt x="3082" y="115"/>
                    <a:pt x="3073" y="106"/>
                  </a:cubicBezTo>
                  <a:lnTo>
                    <a:pt x="3179" y="106"/>
                  </a:lnTo>
                  <a:cubicBezTo>
                    <a:pt x="3188" y="115"/>
                    <a:pt x="3179" y="123"/>
                    <a:pt x="3153" y="141"/>
                  </a:cubicBezTo>
                  <a:cubicBezTo>
                    <a:pt x="3161" y="141"/>
                    <a:pt x="3170" y="132"/>
                    <a:pt x="3179" y="132"/>
                  </a:cubicBezTo>
                  <a:cubicBezTo>
                    <a:pt x="3206" y="159"/>
                    <a:pt x="3188" y="176"/>
                    <a:pt x="3153" y="194"/>
                  </a:cubicBezTo>
                  <a:cubicBezTo>
                    <a:pt x="3144" y="176"/>
                    <a:pt x="3135" y="168"/>
                    <a:pt x="3126" y="159"/>
                  </a:cubicBezTo>
                  <a:cubicBezTo>
                    <a:pt x="3091" y="176"/>
                    <a:pt x="3064" y="203"/>
                    <a:pt x="3064" y="229"/>
                  </a:cubicBezTo>
                  <a:cubicBezTo>
                    <a:pt x="3073" y="221"/>
                    <a:pt x="3091" y="221"/>
                    <a:pt x="3100" y="221"/>
                  </a:cubicBezTo>
                  <a:cubicBezTo>
                    <a:pt x="3091" y="229"/>
                    <a:pt x="3091" y="229"/>
                    <a:pt x="3091" y="238"/>
                  </a:cubicBezTo>
                  <a:cubicBezTo>
                    <a:pt x="3091" y="238"/>
                    <a:pt x="3108" y="229"/>
                    <a:pt x="3126" y="229"/>
                  </a:cubicBezTo>
                  <a:lnTo>
                    <a:pt x="3135" y="282"/>
                  </a:lnTo>
                  <a:lnTo>
                    <a:pt x="3144" y="265"/>
                  </a:lnTo>
                  <a:lnTo>
                    <a:pt x="3259" y="318"/>
                  </a:lnTo>
                  <a:cubicBezTo>
                    <a:pt x="3285" y="318"/>
                    <a:pt x="3311" y="309"/>
                    <a:pt x="3338" y="300"/>
                  </a:cubicBezTo>
                  <a:cubicBezTo>
                    <a:pt x="3364" y="300"/>
                    <a:pt x="3391" y="291"/>
                    <a:pt x="3417" y="291"/>
                  </a:cubicBezTo>
                  <a:cubicBezTo>
                    <a:pt x="3439" y="287"/>
                    <a:pt x="3463" y="285"/>
                    <a:pt x="3488" y="285"/>
                  </a:cubicBezTo>
                  <a:cubicBezTo>
                    <a:pt x="3525" y="285"/>
                    <a:pt x="3565" y="290"/>
                    <a:pt x="3612" y="300"/>
                  </a:cubicBezTo>
                  <a:cubicBezTo>
                    <a:pt x="3559" y="318"/>
                    <a:pt x="3585" y="353"/>
                    <a:pt x="3568" y="388"/>
                  </a:cubicBezTo>
                  <a:cubicBezTo>
                    <a:pt x="3541" y="335"/>
                    <a:pt x="3453" y="362"/>
                    <a:pt x="3382" y="326"/>
                  </a:cubicBezTo>
                  <a:lnTo>
                    <a:pt x="3382" y="326"/>
                  </a:lnTo>
                  <a:cubicBezTo>
                    <a:pt x="3417" y="344"/>
                    <a:pt x="3400" y="362"/>
                    <a:pt x="3391" y="362"/>
                  </a:cubicBezTo>
                  <a:lnTo>
                    <a:pt x="3532" y="371"/>
                  </a:lnTo>
                  <a:cubicBezTo>
                    <a:pt x="3515" y="406"/>
                    <a:pt x="3550" y="406"/>
                    <a:pt x="3576" y="432"/>
                  </a:cubicBezTo>
                  <a:cubicBezTo>
                    <a:pt x="3576" y="411"/>
                    <a:pt x="3586" y="403"/>
                    <a:pt x="3602" y="403"/>
                  </a:cubicBezTo>
                  <a:cubicBezTo>
                    <a:pt x="3637" y="403"/>
                    <a:pt x="3701" y="441"/>
                    <a:pt x="3744" y="441"/>
                  </a:cubicBezTo>
                  <a:cubicBezTo>
                    <a:pt x="3739" y="457"/>
                    <a:pt x="3731" y="466"/>
                    <a:pt x="3713" y="466"/>
                  </a:cubicBezTo>
                  <a:cubicBezTo>
                    <a:pt x="3700" y="466"/>
                    <a:pt x="3682" y="461"/>
                    <a:pt x="3656" y="450"/>
                  </a:cubicBezTo>
                  <a:lnTo>
                    <a:pt x="3656" y="450"/>
                  </a:lnTo>
                  <a:cubicBezTo>
                    <a:pt x="3668" y="470"/>
                    <a:pt x="3683" y="476"/>
                    <a:pt x="3700" y="476"/>
                  </a:cubicBezTo>
                  <a:cubicBezTo>
                    <a:pt x="3724" y="476"/>
                    <a:pt x="3751" y="463"/>
                    <a:pt x="3775" y="463"/>
                  </a:cubicBezTo>
                  <a:cubicBezTo>
                    <a:pt x="3793" y="463"/>
                    <a:pt x="3810" y="470"/>
                    <a:pt x="3824" y="494"/>
                  </a:cubicBezTo>
                  <a:cubicBezTo>
                    <a:pt x="3811" y="488"/>
                    <a:pt x="3807" y="482"/>
                    <a:pt x="3800" y="482"/>
                  </a:cubicBezTo>
                  <a:cubicBezTo>
                    <a:pt x="3797" y="482"/>
                    <a:pt x="3793" y="483"/>
                    <a:pt x="3788" y="485"/>
                  </a:cubicBezTo>
                  <a:cubicBezTo>
                    <a:pt x="3832" y="485"/>
                    <a:pt x="3902" y="546"/>
                    <a:pt x="3877" y="556"/>
                  </a:cubicBezTo>
                  <a:lnTo>
                    <a:pt x="3877" y="556"/>
                  </a:lnTo>
                  <a:cubicBezTo>
                    <a:pt x="3874" y="553"/>
                    <a:pt x="3871" y="550"/>
                    <a:pt x="3868" y="547"/>
                  </a:cubicBezTo>
                  <a:lnTo>
                    <a:pt x="3868" y="547"/>
                  </a:lnTo>
                  <a:lnTo>
                    <a:pt x="3877" y="556"/>
                  </a:lnTo>
                  <a:cubicBezTo>
                    <a:pt x="3877" y="556"/>
                    <a:pt x="3877" y="556"/>
                    <a:pt x="3877" y="556"/>
                  </a:cubicBezTo>
                  <a:lnTo>
                    <a:pt x="3877" y="556"/>
                  </a:lnTo>
                  <a:cubicBezTo>
                    <a:pt x="3894" y="571"/>
                    <a:pt x="3918" y="585"/>
                    <a:pt x="3947" y="600"/>
                  </a:cubicBezTo>
                  <a:cubicBezTo>
                    <a:pt x="3974" y="618"/>
                    <a:pt x="4009" y="644"/>
                    <a:pt x="4036" y="662"/>
                  </a:cubicBezTo>
                  <a:cubicBezTo>
                    <a:pt x="4084" y="690"/>
                    <a:pt x="4132" y="712"/>
                    <a:pt x="4164" y="712"/>
                  </a:cubicBezTo>
                  <a:cubicBezTo>
                    <a:pt x="4172" y="712"/>
                    <a:pt x="4180" y="710"/>
                    <a:pt x="4186" y="706"/>
                  </a:cubicBezTo>
                  <a:lnTo>
                    <a:pt x="4186" y="706"/>
                  </a:lnTo>
                  <a:cubicBezTo>
                    <a:pt x="4177" y="715"/>
                    <a:pt x="4133" y="750"/>
                    <a:pt x="4115" y="750"/>
                  </a:cubicBezTo>
                  <a:lnTo>
                    <a:pt x="4389" y="750"/>
                  </a:lnTo>
                  <a:cubicBezTo>
                    <a:pt x="4351" y="765"/>
                    <a:pt x="4326" y="865"/>
                    <a:pt x="4264" y="865"/>
                  </a:cubicBezTo>
                  <a:cubicBezTo>
                    <a:pt x="4254" y="865"/>
                    <a:pt x="4242" y="863"/>
                    <a:pt x="4230" y="856"/>
                  </a:cubicBezTo>
                  <a:lnTo>
                    <a:pt x="4230" y="856"/>
                  </a:lnTo>
                  <a:cubicBezTo>
                    <a:pt x="4247" y="883"/>
                    <a:pt x="4265" y="900"/>
                    <a:pt x="4309" y="927"/>
                  </a:cubicBezTo>
                  <a:cubicBezTo>
                    <a:pt x="4309" y="911"/>
                    <a:pt x="4330" y="862"/>
                    <a:pt x="4347" y="862"/>
                  </a:cubicBezTo>
                  <a:cubicBezTo>
                    <a:pt x="4349" y="862"/>
                    <a:pt x="4351" y="863"/>
                    <a:pt x="4353" y="865"/>
                  </a:cubicBezTo>
                  <a:cubicBezTo>
                    <a:pt x="4362" y="950"/>
                    <a:pt x="4362" y="920"/>
                    <a:pt x="4386" y="998"/>
                  </a:cubicBezTo>
                  <a:lnTo>
                    <a:pt x="4386" y="998"/>
                  </a:lnTo>
                  <a:cubicBezTo>
                    <a:pt x="4387" y="984"/>
                    <a:pt x="4412" y="972"/>
                    <a:pt x="4437" y="972"/>
                  </a:cubicBezTo>
                  <a:cubicBezTo>
                    <a:pt x="4452" y="972"/>
                    <a:pt x="4468" y="977"/>
                    <a:pt x="4477" y="989"/>
                  </a:cubicBezTo>
                  <a:cubicBezTo>
                    <a:pt x="4461" y="989"/>
                    <a:pt x="4430" y="1033"/>
                    <a:pt x="4411" y="1034"/>
                  </a:cubicBezTo>
                  <a:lnTo>
                    <a:pt x="4411" y="1034"/>
                  </a:lnTo>
                  <a:cubicBezTo>
                    <a:pt x="4410" y="1034"/>
                    <a:pt x="4408" y="1033"/>
                    <a:pt x="4406" y="1033"/>
                  </a:cubicBezTo>
                  <a:lnTo>
                    <a:pt x="4406" y="1033"/>
                  </a:lnTo>
                  <a:cubicBezTo>
                    <a:pt x="4408" y="1034"/>
                    <a:pt x="4409" y="1034"/>
                    <a:pt x="4411" y="1034"/>
                  </a:cubicBezTo>
                  <a:cubicBezTo>
                    <a:pt x="4411" y="1034"/>
                    <a:pt x="4411" y="1034"/>
                    <a:pt x="4411" y="1034"/>
                  </a:cubicBezTo>
                  <a:lnTo>
                    <a:pt x="4411" y="1034"/>
                  </a:lnTo>
                  <a:cubicBezTo>
                    <a:pt x="4451" y="1042"/>
                    <a:pt x="4491" y="1050"/>
                    <a:pt x="4524" y="1065"/>
                  </a:cubicBezTo>
                  <a:lnTo>
                    <a:pt x="4524" y="1065"/>
                  </a:lnTo>
                  <a:cubicBezTo>
                    <a:pt x="4523" y="1065"/>
                    <a:pt x="4521" y="1065"/>
                    <a:pt x="4519" y="1065"/>
                  </a:cubicBezTo>
                  <a:cubicBezTo>
                    <a:pt x="4497" y="1065"/>
                    <a:pt x="4477" y="1107"/>
                    <a:pt x="4477" y="1130"/>
                  </a:cubicBezTo>
                  <a:cubicBezTo>
                    <a:pt x="4478" y="1129"/>
                    <a:pt x="4479" y="1128"/>
                    <a:pt x="4480" y="1128"/>
                  </a:cubicBezTo>
                  <a:cubicBezTo>
                    <a:pt x="4493" y="1128"/>
                    <a:pt x="4532" y="1211"/>
                    <a:pt x="4556" y="1227"/>
                  </a:cubicBezTo>
                  <a:lnTo>
                    <a:pt x="4539" y="1183"/>
                  </a:lnTo>
                  <a:lnTo>
                    <a:pt x="4539" y="1183"/>
                  </a:lnTo>
                  <a:cubicBezTo>
                    <a:pt x="4601" y="1280"/>
                    <a:pt x="4689" y="1218"/>
                    <a:pt x="4751" y="1324"/>
                  </a:cubicBezTo>
                  <a:cubicBezTo>
                    <a:pt x="4749" y="1323"/>
                    <a:pt x="4745" y="1323"/>
                    <a:pt x="4741" y="1323"/>
                  </a:cubicBezTo>
                  <a:cubicBezTo>
                    <a:pt x="4715" y="1323"/>
                    <a:pt x="4657" y="1349"/>
                    <a:pt x="4680" y="1395"/>
                  </a:cubicBezTo>
                  <a:cubicBezTo>
                    <a:pt x="4698" y="1395"/>
                    <a:pt x="4760" y="1404"/>
                    <a:pt x="4813" y="1413"/>
                  </a:cubicBezTo>
                  <a:cubicBezTo>
                    <a:pt x="4874" y="1430"/>
                    <a:pt x="4936" y="1466"/>
                    <a:pt x="4971" y="1510"/>
                  </a:cubicBezTo>
                  <a:lnTo>
                    <a:pt x="4963" y="1536"/>
                  </a:lnTo>
                  <a:cubicBezTo>
                    <a:pt x="4980" y="1554"/>
                    <a:pt x="4998" y="1580"/>
                    <a:pt x="5016" y="1607"/>
                  </a:cubicBezTo>
                  <a:cubicBezTo>
                    <a:pt x="4980" y="1589"/>
                    <a:pt x="4919" y="1563"/>
                    <a:pt x="4857" y="1527"/>
                  </a:cubicBezTo>
                  <a:cubicBezTo>
                    <a:pt x="4795" y="1501"/>
                    <a:pt x="4742" y="1474"/>
                    <a:pt x="4698" y="1448"/>
                  </a:cubicBezTo>
                  <a:lnTo>
                    <a:pt x="4698" y="1448"/>
                  </a:lnTo>
                  <a:cubicBezTo>
                    <a:pt x="4707" y="1492"/>
                    <a:pt x="4680" y="1474"/>
                    <a:pt x="4715" y="1527"/>
                  </a:cubicBezTo>
                  <a:cubicBezTo>
                    <a:pt x="4713" y="1536"/>
                    <a:pt x="4710" y="1539"/>
                    <a:pt x="4705" y="1539"/>
                  </a:cubicBezTo>
                  <a:cubicBezTo>
                    <a:pt x="4691" y="1539"/>
                    <a:pt x="4669" y="1505"/>
                    <a:pt x="4662" y="1492"/>
                  </a:cubicBezTo>
                  <a:lnTo>
                    <a:pt x="4662" y="1492"/>
                  </a:lnTo>
                  <a:lnTo>
                    <a:pt x="4715" y="1633"/>
                  </a:lnTo>
                  <a:cubicBezTo>
                    <a:pt x="4719" y="1632"/>
                    <a:pt x="4722" y="1631"/>
                    <a:pt x="4726" y="1631"/>
                  </a:cubicBezTo>
                  <a:cubicBezTo>
                    <a:pt x="4742" y="1631"/>
                    <a:pt x="4763" y="1647"/>
                    <a:pt x="4777" y="1669"/>
                  </a:cubicBezTo>
                  <a:cubicBezTo>
                    <a:pt x="4792" y="1684"/>
                    <a:pt x="4808" y="1706"/>
                    <a:pt x="4823" y="1706"/>
                  </a:cubicBezTo>
                  <a:cubicBezTo>
                    <a:pt x="4825" y="1706"/>
                    <a:pt x="4828" y="1705"/>
                    <a:pt x="4830" y="1704"/>
                  </a:cubicBezTo>
                  <a:cubicBezTo>
                    <a:pt x="4804" y="1660"/>
                    <a:pt x="4760" y="1616"/>
                    <a:pt x="4724" y="1571"/>
                  </a:cubicBezTo>
                  <a:cubicBezTo>
                    <a:pt x="4731" y="1568"/>
                    <a:pt x="4740" y="1566"/>
                    <a:pt x="4750" y="1566"/>
                  </a:cubicBezTo>
                  <a:cubicBezTo>
                    <a:pt x="4769" y="1566"/>
                    <a:pt x="4793" y="1572"/>
                    <a:pt x="4821" y="1589"/>
                  </a:cubicBezTo>
                  <a:cubicBezTo>
                    <a:pt x="4857" y="1616"/>
                    <a:pt x="4901" y="1660"/>
                    <a:pt x="4910" y="1713"/>
                  </a:cubicBezTo>
                  <a:cubicBezTo>
                    <a:pt x="4906" y="1728"/>
                    <a:pt x="4890" y="1732"/>
                    <a:pt x="4873" y="1732"/>
                  </a:cubicBezTo>
                  <a:cubicBezTo>
                    <a:pt x="4858" y="1732"/>
                    <a:pt x="4840" y="1728"/>
                    <a:pt x="4830" y="1728"/>
                  </a:cubicBezTo>
                  <a:cubicBezTo>
                    <a:pt x="4826" y="1728"/>
                    <a:pt x="4823" y="1729"/>
                    <a:pt x="4821" y="1730"/>
                  </a:cubicBezTo>
                  <a:cubicBezTo>
                    <a:pt x="4839" y="1739"/>
                    <a:pt x="4883" y="1819"/>
                    <a:pt x="4874" y="1828"/>
                  </a:cubicBezTo>
                  <a:lnTo>
                    <a:pt x="4839" y="1792"/>
                  </a:lnTo>
                  <a:lnTo>
                    <a:pt x="4839" y="1792"/>
                  </a:lnTo>
                  <a:cubicBezTo>
                    <a:pt x="4839" y="1828"/>
                    <a:pt x="4866" y="1845"/>
                    <a:pt x="4883" y="1863"/>
                  </a:cubicBezTo>
                  <a:cubicBezTo>
                    <a:pt x="4901" y="1889"/>
                    <a:pt x="4919" y="1907"/>
                    <a:pt x="4901" y="1951"/>
                  </a:cubicBezTo>
                  <a:cubicBezTo>
                    <a:pt x="4910" y="1978"/>
                    <a:pt x="4866" y="2039"/>
                    <a:pt x="4892" y="2039"/>
                  </a:cubicBezTo>
                  <a:cubicBezTo>
                    <a:pt x="4928" y="1996"/>
                    <a:pt x="5029" y="1953"/>
                    <a:pt x="5089" y="1953"/>
                  </a:cubicBezTo>
                  <a:cubicBezTo>
                    <a:pt x="5102" y="1953"/>
                    <a:pt x="5114" y="1955"/>
                    <a:pt x="5122" y="1960"/>
                  </a:cubicBezTo>
                  <a:cubicBezTo>
                    <a:pt x="5122" y="1960"/>
                    <a:pt x="5122" y="2004"/>
                    <a:pt x="5113" y="2039"/>
                  </a:cubicBezTo>
                  <a:cubicBezTo>
                    <a:pt x="5113" y="2075"/>
                    <a:pt x="5095" y="2128"/>
                    <a:pt x="5086" y="2137"/>
                  </a:cubicBezTo>
                  <a:cubicBezTo>
                    <a:pt x="5080" y="2149"/>
                    <a:pt x="5072" y="2153"/>
                    <a:pt x="5063" y="2153"/>
                  </a:cubicBezTo>
                  <a:cubicBezTo>
                    <a:pt x="5038" y="2153"/>
                    <a:pt x="5006" y="2125"/>
                    <a:pt x="4983" y="2125"/>
                  </a:cubicBezTo>
                  <a:cubicBezTo>
                    <a:pt x="4975" y="2125"/>
                    <a:pt x="4968" y="2128"/>
                    <a:pt x="4963" y="2137"/>
                  </a:cubicBezTo>
                  <a:cubicBezTo>
                    <a:pt x="4971" y="2137"/>
                    <a:pt x="4989" y="2154"/>
                    <a:pt x="4998" y="2163"/>
                  </a:cubicBezTo>
                  <a:cubicBezTo>
                    <a:pt x="4989" y="2190"/>
                    <a:pt x="4963" y="2163"/>
                    <a:pt x="4971" y="2216"/>
                  </a:cubicBezTo>
                  <a:cubicBezTo>
                    <a:pt x="5003" y="2216"/>
                    <a:pt x="4999" y="2273"/>
                    <a:pt x="5003" y="2273"/>
                  </a:cubicBezTo>
                  <a:cubicBezTo>
                    <a:pt x="5005" y="2273"/>
                    <a:pt x="5008" y="2263"/>
                    <a:pt x="5016" y="2234"/>
                  </a:cubicBezTo>
                  <a:cubicBezTo>
                    <a:pt x="5033" y="2296"/>
                    <a:pt x="5016" y="2296"/>
                    <a:pt x="5024" y="2366"/>
                  </a:cubicBezTo>
                  <a:cubicBezTo>
                    <a:pt x="5028" y="2363"/>
                    <a:pt x="5032" y="2361"/>
                    <a:pt x="5037" y="2361"/>
                  </a:cubicBezTo>
                  <a:cubicBezTo>
                    <a:pt x="5069" y="2361"/>
                    <a:pt x="5124" y="2428"/>
                    <a:pt x="5139" y="2481"/>
                  </a:cubicBezTo>
                  <a:cubicBezTo>
                    <a:pt x="5138" y="2479"/>
                    <a:pt x="5136" y="2479"/>
                    <a:pt x="5133" y="2479"/>
                  </a:cubicBezTo>
                  <a:cubicBezTo>
                    <a:pt x="5124" y="2479"/>
                    <a:pt x="5111" y="2491"/>
                    <a:pt x="5104" y="2499"/>
                  </a:cubicBezTo>
                  <a:cubicBezTo>
                    <a:pt x="5104" y="2525"/>
                    <a:pt x="5104" y="2552"/>
                    <a:pt x="5104" y="2578"/>
                  </a:cubicBezTo>
                  <a:cubicBezTo>
                    <a:pt x="5104" y="2605"/>
                    <a:pt x="5095" y="2622"/>
                    <a:pt x="5095" y="2649"/>
                  </a:cubicBezTo>
                  <a:cubicBezTo>
                    <a:pt x="5086" y="2693"/>
                    <a:pt x="5077" y="2737"/>
                    <a:pt x="5077" y="2790"/>
                  </a:cubicBezTo>
                  <a:cubicBezTo>
                    <a:pt x="5070" y="2797"/>
                    <a:pt x="5058" y="2833"/>
                    <a:pt x="5044" y="2833"/>
                  </a:cubicBezTo>
                  <a:cubicBezTo>
                    <a:pt x="5040" y="2833"/>
                    <a:pt x="5037" y="2831"/>
                    <a:pt x="5033" y="2825"/>
                  </a:cubicBezTo>
                  <a:lnTo>
                    <a:pt x="5033" y="2825"/>
                  </a:lnTo>
                  <a:cubicBezTo>
                    <a:pt x="5033" y="2843"/>
                    <a:pt x="5051" y="2861"/>
                    <a:pt x="5042" y="2896"/>
                  </a:cubicBezTo>
                  <a:cubicBezTo>
                    <a:pt x="5035" y="2905"/>
                    <a:pt x="5030" y="2909"/>
                    <a:pt x="5027" y="2909"/>
                  </a:cubicBezTo>
                  <a:cubicBezTo>
                    <a:pt x="5016" y="2909"/>
                    <a:pt x="5033" y="2851"/>
                    <a:pt x="5015" y="2851"/>
                  </a:cubicBezTo>
                  <a:cubicBezTo>
                    <a:pt x="5011" y="2851"/>
                    <a:pt x="5006" y="2854"/>
                    <a:pt x="4998" y="2861"/>
                  </a:cubicBezTo>
                  <a:cubicBezTo>
                    <a:pt x="5024" y="2869"/>
                    <a:pt x="5024" y="2949"/>
                    <a:pt x="5033" y="3002"/>
                  </a:cubicBezTo>
                  <a:cubicBezTo>
                    <a:pt x="5069" y="2993"/>
                    <a:pt x="5051" y="2887"/>
                    <a:pt x="5042" y="2843"/>
                  </a:cubicBezTo>
                  <a:lnTo>
                    <a:pt x="5042" y="2843"/>
                  </a:lnTo>
                  <a:cubicBezTo>
                    <a:pt x="5095" y="2852"/>
                    <a:pt x="5139" y="2940"/>
                    <a:pt x="5148" y="3064"/>
                  </a:cubicBezTo>
                  <a:cubicBezTo>
                    <a:pt x="5148" y="3110"/>
                    <a:pt x="5138" y="3120"/>
                    <a:pt x="5129" y="3120"/>
                  </a:cubicBezTo>
                  <a:cubicBezTo>
                    <a:pt x="5121" y="3120"/>
                    <a:pt x="5114" y="3113"/>
                    <a:pt x="5112" y="3113"/>
                  </a:cubicBezTo>
                  <a:cubicBezTo>
                    <a:pt x="5111" y="3113"/>
                    <a:pt x="5112" y="3114"/>
                    <a:pt x="5113" y="3117"/>
                  </a:cubicBezTo>
                  <a:cubicBezTo>
                    <a:pt x="5086" y="3205"/>
                    <a:pt x="5095" y="3240"/>
                    <a:pt x="5113" y="3284"/>
                  </a:cubicBezTo>
                  <a:cubicBezTo>
                    <a:pt x="5122" y="3320"/>
                    <a:pt x="5130" y="3355"/>
                    <a:pt x="5086" y="3426"/>
                  </a:cubicBezTo>
                  <a:cubicBezTo>
                    <a:pt x="5073" y="3436"/>
                    <a:pt x="5063" y="3440"/>
                    <a:pt x="5053" y="3440"/>
                  </a:cubicBezTo>
                  <a:cubicBezTo>
                    <a:pt x="5027" y="3440"/>
                    <a:pt x="5012" y="3407"/>
                    <a:pt x="4994" y="3407"/>
                  </a:cubicBezTo>
                  <a:cubicBezTo>
                    <a:pt x="4992" y="3407"/>
                    <a:pt x="4991" y="3408"/>
                    <a:pt x="4989" y="3408"/>
                  </a:cubicBezTo>
                  <a:cubicBezTo>
                    <a:pt x="4998" y="3373"/>
                    <a:pt x="5007" y="3346"/>
                    <a:pt x="5024" y="3320"/>
                  </a:cubicBezTo>
                  <a:cubicBezTo>
                    <a:pt x="5042" y="3302"/>
                    <a:pt x="5051" y="3276"/>
                    <a:pt x="5060" y="3249"/>
                  </a:cubicBezTo>
                  <a:lnTo>
                    <a:pt x="5060" y="3249"/>
                  </a:lnTo>
                  <a:lnTo>
                    <a:pt x="5024" y="3311"/>
                  </a:lnTo>
                  <a:cubicBezTo>
                    <a:pt x="5024" y="3284"/>
                    <a:pt x="5024" y="3231"/>
                    <a:pt x="5042" y="3205"/>
                  </a:cubicBezTo>
                  <a:lnTo>
                    <a:pt x="5042" y="3205"/>
                  </a:lnTo>
                  <a:cubicBezTo>
                    <a:pt x="5007" y="3249"/>
                    <a:pt x="4954" y="3488"/>
                    <a:pt x="4866" y="3602"/>
                  </a:cubicBezTo>
                  <a:cubicBezTo>
                    <a:pt x="4866" y="3626"/>
                    <a:pt x="4858" y="3657"/>
                    <a:pt x="4876" y="3657"/>
                  </a:cubicBezTo>
                  <a:cubicBezTo>
                    <a:pt x="4878" y="3657"/>
                    <a:pt x="4880" y="3656"/>
                    <a:pt x="4883" y="3655"/>
                  </a:cubicBezTo>
                  <a:lnTo>
                    <a:pt x="4892" y="3620"/>
                  </a:lnTo>
                  <a:cubicBezTo>
                    <a:pt x="4897" y="3617"/>
                    <a:pt x="4900" y="3616"/>
                    <a:pt x="4903" y="3616"/>
                  </a:cubicBezTo>
                  <a:cubicBezTo>
                    <a:pt x="4923" y="3616"/>
                    <a:pt x="4906" y="3674"/>
                    <a:pt x="4916" y="3674"/>
                  </a:cubicBezTo>
                  <a:cubicBezTo>
                    <a:pt x="4918" y="3674"/>
                    <a:pt x="4922" y="3671"/>
                    <a:pt x="4927" y="3664"/>
                  </a:cubicBezTo>
                  <a:lnTo>
                    <a:pt x="4927" y="3664"/>
                  </a:lnTo>
                  <a:cubicBezTo>
                    <a:pt x="4927" y="3691"/>
                    <a:pt x="4927" y="3726"/>
                    <a:pt x="4919" y="3761"/>
                  </a:cubicBezTo>
                  <a:cubicBezTo>
                    <a:pt x="4910" y="3779"/>
                    <a:pt x="4910" y="3797"/>
                    <a:pt x="4901" y="3814"/>
                  </a:cubicBezTo>
                  <a:cubicBezTo>
                    <a:pt x="4892" y="3832"/>
                    <a:pt x="4883" y="3850"/>
                    <a:pt x="4866" y="3867"/>
                  </a:cubicBezTo>
                  <a:lnTo>
                    <a:pt x="4821" y="3858"/>
                  </a:lnTo>
                  <a:cubicBezTo>
                    <a:pt x="4839" y="3858"/>
                    <a:pt x="4874" y="3823"/>
                    <a:pt x="4874" y="3797"/>
                  </a:cubicBezTo>
                  <a:lnTo>
                    <a:pt x="4874" y="3797"/>
                  </a:lnTo>
                  <a:cubicBezTo>
                    <a:pt x="4874" y="3832"/>
                    <a:pt x="4760" y="3876"/>
                    <a:pt x="4786" y="3938"/>
                  </a:cubicBezTo>
                  <a:lnTo>
                    <a:pt x="4839" y="3903"/>
                  </a:lnTo>
                  <a:lnTo>
                    <a:pt x="4839" y="3903"/>
                  </a:lnTo>
                  <a:cubicBezTo>
                    <a:pt x="4830" y="3964"/>
                    <a:pt x="4830" y="4053"/>
                    <a:pt x="4768" y="4106"/>
                  </a:cubicBezTo>
                  <a:cubicBezTo>
                    <a:pt x="4821" y="4097"/>
                    <a:pt x="4777" y="4088"/>
                    <a:pt x="4848" y="4070"/>
                  </a:cubicBezTo>
                  <a:lnTo>
                    <a:pt x="4848" y="4070"/>
                  </a:lnTo>
                  <a:cubicBezTo>
                    <a:pt x="4846" y="4071"/>
                    <a:pt x="4844" y="4071"/>
                    <a:pt x="4843" y="4071"/>
                  </a:cubicBezTo>
                  <a:cubicBezTo>
                    <a:pt x="4783" y="4071"/>
                    <a:pt x="4914" y="3933"/>
                    <a:pt x="4875" y="3933"/>
                  </a:cubicBezTo>
                  <a:cubicBezTo>
                    <a:pt x="4874" y="3933"/>
                    <a:pt x="4872" y="3933"/>
                    <a:pt x="4871" y="3934"/>
                  </a:cubicBezTo>
                  <a:lnTo>
                    <a:pt x="4871" y="3934"/>
                  </a:lnTo>
                  <a:cubicBezTo>
                    <a:pt x="4928" y="3913"/>
                    <a:pt x="4932" y="3864"/>
                    <a:pt x="4998" y="3823"/>
                  </a:cubicBezTo>
                  <a:cubicBezTo>
                    <a:pt x="4995" y="3823"/>
                    <a:pt x="4990" y="3825"/>
                    <a:pt x="4987" y="3825"/>
                  </a:cubicBezTo>
                  <a:cubicBezTo>
                    <a:pt x="4982" y="3825"/>
                    <a:pt x="4981" y="3818"/>
                    <a:pt x="4998" y="3779"/>
                  </a:cubicBezTo>
                  <a:cubicBezTo>
                    <a:pt x="4998" y="3779"/>
                    <a:pt x="4998" y="3770"/>
                    <a:pt x="4998" y="3761"/>
                  </a:cubicBezTo>
                  <a:cubicBezTo>
                    <a:pt x="4980" y="3779"/>
                    <a:pt x="4971" y="3788"/>
                    <a:pt x="4963" y="3788"/>
                  </a:cubicBezTo>
                  <a:cubicBezTo>
                    <a:pt x="4945" y="3744"/>
                    <a:pt x="4989" y="3655"/>
                    <a:pt x="4989" y="3620"/>
                  </a:cubicBezTo>
                  <a:cubicBezTo>
                    <a:pt x="4996" y="3611"/>
                    <a:pt x="5000" y="3608"/>
                    <a:pt x="5002" y="3608"/>
                  </a:cubicBezTo>
                  <a:cubicBezTo>
                    <a:pt x="5009" y="3608"/>
                    <a:pt x="5006" y="3630"/>
                    <a:pt x="5019" y="3630"/>
                  </a:cubicBezTo>
                  <a:cubicBezTo>
                    <a:pt x="5021" y="3630"/>
                    <a:pt x="5022" y="3629"/>
                    <a:pt x="5024" y="3629"/>
                  </a:cubicBezTo>
                  <a:cubicBezTo>
                    <a:pt x="5024" y="3611"/>
                    <a:pt x="5024" y="3585"/>
                    <a:pt x="5024" y="3567"/>
                  </a:cubicBezTo>
                  <a:cubicBezTo>
                    <a:pt x="5026" y="3567"/>
                    <a:pt x="5027" y="3568"/>
                    <a:pt x="5029" y="3568"/>
                  </a:cubicBezTo>
                  <a:cubicBezTo>
                    <a:pt x="5046" y="3568"/>
                    <a:pt x="5070" y="3543"/>
                    <a:pt x="5082" y="3543"/>
                  </a:cubicBezTo>
                  <a:cubicBezTo>
                    <a:pt x="5090" y="3543"/>
                    <a:pt x="5093" y="3552"/>
                    <a:pt x="5086" y="3585"/>
                  </a:cubicBezTo>
                  <a:lnTo>
                    <a:pt x="5113" y="3505"/>
                  </a:lnTo>
                  <a:cubicBezTo>
                    <a:pt x="5148" y="3470"/>
                    <a:pt x="5175" y="3408"/>
                    <a:pt x="5175" y="3364"/>
                  </a:cubicBezTo>
                  <a:cubicBezTo>
                    <a:pt x="5189" y="3336"/>
                    <a:pt x="5175" y="3292"/>
                    <a:pt x="5177" y="3292"/>
                  </a:cubicBezTo>
                  <a:cubicBezTo>
                    <a:pt x="5178" y="3292"/>
                    <a:pt x="5180" y="3295"/>
                    <a:pt x="5183" y="3302"/>
                  </a:cubicBezTo>
                  <a:lnTo>
                    <a:pt x="5192" y="3178"/>
                  </a:lnTo>
                  <a:lnTo>
                    <a:pt x="5201" y="3178"/>
                  </a:lnTo>
                  <a:cubicBezTo>
                    <a:pt x="5228" y="3117"/>
                    <a:pt x="5219" y="3055"/>
                    <a:pt x="5228" y="2984"/>
                  </a:cubicBezTo>
                  <a:cubicBezTo>
                    <a:pt x="5228" y="2922"/>
                    <a:pt x="5245" y="2852"/>
                    <a:pt x="5272" y="2781"/>
                  </a:cubicBezTo>
                  <a:cubicBezTo>
                    <a:pt x="5263" y="2737"/>
                    <a:pt x="5254" y="2693"/>
                    <a:pt x="5272" y="2631"/>
                  </a:cubicBezTo>
                  <a:lnTo>
                    <a:pt x="5289" y="2613"/>
                  </a:lnTo>
                  <a:cubicBezTo>
                    <a:pt x="5289" y="2560"/>
                    <a:pt x="5316" y="2454"/>
                    <a:pt x="5289" y="2428"/>
                  </a:cubicBezTo>
                  <a:cubicBezTo>
                    <a:pt x="5307" y="2410"/>
                    <a:pt x="5307" y="2393"/>
                    <a:pt x="5316" y="2357"/>
                  </a:cubicBezTo>
                  <a:cubicBezTo>
                    <a:pt x="5316" y="2331"/>
                    <a:pt x="5316" y="2296"/>
                    <a:pt x="5307" y="2260"/>
                  </a:cubicBezTo>
                  <a:cubicBezTo>
                    <a:pt x="5289" y="2190"/>
                    <a:pt x="5272" y="2119"/>
                    <a:pt x="5272" y="2066"/>
                  </a:cubicBezTo>
                  <a:lnTo>
                    <a:pt x="5236" y="2066"/>
                  </a:lnTo>
                  <a:cubicBezTo>
                    <a:pt x="5228" y="2004"/>
                    <a:pt x="5201" y="1942"/>
                    <a:pt x="5166" y="1872"/>
                  </a:cubicBezTo>
                  <a:lnTo>
                    <a:pt x="5139" y="1881"/>
                  </a:lnTo>
                  <a:cubicBezTo>
                    <a:pt x="5104" y="1828"/>
                    <a:pt x="5104" y="1713"/>
                    <a:pt x="5069" y="1607"/>
                  </a:cubicBezTo>
                  <a:cubicBezTo>
                    <a:pt x="5077" y="1607"/>
                    <a:pt x="5086" y="1633"/>
                    <a:pt x="5086" y="1660"/>
                  </a:cubicBezTo>
                  <a:cubicBezTo>
                    <a:pt x="5095" y="1624"/>
                    <a:pt x="5086" y="1589"/>
                    <a:pt x="5069" y="1554"/>
                  </a:cubicBezTo>
                  <a:cubicBezTo>
                    <a:pt x="5060" y="1527"/>
                    <a:pt x="5033" y="1492"/>
                    <a:pt x="5016" y="1466"/>
                  </a:cubicBezTo>
                  <a:cubicBezTo>
                    <a:pt x="4971" y="1413"/>
                    <a:pt x="4936" y="1360"/>
                    <a:pt x="4919" y="1298"/>
                  </a:cubicBezTo>
                  <a:cubicBezTo>
                    <a:pt x="4901" y="1280"/>
                    <a:pt x="4892" y="1262"/>
                    <a:pt x="4883" y="1236"/>
                  </a:cubicBezTo>
                  <a:lnTo>
                    <a:pt x="4883" y="1236"/>
                  </a:lnTo>
                  <a:cubicBezTo>
                    <a:pt x="4883" y="1236"/>
                    <a:pt x="4892" y="1245"/>
                    <a:pt x="4892" y="1245"/>
                  </a:cubicBezTo>
                  <a:cubicBezTo>
                    <a:pt x="4892" y="1236"/>
                    <a:pt x="4892" y="1236"/>
                    <a:pt x="4883" y="1236"/>
                  </a:cubicBezTo>
                  <a:cubicBezTo>
                    <a:pt x="4883" y="1233"/>
                    <a:pt x="4883" y="1230"/>
                    <a:pt x="4883" y="1227"/>
                  </a:cubicBezTo>
                  <a:lnTo>
                    <a:pt x="4883" y="1227"/>
                  </a:lnTo>
                  <a:cubicBezTo>
                    <a:pt x="4883" y="1227"/>
                    <a:pt x="4883" y="1227"/>
                    <a:pt x="4883" y="1227"/>
                  </a:cubicBezTo>
                  <a:cubicBezTo>
                    <a:pt x="4883" y="1227"/>
                    <a:pt x="4883" y="1226"/>
                    <a:pt x="4883" y="1226"/>
                  </a:cubicBezTo>
                  <a:lnTo>
                    <a:pt x="4883" y="1226"/>
                  </a:lnTo>
                  <a:cubicBezTo>
                    <a:pt x="4883" y="1226"/>
                    <a:pt x="4883" y="1227"/>
                    <a:pt x="4883" y="1227"/>
                  </a:cubicBezTo>
                  <a:lnTo>
                    <a:pt x="4883" y="1227"/>
                  </a:lnTo>
                  <a:cubicBezTo>
                    <a:pt x="4874" y="1209"/>
                    <a:pt x="4848" y="1174"/>
                    <a:pt x="4821" y="1156"/>
                  </a:cubicBezTo>
                  <a:lnTo>
                    <a:pt x="4848" y="1121"/>
                  </a:lnTo>
                  <a:lnTo>
                    <a:pt x="4839" y="1121"/>
                  </a:lnTo>
                  <a:cubicBezTo>
                    <a:pt x="4836" y="1107"/>
                    <a:pt x="4831" y="1101"/>
                    <a:pt x="4825" y="1101"/>
                  </a:cubicBezTo>
                  <a:cubicBezTo>
                    <a:pt x="4818" y="1101"/>
                    <a:pt x="4809" y="1114"/>
                    <a:pt x="4804" y="1130"/>
                  </a:cubicBezTo>
                  <a:cubicBezTo>
                    <a:pt x="4795" y="1121"/>
                    <a:pt x="4777" y="1112"/>
                    <a:pt x="4760" y="1103"/>
                  </a:cubicBezTo>
                  <a:cubicBezTo>
                    <a:pt x="4786" y="1051"/>
                    <a:pt x="4698" y="1042"/>
                    <a:pt x="4715" y="980"/>
                  </a:cubicBezTo>
                  <a:cubicBezTo>
                    <a:pt x="4698" y="980"/>
                    <a:pt x="4671" y="953"/>
                    <a:pt x="4636" y="927"/>
                  </a:cubicBezTo>
                  <a:cubicBezTo>
                    <a:pt x="4609" y="906"/>
                    <a:pt x="4581" y="886"/>
                    <a:pt x="4558" y="886"/>
                  </a:cubicBezTo>
                  <a:cubicBezTo>
                    <a:pt x="4551" y="886"/>
                    <a:pt x="4545" y="888"/>
                    <a:pt x="4539" y="892"/>
                  </a:cubicBezTo>
                  <a:cubicBezTo>
                    <a:pt x="4545" y="885"/>
                    <a:pt x="4542" y="879"/>
                    <a:pt x="4547" y="879"/>
                  </a:cubicBezTo>
                  <a:cubicBezTo>
                    <a:pt x="4548" y="879"/>
                    <a:pt x="4551" y="880"/>
                    <a:pt x="4556" y="883"/>
                  </a:cubicBezTo>
                  <a:cubicBezTo>
                    <a:pt x="4539" y="856"/>
                    <a:pt x="4512" y="821"/>
                    <a:pt x="4477" y="812"/>
                  </a:cubicBezTo>
                  <a:lnTo>
                    <a:pt x="4495" y="768"/>
                  </a:lnTo>
                  <a:cubicBezTo>
                    <a:pt x="4468" y="759"/>
                    <a:pt x="4433" y="750"/>
                    <a:pt x="4406" y="750"/>
                  </a:cubicBezTo>
                  <a:cubicBezTo>
                    <a:pt x="4392" y="708"/>
                    <a:pt x="4384" y="683"/>
                    <a:pt x="4407" y="683"/>
                  </a:cubicBezTo>
                  <a:cubicBezTo>
                    <a:pt x="4413" y="683"/>
                    <a:pt x="4422" y="685"/>
                    <a:pt x="4433" y="688"/>
                  </a:cubicBezTo>
                  <a:cubicBezTo>
                    <a:pt x="4318" y="644"/>
                    <a:pt x="4353" y="636"/>
                    <a:pt x="4247" y="600"/>
                  </a:cubicBezTo>
                  <a:lnTo>
                    <a:pt x="4265" y="583"/>
                  </a:lnTo>
                  <a:cubicBezTo>
                    <a:pt x="4239" y="565"/>
                    <a:pt x="4168" y="556"/>
                    <a:pt x="4168" y="530"/>
                  </a:cubicBezTo>
                  <a:cubicBezTo>
                    <a:pt x="4133" y="432"/>
                    <a:pt x="3841" y="300"/>
                    <a:pt x="3674" y="176"/>
                  </a:cubicBezTo>
                  <a:cubicBezTo>
                    <a:pt x="3674" y="196"/>
                    <a:pt x="3670" y="203"/>
                    <a:pt x="3664" y="203"/>
                  </a:cubicBezTo>
                  <a:cubicBezTo>
                    <a:pt x="3656" y="203"/>
                    <a:pt x="3644" y="191"/>
                    <a:pt x="3629" y="176"/>
                  </a:cubicBezTo>
                  <a:cubicBezTo>
                    <a:pt x="3617" y="164"/>
                    <a:pt x="3596" y="148"/>
                    <a:pt x="3582" y="148"/>
                  </a:cubicBezTo>
                  <a:cubicBezTo>
                    <a:pt x="3575" y="148"/>
                    <a:pt x="3570" y="151"/>
                    <a:pt x="3568" y="159"/>
                  </a:cubicBezTo>
                  <a:cubicBezTo>
                    <a:pt x="3559" y="141"/>
                    <a:pt x="3532" y="123"/>
                    <a:pt x="3576" y="115"/>
                  </a:cubicBezTo>
                  <a:cubicBezTo>
                    <a:pt x="3481" y="100"/>
                    <a:pt x="3441" y="55"/>
                    <a:pt x="3385" y="55"/>
                  </a:cubicBezTo>
                  <a:cubicBezTo>
                    <a:pt x="3373" y="55"/>
                    <a:pt x="3361" y="57"/>
                    <a:pt x="3347" y="62"/>
                  </a:cubicBezTo>
                  <a:cubicBezTo>
                    <a:pt x="3338" y="44"/>
                    <a:pt x="3373" y="44"/>
                    <a:pt x="3364" y="35"/>
                  </a:cubicBezTo>
                  <a:cubicBezTo>
                    <a:pt x="3356" y="35"/>
                    <a:pt x="3329" y="35"/>
                    <a:pt x="3320" y="26"/>
                  </a:cubicBezTo>
                  <a:cubicBezTo>
                    <a:pt x="3311" y="9"/>
                    <a:pt x="3338" y="17"/>
                    <a:pt x="3356" y="9"/>
                  </a:cubicBezTo>
                  <a:cubicBezTo>
                    <a:pt x="3336" y="4"/>
                    <a:pt x="3319" y="2"/>
                    <a:pt x="3305" y="2"/>
                  </a:cubicBezTo>
                  <a:cubicBezTo>
                    <a:pt x="3240" y="2"/>
                    <a:pt x="3220" y="45"/>
                    <a:pt x="3206" y="88"/>
                  </a:cubicBezTo>
                  <a:cubicBezTo>
                    <a:pt x="3188" y="70"/>
                    <a:pt x="3170" y="62"/>
                    <a:pt x="3144" y="53"/>
                  </a:cubicBezTo>
                  <a:cubicBezTo>
                    <a:pt x="3126" y="53"/>
                    <a:pt x="3108" y="62"/>
                    <a:pt x="3091" y="79"/>
                  </a:cubicBezTo>
                  <a:cubicBezTo>
                    <a:pt x="3073" y="53"/>
                    <a:pt x="3047" y="35"/>
                    <a:pt x="3108" y="35"/>
                  </a:cubicBezTo>
                  <a:cubicBezTo>
                    <a:pt x="3083" y="29"/>
                    <a:pt x="2982" y="0"/>
                    <a:pt x="29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1" name="Google Shape;6981;p29"/>
            <p:cNvSpPr/>
            <p:nvPr/>
          </p:nvSpPr>
          <p:spPr>
            <a:xfrm>
              <a:off x="3131480" y="3130120"/>
              <a:ext cx="129" cy="193"/>
            </a:xfrm>
            <a:custGeom>
              <a:avLst/>
              <a:gdLst/>
              <a:ahLst/>
              <a:cxnLst/>
              <a:rect l="l" t="t" r="r" b="b"/>
              <a:pathLst>
                <a:path w="10" h="18" extrusionOk="0">
                  <a:moveTo>
                    <a:pt x="9" y="0"/>
                  </a:moveTo>
                  <a:cubicBezTo>
                    <a:pt x="0" y="0"/>
                    <a:pt x="0" y="9"/>
                    <a:pt x="9" y="18"/>
                  </a:cubicBezTo>
                  <a:cubicBezTo>
                    <a:pt x="9" y="9"/>
                    <a:pt x="9" y="9"/>
                    <a:pt x="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2" name="Google Shape;6982;p29"/>
            <p:cNvSpPr/>
            <p:nvPr/>
          </p:nvSpPr>
          <p:spPr>
            <a:xfrm>
              <a:off x="3101261" y="3141294"/>
              <a:ext cx="129" cy="107"/>
            </a:xfrm>
            <a:custGeom>
              <a:avLst/>
              <a:gdLst/>
              <a:ahLst/>
              <a:cxnLst/>
              <a:rect l="l" t="t" r="r" b="b"/>
              <a:pathLst>
                <a:path w="10" h="10" extrusionOk="0">
                  <a:moveTo>
                    <a:pt x="0" y="0"/>
                  </a:moveTo>
                  <a:cubicBezTo>
                    <a:pt x="0" y="9"/>
                    <a:pt x="9" y="9"/>
                    <a:pt x="9" y="9"/>
                  </a:cubicBezTo>
                  <a:lnTo>
                    <a:pt x="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3" name="Google Shape;6983;p29"/>
            <p:cNvSpPr/>
            <p:nvPr/>
          </p:nvSpPr>
          <p:spPr>
            <a:xfrm>
              <a:off x="3155874" y="3150569"/>
              <a:ext cx="129" cy="386"/>
            </a:xfrm>
            <a:custGeom>
              <a:avLst/>
              <a:gdLst/>
              <a:ahLst/>
              <a:cxnLst/>
              <a:rect l="l" t="t" r="r" b="b"/>
              <a:pathLst>
                <a:path w="10" h="36" extrusionOk="0">
                  <a:moveTo>
                    <a:pt x="10" y="1"/>
                  </a:moveTo>
                  <a:cubicBezTo>
                    <a:pt x="1" y="1"/>
                    <a:pt x="1" y="9"/>
                    <a:pt x="1" y="36"/>
                  </a:cubicBezTo>
                  <a:cubicBezTo>
                    <a:pt x="1" y="18"/>
                    <a:pt x="10" y="9"/>
                    <a:pt x="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4" name="Google Shape;6984;p29"/>
            <p:cNvSpPr/>
            <p:nvPr/>
          </p:nvSpPr>
          <p:spPr>
            <a:xfrm>
              <a:off x="3155086" y="3169796"/>
              <a:ext cx="465" cy="665"/>
            </a:xfrm>
            <a:custGeom>
              <a:avLst/>
              <a:gdLst/>
              <a:ahLst/>
              <a:cxnLst/>
              <a:rect l="l" t="t" r="r" b="b"/>
              <a:pathLst>
                <a:path w="36" h="62" extrusionOk="0">
                  <a:moveTo>
                    <a:pt x="35" y="0"/>
                  </a:moveTo>
                  <a:lnTo>
                    <a:pt x="35" y="0"/>
                  </a:lnTo>
                  <a:cubicBezTo>
                    <a:pt x="27" y="27"/>
                    <a:pt x="18" y="35"/>
                    <a:pt x="0" y="44"/>
                  </a:cubicBezTo>
                  <a:cubicBezTo>
                    <a:pt x="7" y="44"/>
                    <a:pt x="20" y="44"/>
                    <a:pt x="20" y="53"/>
                  </a:cubicBezTo>
                  <a:lnTo>
                    <a:pt x="20" y="53"/>
                  </a:lnTo>
                  <a:lnTo>
                    <a:pt x="35" y="0"/>
                  </a:lnTo>
                  <a:close/>
                  <a:moveTo>
                    <a:pt x="20" y="53"/>
                  </a:moveTo>
                  <a:lnTo>
                    <a:pt x="18" y="62"/>
                  </a:lnTo>
                  <a:cubicBezTo>
                    <a:pt x="19" y="58"/>
                    <a:pt x="20" y="56"/>
                    <a:pt x="20" y="5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5" name="Google Shape;6985;p29"/>
            <p:cNvSpPr/>
            <p:nvPr/>
          </p:nvSpPr>
          <p:spPr>
            <a:xfrm>
              <a:off x="3149146" y="3173323"/>
              <a:ext cx="530" cy="450"/>
            </a:xfrm>
            <a:custGeom>
              <a:avLst/>
              <a:gdLst/>
              <a:ahLst/>
              <a:cxnLst/>
              <a:rect l="l" t="t" r="r" b="b"/>
              <a:pathLst>
                <a:path w="41" h="42" extrusionOk="0">
                  <a:moveTo>
                    <a:pt x="31" y="1"/>
                  </a:moveTo>
                  <a:cubicBezTo>
                    <a:pt x="29" y="1"/>
                    <a:pt x="25" y="3"/>
                    <a:pt x="19" y="7"/>
                  </a:cubicBezTo>
                  <a:cubicBezTo>
                    <a:pt x="19" y="15"/>
                    <a:pt x="10" y="24"/>
                    <a:pt x="1" y="33"/>
                  </a:cubicBezTo>
                  <a:lnTo>
                    <a:pt x="19" y="42"/>
                  </a:lnTo>
                  <a:cubicBezTo>
                    <a:pt x="32" y="21"/>
                    <a:pt x="41" y="1"/>
                    <a:pt x="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6" name="Google Shape;6986;p29"/>
            <p:cNvSpPr/>
            <p:nvPr/>
          </p:nvSpPr>
          <p:spPr>
            <a:xfrm>
              <a:off x="3153033" y="3170246"/>
              <a:ext cx="801" cy="772"/>
            </a:xfrm>
            <a:custGeom>
              <a:avLst/>
              <a:gdLst/>
              <a:ahLst/>
              <a:cxnLst/>
              <a:rect l="l" t="t" r="r" b="b"/>
              <a:pathLst>
                <a:path w="62" h="72" extrusionOk="0">
                  <a:moveTo>
                    <a:pt x="54" y="1"/>
                  </a:moveTo>
                  <a:cubicBezTo>
                    <a:pt x="33" y="1"/>
                    <a:pt x="24" y="32"/>
                    <a:pt x="0" y="64"/>
                  </a:cubicBezTo>
                  <a:lnTo>
                    <a:pt x="9" y="64"/>
                  </a:lnTo>
                  <a:cubicBezTo>
                    <a:pt x="14" y="70"/>
                    <a:pt x="19" y="72"/>
                    <a:pt x="23" y="72"/>
                  </a:cubicBezTo>
                  <a:cubicBezTo>
                    <a:pt x="39" y="72"/>
                    <a:pt x="48" y="37"/>
                    <a:pt x="62" y="2"/>
                  </a:cubicBezTo>
                  <a:cubicBezTo>
                    <a:pt x="59" y="1"/>
                    <a:pt x="57" y="1"/>
                    <a:pt x="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7" name="Google Shape;6987;p29"/>
            <p:cNvSpPr/>
            <p:nvPr/>
          </p:nvSpPr>
          <p:spPr>
            <a:xfrm>
              <a:off x="3152684" y="3171018"/>
              <a:ext cx="362" cy="407"/>
            </a:xfrm>
            <a:custGeom>
              <a:avLst/>
              <a:gdLst/>
              <a:ahLst/>
              <a:cxnLst/>
              <a:rect l="l" t="t" r="r" b="b"/>
              <a:pathLst>
                <a:path w="28" h="38" extrusionOk="0">
                  <a:moveTo>
                    <a:pt x="27" y="1"/>
                  </a:moveTo>
                  <a:lnTo>
                    <a:pt x="27" y="1"/>
                  </a:lnTo>
                  <a:cubicBezTo>
                    <a:pt x="18" y="10"/>
                    <a:pt x="9" y="27"/>
                    <a:pt x="1" y="36"/>
                  </a:cubicBezTo>
                  <a:cubicBezTo>
                    <a:pt x="2" y="37"/>
                    <a:pt x="3" y="38"/>
                    <a:pt x="4" y="38"/>
                  </a:cubicBezTo>
                  <a:cubicBezTo>
                    <a:pt x="12" y="38"/>
                    <a:pt x="19" y="16"/>
                    <a:pt x="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8" name="Google Shape;6988;p29"/>
            <p:cNvSpPr/>
            <p:nvPr/>
          </p:nvSpPr>
          <p:spPr>
            <a:xfrm>
              <a:off x="3156907" y="3166289"/>
              <a:ext cx="607" cy="793"/>
            </a:xfrm>
            <a:custGeom>
              <a:avLst/>
              <a:gdLst/>
              <a:ahLst/>
              <a:cxnLst/>
              <a:rect l="l" t="t" r="r" b="b"/>
              <a:pathLst>
                <a:path w="47" h="74" extrusionOk="0">
                  <a:moveTo>
                    <a:pt x="34" y="0"/>
                  </a:moveTo>
                  <a:cubicBezTo>
                    <a:pt x="30" y="0"/>
                    <a:pt x="24" y="10"/>
                    <a:pt x="18" y="36"/>
                  </a:cubicBezTo>
                  <a:cubicBezTo>
                    <a:pt x="0" y="53"/>
                    <a:pt x="44" y="62"/>
                    <a:pt x="27" y="71"/>
                  </a:cubicBezTo>
                  <a:cubicBezTo>
                    <a:pt x="29" y="73"/>
                    <a:pt x="31" y="74"/>
                    <a:pt x="32" y="74"/>
                  </a:cubicBezTo>
                  <a:cubicBezTo>
                    <a:pt x="47" y="74"/>
                    <a:pt x="45" y="0"/>
                    <a:pt x="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9" name="Google Shape;6989;p29"/>
            <p:cNvSpPr/>
            <p:nvPr/>
          </p:nvSpPr>
          <p:spPr>
            <a:xfrm>
              <a:off x="3152568" y="3169796"/>
              <a:ext cx="478" cy="386"/>
            </a:xfrm>
            <a:custGeom>
              <a:avLst/>
              <a:gdLst/>
              <a:ahLst/>
              <a:cxnLst/>
              <a:rect l="l" t="t" r="r" b="b"/>
              <a:pathLst>
                <a:path w="37" h="36" extrusionOk="0">
                  <a:moveTo>
                    <a:pt x="27" y="0"/>
                  </a:moveTo>
                  <a:lnTo>
                    <a:pt x="1" y="27"/>
                  </a:lnTo>
                  <a:lnTo>
                    <a:pt x="36" y="35"/>
                  </a:lnTo>
                  <a:lnTo>
                    <a:pt x="2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0" name="Google Shape;6990;p29"/>
            <p:cNvSpPr/>
            <p:nvPr/>
          </p:nvSpPr>
          <p:spPr>
            <a:xfrm>
              <a:off x="3154402" y="3167329"/>
              <a:ext cx="568" cy="772"/>
            </a:xfrm>
            <a:custGeom>
              <a:avLst/>
              <a:gdLst/>
              <a:ahLst/>
              <a:cxnLst/>
              <a:rect l="l" t="t" r="r" b="b"/>
              <a:pathLst>
                <a:path w="44" h="72" extrusionOk="0">
                  <a:moveTo>
                    <a:pt x="35" y="0"/>
                  </a:moveTo>
                  <a:lnTo>
                    <a:pt x="0" y="53"/>
                  </a:lnTo>
                  <a:cubicBezTo>
                    <a:pt x="6" y="53"/>
                    <a:pt x="8" y="57"/>
                    <a:pt x="6" y="62"/>
                  </a:cubicBezTo>
                  <a:lnTo>
                    <a:pt x="6" y="62"/>
                  </a:lnTo>
                  <a:cubicBezTo>
                    <a:pt x="23" y="35"/>
                    <a:pt x="43" y="0"/>
                    <a:pt x="35" y="0"/>
                  </a:cubicBezTo>
                  <a:close/>
                  <a:moveTo>
                    <a:pt x="6" y="62"/>
                  </a:moveTo>
                  <a:lnTo>
                    <a:pt x="6" y="62"/>
                  </a:lnTo>
                  <a:cubicBezTo>
                    <a:pt x="4" y="65"/>
                    <a:pt x="2" y="68"/>
                    <a:pt x="0" y="71"/>
                  </a:cubicBezTo>
                  <a:cubicBezTo>
                    <a:pt x="3" y="68"/>
                    <a:pt x="5" y="64"/>
                    <a:pt x="6" y="6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1" name="Google Shape;6991;p29"/>
            <p:cNvSpPr/>
            <p:nvPr/>
          </p:nvSpPr>
          <p:spPr>
            <a:xfrm>
              <a:off x="3154169" y="3168091"/>
              <a:ext cx="245" cy="579"/>
            </a:xfrm>
            <a:custGeom>
              <a:avLst/>
              <a:gdLst/>
              <a:ahLst/>
              <a:cxnLst/>
              <a:rect l="l" t="t" r="r" b="b"/>
              <a:pathLst>
                <a:path w="19" h="54" extrusionOk="0">
                  <a:moveTo>
                    <a:pt x="18" y="0"/>
                  </a:moveTo>
                  <a:lnTo>
                    <a:pt x="18" y="0"/>
                  </a:lnTo>
                  <a:cubicBezTo>
                    <a:pt x="9" y="18"/>
                    <a:pt x="0" y="35"/>
                    <a:pt x="0" y="53"/>
                  </a:cubicBezTo>
                  <a:cubicBezTo>
                    <a:pt x="9" y="44"/>
                    <a:pt x="18" y="18"/>
                    <a:pt x="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2" name="Google Shape;6992;p29"/>
            <p:cNvSpPr/>
            <p:nvPr/>
          </p:nvSpPr>
          <p:spPr>
            <a:xfrm>
              <a:off x="3153033" y="3168745"/>
              <a:ext cx="581" cy="493"/>
            </a:xfrm>
            <a:custGeom>
              <a:avLst/>
              <a:gdLst/>
              <a:ahLst/>
              <a:cxnLst/>
              <a:rect l="l" t="t" r="r" b="b"/>
              <a:pathLst>
                <a:path w="45" h="46" extrusionOk="0">
                  <a:moveTo>
                    <a:pt x="44" y="1"/>
                  </a:moveTo>
                  <a:lnTo>
                    <a:pt x="0" y="45"/>
                  </a:lnTo>
                  <a:lnTo>
                    <a:pt x="18" y="36"/>
                  </a:lnTo>
                  <a:lnTo>
                    <a:pt x="4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3" name="Google Shape;6993;p29"/>
            <p:cNvSpPr/>
            <p:nvPr/>
          </p:nvSpPr>
          <p:spPr>
            <a:xfrm>
              <a:off x="3157591" y="3159727"/>
              <a:ext cx="232" cy="815"/>
            </a:xfrm>
            <a:custGeom>
              <a:avLst/>
              <a:gdLst/>
              <a:ahLst/>
              <a:cxnLst/>
              <a:rect l="l" t="t" r="r" b="b"/>
              <a:pathLst>
                <a:path w="18" h="76" extrusionOk="0">
                  <a:moveTo>
                    <a:pt x="13" y="1"/>
                  </a:moveTo>
                  <a:cubicBezTo>
                    <a:pt x="6" y="1"/>
                    <a:pt x="0" y="17"/>
                    <a:pt x="0" y="38"/>
                  </a:cubicBezTo>
                  <a:cubicBezTo>
                    <a:pt x="0" y="54"/>
                    <a:pt x="0" y="75"/>
                    <a:pt x="12" y="75"/>
                  </a:cubicBezTo>
                  <a:cubicBezTo>
                    <a:pt x="13" y="75"/>
                    <a:pt x="16" y="75"/>
                    <a:pt x="18" y="74"/>
                  </a:cubicBezTo>
                  <a:lnTo>
                    <a:pt x="18" y="3"/>
                  </a:lnTo>
                  <a:cubicBezTo>
                    <a:pt x="16" y="1"/>
                    <a:pt x="15" y="1"/>
                    <a:pt x="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4" name="Google Shape;6994;p29"/>
            <p:cNvSpPr/>
            <p:nvPr/>
          </p:nvSpPr>
          <p:spPr>
            <a:xfrm>
              <a:off x="3155874" y="3162021"/>
              <a:ext cx="581" cy="397"/>
            </a:xfrm>
            <a:custGeom>
              <a:avLst/>
              <a:gdLst/>
              <a:ahLst/>
              <a:cxnLst/>
              <a:rect l="l" t="t" r="r" b="b"/>
              <a:pathLst>
                <a:path w="45" h="37" extrusionOk="0">
                  <a:moveTo>
                    <a:pt x="1" y="1"/>
                  </a:moveTo>
                  <a:lnTo>
                    <a:pt x="10" y="36"/>
                  </a:lnTo>
                  <a:cubicBezTo>
                    <a:pt x="27" y="27"/>
                    <a:pt x="27" y="27"/>
                    <a:pt x="45" y="19"/>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5" name="Google Shape;6995;p29"/>
            <p:cNvSpPr/>
            <p:nvPr/>
          </p:nvSpPr>
          <p:spPr>
            <a:xfrm>
              <a:off x="3156106" y="3159834"/>
              <a:ext cx="465" cy="826"/>
            </a:xfrm>
            <a:custGeom>
              <a:avLst/>
              <a:gdLst/>
              <a:ahLst/>
              <a:cxnLst/>
              <a:rect l="l" t="t" r="r" b="b"/>
              <a:pathLst>
                <a:path w="36" h="77" extrusionOk="0">
                  <a:moveTo>
                    <a:pt x="13" y="0"/>
                  </a:moveTo>
                  <a:cubicBezTo>
                    <a:pt x="10" y="0"/>
                    <a:pt x="6" y="10"/>
                    <a:pt x="0" y="37"/>
                  </a:cubicBezTo>
                  <a:cubicBezTo>
                    <a:pt x="13" y="43"/>
                    <a:pt x="12" y="76"/>
                    <a:pt x="20" y="76"/>
                  </a:cubicBezTo>
                  <a:cubicBezTo>
                    <a:pt x="23" y="76"/>
                    <a:pt x="28" y="70"/>
                    <a:pt x="36" y="55"/>
                  </a:cubicBezTo>
                  <a:cubicBezTo>
                    <a:pt x="24" y="49"/>
                    <a:pt x="20" y="0"/>
                    <a:pt x="1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6" name="Google Shape;6996;p29"/>
            <p:cNvSpPr/>
            <p:nvPr/>
          </p:nvSpPr>
          <p:spPr>
            <a:xfrm>
              <a:off x="3157023" y="3149722"/>
              <a:ext cx="917" cy="97"/>
            </a:xfrm>
            <a:custGeom>
              <a:avLst/>
              <a:gdLst/>
              <a:ahLst/>
              <a:cxnLst/>
              <a:rect l="l" t="t" r="r" b="b"/>
              <a:pathLst>
                <a:path w="71" h="9" extrusionOk="0">
                  <a:moveTo>
                    <a:pt x="0" y="0"/>
                  </a:moveTo>
                  <a:lnTo>
                    <a:pt x="9" y="9"/>
                  </a:lnTo>
                  <a:lnTo>
                    <a:pt x="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7" name="Google Shape;6997;p29"/>
            <p:cNvSpPr/>
            <p:nvPr/>
          </p:nvSpPr>
          <p:spPr>
            <a:xfrm>
              <a:off x="3150863" y="3141562"/>
              <a:ext cx="969" cy="890"/>
            </a:xfrm>
            <a:custGeom>
              <a:avLst/>
              <a:gdLst/>
              <a:ahLst/>
              <a:cxnLst/>
              <a:rect l="l" t="t" r="r" b="b"/>
              <a:pathLst>
                <a:path w="75" h="83" extrusionOk="0">
                  <a:moveTo>
                    <a:pt x="23" y="0"/>
                  </a:moveTo>
                  <a:cubicBezTo>
                    <a:pt x="17" y="0"/>
                    <a:pt x="10" y="6"/>
                    <a:pt x="0" y="19"/>
                  </a:cubicBezTo>
                  <a:cubicBezTo>
                    <a:pt x="11" y="52"/>
                    <a:pt x="20" y="58"/>
                    <a:pt x="29" y="58"/>
                  </a:cubicBezTo>
                  <a:cubicBezTo>
                    <a:pt x="34" y="58"/>
                    <a:pt x="39" y="55"/>
                    <a:pt x="43" y="55"/>
                  </a:cubicBezTo>
                  <a:cubicBezTo>
                    <a:pt x="50" y="55"/>
                    <a:pt x="56" y="60"/>
                    <a:pt x="62" y="81"/>
                  </a:cubicBezTo>
                  <a:cubicBezTo>
                    <a:pt x="63" y="82"/>
                    <a:pt x="64" y="82"/>
                    <a:pt x="65" y="82"/>
                  </a:cubicBezTo>
                  <a:cubicBezTo>
                    <a:pt x="75" y="82"/>
                    <a:pt x="50" y="36"/>
                    <a:pt x="66" y="36"/>
                  </a:cubicBezTo>
                  <a:cubicBezTo>
                    <a:pt x="68" y="36"/>
                    <a:pt x="69" y="36"/>
                    <a:pt x="71" y="37"/>
                  </a:cubicBezTo>
                  <a:cubicBezTo>
                    <a:pt x="44" y="15"/>
                    <a:pt x="33" y="0"/>
                    <a:pt x="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8" name="Google Shape;6998;p29"/>
            <p:cNvSpPr/>
            <p:nvPr/>
          </p:nvSpPr>
          <p:spPr>
            <a:xfrm>
              <a:off x="3151767" y="3141958"/>
              <a:ext cx="245" cy="193"/>
            </a:xfrm>
            <a:custGeom>
              <a:avLst/>
              <a:gdLst/>
              <a:ahLst/>
              <a:cxnLst/>
              <a:rect l="l" t="t" r="r" b="b"/>
              <a:pathLst>
                <a:path w="19" h="18" extrusionOk="0">
                  <a:moveTo>
                    <a:pt x="1" y="0"/>
                  </a:moveTo>
                  <a:cubicBezTo>
                    <a:pt x="1" y="9"/>
                    <a:pt x="10" y="9"/>
                    <a:pt x="19" y="18"/>
                  </a:cubicBezTo>
                  <a:cubicBezTo>
                    <a:pt x="10" y="9"/>
                    <a:pt x="1" y="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9" name="Google Shape;6999;p29"/>
            <p:cNvSpPr/>
            <p:nvPr/>
          </p:nvSpPr>
          <p:spPr>
            <a:xfrm>
              <a:off x="3123951" y="3183618"/>
              <a:ext cx="697" cy="193"/>
            </a:xfrm>
            <a:custGeom>
              <a:avLst/>
              <a:gdLst/>
              <a:ahLst/>
              <a:cxnLst/>
              <a:rect l="l" t="t" r="r" b="b"/>
              <a:pathLst>
                <a:path w="54" h="18" extrusionOk="0">
                  <a:moveTo>
                    <a:pt x="0" y="0"/>
                  </a:moveTo>
                  <a:lnTo>
                    <a:pt x="53" y="18"/>
                  </a:lnTo>
                  <a:lnTo>
                    <a:pt x="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0" name="Google Shape;7000;p29"/>
            <p:cNvSpPr/>
            <p:nvPr/>
          </p:nvSpPr>
          <p:spPr>
            <a:xfrm>
              <a:off x="3125320" y="3183146"/>
              <a:ext cx="581" cy="483"/>
            </a:xfrm>
            <a:custGeom>
              <a:avLst/>
              <a:gdLst/>
              <a:ahLst/>
              <a:cxnLst/>
              <a:rect l="l" t="t" r="r" b="b"/>
              <a:pathLst>
                <a:path w="45" h="45" extrusionOk="0">
                  <a:moveTo>
                    <a:pt x="0" y="0"/>
                  </a:moveTo>
                  <a:lnTo>
                    <a:pt x="9" y="44"/>
                  </a:lnTo>
                  <a:lnTo>
                    <a:pt x="45" y="9"/>
                  </a:lnTo>
                  <a:cubicBezTo>
                    <a:pt x="36" y="9"/>
                    <a:pt x="27" y="11"/>
                    <a:pt x="19" y="11"/>
                  </a:cubicBezTo>
                  <a:cubicBezTo>
                    <a:pt x="11" y="11"/>
                    <a:pt x="5" y="9"/>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1" name="Google Shape;7001;p29"/>
            <p:cNvSpPr/>
            <p:nvPr/>
          </p:nvSpPr>
          <p:spPr>
            <a:xfrm>
              <a:off x="3117339" y="3131847"/>
              <a:ext cx="581" cy="172"/>
            </a:xfrm>
            <a:custGeom>
              <a:avLst/>
              <a:gdLst/>
              <a:ahLst/>
              <a:cxnLst/>
              <a:rect l="l" t="t" r="r" b="b"/>
              <a:pathLst>
                <a:path w="45" h="16" extrusionOk="0">
                  <a:moveTo>
                    <a:pt x="26" y="0"/>
                  </a:moveTo>
                  <a:cubicBezTo>
                    <a:pt x="18" y="0"/>
                    <a:pt x="9" y="3"/>
                    <a:pt x="0" y="7"/>
                  </a:cubicBezTo>
                  <a:lnTo>
                    <a:pt x="45" y="16"/>
                  </a:lnTo>
                  <a:lnTo>
                    <a:pt x="45" y="7"/>
                  </a:lnTo>
                  <a:cubicBezTo>
                    <a:pt x="40" y="3"/>
                    <a:pt x="33" y="0"/>
                    <a:pt x="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2" name="Google Shape;7002;p29"/>
            <p:cNvSpPr/>
            <p:nvPr/>
          </p:nvSpPr>
          <p:spPr>
            <a:xfrm>
              <a:off x="3109810" y="3134281"/>
              <a:ext cx="465" cy="300"/>
            </a:xfrm>
            <a:custGeom>
              <a:avLst/>
              <a:gdLst/>
              <a:ahLst/>
              <a:cxnLst/>
              <a:rect l="l" t="t" r="r" b="b"/>
              <a:pathLst>
                <a:path w="36" h="28" extrusionOk="0">
                  <a:moveTo>
                    <a:pt x="1" y="1"/>
                  </a:moveTo>
                  <a:lnTo>
                    <a:pt x="27" y="27"/>
                  </a:lnTo>
                  <a:lnTo>
                    <a:pt x="36" y="19"/>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3" name="Google Shape;7003;p29"/>
            <p:cNvSpPr/>
            <p:nvPr/>
          </p:nvSpPr>
          <p:spPr>
            <a:xfrm>
              <a:off x="3104722" y="3137980"/>
              <a:ext cx="994" cy="579"/>
            </a:xfrm>
            <a:custGeom>
              <a:avLst/>
              <a:gdLst/>
              <a:ahLst/>
              <a:cxnLst/>
              <a:rect l="l" t="t" r="r" b="b"/>
              <a:pathLst>
                <a:path w="77" h="54" extrusionOk="0">
                  <a:moveTo>
                    <a:pt x="77" y="0"/>
                  </a:moveTo>
                  <a:lnTo>
                    <a:pt x="77" y="0"/>
                  </a:lnTo>
                  <a:cubicBezTo>
                    <a:pt x="74" y="3"/>
                    <a:pt x="71" y="6"/>
                    <a:pt x="68" y="10"/>
                  </a:cubicBezTo>
                  <a:lnTo>
                    <a:pt x="68" y="10"/>
                  </a:lnTo>
                  <a:cubicBezTo>
                    <a:pt x="71" y="7"/>
                    <a:pt x="74" y="4"/>
                    <a:pt x="77" y="0"/>
                  </a:cubicBezTo>
                  <a:close/>
                  <a:moveTo>
                    <a:pt x="68" y="10"/>
                  </a:moveTo>
                  <a:cubicBezTo>
                    <a:pt x="41" y="34"/>
                    <a:pt x="1" y="29"/>
                    <a:pt x="33" y="53"/>
                  </a:cubicBezTo>
                  <a:cubicBezTo>
                    <a:pt x="47" y="39"/>
                    <a:pt x="56" y="24"/>
                    <a:pt x="68" y="1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04" name="Google Shape;7004;p29"/>
          <p:cNvSpPr/>
          <p:nvPr/>
        </p:nvSpPr>
        <p:spPr>
          <a:xfrm>
            <a:off x="1238991" y="4326764"/>
            <a:ext cx="1439" cy="3887"/>
          </a:xfrm>
          <a:custGeom>
            <a:avLst/>
            <a:gdLst/>
            <a:ahLst/>
            <a:cxnLst/>
            <a:rect l="l" t="t" r="r" b="b"/>
            <a:pathLst>
              <a:path w="10" h="27" extrusionOk="0">
                <a:moveTo>
                  <a:pt x="9" y="0"/>
                </a:moveTo>
                <a:cubicBezTo>
                  <a:pt x="1" y="18"/>
                  <a:pt x="1" y="18"/>
                  <a:pt x="9" y="27"/>
                </a:cubicBezTo>
                <a:cubicBezTo>
                  <a:pt x="9" y="18"/>
                  <a:pt x="9" y="9"/>
                  <a:pt x="9" y="0"/>
                </a:cubicBezTo>
                <a:close/>
              </a:path>
            </a:pathLst>
          </a:custGeom>
          <a:solidFill>
            <a:srgbClr val="F89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05" name="Google Shape;7005;p29"/>
          <p:cNvGrpSpPr/>
          <p:nvPr/>
        </p:nvGrpSpPr>
        <p:grpSpPr>
          <a:xfrm>
            <a:off x="459150" y="4330650"/>
            <a:ext cx="395315" cy="324950"/>
            <a:chOff x="3065444" y="3127665"/>
            <a:chExt cx="68656" cy="56435"/>
          </a:xfrm>
        </p:grpSpPr>
        <p:sp>
          <p:nvSpPr>
            <p:cNvPr id="7006" name="Google Shape;7006;p29"/>
            <p:cNvSpPr/>
            <p:nvPr/>
          </p:nvSpPr>
          <p:spPr>
            <a:xfrm>
              <a:off x="3067265" y="3128694"/>
              <a:ext cx="64330" cy="53323"/>
            </a:xfrm>
            <a:custGeom>
              <a:avLst/>
              <a:gdLst/>
              <a:ahLst/>
              <a:cxnLst/>
              <a:rect l="l" t="t" r="r" b="b"/>
              <a:pathLst>
                <a:path w="4981" h="4973" extrusionOk="0">
                  <a:moveTo>
                    <a:pt x="2491" y="787"/>
                  </a:moveTo>
                  <a:cubicBezTo>
                    <a:pt x="3427" y="787"/>
                    <a:pt x="4195" y="1546"/>
                    <a:pt x="4195" y="2491"/>
                  </a:cubicBezTo>
                  <a:cubicBezTo>
                    <a:pt x="4195" y="3427"/>
                    <a:pt x="3427" y="4186"/>
                    <a:pt x="2491" y="4186"/>
                  </a:cubicBezTo>
                  <a:cubicBezTo>
                    <a:pt x="1555" y="4186"/>
                    <a:pt x="786" y="3427"/>
                    <a:pt x="786" y="2491"/>
                  </a:cubicBezTo>
                  <a:cubicBezTo>
                    <a:pt x="786" y="1546"/>
                    <a:pt x="1555" y="787"/>
                    <a:pt x="2491" y="787"/>
                  </a:cubicBezTo>
                  <a:close/>
                  <a:moveTo>
                    <a:pt x="2491" y="1"/>
                  </a:moveTo>
                  <a:cubicBezTo>
                    <a:pt x="1113" y="1"/>
                    <a:pt x="1" y="1113"/>
                    <a:pt x="1" y="2491"/>
                  </a:cubicBezTo>
                  <a:cubicBezTo>
                    <a:pt x="1" y="3860"/>
                    <a:pt x="1113" y="4972"/>
                    <a:pt x="2491" y="4972"/>
                  </a:cubicBezTo>
                  <a:cubicBezTo>
                    <a:pt x="3859" y="4972"/>
                    <a:pt x="4972" y="3860"/>
                    <a:pt x="4981" y="2491"/>
                  </a:cubicBezTo>
                  <a:cubicBezTo>
                    <a:pt x="4981" y="1113"/>
                    <a:pt x="3859" y="1"/>
                    <a:pt x="24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7" name="Google Shape;7007;p29"/>
            <p:cNvSpPr/>
            <p:nvPr/>
          </p:nvSpPr>
          <p:spPr>
            <a:xfrm>
              <a:off x="3067265" y="3128694"/>
              <a:ext cx="64330" cy="53323"/>
            </a:xfrm>
            <a:custGeom>
              <a:avLst/>
              <a:gdLst/>
              <a:ahLst/>
              <a:cxnLst/>
              <a:rect l="l" t="t" r="r" b="b"/>
              <a:pathLst>
                <a:path w="4981" h="4973" extrusionOk="0">
                  <a:moveTo>
                    <a:pt x="2491" y="787"/>
                  </a:moveTo>
                  <a:cubicBezTo>
                    <a:pt x="3427" y="787"/>
                    <a:pt x="4195" y="1546"/>
                    <a:pt x="4195" y="2491"/>
                  </a:cubicBezTo>
                  <a:cubicBezTo>
                    <a:pt x="4195" y="3427"/>
                    <a:pt x="3427" y="4186"/>
                    <a:pt x="2491" y="4186"/>
                  </a:cubicBezTo>
                  <a:cubicBezTo>
                    <a:pt x="1555" y="4186"/>
                    <a:pt x="786" y="3427"/>
                    <a:pt x="786" y="2491"/>
                  </a:cubicBezTo>
                  <a:cubicBezTo>
                    <a:pt x="786" y="1546"/>
                    <a:pt x="1555" y="787"/>
                    <a:pt x="2491" y="787"/>
                  </a:cubicBezTo>
                  <a:close/>
                  <a:moveTo>
                    <a:pt x="2491" y="1"/>
                  </a:moveTo>
                  <a:cubicBezTo>
                    <a:pt x="1113" y="1"/>
                    <a:pt x="1" y="1113"/>
                    <a:pt x="1" y="2491"/>
                  </a:cubicBezTo>
                  <a:cubicBezTo>
                    <a:pt x="1" y="3860"/>
                    <a:pt x="1113" y="4972"/>
                    <a:pt x="2491" y="4972"/>
                  </a:cubicBezTo>
                  <a:cubicBezTo>
                    <a:pt x="3859" y="4972"/>
                    <a:pt x="4972" y="3860"/>
                    <a:pt x="4981" y="2491"/>
                  </a:cubicBezTo>
                  <a:cubicBezTo>
                    <a:pt x="4981" y="1113"/>
                    <a:pt x="3859" y="1"/>
                    <a:pt x="24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8" name="Google Shape;7008;p29"/>
            <p:cNvSpPr/>
            <p:nvPr/>
          </p:nvSpPr>
          <p:spPr>
            <a:xfrm>
              <a:off x="3099330" y="3138817"/>
              <a:ext cx="413" cy="311"/>
            </a:xfrm>
            <a:custGeom>
              <a:avLst/>
              <a:gdLst/>
              <a:ahLst/>
              <a:cxnLst/>
              <a:rect l="l" t="t" r="r" b="b"/>
              <a:pathLst>
                <a:path w="32" h="29" extrusionOk="0">
                  <a:moveTo>
                    <a:pt x="11" y="0"/>
                  </a:moveTo>
                  <a:cubicBezTo>
                    <a:pt x="1" y="0"/>
                    <a:pt x="8" y="28"/>
                    <a:pt x="8" y="28"/>
                  </a:cubicBezTo>
                  <a:cubicBezTo>
                    <a:pt x="31" y="28"/>
                    <a:pt x="20" y="0"/>
                    <a:pt x="17" y="0"/>
                  </a:cubicBezTo>
                  <a:cubicBezTo>
                    <a:pt x="17" y="0"/>
                    <a:pt x="16" y="1"/>
                    <a:pt x="16" y="2"/>
                  </a:cubicBezTo>
                  <a:cubicBezTo>
                    <a:pt x="14" y="1"/>
                    <a:pt x="13" y="0"/>
                    <a:pt x="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9" name="Google Shape;7009;p29"/>
            <p:cNvSpPr/>
            <p:nvPr/>
          </p:nvSpPr>
          <p:spPr>
            <a:xfrm>
              <a:off x="3102610" y="3138259"/>
              <a:ext cx="581" cy="204"/>
            </a:xfrm>
            <a:custGeom>
              <a:avLst/>
              <a:gdLst/>
              <a:ahLst/>
              <a:cxnLst/>
              <a:rect l="l" t="t" r="r" b="b"/>
              <a:pathLst>
                <a:path w="45" h="19" extrusionOk="0">
                  <a:moveTo>
                    <a:pt x="45" y="1"/>
                  </a:moveTo>
                  <a:lnTo>
                    <a:pt x="10" y="10"/>
                  </a:lnTo>
                  <a:lnTo>
                    <a:pt x="1" y="18"/>
                  </a:lnTo>
                  <a:lnTo>
                    <a:pt x="1" y="18"/>
                  </a:lnTo>
                  <a:lnTo>
                    <a:pt x="4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0" name="Google Shape;7010;p29"/>
            <p:cNvSpPr/>
            <p:nvPr/>
          </p:nvSpPr>
          <p:spPr>
            <a:xfrm>
              <a:off x="3103643" y="3138356"/>
              <a:ext cx="1950" cy="579"/>
            </a:xfrm>
            <a:custGeom>
              <a:avLst/>
              <a:gdLst/>
              <a:ahLst/>
              <a:cxnLst/>
              <a:rect l="l" t="t" r="r" b="b"/>
              <a:pathLst>
                <a:path w="151" h="54" extrusionOk="0">
                  <a:moveTo>
                    <a:pt x="27" y="1"/>
                  </a:moveTo>
                  <a:lnTo>
                    <a:pt x="0" y="36"/>
                  </a:lnTo>
                  <a:cubicBezTo>
                    <a:pt x="53" y="45"/>
                    <a:pt x="124" y="36"/>
                    <a:pt x="150" y="54"/>
                  </a:cubicBezTo>
                  <a:cubicBezTo>
                    <a:pt x="147" y="30"/>
                    <a:pt x="131" y="26"/>
                    <a:pt x="111" y="26"/>
                  </a:cubicBezTo>
                  <a:cubicBezTo>
                    <a:pt x="99" y="26"/>
                    <a:pt x="85" y="28"/>
                    <a:pt x="72" y="28"/>
                  </a:cubicBezTo>
                  <a:cubicBezTo>
                    <a:pt x="58" y="28"/>
                    <a:pt x="46" y="26"/>
                    <a:pt x="36" y="18"/>
                  </a:cubicBezTo>
                  <a:lnTo>
                    <a:pt x="2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1" name="Google Shape;7011;p29"/>
            <p:cNvSpPr/>
            <p:nvPr/>
          </p:nvSpPr>
          <p:spPr>
            <a:xfrm>
              <a:off x="3106264" y="3140253"/>
              <a:ext cx="452" cy="97"/>
            </a:xfrm>
            <a:custGeom>
              <a:avLst/>
              <a:gdLst/>
              <a:ahLst/>
              <a:cxnLst/>
              <a:rect l="l" t="t" r="r" b="b"/>
              <a:pathLst>
                <a:path w="35" h="9" extrusionOk="0">
                  <a:moveTo>
                    <a:pt x="0" y="0"/>
                  </a:moveTo>
                  <a:cubicBezTo>
                    <a:pt x="4" y="1"/>
                    <a:pt x="7" y="1"/>
                    <a:pt x="9" y="1"/>
                  </a:cubicBezTo>
                  <a:lnTo>
                    <a:pt x="9" y="1"/>
                  </a:lnTo>
                  <a:cubicBezTo>
                    <a:pt x="9" y="1"/>
                    <a:pt x="9" y="1"/>
                    <a:pt x="9" y="0"/>
                  </a:cubicBezTo>
                  <a:close/>
                  <a:moveTo>
                    <a:pt x="32" y="1"/>
                  </a:moveTo>
                  <a:cubicBezTo>
                    <a:pt x="31" y="1"/>
                    <a:pt x="30" y="1"/>
                    <a:pt x="29" y="3"/>
                  </a:cubicBezTo>
                  <a:lnTo>
                    <a:pt x="29" y="3"/>
                  </a:lnTo>
                  <a:cubicBezTo>
                    <a:pt x="34" y="2"/>
                    <a:pt x="34" y="1"/>
                    <a:pt x="32" y="1"/>
                  </a:cubicBezTo>
                  <a:close/>
                  <a:moveTo>
                    <a:pt x="9" y="1"/>
                  </a:moveTo>
                  <a:cubicBezTo>
                    <a:pt x="10" y="9"/>
                    <a:pt x="19" y="9"/>
                    <a:pt x="27" y="9"/>
                  </a:cubicBezTo>
                  <a:cubicBezTo>
                    <a:pt x="27" y="6"/>
                    <a:pt x="28" y="4"/>
                    <a:pt x="29" y="3"/>
                  </a:cubicBezTo>
                  <a:lnTo>
                    <a:pt x="29" y="3"/>
                  </a:lnTo>
                  <a:cubicBezTo>
                    <a:pt x="28" y="3"/>
                    <a:pt x="27" y="3"/>
                    <a:pt x="25" y="3"/>
                  </a:cubicBezTo>
                  <a:cubicBezTo>
                    <a:pt x="22" y="3"/>
                    <a:pt x="16" y="2"/>
                    <a:pt x="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2" name="Google Shape;7012;p29"/>
            <p:cNvSpPr/>
            <p:nvPr/>
          </p:nvSpPr>
          <p:spPr>
            <a:xfrm>
              <a:off x="3106148" y="3140253"/>
              <a:ext cx="284" cy="129"/>
            </a:xfrm>
            <a:custGeom>
              <a:avLst/>
              <a:gdLst/>
              <a:ahLst/>
              <a:cxnLst/>
              <a:rect l="l" t="t" r="r" b="b"/>
              <a:pathLst>
                <a:path w="22" h="12" extrusionOk="0">
                  <a:moveTo>
                    <a:pt x="18" y="0"/>
                  </a:moveTo>
                  <a:cubicBezTo>
                    <a:pt x="1" y="0"/>
                    <a:pt x="10" y="12"/>
                    <a:pt x="16" y="12"/>
                  </a:cubicBezTo>
                  <a:cubicBezTo>
                    <a:pt x="19" y="12"/>
                    <a:pt x="21" y="9"/>
                    <a:pt x="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3" name="Google Shape;7013;p29"/>
            <p:cNvSpPr/>
            <p:nvPr/>
          </p:nvSpPr>
          <p:spPr>
            <a:xfrm>
              <a:off x="3107181" y="3140629"/>
              <a:ext cx="568" cy="332"/>
            </a:xfrm>
            <a:custGeom>
              <a:avLst/>
              <a:gdLst/>
              <a:ahLst/>
              <a:cxnLst/>
              <a:rect l="l" t="t" r="r" b="b"/>
              <a:pathLst>
                <a:path w="44" h="31" extrusionOk="0">
                  <a:moveTo>
                    <a:pt x="0" y="0"/>
                  </a:moveTo>
                  <a:cubicBezTo>
                    <a:pt x="0" y="9"/>
                    <a:pt x="27" y="27"/>
                    <a:pt x="18" y="27"/>
                  </a:cubicBezTo>
                  <a:cubicBezTo>
                    <a:pt x="24" y="29"/>
                    <a:pt x="29" y="30"/>
                    <a:pt x="33" y="30"/>
                  </a:cubicBezTo>
                  <a:cubicBezTo>
                    <a:pt x="44" y="30"/>
                    <a:pt x="42" y="20"/>
                    <a:pt x="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4" name="Google Shape;7014;p29"/>
            <p:cNvSpPr/>
            <p:nvPr/>
          </p:nvSpPr>
          <p:spPr>
            <a:xfrm>
              <a:off x="3107969" y="3140436"/>
              <a:ext cx="245" cy="54"/>
            </a:xfrm>
            <a:custGeom>
              <a:avLst/>
              <a:gdLst/>
              <a:ahLst/>
              <a:cxnLst/>
              <a:rect l="l" t="t" r="r" b="b"/>
              <a:pathLst>
                <a:path w="19" h="5" extrusionOk="0">
                  <a:moveTo>
                    <a:pt x="1" y="1"/>
                  </a:moveTo>
                  <a:cubicBezTo>
                    <a:pt x="1" y="1"/>
                    <a:pt x="1" y="5"/>
                    <a:pt x="6" y="5"/>
                  </a:cubicBezTo>
                  <a:cubicBezTo>
                    <a:pt x="9" y="5"/>
                    <a:pt x="13" y="4"/>
                    <a:pt x="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5" name="Google Shape;7015;p29"/>
            <p:cNvSpPr/>
            <p:nvPr/>
          </p:nvSpPr>
          <p:spPr>
            <a:xfrm>
              <a:off x="3107401" y="3140286"/>
              <a:ext cx="581" cy="161"/>
            </a:xfrm>
            <a:custGeom>
              <a:avLst/>
              <a:gdLst/>
              <a:ahLst/>
              <a:cxnLst/>
              <a:rect l="l" t="t" r="r" b="b"/>
              <a:pathLst>
                <a:path w="45" h="15" extrusionOk="0">
                  <a:moveTo>
                    <a:pt x="29" y="5"/>
                  </a:moveTo>
                  <a:cubicBezTo>
                    <a:pt x="25" y="5"/>
                    <a:pt x="16" y="10"/>
                    <a:pt x="1" y="15"/>
                  </a:cubicBezTo>
                  <a:lnTo>
                    <a:pt x="27" y="15"/>
                  </a:lnTo>
                  <a:cubicBezTo>
                    <a:pt x="31" y="7"/>
                    <a:pt x="31" y="5"/>
                    <a:pt x="29" y="5"/>
                  </a:cubicBezTo>
                  <a:close/>
                  <a:moveTo>
                    <a:pt x="38" y="1"/>
                  </a:moveTo>
                  <a:cubicBezTo>
                    <a:pt x="37" y="1"/>
                    <a:pt x="34" y="4"/>
                    <a:pt x="27" y="15"/>
                  </a:cubicBezTo>
                  <a:lnTo>
                    <a:pt x="45" y="15"/>
                  </a:lnTo>
                  <a:cubicBezTo>
                    <a:pt x="39" y="9"/>
                    <a:pt x="41" y="1"/>
                    <a:pt x="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6" name="Google Shape;7016;p29"/>
            <p:cNvSpPr/>
            <p:nvPr/>
          </p:nvSpPr>
          <p:spPr>
            <a:xfrm>
              <a:off x="3106613" y="3139857"/>
              <a:ext cx="801" cy="407"/>
            </a:xfrm>
            <a:custGeom>
              <a:avLst/>
              <a:gdLst/>
              <a:ahLst/>
              <a:cxnLst/>
              <a:rect l="l" t="t" r="r" b="b"/>
              <a:pathLst>
                <a:path w="62" h="38" extrusionOk="0">
                  <a:moveTo>
                    <a:pt x="40" y="0"/>
                  </a:moveTo>
                  <a:cubicBezTo>
                    <a:pt x="1" y="0"/>
                    <a:pt x="7" y="22"/>
                    <a:pt x="53" y="37"/>
                  </a:cubicBezTo>
                  <a:cubicBezTo>
                    <a:pt x="44" y="19"/>
                    <a:pt x="26" y="11"/>
                    <a:pt x="62" y="2"/>
                  </a:cubicBezTo>
                  <a:cubicBezTo>
                    <a:pt x="53" y="1"/>
                    <a:pt x="46" y="0"/>
                    <a:pt x="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7" name="Google Shape;7017;p29"/>
            <p:cNvSpPr/>
            <p:nvPr/>
          </p:nvSpPr>
          <p:spPr>
            <a:xfrm>
              <a:off x="3105347" y="3138259"/>
              <a:ext cx="581" cy="268"/>
            </a:xfrm>
            <a:custGeom>
              <a:avLst/>
              <a:gdLst/>
              <a:ahLst/>
              <a:cxnLst/>
              <a:rect l="l" t="t" r="r" b="b"/>
              <a:pathLst>
                <a:path w="45" h="25" extrusionOk="0">
                  <a:moveTo>
                    <a:pt x="27" y="1"/>
                  </a:moveTo>
                  <a:lnTo>
                    <a:pt x="1" y="10"/>
                  </a:lnTo>
                  <a:cubicBezTo>
                    <a:pt x="7" y="10"/>
                    <a:pt x="29" y="24"/>
                    <a:pt x="39" y="24"/>
                  </a:cubicBezTo>
                  <a:cubicBezTo>
                    <a:pt x="43" y="24"/>
                    <a:pt x="45" y="23"/>
                    <a:pt x="45" y="18"/>
                  </a:cubicBezTo>
                  <a:cubicBezTo>
                    <a:pt x="36" y="18"/>
                    <a:pt x="36" y="10"/>
                    <a:pt x="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8" name="Google Shape;7018;p29"/>
            <p:cNvSpPr/>
            <p:nvPr/>
          </p:nvSpPr>
          <p:spPr>
            <a:xfrm>
              <a:off x="3109338" y="3141390"/>
              <a:ext cx="362" cy="386"/>
            </a:xfrm>
            <a:custGeom>
              <a:avLst/>
              <a:gdLst/>
              <a:ahLst/>
              <a:cxnLst/>
              <a:rect l="l" t="t" r="r" b="b"/>
              <a:pathLst>
                <a:path w="28" h="36" extrusionOk="0">
                  <a:moveTo>
                    <a:pt x="1" y="0"/>
                  </a:moveTo>
                  <a:cubicBezTo>
                    <a:pt x="10" y="9"/>
                    <a:pt x="27" y="27"/>
                    <a:pt x="18" y="35"/>
                  </a:cubicBezTo>
                  <a:cubicBezTo>
                    <a:pt x="27" y="35"/>
                    <a:pt x="27" y="9"/>
                    <a:pt x="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9" name="Google Shape;7019;p29"/>
            <p:cNvSpPr/>
            <p:nvPr/>
          </p:nvSpPr>
          <p:spPr>
            <a:xfrm>
              <a:off x="3109687" y="3141272"/>
              <a:ext cx="581" cy="129"/>
            </a:xfrm>
            <a:custGeom>
              <a:avLst/>
              <a:gdLst/>
              <a:ahLst/>
              <a:cxnLst/>
              <a:rect l="l" t="t" r="r" b="b"/>
              <a:pathLst>
                <a:path w="45" h="12" extrusionOk="0">
                  <a:moveTo>
                    <a:pt x="19" y="1"/>
                  </a:moveTo>
                  <a:cubicBezTo>
                    <a:pt x="10" y="1"/>
                    <a:pt x="5" y="6"/>
                    <a:pt x="0" y="11"/>
                  </a:cubicBezTo>
                  <a:lnTo>
                    <a:pt x="44" y="11"/>
                  </a:lnTo>
                  <a:cubicBezTo>
                    <a:pt x="33" y="4"/>
                    <a:pt x="25" y="1"/>
                    <a:pt x="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0" name="Google Shape;7020;p29"/>
            <p:cNvSpPr/>
            <p:nvPr/>
          </p:nvSpPr>
          <p:spPr>
            <a:xfrm>
              <a:off x="3107633" y="3139964"/>
              <a:ext cx="1033" cy="107"/>
            </a:xfrm>
            <a:custGeom>
              <a:avLst/>
              <a:gdLst/>
              <a:ahLst/>
              <a:cxnLst/>
              <a:rect l="l" t="t" r="r" b="b"/>
              <a:pathLst>
                <a:path w="80" h="10" extrusionOk="0">
                  <a:moveTo>
                    <a:pt x="71" y="1"/>
                  </a:moveTo>
                  <a:lnTo>
                    <a:pt x="0" y="9"/>
                  </a:lnTo>
                  <a:lnTo>
                    <a:pt x="80" y="9"/>
                  </a:lnTo>
                  <a:lnTo>
                    <a:pt x="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1" name="Google Shape;7021;p29"/>
            <p:cNvSpPr/>
            <p:nvPr/>
          </p:nvSpPr>
          <p:spPr>
            <a:xfrm>
              <a:off x="3110590" y="3142613"/>
              <a:ext cx="594" cy="11"/>
            </a:xfrm>
            <a:custGeom>
              <a:avLst/>
              <a:gdLst/>
              <a:ahLst/>
              <a:cxnLst/>
              <a:rect l="l" t="t" r="r" b="b"/>
              <a:pathLst>
                <a:path w="46" h="1" extrusionOk="0">
                  <a:moveTo>
                    <a:pt x="27" y="1"/>
                  </a:moveTo>
                  <a:lnTo>
                    <a:pt x="1" y="1"/>
                  </a:lnTo>
                  <a:lnTo>
                    <a:pt x="4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2" name="Google Shape;7022;p29"/>
            <p:cNvSpPr/>
            <p:nvPr/>
          </p:nvSpPr>
          <p:spPr>
            <a:xfrm>
              <a:off x="3111507" y="3143095"/>
              <a:ext cx="814" cy="483"/>
            </a:xfrm>
            <a:custGeom>
              <a:avLst/>
              <a:gdLst/>
              <a:ahLst/>
              <a:cxnLst/>
              <a:rect l="l" t="t" r="r" b="b"/>
              <a:pathLst>
                <a:path w="63" h="45" extrusionOk="0">
                  <a:moveTo>
                    <a:pt x="27" y="0"/>
                  </a:moveTo>
                  <a:cubicBezTo>
                    <a:pt x="1" y="0"/>
                    <a:pt x="18" y="35"/>
                    <a:pt x="1" y="35"/>
                  </a:cubicBezTo>
                  <a:cubicBezTo>
                    <a:pt x="18" y="44"/>
                    <a:pt x="36" y="44"/>
                    <a:pt x="62" y="44"/>
                  </a:cubicBezTo>
                  <a:cubicBezTo>
                    <a:pt x="45" y="44"/>
                    <a:pt x="36" y="27"/>
                    <a:pt x="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3" name="Google Shape;7023;p29"/>
            <p:cNvSpPr/>
            <p:nvPr/>
          </p:nvSpPr>
          <p:spPr>
            <a:xfrm>
              <a:off x="3112308" y="3143663"/>
              <a:ext cx="465" cy="0"/>
            </a:xfrm>
            <a:custGeom>
              <a:avLst/>
              <a:gdLst/>
              <a:ahLst/>
              <a:cxnLst/>
              <a:rect l="l" t="t" r="r" b="b"/>
              <a:pathLst>
                <a:path w="36" extrusionOk="0">
                  <a:moveTo>
                    <a:pt x="36" y="0"/>
                  </a:moveTo>
                  <a:cubicBezTo>
                    <a:pt x="27" y="0"/>
                    <a:pt x="18" y="0"/>
                    <a:pt x="0" y="0"/>
                  </a:cubicBezTo>
                  <a:cubicBezTo>
                    <a:pt x="9" y="0"/>
                    <a:pt x="27" y="0"/>
                    <a:pt x="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4" name="Google Shape;7024;p29"/>
            <p:cNvSpPr/>
            <p:nvPr/>
          </p:nvSpPr>
          <p:spPr>
            <a:xfrm>
              <a:off x="3110707" y="3141765"/>
              <a:ext cx="245" cy="483"/>
            </a:xfrm>
            <a:custGeom>
              <a:avLst/>
              <a:gdLst/>
              <a:ahLst/>
              <a:cxnLst/>
              <a:rect l="l" t="t" r="r" b="b"/>
              <a:pathLst>
                <a:path w="19" h="45" extrusionOk="0">
                  <a:moveTo>
                    <a:pt x="10" y="0"/>
                  </a:moveTo>
                  <a:cubicBezTo>
                    <a:pt x="10" y="9"/>
                    <a:pt x="1" y="27"/>
                    <a:pt x="10" y="45"/>
                  </a:cubicBezTo>
                  <a:lnTo>
                    <a:pt x="18" y="9"/>
                  </a:lnTo>
                  <a:cubicBezTo>
                    <a:pt x="18" y="9"/>
                    <a:pt x="10" y="9"/>
                    <a:pt x="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5" name="Google Shape;7025;p29"/>
            <p:cNvSpPr/>
            <p:nvPr/>
          </p:nvSpPr>
          <p:spPr>
            <a:xfrm>
              <a:off x="3110939" y="3141862"/>
              <a:ext cx="245" cy="290"/>
            </a:xfrm>
            <a:custGeom>
              <a:avLst/>
              <a:gdLst/>
              <a:ahLst/>
              <a:cxnLst/>
              <a:rect l="l" t="t" r="r" b="b"/>
              <a:pathLst>
                <a:path w="19" h="27" extrusionOk="0">
                  <a:moveTo>
                    <a:pt x="0" y="0"/>
                  </a:moveTo>
                  <a:lnTo>
                    <a:pt x="0" y="0"/>
                  </a:lnTo>
                  <a:cubicBezTo>
                    <a:pt x="9" y="18"/>
                    <a:pt x="18" y="18"/>
                    <a:pt x="18" y="27"/>
                  </a:cubicBezTo>
                  <a:cubicBezTo>
                    <a:pt x="18" y="18"/>
                    <a:pt x="9" y="9"/>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6" name="Google Shape;7026;p29"/>
            <p:cNvSpPr/>
            <p:nvPr/>
          </p:nvSpPr>
          <p:spPr>
            <a:xfrm>
              <a:off x="3110707" y="3141765"/>
              <a:ext cx="129" cy="11"/>
            </a:xfrm>
            <a:custGeom>
              <a:avLst/>
              <a:gdLst/>
              <a:ahLst/>
              <a:cxnLst/>
              <a:rect l="l" t="t" r="r" b="b"/>
              <a:pathLst>
                <a:path w="10" h="1" extrusionOk="0">
                  <a:moveTo>
                    <a:pt x="1" y="0"/>
                  </a:moveTo>
                  <a:lnTo>
                    <a:pt x="10" y="0"/>
                  </a:lnTo>
                  <a:cubicBezTo>
                    <a:pt x="10" y="0"/>
                    <a:pt x="10" y="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7" name="Google Shape;7027;p29"/>
            <p:cNvSpPr/>
            <p:nvPr/>
          </p:nvSpPr>
          <p:spPr>
            <a:xfrm>
              <a:off x="3109454" y="3140253"/>
              <a:ext cx="827" cy="397"/>
            </a:xfrm>
            <a:custGeom>
              <a:avLst/>
              <a:gdLst/>
              <a:ahLst/>
              <a:cxnLst/>
              <a:rect l="l" t="t" r="r" b="b"/>
              <a:pathLst>
                <a:path w="64" h="37" extrusionOk="0">
                  <a:moveTo>
                    <a:pt x="45" y="0"/>
                  </a:moveTo>
                  <a:lnTo>
                    <a:pt x="45" y="0"/>
                  </a:lnTo>
                  <a:cubicBezTo>
                    <a:pt x="18" y="9"/>
                    <a:pt x="36" y="35"/>
                    <a:pt x="1" y="35"/>
                  </a:cubicBezTo>
                  <a:cubicBezTo>
                    <a:pt x="6" y="35"/>
                    <a:pt x="14" y="36"/>
                    <a:pt x="22" y="36"/>
                  </a:cubicBezTo>
                  <a:cubicBezTo>
                    <a:pt x="42" y="36"/>
                    <a:pt x="64" y="32"/>
                    <a:pt x="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8" name="Google Shape;7028;p29"/>
            <p:cNvSpPr/>
            <p:nvPr/>
          </p:nvSpPr>
          <p:spPr>
            <a:xfrm>
              <a:off x="3110255" y="3141101"/>
              <a:ext cx="581" cy="300"/>
            </a:xfrm>
            <a:custGeom>
              <a:avLst/>
              <a:gdLst/>
              <a:ahLst/>
              <a:cxnLst/>
              <a:rect l="l" t="t" r="r" b="b"/>
              <a:pathLst>
                <a:path w="45" h="28" extrusionOk="0">
                  <a:moveTo>
                    <a:pt x="18" y="1"/>
                  </a:moveTo>
                  <a:cubicBezTo>
                    <a:pt x="18" y="9"/>
                    <a:pt x="18" y="18"/>
                    <a:pt x="0" y="18"/>
                  </a:cubicBezTo>
                  <a:cubicBezTo>
                    <a:pt x="18" y="18"/>
                    <a:pt x="36" y="18"/>
                    <a:pt x="45" y="27"/>
                  </a:cubicBezTo>
                  <a:cubicBezTo>
                    <a:pt x="36" y="18"/>
                    <a:pt x="27" y="9"/>
                    <a:pt x="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9" name="Google Shape;7029;p29"/>
            <p:cNvSpPr/>
            <p:nvPr/>
          </p:nvSpPr>
          <p:spPr>
            <a:xfrm>
              <a:off x="3110823" y="3141390"/>
              <a:ext cx="245" cy="97"/>
            </a:xfrm>
            <a:custGeom>
              <a:avLst/>
              <a:gdLst/>
              <a:ahLst/>
              <a:cxnLst/>
              <a:rect l="l" t="t" r="r" b="b"/>
              <a:pathLst>
                <a:path w="19" h="9" extrusionOk="0">
                  <a:moveTo>
                    <a:pt x="1" y="0"/>
                  </a:moveTo>
                  <a:lnTo>
                    <a:pt x="9" y="9"/>
                  </a:lnTo>
                  <a:lnTo>
                    <a:pt x="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0" name="Google Shape;7030;p29"/>
            <p:cNvSpPr/>
            <p:nvPr/>
          </p:nvSpPr>
          <p:spPr>
            <a:xfrm>
              <a:off x="3112192" y="3142709"/>
              <a:ext cx="930" cy="579"/>
            </a:xfrm>
            <a:custGeom>
              <a:avLst/>
              <a:gdLst/>
              <a:ahLst/>
              <a:cxnLst/>
              <a:rect l="l" t="t" r="r" b="b"/>
              <a:pathLst>
                <a:path w="72" h="54" extrusionOk="0">
                  <a:moveTo>
                    <a:pt x="27" y="1"/>
                  </a:moveTo>
                  <a:cubicBezTo>
                    <a:pt x="18" y="10"/>
                    <a:pt x="1" y="18"/>
                    <a:pt x="18" y="27"/>
                  </a:cubicBezTo>
                  <a:cubicBezTo>
                    <a:pt x="36" y="27"/>
                    <a:pt x="54" y="45"/>
                    <a:pt x="71" y="54"/>
                  </a:cubicBezTo>
                  <a:cubicBezTo>
                    <a:pt x="54" y="36"/>
                    <a:pt x="45" y="18"/>
                    <a:pt x="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1" name="Google Shape;7031;p29"/>
            <p:cNvSpPr/>
            <p:nvPr/>
          </p:nvSpPr>
          <p:spPr>
            <a:xfrm>
              <a:off x="3111740" y="3142430"/>
              <a:ext cx="129" cy="11"/>
            </a:xfrm>
            <a:custGeom>
              <a:avLst/>
              <a:gdLst/>
              <a:ahLst/>
              <a:cxnLst/>
              <a:rect l="l" t="t" r="r" b="b"/>
              <a:pathLst>
                <a:path w="10" h="1" extrusionOk="0">
                  <a:moveTo>
                    <a:pt x="0" y="0"/>
                  </a:moveTo>
                  <a:lnTo>
                    <a:pt x="9" y="0"/>
                  </a:lnTo>
                  <a:cubicBezTo>
                    <a:pt x="9" y="0"/>
                    <a:pt x="0"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2" name="Google Shape;7032;p29"/>
            <p:cNvSpPr/>
            <p:nvPr/>
          </p:nvSpPr>
          <p:spPr>
            <a:xfrm>
              <a:off x="3114697" y="3144704"/>
              <a:ext cx="129" cy="11"/>
            </a:xfrm>
            <a:custGeom>
              <a:avLst/>
              <a:gdLst/>
              <a:ahLst/>
              <a:cxnLst/>
              <a:rect l="l" t="t" r="r" b="b"/>
              <a:pathLst>
                <a:path w="10" h="1" extrusionOk="0">
                  <a:moveTo>
                    <a:pt x="1" y="0"/>
                  </a:moveTo>
                  <a:lnTo>
                    <a:pt x="10" y="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3" name="Google Shape;7033;p29"/>
            <p:cNvSpPr/>
            <p:nvPr/>
          </p:nvSpPr>
          <p:spPr>
            <a:xfrm>
              <a:off x="3112192" y="3142527"/>
              <a:ext cx="362" cy="193"/>
            </a:xfrm>
            <a:custGeom>
              <a:avLst/>
              <a:gdLst/>
              <a:ahLst/>
              <a:cxnLst/>
              <a:rect l="l" t="t" r="r" b="b"/>
              <a:pathLst>
                <a:path w="28" h="18" extrusionOk="0">
                  <a:moveTo>
                    <a:pt x="1" y="0"/>
                  </a:moveTo>
                  <a:cubicBezTo>
                    <a:pt x="9" y="9"/>
                    <a:pt x="18" y="9"/>
                    <a:pt x="27" y="18"/>
                  </a:cubicBezTo>
                  <a:cubicBezTo>
                    <a:pt x="18" y="0"/>
                    <a:pt x="9" y="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4" name="Google Shape;7034;p29"/>
            <p:cNvSpPr/>
            <p:nvPr/>
          </p:nvSpPr>
          <p:spPr>
            <a:xfrm>
              <a:off x="3113328" y="3143663"/>
              <a:ext cx="129" cy="290"/>
            </a:xfrm>
            <a:custGeom>
              <a:avLst/>
              <a:gdLst/>
              <a:ahLst/>
              <a:cxnLst/>
              <a:rect l="l" t="t" r="r" b="b"/>
              <a:pathLst>
                <a:path w="10" h="27" extrusionOk="0">
                  <a:moveTo>
                    <a:pt x="1" y="1"/>
                  </a:moveTo>
                  <a:cubicBezTo>
                    <a:pt x="1" y="10"/>
                    <a:pt x="1" y="26"/>
                    <a:pt x="10" y="26"/>
                  </a:cubicBezTo>
                  <a:cubicBezTo>
                    <a:pt x="1" y="18"/>
                    <a:pt x="1" y="9"/>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5" name="Google Shape;7035;p29"/>
            <p:cNvSpPr/>
            <p:nvPr/>
          </p:nvSpPr>
          <p:spPr>
            <a:xfrm>
              <a:off x="3111740" y="3142527"/>
              <a:ext cx="13" cy="97"/>
            </a:xfrm>
            <a:custGeom>
              <a:avLst/>
              <a:gdLst/>
              <a:ahLst/>
              <a:cxnLst/>
              <a:rect l="l" t="t" r="r" b="b"/>
              <a:pathLst>
                <a:path w="1" h="9" extrusionOk="0">
                  <a:moveTo>
                    <a:pt x="0" y="0"/>
                  </a:moveTo>
                  <a:lnTo>
                    <a:pt x="0" y="0"/>
                  </a:lnTo>
                  <a:cubicBezTo>
                    <a:pt x="0" y="9"/>
                    <a:pt x="0" y="9"/>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6" name="Google Shape;7036;p29"/>
            <p:cNvSpPr/>
            <p:nvPr/>
          </p:nvSpPr>
          <p:spPr>
            <a:xfrm>
              <a:off x="3111740" y="3142430"/>
              <a:ext cx="465" cy="107"/>
            </a:xfrm>
            <a:custGeom>
              <a:avLst/>
              <a:gdLst/>
              <a:ahLst/>
              <a:cxnLst/>
              <a:rect l="l" t="t" r="r" b="b"/>
              <a:pathLst>
                <a:path w="36" h="10" extrusionOk="0">
                  <a:moveTo>
                    <a:pt x="9" y="0"/>
                  </a:moveTo>
                  <a:cubicBezTo>
                    <a:pt x="9" y="0"/>
                    <a:pt x="9" y="9"/>
                    <a:pt x="0" y="9"/>
                  </a:cubicBezTo>
                  <a:lnTo>
                    <a:pt x="36" y="9"/>
                  </a:lnTo>
                  <a:cubicBezTo>
                    <a:pt x="27" y="9"/>
                    <a:pt x="18" y="0"/>
                    <a:pt x="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7" name="Google Shape;7037;p29"/>
            <p:cNvSpPr/>
            <p:nvPr/>
          </p:nvSpPr>
          <p:spPr>
            <a:xfrm>
              <a:off x="3114813" y="3143438"/>
              <a:ext cx="2415" cy="1276"/>
            </a:xfrm>
            <a:custGeom>
              <a:avLst/>
              <a:gdLst/>
              <a:ahLst/>
              <a:cxnLst/>
              <a:rect l="l" t="t" r="r" b="b"/>
              <a:pathLst>
                <a:path w="187" h="119" extrusionOk="0">
                  <a:moveTo>
                    <a:pt x="87" y="1"/>
                  </a:moveTo>
                  <a:cubicBezTo>
                    <a:pt x="53" y="1"/>
                    <a:pt x="9" y="70"/>
                    <a:pt x="1" y="118"/>
                  </a:cubicBezTo>
                  <a:cubicBezTo>
                    <a:pt x="6" y="113"/>
                    <a:pt x="11" y="108"/>
                    <a:pt x="19" y="108"/>
                  </a:cubicBezTo>
                  <a:cubicBezTo>
                    <a:pt x="26" y="108"/>
                    <a:pt x="34" y="111"/>
                    <a:pt x="45" y="118"/>
                  </a:cubicBezTo>
                  <a:cubicBezTo>
                    <a:pt x="53" y="102"/>
                    <a:pt x="23" y="47"/>
                    <a:pt x="55" y="47"/>
                  </a:cubicBezTo>
                  <a:cubicBezTo>
                    <a:pt x="57" y="47"/>
                    <a:pt x="60" y="47"/>
                    <a:pt x="62" y="47"/>
                  </a:cubicBezTo>
                  <a:cubicBezTo>
                    <a:pt x="107" y="74"/>
                    <a:pt x="80" y="83"/>
                    <a:pt x="80" y="109"/>
                  </a:cubicBezTo>
                  <a:cubicBezTo>
                    <a:pt x="84" y="101"/>
                    <a:pt x="91" y="98"/>
                    <a:pt x="99" y="98"/>
                  </a:cubicBezTo>
                  <a:cubicBezTo>
                    <a:pt x="117" y="98"/>
                    <a:pt x="142" y="112"/>
                    <a:pt x="162" y="112"/>
                  </a:cubicBezTo>
                  <a:cubicBezTo>
                    <a:pt x="171" y="112"/>
                    <a:pt x="180" y="109"/>
                    <a:pt x="186" y="100"/>
                  </a:cubicBezTo>
                  <a:lnTo>
                    <a:pt x="151" y="74"/>
                  </a:lnTo>
                  <a:cubicBezTo>
                    <a:pt x="151" y="65"/>
                    <a:pt x="177" y="74"/>
                    <a:pt x="168" y="56"/>
                  </a:cubicBezTo>
                  <a:lnTo>
                    <a:pt x="168" y="56"/>
                  </a:lnTo>
                  <a:cubicBezTo>
                    <a:pt x="165" y="60"/>
                    <a:pt x="160" y="62"/>
                    <a:pt x="154" y="62"/>
                  </a:cubicBezTo>
                  <a:cubicBezTo>
                    <a:pt x="133" y="62"/>
                    <a:pt x="105" y="38"/>
                    <a:pt x="98" y="3"/>
                  </a:cubicBezTo>
                  <a:cubicBezTo>
                    <a:pt x="94" y="2"/>
                    <a:pt x="91" y="1"/>
                    <a:pt x="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8" name="Google Shape;7038;p29"/>
            <p:cNvSpPr/>
            <p:nvPr/>
          </p:nvSpPr>
          <p:spPr>
            <a:xfrm>
              <a:off x="3114013" y="3144039"/>
              <a:ext cx="697" cy="740"/>
            </a:xfrm>
            <a:custGeom>
              <a:avLst/>
              <a:gdLst/>
              <a:ahLst/>
              <a:cxnLst/>
              <a:rect l="l" t="t" r="r" b="b"/>
              <a:pathLst>
                <a:path w="54" h="69" extrusionOk="0">
                  <a:moveTo>
                    <a:pt x="1" y="0"/>
                  </a:moveTo>
                  <a:lnTo>
                    <a:pt x="1" y="0"/>
                  </a:lnTo>
                  <a:cubicBezTo>
                    <a:pt x="10" y="18"/>
                    <a:pt x="10" y="27"/>
                    <a:pt x="10" y="62"/>
                  </a:cubicBezTo>
                  <a:cubicBezTo>
                    <a:pt x="23" y="67"/>
                    <a:pt x="32" y="69"/>
                    <a:pt x="38" y="69"/>
                  </a:cubicBezTo>
                  <a:cubicBezTo>
                    <a:pt x="45" y="69"/>
                    <a:pt x="49" y="67"/>
                    <a:pt x="54" y="62"/>
                  </a:cubicBezTo>
                  <a:lnTo>
                    <a:pt x="10" y="9"/>
                  </a:lnTo>
                  <a:lnTo>
                    <a:pt x="18" y="9"/>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9" name="Google Shape;7039;p29"/>
            <p:cNvSpPr/>
            <p:nvPr/>
          </p:nvSpPr>
          <p:spPr>
            <a:xfrm>
              <a:off x="3113109" y="3142999"/>
              <a:ext cx="1266" cy="1051"/>
            </a:xfrm>
            <a:custGeom>
              <a:avLst/>
              <a:gdLst/>
              <a:ahLst/>
              <a:cxnLst/>
              <a:rect l="l" t="t" r="r" b="b"/>
              <a:pathLst>
                <a:path w="98" h="98" extrusionOk="0">
                  <a:moveTo>
                    <a:pt x="27" y="0"/>
                  </a:moveTo>
                  <a:cubicBezTo>
                    <a:pt x="58" y="22"/>
                    <a:pt x="51" y="22"/>
                    <a:pt x="40" y="22"/>
                  </a:cubicBezTo>
                  <a:cubicBezTo>
                    <a:pt x="29" y="22"/>
                    <a:pt x="13" y="22"/>
                    <a:pt x="27" y="44"/>
                  </a:cubicBezTo>
                  <a:cubicBezTo>
                    <a:pt x="18" y="44"/>
                    <a:pt x="9" y="36"/>
                    <a:pt x="0" y="27"/>
                  </a:cubicBezTo>
                  <a:lnTo>
                    <a:pt x="0" y="27"/>
                  </a:lnTo>
                  <a:cubicBezTo>
                    <a:pt x="0" y="36"/>
                    <a:pt x="9" y="53"/>
                    <a:pt x="18" y="62"/>
                  </a:cubicBezTo>
                  <a:cubicBezTo>
                    <a:pt x="18" y="53"/>
                    <a:pt x="18" y="53"/>
                    <a:pt x="18" y="53"/>
                  </a:cubicBezTo>
                  <a:cubicBezTo>
                    <a:pt x="35" y="71"/>
                    <a:pt x="53" y="80"/>
                    <a:pt x="71" y="97"/>
                  </a:cubicBezTo>
                  <a:cubicBezTo>
                    <a:pt x="62" y="80"/>
                    <a:pt x="53" y="71"/>
                    <a:pt x="27" y="53"/>
                  </a:cubicBezTo>
                  <a:lnTo>
                    <a:pt x="27" y="53"/>
                  </a:lnTo>
                  <a:cubicBezTo>
                    <a:pt x="30" y="59"/>
                    <a:pt x="31" y="61"/>
                    <a:pt x="30" y="61"/>
                  </a:cubicBezTo>
                  <a:cubicBezTo>
                    <a:pt x="30" y="61"/>
                    <a:pt x="24" y="53"/>
                    <a:pt x="18" y="53"/>
                  </a:cubicBezTo>
                  <a:lnTo>
                    <a:pt x="27" y="53"/>
                  </a:lnTo>
                  <a:cubicBezTo>
                    <a:pt x="53" y="36"/>
                    <a:pt x="88" y="53"/>
                    <a:pt x="97" y="18"/>
                  </a:cubicBezTo>
                  <a:cubicBezTo>
                    <a:pt x="80" y="5"/>
                    <a:pt x="69" y="2"/>
                    <a:pt x="59" y="2"/>
                  </a:cubicBezTo>
                  <a:cubicBezTo>
                    <a:pt x="54" y="2"/>
                    <a:pt x="49" y="3"/>
                    <a:pt x="44" y="3"/>
                  </a:cubicBezTo>
                  <a:cubicBezTo>
                    <a:pt x="39" y="3"/>
                    <a:pt x="33" y="2"/>
                    <a:pt x="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0" name="Google Shape;7040;p29"/>
            <p:cNvSpPr/>
            <p:nvPr/>
          </p:nvSpPr>
          <p:spPr>
            <a:xfrm>
              <a:off x="3110823" y="3139964"/>
              <a:ext cx="129" cy="11"/>
            </a:xfrm>
            <a:custGeom>
              <a:avLst/>
              <a:gdLst/>
              <a:ahLst/>
              <a:cxnLst/>
              <a:rect l="l" t="t" r="r" b="b"/>
              <a:pathLst>
                <a:path w="10" h="1" extrusionOk="0">
                  <a:moveTo>
                    <a:pt x="1" y="1"/>
                  </a:moveTo>
                  <a:cubicBezTo>
                    <a:pt x="1" y="1"/>
                    <a:pt x="1" y="1"/>
                    <a:pt x="1" y="1"/>
                  </a:cubicBezTo>
                  <a:cubicBezTo>
                    <a:pt x="9" y="1"/>
                    <a:pt x="9" y="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1" name="Google Shape;7041;p29"/>
            <p:cNvSpPr/>
            <p:nvPr/>
          </p:nvSpPr>
          <p:spPr>
            <a:xfrm>
              <a:off x="3110255" y="3139964"/>
              <a:ext cx="930" cy="1147"/>
            </a:xfrm>
            <a:custGeom>
              <a:avLst/>
              <a:gdLst/>
              <a:ahLst/>
              <a:cxnLst/>
              <a:rect l="l" t="t" r="r" b="b"/>
              <a:pathLst>
                <a:path w="72" h="107" extrusionOk="0">
                  <a:moveTo>
                    <a:pt x="45" y="1"/>
                  </a:moveTo>
                  <a:cubicBezTo>
                    <a:pt x="36" y="1"/>
                    <a:pt x="0" y="1"/>
                    <a:pt x="27" y="27"/>
                  </a:cubicBezTo>
                  <a:lnTo>
                    <a:pt x="36" y="27"/>
                  </a:lnTo>
                  <a:cubicBezTo>
                    <a:pt x="27" y="9"/>
                    <a:pt x="45" y="9"/>
                    <a:pt x="45" y="1"/>
                  </a:cubicBezTo>
                  <a:close/>
                  <a:moveTo>
                    <a:pt x="62" y="27"/>
                  </a:moveTo>
                  <a:cubicBezTo>
                    <a:pt x="62" y="27"/>
                    <a:pt x="54" y="31"/>
                    <a:pt x="47" y="31"/>
                  </a:cubicBezTo>
                  <a:cubicBezTo>
                    <a:pt x="43" y="31"/>
                    <a:pt x="39" y="30"/>
                    <a:pt x="36" y="27"/>
                  </a:cubicBezTo>
                  <a:lnTo>
                    <a:pt x="36" y="27"/>
                  </a:lnTo>
                  <a:cubicBezTo>
                    <a:pt x="53" y="54"/>
                    <a:pt x="62" y="107"/>
                    <a:pt x="62" y="107"/>
                  </a:cubicBezTo>
                  <a:cubicBezTo>
                    <a:pt x="62" y="80"/>
                    <a:pt x="71" y="62"/>
                    <a:pt x="62" y="2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2" name="Google Shape;7042;p29"/>
            <p:cNvSpPr/>
            <p:nvPr/>
          </p:nvSpPr>
          <p:spPr>
            <a:xfrm>
              <a:off x="3112540" y="3141669"/>
              <a:ext cx="697" cy="483"/>
            </a:xfrm>
            <a:custGeom>
              <a:avLst/>
              <a:gdLst/>
              <a:ahLst/>
              <a:cxnLst/>
              <a:rect l="l" t="t" r="r" b="b"/>
              <a:pathLst>
                <a:path w="54" h="45" extrusionOk="0">
                  <a:moveTo>
                    <a:pt x="44" y="1"/>
                  </a:moveTo>
                  <a:lnTo>
                    <a:pt x="35" y="18"/>
                  </a:lnTo>
                  <a:cubicBezTo>
                    <a:pt x="25" y="8"/>
                    <a:pt x="19" y="4"/>
                    <a:pt x="14" y="4"/>
                  </a:cubicBezTo>
                  <a:cubicBezTo>
                    <a:pt x="7" y="4"/>
                    <a:pt x="5" y="13"/>
                    <a:pt x="0" y="18"/>
                  </a:cubicBezTo>
                  <a:cubicBezTo>
                    <a:pt x="18" y="18"/>
                    <a:pt x="35" y="36"/>
                    <a:pt x="53" y="45"/>
                  </a:cubicBezTo>
                  <a:lnTo>
                    <a:pt x="4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3" name="Google Shape;7043;p29"/>
            <p:cNvSpPr/>
            <p:nvPr/>
          </p:nvSpPr>
          <p:spPr>
            <a:xfrm>
              <a:off x="3114361" y="3144886"/>
              <a:ext cx="697" cy="107"/>
            </a:xfrm>
            <a:custGeom>
              <a:avLst/>
              <a:gdLst/>
              <a:ahLst/>
              <a:cxnLst/>
              <a:rect l="l" t="t" r="r" b="b"/>
              <a:pathLst>
                <a:path w="54" h="10" extrusionOk="0">
                  <a:moveTo>
                    <a:pt x="27" y="1"/>
                  </a:moveTo>
                  <a:lnTo>
                    <a:pt x="0" y="10"/>
                  </a:lnTo>
                  <a:lnTo>
                    <a:pt x="53" y="10"/>
                  </a:lnTo>
                  <a:lnTo>
                    <a:pt x="2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4" name="Google Shape;7044;p29"/>
            <p:cNvSpPr/>
            <p:nvPr/>
          </p:nvSpPr>
          <p:spPr>
            <a:xfrm>
              <a:off x="3115046" y="3145551"/>
              <a:ext cx="232" cy="204"/>
            </a:xfrm>
            <a:custGeom>
              <a:avLst/>
              <a:gdLst/>
              <a:ahLst/>
              <a:cxnLst/>
              <a:rect l="l" t="t" r="r" b="b"/>
              <a:pathLst>
                <a:path w="18" h="19" extrusionOk="0">
                  <a:moveTo>
                    <a:pt x="18" y="1"/>
                  </a:moveTo>
                  <a:lnTo>
                    <a:pt x="0" y="9"/>
                  </a:lnTo>
                  <a:lnTo>
                    <a:pt x="18" y="18"/>
                  </a:lnTo>
                  <a:lnTo>
                    <a:pt x="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5" name="Google Shape;7045;p29"/>
            <p:cNvSpPr/>
            <p:nvPr/>
          </p:nvSpPr>
          <p:spPr>
            <a:xfrm>
              <a:off x="3086997" y="3172444"/>
              <a:ext cx="232" cy="11"/>
            </a:xfrm>
            <a:custGeom>
              <a:avLst/>
              <a:gdLst/>
              <a:ahLst/>
              <a:cxnLst/>
              <a:rect l="l" t="t" r="r" b="b"/>
              <a:pathLst>
                <a:path w="18" h="1" extrusionOk="0">
                  <a:moveTo>
                    <a:pt x="18" y="0"/>
                  </a:moveTo>
                  <a:lnTo>
                    <a:pt x="0" y="0"/>
                  </a:lnTo>
                  <a:cubicBezTo>
                    <a:pt x="9" y="0"/>
                    <a:pt x="9" y="0"/>
                    <a:pt x="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6" name="Google Shape;7046;p29"/>
            <p:cNvSpPr/>
            <p:nvPr/>
          </p:nvSpPr>
          <p:spPr>
            <a:xfrm>
              <a:off x="3088818" y="3173109"/>
              <a:ext cx="245" cy="97"/>
            </a:xfrm>
            <a:custGeom>
              <a:avLst/>
              <a:gdLst/>
              <a:ahLst/>
              <a:cxnLst/>
              <a:rect l="l" t="t" r="r" b="b"/>
              <a:pathLst>
                <a:path w="19" h="9" extrusionOk="0">
                  <a:moveTo>
                    <a:pt x="18" y="0"/>
                  </a:moveTo>
                  <a:cubicBezTo>
                    <a:pt x="0" y="9"/>
                    <a:pt x="0" y="9"/>
                    <a:pt x="9" y="9"/>
                  </a:cubicBezTo>
                  <a:lnTo>
                    <a:pt x="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7" name="Google Shape;7047;p29"/>
            <p:cNvSpPr/>
            <p:nvPr/>
          </p:nvSpPr>
          <p:spPr>
            <a:xfrm>
              <a:off x="3115265" y="3164016"/>
              <a:ext cx="1046" cy="386"/>
            </a:xfrm>
            <a:custGeom>
              <a:avLst/>
              <a:gdLst/>
              <a:ahLst/>
              <a:cxnLst/>
              <a:rect l="l" t="t" r="r" b="b"/>
              <a:pathLst>
                <a:path w="81" h="36" extrusionOk="0">
                  <a:moveTo>
                    <a:pt x="80" y="0"/>
                  </a:moveTo>
                  <a:lnTo>
                    <a:pt x="80" y="0"/>
                  </a:lnTo>
                  <a:cubicBezTo>
                    <a:pt x="45" y="9"/>
                    <a:pt x="1" y="9"/>
                    <a:pt x="27" y="27"/>
                  </a:cubicBezTo>
                  <a:lnTo>
                    <a:pt x="54" y="36"/>
                  </a:lnTo>
                  <a:cubicBezTo>
                    <a:pt x="63" y="18"/>
                    <a:pt x="72" y="9"/>
                    <a:pt x="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8" name="Google Shape;7048;p29"/>
            <p:cNvSpPr/>
            <p:nvPr/>
          </p:nvSpPr>
          <p:spPr>
            <a:xfrm>
              <a:off x="3103759" y="3173012"/>
              <a:ext cx="232" cy="386"/>
            </a:xfrm>
            <a:custGeom>
              <a:avLst/>
              <a:gdLst/>
              <a:ahLst/>
              <a:cxnLst/>
              <a:rect l="l" t="t" r="r" b="b"/>
              <a:pathLst>
                <a:path w="18" h="36" extrusionOk="0">
                  <a:moveTo>
                    <a:pt x="18" y="0"/>
                  </a:moveTo>
                  <a:cubicBezTo>
                    <a:pt x="18" y="9"/>
                    <a:pt x="9" y="18"/>
                    <a:pt x="0" y="27"/>
                  </a:cubicBezTo>
                  <a:lnTo>
                    <a:pt x="9" y="36"/>
                  </a:lnTo>
                  <a:cubicBezTo>
                    <a:pt x="18" y="27"/>
                    <a:pt x="18" y="18"/>
                    <a:pt x="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9" name="Google Shape;7049;p29"/>
            <p:cNvSpPr/>
            <p:nvPr/>
          </p:nvSpPr>
          <p:spPr>
            <a:xfrm>
              <a:off x="3103294" y="3174428"/>
              <a:ext cx="478" cy="107"/>
            </a:xfrm>
            <a:custGeom>
              <a:avLst/>
              <a:gdLst/>
              <a:ahLst/>
              <a:cxnLst/>
              <a:rect l="l" t="t" r="r" b="b"/>
              <a:pathLst>
                <a:path w="37" h="10" extrusionOk="0">
                  <a:moveTo>
                    <a:pt x="1" y="1"/>
                  </a:moveTo>
                  <a:lnTo>
                    <a:pt x="1" y="1"/>
                  </a:lnTo>
                  <a:cubicBezTo>
                    <a:pt x="10" y="10"/>
                    <a:pt x="18" y="10"/>
                    <a:pt x="36" y="10"/>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0" name="Google Shape;7050;p29"/>
            <p:cNvSpPr/>
            <p:nvPr/>
          </p:nvSpPr>
          <p:spPr>
            <a:xfrm>
              <a:off x="3078900" y="3166761"/>
              <a:ext cx="465" cy="161"/>
            </a:xfrm>
            <a:custGeom>
              <a:avLst/>
              <a:gdLst/>
              <a:ahLst/>
              <a:cxnLst/>
              <a:rect l="l" t="t" r="r" b="b"/>
              <a:pathLst>
                <a:path w="36" h="15" extrusionOk="0">
                  <a:moveTo>
                    <a:pt x="0" y="0"/>
                  </a:moveTo>
                  <a:cubicBezTo>
                    <a:pt x="7" y="11"/>
                    <a:pt x="11" y="14"/>
                    <a:pt x="15" y="14"/>
                  </a:cubicBezTo>
                  <a:cubicBezTo>
                    <a:pt x="21" y="14"/>
                    <a:pt x="25" y="6"/>
                    <a:pt x="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1" name="Google Shape;7051;p29"/>
            <p:cNvSpPr/>
            <p:nvPr/>
          </p:nvSpPr>
          <p:spPr>
            <a:xfrm>
              <a:off x="3119036" y="3153035"/>
              <a:ext cx="465" cy="579"/>
            </a:xfrm>
            <a:custGeom>
              <a:avLst/>
              <a:gdLst/>
              <a:ahLst/>
              <a:cxnLst/>
              <a:rect l="l" t="t" r="r" b="b"/>
              <a:pathLst>
                <a:path w="36" h="54" extrusionOk="0">
                  <a:moveTo>
                    <a:pt x="9" y="0"/>
                  </a:moveTo>
                  <a:cubicBezTo>
                    <a:pt x="0" y="18"/>
                    <a:pt x="0" y="35"/>
                    <a:pt x="0" y="53"/>
                  </a:cubicBezTo>
                  <a:cubicBezTo>
                    <a:pt x="9" y="27"/>
                    <a:pt x="36" y="0"/>
                    <a:pt x="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2" name="Google Shape;7052;p29"/>
            <p:cNvSpPr/>
            <p:nvPr/>
          </p:nvSpPr>
          <p:spPr>
            <a:xfrm>
              <a:off x="3089386" y="3169978"/>
              <a:ext cx="362" cy="107"/>
            </a:xfrm>
            <a:custGeom>
              <a:avLst/>
              <a:gdLst/>
              <a:ahLst/>
              <a:cxnLst/>
              <a:rect l="l" t="t" r="r" b="b"/>
              <a:pathLst>
                <a:path w="28" h="10" extrusionOk="0">
                  <a:moveTo>
                    <a:pt x="27" y="1"/>
                  </a:moveTo>
                  <a:cubicBezTo>
                    <a:pt x="9" y="1"/>
                    <a:pt x="9" y="1"/>
                    <a:pt x="1" y="10"/>
                  </a:cubicBezTo>
                  <a:cubicBezTo>
                    <a:pt x="18" y="10"/>
                    <a:pt x="27" y="10"/>
                    <a:pt x="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3" name="Google Shape;7053;p29"/>
            <p:cNvSpPr/>
            <p:nvPr/>
          </p:nvSpPr>
          <p:spPr>
            <a:xfrm>
              <a:off x="3118804" y="3153604"/>
              <a:ext cx="362" cy="665"/>
            </a:xfrm>
            <a:custGeom>
              <a:avLst/>
              <a:gdLst/>
              <a:ahLst/>
              <a:cxnLst/>
              <a:rect l="l" t="t" r="r" b="b"/>
              <a:pathLst>
                <a:path w="28" h="62" extrusionOk="0">
                  <a:moveTo>
                    <a:pt x="18" y="0"/>
                  </a:moveTo>
                  <a:cubicBezTo>
                    <a:pt x="9" y="18"/>
                    <a:pt x="1" y="35"/>
                    <a:pt x="27" y="62"/>
                  </a:cubicBezTo>
                  <a:cubicBezTo>
                    <a:pt x="27" y="53"/>
                    <a:pt x="27" y="53"/>
                    <a:pt x="27" y="44"/>
                  </a:cubicBezTo>
                  <a:cubicBezTo>
                    <a:pt x="27" y="35"/>
                    <a:pt x="18" y="18"/>
                    <a:pt x="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4" name="Google Shape;7054;p29"/>
            <p:cNvSpPr/>
            <p:nvPr/>
          </p:nvSpPr>
          <p:spPr>
            <a:xfrm>
              <a:off x="3085964" y="3138763"/>
              <a:ext cx="129" cy="75"/>
            </a:xfrm>
            <a:custGeom>
              <a:avLst/>
              <a:gdLst/>
              <a:ahLst/>
              <a:cxnLst/>
              <a:rect l="l" t="t" r="r" b="b"/>
              <a:pathLst>
                <a:path w="10" h="7" extrusionOk="0">
                  <a:moveTo>
                    <a:pt x="5" y="0"/>
                  </a:moveTo>
                  <a:cubicBezTo>
                    <a:pt x="3" y="0"/>
                    <a:pt x="1" y="2"/>
                    <a:pt x="1" y="7"/>
                  </a:cubicBezTo>
                  <a:lnTo>
                    <a:pt x="10" y="7"/>
                  </a:lnTo>
                  <a:cubicBezTo>
                    <a:pt x="10" y="2"/>
                    <a:pt x="7" y="0"/>
                    <a:pt x="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5" name="Google Shape;7055;p29"/>
            <p:cNvSpPr/>
            <p:nvPr/>
          </p:nvSpPr>
          <p:spPr>
            <a:xfrm>
              <a:off x="3096347" y="3138645"/>
              <a:ext cx="349" cy="11"/>
            </a:xfrm>
            <a:custGeom>
              <a:avLst/>
              <a:gdLst/>
              <a:ahLst/>
              <a:cxnLst/>
              <a:rect l="l" t="t" r="r" b="b"/>
              <a:pathLst>
                <a:path w="27" h="1" extrusionOk="0">
                  <a:moveTo>
                    <a:pt x="27" y="0"/>
                  </a:moveTo>
                  <a:cubicBezTo>
                    <a:pt x="18" y="0"/>
                    <a:pt x="9" y="0"/>
                    <a:pt x="0" y="0"/>
                  </a:cubicBezTo>
                  <a:cubicBezTo>
                    <a:pt x="0" y="0"/>
                    <a:pt x="9" y="0"/>
                    <a:pt x="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6" name="Google Shape;7056;p29"/>
            <p:cNvSpPr/>
            <p:nvPr/>
          </p:nvSpPr>
          <p:spPr>
            <a:xfrm>
              <a:off x="3117099" y="3148199"/>
              <a:ext cx="13" cy="107"/>
            </a:xfrm>
            <a:custGeom>
              <a:avLst/>
              <a:gdLst/>
              <a:ahLst/>
              <a:cxnLst/>
              <a:rect l="l" t="t" r="r" b="b"/>
              <a:pathLst>
                <a:path w="1" h="10" extrusionOk="0">
                  <a:moveTo>
                    <a:pt x="0" y="10"/>
                  </a:moveTo>
                  <a:cubicBezTo>
                    <a:pt x="0" y="1"/>
                    <a:pt x="0" y="10"/>
                    <a:pt x="0" y="1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7" name="Google Shape;7057;p29"/>
            <p:cNvSpPr/>
            <p:nvPr/>
          </p:nvSpPr>
          <p:spPr>
            <a:xfrm>
              <a:off x="3118003" y="3146977"/>
              <a:ext cx="129" cy="97"/>
            </a:xfrm>
            <a:custGeom>
              <a:avLst/>
              <a:gdLst/>
              <a:ahLst/>
              <a:cxnLst/>
              <a:rect l="l" t="t" r="r" b="b"/>
              <a:pathLst>
                <a:path w="10" h="9" extrusionOk="0">
                  <a:moveTo>
                    <a:pt x="1" y="0"/>
                  </a:moveTo>
                  <a:cubicBezTo>
                    <a:pt x="1" y="9"/>
                    <a:pt x="10" y="9"/>
                    <a:pt x="10" y="0"/>
                  </a:cubicBezTo>
                  <a:cubicBezTo>
                    <a:pt x="10" y="9"/>
                    <a:pt x="1" y="9"/>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8" name="Google Shape;7058;p29"/>
            <p:cNvSpPr/>
            <p:nvPr/>
          </p:nvSpPr>
          <p:spPr>
            <a:xfrm>
              <a:off x="3121425" y="3155963"/>
              <a:ext cx="13" cy="11"/>
            </a:xfrm>
            <a:custGeom>
              <a:avLst/>
              <a:gdLst/>
              <a:ahLst/>
              <a:cxnLst/>
              <a:rect l="l" t="t" r="r" b="b"/>
              <a:pathLst>
                <a:path w="1" h="1" extrusionOk="0">
                  <a:moveTo>
                    <a:pt x="1" y="1"/>
                  </a:moveTo>
                  <a:lnTo>
                    <a:pt x="1" y="1"/>
                  </a:lnTo>
                  <a:cubicBezTo>
                    <a:pt x="1" y="1"/>
                    <a:pt x="1" y="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9" name="Google Shape;7059;p29"/>
            <p:cNvSpPr/>
            <p:nvPr/>
          </p:nvSpPr>
          <p:spPr>
            <a:xfrm>
              <a:off x="3117215" y="3148017"/>
              <a:ext cx="13" cy="290"/>
            </a:xfrm>
            <a:custGeom>
              <a:avLst/>
              <a:gdLst/>
              <a:ahLst/>
              <a:cxnLst/>
              <a:rect l="l" t="t" r="r" b="b"/>
              <a:pathLst>
                <a:path w="1" h="27" extrusionOk="0">
                  <a:moveTo>
                    <a:pt x="0" y="0"/>
                  </a:moveTo>
                  <a:cubicBezTo>
                    <a:pt x="0" y="9"/>
                    <a:pt x="0" y="18"/>
                    <a:pt x="0" y="27"/>
                  </a:cubicBezTo>
                  <a:cubicBezTo>
                    <a:pt x="0" y="18"/>
                    <a:pt x="0" y="9"/>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0" name="Google Shape;7060;p29"/>
            <p:cNvSpPr/>
            <p:nvPr/>
          </p:nvSpPr>
          <p:spPr>
            <a:xfrm>
              <a:off x="3116867" y="3148017"/>
              <a:ext cx="129" cy="97"/>
            </a:xfrm>
            <a:custGeom>
              <a:avLst/>
              <a:gdLst/>
              <a:ahLst/>
              <a:cxnLst/>
              <a:rect l="l" t="t" r="r" b="b"/>
              <a:pathLst>
                <a:path w="10" h="9" extrusionOk="0">
                  <a:moveTo>
                    <a:pt x="9" y="0"/>
                  </a:moveTo>
                  <a:cubicBezTo>
                    <a:pt x="1" y="0"/>
                    <a:pt x="1" y="0"/>
                    <a:pt x="9" y="9"/>
                  </a:cubicBezTo>
                  <a:cubicBezTo>
                    <a:pt x="9" y="9"/>
                    <a:pt x="9" y="0"/>
                    <a:pt x="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1" name="Google Shape;7061;p29"/>
            <p:cNvSpPr/>
            <p:nvPr/>
          </p:nvSpPr>
          <p:spPr>
            <a:xfrm>
              <a:off x="3117099" y="3148296"/>
              <a:ext cx="232" cy="204"/>
            </a:xfrm>
            <a:custGeom>
              <a:avLst/>
              <a:gdLst/>
              <a:ahLst/>
              <a:cxnLst/>
              <a:rect l="l" t="t" r="r" b="b"/>
              <a:pathLst>
                <a:path w="18" h="19" extrusionOk="0">
                  <a:moveTo>
                    <a:pt x="0" y="1"/>
                  </a:moveTo>
                  <a:cubicBezTo>
                    <a:pt x="5" y="5"/>
                    <a:pt x="7" y="8"/>
                    <a:pt x="9" y="10"/>
                  </a:cubicBezTo>
                  <a:lnTo>
                    <a:pt x="9" y="10"/>
                  </a:lnTo>
                  <a:cubicBezTo>
                    <a:pt x="9" y="7"/>
                    <a:pt x="9" y="4"/>
                    <a:pt x="9" y="1"/>
                  </a:cubicBezTo>
                  <a:close/>
                  <a:moveTo>
                    <a:pt x="9" y="10"/>
                  </a:moveTo>
                  <a:cubicBezTo>
                    <a:pt x="10" y="15"/>
                    <a:pt x="12" y="18"/>
                    <a:pt x="18" y="18"/>
                  </a:cubicBezTo>
                  <a:cubicBezTo>
                    <a:pt x="14" y="14"/>
                    <a:pt x="12" y="12"/>
                    <a:pt x="9" y="1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2" name="Google Shape;7062;p29"/>
            <p:cNvSpPr/>
            <p:nvPr/>
          </p:nvSpPr>
          <p:spPr>
            <a:xfrm>
              <a:off x="3076498" y="3152660"/>
              <a:ext cx="129" cy="193"/>
            </a:xfrm>
            <a:custGeom>
              <a:avLst/>
              <a:gdLst/>
              <a:ahLst/>
              <a:cxnLst/>
              <a:rect l="l" t="t" r="r" b="b"/>
              <a:pathLst>
                <a:path w="10" h="18" extrusionOk="0">
                  <a:moveTo>
                    <a:pt x="2" y="1"/>
                  </a:moveTo>
                  <a:cubicBezTo>
                    <a:pt x="1" y="1"/>
                    <a:pt x="1" y="8"/>
                    <a:pt x="1" y="17"/>
                  </a:cubicBezTo>
                  <a:lnTo>
                    <a:pt x="10" y="17"/>
                  </a:lnTo>
                  <a:cubicBezTo>
                    <a:pt x="6" y="6"/>
                    <a:pt x="3" y="1"/>
                    <a:pt x="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3" name="Google Shape;7063;p29"/>
            <p:cNvSpPr/>
            <p:nvPr/>
          </p:nvSpPr>
          <p:spPr>
            <a:xfrm>
              <a:off x="3115498" y="3169699"/>
              <a:ext cx="13" cy="11"/>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4" name="Google Shape;7064;p29"/>
            <p:cNvSpPr/>
            <p:nvPr/>
          </p:nvSpPr>
          <p:spPr>
            <a:xfrm>
              <a:off x="3114581" y="3169227"/>
              <a:ext cx="930" cy="1137"/>
            </a:xfrm>
            <a:custGeom>
              <a:avLst/>
              <a:gdLst/>
              <a:ahLst/>
              <a:cxnLst/>
              <a:rect l="l" t="t" r="r" b="b"/>
              <a:pathLst>
                <a:path w="72" h="106" extrusionOk="0">
                  <a:moveTo>
                    <a:pt x="1" y="0"/>
                  </a:moveTo>
                  <a:lnTo>
                    <a:pt x="1" y="0"/>
                  </a:lnTo>
                  <a:cubicBezTo>
                    <a:pt x="10" y="35"/>
                    <a:pt x="19" y="71"/>
                    <a:pt x="36" y="106"/>
                  </a:cubicBezTo>
                  <a:cubicBezTo>
                    <a:pt x="36" y="62"/>
                    <a:pt x="45" y="53"/>
                    <a:pt x="72" y="44"/>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5" name="Google Shape;7065;p29"/>
            <p:cNvSpPr/>
            <p:nvPr/>
          </p:nvSpPr>
          <p:spPr>
            <a:xfrm>
              <a:off x="3074910" y="3136179"/>
              <a:ext cx="48134" cy="39330"/>
            </a:xfrm>
            <a:custGeom>
              <a:avLst/>
              <a:gdLst/>
              <a:ahLst/>
              <a:cxnLst/>
              <a:rect l="l" t="t" r="r" b="b"/>
              <a:pathLst>
                <a:path w="3727" h="3668" extrusionOk="0">
                  <a:moveTo>
                    <a:pt x="759" y="315"/>
                  </a:moveTo>
                  <a:lnTo>
                    <a:pt x="751" y="318"/>
                  </a:lnTo>
                  <a:cubicBezTo>
                    <a:pt x="753" y="318"/>
                    <a:pt x="756" y="317"/>
                    <a:pt x="759" y="315"/>
                  </a:cubicBezTo>
                  <a:close/>
                  <a:moveTo>
                    <a:pt x="1029" y="459"/>
                  </a:moveTo>
                  <a:cubicBezTo>
                    <a:pt x="1031" y="459"/>
                    <a:pt x="1032" y="460"/>
                    <a:pt x="1033" y="460"/>
                  </a:cubicBezTo>
                  <a:cubicBezTo>
                    <a:pt x="1032" y="459"/>
                    <a:pt x="1030" y="459"/>
                    <a:pt x="1029" y="459"/>
                  </a:cubicBezTo>
                  <a:close/>
                  <a:moveTo>
                    <a:pt x="645" y="838"/>
                  </a:moveTo>
                  <a:cubicBezTo>
                    <a:pt x="647" y="839"/>
                    <a:pt x="650" y="839"/>
                    <a:pt x="654" y="839"/>
                  </a:cubicBezTo>
                  <a:cubicBezTo>
                    <a:pt x="651" y="839"/>
                    <a:pt x="648" y="838"/>
                    <a:pt x="645" y="838"/>
                  </a:cubicBezTo>
                  <a:close/>
                  <a:moveTo>
                    <a:pt x="3506" y="1298"/>
                  </a:moveTo>
                  <a:cubicBezTo>
                    <a:pt x="3506" y="1316"/>
                    <a:pt x="3497" y="1334"/>
                    <a:pt x="3506" y="1351"/>
                  </a:cubicBezTo>
                  <a:lnTo>
                    <a:pt x="3506" y="1298"/>
                  </a:lnTo>
                  <a:close/>
                  <a:moveTo>
                    <a:pt x="359" y="1404"/>
                  </a:moveTo>
                  <a:cubicBezTo>
                    <a:pt x="362" y="1404"/>
                    <a:pt x="367" y="1409"/>
                    <a:pt x="371" y="1413"/>
                  </a:cubicBezTo>
                  <a:lnTo>
                    <a:pt x="353" y="1422"/>
                  </a:lnTo>
                  <a:cubicBezTo>
                    <a:pt x="353" y="1409"/>
                    <a:pt x="356" y="1404"/>
                    <a:pt x="359" y="1404"/>
                  </a:cubicBezTo>
                  <a:close/>
                  <a:moveTo>
                    <a:pt x="3629" y="1572"/>
                  </a:moveTo>
                  <a:cubicBezTo>
                    <a:pt x="3629" y="1572"/>
                    <a:pt x="3629" y="1572"/>
                    <a:pt x="3629" y="1572"/>
                  </a:cubicBezTo>
                  <a:cubicBezTo>
                    <a:pt x="3631" y="1576"/>
                    <a:pt x="3634" y="1580"/>
                    <a:pt x="3636" y="1583"/>
                  </a:cubicBezTo>
                  <a:lnTo>
                    <a:pt x="3636" y="1583"/>
                  </a:lnTo>
                  <a:cubicBezTo>
                    <a:pt x="3634" y="1579"/>
                    <a:pt x="3632" y="1576"/>
                    <a:pt x="3629" y="1572"/>
                  </a:cubicBezTo>
                  <a:close/>
                  <a:moveTo>
                    <a:pt x="3620" y="1493"/>
                  </a:moveTo>
                  <a:lnTo>
                    <a:pt x="3620" y="1493"/>
                  </a:lnTo>
                  <a:cubicBezTo>
                    <a:pt x="3594" y="1506"/>
                    <a:pt x="3612" y="1543"/>
                    <a:pt x="3629" y="1572"/>
                  </a:cubicBezTo>
                  <a:lnTo>
                    <a:pt x="3629" y="1572"/>
                  </a:lnTo>
                  <a:cubicBezTo>
                    <a:pt x="3637" y="1561"/>
                    <a:pt x="3642" y="1557"/>
                    <a:pt x="3646" y="1557"/>
                  </a:cubicBezTo>
                  <a:cubicBezTo>
                    <a:pt x="3657" y="1557"/>
                    <a:pt x="3657" y="1592"/>
                    <a:pt x="3672" y="1592"/>
                  </a:cubicBezTo>
                  <a:cubicBezTo>
                    <a:pt x="3677" y="1592"/>
                    <a:pt x="3683" y="1589"/>
                    <a:pt x="3691" y="1581"/>
                  </a:cubicBezTo>
                  <a:cubicBezTo>
                    <a:pt x="3665" y="1581"/>
                    <a:pt x="3638" y="1519"/>
                    <a:pt x="3620" y="1493"/>
                  </a:cubicBezTo>
                  <a:close/>
                  <a:moveTo>
                    <a:pt x="24" y="1972"/>
                  </a:moveTo>
                  <a:lnTo>
                    <a:pt x="24" y="1972"/>
                  </a:lnTo>
                  <a:cubicBezTo>
                    <a:pt x="24" y="1978"/>
                    <a:pt x="25" y="1984"/>
                    <a:pt x="27" y="1987"/>
                  </a:cubicBezTo>
                  <a:cubicBezTo>
                    <a:pt x="26" y="1982"/>
                    <a:pt x="25" y="1977"/>
                    <a:pt x="24" y="1972"/>
                  </a:cubicBezTo>
                  <a:close/>
                  <a:moveTo>
                    <a:pt x="3114" y="2865"/>
                  </a:moveTo>
                  <a:lnTo>
                    <a:pt x="3114" y="2865"/>
                  </a:lnTo>
                  <a:cubicBezTo>
                    <a:pt x="3114" y="2865"/>
                    <a:pt x="3114" y="2865"/>
                    <a:pt x="3114" y="2866"/>
                  </a:cubicBezTo>
                  <a:lnTo>
                    <a:pt x="3114" y="2866"/>
                  </a:lnTo>
                  <a:cubicBezTo>
                    <a:pt x="3114" y="2866"/>
                    <a:pt x="3114" y="2866"/>
                    <a:pt x="3114" y="2866"/>
                  </a:cubicBezTo>
                  <a:cubicBezTo>
                    <a:pt x="3113" y="2866"/>
                    <a:pt x="3113" y="2866"/>
                    <a:pt x="3114" y="2865"/>
                  </a:cubicBezTo>
                  <a:close/>
                  <a:moveTo>
                    <a:pt x="3276" y="2979"/>
                  </a:moveTo>
                  <a:cubicBezTo>
                    <a:pt x="3276" y="2981"/>
                    <a:pt x="3276" y="2983"/>
                    <a:pt x="3276" y="2985"/>
                  </a:cubicBezTo>
                  <a:cubicBezTo>
                    <a:pt x="3277" y="2984"/>
                    <a:pt x="3277" y="2981"/>
                    <a:pt x="3276" y="2979"/>
                  </a:cubicBezTo>
                  <a:close/>
                  <a:moveTo>
                    <a:pt x="2784" y="3338"/>
                  </a:moveTo>
                  <a:lnTo>
                    <a:pt x="2784" y="3338"/>
                  </a:lnTo>
                  <a:cubicBezTo>
                    <a:pt x="2783" y="3338"/>
                    <a:pt x="2783" y="3338"/>
                    <a:pt x="2783" y="3338"/>
                  </a:cubicBezTo>
                  <a:lnTo>
                    <a:pt x="2783" y="3338"/>
                  </a:lnTo>
                  <a:cubicBezTo>
                    <a:pt x="2785" y="3338"/>
                    <a:pt x="2788" y="3338"/>
                    <a:pt x="2790" y="3338"/>
                  </a:cubicBezTo>
                  <a:cubicBezTo>
                    <a:pt x="2788" y="3338"/>
                    <a:pt x="2786" y="3338"/>
                    <a:pt x="2784" y="3338"/>
                  </a:cubicBezTo>
                  <a:close/>
                  <a:moveTo>
                    <a:pt x="2783" y="3338"/>
                  </a:moveTo>
                  <a:lnTo>
                    <a:pt x="2783" y="3338"/>
                  </a:lnTo>
                  <a:cubicBezTo>
                    <a:pt x="2773" y="3339"/>
                    <a:pt x="2773" y="3341"/>
                    <a:pt x="2773" y="3356"/>
                  </a:cubicBezTo>
                  <a:cubicBezTo>
                    <a:pt x="2774" y="3349"/>
                    <a:pt x="2778" y="3343"/>
                    <a:pt x="2783" y="3338"/>
                  </a:cubicBezTo>
                  <a:close/>
                  <a:moveTo>
                    <a:pt x="2340" y="3497"/>
                  </a:moveTo>
                  <a:cubicBezTo>
                    <a:pt x="2331" y="3506"/>
                    <a:pt x="2322" y="3506"/>
                    <a:pt x="2296" y="3506"/>
                  </a:cubicBezTo>
                  <a:cubicBezTo>
                    <a:pt x="2314" y="3497"/>
                    <a:pt x="2322" y="3497"/>
                    <a:pt x="2340" y="3497"/>
                  </a:cubicBezTo>
                  <a:close/>
                  <a:moveTo>
                    <a:pt x="1289" y="3524"/>
                  </a:moveTo>
                  <a:cubicBezTo>
                    <a:pt x="1279" y="3524"/>
                    <a:pt x="1272" y="3526"/>
                    <a:pt x="1269" y="3531"/>
                  </a:cubicBezTo>
                  <a:lnTo>
                    <a:pt x="1269" y="3531"/>
                  </a:lnTo>
                  <a:cubicBezTo>
                    <a:pt x="1276" y="3530"/>
                    <a:pt x="1283" y="3527"/>
                    <a:pt x="1289" y="3524"/>
                  </a:cubicBezTo>
                  <a:close/>
                  <a:moveTo>
                    <a:pt x="1554" y="0"/>
                  </a:moveTo>
                  <a:cubicBezTo>
                    <a:pt x="1537" y="27"/>
                    <a:pt x="1519" y="45"/>
                    <a:pt x="1466" y="45"/>
                  </a:cubicBezTo>
                  <a:lnTo>
                    <a:pt x="1475" y="36"/>
                  </a:lnTo>
                  <a:lnTo>
                    <a:pt x="1475" y="36"/>
                  </a:lnTo>
                  <a:cubicBezTo>
                    <a:pt x="1351" y="71"/>
                    <a:pt x="1289" y="62"/>
                    <a:pt x="1148" y="106"/>
                  </a:cubicBezTo>
                  <a:lnTo>
                    <a:pt x="1166" y="124"/>
                  </a:lnTo>
                  <a:cubicBezTo>
                    <a:pt x="1152" y="133"/>
                    <a:pt x="1144" y="135"/>
                    <a:pt x="1136" y="135"/>
                  </a:cubicBezTo>
                  <a:cubicBezTo>
                    <a:pt x="1128" y="135"/>
                    <a:pt x="1122" y="133"/>
                    <a:pt x="1113" y="133"/>
                  </a:cubicBezTo>
                  <a:cubicBezTo>
                    <a:pt x="1111" y="146"/>
                    <a:pt x="1115" y="151"/>
                    <a:pt x="1122" y="151"/>
                  </a:cubicBezTo>
                  <a:cubicBezTo>
                    <a:pt x="1135" y="151"/>
                    <a:pt x="1158" y="136"/>
                    <a:pt x="1172" y="136"/>
                  </a:cubicBezTo>
                  <a:cubicBezTo>
                    <a:pt x="1181" y="136"/>
                    <a:pt x="1186" y="142"/>
                    <a:pt x="1183" y="159"/>
                  </a:cubicBezTo>
                  <a:cubicBezTo>
                    <a:pt x="1176" y="152"/>
                    <a:pt x="1166" y="148"/>
                    <a:pt x="1154" y="148"/>
                  </a:cubicBezTo>
                  <a:cubicBezTo>
                    <a:pt x="1126" y="148"/>
                    <a:pt x="1088" y="167"/>
                    <a:pt x="1051" y="186"/>
                  </a:cubicBezTo>
                  <a:cubicBezTo>
                    <a:pt x="1017" y="199"/>
                    <a:pt x="983" y="218"/>
                    <a:pt x="953" y="218"/>
                  </a:cubicBezTo>
                  <a:cubicBezTo>
                    <a:pt x="944" y="218"/>
                    <a:pt x="936" y="216"/>
                    <a:pt x="927" y="212"/>
                  </a:cubicBezTo>
                  <a:lnTo>
                    <a:pt x="927" y="212"/>
                  </a:lnTo>
                  <a:cubicBezTo>
                    <a:pt x="883" y="239"/>
                    <a:pt x="963" y="230"/>
                    <a:pt x="918" y="257"/>
                  </a:cubicBezTo>
                  <a:lnTo>
                    <a:pt x="901" y="248"/>
                  </a:lnTo>
                  <a:lnTo>
                    <a:pt x="901" y="274"/>
                  </a:lnTo>
                  <a:cubicBezTo>
                    <a:pt x="890" y="278"/>
                    <a:pt x="879" y="280"/>
                    <a:pt x="869" y="280"/>
                  </a:cubicBezTo>
                  <a:cubicBezTo>
                    <a:pt x="855" y="280"/>
                    <a:pt x="844" y="276"/>
                    <a:pt x="839" y="265"/>
                  </a:cubicBezTo>
                  <a:cubicBezTo>
                    <a:pt x="839" y="265"/>
                    <a:pt x="848" y="248"/>
                    <a:pt x="857" y="239"/>
                  </a:cubicBezTo>
                  <a:lnTo>
                    <a:pt x="857" y="239"/>
                  </a:lnTo>
                  <a:cubicBezTo>
                    <a:pt x="818" y="247"/>
                    <a:pt x="780" y="301"/>
                    <a:pt x="759" y="315"/>
                  </a:cubicBezTo>
                  <a:lnTo>
                    <a:pt x="759" y="315"/>
                  </a:lnTo>
                  <a:lnTo>
                    <a:pt x="795" y="301"/>
                  </a:lnTo>
                  <a:lnTo>
                    <a:pt x="795" y="301"/>
                  </a:lnTo>
                  <a:cubicBezTo>
                    <a:pt x="698" y="389"/>
                    <a:pt x="565" y="495"/>
                    <a:pt x="512" y="619"/>
                  </a:cubicBezTo>
                  <a:lnTo>
                    <a:pt x="530" y="619"/>
                  </a:lnTo>
                  <a:cubicBezTo>
                    <a:pt x="486" y="707"/>
                    <a:pt x="468" y="672"/>
                    <a:pt x="415" y="760"/>
                  </a:cubicBezTo>
                  <a:lnTo>
                    <a:pt x="415" y="751"/>
                  </a:lnTo>
                  <a:cubicBezTo>
                    <a:pt x="406" y="777"/>
                    <a:pt x="406" y="804"/>
                    <a:pt x="389" y="830"/>
                  </a:cubicBezTo>
                  <a:cubicBezTo>
                    <a:pt x="389" y="822"/>
                    <a:pt x="386" y="819"/>
                    <a:pt x="381" y="819"/>
                  </a:cubicBezTo>
                  <a:cubicBezTo>
                    <a:pt x="372" y="819"/>
                    <a:pt x="357" y="829"/>
                    <a:pt x="346" y="829"/>
                  </a:cubicBezTo>
                  <a:cubicBezTo>
                    <a:pt x="340" y="829"/>
                    <a:pt x="336" y="825"/>
                    <a:pt x="336" y="813"/>
                  </a:cubicBezTo>
                  <a:cubicBezTo>
                    <a:pt x="300" y="919"/>
                    <a:pt x="327" y="875"/>
                    <a:pt x="336" y="954"/>
                  </a:cubicBezTo>
                  <a:lnTo>
                    <a:pt x="309" y="963"/>
                  </a:lnTo>
                  <a:cubicBezTo>
                    <a:pt x="318" y="989"/>
                    <a:pt x="327" y="998"/>
                    <a:pt x="309" y="1051"/>
                  </a:cubicBezTo>
                  <a:cubicBezTo>
                    <a:pt x="309" y="1032"/>
                    <a:pt x="303" y="1028"/>
                    <a:pt x="296" y="1028"/>
                  </a:cubicBezTo>
                  <a:cubicBezTo>
                    <a:pt x="290" y="1028"/>
                    <a:pt x="284" y="1030"/>
                    <a:pt x="278" y="1030"/>
                  </a:cubicBezTo>
                  <a:cubicBezTo>
                    <a:pt x="271" y="1030"/>
                    <a:pt x="265" y="1026"/>
                    <a:pt x="265" y="1007"/>
                  </a:cubicBezTo>
                  <a:cubicBezTo>
                    <a:pt x="239" y="1025"/>
                    <a:pt x="221" y="1051"/>
                    <a:pt x="212" y="1069"/>
                  </a:cubicBezTo>
                  <a:cubicBezTo>
                    <a:pt x="212" y="1087"/>
                    <a:pt x="212" y="1113"/>
                    <a:pt x="203" y="1131"/>
                  </a:cubicBezTo>
                  <a:cubicBezTo>
                    <a:pt x="203" y="1166"/>
                    <a:pt x="203" y="1192"/>
                    <a:pt x="159" y="1201"/>
                  </a:cubicBezTo>
                  <a:cubicBezTo>
                    <a:pt x="168" y="1215"/>
                    <a:pt x="175" y="1220"/>
                    <a:pt x="182" y="1220"/>
                  </a:cubicBezTo>
                  <a:cubicBezTo>
                    <a:pt x="206" y="1220"/>
                    <a:pt x="219" y="1152"/>
                    <a:pt x="227" y="1152"/>
                  </a:cubicBezTo>
                  <a:cubicBezTo>
                    <a:pt x="228" y="1152"/>
                    <a:pt x="229" y="1153"/>
                    <a:pt x="230" y="1157"/>
                  </a:cubicBezTo>
                  <a:cubicBezTo>
                    <a:pt x="233" y="1155"/>
                    <a:pt x="235" y="1154"/>
                    <a:pt x="238" y="1154"/>
                  </a:cubicBezTo>
                  <a:cubicBezTo>
                    <a:pt x="258" y="1154"/>
                    <a:pt x="263" y="1213"/>
                    <a:pt x="247" y="1237"/>
                  </a:cubicBezTo>
                  <a:cubicBezTo>
                    <a:pt x="230" y="1272"/>
                    <a:pt x="141" y="1272"/>
                    <a:pt x="124" y="1360"/>
                  </a:cubicBezTo>
                  <a:cubicBezTo>
                    <a:pt x="124" y="1351"/>
                    <a:pt x="124" y="1351"/>
                    <a:pt x="124" y="1343"/>
                  </a:cubicBezTo>
                  <a:cubicBezTo>
                    <a:pt x="97" y="1369"/>
                    <a:pt x="124" y="1404"/>
                    <a:pt x="97" y="1449"/>
                  </a:cubicBezTo>
                  <a:cubicBezTo>
                    <a:pt x="133" y="1475"/>
                    <a:pt x="80" y="1502"/>
                    <a:pt x="133" y="1510"/>
                  </a:cubicBezTo>
                  <a:lnTo>
                    <a:pt x="133" y="1431"/>
                  </a:lnTo>
                  <a:cubicBezTo>
                    <a:pt x="141" y="1475"/>
                    <a:pt x="194" y="1528"/>
                    <a:pt x="150" y="1599"/>
                  </a:cubicBezTo>
                  <a:cubicBezTo>
                    <a:pt x="141" y="1590"/>
                    <a:pt x="133" y="1563"/>
                    <a:pt x="133" y="1554"/>
                  </a:cubicBezTo>
                  <a:cubicBezTo>
                    <a:pt x="115" y="1572"/>
                    <a:pt x="133" y="1599"/>
                    <a:pt x="115" y="1616"/>
                  </a:cubicBezTo>
                  <a:cubicBezTo>
                    <a:pt x="62" y="1607"/>
                    <a:pt x="115" y="1519"/>
                    <a:pt x="88" y="1457"/>
                  </a:cubicBezTo>
                  <a:lnTo>
                    <a:pt x="88" y="1457"/>
                  </a:lnTo>
                  <a:cubicBezTo>
                    <a:pt x="67" y="1479"/>
                    <a:pt x="93" y="1537"/>
                    <a:pt x="73" y="1537"/>
                  </a:cubicBezTo>
                  <a:cubicBezTo>
                    <a:pt x="69" y="1537"/>
                    <a:pt x="63" y="1534"/>
                    <a:pt x="53" y="1528"/>
                  </a:cubicBezTo>
                  <a:lnTo>
                    <a:pt x="53" y="1528"/>
                  </a:lnTo>
                  <a:cubicBezTo>
                    <a:pt x="88" y="1554"/>
                    <a:pt x="80" y="1572"/>
                    <a:pt x="80" y="1599"/>
                  </a:cubicBezTo>
                  <a:cubicBezTo>
                    <a:pt x="71" y="1625"/>
                    <a:pt x="62" y="1652"/>
                    <a:pt x="88" y="1678"/>
                  </a:cubicBezTo>
                  <a:lnTo>
                    <a:pt x="62" y="1678"/>
                  </a:lnTo>
                  <a:cubicBezTo>
                    <a:pt x="62" y="1687"/>
                    <a:pt x="80" y="1705"/>
                    <a:pt x="71" y="1722"/>
                  </a:cubicBezTo>
                  <a:lnTo>
                    <a:pt x="36" y="1687"/>
                  </a:lnTo>
                  <a:lnTo>
                    <a:pt x="36" y="1687"/>
                  </a:lnTo>
                  <a:cubicBezTo>
                    <a:pt x="71" y="1740"/>
                    <a:pt x="0" y="1784"/>
                    <a:pt x="18" y="1837"/>
                  </a:cubicBezTo>
                  <a:cubicBezTo>
                    <a:pt x="18" y="1789"/>
                    <a:pt x="25" y="1779"/>
                    <a:pt x="35" y="1779"/>
                  </a:cubicBezTo>
                  <a:cubicBezTo>
                    <a:pt x="43" y="1779"/>
                    <a:pt x="52" y="1785"/>
                    <a:pt x="62" y="1785"/>
                  </a:cubicBezTo>
                  <a:cubicBezTo>
                    <a:pt x="68" y="1785"/>
                    <a:pt x="74" y="1783"/>
                    <a:pt x="80" y="1775"/>
                  </a:cubicBezTo>
                  <a:lnTo>
                    <a:pt x="80" y="1775"/>
                  </a:lnTo>
                  <a:cubicBezTo>
                    <a:pt x="122" y="1886"/>
                    <a:pt x="9" y="1849"/>
                    <a:pt x="24" y="1972"/>
                  </a:cubicBezTo>
                  <a:lnTo>
                    <a:pt x="24" y="1972"/>
                  </a:lnTo>
                  <a:cubicBezTo>
                    <a:pt x="25" y="1955"/>
                    <a:pt x="32" y="1932"/>
                    <a:pt x="42" y="1932"/>
                  </a:cubicBezTo>
                  <a:cubicBezTo>
                    <a:pt x="46" y="1932"/>
                    <a:pt x="49" y="1935"/>
                    <a:pt x="53" y="1943"/>
                  </a:cubicBezTo>
                  <a:cubicBezTo>
                    <a:pt x="44" y="1969"/>
                    <a:pt x="44" y="2005"/>
                    <a:pt x="27" y="2022"/>
                  </a:cubicBezTo>
                  <a:cubicBezTo>
                    <a:pt x="32" y="2050"/>
                    <a:pt x="37" y="2059"/>
                    <a:pt x="41" y="2059"/>
                  </a:cubicBezTo>
                  <a:cubicBezTo>
                    <a:pt x="49" y="2059"/>
                    <a:pt x="57" y="2033"/>
                    <a:pt x="69" y="2033"/>
                  </a:cubicBezTo>
                  <a:cubicBezTo>
                    <a:pt x="72" y="2033"/>
                    <a:pt x="76" y="2035"/>
                    <a:pt x="80" y="2040"/>
                  </a:cubicBezTo>
                  <a:cubicBezTo>
                    <a:pt x="53" y="2075"/>
                    <a:pt x="106" y="2084"/>
                    <a:pt x="124" y="2120"/>
                  </a:cubicBezTo>
                  <a:lnTo>
                    <a:pt x="88" y="2128"/>
                  </a:lnTo>
                  <a:cubicBezTo>
                    <a:pt x="88" y="2234"/>
                    <a:pt x="159" y="2137"/>
                    <a:pt x="159" y="2234"/>
                  </a:cubicBezTo>
                  <a:lnTo>
                    <a:pt x="106" y="2208"/>
                  </a:lnTo>
                  <a:lnTo>
                    <a:pt x="133" y="2252"/>
                  </a:lnTo>
                  <a:lnTo>
                    <a:pt x="97" y="2252"/>
                  </a:lnTo>
                  <a:cubicBezTo>
                    <a:pt x="133" y="2296"/>
                    <a:pt x="124" y="2314"/>
                    <a:pt x="133" y="2367"/>
                  </a:cubicBezTo>
                  <a:cubicBezTo>
                    <a:pt x="139" y="2361"/>
                    <a:pt x="147" y="2358"/>
                    <a:pt x="157" y="2358"/>
                  </a:cubicBezTo>
                  <a:cubicBezTo>
                    <a:pt x="177" y="2358"/>
                    <a:pt x="200" y="2370"/>
                    <a:pt x="212" y="2393"/>
                  </a:cubicBezTo>
                  <a:cubicBezTo>
                    <a:pt x="203" y="2429"/>
                    <a:pt x="177" y="2393"/>
                    <a:pt x="203" y="2446"/>
                  </a:cubicBezTo>
                  <a:cubicBezTo>
                    <a:pt x="177" y="2446"/>
                    <a:pt x="150" y="2437"/>
                    <a:pt x="168" y="2402"/>
                  </a:cubicBezTo>
                  <a:cubicBezTo>
                    <a:pt x="159" y="2402"/>
                    <a:pt x="141" y="2393"/>
                    <a:pt x="133" y="2393"/>
                  </a:cubicBezTo>
                  <a:cubicBezTo>
                    <a:pt x="124" y="2429"/>
                    <a:pt x="159" y="2473"/>
                    <a:pt x="168" y="2499"/>
                  </a:cubicBezTo>
                  <a:cubicBezTo>
                    <a:pt x="168" y="2490"/>
                    <a:pt x="159" y="2482"/>
                    <a:pt x="168" y="2473"/>
                  </a:cubicBezTo>
                  <a:cubicBezTo>
                    <a:pt x="186" y="2499"/>
                    <a:pt x="212" y="2517"/>
                    <a:pt x="239" y="2543"/>
                  </a:cubicBezTo>
                  <a:cubicBezTo>
                    <a:pt x="239" y="2551"/>
                    <a:pt x="235" y="2554"/>
                    <a:pt x="231" y="2554"/>
                  </a:cubicBezTo>
                  <a:cubicBezTo>
                    <a:pt x="225" y="2554"/>
                    <a:pt x="217" y="2549"/>
                    <a:pt x="212" y="2543"/>
                  </a:cubicBezTo>
                  <a:lnTo>
                    <a:pt x="212" y="2543"/>
                  </a:lnTo>
                  <a:cubicBezTo>
                    <a:pt x="221" y="2561"/>
                    <a:pt x="239" y="2570"/>
                    <a:pt x="256" y="2596"/>
                  </a:cubicBezTo>
                  <a:cubicBezTo>
                    <a:pt x="243" y="2596"/>
                    <a:pt x="232" y="2601"/>
                    <a:pt x="220" y="2601"/>
                  </a:cubicBezTo>
                  <a:cubicBezTo>
                    <a:pt x="208" y="2601"/>
                    <a:pt x="194" y="2596"/>
                    <a:pt x="177" y="2579"/>
                  </a:cubicBezTo>
                  <a:lnTo>
                    <a:pt x="177" y="2579"/>
                  </a:lnTo>
                  <a:lnTo>
                    <a:pt x="247" y="2649"/>
                  </a:lnTo>
                  <a:cubicBezTo>
                    <a:pt x="239" y="2658"/>
                    <a:pt x="239" y="2702"/>
                    <a:pt x="221" y="2702"/>
                  </a:cubicBezTo>
                  <a:cubicBezTo>
                    <a:pt x="239" y="2755"/>
                    <a:pt x="336" y="2782"/>
                    <a:pt x="353" y="2852"/>
                  </a:cubicBezTo>
                  <a:cubicBezTo>
                    <a:pt x="362" y="2852"/>
                    <a:pt x="371" y="2852"/>
                    <a:pt x="380" y="2861"/>
                  </a:cubicBezTo>
                  <a:cubicBezTo>
                    <a:pt x="415" y="2914"/>
                    <a:pt x="415" y="2985"/>
                    <a:pt x="495" y="3011"/>
                  </a:cubicBezTo>
                  <a:lnTo>
                    <a:pt x="495" y="3082"/>
                  </a:lnTo>
                  <a:cubicBezTo>
                    <a:pt x="500" y="3087"/>
                    <a:pt x="505" y="3089"/>
                    <a:pt x="508" y="3089"/>
                  </a:cubicBezTo>
                  <a:cubicBezTo>
                    <a:pt x="524" y="3089"/>
                    <a:pt x="514" y="3038"/>
                    <a:pt x="539" y="3038"/>
                  </a:cubicBezTo>
                  <a:cubicBezTo>
                    <a:pt x="547" y="3038"/>
                    <a:pt x="558" y="3043"/>
                    <a:pt x="574" y="3056"/>
                  </a:cubicBezTo>
                  <a:cubicBezTo>
                    <a:pt x="627" y="3100"/>
                    <a:pt x="565" y="3100"/>
                    <a:pt x="574" y="3126"/>
                  </a:cubicBezTo>
                  <a:cubicBezTo>
                    <a:pt x="618" y="3135"/>
                    <a:pt x="689" y="3144"/>
                    <a:pt x="715" y="3214"/>
                  </a:cubicBezTo>
                  <a:cubicBezTo>
                    <a:pt x="689" y="3206"/>
                    <a:pt x="680" y="3188"/>
                    <a:pt x="662" y="3179"/>
                  </a:cubicBezTo>
                  <a:lnTo>
                    <a:pt x="662" y="3179"/>
                  </a:lnTo>
                  <a:lnTo>
                    <a:pt x="680" y="3232"/>
                  </a:lnTo>
                  <a:cubicBezTo>
                    <a:pt x="637" y="3227"/>
                    <a:pt x="614" y="3209"/>
                    <a:pt x="604" y="3209"/>
                  </a:cubicBezTo>
                  <a:cubicBezTo>
                    <a:pt x="598" y="3209"/>
                    <a:pt x="597" y="3216"/>
                    <a:pt x="601" y="3241"/>
                  </a:cubicBezTo>
                  <a:cubicBezTo>
                    <a:pt x="611" y="3230"/>
                    <a:pt x="621" y="3226"/>
                    <a:pt x="631" y="3226"/>
                  </a:cubicBezTo>
                  <a:cubicBezTo>
                    <a:pt x="653" y="3226"/>
                    <a:pt x="676" y="3249"/>
                    <a:pt x="707" y="3267"/>
                  </a:cubicBezTo>
                  <a:cubicBezTo>
                    <a:pt x="738" y="3286"/>
                    <a:pt x="765" y="3305"/>
                    <a:pt x="787" y="3305"/>
                  </a:cubicBezTo>
                  <a:cubicBezTo>
                    <a:pt x="796" y="3305"/>
                    <a:pt x="805" y="3302"/>
                    <a:pt x="813" y="3294"/>
                  </a:cubicBezTo>
                  <a:lnTo>
                    <a:pt x="830" y="3320"/>
                  </a:lnTo>
                  <a:lnTo>
                    <a:pt x="813" y="3320"/>
                  </a:lnTo>
                  <a:cubicBezTo>
                    <a:pt x="820" y="3341"/>
                    <a:pt x="829" y="3347"/>
                    <a:pt x="840" y="3347"/>
                  </a:cubicBezTo>
                  <a:cubicBezTo>
                    <a:pt x="858" y="3347"/>
                    <a:pt x="879" y="3330"/>
                    <a:pt x="904" y="3330"/>
                  </a:cubicBezTo>
                  <a:cubicBezTo>
                    <a:pt x="917" y="3330"/>
                    <a:pt x="930" y="3334"/>
                    <a:pt x="945" y="3347"/>
                  </a:cubicBezTo>
                  <a:cubicBezTo>
                    <a:pt x="963" y="3365"/>
                    <a:pt x="971" y="3382"/>
                    <a:pt x="954" y="3382"/>
                  </a:cubicBezTo>
                  <a:lnTo>
                    <a:pt x="1016" y="3391"/>
                  </a:lnTo>
                  <a:cubicBezTo>
                    <a:pt x="1028" y="3403"/>
                    <a:pt x="1023" y="3411"/>
                    <a:pt x="1017" y="3412"/>
                  </a:cubicBezTo>
                  <a:lnTo>
                    <a:pt x="1017" y="3412"/>
                  </a:lnTo>
                  <a:cubicBezTo>
                    <a:pt x="1013" y="3411"/>
                    <a:pt x="1010" y="3410"/>
                    <a:pt x="1007" y="3409"/>
                  </a:cubicBezTo>
                  <a:lnTo>
                    <a:pt x="1007" y="3409"/>
                  </a:lnTo>
                  <a:cubicBezTo>
                    <a:pt x="1009" y="3411"/>
                    <a:pt x="1012" y="3412"/>
                    <a:pt x="1015" y="3412"/>
                  </a:cubicBezTo>
                  <a:cubicBezTo>
                    <a:pt x="1016" y="3412"/>
                    <a:pt x="1016" y="3412"/>
                    <a:pt x="1017" y="3412"/>
                  </a:cubicBezTo>
                  <a:lnTo>
                    <a:pt x="1017" y="3412"/>
                  </a:lnTo>
                  <a:cubicBezTo>
                    <a:pt x="1040" y="3420"/>
                    <a:pt x="1064" y="3429"/>
                    <a:pt x="1095" y="3444"/>
                  </a:cubicBezTo>
                  <a:cubicBezTo>
                    <a:pt x="1113" y="3435"/>
                    <a:pt x="1148" y="3426"/>
                    <a:pt x="1166" y="3426"/>
                  </a:cubicBezTo>
                  <a:cubicBezTo>
                    <a:pt x="1170" y="3440"/>
                    <a:pt x="1166" y="3442"/>
                    <a:pt x="1160" y="3442"/>
                  </a:cubicBezTo>
                  <a:cubicBezTo>
                    <a:pt x="1157" y="3442"/>
                    <a:pt x="1154" y="3441"/>
                    <a:pt x="1152" y="3441"/>
                  </a:cubicBezTo>
                  <a:cubicBezTo>
                    <a:pt x="1150" y="3441"/>
                    <a:pt x="1148" y="3442"/>
                    <a:pt x="1148" y="3444"/>
                  </a:cubicBezTo>
                  <a:lnTo>
                    <a:pt x="1201" y="3444"/>
                  </a:lnTo>
                  <a:cubicBezTo>
                    <a:pt x="1211" y="3465"/>
                    <a:pt x="1197" y="3473"/>
                    <a:pt x="1177" y="3473"/>
                  </a:cubicBezTo>
                  <a:cubicBezTo>
                    <a:pt x="1163" y="3473"/>
                    <a:pt x="1145" y="3469"/>
                    <a:pt x="1130" y="3462"/>
                  </a:cubicBezTo>
                  <a:lnTo>
                    <a:pt x="1130" y="3462"/>
                  </a:lnTo>
                  <a:cubicBezTo>
                    <a:pt x="1137" y="3499"/>
                    <a:pt x="1143" y="3510"/>
                    <a:pt x="1156" y="3510"/>
                  </a:cubicBezTo>
                  <a:cubicBezTo>
                    <a:pt x="1161" y="3510"/>
                    <a:pt x="1167" y="3508"/>
                    <a:pt x="1175" y="3506"/>
                  </a:cubicBezTo>
                  <a:cubicBezTo>
                    <a:pt x="1192" y="3506"/>
                    <a:pt x="1219" y="3506"/>
                    <a:pt x="1263" y="3541"/>
                  </a:cubicBezTo>
                  <a:lnTo>
                    <a:pt x="1210" y="3541"/>
                  </a:lnTo>
                  <a:cubicBezTo>
                    <a:pt x="1228" y="3594"/>
                    <a:pt x="1263" y="3594"/>
                    <a:pt x="1316" y="3638"/>
                  </a:cubicBezTo>
                  <a:cubicBezTo>
                    <a:pt x="1309" y="3624"/>
                    <a:pt x="1253" y="3555"/>
                    <a:pt x="1269" y="3531"/>
                  </a:cubicBezTo>
                  <a:lnTo>
                    <a:pt x="1269" y="3531"/>
                  </a:lnTo>
                  <a:cubicBezTo>
                    <a:pt x="1266" y="3532"/>
                    <a:pt x="1263" y="3532"/>
                    <a:pt x="1260" y="3532"/>
                  </a:cubicBezTo>
                  <a:cubicBezTo>
                    <a:pt x="1250" y="3532"/>
                    <a:pt x="1241" y="3528"/>
                    <a:pt x="1236" y="3515"/>
                  </a:cubicBezTo>
                  <a:cubicBezTo>
                    <a:pt x="1246" y="3505"/>
                    <a:pt x="1253" y="3501"/>
                    <a:pt x="1260" y="3501"/>
                  </a:cubicBezTo>
                  <a:cubicBezTo>
                    <a:pt x="1271" y="3501"/>
                    <a:pt x="1278" y="3512"/>
                    <a:pt x="1289" y="3524"/>
                  </a:cubicBezTo>
                  <a:cubicBezTo>
                    <a:pt x="1302" y="3536"/>
                    <a:pt x="1315" y="3545"/>
                    <a:pt x="1335" y="3545"/>
                  </a:cubicBezTo>
                  <a:cubicBezTo>
                    <a:pt x="1342" y="3545"/>
                    <a:pt x="1351" y="3544"/>
                    <a:pt x="1360" y="3541"/>
                  </a:cubicBezTo>
                  <a:lnTo>
                    <a:pt x="1360" y="3541"/>
                  </a:lnTo>
                  <a:cubicBezTo>
                    <a:pt x="1351" y="3568"/>
                    <a:pt x="1378" y="3568"/>
                    <a:pt x="1422" y="3577"/>
                  </a:cubicBezTo>
                  <a:lnTo>
                    <a:pt x="1404" y="3621"/>
                  </a:lnTo>
                  <a:cubicBezTo>
                    <a:pt x="1448" y="3621"/>
                    <a:pt x="1448" y="3594"/>
                    <a:pt x="1475" y="3585"/>
                  </a:cubicBezTo>
                  <a:cubicBezTo>
                    <a:pt x="1519" y="3603"/>
                    <a:pt x="1519" y="3629"/>
                    <a:pt x="1528" y="3665"/>
                  </a:cubicBezTo>
                  <a:cubicBezTo>
                    <a:pt x="1535" y="3667"/>
                    <a:pt x="1540" y="3667"/>
                    <a:pt x="1544" y="3667"/>
                  </a:cubicBezTo>
                  <a:cubicBezTo>
                    <a:pt x="1577" y="3667"/>
                    <a:pt x="1509" y="3611"/>
                    <a:pt x="1561" y="3611"/>
                  </a:cubicBezTo>
                  <a:cubicBezTo>
                    <a:pt x="1564" y="3611"/>
                    <a:pt x="1568" y="3611"/>
                    <a:pt x="1572" y="3612"/>
                  </a:cubicBezTo>
                  <a:cubicBezTo>
                    <a:pt x="1600" y="3620"/>
                    <a:pt x="1624" y="3624"/>
                    <a:pt x="1649" y="3624"/>
                  </a:cubicBezTo>
                  <a:cubicBezTo>
                    <a:pt x="1679" y="3624"/>
                    <a:pt x="1710" y="3618"/>
                    <a:pt x="1748" y="3603"/>
                  </a:cubicBezTo>
                  <a:lnTo>
                    <a:pt x="1748" y="3603"/>
                  </a:lnTo>
                  <a:cubicBezTo>
                    <a:pt x="1793" y="3621"/>
                    <a:pt x="1740" y="3629"/>
                    <a:pt x="1757" y="3638"/>
                  </a:cubicBezTo>
                  <a:lnTo>
                    <a:pt x="1793" y="3612"/>
                  </a:lnTo>
                  <a:cubicBezTo>
                    <a:pt x="1801" y="3612"/>
                    <a:pt x="1801" y="3621"/>
                    <a:pt x="1793" y="3629"/>
                  </a:cubicBezTo>
                  <a:cubicBezTo>
                    <a:pt x="1828" y="3621"/>
                    <a:pt x="1801" y="3585"/>
                    <a:pt x="1846" y="3577"/>
                  </a:cubicBezTo>
                  <a:cubicBezTo>
                    <a:pt x="1848" y="3571"/>
                    <a:pt x="1852" y="3569"/>
                    <a:pt x="1857" y="3569"/>
                  </a:cubicBezTo>
                  <a:cubicBezTo>
                    <a:pt x="1870" y="3569"/>
                    <a:pt x="1889" y="3582"/>
                    <a:pt x="1907" y="3594"/>
                  </a:cubicBezTo>
                  <a:cubicBezTo>
                    <a:pt x="1929" y="3600"/>
                    <a:pt x="1950" y="3608"/>
                    <a:pt x="1970" y="3608"/>
                  </a:cubicBezTo>
                  <a:cubicBezTo>
                    <a:pt x="1982" y="3608"/>
                    <a:pt x="1994" y="3605"/>
                    <a:pt x="2005" y="3594"/>
                  </a:cubicBezTo>
                  <a:cubicBezTo>
                    <a:pt x="2022" y="3603"/>
                    <a:pt x="2005" y="3612"/>
                    <a:pt x="2005" y="3629"/>
                  </a:cubicBezTo>
                  <a:cubicBezTo>
                    <a:pt x="2084" y="3594"/>
                    <a:pt x="2075" y="3603"/>
                    <a:pt x="2137" y="3550"/>
                  </a:cubicBezTo>
                  <a:lnTo>
                    <a:pt x="2199" y="3568"/>
                  </a:lnTo>
                  <a:cubicBezTo>
                    <a:pt x="2146" y="3541"/>
                    <a:pt x="2199" y="3497"/>
                    <a:pt x="2234" y="3462"/>
                  </a:cubicBezTo>
                  <a:cubicBezTo>
                    <a:pt x="2216" y="3453"/>
                    <a:pt x="2208" y="3435"/>
                    <a:pt x="2199" y="3435"/>
                  </a:cubicBezTo>
                  <a:cubicBezTo>
                    <a:pt x="2216" y="3426"/>
                    <a:pt x="2234" y="3418"/>
                    <a:pt x="2261" y="3400"/>
                  </a:cubicBezTo>
                  <a:cubicBezTo>
                    <a:pt x="2269" y="3400"/>
                    <a:pt x="2261" y="3418"/>
                    <a:pt x="2261" y="3435"/>
                  </a:cubicBezTo>
                  <a:lnTo>
                    <a:pt x="2261" y="3435"/>
                  </a:lnTo>
                  <a:cubicBezTo>
                    <a:pt x="2261" y="3435"/>
                    <a:pt x="2261" y="3426"/>
                    <a:pt x="2269" y="3426"/>
                  </a:cubicBezTo>
                  <a:cubicBezTo>
                    <a:pt x="2296" y="3435"/>
                    <a:pt x="2287" y="3462"/>
                    <a:pt x="2278" y="3488"/>
                  </a:cubicBezTo>
                  <a:cubicBezTo>
                    <a:pt x="2261" y="3488"/>
                    <a:pt x="2252" y="3479"/>
                    <a:pt x="2243" y="3471"/>
                  </a:cubicBezTo>
                  <a:cubicBezTo>
                    <a:pt x="2234" y="3497"/>
                    <a:pt x="2216" y="3524"/>
                    <a:pt x="2225" y="3550"/>
                  </a:cubicBezTo>
                  <a:cubicBezTo>
                    <a:pt x="2234" y="3541"/>
                    <a:pt x="2243" y="3541"/>
                    <a:pt x="2252" y="3532"/>
                  </a:cubicBezTo>
                  <a:lnTo>
                    <a:pt x="2252" y="3532"/>
                  </a:lnTo>
                  <a:cubicBezTo>
                    <a:pt x="2252" y="3541"/>
                    <a:pt x="2243" y="3550"/>
                    <a:pt x="2252" y="3550"/>
                  </a:cubicBezTo>
                  <a:cubicBezTo>
                    <a:pt x="2252" y="3552"/>
                    <a:pt x="2252" y="3553"/>
                    <a:pt x="2254" y="3553"/>
                  </a:cubicBezTo>
                  <a:cubicBezTo>
                    <a:pt x="2257" y="3553"/>
                    <a:pt x="2263" y="3545"/>
                    <a:pt x="2269" y="3532"/>
                  </a:cubicBezTo>
                  <a:lnTo>
                    <a:pt x="2296" y="3577"/>
                  </a:lnTo>
                  <a:lnTo>
                    <a:pt x="2296" y="3559"/>
                  </a:lnTo>
                  <a:lnTo>
                    <a:pt x="2393" y="3559"/>
                  </a:lnTo>
                  <a:cubicBezTo>
                    <a:pt x="2411" y="3541"/>
                    <a:pt x="2428" y="3524"/>
                    <a:pt x="2437" y="3506"/>
                  </a:cubicBezTo>
                  <a:cubicBezTo>
                    <a:pt x="2446" y="3488"/>
                    <a:pt x="2464" y="3471"/>
                    <a:pt x="2473" y="3453"/>
                  </a:cubicBezTo>
                  <a:cubicBezTo>
                    <a:pt x="2499" y="3418"/>
                    <a:pt x="2534" y="3382"/>
                    <a:pt x="2578" y="3356"/>
                  </a:cubicBezTo>
                  <a:lnTo>
                    <a:pt x="2578" y="3356"/>
                  </a:lnTo>
                  <a:cubicBezTo>
                    <a:pt x="2570" y="3400"/>
                    <a:pt x="2596" y="3409"/>
                    <a:pt x="2605" y="3444"/>
                  </a:cubicBezTo>
                  <a:cubicBezTo>
                    <a:pt x="2598" y="3440"/>
                    <a:pt x="2592" y="3438"/>
                    <a:pt x="2586" y="3438"/>
                  </a:cubicBezTo>
                  <a:cubicBezTo>
                    <a:pt x="2552" y="3438"/>
                    <a:pt x="2525" y="3491"/>
                    <a:pt x="2473" y="3506"/>
                  </a:cubicBezTo>
                  <a:cubicBezTo>
                    <a:pt x="2477" y="3505"/>
                    <a:pt x="2482" y="3504"/>
                    <a:pt x="2485" y="3504"/>
                  </a:cubicBezTo>
                  <a:cubicBezTo>
                    <a:pt x="2508" y="3504"/>
                    <a:pt x="2507" y="3525"/>
                    <a:pt x="2499" y="3532"/>
                  </a:cubicBezTo>
                  <a:lnTo>
                    <a:pt x="2587" y="3453"/>
                  </a:lnTo>
                  <a:cubicBezTo>
                    <a:pt x="2592" y="3471"/>
                    <a:pt x="2598" y="3475"/>
                    <a:pt x="2608" y="3475"/>
                  </a:cubicBezTo>
                  <a:cubicBezTo>
                    <a:pt x="2618" y="3475"/>
                    <a:pt x="2631" y="3471"/>
                    <a:pt x="2649" y="3471"/>
                  </a:cubicBezTo>
                  <a:cubicBezTo>
                    <a:pt x="2605" y="3418"/>
                    <a:pt x="2693" y="3400"/>
                    <a:pt x="2729" y="3365"/>
                  </a:cubicBezTo>
                  <a:lnTo>
                    <a:pt x="2729" y="3365"/>
                  </a:lnTo>
                  <a:cubicBezTo>
                    <a:pt x="2737" y="3382"/>
                    <a:pt x="2737" y="3409"/>
                    <a:pt x="2693" y="3426"/>
                  </a:cubicBezTo>
                  <a:cubicBezTo>
                    <a:pt x="2698" y="3428"/>
                    <a:pt x="2703" y="3428"/>
                    <a:pt x="2707" y="3428"/>
                  </a:cubicBezTo>
                  <a:cubicBezTo>
                    <a:pt x="2756" y="3428"/>
                    <a:pt x="2727" y="3338"/>
                    <a:pt x="2783" y="3338"/>
                  </a:cubicBezTo>
                  <a:cubicBezTo>
                    <a:pt x="2783" y="3338"/>
                    <a:pt x="2783" y="3338"/>
                    <a:pt x="2784" y="3338"/>
                  </a:cubicBezTo>
                  <a:lnTo>
                    <a:pt x="2784" y="3338"/>
                  </a:lnTo>
                  <a:cubicBezTo>
                    <a:pt x="2799" y="3322"/>
                    <a:pt x="2824" y="3314"/>
                    <a:pt x="2840" y="3314"/>
                  </a:cubicBezTo>
                  <a:cubicBezTo>
                    <a:pt x="2847" y="3314"/>
                    <a:pt x="2852" y="3316"/>
                    <a:pt x="2852" y="3320"/>
                  </a:cubicBezTo>
                  <a:lnTo>
                    <a:pt x="2835" y="3329"/>
                  </a:lnTo>
                  <a:cubicBezTo>
                    <a:pt x="2861" y="3320"/>
                    <a:pt x="2879" y="3312"/>
                    <a:pt x="2905" y="3294"/>
                  </a:cubicBezTo>
                  <a:cubicBezTo>
                    <a:pt x="2923" y="3276"/>
                    <a:pt x="2949" y="3259"/>
                    <a:pt x="2967" y="3241"/>
                  </a:cubicBezTo>
                  <a:cubicBezTo>
                    <a:pt x="3002" y="3197"/>
                    <a:pt x="3029" y="3162"/>
                    <a:pt x="3020" y="3135"/>
                  </a:cubicBezTo>
                  <a:lnTo>
                    <a:pt x="3020" y="3135"/>
                  </a:lnTo>
                  <a:cubicBezTo>
                    <a:pt x="3029" y="3144"/>
                    <a:pt x="3055" y="3197"/>
                    <a:pt x="3055" y="3206"/>
                  </a:cubicBezTo>
                  <a:cubicBezTo>
                    <a:pt x="3055" y="3126"/>
                    <a:pt x="3046" y="3047"/>
                    <a:pt x="3038" y="2976"/>
                  </a:cubicBezTo>
                  <a:lnTo>
                    <a:pt x="3038" y="2976"/>
                  </a:lnTo>
                  <a:cubicBezTo>
                    <a:pt x="3064" y="3020"/>
                    <a:pt x="3179" y="3064"/>
                    <a:pt x="3144" y="3126"/>
                  </a:cubicBezTo>
                  <a:cubicBezTo>
                    <a:pt x="3161" y="3117"/>
                    <a:pt x="3188" y="3109"/>
                    <a:pt x="3205" y="3064"/>
                  </a:cubicBezTo>
                  <a:lnTo>
                    <a:pt x="3205" y="3064"/>
                  </a:lnTo>
                  <a:cubicBezTo>
                    <a:pt x="3203" y="3066"/>
                    <a:pt x="3200" y="3066"/>
                    <a:pt x="3196" y="3066"/>
                  </a:cubicBezTo>
                  <a:cubicBezTo>
                    <a:pt x="3174" y="3066"/>
                    <a:pt x="3136" y="3044"/>
                    <a:pt x="3144" y="3029"/>
                  </a:cubicBezTo>
                  <a:cubicBezTo>
                    <a:pt x="3214" y="3029"/>
                    <a:pt x="3188" y="3020"/>
                    <a:pt x="3258" y="3011"/>
                  </a:cubicBezTo>
                  <a:cubicBezTo>
                    <a:pt x="3241" y="3011"/>
                    <a:pt x="3205" y="2950"/>
                    <a:pt x="3223" y="2932"/>
                  </a:cubicBezTo>
                  <a:lnTo>
                    <a:pt x="3223" y="2932"/>
                  </a:lnTo>
                  <a:cubicBezTo>
                    <a:pt x="3231" y="2939"/>
                    <a:pt x="3269" y="2966"/>
                    <a:pt x="3276" y="2979"/>
                  </a:cubicBezTo>
                  <a:lnTo>
                    <a:pt x="3276" y="2979"/>
                  </a:lnTo>
                  <a:cubicBezTo>
                    <a:pt x="3276" y="2946"/>
                    <a:pt x="3276" y="2912"/>
                    <a:pt x="3276" y="2879"/>
                  </a:cubicBezTo>
                  <a:cubicBezTo>
                    <a:pt x="3276" y="2905"/>
                    <a:pt x="3320" y="2923"/>
                    <a:pt x="3347" y="2923"/>
                  </a:cubicBezTo>
                  <a:cubicBezTo>
                    <a:pt x="3329" y="2914"/>
                    <a:pt x="3391" y="2861"/>
                    <a:pt x="3400" y="2844"/>
                  </a:cubicBezTo>
                  <a:lnTo>
                    <a:pt x="3400" y="2844"/>
                  </a:lnTo>
                  <a:lnTo>
                    <a:pt x="3364" y="2861"/>
                  </a:lnTo>
                  <a:cubicBezTo>
                    <a:pt x="3426" y="2799"/>
                    <a:pt x="3329" y="2729"/>
                    <a:pt x="3373" y="2667"/>
                  </a:cubicBezTo>
                  <a:lnTo>
                    <a:pt x="3373" y="2667"/>
                  </a:lnTo>
                  <a:cubicBezTo>
                    <a:pt x="3380" y="2674"/>
                    <a:pt x="3419" y="2713"/>
                    <a:pt x="3449" y="2713"/>
                  </a:cubicBezTo>
                  <a:cubicBezTo>
                    <a:pt x="3457" y="2713"/>
                    <a:pt x="3465" y="2710"/>
                    <a:pt x="3470" y="2702"/>
                  </a:cubicBezTo>
                  <a:cubicBezTo>
                    <a:pt x="3461" y="2685"/>
                    <a:pt x="3435" y="2641"/>
                    <a:pt x="3408" y="2596"/>
                  </a:cubicBezTo>
                  <a:cubicBezTo>
                    <a:pt x="3382" y="2543"/>
                    <a:pt x="3356" y="2499"/>
                    <a:pt x="3364" y="2464"/>
                  </a:cubicBezTo>
                  <a:lnTo>
                    <a:pt x="3391" y="2455"/>
                  </a:lnTo>
                  <a:cubicBezTo>
                    <a:pt x="3391" y="2437"/>
                    <a:pt x="3391" y="2420"/>
                    <a:pt x="3382" y="2402"/>
                  </a:cubicBezTo>
                  <a:lnTo>
                    <a:pt x="3382" y="2402"/>
                  </a:lnTo>
                  <a:cubicBezTo>
                    <a:pt x="3426" y="2446"/>
                    <a:pt x="3488" y="2588"/>
                    <a:pt x="3506" y="2667"/>
                  </a:cubicBezTo>
                  <a:cubicBezTo>
                    <a:pt x="3532" y="2641"/>
                    <a:pt x="3532" y="2667"/>
                    <a:pt x="3550" y="2623"/>
                  </a:cubicBezTo>
                  <a:cubicBezTo>
                    <a:pt x="3552" y="2622"/>
                    <a:pt x="3554" y="2622"/>
                    <a:pt x="3556" y="2622"/>
                  </a:cubicBezTo>
                  <a:cubicBezTo>
                    <a:pt x="3575" y="2622"/>
                    <a:pt x="3567" y="2660"/>
                    <a:pt x="3559" y="2676"/>
                  </a:cubicBezTo>
                  <a:lnTo>
                    <a:pt x="3620" y="2570"/>
                  </a:lnTo>
                  <a:cubicBezTo>
                    <a:pt x="3603" y="2570"/>
                    <a:pt x="3603" y="2543"/>
                    <a:pt x="3603" y="2517"/>
                  </a:cubicBezTo>
                  <a:cubicBezTo>
                    <a:pt x="3603" y="2490"/>
                    <a:pt x="3603" y="2464"/>
                    <a:pt x="3585" y="2464"/>
                  </a:cubicBezTo>
                  <a:cubicBezTo>
                    <a:pt x="3585" y="2508"/>
                    <a:pt x="3576" y="2552"/>
                    <a:pt x="3576" y="2596"/>
                  </a:cubicBezTo>
                  <a:cubicBezTo>
                    <a:pt x="3532" y="2579"/>
                    <a:pt x="3497" y="2482"/>
                    <a:pt x="3532" y="2411"/>
                  </a:cubicBezTo>
                  <a:cubicBezTo>
                    <a:pt x="3535" y="2408"/>
                    <a:pt x="3538" y="2407"/>
                    <a:pt x="3541" y="2407"/>
                  </a:cubicBezTo>
                  <a:cubicBezTo>
                    <a:pt x="3562" y="2407"/>
                    <a:pt x="3596" y="2448"/>
                    <a:pt x="3612" y="2455"/>
                  </a:cubicBezTo>
                  <a:cubicBezTo>
                    <a:pt x="3603" y="2437"/>
                    <a:pt x="3612" y="2367"/>
                    <a:pt x="3620" y="2367"/>
                  </a:cubicBezTo>
                  <a:lnTo>
                    <a:pt x="3638" y="2411"/>
                  </a:lnTo>
                  <a:cubicBezTo>
                    <a:pt x="3665" y="2367"/>
                    <a:pt x="3603" y="2323"/>
                    <a:pt x="3656" y="2279"/>
                  </a:cubicBezTo>
                  <a:cubicBezTo>
                    <a:pt x="3665" y="2261"/>
                    <a:pt x="3726" y="2234"/>
                    <a:pt x="3700" y="2226"/>
                  </a:cubicBezTo>
                  <a:lnTo>
                    <a:pt x="3700" y="2226"/>
                  </a:lnTo>
                  <a:cubicBezTo>
                    <a:pt x="3690" y="2229"/>
                    <a:pt x="3677" y="2230"/>
                    <a:pt x="3661" y="2230"/>
                  </a:cubicBezTo>
                  <a:cubicBezTo>
                    <a:pt x="3595" y="2230"/>
                    <a:pt x="3490" y="2203"/>
                    <a:pt x="3461" y="2181"/>
                  </a:cubicBezTo>
                  <a:cubicBezTo>
                    <a:pt x="3470" y="2181"/>
                    <a:pt x="3532" y="2102"/>
                    <a:pt x="3559" y="2084"/>
                  </a:cubicBezTo>
                  <a:cubicBezTo>
                    <a:pt x="3563" y="2082"/>
                    <a:pt x="3568" y="2082"/>
                    <a:pt x="3572" y="2082"/>
                  </a:cubicBezTo>
                  <a:cubicBezTo>
                    <a:pt x="3607" y="2082"/>
                    <a:pt x="3642" y="2131"/>
                    <a:pt x="3671" y="2131"/>
                  </a:cubicBezTo>
                  <a:cubicBezTo>
                    <a:pt x="3675" y="2131"/>
                    <a:pt x="3679" y="2130"/>
                    <a:pt x="3682" y="2128"/>
                  </a:cubicBezTo>
                  <a:cubicBezTo>
                    <a:pt x="3673" y="2128"/>
                    <a:pt x="3656" y="2111"/>
                    <a:pt x="3656" y="2102"/>
                  </a:cubicBezTo>
                  <a:cubicBezTo>
                    <a:pt x="3665" y="2084"/>
                    <a:pt x="3691" y="2111"/>
                    <a:pt x="3691" y="2067"/>
                  </a:cubicBezTo>
                  <a:cubicBezTo>
                    <a:pt x="3659" y="2060"/>
                    <a:pt x="3683" y="2021"/>
                    <a:pt x="3678" y="2021"/>
                  </a:cubicBezTo>
                  <a:cubicBezTo>
                    <a:pt x="3676" y="2021"/>
                    <a:pt x="3670" y="2026"/>
                    <a:pt x="3656" y="2040"/>
                  </a:cubicBezTo>
                  <a:cubicBezTo>
                    <a:pt x="3647" y="2005"/>
                    <a:pt x="3673" y="2005"/>
                    <a:pt x="3673" y="1952"/>
                  </a:cubicBezTo>
                  <a:lnTo>
                    <a:pt x="3673" y="1952"/>
                  </a:lnTo>
                  <a:cubicBezTo>
                    <a:pt x="3672" y="1952"/>
                    <a:pt x="3670" y="1953"/>
                    <a:pt x="3668" y="1953"/>
                  </a:cubicBezTo>
                  <a:cubicBezTo>
                    <a:pt x="3638" y="1953"/>
                    <a:pt x="3576" y="1897"/>
                    <a:pt x="3567" y="1864"/>
                  </a:cubicBezTo>
                  <a:cubicBezTo>
                    <a:pt x="3585" y="1864"/>
                    <a:pt x="3594" y="1855"/>
                    <a:pt x="3603" y="1855"/>
                  </a:cubicBezTo>
                  <a:cubicBezTo>
                    <a:pt x="3603" y="1828"/>
                    <a:pt x="3612" y="1811"/>
                    <a:pt x="3612" y="1793"/>
                  </a:cubicBezTo>
                  <a:cubicBezTo>
                    <a:pt x="3612" y="1775"/>
                    <a:pt x="3620" y="1758"/>
                    <a:pt x="3620" y="1749"/>
                  </a:cubicBezTo>
                  <a:cubicBezTo>
                    <a:pt x="3620" y="1713"/>
                    <a:pt x="3629" y="1687"/>
                    <a:pt x="3620" y="1643"/>
                  </a:cubicBezTo>
                  <a:cubicBezTo>
                    <a:pt x="3636" y="1635"/>
                    <a:pt x="3645" y="1606"/>
                    <a:pt x="3659" y="1606"/>
                  </a:cubicBezTo>
                  <a:cubicBezTo>
                    <a:pt x="3661" y="1606"/>
                    <a:pt x="3663" y="1606"/>
                    <a:pt x="3665" y="1607"/>
                  </a:cubicBezTo>
                  <a:cubicBezTo>
                    <a:pt x="3658" y="1601"/>
                    <a:pt x="3646" y="1594"/>
                    <a:pt x="3636" y="1583"/>
                  </a:cubicBezTo>
                  <a:lnTo>
                    <a:pt x="3636" y="1583"/>
                  </a:lnTo>
                  <a:cubicBezTo>
                    <a:pt x="3640" y="1589"/>
                    <a:pt x="3644" y="1594"/>
                    <a:pt x="3647" y="1599"/>
                  </a:cubicBezTo>
                  <a:cubicBezTo>
                    <a:pt x="3643" y="1599"/>
                    <a:pt x="3639" y="1600"/>
                    <a:pt x="3635" y="1600"/>
                  </a:cubicBezTo>
                  <a:cubicBezTo>
                    <a:pt x="3584" y="1600"/>
                    <a:pt x="3521" y="1549"/>
                    <a:pt x="3488" y="1484"/>
                  </a:cubicBezTo>
                  <a:cubicBezTo>
                    <a:pt x="3473" y="1454"/>
                    <a:pt x="3483" y="1449"/>
                    <a:pt x="3493" y="1449"/>
                  </a:cubicBezTo>
                  <a:cubicBezTo>
                    <a:pt x="3498" y="1449"/>
                    <a:pt x="3503" y="1451"/>
                    <a:pt x="3505" y="1451"/>
                  </a:cubicBezTo>
                  <a:cubicBezTo>
                    <a:pt x="3507" y="1451"/>
                    <a:pt x="3507" y="1450"/>
                    <a:pt x="3506" y="1449"/>
                  </a:cubicBezTo>
                  <a:cubicBezTo>
                    <a:pt x="3497" y="1387"/>
                    <a:pt x="3470" y="1369"/>
                    <a:pt x="3444" y="1351"/>
                  </a:cubicBezTo>
                  <a:cubicBezTo>
                    <a:pt x="3417" y="1343"/>
                    <a:pt x="3400" y="1325"/>
                    <a:pt x="3400" y="1272"/>
                  </a:cubicBezTo>
                  <a:cubicBezTo>
                    <a:pt x="3426" y="1228"/>
                    <a:pt x="3470" y="1254"/>
                    <a:pt x="3488" y="1237"/>
                  </a:cubicBezTo>
                  <a:cubicBezTo>
                    <a:pt x="3506" y="1254"/>
                    <a:pt x="3506" y="1281"/>
                    <a:pt x="3506" y="1298"/>
                  </a:cubicBezTo>
                  <a:cubicBezTo>
                    <a:pt x="3523" y="1316"/>
                    <a:pt x="3541" y="1343"/>
                    <a:pt x="3541" y="1369"/>
                  </a:cubicBezTo>
                  <a:cubicBezTo>
                    <a:pt x="3559" y="1325"/>
                    <a:pt x="3488" y="1175"/>
                    <a:pt x="3470" y="1078"/>
                  </a:cubicBezTo>
                  <a:cubicBezTo>
                    <a:pt x="3457" y="1071"/>
                    <a:pt x="3438" y="1054"/>
                    <a:pt x="3430" y="1054"/>
                  </a:cubicBezTo>
                  <a:cubicBezTo>
                    <a:pt x="3428" y="1054"/>
                    <a:pt x="3426" y="1056"/>
                    <a:pt x="3426" y="1060"/>
                  </a:cubicBezTo>
                  <a:lnTo>
                    <a:pt x="3444" y="1087"/>
                  </a:lnTo>
                  <a:cubicBezTo>
                    <a:pt x="3440" y="1095"/>
                    <a:pt x="3434" y="1098"/>
                    <a:pt x="3428" y="1098"/>
                  </a:cubicBezTo>
                  <a:cubicBezTo>
                    <a:pt x="3414" y="1098"/>
                    <a:pt x="3398" y="1084"/>
                    <a:pt x="3389" y="1084"/>
                  </a:cubicBezTo>
                  <a:cubicBezTo>
                    <a:pt x="3385" y="1084"/>
                    <a:pt x="3382" y="1087"/>
                    <a:pt x="3382" y="1095"/>
                  </a:cubicBezTo>
                  <a:cubicBezTo>
                    <a:pt x="3347" y="1069"/>
                    <a:pt x="3311" y="1042"/>
                    <a:pt x="3294" y="989"/>
                  </a:cubicBezTo>
                  <a:lnTo>
                    <a:pt x="3320" y="963"/>
                  </a:lnTo>
                  <a:lnTo>
                    <a:pt x="3320" y="963"/>
                  </a:lnTo>
                  <a:cubicBezTo>
                    <a:pt x="3311" y="972"/>
                    <a:pt x="3320" y="1007"/>
                    <a:pt x="3338" y="1016"/>
                  </a:cubicBezTo>
                  <a:cubicBezTo>
                    <a:pt x="3311" y="998"/>
                    <a:pt x="3338" y="919"/>
                    <a:pt x="3285" y="919"/>
                  </a:cubicBezTo>
                  <a:lnTo>
                    <a:pt x="3276" y="963"/>
                  </a:lnTo>
                  <a:cubicBezTo>
                    <a:pt x="3241" y="945"/>
                    <a:pt x="3188" y="928"/>
                    <a:pt x="3170" y="883"/>
                  </a:cubicBezTo>
                  <a:lnTo>
                    <a:pt x="3170" y="883"/>
                  </a:lnTo>
                  <a:cubicBezTo>
                    <a:pt x="3152" y="928"/>
                    <a:pt x="3179" y="892"/>
                    <a:pt x="3161" y="945"/>
                  </a:cubicBezTo>
                  <a:cubicBezTo>
                    <a:pt x="3167" y="937"/>
                    <a:pt x="3172" y="934"/>
                    <a:pt x="3177" y="934"/>
                  </a:cubicBezTo>
                  <a:cubicBezTo>
                    <a:pt x="3196" y="934"/>
                    <a:pt x="3210" y="991"/>
                    <a:pt x="3226" y="991"/>
                  </a:cubicBezTo>
                  <a:cubicBezTo>
                    <a:pt x="3230" y="991"/>
                    <a:pt x="3234" y="987"/>
                    <a:pt x="3239" y="977"/>
                  </a:cubicBezTo>
                  <a:lnTo>
                    <a:pt x="3239" y="977"/>
                  </a:lnTo>
                  <a:cubicBezTo>
                    <a:pt x="3217" y="1034"/>
                    <a:pt x="3258" y="1035"/>
                    <a:pt x="3232" y="1095"/>
                  </a:cubicBezTo>
                  <a:cubicBezTo>
                    <a:pt x="3242" y="1091"/>
                    <a:pt x="3246" y="1083"/>
                    <a:pt x="3249" y="1083"/>
                  </a:cubicBezTo>
                  <a:cubicBezTo>
                    <a:pt x="3252" y="1083"/>
                    <a:pt x="3254" y="1088"/>
                    <a:pt x="3258" y="1104"/>
                  </a:cubicBezTo>
                  <a:lnTo>
                    <a:pt x="3276" y="1104"/>
                  </a:lnTo>
                  <a:cubicBezTo>
                    <a:pt x="3276" y="1095"/>
                    <a:pt x="3276" y="1087"/>
                    <a:pt x="3285" y="1078"/>
                  </a:cubicBezTo>
                  <a:cubicBezTo>
                    <a:pt x="3320" y="1078"/>
                    <a:pt x="3347" y="1139"/>
                    <a:pt x="3373" y="1148"/>
                  </a:cubicBezTo>
                  <a:cubicBezTo>
                    <a:pt x="3373" y="1159"/>
                    <a:pt x="3371" y="1161"/>
                    <a:pt x="3367" y="1161"/>
                  </a:cubicBezTo>
                  <a:cubicBezTo>
                    <a:pt x="3364" y="1161"/>
                    <a:pt x="3360" y="1159"/>
                    <a:pt x="3356" y="1159"/>
                  </a:cubicBezTo>
                  <a:cubicBezTo>
                    <a:pt x="3353" y="1159"/>
                    <a:pt x="3349" y="1161"/>
                    <a:pt x="3347" y="1166"/>
                  </a:cubicBezTo>
                  <a:cubicBezTo>
                    <a:pt x="3356" y="1166"/>
                    <a:pt x="3364" y="1175"/>
                    <a:pt x="3373" y="1184"/>
                  </a:cubicBezTo>
                  <a:cubicBezTo>
                    <a:pt x="3360" y="1190"/>
                    <a:pt x="3357" y="1226"/>
                    <a:pt x="3341" y="1226"/>
                  </a:cubicBezTo>
                  <a:cubicBezTo>
                    <a:pt x="3336" y="1226"/>
                    <a:pt x="3329" y="1222"/>
                    <a:pt x="3320" y="1210"/>
                  </a:cubicBezTo>
                  <a:lnTo>
                    <a:pt x="3320" y="1210"/>
                  </a:lnTo>
                  <a:lnTo>
                    <a:pt x="3329" y="1254"/>
                  </a:lnTo>
                  <a:cubicBezTo>
                    <a:pt x="3329" y="1290"/>
                    <a:pt x="3338" y="1325"/>
                    <a:pt x="3356" y="1343"/>
                  </a:cubicBezTo>
                  <a:cubicBezTo>
                    <a:pt x="3356" y="1364"/>
                    <a:pt x="3385" y="1380"/>
                    <a:pt x="3381" y="1380"/>
                  </a:cubicBezTo>
                  <a:cubicBezTo>
                    <a:pt x="3380" y="1380"/>
                    <a:pt x="3378" y="1379"/>
                    <a:pt x="3373" y="1378"/>
                  </a:cubicBezTo>
                  <a:lnTo>
                    <a:pt x="3373" y="1378"/>
                  </a:lnTo>
                  <a:lnTo>
                    <a:pt x="3408" y="1440"/>
                  </a:lnTo>
                  <a:lnTo>
                    <a:pt x="3400" y="1440"/>
                  </a:lnTo>
                  <a:cubicBezTo>
                    <a:pt x="3408" y="1475"/>
                    <a:pt x="3426" y="1510"/>
                    <a:pt x="3435" y="1546"/>
                  </a:cubicBezTo>
                  <a:cubicBezTo>
                    <a:pt x="3444" y="1590"/>
                    <a:pt x="3453" y="1625"/>
                    <a:pt x="3426" y="1669"/>
                  </a:cubicBezTo>
                  <a:cubicBezTo>
                    <a:pt x="3435" y="1696"/>
                    <a:pt x="3444" y="1722"/>
                    <a:pt x="3444" y="1758"/>
                  </a:cubicBezTo>
                  <a:lnTo>
                    <a:pt x="3417" y="1766"/>
                  </a:lnTo>
                  <a:cubicBezTo>
                    <a:pt x="3426" y="1802"/>
                    <a:pt x="3391" y="1864"/>
                    <a:pt x="3417" y="1872"/>
                  </a:cubicBezTo>
                  <a:cubicBezTo>
                    <a:pt x="3382" y="1890"/>
                    <a:pt x="3373" y="1925"/>
                    <a:pt x="3373" y="1961"/>
                  </a:cubicBezTo>
                  <a:cubicBezTo>
                    <a:pt x="3373" y="2005"/>
                    <a:pt x="3373" y="2049"/>
                    <a:pt x="3364" y="2075"/>
                  </a:cubicBezTo>
                  <a:lnTo>
                    <a:pt x="3400" y="2084"/>
                  </a:lnTo>
                  <a:cubicBezTo>
                    <a:pt x="3391" y="2120"/>
                    <a:pt x="3382" y="2155"/>
                    <a:pt x="3391" y="2208"/>
                  </a:cubicBezTo>
                  <a:lnTo>
                    <a:pt x="3417" y="2208"/>
                  </a:lnTo>
                  <a:cubicBezTo>
                    <a:pt x="3435" y="2261"/>
                    <a:pt x="3364" y="2305"/>
                    <a:pt x="3347" y="2367"/>
                  </a:cubicBezTo>
                  <a:cubicBezTo>
                    <a:pt x="3338" y="2358"/>
                    <a:pt x="3347" y="2340"/>
                    <a:pt x="3356" y="2332"/>
                  </a:cubicBezTo>
                  <a:lnTo>
                    <a:pt x="3356" y="2332"/>
                  </a:lnTo>
                  <a:cubicBezTo>
                    <a:pt x="3329" y="2349"/>
                    <a:pt x="3320" y="2367"/>
                    <a:pt x="3311" y="2384"/>
                  </a:cubicBezTo>
                  <a:cubicBezTo>
                    <a:pt x="3311" y="2402"/>
                    <a:pt x="3303" y="2420"/>
                    <a:pt x="3303" y="2446"/>
                  </a:cubicBezTo>
                  <a:cubicBezTo>
                    <a:pt x="3294" y="2482"/>
                    <a:pt x="3294" y="2526"/>
                    <a:pt x="3258" y="2543"/>
                  </a:cubicBezTo>
                  <a:cubicBezTo>
                    <a:pt x="3258" y="2570"/>
                    <a:pt x="3250" y="2579"/>
                    <a:pt x="3232" y="2588"/>
                  </a:cubicBezTo>
                  <a:cubicBezTo>
                    <a:pt x="3223" y="2596"/>
                    <a:pt x="3214" y="2623"/>
                    <a:pt x="3214" y="2641"/>
                  </a:cubicBezTo>
                  <a:lnTo>
                    <a:pt x="3179" y="2632"/>
                  </a:lnTo>
                  <a:lnTo>
                    <a:pt x="3179" y="2632"/>
                  </a:lnTo>
                  <a:cubicBezTo>
                    <a:pt x="3161" y="2649"/>
                    <a:pt x="3188" y="2658"/>
                    <a:pt x="3205" y="2658"/>
                  </a:cubicBezTo>
                  <a:cubicBezTo>
                    <a:pt x="3205" y="2676"/>
                    <a:pt x="3205" y="2685"/>
                    <a:pt x="3205" y="2694"/>
                  </a:cubicBezTo>
                  <a:cubicBezTo>
                    <a:pt x="3200" y="2692"/>
                    <a:pt x="3196" y="2691"/>
                    <a:pt x="3193" y="2691"/>
                  </a:cubicBezTo>
                  <a:cubicBezTo>
                    <a:pt x="3170" y="2691"/>
                    <a:pt x="3179" y="2732"/>
                    <a:pt x="3150" y="2732"/>
                  </a:cubicBezTo>
                  <a:cubicBezTo>
                    <a:pt x="3146" y="2732"/>
                    <a:pt x="3141" y="2731"/>
                    <a:pt x="3135" y="2729"/>
                  </a:cubicBezTo>
                  <a:lnTo>
                    <a:pt x="3135" y="2729"/>
                  </a:lnTo>
                  <a:cubicBezTo>
                    <a:pt x="3144" y="2747"/>
                    <a:pt x="3126" y="2773"/>
                    <a:pt x="3117" y="2799"/>
                  </a:cubicBezTo>
                  <a:cubicBezTo>
                    <a:pt x="3109" y="2816"/>
                    <a:pt x="3101" y="2839"/>
                    <a:pt x="3113" y="2863"/>
                  </a:cubicBezTo>
                  <a:lnTo>
                    <a:pt x="3113" y="2863"/>
                  </a:lnTo>
                  <a:cubicBezTo>
                    <a:pt x="3089" y="2871"/>
                    <a:pt x="3073" y="2880"/>
                    <a:pt x="3073" y="2905"/>
                  </a:cubicBezTo>
                  <a:lnTo>
                    <a:pt x="3038" y="2888"/>
                  </a:lnTo>
                  <a:cubicBezTo>
                    <a:pt x="3038" y="2914"/>
                    <a:pt x="3038" y="2941"/>
                    <a:pt x="3038" y="2967"/>
                  </a:cubicBezTo>
                  <a:cubicBezTo>
                    <a:pt x="2993" y="2967"/>
                    <a:pt x="2976" y="2967"/>
                    <a:pt x="2976" y="2923"/>
                  </a:cubicBezTo>
                  <a:cubicBezTo>
                    <a:pt x="2958" y="3003"/>
                    <a:pt x="2949" y="2976"/>
                    <a:pt x="2932" y="3056"/>
                  </a:cubicBezTo>
                  <a:lnTo>
                    <a:pt x="2914" y="3029"/>
                  </a:lnTo>
                  <a:cubicBezTo>
                    <a:pt x="2906" y="3045"/>
                    <a:pt x="2898" y="3083"/>
                    <a:pt x="2877" y="3083"/>
                  </a:cubicBezTo>
                  <a:cubicBezTo>
                    <a:pt x="2874" y="3083"/>
                    <a:pt x="2872" y="3083"/>
                    <a:pt x="2870" y="3082"/>
                  </a:cubicBezTo>
                  <a:cubicBezTo>
                    <a:pt x="2808" y="3082"/>
                    <a:pt x="2658" y="3214"/>
                    <a:pt x="2526" y="3223"/>
                  </a:cubicBezTo>
                  <a:cubicBezTo>
                    <a:pt x="2543" y="3247"/>
                    <a:pt x="2541" y="3255"/>
                    <a:pt x="2530" y="3255"/>
                  </a:cubicBezTo>
                  <a:cubicBezTo>
                    <a:pt x="2525" y="3255"/>
                    <a:pt x="2517" y="3253"/>
                    <a:pt x="2508" y="3250"/>
                  </a:cubicBezTo>
                  <a:cubicBezTo>
                    <a:pt x="2502" y="3250"/>
                    <a:pt x="2495" y="3249"/>
                    <a:pt x="2489" y="3249"/>
                  </a:cubicBezTo>
                  <a:cubicBezTo>
                    <a:pt x="2476" y="3249"/>
                    <a:pt x="2467" y="3253"/>
                    <a:pt x="2473" y="3276"/>
                  </a:cubicBezTo>
                  <a:cubicBezTo>
                    <a:pt x="2464" y="3259"/>
                    <a:pt x="2437" y="3259"/>
                    <a:pt x="2455" y="3232"/>
                  </a:cubicBezTo>
                  <a:lnTo>
                    <a:pt x="2455" y="3232"/>
                  </a:lnTo>
                  <a:cubicBezTo>
                    <a:pt x="2402" y="3267"/>
                    <a:pt x="2358" y="3241"/>
                    <a:pt x="2331" y="3294"/>
                  </a:cubicBezTo>
                  <a:cubicBezTo>
                    <a:pt x="2314" y="3285"/>
                    <a:pt x="2331" y="3267"/>
                    <a:pt x="2322" y="3259"/>
                  </a:cubicBezTo>
                  <a:lnTo>
                    <a:pt x="2322" y="3259"/>
                  </a:lnTo>
                  <a:cubicBezTo>
                    <a:pt x="2322" y="3265"/>
                    <a:pt x="2318" y="3271"/>
                    <a:pt x="2312" y="3271"/>
                  </a:cubicBezTo>
                  <a:cubicBezTo>
                    <a:pt x="2310" y="3271"/>
                    <a:pt x="2307" y="3270"/>
                    <a:pt x="2305" y="3267"/>
                  </a:cubicBezTo>
                  <a:cubicBezTo>
                    <a:pt x="2296" y="3259"/>
                    <a:pt x="2305" y="3259"/>
                    <a:pt x="2314" y="3241"/>
                  </a:cubicBezTo>
                  <a:lnTo>
                    <a:pt x="2314" y="3241"/>
                  </a:lnTo>
                  <a:cubicBezTo>
                    <a:pt x="2252" y="3267"/>
                    <a:pt x="2261" y="3320"/>
                    <a:pt x="2269" y="3373"/>
                  </a:cubicBezTo>
                  <a:cubicBezTo>
                    <a:pt x="2255" y="3368"/>
                    <a:pt x="2244" y="3365"/>
                    <a:pt x="2235" y="3365"/>
                  </a:cubicBezTo>
                  <a:cubicBezTo>
                    <a:pt x="2218" y="3365"/>
                    <a:pt x="2211" y="3376"/>
                    <a:pt x="2199" y="3400"/>
                  </a:cubicBezTo>
                  <a:cubicBezTo>
                    <a:pt x="2181" y="3382"/>
                    <a:pt x="2155" y="3373"/>
                    <a:pt x="2199" y="3356"/>
                  </a:cubicBezTo>
                  <a:cubicBezTo>
                    <a:pt x="2172" y="3356"/>
                    <a:pt x="2058" y="3356"/>
                    <a:pt x="2058" y="3391"/>
                  </a:cubicBezTo>
                  <a:cubicBezTo>
                    <a:pt x="2055" y="3388"/>
                    <a:pt x="2051" y="3387"/>
                    <a:pt x="2046" y="3387"/>
                  </a:cubicBezTo>
                  <a:cubicBezTo>
                    <a:pt x="2035" y="3387"/>
                    <a:pt x="2020" y="3394"/>
                    <a:pt x="2013" y="3400"/>
                  </a:cubicBezTo>
                  <a:cubicBezTo>
                    <a:pt x="1978" y="3400"/>
                    <a:pt x="1966" y="3396"/>
                    <a:pt x="1947" y="3396"/>
                  </a:cubicBezTo>
                  <a:cubicBezTo>
                    <a:pt x="1937" y="3396"/>
                    <a:pt x="1925" y="3397"/>
                    <a:pt x="1907" y="3400"/>
                  </a:cubicBezTo>
                  <a:lnTo>
                    <a:pt x="1925" y="3409"/>
                  </a:lnTo>
                  <a:cubicBezTo>
                    <a:pt x="1915" y="3429"/>
                    <a:pt x="1906" y="3435"/>
                    <a:pt x="1896" y="3435"/>
                  </a:cubicBezTo>
                  <a:cubicBezTo>
                    <a:pt x="1883" y="3435"/>
                    <a:pt x="1869" y="3425"/>
                    <a:pt x="1849" y="3425"/>
                  </a:cubicBezTo>
                  <a:cubicBezTo>
                    <a:pt x="1845" y="3425"/>
                    <a:pt x="1841" y="3426"/>
                    <a:pt x="1837" y="3426"/>
                  </a:cubicBezTo>
                  <a:lnTo>
                    <a:pt x="1837" y="3418"/>
                  </a:lnTo>
                  <a:cubicBezTo>
                    <a:pt x="1807" y="3404"/>
                    <a:pt x="1791" y="3400"/>
                    <a:pt x="1781" y="3400"/>
                  </a:cubicBezTo>
                  <a:cubicBezTo>
                    <a:pt x="1770" y="3400"/>
                    <a:pt x="1766" y="3405"/>
                    <a:pt x="1757" y="3405"/>
                  </a:cubicBezTo>
                  <a:cubicBezTo>
                    <a:pt x="1749" y="3405"/>
                    <a:pt x="1735" y="3401"/>
                    <a:pt x="1704" y="3382"/>
                  </a:cubicBezTo>
                  <a:lnTo>
                    <a:pt x="1704" y="3418"/>
                  </a:lnTo>
                  <a:cubicBezTo>
                    <a:pt x="1701" y="3431"/>
                    <a:pt x="1695" y="3436"/>
                    <a:pt x="1687" y="3436"/>
                  </a:cubicBezTo>
                  <a:cubicBezTo>
                    <a:pt x="1663" y="3436"/>
                    <a:pt x="1622" y="3380"/>
                    <a:pt x="1584" y="3380"/>
                  </a:cubicBezTo>
                  <a:cubicBezTo>
                    <a:pt x="1580" y="3380"/>
                    <a:pt x="1576" y="3381"/>
                    <a:pt x="1572" y="3382"/>
                  </a:cubicBezTo>
                  <a:lnTo>
                    <a:pt x="1590" y="3400"/>
                  </a:lnTo>
                  <a:cubicBezTo>
                    <a:pt x="1587" y="3401"/>
                    <a:pt x="1584" y="3402"/>
                    <a:pt x="1581" y="3402"/>
                  </a:cubicBezTo>
                  <a:cubicBezTo>
                    <a:pt x="1543" y="3402"/>
                    <a:pt x="1526" y="3293"/>
                    <a:pt x="1501" y="3276"/>
                  </a:cubicBezTo>
                  <a:cubicBezTo>
                    <a:pt x="1492" y="3267"/>
                    <a:pt x="1510" y="3267"/>
                    <a:pt x="1519" y="3267"/>
                  </a:cubicBezTo>
                  <a:cubicBezTo>
                    <a:pt x="1505" y="3255"/>
                    <a:pt x="1496" y="3251"/>
                    <a:pt x="1490" y="3251"/>
                  </a:cubicBezTo>
                  <a:cubicBezTo>
                    <a:pt x="1472" y="3251"/>
                    <a:pt x="1487" y="3303"/>
                    <a:pt x="1439" y="3303"/>
                  </a:cubicBezTo>
                  <a:cubicBezTo>
                    <a:pt x="1439" y="3276"/>
                    <a:pt x="1475" y="3250"/>
                    <a:pt x="1439" y="3241"/>
                  </a:cubicBezTo>
                  <a:cubicBezTo>
                    <a:pt x="1437" y="3235"/>
                    <a:pt x="1429" y="3233"/>
                    <a:pt x="1417" y="3233"/>
                  </a:cubicBezTo>
                  <a:cubicBezTo>
                    <a:pt x="1399" y="3233"/>
                    <a:pt x="1373" y="3237"/>
                    <a:pt x="1349" y="3237"/>
                  </a:cubicBezTo>
                  <a:cubicBezTo>
                    <a:pt x="1319" y="3237"/>
                    <a:pt x="1292" y="3231"/>
                    <a:pt x="1281" y="3206"/>
                  </a:cubicBezTo>
                  <a:cubicBezTo>
                    <a:pt x="1281" y="3232"/>
                    <a:pt x="1281" y="3250"/>
                    <a:pt x="1254" y="3250"/>
                  </a:cubicBezTo>
                  <a:cubicBezTo>
                    <a:pt x="1216" y="3234"/>
                    <a:pt x="1191" y="3165"/>
                    <a:pt x="1150" y="3165"/>
                  </a:cubicBezTo>
                  <a:cubicBezTo>
                    <a:pt x="1144" y="3165"/>
                    <a:pt x="1137" y="3167"/>
                    <a:pt x="1130" y="3170"/>
                  </a:cubicBezTo>
                  <a:cubicBezTo>
                    <a:pt x="1122" y="3170"/>
                    <a:pt x="1122" y="3162"/>
                    <a:pt x="1130" y="3162"/>
                  </a:cubicBezTo>
                  <a:cubicBezTo>
                    <a:pt x="1100" y="3154"/>
                    <a:pt x="1043" y="3133"/>
                    <a:pt x="1011" y="3133"/>
                  </a:cubicBezTo>
                  <a:cubicBezTo>
                    <a:pt x="1006" y="3133"/>
                    <a:pt x="1002" y="3134"/>
                    <a:pt x="998" y="3135"/>
                  </a:cubicBezTo>
                  <a:cubicBezTo>
                    <a:pt x="1016" y="3091"/>
                    <a:pt x="971" y="3064"/>
                    <a:pt x="918" y="3056"/>
                  </a:cubicBezTo>
                  <a:cubicBezTo>
                    <a:pt x="874" y="3038"/>
                    <a:pt x="830" y="3020"/>
                    <a:pt x="866" y="2985"/>
                  </a:cubicBezTo>
                  <a:lnTo>
                    <a:pt x="795" y="2923"/>
                  </a:lnTo>
                  <a:lnTo>
                    <a:pt x="804" y="2914"/>
                  </a:lnTo>
                  <a:cubicBezTo>
                    <a:pt x="760" y="2870"/>
                    <a:pt x="733" y="2870"/>
                    <a:pt x="698" y="2870"/>
                  </a:cubicBezTo>
                  <a:cubicBezTo>
                    <a:pt x="698" y="2852"/>
                    <a:pt x="707" y="2852"/>
                    <a:pt x="715" y="2852"/>
                  </a:cubicBezTo>
                  <a:cubicBezTo>
                    <a:pt x="662" y="2773"/>
                    <a:pt x="662" y="2764"/>
                    <a:pt x="574" y="2738"/>
                  </a:cubicBezTo>
                  <a:lnTo>
                    <a:pt x="601" y="2711"/>
                  </a:lnTo>
                  <a:cubicBezTo>
                    <a:pt x="583" y="2702"/>
                    <a:pt x="574" y="2676"/>
                    <a:pt x="565" y="2632"/>
                  </a:cubicBezTo>
                  <a:cubicBezTo>
                    <a:pt x="548" y="2588"/>
                    <a:pt x="530" y="2543"/>
                    <a:pt x="495" y="2517"/>
                  </a:cubicBezTo>
                  <a:lnTo>
                    <a:pt x="512" y="2517"/>
                  </a:lnTo>
                  <a:cubicBezTo>
                    <a:pt x="477" y="2482"/>
                    <a:pt x="468" y="2420"/>
                    <a:pt x="459" y="2367"/>
                  </a:cubicBezTo>
                  <a:cubicBezTo>
                    <a:pt x="451" y="2314"/>
                    <a:pt x="442" y="2279"/>
                    <a:pt x="380" y="2279"/>
                  </a:cubicBezTo>
                  <a:cubicBezTo>
                    <a:pt x="362" y="2261"/>
                    <a:pt x="345" y="2243"/>
                    <a:pt x="336" y="2226"/>
                  </a:cubicBezTo>
                  <a:lnTo>
                    <a:pt x="336" y="2226"/>
                  </a:lnTo>
                  <a:cubicBezTo>
                    <a:pt x="339" y="2254"/>
                    <a:pt x="333" y="2262"/>
                    <a:pt x="323" y="2262"/>
                  </a:cubicBezTo>
                  <a:cubicBezTo>
                    <a:pt x="312" y="2262"/>
                    <a:pt x="296" y="2251"/>
                    <a:pt x="285" y="2251"/>
                  </a:cubicBezTo>
                  <a:cubicBezTo>
                    <a:pt x="280" y="2251"/>
                    <a:pt x="276" y="2254"/>
                    <a:pt x="274" y="2261"/>
                  </a:cubicBezTo>
                  <a:cubicBezTo>
                    <a:pt x="260" y="2240"/>
                    <a:pt x="273" y="2194"/>
                    <a:pt x="288" y="2194"/>
                  </a:cubicBezTo>
                  <a:cubicBezTo>
                    <a:pt x="292" y="2194"/>
                    <a:pt x="296" y="2198"/>
                    <a:pt x="300" y="2208"/>
                  </a:cubicBezTo>
                  <a:lnTo>
                    <a:pt x="292" y="2217"/>
                  </a:lnTo>
                  <a:cubicBezTo>
                    <a:pt x="353" y="2217"/>
                    <a:pt x="283" y="2102"/>
                    <a:pt x="327" y="2093"/>
                  </a:cubicBezTo>
                  <a:cubicBezTo>
                    <a:pt x="292" y="1934"/>
                    <a:pt x="327" y="1766"/>
                    <a:pt x="345" y="1616"/>
                  </a:cubicBezTo>
                  <a:lnTo>
                    <a:pt x="345" y="1616"/>
                  </a:lnTo>
                  <a:lnTo>
                    <a:pt x="292" y="1625"/>
                  </a:lnTo>
                  <a:cubicBezTo>
                    <a:pt x="292" y="1607"/>
                    <a:pt x="300" y="1590"/>
                    <a:pt x="300" y="1572"/>
                  </a:cubicBezTo>
                  <a:cubicBezTo>
                    <a:pt x="306" y="1569"/>
                    <a:pt x="313" y="1567"/>
                    <a:pt x="319" y="1567"/>
                  </a:cubicBezTo>
                  <a:cubicBezTo>
                    <a:pt x="332" y="1567"/>
                    <a:pt x="342" y="1575"/>
                    <a:pt x="336" y="1599"/>
                  </a:cubicBezTo>
                  <a:cubicBezTo>
                    <a:pt x="362" y="1581"/>
                    <a:pt x="327" y="1528"/>
                    <a:pt x="318" y="1528"/>
                  </a:cubicBezTo>
                  <a:cubicBezTo>
                    <a:pt x="325" y="1510"/>
                    <a:pt x="331" y="1503"/>
                    <a:pt x="337" y="1503"/>
                  </a:cubicBezTo>
                  <a:cubicBezTo>
                    <a:pt x="351" y="1503"/>
                    <a:pt x="362" y="1548"/>
                    <a:pt x="369" y="1548"/>
                  </a:cubicBezTo>
                  <a:cubicBezTo>
                    <a:pt x="370" y="1548"/>
                    <a:pt x="370" y="1547"/>
                    <a:pt x="371" y="1546"/>
                  </a:cubicBezTo>
                  <a:lnTo>
                    <a:pt x="371" y="1510"/>
                  </a:lnTo>
                  <a:lnTo>
                    <a:pt x="362" y="1519"/>
                  </a:lnTo>
                  <a:cubicBezTo>
                    <a:pt x="353" y="1493"/>
                    <a:pt x="327" y="1484"/>
                    <a:pt x="345" y="1440"/>
                  </a:cubicBezTo>
                  <a:cubicBezTo>
                    <a:pt x="353" y="1413"/>
                    <a:pt x="371" y="1431"/>
                    <a:pt x="380" y="1413"/>
                  </a:cubicBezTo>
                  <a:cubicBezTo>
                    <a:pt x="380" y="1411"/>
                    <a:pt x="380" y="1408"/>
                    <a:pt x="380" y="1404"/>
                  </a:cubicBezTo>
                  <a:lnTo>
                    <a:pt x="406" y="1334"/>
                  </a:lnTo>
                  <a:lnTo>
                    <a:pt x="406" y="1334"/>
                  </a:lnTo>
                  <a:lnTo>
                    <a:pt x="362" y="1351"/>
                  </a:lnTo>
                  <a:cubicBezTo>
                    <a:pt x="355" y="1324"/>
                    <a:pt x="370" y="1302"/>
                    <a:pt x="351" y="1302"/>
                  </a:cubicBezTo>
                  <a:cubicBezTo>
                    <a:pt x="348" y="1302"/>
                    <a:pt x="343" y="1302"/>
                    <a:pt x="337" y="1304"/>
                  </a:cubicBezTo>
                  <a:lnTo>
                    <a:pt x="337" y="1304"/>
                  </a:lnTo>
                  <a:cubicBezTo>
                    <a:pt x="375" y="1288"/>
                    <a:pt x="399" y="1232"/>
                    <a:pt x="415" y="1175"/>
                  </a:cubicBezTo>
                  <a:cubicBezTo>
                    <a:pt x="442" y="1122"/>
                    <a:pt x="468" y="1069"/>
                    <a:pt x="477" y="1060"/>
                  </a:cubicBezTo>
                  <a:cubicBezTo>
                    <a:pt x="477" y="1007"/>
                    <a:pt x="503" y="972"/>
                    <a:pt x="530" y="928"/>
                  </a:cubicBezTo>
                  <a:cubicBezTo>
                    <a:pt x="512" y="928"/>
                    <a:pt x="477" y="919"/>
                    <a:pt x="503" y="883"/>
                  </a:cubicBezTo>
                  <a:lnTo>
                    <a:pt x="503" y="883"/>
                  </a:lnTo>
                  <a:cubicBezTo>
                    <a:pt x="518" y="895"/>
                    <a:pt x="530" y="899"/>
                    <a:pt x="540" y="899"/>
                  </a:cubicBezTo>
                  <a:cubicBezTo>
                    <a:pt x="554" y="899"/>
                    <a:pt x="564" y="890"/>
                    <a:pt x="574" y="875"/>
                  </a:cubicBezTo>
                  <a:cubicBezTo>
                    <a:pt x="597" y="859"/>
                    <a:pt x="613" y="838"/>
                    <a:pt x="640" y="838"/>
                  </a:cubicBezTo>
                  <a:cubicBezTo>
                    <a:pt x="642" y="838"/>
                    <a:pt x="643" y="838"/>
                    <a:pt x="645" y="838"/>
                  </a:cubicBezTo>
                  <a:lnTo>
                    <a:pt x="645" y="838"/>
                  </a:lnTo>
                  <a:cubicBezTo>
                    <a:pt x="632" y="832"/>
                    <a:pt x="647" y="809"/>
                    <a:pt x="662" y="786"/>
                  </a:cubicBezTo>
                  <a:cubicBezTo>
                    <a:pt x="680" y="760"/>
                    <a:pt x="689" y="733"/>
                    <a:pt x="654" y="733"/>
                  </a:cubicBezTo>
                  <a:cubicBezTo>
                    <a:pt x="659" y="730"/>
                    <a:pt x="663" y="728"/>
                    <a:pt x="667" y="728"/>
                  </a:cubicBezTo>
                  <a:cubicBezTo>
                    <a:pt x="682" y="728"/>
                    <a:pt x="687" y="751"/>
                    <a:pt x="715" y="751"/>
                  </a:cubicBezTo>
                  <a:cubicBezTo>
                    <a:pt x="742" y="654"/>
                    <a:pt x="866" y="619"/>
                    <a:pt x="936" y="548"/>
                  </a:cubicBezTo>
                  <a:cubicBezTo>
                    <a:pt x="936" y="539"/>
                    <a:pt x="910" y="530"/>
                    <a:pt x="918" y="504"/>
                  </a:cubicBezTo>
                  <a:lnTo>
                    <a:pt x="918" y="504"/>
                  </a:lnTo>
                  <a:lnTo>
                    <a:pt x="998" y="513"/>
                  </a:lnTo>
                  <a:cubicBezTo>
                    <a:pt x="1014" y="504"/>
                    <a:pt x="978" y="459"/>
                    <a:pt x="1021" y="459"/>
                  </a:cubicBezTo>
                  <a:cubicBezTo>
                    <a:pt x="1023" y="459"/>
                    <a:pt x="1026" y="459"/>
                    <a:pt x="1029" y="459"/>
                  </a:cubicBezTo>
                  <a:lnTo>
                    <a:pt x="1029" y="459"/>
                  </a:lnTo>
                  <a:cubicBezTo>
                    <a:pt x="1020" y="457"/>
                    <a:pt x="1008" y="449"/>
                    <a:pt x="1016" y="442"/>
                  </a:cubicBezTo>
                  <a:cubicBezTo>
                    <a:pt x="1122" y="407"/>
                    <a:pt x="1219" y="345"/>
                    <a:pt x="1316" y="301"/>
                  </a:cubicBezTo>
                  <a:cubicBezTo>
                    <a:pt x="1369" y="274"/>
                    <a:pt x="1422" y="257"/>
                    <a:pt x="1484" y="248"/>
                  </a:cubicBezTo>
                  <a:cubicBezTo>
                    <a:pt x="1506" y="244"/>
                    <a:pt x="1527" y="242"/>
                    <a:pt x="1550" y="242"/>
                  </a:cubicBezTo>
                  <a:cubicBezTo>
                    <a:pt x="1582" y="242"/>
                    <a:pt x="1615" y="246"/>
                    <a:pt x="1651" y="257"/>
                  </a:cubicBezTo>
                  <a:cubicBezTo>
                    <a:pt x="1616" y="239"/>
                    <a:pt x="1634" y="239"/>
                    <a:pt x="1660" y="230"/>
                  </a:cubicBezTo>
                  <a:cubicBezTo>
                    <a:pt x="1643" y="230"/>
                    <a:pt x="1651" y="204"/>
                    <a:pt x="1651" y="186"/>
                  </a:cubicBezTo>
                  <a:lnTo>
                    <a:pt x="1651" y="186"/>
                  </a:lnTo>
                  <a:cubicBezTo>
                    <a:pt x="1687" y="195"/>
                    <a:pt x="1713" y="204"/>
                    <a:pt x="1748" y="221"/>
                  </a:cubicBezTo>
                  <a:cubicBezTo>
                    <a:pt x="1757" y="177"/>
                    <a:pt x="1846" y="212"/>
                    <a:pt x="1854" y="168"/>
                  </a:cubicBezTo>
                  <a:lnTo>
                    <a:pt x="1854" y="168"/>
                  </a:lnTo>
                  <a:lnTo>
                    <a:pt x="1819" y="177"/>
                  </a:lnTo>
                  <a:cubicBezTo>
                    <a:pt x="1863" y="124"/>
                    <a:pt x="1757" y="71"/>
                    <a:pt x="1757" y="9"/>
                  </a:cubicBezTo>
                  <a:cubicBezTo>
                    <a:pt x="1750" y="20"/>
                    <a:pt x="1741" y="23"/>
                    <a:pt x="1729" y="23"/>
                  </a:cubicBezTo>
                  <a:cubicBezTo>
                    <a:pt x="1712" y="23"/>
                    <a:pt x="1690" y="15"/>
                    <a:pt x="1669" y="9"/>
                  </a:cubicBezTo>
                  <a:cubicBezTo>
                    <a:pt x="1655" y="6"/>
                    <a:pt x="1639" y="2"/>
                    <a:pt x="1623" y="2"/>
                  </a:cubicBezTo>
                  <a:cubicBezTo>
                    <a:pt x="1599" y="2"/>
                    <a:pt x="1575" y="10"/>
                    <a:pt x="1554" y="36"/>
                  </a:cubicBezTo>
                  <a:cubicBezTo>
                    <a:pt x="1537" y="27"/>
                    <a:pt x="1563" y="9"/>
                    <a:pt x="15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6" name="Google Shape;7066;p29"/>
            <p:cNvSpPr/>
            <p:nvPr/>
          </p:nvSpPr>
          <p:spPr>
            <a:xfrm>
              <a:off x="3103643" y="3174246"/>
              <a:ext cx="129" cy="193"/>
            </a:xfrm>
            <a:custGeom>
              <a:avLst/>
              <a:gdLst/>
              <a:ahLst/>
              <a:cxnLst/>
              <a:rect l="l" t="t" r="r" b="b"/>
              <a:pathLst>
                <a:path w="10" h="18" extrusionOk="0">
                  <a:moveTo>
                    <a:pt x="0" y="0"/>
                  </a:moveTo>
                  <a:cubicBezTo>
                    <a:pt x="0" y="9"/>
                    <a:pt x="0" y="9"/>
                    <a:pt x="9" y="18"/>
                  </a:cubicBezTo>
                  <a:cubicBezTo>
                    <a:pt x="9" y="9"/>
                    <a:pt x="0" y="9"/>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7" name="Google Shape;7067;p29"/>
            <p:cNvSpPr/>
            <p:nvPr/>
          </p:nvSpPr>
          <p:spPr>
            <a:xfrm>
              <a:off x="3079352" y="3166761"/>
              <a:ext cx="129" cy="11"/>
            </a:xfrm>
            <a:custGeom>
              <a:avLst/>
              <a:gdLst/>
              <a:ahLst/>
              <a:cxnLst/>
              <a:rect l="l" t="t" r="r" b="b"/>
              <a:pathLst>
                <a:path w="10" h="1" extrusionOk="0">
                  <a:moveTo>
                    <a:pt x="9" y="0"/>
                  </a:moveTo>
                  <a:lnTo>
                    <a:pt x="9" y="0"/>
                  </a:lnTo>
                  <a:cubicBezTo>
                    <a:pt x="1" y="0"/>
                    <a:pt x="1" y="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8" name="Google Shape;7068;p29"/>
            <p:cNvSpPr/>
            <p:nvPr/>
          </p:nvSpPr>
          <p:spPr>
            <a:xfrm>
              <a:off x="3122342" y="3158708"/>
              <a:ext cx="349" cy="300"/>
            </a:xfrm>
            <a:custGeom>
              <a:avLst/>
              <a:gdLst/>
              <a:ahLst/>
              <a:cxnLst/>
              <a:rect l="l" t="t" r="r" b="b"/>
              <a:pathLst>
                <a:path w="27" h="28" extrusionOk="0">
                  <a:moveTo>
                    <a:pt x="27" y="1"/>
                  </a:moveTo>
                  <a:cubicBezTo>
                    <a:pt x="18" y="19"/>
                    <a:pt x="9" y="19"/>
                    <a:pt x="0" y="27"/>
                  </a:cubicBezTo>
                  <a:cubicBezTo>
                    <a:pt x="9" y="27"/>
                    <a:pt x="18" y="27"/>
                    <a:pt x="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9" name="Google Shape;7069;p29"/>
            <p:cNvSpPr/>
            <p:nvPr/>
          </p:nvSpPr>
          <p:spPr>
            <a:xfrm>
              <a:off x="3115950" y="3146784"/>
              <a:ext cx="362" cy="386"/>
            </a:xfrm>
            <a:custGeom>
              <a:avLst/>
              <a:gdLst/>
              <a:ahLst/>
              <a:cxnLst/>
              <a:rect l="l" t="t" r="r" b="b"/>
              <a:pathLst>
                <a:path w="28" h="36" extrusionOk="0">
                  <a:moveTo>
                    <a:pt x="19" y="0"/>
                  </a:moveTo>
                  <a:cubicBezTo>
                    <a:pt x="19" y="7"/>
                    <a:pt x="14" y="13"/>
                    <a:pt x="8" y="13"/>
                  </a:cubicBezTo>
                  <a:cubicBezTo>
                    <a:pt x="6" y="13"/>
                    <a:pt x="4" y="12"/>
                    <a:pt x="1" y="9"/>
                  </a:cubicBezTo>
                  <a:lnTo>
                    <a:pt x="1" y="9"/>
                  </a:lnTo>
                  <a:lnTo>
                    <a:pt x="27" y="36"/>
                  </a:lnTo>
                  <a:cubicBezTo>
                    <a:pt x="19" y="18"/>
                    <a:pt x="19" y="9"/>
                    <a:pt x="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0" name="Google Shape;7070;p29"/>
            <p:cNvSpPr/>
            <p:nvPr/>
          </p:nvSpPr>
          <p:spPr>
            <a:xfrm>
              <a:off x="3115265" y="3142902"/>
              <a:ext cx="362" cy="247"/>
            </a:xfrm>
            <a:custGeom>
              <a:avLst/>
              <a:gdLst/>
              <a:ahLst/>
              <a:cxnLst/>
              <a:rect l="l" t="t" r="r" b="b"/>
              <a:pathLst>
                <a:path w="28" h="23" extrusionOk="0">
                  <a:moveTo>
                    <a:pt x="10" y="0"/>
                  </a:moveTo>
                  <a:lnTo>
                    <a:pt x="1" y="9"/>
                  </a:lnTo>
                  <a:cubicBezTo>
                    <a:pt x="5" y="18"/>
                    <a:pt x="14" y="22"/>
                    <a:pt x="20" y="22"/>
                  </a:cubicBezTo>
                  <a:cubicBezTo>
                    <a:pt x="25" y="22"/>
                    <a:pt x="27" y="18"/>
                    <a:pt x="19" y="9"/>
                  </a:cubicBezTo>
                  <a:cubicBezTo>
                    <a:pt x="19" y="9"/>
                    <a:pt x="10" y="0"/>
                    <a:pt x="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1" name="Google Shape;7071;p29"/>
            <p:cNvSpPr/>
            <p:nvPr/>
          </p:nvSpPr>
          <p:spPr>
            <a:xfrm>
              <a:off x="3116298" y="3145454"/>
              <a:ext cx="930" cy="579"/>
            </a:xfrm>
            <a:custGeom>
              <a:avLst/>
              <a:gdLst/>
              <a:ahLst/>
              <a:cxnLst/>
              <a:rect l="l" t="t" r="r" b="b"/>
              <a:pathLst>
                <a:path w="72" h="54" extrusionOk="0">
                  <a:moveTo>
                    <a:pt x="27" y="1"/>
                  </a:moveTo>
                  <a:lnTo>
                    <a:pt x="27" y="1"/>
                  </a:lnTo>
                  <a:cubicBezTo>
                    <a:pt x="0" y="18"/>
                    <a:pt x="27" y="36"/>
                    <a:pt x="45" y="54"/>
                  </a:cubicBezTo>
                  <a:cubicBezTo>
                    <a:pt x="71" y="36"/>
                    <a:pt x="45" y="18"/>
                    <a:pt x="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2" name="Google Shape;7072;p29"/>
            <p:cNvSpPr/>
            <p:nvPr/>
          </p:nvSpPr>
          <p:spPr>
            <a:xfrm>
              <a:off x="3116324" y="3145175"/>
              <a:ext cx="323" cy="193"/>
            </a:xfrm>
            <a:custGeom>
              <a:avLst/>
              <a:gdLst/>
              <a:ahLst/>
              <a:cxnLst/>
              <a:rect l="l" t="t" r="r" b="b"/>
              <a:pathLst>
                <a:path w="25" h="18" extrusionOk="0">
                  <a:moveTo>
                    <a:pt x="7" y="0"/>
                  </a:moveTo>
                  <a:cubicBezTo>
                    <a:pt x="1" y="7"/>
                    <a:pt x="4" y="8"/>
                    <a:pt x="13" y="12"/>
                  </a:cubicBezTo>
                  <a:lnTo>
                    <a:pt x="13" y="12"/>
                  </a:lnTo>
                  <a:cubicBezTo>
                    <a:pt x="9" y="9"/>
                    <a:pt x="7" y="5"/>
                    <a:pt x="7" y="0"/>
                  </a:cubicBezTo>
                  <a:close/>
                  <a:moveTo>
                    <a:pt x="13" y="12"/>
                  </a:moveTo>
                  <a:cubicBezTo>
                    <a:pt x="16" y="16"/>
                    <a:pt x="20" y="18"/>
                    <a:pt x="25" y="18"/>
                  </a:cubicBezTo>
                  <a:cubicBezTo>
                    <a:pt x="20" y="16"/>
                    <a:pt x="16" y="14"/>
                    <a:pt x="13" y="1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3" name="Google Shape;7073;p29"/>
            <p:cNvSpPr/>
            <p:nvPr/>
          </p:nvSpPr>
          <p:spPr>
            <a:xfrm>
              <a:off x="3117022" y="3148650"/>
              <a:ext cx="852" cy="290"/>
            </a:xfrm>
            <a:custGeom>
              <a:avLst/>
              <a:gdLst/>
              <a:ahLst/>
              <a:cxnLst/>
              <a:rect l="l" t="t" r="r" b="b"/>
              <a:pathLst>
                <a:path w="66" h="27" extrusionOk="0">
                  <a:moveTo>
                    <a:pt x="46" y="0"/>
                  </a:moveTo>
                  <a:cubicBezTo>
                    <a:pt x="40" y="0"/>
                    <a:pt x="27" y="6"/>
                    <a:pt x="23" y="6"/>
                  </a:cubicBezTo>
                  <a:cubicBezTo>
                    <a:pt x="22" y="6"/>
                    <a:pt x="22" y="5"/>
                    <a:pt x="24" y="3"/>
                  </a:cubicBezTo>
                  <a:cubicBezTo>
                    <a:pt x="0" y="3"/>
                    <a:pt x="40" y="27"/>
                    <a:pt x="55" y="27"/>
                  </a:cubicBezTo>
                  <a:cubicBezTo>
                    <a:pt x="63" y="27"/>
                    <a:pt x="65" y="21"/>
                    <a:pt x="50" y="3"/>
                  </a:cubicBezTo>
                  <a:cubicBezTo>
                    <a:pt x="50" y="1"/>
                    <a:pt x="4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4" name="Google Shape;7074;p29"/>
            <p:cNvSpPr/>
            <p:nvPr/>
          </p:nvSpPr>
          <p:spPr>
            <a:xfrm>
              <a:off x="3117435" y="3145272"/>
              <a:ext cx="362" cy="290"/>
            </a:xfrm>
            <a:custGeom>
              <a:avLst/>
              <a:gdLst/>
              <a:ahLst/>
              <a:cxnLst/>
              <a:rect l="l" t="t" r="r" b="b"/>
              <a:pathLst>
                <a:path w="28" h="27" extrusionOk="0">
                  <a:moveTo>
                    <a:pt x="18" y="0"/>
                  </a:moveTo>
                  <a:lnTo>
                    <a:pt x="1" y="27"/>
                  </a:lnTo>
                  <a:lnTo>
                    <a:pt x="27" y="27"/>
                  </a:lnTo>
                  <a:lnTo>
                    <a:pt x="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5" name="Google Shape;7075;p29"/>
            <p:cNvSpPr/>
            <p:nvPr/>
          </p:nvSpPr>
          <p:spPr>
            <a:xfrm>
              <a:off x="3118468" y="3146880"/>
              <a:ext cx="349" cy="493"/>
            </a:xfrm>
            <a:custGeom>
              <a:avLst/>
              <a:gdLst/>
              <a:ahLst/>
              <a:cxnLst/>
              <a:rect l="l" t="t" r="r" b="b"/>
              <a:pathLst>
                <a:path w="27" h="46" extrusionOk="0">
                  <a:moveTo>
                    <a:pt x="0" y="0"/>
                  </a:moveTo>
                  <a:cubicBezTo>
                    <a:pt x="8" y="16"/>
                    <a:pt x="16" y="46"/>
                    <a:pt x="24" y="46"/>
                  </a:cubicBezTo>
                  <a:cubicBezTo>
                    <a:pt x="25" y="46"/>
                    <a:pt x="26" y="45"/>
                    <a:pt x="27" y="44"/>
                  </a:cubicBezTo>
                  <a:lnTo>
                    <a:pt x="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6" name="Google Shape;7076;p29"/>
            <p:cNvSpPr/>
            <p:nvPr/>
          </p:nvSpPr>
          <p:spPr>
            <a:xfrm>
              <a:off x="3118119" y="3146591"/>
              <a:ext cx="362" cy="300"/>
            </a:xfrm>
            <a:custGeom>
              <a:avLst/>
              <a:gdLst/>
              <a:ahLst/>
              <a:cxnLst/>
              <a:rect l="l" t="t" r="r" b="b"/>
              <a:pathLst>
                <a:path w="28" h="28" extrusionOk="0">
                  <a:moveTo>
                    <a:pt x="1" y="1"/>
                  </a:moveTo>
                  <a:cubicBezTo>
                    <a:pt x="10" y="1"/>
                    <a:pt x="18" y="18"/>
                    <a:pt x="27" y="27"/>
                  </a:cubicBezTo>
                  <a:cubicBezTo>
                    <a:pt x="18" y="10"/>
                    <a:pt x="10" y="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7" name="Google Shape;7077;p29"/>
            <p:cNvSpPr/>
            <p:nvPr/>
          </p:nvSpPr>
          <p:spPr>
            <a:xfrm>
              <a:off x="3118235" y="3145744"/>
              <a:ext cx="129" cy="483"/>
            </a:xfrm>
            <a:custGeom>
              <a:avLst/>
              <a:gdLst/>
              <a:ahLst/>
              <a:cxnLst/>
              <a:rect l="l" t="t" r="r" b="b"/>
              <a:pathLst>
                <a:path w="10" h="45" extrusionOk="0">
                  <a:moveTo>
                    <a:pt x="1" y="0"/>
                  </a:moveTo>
                  <a:lnTo>
                    <a:pt x="1" y="18"/>
                  </a:lnTo>
                  <a:lnTo>
                    <a:pt x="9" y="44"/>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8" name="Google Shape;7078;p29"/>
            <p:cNvSpPr/>
            <p:nvPr/>
          </p:nvSpPr>
          <p:spPr>
            <a:xfrm>
              <a:off x="3120625" y="3151867"/>
              <a:ext cx="362" cy="536"/>
            </a:xfrm>
            <a:custGeom>
              <a:avLst/>
              <a:gdLst/>
              <a:ahLst/>
              <a:cxnLst/>
              <a:rect l="l" t="t" r="r" b="b"/>
              <a:pathLst>
                <a:path w="28" h="50" extrusionOk="0">
                  <a:moveTo>
                    <a:pt x="5" y="1"/>
                  </a:moveTo>
                  <a:cubicBezTo>
                    <a:pt x="4" y="1"/>
                    <a:pt x="3" y="2"/>
                    <a:pt x="1" y="3"/>
                  </a:cubicBezTo>
                  <a:lnTo>
                    <a:pt x="10" y="47"/>
                  </a:lnTo>
                  <a:cubicBezTo>
                    <a:pt x="13" y="49"/>
                    <a:pt x="16" y="50"/>
                    <a:pt x="18" y="50"/>
                  </a:cubicBezTo>
                  <a:cubicBezTo>
                    <a:pt x="27" y="50"/>
                    <a:pt x="26" y="35"/>
                    <a:pt x="19" y="21"/>
                  </a:cubicBezTo>
                  <a:cubicBezTo>
                    <a:pt x="11" y="14"/>
                    <a:pt x="10" y="1"/>
                    <a:pt x="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9" name="Google Shape;7079;p29"/>
            <p:cNvSpPr/>
            <p:nvPr/>
          </p:nvSpPr>
          <p:spPr>
            <a:xfrm>
              <a:off x="3120973" y="3150194"/>
              <a:ext cx="581" cy="290"/>
            </a:xfrm>
            <a:custGeom>
              <a:avLst/>
              <a:gdLst/>
              <a:ahLst/>
              <a:cxnLst/>
              <a:rect l="l" t="t" r="r" b="b"/>
              <a:pathLst>
                <a:path w="45" h="27" extrusionOk="0">
                  <a:moveTo>
                    <a:pt x="18" y="0"/>
                  </a:moveTo>
                  <a:cubicBezTo>
                    <a:pt x="18" y="18"/>
                    <a:pt x="9" y="18"/>
                    <a:pt x="0" y="27"/>
                  </a:cubicBezTo>
                  <a:lnTo>
                    <a:pt x="45" y="18"/>
                  </a:lnTo>
                  <a:lnTo>
                    <a:pt x="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0" name="Google Shape;7080;p29"/>
            <p:cNvSpPr/>
            <p:nvPr/>
          </p:nvSpPr>
          <p:spPr>
            <a:xfrm>
              <a:off x="3121774" y="3151405"/>
              <a:ext cx="504" cy="600"/>
            </a:xfrm>
            <a:custGeom>
              <a:avLst/>
              <a:gdLst/>
              <a:ahLst/>
              <a:cxnLst/>
              <a:rect l="l" t="t" r="r" b="b"/>
              <a:pathLst>
                <a:path w="39" h="56" extrusionOk="0">
                  <a:moveTo>
                    <a:pt x="7" y="0"/>
                  </a:moveTo>
                  <a:cubicBezTo>
                    <a:pt x="3" y="0"/>
                    <a:pt x="0" y="5"/>
                    <a:pt x="0" y="20"/>
                  </a:cubicBezTo>
                  <a:cubicBezTo>
                    <a:pt x="12" y="26"/>
                    <a:pt x="28" y="56"/>
                    <a:pt x="34" y="56"/>
                  </a:cubicBezTo>
                  <a:cubicBezTo>
                    <a:pt x="38" y="56"/>
                    <a:pt x="38" y="49"/>
                    <a:pt x="36" y="29"/>
                  </a:cubicBezTo>
                  <a:cubicBezTo>
                    <a:pt x="30" y="23"/>
                    <a:pt x="16" y="0"/>
                    <a:pt x="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1" name="Google Shape;7081;p29"/>
            <p:cNvSpPr/>
            <p:nvPr/>
          </p:nvSpPr>
          <p:spPr>
            <a:xfrm>
              <a:off x="3120289" y="3159094"/>
              <a:ext cx="814" cy="193"/>
            </a:xfrm>
            <a:custGeom>
              <a:avLst/>
              <a:gdLst/>
              <a:ahLst/>
              <a:cxnLst/>
              <a:rect l="l" t="t" r="r" b="b"/>
              <a:pathLst>
                <a:path w="63" h="18" extrusionOk="0">
                  <a:moveTo>
                    <a:pt x="0" y="0"/>
                  </a:moveTo>
                  <a:lnTo>
                    <a:pt x="62" y="18"/>
                  </a:lnTo>
                  <a:lnTo>
                    <a:pt x="62" y="9"/>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2" name="Google Shape;7082;p29"/>
            <p:cNvSpPr/>
            <p:nvPr/>
          </p:nvSpPr>
          <p:spPr>
            <a:xfrm>
              <a:off x="3119036" y="3165538"/>
              <a:ext cx="1266" cy="858"/>
            </a:xfrm>
            <a:custGeom>
              <a:avLst/>
              <a:gdLst/>
              <a:ahLst/>
              <a:cxnLst/>
              <a:rect l="l" t="t" r="r" b="b"/>
              <a:pathLst>
                <a:path w="98" h="80" extrusionOk="0">
                  <a:moveTo>
                    <a:pt x="63" y="1"/>
                  </a:moveTo>
                  <a:cubicBezTo>
                    <a:pt x="52" y="1"/>
                    <a:pt x="35" y="21"/>
                    <a:pt x="29" y="21"/>
                  </a:cubicBezTo>
                  <a:cubicBezTo>
                    <a:pt x="28" y="21"/>
                    <a:pt x="27" y="20"/>
                    <a:pt x="27" y="17"/>
                  </a:cubicBezTo>
                  <a:lnTo>
                    <a:pt x="27" y="17"/>
                  </a:lnTo>
                  <a:cubicBezTo>
                    <a:pt x="18" y="53"/>
                    <a:pt x="0" y="70"/>
                    <a:pt x="53" y="79"/>
                  </a:cubicBezTo>
                  <a:cubicBezTo>
                    <a:pt x="97" y="35"/>
                    <a:pt x="18" y="44"/>
                    <a:pt x="71" y="9"/>
                  </a:cubicBezTo>
                  <a:cubicBezTo>
                    <a:pt x="69" y="3"/>
                    <a:pt x="66" y="1"/>
                    <a:pt x="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3" name="Google Shape;7083;p29"/>
            <p:cNvSpPr/>
            <p:nvPr/>
          </p:nvSpPr>
          <p:spPr>
            <a:xfrm>
              <a:off x="3119372" y="3165528"/>
              <a:ext cx="13" cy="204"/>
            </a:xfrm>
            <a:custGeom>
              <a:avLst/>
              <a:gdLst/>
              <a:ahLst/>
              <a:cxnLst/>
              <a:rect l="l" t="t" r="r" b="b"/>
              <a:pathLst>
                <a:path w="1" h="19" extrusionOk="0">
                  <a:moveTo>
                    <a:pt x="1" y="18"/>
                  </a:moveTo>
                  <a:cubicBezTo>
                    <a:pt x="1" y="10"/>
                    <a:pt x="1" y="1"/>
                    <a:pt x="1" y="1"/>
                  </a:cubicBezTo>
                  <a:cubicBezTo>
                    <a:pt x="1" y="10"/>
                    <a:pt x="1" y="10"/>
                    <a:pt x="1" y="1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4" name="Google Shape;7084;p29"/>
            <p:cNvSpPr/>
            <p:nvPr/>
          </p:nvSpPr>
          <p:spPr>
            <a:xfrm>
              <a:off x="3098284" y="3138731"/>
              <a:ext cx="465" cy="300"/>
            </a:xfrm>
            <a:custGeom>
              <a:avLst/>
              <a:gdLst/>
              <a:ahLst/>
              <a:cxnLst/>
              <a:rect l="l" t="t" r="r" b="b"/>
              <a:pathLst>
                <a:path w="36" h="28" extrusionOk="0">
                  <a:moveTo>
                    <a:pt x="9" y="1"/>
                  </a:moveTo>
                  <a:lnTo>
                    <a:pt x="0" y="10"/>
                  </a:lnTo>
                  <a:lnTo>
                    <a:pt x="36" y="27"/>
                  </a:lnTo>
                  <a:lnTo>
                    <a:pt x="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5" name="Google Shape;7085;p29"/>
            <p:cNvSpPr/>
            <p:nvPr/>
          </p:nvSpPr>
          <p:spPr>
            <a:xfrm>
              <a:off x="3099084" y="3138259"/>
              <a:ext cx="349" cy="483"/>
            </a:xfrm>
            <a:custGeom>
              <a:avLst/>
              <a:gdLst/>
              <a:ahLst/>
              <a:cxnLst/>
              <a:rect l="l" t="t" r="r" b="b"/>
              <a:pathLst>
                <a:path w="27" h="45" extrusionOk="0">
                  <a:moveTo>
                    <a:pt x="0" y="1"/>
                  </a:moveTo>
                  <a:cubicBezTo>
                    <a:pt x="0" y="2"/>
                    <a:pt x="0" y="2"/>
                    <a:pt x="1" y="3"/>
                  </a:cubicBezTo>
                  <a:lnTo>
                    <a:pt x="1" y="3"/>
                  </a:lnTo>
                  <a:lnTo>
                    <a:pt x="0" y="1"/>
                  </a:lnTo>
                  <a:close/>
                  <a:moveTo>
                    <a:pt x="1" y="3"/>
                  </a:moveTo>
                  <a:lnTo>
                    <a:pt x="9" y="45"/>
                  </a:lnTo>
                  <a:lnTo>
                    <a:pt x="27" y="10"/>
                  </a:lnTo>
                  <a:cubicBezTo>
                    <a:pt x="19" y="10"/>
                    <a:pt x="3" y="10"/>
                    <a:pt x="1" y="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6" name="Google Shape;7086;p29"/>
            <p:cNvSpPr/>
            <p:nvPr/>
          </p:nvSpPr>
          <p:spPr>
            <a:xfrm>
              <a:off x="3092240" y="3174900"/>
              <a:ext cx="349" cy="300"/>
            </a:xfrm>
            <a:custGeom>
              <a:avLst/>
              <a:gdLst/>
              <a:ahLst/>
              <a:cxnLst/>
              <a:rect l="l" t="t" r="r" b="b"/>
              <a:pathLst>
                <a:path w="27" h="28" extrusionOk="0">
                  <a:moveTo>
                    <a:pt x="0" y="1"/>
                  </a:moveTo>
                  <a:lnTo>
                    <a:pt x="27" y="27"/>
                  </a:lnTo>
                  <a:lnTo>
                    <a:pt x="27" y="18"/>
                  </a:lnTo>
                  <a:cubicBezTo>
                    <a:pt x="27" y="10"/>
                    <a:pt x="18" y="10"/>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7" name="Google Shape;7087;p29"/>
            <p:cNvSpPr/>
            <p:nvPr/>
          </p:nvSpPr>
          <p:spPr>
            <a:xfrm>
              <a:off x="3086429" y="3172155"/>
              <a:ext cx="116" cy="483"/>
            </a:xfrm>
            <a:custGeom>
              <a:avLst/>
              <a:gdLst/>
              <a:ahLst/>
              <a:cxnLst/>
              <a:rect l="l" t="t" r="r" b="b"/>
              <a:pathLst>
                <a:path w="9" h="45" extrusionOk="0">
                  <a:moveTo>
                    <a:pt x="9" y="1"/>
                  </a:moveTo>
                  <a:lnTo>
                    <a:pt x="0" y="36"/>
                  </a:lnTo>
                  <a:lnTo>
                    <a:pt x="9" y="45"/>
                  </a:lnTo>
                  <a:lnTo>
                    <a:pt x="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8" name="Google Shape;7088;p29"/>
            <p:cNvSpPr/>
            <p:nvPr/>
          </p:nvSpPr>
          <p:spPr>
            <a:xfrm>
              <a:off x="3081405" y="3169753"/>
              <a:ext cx="697" cy="525"/>
            </a:xfrm>
            <a:custGeom>
              <a:avLst/>
              <a:gdLst/>
              <a:ahLst/>
              <a:cxnLst/>
              <a:rect l="l" t="t" r="r" b="b"/>
              <a:pathLst>
                <a:path w="54" h="49" extrusionOk="0">
                  <a:moveTo>
                    <a:pt x="17" y="1"/>
                  </a:moveTo>
                  <a:cubicBezTo>
                    <a:pt x="14" y="1"/>
                    <a:pt x="9" y="4"/>
                    <a:pt x="0" y="13"/>
                  </a:cubicBezTo>
                  <a:cubicBezTo>
                    <a:pt x="15" y="28"/>
                    <a:pt x="30" y="36"/>
                    <a:pt x="45" y="44"/>
                  </a:cubicBezTo>
                  <a:lnTo>
                    <a:pt x="45" y="44"/>
                  </a:lnTo>
                  <a:cubicBezTo>
                    <a:pt x="21" y="29"/>
                    <a:pt x="26" y="1"/>
                    <a:pt x="17" y="1"/>
                  </a:cubicBezTo>
                  <a:close/>
                  <a:moveTo>
                    <a:pt x="45" y="44"/>
                  </a:moveTo>
                  <a:lnTo>
                    <a:pt x="45" y="44"/>
                  </a:lnTo>
                  <a:cubicBezTo>
                    <a:pt x="48" y="46"/>
                    <a:pt x="50" y="47"/>
                    <a:pt x="53" y="48"/>
                  </a:cubicBezTo>
                  <a:cubicBezTo>
                    <a:pt x="51" y="47"/>
                    <a:pt x="48" y="45"/>
                    <a:pt x="45" y="4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9" name="Google Shape;7089;p29"/>
            <p:cNvSpPr/>
            <p:nvPr/>
          </p:nvSpPr>
          <p:spPr>
            <a:xfrm>
              <a:off x="3099304" y="3183693"/>
              <a:ext cx="620" cy="407"/>
            </a:xfrm>
            <a:custGeom>
              <a:avLst/>
              <a:gdLst/>
              <a:ahLst/>
              <a:cxnLst/>
              <a:rect l="l" t="t" r="r" b="b"/>
              <a:pathLst>
                <a:path w="48" h="38" extrusionOk="0">
                  <a:moveTo>
                    <a:pt x="28" y="0"/>
                  </a:moveTo>
                  <a:cubicBezTo>
                    <a:pt x="28" y="0"/>
                    <a:pt x="27" y="1"/>
                    <a:pt x="27" y="2"/>
                  </a:cubicBezTo>
                  <a:cubicBezTo>
                    <a:pt x="1" y="2"/>
                    <a:pt x="10" y="28"/>
                    <a:pt x="10" y="37"/>
                  </a:cubicBezTo>
                  <a:cubicBezTo>
                    <a:pt x="48" y="22"/>
                    <a:pt x="33" y="0"/>
                    <a:pt x="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0" name="Google Shape;7090;p29"/>
            <p:cNvSpPr/>
            <p:nvPr/>
          </p:nvSpPr>
          <p:spPr>
            <a:xfrm>
              <a:off x="3104663" y="3182384"/>
              <a:ext cx="697" cy="386"/>
            </a:xfrm>
            <a:custGeom>
              <a:avLst/>
              <a:gdLst/>
              <a:ahLst/>
              <a:cxnLst/>
              <a:rect l="l" t="t" r="r" b="b"/>
              <a:pathLst>
                <a:path w="54" h="36" extrusionOk="0">
                  <a:moveTo>
                    <a:pt x="54" y="0"/>
                  </a:moveTo>
                  <a:lnTo>
                    <a:pt x="10" y="27"/>
                  </a:lnTo>
                  <a:lnTo>
                    <a:pt x="1" y="36"/>
                  </a:lnTo>
                  <a:lnTo>
                    <a:pt x="5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1" name="Google Shape;7091;p29"/>
            <p:cNvSpPr/>
            <p:nvPr/>
          </p:nvSpPr>
          <p:spPr>
            <a:xfrm>
              <a:off x="3106381" y="3181709"/>
              <a:ext cx="2970" cy="965"/>
            </a:xfrm>
            <a:custGeom>
              <a:avLst/>
              <a:gdLst/>
              <a:ahLst/>
              <a:cxnLst/>
              <a:rect l="l" t="t" r="r" b="b"/>
              <a:pathLst>
                <a:path w="230" h="90" extrusionOk="0">
                  <a:moveTo>
                    <a:pt x="200" y="1"/>
                  </a:moveTo>
                  <a:cubicBezTo>
                    <a:pt x="155" y="1"/>
                    <a:pt x="92" y="47"/>
                    <a:pt x="36" y="55"/>
                  </a:cubicBezTo>
                  <a:lnTo>
                    <a:pt x="27" y="46"/>
                  </a:lnTo>
                  <a:lnTo>
                    <a:pt x="0" y="90"/>
                  </a:lnTo>
                  <a:cubicBezTo>
                    <a:pt x="80" y="63"/>
                    <a:pt x="177" y="10"/>
                    <a:pt x="230" y="10"/>
                  </a:cubicBezTo>
                  <a:cubicBezTo>
                    <a:pt x="221" y="3"/>
                    <a:pt x="211" y="1"/>
                    <a:pt x="2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2" name="Google Shape;7092;p29"/>
            <p:cNvSpPr/>
            <p:nvPr/>
          </p:nvSpPr>
          <p:spPr>
            <a:xfrm>
              <a:off x="3111624" y="3181902"/>
              <a:ext cx="697" cy="300"/>
            </a:xfrm>
            <a:custGeom>
              <a:avLst/>
              <a:gdLst/>
              <a:ahLst/>
              <a:cxnLst/>
              <a:rect l="l" t="t" r="r" b="b"/>
              <a:pathLst>
                <a:path w="54" h="28" extrusionOk="0">
                  <a:moveTo>
                    <a:pt x="50" y="0"/>
                  </a:moveTo>
                  <a:cubicBezTo>
                    <a:pt x="50" y="0"/>
                    <a:pt x="41" y="7"/>
                    <a:pt x="0" y="28"/>
                  </a:cubicBezTo>
                  <a:lnTo>
                    <a:pt x="9" y="28"/>
                  </a:lnTo>
                  <a:cubicBezTo>
                    <a:pt x="18" y="28"/>
                    <a:pt x="27" y="19"/>
                    <a:pt x="53" y="19"/>
                  </a:cubicBezTo>
                  <a:cubicBezTo>
                    <a:pt x="39" y="9"/>
                    <a:pt x="50" y="0"/>
                    <a:pt x="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3" name="Google Shape;7093;p29"/>
            <p:cNvSpPr/>
            <p:nvPr/>
          </p:nvSpPr>
          <p:spPr>
            <a:xfrm>
              <a:off x="3111546" y="3182191"/>
              <a:ext cx="465" cy="118"/>
            </a:xfrm>
            <a:custGeom>
              <a:avLst/>
              <a:gdLst/>
              <a:ahLst/>
              <a:cxnLst/>
              <a:rect l="l" t="t" r="r" b="b"/>
              <a:pathLst>
                <a:path w="36" h="11" extrusionOk="0">
                  <a:moveTo>
                    <a:pt x="15" y="1"/>
                  </a:moveTo>
                  <a:lnTo>
                    <a:pt x="15" y="1"/>
                  </a:lnTo>
                  <a:cubicBezTo>
                    <a:pt x="0" y="8"/>
                    <a:pt x="4" y="11"/>
                    <a:pt x="11" y="11"/>
                  </a:cubicBezTo>
                  <a:cubicBezTo>
                    <a:pt x="21" y="11"/>
                    <a:pt x="36" y="6"/>
                    <a:pt x="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4" name="Google Shape;7094;p29"/>
            <p:cNvSpPr/>
            <p:nvPr/>
          </p:nvSpPr>
          <p:spPr>
            <a:xfrm>
              <a:off x="3113444" y="3181344"/>
              <a:ext cx="1149" cy="418"/>
            </a:xfrm>
            <a:custGeom>
              <a:avLst/>
              <a:gdLst/>
              <a:ahLst/>
              <a:cxnLst/>
              <a:rect l="l" t="t" r="r" b="b"/>
              <a:pathLst>
                <a:path w="89" h="39" extrusionOk="0">
                  <a:moveTo>
                    <a:pt x="36" y="0"/>
                  </a:moveTo>
                  <a:lnTo>
                    <a:pt x="1" y="36"/>
                  </a:lnTo>
                  <a:cubicBezTo>
                    <a:pt x="3" y="37"/>
                    <a:pt x="6" y="38"/>
                    <a:pt x="10" y="38"/>
                  </a:cubicBezTo>
                  <a:cubicBezTo>
                    <a:pt x="22" y="38"/>
                    <a:pt x="39" y="33"/>
                    <a:pt x="44" y="33"/>
                  </a:cubicBezTo>
                  <a:cubicBezTo>
                    <a:pt x="46" y="33"/>
                    <a:pt x="47" y="34"/>
                    <a:pt x="45" y="36"/>
                  </a:cubicBezTo>
                  <a:cubicBezTo>
                    <a:pt x="89" y="9"/>
                    <a:pt x="71" y="0"/>
                    <a:pt x="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5" name="Google Shape;7095;p29"/>
            <p:cNvSpPr/>
            <p:nvPr/>
          </p:nvSpPr>
          <p:spPr>
            <a:xfrm>
              <a:off x="3114013" y="3180776"/>
              <a:ext cx="362" cy="193"/>
            </a:xfrm>
            <a:custGeom>
              <a:avLst/>
              <a:gdLst/>
              <a:ahLst/>
              <a:cxnLst/>
              <a:rect l="l" t="t" r="r" b="b"/>
              <a:pathLst>
                <a:path w="28" h="18" extrusionOk="0">
                  <a:moveTo>
                    <a:pt x="27" y="0"/>
                  </a:moveTo>
                  <a:lnTo>
                    <a:pt x="1" y="18"/>
                  </a:lnTo>
                  <a:cubicBezTo>
                    <a:pt x="10" y="18"/>
                    <a:pt x="18" y="18"/>
                    <a:pt x="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6" name="Google Shape;7096;p29"/>
            <p:cNvSpPr/>
            <p:nvPr/>
          </p:nvSpPr>
          <p:spPr>
            <a:xfrm>
              <a:off x="3113444" y="3180883"/>
              <a:ext cx="581" cy="472"/>
            </a:xfrm>
            <a:custGeom>
              <a:avLst/>
              <a:gdLst/>
              <a:ahLst/>
              <a:cxnLst/>
              <a:rect l="l" t="t" r="r" b="b"/>
              <a:pathLst>
                <a:path w="45" h="44" extrusionOk="0">
                  <a:moveTo>
                    <a:pt x="34" y="0"/>
                  </a:moveTo>
                  <a:cubicBezTo>
                    <a:pt x="30" y="0"/>
                    <a:pt x="28" y="5"/>
                    <a:pt x="27" y="22"/>
                  </a:cubicBezTo>
                  <a:lnTo>
                    <a:pt x="27" y="22"/>
                  </a:lnTo>
                  <a:lnTo>
                    <a:pt x="45" y="8"/>
                  </a:lnTo>
                  <a:cubicBezTo>
                    <a:pt x="41" y="4"/>
                    <a:pt x="37" y="0"/>
                    <a:pt x="34" y="0"/>
                  </a:cubicBezTo>
                  <a:close/>
                  <a:moveTo>
                    <a:pt x="25" y="18"/>
                  </a:moveTo>
                  <a:cubicBezTo>
                    <a:pt x="21" y="18"/>
                    <a:pt x="13" y="31"/>
                    <a:pt x="1" y="43"/>
                  </a:cubicBezTo>
                  <a:lnTo>
                    <a:pt x="27" y="22"/>
                  </a:lnTo>
                  <a:lnTo>
                    <a:pt x="27" y="22"/>
                  </a:lnTo>
                  <a:cubicBezTo>
                    <a:pt x="27" y="23"/>
                    <a:pt x="27" y="24"/>
                    <a:pt x="27" y="26"/>
                  </a:cubicBezTo>
                  <a:cubicBezTo>
                    <a:pt x="27" y="24"/>
                    <a:pt x="27" y="23"/>
                    <a:pt x="27" y="22"/>
                  </a:cubicBezTo>
                  <a:lnTo>
                    <a:pt x="27" y="22"/>
                  </a:lnTo>
                  <a:lnTo>
                    <a:pt x="27" y="22"/>
                  </a:lnTo>
                  <a:lnTo>
                    <a:pt x="27" y="22"/>
                  </a:lnTo>
                  <a:cubicBezTo>
                    <a:pt x="27" y="19"/>
                    <a:pt x="26" y="18"/>
                    <a:pt x="25" y="1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7" name="Google Shape;7097;p29"/>
            <p:cNvSpPr/>
            <p:nvPr/>
          </p:nvSpPr>
          <p:spPr>
            <a:xfrm>
              <a:off x="3111791" y="3181151"/>
              <a:ext cx="1214" cy="536"/>
            </a:xfrm>
            <a:custGeom>
              <a:avLst/>
              <a:gdLst/>
              <a:ahLst/>
              <a:cxnLst/>
              <a:rect l="l" t="t" r="r" b="b"/>
              <a:pathLst>
                <a:path w="94" h="50" extrusionOk="0">
                  <a:moveTo>
                    <a:pt x="67" y="1"/>
                  </a:moveTo>
                  <a:cubicBezTo>
                    <a:pt x="10" y="29"/>
                    <a:pt x="1" y="50"/>
                    <a:pt x="24" y="50"/>
                  </a:cubicBezTo>
                  <a:cubicBezTo>
                    <a:pt x="38" y="50"/>
                    <a:pt x="61" y="43"/>
                    <a:pt x="93" y="27"/>
                  </a:cubicBezTo>
                  <a:lnTo>
                    <a:pt x="93" y="27"/>
                  </a:lnTo>
                  <a:cubicBezTo>
                    <a:pt x="85" y="30"/>
                    <a:pt x="75" y="32"/>
                    <a:pt x="67" y="32"/>
                  </a:cubicBezTo>
                  <a:cubicBezTo>
                    <a:pt x="51" y="32"/>
                    <a:pt x="43" y="24"/>
                    <a:pt x="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8" name="Google Shape;7098;p29"/>
            <p:cNvSpPr/>
            <p:nvPr/>
          </p:nvSpPr>
          <p:spPr>
            <a:xfrm>
              <a:off x="3108537" y="3181248"/>
              <a:ext cx="930" cy="204"/>
            </a:xfrm>
            <a:custGeom>
              <a:avLst/>
              <a:gdLst/>
              <a:ahLst/>
              <a:cxnLst/>
              <a:rect l="l" t="t" r="r" b="b"/>
              <a:pathLst>
                <a:path w="72" h="19" extrusionOk="0">
                  <a:moveTo>
                    <a:pt x="27" y="0"/>
                  </a:moveTo>
                  <a:lnTo>
                    <a:pt x="1" y="18"/>
                  </a:lnTo>
                  <a:cubicBezTo>
                    <a:pt x="19" y="9"/>
                    <a:pt x="72" y="18"/>
                    <a:pt x="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9" name="Google Shape;7099;p29"/>
            <p:cNvSpPr/>
            <p:nvPr/>
          </p:nvSpPr>
          <p:spPr>
            <a:xfrm>
              <a:off x="3116983" y="3179639"/>
              <a:ext cx="930" cy="290"/>
            </a:xfrm>
            <a:custGeom>
              <a:avLst/>
              <a:gdLst/>
              <a:ahLst/>
              <a:cxnLst/>
              <a:rect l="l" t="t" r="r" b="b"/>
              <a:pathLst>
                <a:path w="72" h="27" extrusionOk="0">
                  <a:moveTo>
                    <a:pt x="27" y="0"/>
                  </a:moveTo>
                  <a:lnTo>
                    <a:pt x="0" y="27"/>
                  </a:lnTo>
                  <a:cubicBezTo>
                    <a:pt x="15" y="27"/>
                    <a:pt x="40" y="15"/>
                    <a:pt x="59" y="15"/>
                  </a:cubicBezTo>
                  <a:cubicBezTo>
                    <a:pt x="63" y="15"/>
                    <a:pt x="67" y="16"/>
                    <a:pt x="71" y="18"/>
                  </a:cubicBezTo>
                  <a:cubicBezTo>
                    <a:pt x="62" y="9"/>
                    <a:pt x="36" y="9"/>
                    <a:pt x="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0" name="Google Shape;7100;p29"/>
            <p:cNvSpPr/>
            <p:nvPr/>
          </p:nvSpPr>
          <p:spPr>
            <a:xfrm>
              <a:off x="3117215" y="3179167"/>
              <a:ext cx="697" cy="483"/>
            </a:xfrm>
            <a:custGeom>
              <a:avLst/>
              <a:gdLst/>
              <a:ahLst/>
              <a:cxnLst/>
              <a:rect l="l" t="t" r="r" b="b"/>
              <a:pathLst>
                <a:path w="54" h="45" extrusionOk="0">
                  <a:moveTo>
                    <a:pt x="53" y="0"/>
                  </a:moveTo>
                  <a:lnTo>
                    <a:pt x="53" y="0"/>
                  </a:lnTo>
                  <a:cubicBezTo>
                    <a:pt x="9" y="27"/>
                    <a:pt x="0" y="35"/>
                    <a:pt x="9" y="44"/>
                  </a:cubicBezTo>
                  <a:lnTo>
                    <a:pt x="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1" name="Google Shape;7101;p29"/>
            <p:cNvSpPr/>
            <p:nvPr/>
          </p:nvSpPr>
          <p:spPr>
            <a:xfrm>
              <a:off x="3113225" y="3180111"/>
              <a:ext cx="1149" cy="858"/>
            </a:xfrm>
            <a:custGeom>
              <a:avLst/>
              <a:gdLst/>
              <a:ahLst/>
              <a:cxnLst/>
              <a:rect l="l" t="t" r="r" b="b"/>
              <a:pathLst>
                <a:path w="89" h="80" extrusionOk="0">
                  <a:moveTo>
                    <a:pt x="88" y="0"/>
                  </a:moveTo>
                  <a:lnTo>
                    <a:pt x="71" y="9"/>
                  </a:lnTo>
                  <a:lnTo>
                    <a:pt x="0" y="80"/>
                  </a:lnTo>
                  <a:lnTo>
                    <a:pt x="8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2" name="Google Shape;7102;p29"/>
            <p:cNvSpPr/>
            <p:nvPr/>
          </p:nvSpPr>
          <p:spPr>
            <a:xfrm>
              <a:off x="3120056" y="3178213"/>
              <a:ext cx="362" cy="676"/>
            </a:xfrm>
            <a:custGeom>
              <a:avLst/>
              <a:gdLst/>
              <a:ahLst/>
              <a:cxnLst/>
              <a:rect l="l" t="t" r="r" b="b"/>
              <a:pathLst>
                <a:path w="28" h="63" extrusionOk="0">
                  <a:moveTo>
                    <a:pt x="27" y="1"/>
                  </a:moveTo>
                  <a:lnTo>
                    <a:pt x="1" y="63"/>
                  </a:lnTo>
                  <a:lnTo>
                    <a:pt x="1" y="63"/>
                  </a:lnTo>
                  <a:lnTo>
                    <a:pt x="18" y="27"/>
                  </a:lnTo>
                  <a:lnTo>
                    <a:pt x="2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3" name="Google Shape;7103;p29"/>
            <p:cNvSpPr/>
            <p:nvPr/>
          </p:nvSpPr>
          <p:spPr>
            <a:xfrm>
              <a:off x="3121722" y="3176701"/>
              <a:ext cx="1201" cy="1051"/>
            </a:xfrm>
            <a:custGeom>
              <a:avLst/>
              <a:gdLst/>
              <a:ahLst/>
              <a:cxnLst/>
              <a:rect l="l" t="t" r="r" b="b"/>
              <a:pathLst>
                <a:path w="93" h="98" extrusionOk="0">
                  <a:moveTo>
                    <a:pt x="93" y="1"/>
                  </a:moveTo>
                  <a:cubicBezTo>
                    <a:pt x="75" y="27"/>
                    <a:pt x="48" y="54"/>
                    <a:pt x="4" y="71"/>
                  </a:cubicBezTo>
                  <a:cubicBezTo>
                    <a:pt x="1" y="85"/>
                    <a:pt x="7" y="88"/>
                    <a:pt x="15" y="88"/>
                  </a:cubicBezTo>
                  <a:cubicBezTo>
                    <a:pt x="21" y="88"/>
                    <a:pt x="27" y="87"/>
                    <a:pt x="32" y="87"/>
                  </a:cubicBezTo>
                  <a:cubicBezTo>
                    <a:pt x="39" y="87"/>
                    <a:pt x="43" y="89"/>
                    <a:pt x="40" y="98"/>
                  </a:cubicBezTo>
                  <a:cubicBezTo>
                    <a:pt x="66" y="71"/>
                    <a:pt x="84" y="36"/>
                    <a:pt x="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4" name="Google Shape;7104;p29"/>
            <p:cNvSpPr/>
            <p:nvPr/>
          </p:nvSpPr>
          <p:spPr>
            <a:xfrm>
              <a:off x="3122910" y="3176133"/>
              <a:ext cx="362" cy="579"/>
            </a:xfrm>
            <a:custGeom>
              <a:avLst/>
              <a:gdLst/>
              <a:ahLst/>
              <a:cxnLst/>
              <a:rect l="l" t="t" r="r" b="b"/>
              <a:pathLst>
                <a:path w="28" h="54" extrusionOk="0">
                  <a:moveTo>
                    <a:pt x="27" y="1"/>
                  </a:moveTo>
                  <a:lnTo>
                    <a:pt x="27" y="1"/>
                  </a:lnTo>
                  <a:cubicBezTo>
                    <a:pt x="18" y="18"/>
                    <a:pt x="9" y="36"/>
                    <a:pt x="1" y="54"/>
                  </a:cubicBezTo>
                  <a:cubicBezTo>
                    <a:pt x="9" y="36"/>
                    <a:pt x="18" y="27"/>
                    <a:pt x="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5" name="Google Shape;7105;p29"/>
            <p:cNvSpPr/>
            <p:nvPr/>
          </p:nvSpPr>
          <p:spPr>
            <a:xfrm>
              <a:off x="3118920" y="3178406"/>
              <a:ext cx="697" cy="225"/>
            </a:xfrm>
            <a:custGeom>
              <a:avLst/>
              <a:gdLst/>
              <a:ahLst/>
              <a:cxnLst/>
              <a:rect l="l" t="t" r="r" b="b"/>
              <a:pathLst>
                <a:path w="54" h="21" extrusionOk="0">
                  <a:moveTo>
                    <a:pt x="27" y="1"/>
                  </a:moveTo>
                  <a:cubicBezTo>
                    <a:pt x="18" y="9"/>
                    <a:pt x="9" y="9"/>
                    <a:pt x="0" y="18"/>
                  </a:cubicBezTo>
                  <a:cubicBezTo>
                    <a:pt x="5" y="18"/>
                    <a:pt x="12" y="20"/>
                    <a:pt x="20" y="20"/>
                  </a:cubicBezTo>
                  <a:cubicBezTo>
                    <a:pt x="29" y="20"/>
                    <a:pt x="40" y="18"/>
                    <a:pt x="53" y="9"/>
                  </a:cubicBezTo>
                  <a:lnTo>
                    <a:pt x="2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6" name="Google Shape;7106;p29"/>
            <p:cNvSpPr/>
            <p:nvPr/>
          </p:nvSpPr>
          <p:spPr>
            <a:xfrm>
              <a:off x="3119152" y="3178127"/>
              <a:ext cx="581" cy="290"/>
            </a:xfrm>
            <a:custGeom>
              <a:avLst/>
              <a:gdLst/>
              <a:ahLst/>
              <a:cxnLst/>
              <a:rect l="l" t="t" r="r" b="b"/>
              <a:pathLst>
                <a:path w="45" h="27" extrusionOk="0">
                  <a:moveTo>
                    <a:pt x="0" y="27"/>
                  </a:moveTo>
                  <a:lnTo>
                    <a:pt x="0" y="27"/>
                  </a:lnTo>
                  <a:cubicBezTo>
                    <a:pt x="27" y="18"/>
                    <a:pt x="35" y="9"/>
                    <a:pt x="44" y="0"/>
                  </a:cubicBezTo>
                  <a:cubicBezTo>
                    <a:pt x="35" y="9"/>
                    <a:pt x="27" y="18"/>
                    <a:pt x="0" y="2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7" name="Google Shape;7107;p29"/>
            <p:cNvSpPr/>
            <p:nvPr/>
          </p:nvSpPr>
          <p:spPr>
            <a:xfrm>
              <a:off x="3118920" y="3178599"/>
              <a:ext cx="13" cy="11"/>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8" name="Google Shape;7108;p29"/>
            <p:cNvSpPr/>
            <p:nvPr/>
          </p:nvSpPr>
          <p:spPr>
            <a:xfrm>
              <a:off x="3115950" y="3178964"/>
              <a:ext cx="827" cy="783"/>
            </a:xfrm>
            <a:custGeom>
              <a:avLst/>
              <a:gdLst/>
              <a:ahLst/>
              <a:cxnLst/>
              <a:rect l="l" t="t" r="r" b="b"/>
              <a:pathLst>
                <a:path w="64" h="73" extrusionOk="0">
                  <a:moveTo>
                    <a:pt x="24" y="0"/>
                  </a:moveTo>
                  <a:cubicBezTo>
                    <a:pt x="20" y="0"/>
                    <a:pt x="15" y="1"/>
                    <a:pt x="10" y="1"/>
                  </a:cubicBezTo>
                  <a:cubicBezTo>
                    <a:pt x="1" y="37"/>
                    <a:pt x="36" y="19"/>
                    <a:pt x="1" y="72"/>
                  </a:cubicBezTo>
                  <a:cubicBezTo>
                    <a:pt x="25" y="40"/>
                    <a:pt x="64" y="0"/>
                    <a:pt x="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9" name="Google Shape;7109;p29"/>
            <p:cNvSpPr/>
            <p:nvPr/>
          </p:nvSpPr>
          <p:spPr>
            <a:xfrm>
              <a:off x="3117667" y="3178503"/>
              <a:ext cx="697" cy="579"/>
            </a:xfrm>
            <a:custGeom>
              <a:avLst/>
              <a:gdLst/>
              <a:ahLst/>
              <a:cxnLst/>
              <a:rect l="l" t="t" r="r" b="b"/>
              <a:pathLst>
                <a:path w="54" h="54" extrusionOk="0">
                  <a:moveTo>
                    <a:pt x="53" y="0"/>
                  </a:moveTo>
                  <a:lnTo>
                    <a:pt x="53" y="0"/>
                  </a:lnTo>
                  <a:cubicBezTo>
                    <a:pt x="36" y="9"/>
                    <a:pt x="18" y="18"/>
                    <a:pt x="0" y="27"/>
                  </a:cubicBezTo>
                  <a:cubicBezTo>
                    <a:pt x="0" y="36"/>
                    <a:pt x="18" y="36"/>
                    <a:pt x="9" y="53"/>
                  </a:cubicBezTo>
                  <a:cubicBezTo>
                    <a:pt x="27" y="36"/>
                    <a:pt x="36" y="18"/>
                    <a:pt x="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0" name="Google Shape;7110;p29"/>
            <p:cNvSpPr/>
            <p:nvPr/>
          </p:nvSpPr>
          <p:spPr>
            <a:xfrm>
              <a:off x="3118352" y="3178213"/>
              <a:ext cx="245" cy="300"/>
            </a:xfrm>
            <a:custGeom>
              <a:avLst/>
              <a:gdLst/>
              <a:ahLst/>
              <a:cxnLst/>
              <a:rect l="l" t="t" r="r" b="b"/>
              <a:pathLst>
                <a:path w="19" h="28" extrusionOk="0">
                  <a:moveTo>
                    <a:pt x="18" y="1"/>
                  </a:moveTo>
                  <a:lnTo>
                    <a:pt x="0" y="27"/>
                  </a:lnTo>
                  <a:lnTo>
                    <a:pt x="0" y="27"/>
                  </a:lnTo>
                  <a:lnTo>
                    <a:pt x="18" y="19"/>
                  </a:lnTo>
                  <a:lnTo>
                    <a:pt x="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1" name="Google Shape;7111;p29"/>
            <p:cNvSpPr/>
            <p:nvPr/>
          </p:nvSpPr>
          <p:spPr>
            <a:xfrm>
              <a:off x="3121658" y="3175940"/>
              <a:ext cx="1033" cy="922"/>
            </a:xfrm>
            <a:custGeom>
              <a:avLst/>
              <a:gdLst/>
              <a:ahLst/>
              <a:cxnLst/>
              <a:rect l="l" t="t" r="r" b="b"/>
              <a:pathLst>
                <a:path w="80" h="86" extrusionOk="0">
                  <a:moveTo>
                    <a:pt x="80" y="1"/>
                  </a:moveTo>
                  <a:lnTo>
                    <a:pt x="80" y="1"/>
                  </a:lnTo>
                  <a:cubicBezTo>
                    <a:pt x="53" y="27"/>
                    <a:pt x="27" y="45"/>
                    <a:pt x="0" y="72"/>
                  </a:cubicBezTo>
                  <a:cubicBezTo>
                    <a:pt x="0" y="77"/>
                    <a:pt x="0" y="86"/>
                    <a:pt x="6" y="86"/>
                  </a:cubicBezTo>
                  <a:cubicBezTo>
                    <a:pt x="10" y="86"/>
                    <a:pt x="17" y="82"/>
                    <a:pt x="27" y="72"/>
                  </a:cubicBezTo>
                  <a:cubicBezTo>
                    <a:pt x="36" y="45"/>
                    <a:pt x="62" y="27"/>
                    <a:pt x="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2" name="Google Shape;7112;p29"/>
            <p:cNvSpPr/>
            <p:nvPr/>
          </p:nvSpPr>
          <p:spPr>
            <a:xfrm>
              <a:off x="3120625" y="3177559"/>
              <a:ext cx="13" cy="11"/>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3" name="Google Shape;7113;p29"/>
            <p:cNvSpPr/>
            <p:nvPr/>
          </p:nvSpPr>
          <p:spPr>
            <a:xfrm>
              <a:off x="3125532" y="3173484"/>
              <a:ext cx="129" cy="11"/>
            </a:xfrm>
            <a:custGeom>
              <a:avLst/>
              <a:gdLst/>
              <a:ahLst/>
              <a:cxnLst/>
              <a:rect l="l" t="t" r="r" b="b"/>
              <a:pathLst>
                <a:path w="10" h="1" extrusionOk="0">
                  <a:moveTo>
                    <a:pt x="9" y="0"/>
                  </a:moveTo>
                  <a:lnTo>
                    <a:pt x="1" y="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4" name="Google Shape;7114;p29"/>
            <p:cNvSpPr/>
            <p:nvPr/>
          </p:nvSpPr>
          <p:spPr>
            <a:xfrm>
              <a:off x="3121089" y="3176626"/>
              <a:ext cx="581" cy="558"/>
            </a:xfrm>
            <a:custGeom>
              <a:avLst/>
              <a:gdLst/>
              <a:ahLst/>
              <a:cxnLst/>
              <a:rect l="l" t="t" r="r" b="b"/>
              <a:pathLst>
                <a:path w="45" h="52" extrusionOk="0">
                  <a:moveTo>
                    <a:pt x="43" y="1"/>
                  </a:moveTo>
                  <a:cubicBezTo>
                    <a:pt x="42" y="1"/>
                    <a:pt x="40" y="3"/>
                    <a:pt x="36" y="8"/>
                  </a:cubicBezTo>
                  <a:cubicBezTo>
                    <a:pt x="9" y="16"/>
                    <a:pt x="9" y="34"/>
                    <a:pt x="0" y="52"/>
                  </a:cubicBezTo>
                  <a:cubicBezTo>
                    <a:pt x="9" y="34"/>
                    <a:pt x="27" y="16"/>
                    <a:pt x="44" y="8"/>
                  </a:cubicBezTo>
                  <a:cubicBezTo>
                    <a:pt x="44" y="3"/>
                    <a:pt x="44" y="1"/>
                    <a:pt x="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5" name="Google Shape;7115;p29"/>
            <p:cNvSpPr/>
            <p:nvPr/>
          </p:nvSpPr>
          <p:spPr>
            <a:xfrm>
              <a:off x="3123478" y="3175372"/>
              <a:ext cx="581" cy="300"/>
            </a:xfrm>
            <a:custGeom>
              <a:avLst/>
              <a:gdLst/>
              <a:ahLst/>
              <a:cxnLst/>
              <a:rect l="l" t="t" r="r" b="b"/>
              <a:pathLst>
                <a:path w="45" h="28" extrusionOk="0">
                  <a:moveTo>
                    <a:pt x="36" y="1"/>
                  </a:moveTo>
                  <a:lnTo>
                    <a:pt x="36" y="1"/>
                  </a:lnTo>
                  <a:cubicBezTo>
                    <a:pt x="27" y="10"/>
                    <a:pt x="10" y="19"/>
                    <a:pt x="1" y="27"/>
                  </a:cubicBezTo>
                  <a:cubicBezTo>
                    <a:pt x="10" y="19"/>
                    <a:pt x="45" y="10"/>
                    <a:pt x="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6" name="Google Shape;7116;p29"/>
            <p:cNvSpPr/>
            <p:nvPr/>
          </p:nvSpPr>
          <p:spPr>
            <a:xfrm>
              <a:off x="3120857" y="3177559"/>
              <a:ext cx="129" cy="11"/>
            </a:xfrm>
            <a:custGeom>
              <a:avLst/>
              <a:gdLst/>
              <a:ahLst/>
              <a:cxnLst/>
              <a:rect l="l" t="t" r="r" b="b"/>
              <a:pathLst>
                <a:path w="10" h="1" extrusionOk="0">
                  <a:moveTo>
                    <a:pt x="1" y="0"/>
                  </a:moveTo>
                  <a:lnTo>
                    <a:pt x="1" y="0"/>
                  </a:lnTo>
                  <a:cubicBezTo>
                    <a:pt x="9" y="0"/>
                    <a:pt x="1" y="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7" name="Google Shape;7117;p29"/>
            <p:cNvSpPr/>
            <p:nvPr/>
          </p:nvSpPr>
          <p:spPr>
            <a:xfrm>
              <a:off x="3120741" y="3177173"/>
              <a:ext cx="362" cy="397"/>
            </a:xfrm>
            <a:custGeom>
              <a:avLst/>
              <a:gdLst/>
              <a:ahLst/>
              <a:cxnLst/>
              <a:rect l="l" t="t" r="r" b="b"/>
              <a:pathLst>
                <a:path w="28" h="37" extrusionOk="0">
                  <a:moveTo>
                    <a:pt x="27" y="1"/>
                  </a:moveTo>
                  <a:lnTo>
                    <a:pt x="27" y="1"/>
                  </a:lnTo>
                  <a:cubicBezTo>
                    <a:pt x="18" y="10"/>
                    <a:pt x="10" y="27"/>
                    <a:pt x="1" y="36"/>
                  </a:cubicBezTo>
                  <a:lnTo>
                    <a:pt x="10" y="36"/>
                  </a:lnTo>
                  <a:cubicBezTo>
                    <a:pt x="18" y="27"/>
                    <a:pt x="18" y="10"/>
                    <a:pt x="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8" name="Google Shape;7118;p29"/>
            <p:cNvSpPr/>
            <p:nvPr/>
          </p:nvSpPr>
          <p:spPr>
            <a:xfrm>
              <a:off x="3123504" y="3171018"/>
              <a:ext cx="2273" cy="2498"/>
            </a:xfrm>
            <a:custGeom>
              <a:avLst/>
              <a:gdLst/>
              <a:ahLst/>
              <a:cxnLst/>
              <a:rect l="l" t="t" r="r" b="b"/>
              <a:pathLst>
                <a:path w="176" h="233" extrusionOk="0">
                  <a:moveTo>
                    <a:pt x="122" y="1"/>
                  </a:moveTo>
                  <a:lnTo>
                    <a:pt x="96" y="63"/>
                  </a:lnTo>
                  <a:cubicBezTo>
                    <a:pt x="96" y="63"/>
                    <a:pt x="96" y="43"/>
                    <a:pt x="85" y="43"/>
                  </a:cubicBezTo>
                  <a:cubicBezTo>
                    <a:pt x="83" y="43"/>
                    <a:pt x="81" y="44"/>
                    <a:pt x="78" y="45"/>
                  </a:cubicBezTo>
                  <a:cubicBezTo>
                    <a:pt x="96" y="63"/>
                    <a:pt x="78" y="133"/>
                    <a:pt x="16" y="151"/>
                  </a:cubicBezTo>
                  <a:cubicBezTo>
                    <a:pt x="1" y="205"/>
                    <a:pt x="67" y="232"/>
                    <a:pt x="131" y="232"/>
                  </a:cubicBezTo>
                  <a:cubicBezTo>
                    <a:pt x="140" y="232"/>
                    <a:pt x="149" y="231"/>
                    <a:pt x="158" y="230"/>
                  </a:cubicBezTo>
                  <a:cubicBezTo>
                    <a:pt x="149" y="222"/>
                    <a:pt x="140" y="213"/>
                    <a:pt x="166" y="160"/>
                  </a:cubicBezTo>
                  <a:lnTo>
                    <a:pt x="166" y="160"/>
                  </a:lnTo>
                  <a:cubicBezTo>
                    <a:pt x="154" y="166"/>
                    <a:pt x="98" y="206"/>
                    <a:pt x="76" y="206"/>
                  </a:cubicBezTo>
                  <a:cubicBezTo>
                    <a:pt x="68" y="206"/>
                    <a:pt x="65" y="200"/>
                    <a:pt x="69" y="186"/>
                  </a:cubicBezTo>
                  <a:cubicBezTo>
                    <a:pt x="113" y="116"/>
                    <a:pt x="113" y="142"/>
                    <a:pt x="149" y="124"/>
                  </a:cubicBezTo>
                  <a:cubicBezTo>
                    <a:pt x="105" y="124"/>
                    <a:pt x="175" y="10"/>
                    <a:pt x="1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9" name="Google Shape;7119;p29"/>
            <p:cNvSpPr/>
            <p:nvPr/>
          </p:nvSpPr>
          <p:spPr>
            <a:xfrm>
              <a:off x="3124279" y="3173484"/>
              <a:ext cx="1382" cy="1147"/>
            </a:xfrm>
            <a:custGeom>
              <a:avLst/>
              <a:gdLst/>
              <a:ahLst/>
              <a:cxnLst/>
              <a:rect l="l" t="t" r="r" b="b"/>
              <a:pathLst>
                <a:path w="107" h="107" extrusionOk="0">
                  <a:moveTo>
                    <a:pt x="18" y="80"/>
                  </a:moveTo>
                  <a:lnTo>
                    <a:pt x="9" y="89"/>
                  </a:lnTo>
                  <a:lnTo>
                    <a:pt x="18" y="80"/>
                  </a:lnTo>
                  <a:close/>
                  <a:moveTo>
                    <a:pt x="98" y="0"/>
                  </a:moveTo>
                  <a:lnTo>
                    <a:pt x="18" y="80"/>
                  </a:lnTo>
                  <a:lnTo>
                    <a:pt x="0" y="106"/>
                  </a:lnTo>
                  <a:cubicBezTo>
                    <a:pt x="27" y="89"/>
                    <a:pt x="45" y="80"/>
                    <a:pt x="89" y="62"/>
                  </a:cubicBezTo>
                  <a:cubicBezTo>
                    <a:pt x="106" y="27"/>
                    <a:pt x="106" y="9"/>
                    <a:pt x="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0" name="Google Shape;7120;p29"/>
            <p:cNvSpPr/>
            <p:nvPr/>
          </p:nvSpPr>
          <p:spPr>
            <a:xfrm>
              <a:off x="3122458" y="3174610"/>
              <a:ext cx="1834" cy="1340"/>
            </a:xfrm>
            <a:custGeom>
              <a:avLst/>
              <a:gdLst/>
              <a:ahLst/>
              <a:cxnLst/>
              <a:rect l="l" t="t" r="r" b="b"/>
              <a:pathLst>
                <a:path w="142" h="125" extrusionOk="0">
                  <a:moveTo>
                    <a:pt x="53" y="0"/>
                  </a:moveTo>
                  <a:cubicBezTo>
                    <a:pt x="51" y="0"/>
                    <a:pt x="48" y="1"/>
                    <a:pt x="44" y="1"/>
                  </a:cubicBezTo>
                  <a:cubicBezTo>
                    <a:pt x="0" y="54"/>
                    <a:pt x="27" y="54"/>
                    <a:pt x="0" y="90"/>
                  </a:cubicBezTo>
                  <a:cubicBezTo>
                    <a:pt x="24" y="68"/>
                    <a:pt x="35" y="61"/>
                    <a:pt x="38" y="61"/>
                  </a:cubicBezTo>
                  <a:cubicBezTo>
                    <a:pt x="46" y="61"/>
                    <a:pt x="26" y="91"/>
                    <a:pt x="39" y="91"/>
                  </a:cubicBezTo>
                  <a:cubicBezTo>
                    <a:pt x="43" y="91"/>
                    <a:pt x="50" y="88"/>
                    <a:pt x="62" y="81"/>
                  </a:cubicBezTo>
                  <a:lnTo>
                    <a:pt x="62" y="81"/>
                  </a:lnTo>
                  <a:cubicBezTo>
                    <a:pt x="44" y="98"/>
                    <a:pt x="36" y="116"/>
                    <a:pt x="18" y="125"/>
                  </a:cubicBezTo>
                  <a:cubicBezTo>
                    <a:pt x="36" y="116"/>
                    <a:pt x="53" y="107"/>
                    <a:pt x="71" y="98"/>
                  </a:cubicBezTo>
                  <a:cubicBezTo>
                    <a:pt x="97" y="63"/>
                    <a:pt x="115" y="28"/>
                    <a:pt x="141" y="1"/>
                  </a:cubicBezTo>
                  <a:lnTo>
                    <a:pt x="141" y="1"/>
                  </a:lnTo>
                  <a:cubicBezTo>
                    <a:pt x="124" y="10"/>
                    <a:pt x="106" y="37"/>
                    <a:pt x="62" y="81"/>
                  </a:cubicBezTo>
                  <a:cubicBezTo>
                    <a:pt x="73" y="75"/>
                    <a:pt x="78" y="73"/>
                    <a:pt x="80" y="73"/>
                  </a:cubicBezTo>
                  <a:cubicBezTo>
                    <a:pt x="83" y="73"/>
                    <a:pt x="71" y="84"/>
                    <a:pt x="71" y="90"/>
                  </a:cubicBezTo>
                  <a:cubicBezTo>
                    <a:pt x="71" y="90"/>
                    <a:pt x="71" y="81"/>
                    <a:pt x="62" y="81"/>
                  </a:cubicBezTo>
                  <a:cubicBezTo>
                    <a:pt x="62" y="48"/>
                    <a:pt x="85" y="0"/>
                    <a:pt x="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1" name="Google Shape;7121;p29"/>
            <p:cNvSpPr/>
            <p:nvPr/>
          </p:nvSpPr>
          <p:spPr>
            <a:xfrm>
              <a:off x="3116298" y="3178084"/>
              <a:ext cx="129" cy="54"/>
            </a:xfrm>
            <a:custGeom>
              <a:avLst/>
              <a:gdLst/>
              <a:ahLst/>
              <a:cxnLst/>
              <a:rect l="l" t="t" r="r" b="b"/>
              <a:pathLst>
                <a:path w="10" h="5" extrusionOk="0">
                  <a:moveTo>
                    <a:pt x="7" y="0"/>
                  </a:moveTo>
                  <a:cubicBezTo>
                    <a:pt x="5" y="0"/>
                    <a:pt x="3" y="1"/>
                    <a:pt x="0" y="4"/>
                  </a:cubicBezTo>
                  <a:lnTo>
                    <a:pt x="9" y="4"/>
                  </a:lnTo>
                  <a:cubicBezTo>
                    <a:pt x="9" y="4"/>
                    <a:pt x="9" y="0"/>
                    <a:pt x="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2" name="Google Shape;7122;p29"/>
            <p:cNvSpPr/>
            <p:nvPr/>
          </p:nvSpPr>
          <p:spPr>
            <a:xfrm>
              <a:off x="3116040" y="3178031"/>
              <a:ext cx="2015" cy="504"/>
            </a:xfrm>
            <a:custGeom>
              <a:avLst/>
              <a:gdLst/>
              <a:ahLst/>
              <a:cxnLst/>
              <a:rect l="l" t="t" r="r" b="b"/>
              <a:pathLst>
                <a:path w="156" h="47" extrusionOk="0">
                  <a:moveTo>
                    <a:pt x="145" y="22"/>
                  </a:moveTo>
                  <a:cubicBezTo>
                    <a:pt x="148" y="23"/>
                    <a:pt x="150" y="25"/>
                    <a:pt x="153" y="27"/>
                  </a:cubicBezTo>
                  <a:cubicBezTo>
                    <a:pt x="155" y="24"/>
                    <a:pt x="152" y="23"/>
                    <a:pt x="145" y="22"/>
                  </a:cubicBezTo>
                  <a:close/>
                  <a:moveTo>
                    <a:pt x="73" y="0"/>
                  </a:moveTo>
                  <a:cubicBezTo>
                    <a:pt x="65" y="9"/>
                    <a:pt x="65" y="18"/>
                    <a:pt x="38" y="27"/>
                  </a:cubicBezTo>
                  <a:cubicBezTo>
                    <a:pt x="35" y="28"/>
                    <a:pt x="33" y="29"/>
                    <a:pt x="31" y="29"/>
                  </a:cubicBezTo>
                  <a:cubicBezTo>
                    <a:pt x="26" y="29"/>
                    <a:pt x="36" y="16"/>
                    <a:pt x="29" y="9"/>
                  </a:cubicBezTo>
                  <a:lnTo>
                    <a:pt x="29" y="9"/>
                  </a:lnTo>
                  <a:cubicBezTo>
                    <a:pt x="22" y="24"/>
                    <a:pt x="1" y="46"/>
                    <a:pt x="24" y="46"/>
                  </a:cubicBezTo>
                  <a:cubicBezTo>
                    <a:pt x="27" y="46"/>
                    <a:pt x="32" y="46"/>
                    <a:pt x="38" y="44"/>
                  </a:cubicBezTo>
                  <a:lnTo>
                    <a:pt x="47" y="36"/>
                  </a:lnTo>
                  <a:cubicBezTo>
                    <a:pt x="73" y="25"/>
                    <a:pt x="108" y="21"/>
                    <a:pt x="130" y="21"/>
                  </a:cubicBezTo>
                  <a:cubicBezTo>
                    <a:pt x="136" y="21"/>
                    <a:pt x="141" y="21"/>
                    <a:pt x="145" y="22"/>
                  </a:cubicBezTo>
                  <a:lnTo>
                    <a:pt x="145" y="22"/>
                  </a:lnTo>
                  <a:cubicBezTo>
                    <a:pt x="123" y="7"/>
                    <a:pt x="105" y="0"/>
                    <a:pt x="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3" name="Google Shape;7123;p29"/>
            <p:cNvSpPr/>
            <p:nvPr/>
          </p:nvSpPr>
          <p:spPr>
            <a:xfrm>
              <a:off x="3119837" y="3176036"/>
              <a:ext cx="1149" cy="772"/>
            </a:xfrm>
            <a:custGeom>
              <a:avLst/>
              <a:gdLst/>
              <a:ahLst/>
              <a:cxnLst/>
              <a:rect l="l" t="t" r="r" b="b"/>
              <a:pathLst>
                <a:path w="89" h="72" extrusionOk="0">
                  <a:moveTo>
                    <a:pt x="88" y="1"/>
                  </a:moveTo>
                  <a:lnTo>
                    <a:pt x="35" y="18"/>
                  </a:lnTo>
                  <a:lnTo>
                    <a:pt x="44" y="27"/>
                  </a:lnTo>
                  <a:cubicBezTo>
                    <a:pt x="0" y="54"/>
                    <a:pt x="18" y="63"/>
                    <a:pt x="27" y="71"/>
                  </a:cubicBezTo>
                  <a:cubicBezTo>
                    <a:pt x="44" y="54"/>
                    <a:pt x="71" y="27"/>
                    <a:pt x="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4" name="Google Shape;7124;p29"/>
            <p:cNvSpPr/>
            <p:nvPr/>
          </p:nvSpPr>
          <p:spPr>
            <a:xfrm>
              <a:off x="3125880" y="3173012"/>
              <a:ext cx="232" cy="761"/>
            </a:xfrm>
            <a:custGeom>
              <a:avLst/>
              <a:gdLst/>
              <a:ahLst/>
              <a:cxnLst/>
              <a:rect l="l" t="t" r="r" b="b"/>
              <a:pathLst>
                <a:path w="18" h="71" extrusionOk="0">
                  <a:moveTo>
                    <a:pt x="18" y="0"/>
                  </a:moveTo>
                  <a:lnTo>
                    <a:pt x="0" y="44"/>
                  </a:lnTo>
                  <a:lnTo>
                    <a:pt x="9" y="71"/>
                  </a:lnTo>
                  <a:cubicBezTo>
                    <a:pt x="18" y="53"/>
                    <a:pt x="18" y="27"/>
                    <a:pt x="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5" name="Google Shape;7125;p29"/>
            <p:cNvSpPr/>
            <p:nvPr/>
          </p:nvSpPr>
          <p:spPr>
            <a:xfrm>
              <a:off x="3126784" y="3172155"/>
              <a:ext cx="362" cy="397"/>
            </a:xfrm>
            <a:custGeom>
              <a:avLst/>
              <a:gdLst/>
              <a:ahLst/>
              <a:cxnLst/>
              <a:rect l="l" t="t" r="r" b="b"/>
              <a:pathLst>
                <a:path w="28" h="37" extrusionOk="0">
                  <a:moveTo>
                    <a:pt x="27" y="1"/>
                  </a:moveTo>
                  <a:lnTo>
                    <a:pt x="1" y="18"/>
                  </a:lnTo>
                  <a:lnTo>
                    <a:pt x="18" y="36"/>
                  </a:lnTo>
                  <a:lnTo>
                    <a:pt x="2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6" name="Google Shape;7126;p29"/>
            <p:cNvSpPr/>
            <p:nvPr/>
          </p:nvSpPr>
          <p:spPr>
            <a:xfrm>
              <a:off x="3083794" y="3133809"/>
              <a:ext cx="245" cy="300"/>
            </a:xfrm>
            <a:custGeom>
              <a:avLst/>
              <a:gdLst/>
              <a:ahLst/>
              <a:cxnLst/>
              <a:rect l="l" t="t" r="r" b="b"/>
              <a:pathLst>
                <a:path w="19" h="28" extrusionOk="0">
                  <a:moveTo>
                    <a:pt x="19" y="1"/>
                  </a:moveTo>
                  <a:lnTo>
                    <a:pt x="1" y="27"/>
                  </a:lnTo>
                  <a:cubicBezTo>
                    <a:pt x="10" y="18"/>
                    <a:pt x="19" y="10"/>
                    <a:pt x="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7" name="Google Shape;7127;p29"/>
            <p:cNvSpPr/>
            <p:nvPr/>
          </p:nvSpPr>
          <p:spPr>
            <a:xfrm>
              <a:off x="3086080" y="3132769"/>
              <a:ext cx="129" cy="204"/>
            </a:xfrm>
            <a:custGeom>
              <a:avLst/>
              <a:gdLst/>
              <a:ahLst/>
              <a:cxnLst/>
              <a:rect l="l" t="t" r="r" b="b"/>
              <a:pathLst>
                <a:path w="10" h="19" extrusionOk="0">
                  <a:moveTo>
                    <a:pt x="9" y="1"/>
                  </a:moveTo>
                  <a:cubicBezTo>
                    <a:pt x="1" y="9"/>
                    <a:pt x="1" y="18"/>
                    <a:pt x="9" y="18"/>
                  </a:cubicBezTo>
                  <a:lnTo>
                    <a:pt x="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8" name="Google Shape;7128;p29"/>
            <p:cNvSpPr/>
            <p:nvPr/>
          </p:nvSpPr>
          <p:spPr>
            <a:xfrm>
              <a:off x="3128037" y="3139428"/>
              <a:ext cx="478" cy="1019"/>
            </a:xfrm>
            <a:custGeom>
              <a:avLst/>
              <a:gdLst/>
              <a:ahLst/>
              <a:cxnLst/>
              <a:rect l="l" t="t" r="r" b="b"/>
              <a:pathLst>
                <a:path w="37" h="95" extrusionOk="0">
                  <a:moveTo>
                    <a:pt x="26" y="0"/>
                  </a:moveTo>
                  <a:cubicBezTo>
                    <a:pt x="24" y="0"/>
                    <a:pt x="21" y="2"/>
                    <a:pt x="19" y="6"/>
                  </a:cubicBezTo>
                  <a:lnTo>
                    <a:pt x="1" y="33"/>
                  </a:lnTo>
                  <a:cubicBezTo>
                    <a:pt x="19" y="51"/>
                    <a:pt x="27" y="77"/>
                    <a:pt x="36" y="95"/>
                  </a:cubicBezTo>
                  <a:cubicBezTo>
                    <a:pt x="36" y="51"/>
                    <a:pt x="36" y="0"/>
                    <a:pt x="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9" name="Google Shape;7129;p29"/>
            <p:cNvSpPr/>
            <p:nvPr/>
          </p:nvSpPr>
          <p:spPr>
            <a:xfrm>
              <a:off x="3105696" y="3129177"/>
              <a:ext cx="581" cy="193"/>
            </a:xfrm>
            <a:custGeom>
              <a:avLst/>
              <a:gdLst/>
              <a:ahLst/>
              <a:cxnLst/>
              <a:rect l="l" t="t" r="r" b="b"/>
              <a:pathLst>
                <a:path w="45" h="18" extrusionOk="0">
                  <a:moveTo>
                    <a:pt x="44" y="0"/>
                  </a:moveTo>
                  <a:cubicBezTo>
                    <a:pt x="27" y="0"/>
                    <a:pt x="18" y="0"/>
                    <a:pt x="0" y="9"/>
                  </a:cubicBezTo>
                  <a:lnTo>
                    <a:pt x="9" y="18"/>
                  </a:lnTo>
                  <a:cubicBezTo>
                    <a:pt x="18" y="9"/>
                    <a:pt x="36" y="9"/>
                    <a:pt x="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0" name="Google Shape;7130;p29"/>
            <p:cNvSpPr/>
            <p:nvPr/>
          </p:nvSpPr>
          <p:spPr>
            <a:xfrm>
              <a:off x="3104443" y="3130217"/>
              <a:ext cx="581" cy="193"/>
            </a:xfrm>
            <a:custGeom>
              <a:avLst/>
              <a:gdLst/>
              <a:ahLst/>
              <a:cxnLst/>
              <a:rect l="l" t="t" r="r" b="b"/>
              <a:pathLst>
                <a:path w="45" h="18" extrusionOk="0">
                  <a:moveTo>
                    <a:pt x="0" y="0"/>
                  </a:moveTo>
                  <a:cubicBezTo>
                    <a:pt x="7" y="7"/>
                    <a:pt x="18" y="8"/>
                    <a:pt x="31" y="13"/>
                  </a:cubicBezTo>
                  <a:lnTo>
                    <a:pt x="31" y="13"/>
                  </a:lnTo>
                  <a:lnTo>
                    <a:pt x="0" y="0"/>
                  </a:lnTo>
                  <a:close/>
                  <a:moveTo>
                    <a:pt x="31" y="13"/>
                  </a:moveTo>
                  <a:lnTo>
                    <a:pt x="44" y="18"/>
                  </a:lnTo>
                  <a:cubicBezTo>
                    <a:pt x="40" y="16"/>
                    <a:pt x="35" y="14"/>
                    <a:pt x="31" y="1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1" name="Google Shape;7131;p29"/>
            <p:cNvSpPr/>
            <p:nvPr/>
          </p:nvSpPr>
          <p:spPr>
            <a:xfrm>
              <a:off x="3074910" y="3141390"/>
              <a:ext cx="349" cy="483"/>
            </a:xfrm>
            <a:custGeom>
              <a:avLst/>
              <a:gdLst/>
              <a:ahLst/>
              <a:cxnLst/>
              <a:rect l="l" t="t" r="r" b="b"/>
              <a:pathLst>
                <a:path w="27" h="45" extrusionOk="0">
                  <a:moveTo>
                    <a:pt x="0" y="0"/>
                  </a:moveTo>
                  <a:cubicBezTo>
                    <a:pt x="0" y="18"/>
                    <a:pt x="0" y="27"/>
                    <a:pt x="0" y="44"/>
                  </a:cubicBezTo>
                  <a:cubicBezTo>
                    <a:pt x="27" y="0"/>
                    <a:pt x="9" y="9"/>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2" name="Google Shape;7132;p29"/>
            <p:cNvSpPr/>
            <p:nvPr/>
          </p:nvSpPr>
          <p:spPr>
            <a:xfrm>
              <a:off x="3132828" y="3158429"/>
              <a:ext cx="697" cy="954"/>
            </a:xfrm>
            <a:custGeom>
              <a:avLst/>
              <a:gdLst/>
              <a:ahLst/>
              <a:cxnLst/>
              <a:rect l="l" t="t" r="r" b="b"/>
              <a:pathLst>
                <a:path w="54" h="89" extrusionOk="0">
                  <a:moveTo>
                    <a:pt x="54" y="0"/>
                  </a:moveTo>
                  <a:lnTo>
                    <a:pt x="54" y="0"/>
                  </a:lnTo>
                  <a:cubicBezTo>
                    <a:pt x="36" y="45"/>
                    <a:pt x="1" y="71"/>
                    <a:pt x="27" y="89"/>
                  </a:cubicBezTo>
                  <a:cubicBezTo>
                    <a:pt x="45" y="53"/>
                    <a:pt x="54" y="27"/>
                    <a:pt x="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3" name="Google Shape;7133;p29"/>
            <p:cNvSpPr/>
            <p:nvPr/>
          </p:nvSpPr>
          <p:spPr>
            <a:xfrm>
              <a:off x="3082774" y="3130592"/>
              <a:ext cx="349" cy="386"/>
            </a:xfrm>
            <a:custGeom>
              <a:avLst/>
              <a:gdLst/>
              <a:ahLst/>
              <a:cxnLst/>
              <a:rect l="l" t="t" r="r" b="b"/>
              <a:pathLst>
                <a:path w="27" h="36" extrusionOk="0">
                  <a:moveTo>
                    <a:pt x="18" y="0"/>
                  </a:moveTo>
                  <a:lnTo>
                    <a:pt x="18" y="0"/>
                  </a:lnTo>
                  <a:cubicBezTo>
                    <a:pt x="9" y="18"/>
                    <a:pt x="0" y="27"/>
                    <a:pt x="9" y="36"/>
                  </a:cubicBezTo>
                  <a:cubicBezTo>
                    <a:pt x="18" y="18"/>
                    <a:pt x="27" y="9"/>
                    <a:pt x="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4" name="Google Shape;7134;p29"/>
            <p:cNvSpPr/>
            <p:nvPr/>
          </p:nvSpPr>
          <p:spPr>
            <a:xfrm>
              <a:off x="3133513" y="3157292"/>
              <a:ext cx="362" cy="1147"/>
            </a:xfrm>
            <a:custGeom>
              <a:avLst/>
              <a:gdLst/>
              <a:ahLst/>
              <a:cxnLst/>
              <a:rect l="l" t="t" r="r" b="b"/>
              <a:pathLst>
                <a:path w="28" h="107" extrusionOk="0">
                  <a:moveTo>
                    <a:pt x="10" y="0"/>
                  </a:moveTo>
                  <a:cubicBezTo>
                    <a:pt x="10" y="9"/>
                    <a:pt x="1" y="9"/>
                    <a:pt x="1" y="18"/>
                  </a:cubicBezTo>
                  <a:cubicBezTo>
                    <a:pt x="1" y="45"/>
                    <a:pt x="10" y="71"/>
                    <a:pt x="1" y="106"/>
                  </a:cubicBezTo>
                  <a:cubicBezTo>
                    <a:pt x="18" y="80"/>
                    <a:pt x="27" y="36"/>
                    <a:pt x="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5" name="Google Shape;7135;p29"/>
            <p:cNvSpPr/>
            <p:nvPr/>
          </p:nvSpPr>
          <p:spPr>
            <a:xfrm>
              <a:off x="3082658" y="3176036"/>
              <a:ext cx="13" cy="107"/>
            </a:xfrm>
            <a:custGeom>
              <a:avLst/>
              <a:gdLst/>
              <a:ahLst/>
              <a:cxnLst/>
              <a:rect l="l" t="t" r="r" b="b"/>
              <a:pathLst>
                <a:path w="1" h="10" extrusionOk="0">
                  <a:moveTo>
                    <a:pt x="1" y="1"/>
                  </a:moveTo>
                  <a:cubicBezTo>
                    <a:pt x="1" y="1"/>
                    <a:pt x="1" y="10"/>
                    <a:pt x="1" y="10"/>
                  </a:cubicBezTo>
                  <a:cubicBezTo>
                    <a:pt x="1" y="1"/>
                    <a:pt x="1" y="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6" name="Google Shape;7136;p29"/>
            <p:cNvSpPr/>
            <p:nvPr/>
          </p:nvSpPr>
          <p:spPr>
            <a:xfrm>
              <a:off x="3094293" y="3183049"/>
              <a:ext cx="581" cy="11"/>
            </a:xfrm>
            <a:custGeom>
              <a:avLst/>
              <a:gdLst/>
              <a:ahLst/>
              <a:cxnLst/>
              <a:rect l="l" t="t" r="r" b="b"/>
              <a:pathLst>
                <a:path w="45" h="1" extrusionOk="0">
                  <a:moveTo>
                    <a:pt x="44" y="0"/>
                  </a:moveTo>
                  <a:cubicBezTo>
                    <a:pt x="36" y="0"/>
                    <a:pt x="18" y="0"/>
                    <a:pt x="0" y="0"/>
                  </a:cubicBezTo>
                  <a:cubicBezTo>
                    <a:pt x="9" y="0"/>
                    <a:pt x="27" y="0"/>
                    <a:pt x="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7" name="Google Shape;7137;p29"/>
            <p:cNvSpPr/>
            <p:nvPr/>
          </p:nvSpPr>
          <p:spPr>
            <a:xfrm>
              <a:off x="3130387" y="3167608"/>
              <a:ext cx="65" cy="161"/>
            </a:xfrm>
            <a:custGeom>
              <a:avLst/>
              <a:gdLst/>
              <a:ahLst/>
              <a:cxnLst/>
              <a:rect l="l" t="t" r="r" b="b"/>
              <a:pathLst>
                <a:path w="5" h="15" extrusionOk="0">
                  <a:moveTo>
                    <a:pt x="4" y="1"/>
                  </a:moveTo>
                  <a:cubicBezTo>
                    <a:pt x="1" y="11"/>
                    <a:pt x="0" y="15"/>
                    <a:pt x="0" y="15"/>
                  </a:cubicBezTo>
                  <a:cubicBezTo>
                    <a:pt x="1" y="15"/>
                    <a:pt x="4" y="6"/>
                    <a:pt x="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8" name="Google Shape;7138;p29"/>
            <p:cNvSpPr/>
            <p:nvPr/>
          </p:nvSpPr>
          <p:spPr>
            <a:xfrm>
              <a:off x="3128270" y="3168176"/>
              <a:ext cx="129" cy="204"/>
            </a:xfrm>
            <a:custGeom>
              <a:avLst/>
              <a:gdLst/>
              <a:ahLst/>
              <a:cxnLst/>
              <a:rect l="l" t="t" r="r" b="b"/>
              <a:pathLst>
                <a:path w="10" h="19" extrusionOk="0">
                  <a:moveTo>
                    <a:pt x="9" y="19"/>
                  </a:moveTo>
                  <a:cubicBezTo>
                    <a:pt x="9" y="10"/>
                    <a:pt x="9" y="10"/>
                    <a:pt x="1" y="1"/>
                  </a:cubicBezTo>
                  <a:cubicBezTo>
                    <a:pt x="9" y="10"/>
                    <a:pt x="9" y="10"/>
                    <a:pt x="9" y="1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9" name="Google Shape;7139;p29"/>
            <p:cNvSpPr/>
            <p:nvPr/>
          </p:nvSpPr>
          <p:spPr>
            <a:xfrm>
              <a:off x="3131343" y="3154451"/>
              <a:ext cx="129" cy="11"/>
            </a:xfrm>
            <a:custGeom>
              <a:avLst/>
              <a:gdLst/>
              <a:ahLst/>
              <a:cxnLst/>
              <a:rect l="l" t="t" r="r" b="b"/>
              <a:pathLst>
                <a:path w="10" h="1" extrusionOk="0">
                  <a:moveTo>
                    <a:pt x="10" y="1"/>
                  </a:moveTo>
                  <a:lnTo>
                    <a:pt x="10" y="1"/>
                  </a:lnTo>
                  <a:cubicBezTo>
                    <a:pt x="1" y="1"/>
                    <a:pt x="1" y="1"/>
                    <a:pt x="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0" name="Google Shape;7140;p29"/>
            <p:cNvSpPr/>
            <p:nvPr/>
          </p:nvSpPr>
          <p:spPr>
            <a:xfrm>
              <a:off x="3129974" y="3167705"/>
              <a:ext cx="362" cy="300"/>
            </a:xfrm>
            <a:custGeom>
              <a:avLst/>
              <a:gdLst/>
              <a:ahLst/>
              <a:cxnLst/>
              <a:rect l="l" t="t" r="r" b="b"/>
              <a:pathLst>
                <a:path w="28" h="28" extrusionOk="0">
                  <a:moveTo>
                    <a:pt x="27" y="1"/>
                  </a:moveTo>
                  <a:cubicBezTo>
                    <a:pt x="19" y="1"/>
                    <a:pt x="19" y="10"/>
                    <a:pt x="1" y="27"/>
                  </a:cubicBezTo>
                  <a:cubicBezTo>
                    <a:pt x="10" y="18"/>
                    <a:pt x="19" y="10"/>
                    <a:pt x="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1" name="Google Shape;7141;p29"/>
            <p:cNvSpPr/>
            <p:nvPr/>
          </p:nvSpPr>
          <p:spPr>
            <a:xfrm>
              <a:off x="3130090" y="3167994"/>
              <a:ext cx="129" cy="257"/>
            </a:xfrm>
            <a:custGeom>
              <a:avLst/>
              <a:gdLst/>
              <a:ahLst/>
              <a:cxnLst/>
              <a:rect l="l" t="t" r="r" b="b"/>
              <a:pathLst>
                <a:path w="10" h="24" extrusionOk="0">
                  <a:moveTo>
                    <a:pt x="10" y="0"/>
                  </a:moveTo>
                  <a:lnTo>
                    <a:pt x="10" y="0"/>
                  </a:lnTo>
                  <a:cubicBezTo>
                    <a:pt x="1" y="9"/>
                    <a:pt x="1" y="18"/>
                    <a:pt x="1" y="18"/>
                  </a:cubicBezTo>
                  <a:cubicBezTo>
                    <a:pt x="1" y="21"/>
                    <a:pt x="1" y="23"/>
                    <a:pt x="1" y="23"/>
                  </a:cubicBezTo>
                  <a:cubicBezTo>
                    <a:pt x="2" y="23"/>
                    <a:pt x="4" y="17"/>
                    <a:pt x="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2" name="Google Shape;7142;p29"/>
            <p:cNvSpPr/>
            <p:nvPr/>
          </p:nvSpPr>
          <p:spPr>
            <a:xfrm>
              <a:off x="3130323" y="3167233"/>
              <a:ext cx="349" cy="483"/>
            </a:xfrm>
            <a:custGeom>
              <a:avLst/>
              <a:gdLst/>
              <a:ahLst/>
              <a:cxnLst/>
              <a:rect l="l" t="t" r="r" b="b"/>
              <a:pathLst>
                <a:path w="27" h="45" extrusionOk="0">
                  <a:moveTo>
                    <a:pt x="27" y="1"/>
                  </a:moveTo>
                  <a:lnTo>
                    <a:pt x="27" y="1"/>
                  </a:lnTo>
                  <a:cubicBezTo>
                    <a:pt x="18" y="18"/>
                    <a:pt x="9" y="27"/>
                    <a:pt x="0" y="45"/>
                  </a:cubicBezTo>
                  <a:cubicBezTo>
                    <a:pt x="9" y="36"/>
                    <a:pt x="9" y="36"/>
                    <a:pt x="9" y="36"/>
                  </a:cubicBezTo>
                  <a:cubicBezTo>
                    <a:pt x="9" y="36"/>
                    <a:pt x="18" y="18"/>
                    <a:pt x="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3" name="Google Shape;7143;p29"/>
            <p:cNvSpPr/>
            <p:nvPr/>
          </p:nvSpPr>
          <p:spPr>
            <a:xfrm>
              <a:off x="3068633" y="3158708"/>
              <a:ext cx="155" cy="214"/>
            </a:xfrm>
            <a:custGeom>
              <a:avLst/>
              <a:gdLst/>
              <a:ahLst/>
              <a:cxnLst/>
              <a:rect l="l" t="t" r="r" b="b"/>
              <a:pathLst>
                <a:path w="12" h="20" extrusionOk="0">
                  <a:moveTo>
                    <a:pt x="1" y="1"/>
                  </a:moveTo>
                  <a:cubicBezTo>
                    <a:pt x="1" y="1"/>
                    <a:pt x="1" y="1"/>
                    <a:pt x="1" y="10"/>
                  </a:cubicBezTo>
                  <a:cubicBezTo>
                    <a:pt x="7" y="17"/>
                    <a:pt x="10" y="19"/>
                    <a:pt x="11" y="19"/>
                  </a:cubicBezTo>
                  <a:cubicBezTo>
                    <a:pt x="11" y="19"/>
                    <a:pt x="6" y="12"/>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4" name="Google Shape;7144;p29"/>
            <p:cNvSpPr/>
            <p:nvPr/>
          </p:nvSpPr>
          <p:spPr>
            <a:xfrm>
              <a:off x="3120056" y="3136844"/>
              <a:ext cx="13" cy="11"/>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5" name="Google Shape;7145;p29"/>
            <p:cNvSpPr/>
            <p:nvPr/>
          </p:nvSpPr>
          <p:spPr>
            <a:xfrm>
              <a:off x="3119036" y="3135986"/>
              <a:ext cx="1498" cy="869"/>
            </a:xfrm>
            <a:custGeom>
              <a:avLst/>
              <a:gdLst/>
              <a:ahLst/>
              <a:cxnLst/>
              <a:rect l="l" t="t" r="r" b="b"/>
              <a:pathLst>
                <a:path w="116" h="81" extrusionOk="0">
                  <a:moveTo>
                    <a:pt x="115" y="1"/>
                  </a:moveTo>
                  <a:cubicBezTo>
                    <a:pt x="80" y="10"/>
                    <a:pt x="36" y="27"/>
                    <a:pt x="0" y="36"/>
                  </a:cubicBezTo>
                  <a:cubicBezTo>
                    <a:pt x="53" y="36"/>
                    <a:pt x="71" y="54"/>
                    <a:pt x="80" y="80"/>
                  </a:cubicBezTo>
                  <a:lnTo>
                    <a:pt x="11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6" name="Google Shape;7146;p29"/>
            <p:cNvSpPr/>
            <p:nvPr/>
          </p:nvSpPr>
          <p:spPr>
            <a:xfrm>
              <a:off x="3065444" y="3127665"/>
              <a:ext cx="68656" cy="55575"/>
            </a:xfrm>
            <a:custGeom>
              <a:avLst/>
              <a:gdLst/>
              <a:ahLst/>
              <a:cxnLst/>
              <a:rect l="l" t="t" r="r" b="b"/>
              <a:pathLst>
                <a:path w="5316" h="5183" extrusionOk="0">
                  <a:moveTo>
                    <a:pt x="3188" y="221"/>
                  </a:moveTo>
                  <a:cubicBezTo>
                    <a:pt x="3206" y="221"/>
                    <a:pt x="3223" y="229"/>
                    <a:pt x="3241" y="238"/>
                  </a:cubicBezTo>
                  <a:cubicBezTo>
                    <a:pt x="3236" y="241"/>
                    <a:pt x="3231" y="242"/>
                    <a:pt x="3227" y="242"/>
                  </a:cubicBezTo>
                  <a:cubicBezTo>
                    <a:pt x="3214" y="242"/>
                    <a:pt x="3201" y="233"/>
                    <a:pt x="3188" y="221"/>
                  </a:cubicBezTo>
                  <a:close/>
                  <a:moveTo>
                    <a:pt x="1855" y="371"/>
                  </a:moveTo>
                  <a:cubicBezTo>
                    <a:pt x="1850" y="374"/>
                    <a:pt x="1847" y="378"/>
                    <a:pt x="1845" y="381"/>
                  </a:cubicBezTo>
                  <a:lnTo>
                    <a:pt x="1845" y="381"/>
                  </a:lnTo>
                  <a:cubicBezTo>
                    <a:pt x="1849" y="377"/>
                    <a:pt x="1852" y="373"/>
                    <a:pt x="1855" y="371"/>
                  </a:cubicBezTo>
                  <a:close/>
                  <a:moveTo>
                    <a:pt x="4386" y="998"/>
                  </a:moveTo>
                  <a:cubicBezTo>
                    <a:pt x="4386" y="1001"/>
                    <a:pt x="4387" y="1004"/>
                    <a:pt x="4389" y="1006"/>
                  </a:cubicBezTo>
                  <a:cubicBezTo>
                    <a:pt x="4388" y="1003"/>
                    <a:pt x="4387" y="1001"/>
                    <a:pt x="4386" y="998"/>
                  </a:cubicBezTo>
                  <a:close/>
                  <a:moveTo>
                    <a:pt x="4874" y="1192"/>
                  </a:moveTo>
                  <a:cubicBezTo>
                    <a:pt x="4874" y="1200"/>
                    <a:pt x="4882" y="1217"/>
                    <a:pt x="4883" y="1226"/>
                  </a:cubicBezTo>
                  <a:lnTo>
                    <a:pt x="4883" y="1226"/>
                  </a:lnTo>
                  <a:cubicBezTo>
                    <a:pt x="4883" y="1212"/>
                    <a:pt x="4881" y="1199"/>
                    <a:pt x="4874" y="1192"/>
                  </a:cubicBezTo>
                  <a:close/>
                  <a:moveTo>
                    <a:pt x="548" y="1612"/>
                  </a:moveTo>
                  <a:lnTo>
                    <a:pt x="548" y="1616"/>
                  </a:lnTo>
                  <a:cubicBezTo>
                    <a:pt x="548" y="1614"/>
                    <a:pt x="548" y="1613"/>
                    <a:pt x="548" y="1612"/>
                  </a:cubicBezTo>
                  <a:close/>
                  <a:moveTo>
                    <a:pt x="97" y="3187"/>
                  </a:moveTo>
                  <a:cubicBezTo>
                    <a:pt x="107" y="3207"/>
                    <a:pt x="109" y="3213"/>
                    <a:pt x="107" y="3213"/>
                  </a:cubicBezTo>
                  <a:cubicBezTo>
                    <a:pt x="105" y="3213"/>
                    <a:pt x="101" y="3209"/>
                    <a:pt x="97" y="3205"/>
                  </a:cubicBezTo>
                  <a:lnTo>
                    <a:pt x="97" y="3187"/>
                  </a:lnTo>
                  <a:close/>
                  <a:moveTo>
                    <a:pt x="5138" y="3416"/>
                  </a:moveTo>
                  <a:cubicBezTo>
                    <a:pt x="5139" y="3416"/>
                    <a:pt x="5131" y="3429"/>
                    <a:pt x="5122" y="3443"/>
                  </a:cubicBezTo>
                  <a:cubicBezTo>
                    <a:pt x="5133" y="3424"/>
                    <a:pt x="5138" y="3416"/>
                    <a:pt x="5138" y="3416"/>
                  </a:cubicBezTo>
                  <a:close/>
                  <a:moveTo>
                    <a:pt x="540" y="4161"/>
                  </a:moveTo>
                  <a:cubicBezTo>
                    <a:pt x="539" y="4163"/>
                    <a:pt x="539" y="4165"/>
                    <a:pt x="539" y="4167"/>
                  </a:cubicBezTo>
                  <a:cubicBezTo>
                    <a:pt x="539" y="4165"/>
                    <a:pt x="540" y="4163"/>
                    <a:pt x="540" y="4161"/>
                  </a:cubicBezTo>
                  <a:close/>
                  <a:moveTo>
                    <a:pt x="1192" y="4406"/>
                  </a:moveTo>
                  <a:lnTo>
                    <a:pt x="1192" y="4406"/>
                  </a:lnTo>
                  <a:cubicBezTo>
                    <a:pt x="1193" y="4407"/>
                    <a:pt x="1194" y="4408"/>
                    <a:pt x="1195" y="4410"/>
                  </a:cubicBezTo>
                  <a:lnTo>
                    <a:pt x="1195" y="4410"/>
                  </a:lnTo>
                  <a:lnTo>
                    <a:pt x="1192" y="4406"/>
                  </a:lnTo>
                  <a:close/>
                  <a:moveTo>
                    <a:pt x="2922" y="0"/>
                  </a:moveTo>
                  <a:cubicBezTo>
                    <a:pt x="2898" y="0"/>
                    <a:pt x="2881" y="5"/>
                    <a:pt x="2879" y="17"/>
                  </a:cubicBezTo>
                  <a:cubicBezTo>
                    <a:pt x="2876" y="14"/>
                    <a:pt x="2869" y="14"/>
                    <a:pt x="2861" y="14"/>
                  </a:cubicBezTo>
                  <a:cubicBezTo>
                    <a:pt x="2844" y="14"/>
                    <a:pt x="2823" y="17"/>
                    <a:pt x="2817" y="17"/>
                  </a:cubicBezTo>
                  <a:cubicBezTo>
                    <a:pt x="2729" y="9"/>
                    <a:pt x="2729" y="9"/>
                    <a:pt x="2640" y="9"/>
                  </a:cubicBezTo>
                  <a:lnTo>
                    <a:pt x="2667" y="17"/>
                  </a:lnTo>
                  <a:cubicBezTo>
                    <a:pt x="2653" y="35"/>
                    <a:pt x="2638" y="40"/>
                    <a:pt x="2622" y="40"/>
                  </a:cubicBezTo>
                  <a:cubicBezTo>
                    <a:pt x="2603" y="40"/>
                    <a:pt x="2582" y="34"/>
                    <a:pt x="2556" y="34"/>
                  </a:cubicBezTo>
                  <a:cubicBezTo>
                    <a:pt x="2549" y="34"/>
                    <a:pt x="2542" y="34"/>
                    <a:pt x="2534" y="35"/>
                  </a:cubicBezTo>
                  <a:lnTo>
                    <a:pt x="2534" y="26"/>
                  </a:lnTo>
                  <a:cubicBezTo>
                    <a:pt x="2495" y="22"/>
                    <a:pt x="2473" y="20"/>
                    <a:pt x="2458" y="20"/>
                  </a:cubicBezTo>
                  <a:cubicBezTo>
                    <a:pt x="2444" y="20"/>
                    <a:pt x="2437" y="22"/>
                    <a:pt x="2429" y="26"/>
                  </a:cubicBezTo>
                  <a:cubicBezTo>
                    <a:pt x="2423" y="29"/>
                    <a:pt x="2417" y="30"/>
                    <a:pt x="2409" y="30"/>
                  </a:cubicBezTo>
                  <a:cubicBezTo>
                    <a:pt x="2392" y="30"/>
                    <a:pt x="2367" y="26"/>
                    <a:pt x="2314" y="26"/>
                  </a:cubicBezTo>
                  <a:lnTo>
                    <a:pt x="2331" y="53"/>
                  </a:lnTo>
                  <a:cubicBezTo>
                    <a:pt x="2329" y="74"/>
                    <a:pt x="2315" y="81"/>
                    <a:pt x="2294" y="81"/>
                  </a:cubicBezTo>
                  <a:cubicBezTo>
                    <a:pt x="2259" y="81"/>
                    <a:pt x="2205" y="62"/>
                    <a:pt x="2158" y="62"/>
                  </a:cubicBezTo>
                  <a:cubicBezTo>
                    <a:pt x="2141" y="62"/>
                    <a:pt x="2125" y="64"/>
                    <a:pt x="2111" y="70"/>
                  </a:cubicBezTo>
                  <a:cubicBezTo>
                    <a:pt x="2119" y="79"/>
                    <a:pt x="2137" y="79"/>
                    <a:pt x="2146" y="88"/>
                  </a:cubicBezTo>
                  <a:cubicBezTo>
                    <a:pt x="2140" y="92"/>
                    <a:pt x="2133" y="93"/>
                    <a:pt x="2126" y="93"/>
                  </a:cubicBezTo>
                  <a:cubicBezTo>
                    <a:pt x="2075" y="93"/>
                    <a:pt x="1989" y="26"/>
                    <a:pt x="1943" y="26"/>
                  </a:cubicBezTo>
                  <a:cubicBezTo>
                    <a:pt x="1934" y="26"/>
                    <a:pt x="1961" y="17"/>
                    <a:pt x="1969" y="9"/>
                  </a:cubicBezTo>
                  <a:cubicBezTo>
                    <a:pt x="1959" y="8"/>
                    <a:pt x="1951" y="8"/>
                    <a:pt x="1944" y="8"/>
                  </a:cubicBezTo>
                  <a:cubicBezTo>
                    <a:pt x="1856" y="8"/>
                    <a:pt x="1963" y="55"/>
                    <a:pt x="1881" y="88"/>
                  </a:cubicBezTo>
                  <a:cubicBezTo>
                    <a:pt x="1859" y="73"/>
                    <a:pt x="1874" y="40"/>
                    <a:pt x="1843" y="40"/>
                  </a:cubicBezTo>
                  <a:cubicBezTo>
                    <a:pt x="1837" y="40"/>
                    <a:pt x="1829" y="41"/>
                    <a:pt x="1819" y="44"/>
                  </a:cubicBezTo>
                  <a:cubicBezTo>
                    <a:pt x="1817" y="43"/>
                    <a:pt x="1815" y="43"/>
                    <a:pt x="1813" y="43"/>
                  </a:cubicBezTo>
                  <a:cubicBezTo>
                    <a:pt x="1794" y="43"/>
                    <a:pt x="1762" y="74"/>
                    <a:pt x="1722" y="106"/>
                  </a:cubicBezTo>
                  <a:cubicBezTo>
                    <a:pt x="1669" y="141"/>
                    <a:pt x="1616" y="168"/>
                    <a:pt x="1572" y="168"/>
                  </a:cubicBezTo>
                  <a:cubicBezTo>
                    <a:pt x="1599" y="168"/>
                    <a:pt x="1616" y="176"/>
                    <a:pt x="1590" y="212"/>
                  </a:cubicBezTo>
                  <a:cubicBezTo>
                    <a:pt x="1528" y="247"/>
                    <a:pt x="1395" y="229"/>
                    <a:pt x="1360" y="309"/>
                  </a:cubicBezTo>
                  <a:cubicBezTo>
                    <a:pt x="1351" y="309"/>
                    <a:pt x="1351" y="309"/>
                    <a:pt x="1351" y="300"/>
                  </a:cubicBezTo>
                  <a:cubicBezTo>
                    <a:pt x="1307" y="344"/>
                    <a:pt x="1219" y="415"/>
                    <a:pt x="1210" y="450"/>
                  </a:cubicBezTo>
                  <a:cubicBezTo>
                    <a:pt x="1199" y="443"/>
                    <a:pt x="1188" y="440"/>
                    <a:pt x="1177" y="440"/>
                  </a:cubicBezTo>
                  <a:cubicBezTo>
                    <a:pt x="1132" y="440"/>
                    <a:pt x="1086" y="487"/>
                    <a:pt x="1051" y="530"/>
                  </a:cubicBezTo>
                  <a:cubicBezTo>
                    <a:pt x="1009" y="572"/>
                    <a:pt x="978" y="619"/>
                    <a:pt x="949" y="619"/>
                  </a:cubicBezTo>
                  <a:cubicBezTo>
                    <a:pt x="942" y="619"/>
                    <a:pt x="935" y="616"/>
                    <a:pt x="927" y="609"/>
                  </a:cubicBezTo>
                  <a:lnTo>
                    <a:pt x="813" y="715"/>
                  </a:lnTo>
                  <a:lnTo>
                    <a:pt x="813" y="706"/>
                  </a:lnTo>
                  <a:cubicBezTo>
                    <a:pt x="733" y="768"/>
                    <a:pt x="724" y="821"/>
                    <a:pt x="724" y="856"/>
                  </a:cubicBezTo>
                  <a:cubicBezTo>
                    <a:pt x="716" y="862"/>
                    <a:pt x="711" y="864"/>
                    <a:pt x="708" y="864"/>
                  </a:cubicBezTo>
                  <a:cubicBezTo>
                    <a:pt x="702" y="864"/>
                    <a:pt x="704" y="854"/>
                    <a:pt x="698" y="847"/>
                  </a:cubicBezTo>
                  <a:cubicBezTo>
                    <a:pt x="583" y="945"/>
                    <a:pt x="583" y="962"/>
                    <a:pt x="548" y="1086"/>
                  </a:cubicBezTo>
                  <a:lnTo>
                    <a:pt x="512" y="1077"/>
                  </a:lnTo>
                  <a:cubicBezTo>
                    <a:pt x="512" y="1103"/>
                    <a:pt x="468" y="1130"/>
                    <a:pt x="424" y="1183"/>
                  </a:cubicBezTo>
                  <a:cubicBezTo>
                    <a:pt x="406" y="1209"/>
                    <a:pt x="380" y="1245"/>
                    <a:pt x="362" y="1271"/>
                  </a:cubicBezTo>
                  <a:cubicBezTo>
                    <a:pt x="345" y="1307"/>
                    <a:pt x="327" y="1342"/>
                    <a:pt x="318" y="1377"/>
                  </a:cubicBezTo>
                  <a:cubicBezTo>
                    <a:pt x="318" y="1377"/>
                    <a:pt x="309" y="1368"/>
                    <a:pt x="309" y="1360"/>
                  </a:cubicBezTo>
                  <a:cubicBezTo>
                    <a:pt x="292" y="1439"/>
                    <a:pt x="230" y="1518"/>
                    <a:pt x="186" y="1589"/>
                  </a:cubicBezTo>
                  <a:cubicBezTo>
                    <a:pt x="142" y="1669"/>
                    <a:pt x="115" y="1739"/>
                    <a:pt x="159" y="1783"/>
                  </a:cubicBezTo>
                  <a:cubicBezTo>
                    <a:pt x="159" y="1819"/>
                    <a:pt x="159" y="1854"/>
                    <a:pt x="159" y="1889"/>
                  </a:cubicBezTo>
                  <a:cubicBezTo>
                    <a:pt x="172" y="1853"/>
                    <a:pt x="181" y="1841"/>
                    <a:pt x="189" y="1841"/>
                  </a:cubicBezTo>
                  <a:cubicBezTo>
                    <a:pt x="203" y="1841"/>
                    <a:pt x="211" y="1888"/>
                    <a:pt x="227" y="1888"/>
                  </a:cubicBezTo>
                  <a:cubicBezTo>
                    <a:pt x="230" y="1888"/>
                    <a:pt x="234" y="1886"/>
                    <a:pt x="239" y="1881"/>
                  </a:cubicBezTo>
                  <a:lnTo>
                    <a:pt x="239" y="1881"/>
                  </a:lnTo>
                  <a:cubicBezTo>
                    <a:pt x="233" y="1918"/>
                    <a:pt x="200" y="1963"/>
                    <a:pt x="185" y="1963"/>
                  </a:cubicBezTo>
                  <a:cubicBezTo>
                    <a:pt x="178" y="1963"/>
                    <a:pt x="174" y="1955"/>
                    <a:pt x="177" y="1933"/>
                  </a:cubicBezTo>
                  <a:lnTo>
                    <a:pt x="186" y="1925"/>
                  </a:lnTo>
                  <a:cubicBezTo>
                    <a:pt x="181" y="1922"/>
                    <a:pt x="177" y="1920"/>
                    <a:pt x="173" y="1920"/>
                  </a:cubicBezTo>
                  <a:cubicBezTo>
                    <a:pt x="132" y="1920"/>
                    <a:pt x="122" y="2075"/>
                    <a:pt x="91" y="2075"/>
                  </a:cubicBezTo>
                  <a:cubicBezTo>
                    <a:pt x="90" y="2075"/>
                    <a:pt x="89" y="2075"/>
                    <a:pt x="89" y="2075"/>
                  </a:cubicBezTo>
                  <a:cubicBezTo>
                    <a:pt x="36" y="2340"/>
                    <a:pt x="0" y="2605"/>
                    <a:pt x="18" y="2869"/>
                  </a:cubicBezTo>
                  <a:cubicBezTo>
                    <a:pt x="36" y="2861"/>
                    <a:pt x="44" y="2843"/>
                    <a:pt x="62" y="2834"/>
                  </a:cubicBezTo>
                  <a:cubicBezTo>
                    <a:pt x="62" y="2861"/>
                    <a:pt x="71" y="2896"/>
                    <a:pt x="71" y="2922"/>
                  </a:cubicBezTo>
                  <a:cubicBezTo>
                    <a:pt x="67" y="2934"/>
                    <a:pt x="59" y="2943"/>
                    <a:pt x="52" y="2943"/>
                  </a:cubicBezTo>
                  <a:cubicBezTo>
                    <a:pt x="44" y="2943"/>
                    <a:pt x="36" y="2930"/>
                    <a:pt x="36" y="2896"/>
                  </a:cubicBezTo>
                  <a:lnTo>
                    <a:pt x="36" y="2896"/>
                  </a:lnTo>
                  <a:cubicBezTo>
                    <a:pt x="11" y="2929"/>
                    <a:pt x="64" y="2994"/>
                    <a:pt x="78" y="2994"/>
                  </a:cubicBezTo>
                  <a:cubicBezTo>
                    <a:pt x="79" y="2994"/>
                    <a:pt x="79" y="2994"/>
                    <a:pt x="80" y="2993"/>
                  </a:cubicBezTo>
                  <a:lnTo>
                    <a:pt x="80" y="2993"/>
                  </a:lnTo>
                  <a:cubicBezTo>
                    <a:pt x="80" y="3032"/>
                    <a:pt x="75" y="3045"/>
                    <a:pt x="67" y="3045"/>
                  </a:cubicBezTo>
                  <a:cubicBezTo>
                    <a:pt x="52" y="3045"/>
                    <a:pt x="28" y="2988"/>
                    <a:pt x="26" y="2988"/>
                  </a:cubicBezTo>
                  <a:cubicBezTo>
                    <a:pt x="26" y="2988"/>
                    <a:pt x="26" y="2990"/>
                    <a:pt x="27" y="2993"/>
                  </a:cubicBezTo>
                  <a:lnTo>
                    <a:pt x="36" y="3046"/>
                  </a:lnTo>
                  <a:lnTo>
                    <a:pt x="36" y="3037"/>
                  </a:lnTo>
                  <a:cubicBezTo>
                    <a:pt x="62" y="3073"/>
                    <a:pt x="80" y="3073"/>
                    <a:pt x="97" y="3152"/>
                  </a:cubicBezTo>
                  <a:cubicBezTo>
                    <a:pt x="97" y="3196"/>
                    <a:pt x="80" y="3178"/>
                    <a:pt x="80" y="3196"/>
                  </a:cubicBezTo>
                  <a:cubicBezTo>
                    <a:pt x="80" y="3196"/>
                    <a:pt x="80" y="3205"/>
                    <a:pt x="89" y="3223"/>
                  </a:cubicBezTo>
                  <a:lnTo>
                    <a:pt x="106" y="3337"/>
                  </a:lnTo>
                  <a:lnTo>
                    <a:pt x="133" y="3284"/>
                  </a:lnTo>
                  <a:cubicBezTo>
                    <a:pt x="151" y="3314"/>
                    <a:pt x="156" y="3348"/>
                    <a:pt x="166" y="3348"/>
                  </a:cubicBezTo>
                  <a:cubicBezTo>
                    <a:pt x="171" y="3348"/>
                    <a:pt x="177" y="3340"/>
                    <a:pt x="186" y="3320"/>
                  </a:cubicBezTo>
                  <a:lnTo>
                    <a:pt x="186" y="3320"/>
                  </a:lnTo>
                  <a:cubicBezTo>
                    <a:pt x="168" y="3373"/>
                    <a:pt x="195" y="3470"/>
                    <a:pt x="230" y="3567"/>
                  </a:cubicBezTo>
                  <a:cubicBezTo>
                    <a:pt x="274" y="3655"/>
                    <a:pt x="318" y="3744"/>
                    <a:pt x="318" y="3770"/>
                  </a:cubicBezTo>
                  <a:cubicBezTo>
                    <a:pt x="336" y="3779"/>
                    <a:pt x="345" y="3797"/>
                    <a:pt x="354" y="3805"/>
                  </a:cubicBezTo>
                  <a:cubicBezTo>
                    <a:pt x="371" y="3823"/>
                    <a:pt x="380" y="3832"/>
                    <a:pt x="389" y="3850"/>
                  </a:cubicBezTo>
                  <a:cubicBezTo>
                    <a:pt x="415" y="3876"/>
                    <a:pt x="433" y="3911"/>
                    <a:pt x="451" y="3947"/>
                  </a:cubicBezTo>
                  <a:cubicBezTo>
                    <a:pt x="451" y="3937"/>
                    <a:pt x="459" y="3921"/>
                    <a:pt x="474" y="3921"/>
                  </a:cubicBezTo>
                  <a:cubicBezTo>
                    <a:pt x="484" y="3921"/>
                    <a:pt x="497" y="3929"/>
                    <a:pt x="512" y="3956"/>
                  </a:cubicBezTo>
                  <a:cubicBezTo>
                    <a:pt x="468" y="3973"/>
                    <a:pt x="477" y="4008"/>
                    <a:pt x="495" y="4044"/>
                  </a:cubicBezTo>
                  <a:cubicBezTo>
                    <a:pt x="511" y="4077"/>
                    <a:pt x="544" y="4126"/>
                    <a:pt x="540" y="4161"/>
                  </a:cubicBezTo>
                  <a:lnTo>
                    <a:pt x="540" y="4161"/>
                  </a:lnTo>
                  <a:cubicBezTo>
                    <a:pt x="541" y="4159"/>
                    <a:pt x="543" y="4158"/>
                    <a:pt x="545" y="4158"/>
                  </a:cubicBezTo>
                  <a:cubicBezTo>
                    <a:pt x="556" y="4158"/>
                    <a:pt x="583" y="4185"/>
                    <a:pt x="610" y="4212"/>
                  </a:cubicBezTo>
                  <a:cubicBezTo>
                    <a:pt x="626" y="4234"/>
                    <a:pt x="650" y="4252"/>
                    <a:pt x="663" y="4252"/>
                  </a:cubicBezTo>
                  <a:cubicBezTo>
                    <a:pt x="671" y="4252"/>
                    <a:pt x="675" y="4246"/>
                    <a:pt x="671" y="4229"/>
                  </a:cubicBezTo>
                  <a:lnTo>
                    <a:pt x="671" y="4229"/>
                  </a:lnTo>
                  <a:cubicBezTo>
                    <a:pt x="707" y="4273"/>
                    <a:pt x="645" y="4247"/>
                    <a:pt x="663" y="4300"/>
                  </a:cubicBezTo>
                  <a:cubicBezTo>
                    <a:pt x="698" y="4318"/>
                    <a:pt x="724" y="4344"/>
                    <a:pt x="751" y="4379"/>
                  </a:cubicBezTo>
                  <a:lnTo>
                    <a:pt x="786" y="4423"/>
                  </a:lnTo>
                  <a:lnTo>
                    <a:pt x="830" y="4468"/>
                  </a:lnTo>
                  <a:cubicBezTo>
                    <a:pt x="892" y="4529"/>
                    <a:pt x="945" y="4609"/>
                    <a:pt x="1025" y="4653"/>
                  </a:cubicBezTo>
                  <a:cubicBezTo>
                    <a:pt x="1032" y="4645"/>
                    <a:pt x="1027" y="4625"/>
                    <a:pt x="1048" y="4625"/>
                  </a:cubicBezTo>
                  <a:cubicBezTo>
                    <a:pt x="1051" y="4625"/>
                    <a:pt x="1055" y="4625"/>
                    <a:pt x="1060" y="4627"/>
                  </a:cubicBezTo>
                  <a:lnTo>
                    <a:pt x="1104" y="4724"/>
                  </a:lnTo>
                  <a:cubicBezTo>
                    <a:pt x="1111" y="4727"/>
                    <a:pt x="1117" y="4728"/>
                    <a:pt x="1124" y="4728"/>
                  </a:cubicBezTo>
                  <a:cubicBezTo>
                    <a:pt x="1135" y="4728"/>
                    <a:pt x="1146" y="4725"/>
                    <a:pt x="1157" y="4725"/>
                  </a:cubicBezTo>
                  <a:cubicBezTo>
                    <a:pt x="1171" y="4725"/>
                    <a:pt x="1185" y="4731"/>
                    <a:pt x="1201" y="4759"/>
                  </a:cubicBezTo>
                  <a:cubicBezTo>
                    <a:pt x="1201" y="4751"/>
                    <a:pt x="1195" y="4731"/>
                    <a:pt x="1210" y="4731"/>
                  </a:cubicBezTo>
                  <a:cubicBezTo>
                    <a:pt x="1212" y="4731"/>
                    <a:pt x="1215" y="4731"/>
                    <a:pt x="1219" y="4733"/>
                  </a:cubicBezTo>
                  <a:cubicBezTo>
                    <a:pt x="1351" y="4856"/>
                    <a:pt x="1519" y="4936"/>
                    <a:pt x="1687" y="4989"/>
                  </a:cubicBezTo>
                  <a:cubicBezTo>
                    <a:pt x="1775" y="5015"/>
                    <a:pt x="1863" y="5050"/>
                    <a:pt x="1943" y="5077"/>
                  </a:cubicBezTo>
                  <a:cubicBezTo>
                    <a:pt x="1987" y="5095"/>
                    <a:pt x="2031" y="5103"/>
                    <a:pt x="2075" y="5130"/>
                  </a:cubicBezTo>
                  <a:cubicBezTo>
                    <a:pt x="2119" y="5148"/>
                    <a:pt x="2164" y="5156"/>
                    <a:pt x="2208" y="5183"/>
                  </a:cubicBezTo>
                  <a:cubicBezTo>
                    <a:pt x="2172" y="5159"/>
                    <a:pt x="2176" y="5155"/>
                    <a:pt x="2193" y="5155"/>
                  </a:cubicBezTo>
                  <a:cubicBezTo>
                    <a:pt x="2202" y="5155"/>
                    <a:pt x="2214" y="5156"/>
                    <a:pt x="2225" y="5156"/>
                  </a:cubicBezTo>
                  <a:cubicBezTo>
                    <a:pt x="2208" y="5148"/>
                    <a:pt x="2234" y="5130"/>
                    <a:pt x="2234" y="5112"/>
                  </a:cubicBezTo>
                  <a:cubicBezTo>
                    <a:pt x="2278" y="5130"/>
                    <a:pt x="2323" y="5156"/>
                    <a:pt x="2376" y="5174"/>
                  </a:cubicBezTo>
                  <a:cubicBezTo>
                    <a:pt x="2385" y="5161"/>
                    <a:pt x="2408" y="5159"/>
                    <a:pt x="2434" y="5159"/>
                  </a:cubicBezTo>
                  <a:cubicBezTo>
                    <a:pt x="2452" y="5159"/>
                    <a:pt x="2470" y="5160"/>
                    <a:pt x="2488" y="5160"/>
                  </a:cubicBezTo>
                  <a:cubicBezTo>
                    <a:pt x="2519" y="5160"/>
                    <a:pt x="2545" y="5157"/>
                    <a:pt x="2552" y="5139"/>
                  </a:cubicBezTo>
                  <a:lnTo>
                    <a:pt x="2552" y="5139"/>
                  </a:lnTo>
                  <a:lnTo>
                    <a:pt x="2508" y="5148"/>
                  </a:lnTo>
                  <a:cubicBezTo>
                    <a:pt x="2570" y="5103"/>
                    <a:pt x="2429" y="5033"/>
                    <a:pt x="2437" y="4971"/>
                  </a:cubicBezTo>
                  <a:lnTo>
                    <a:pt x="2437" y="4971"/>
                  </a:lnTo>
                  <a:cubicBezTo>
                    <a:pt x="2427" y="4981"/>
                    <a:pt x="2417" y="4986"/>
                    <a:pt x="2406" y="4986"/>
                  </a:cubicBezTo>
                  <a:cubicBezTo>
                    <a:pt x="2399" y="4986"/>
                    <a:pt x="2392" y="4983"/>
                    <a:pt x="2384" y="4980"/>
                  </a:cubicBezTo>
                  <a:cubicBezTo>
                    <a:pt x="2358" y="4980"/>
                    <a:pt x="2340" y="4962"/>
                    <a:pt x="2314" y="4953"/>
                  </a:cubicBezTo>
                  <a:cubicBezTo>
                    <a:pt x="2285" y="4936"/>
                    <a:pt x="2256" y="4919"/>
                    <a:pt x="2222" y="4919"/>
                  </a:cubicBezTo>
                  <a:cubicBezTo>
                    <a:pt x="2204" y="4919"/>
                    <a:pt x="2185" y="4923"/>
                    <a:pt x="2164" y="4936"/>
                  </a:cubicBezTo>
                  <a:cubicBezTo>
                    <a:pt x="2137" y="4918"/>
                    <a:pt x="2190" y="4918"/>
                    <a:pt x="2172" y="4900"/>
                  </a:cubicBezTo>
                  <a:lnTo>
                    <a:pt x="2172" y="4900"/>
                  </a:lnTo>
                  <a:cubicBezTo>
                    <a:pt x="2161" y="4911"/>
                    <a:pt x="2149" y="4916"/>
                    <a:pt x="2134" y="4916"/>
                  </a:cubicBezTo>
                  <a:cubicBezTo>
                    <a:pt x="2113" y="4916"/>
                    <a:pt x="2088" y="4907"/>
                    <a:pt x="2058" y="4891"/>
                  </a:cubicBezTo>
                  <a:lnTo>
                    <a:pt x="2066" y="4891"/>
                  </a:lnTo>
                  <a:cubicBezTo>
                    <a:pt x="1978" y="4874"/>
                    <a:pt x="1916" y="4856"/>
                    <a:pt x="1863" y="4821"/>
                  </a:cubicBezTo>
                  <a:cubicBezTo>
                    <a:pt x="1837" y="4803"/>
                    <a:pt x="1810" y="4794"/>
                    <a:pt x="1775" y="4777"/>
                  </a:cubicBezTo>
                  <a:cubicBezTo>
                    <a:pt x="1740" y="4759"/>
                    <a:pt x="1704" y="4741"/>
                    <a:pt x="1669" y="4715"/>
                  </a:cubicBezTo>
                  <a:lnTo>
                    <a:pt x="1669" y="4750"/>
                  </a:lnTo>
                  <a:cubicBezTo>
                    <a:pt x="1634" y="4724"/>
                    <a:pt x="1625" y="4715"/>
                    <a:pt x="1616" y="4697"/>
                  </a:cubicBezTo>
                  <a:lnTo>
                    <a:pt x="1616" y="4697"/>
                  </a:lnTo>
                  <a:cubicBezTo>
                    <a:pt x="1554" y="4724"/>
                    <a:pt x="1713" y="4750"/>
                    <a:pt x="1660" y="4777"/>
                  </a:cubicBezTo>
                  <a:cubicBezTo>
                    <a:pt x="1643" y="4741"/>
                    <a:pt x="1581" y="4706"/>
                    <a:pt x="1519" y="4680"/>
                  </a:cubicBezTo>
                  <a:cubicBezTo>
                    <a:pt x="1457" y="4644"/>
                    <a:pt x="1404" y="4600"/>
                    <a:pt x="1404" y="4565"/>
                  </a:cubicBezTo>
                  <a:cubicBezTo>
                    <a:pt x="1393" y="4557"/>
                    <a:pt x="1387" y="4555"/>
                    <a:pt x="1383" y="4555"/>
                  </a:cubicBezTo>
                  <a:cubicBezTo>
                    <a:pt x="1372" y="4555"/>
                    <a:pt x="1385" y="4580"/>
                    <a:pt x="1370" y="4580"/>
                  </a:cubicBezTo>
                  <a:cubicBezTo>
                    <a:pt x="1366" y="4580"/>
                    <a:pt x="1360" y="4578"/>
                    <a:pt x="1351" y="4574"/>
                  </a:cubicBezTo>
                  <a:lnTo>
                    <a:pt x="1342" y="4547"/>
                  </a:lnTo>
                  <a:lnTo>
                    <a:pt x="1316" y="4556"/>
                  </a:lnTo>
                  <a:cubicBezTo>
                    <a:pt x="1281" y="4529"/>
                    <a:pt x="1281" y="4494"/>
                    <a:pt x="1289" y="4485"/>
                  </a:cubicBezTo>
                  <a:lnTo>
                    <a:pt x="1289" y="4485"/>
                  </a:lnTo>
                  <a:cubicBezTo>
                    <a:pt x="1298" y="4494"/>
                    <a:pt x="1316" y="4494"/>
                    <a:pt x="1325" y="4503"/>
                  </a:cubicBezTo>
                  <a:cubicBezTo>
                    <a:pt x="1300" y="4454"/>
                    <a:pt x="1214" y="4427"/>
                    <a:pt x="1195" y="4410"/>
                  </a:cubicBezTo>
                  <a:lnTo>
                    <a:pt x="1195" y="4410"/>
                  </a:lnTo>
                  <a:lnTo>
                    <a:pt x="1228" y="4450"/>
                  </a:lnTo>
                  <a:cubicBezTo>
                    <a:pt x="1192" y="4423"/>
                    <a:pt x="1157" y="4406"/>
                    <a:pt x="1122" y="4371"/>
                  </a:cubicBezTo>
                  <a:cubicBezTo>
                    <a:pt x="1086" y="4344"/>
                    <a:pt x="1051" y="4309"/>
                    <a:pt x="1016" y="4282"/>
                  </a:cubicBezTo>
                  <a:lnTo>
                    <a:pt x="963" y="4238"/>
                  </a:lnTo>
                  <a:cubicBezTo>
                    <a:pt x="945" y="4220"/>
                    <a:pt x="936" y="4203"/>
                    <a:pt x="919" y="4185"/>
                  </a:cubicBezTo>
                  <a:cubicBezTo>
                    <a:pt x="883" y="4159"/>
                    <a:pt x="848" y="4123"/>
                    <a:pt x="813" y="4106"/>
                  </a:cubicBezTo>
                  <a:lnTo>
                    <a:pt x="813" y="4123"/>
                  </a:lnTo>
                  <a:cubicBezTo>
                    <a:pt x="707" y="4044"/>
                    <a:pt x="760" y="4026"/>
                    <a:pt x="663" y="3929"/>
                  </a:cubicBezTo>
                  <a:lnTo>
                    <a:pt x="671" y="3929"/>
                  </a:lnTo>
                  <a:cubicBezTo>
                    <a:pt x="645" y="3920"/>
                    <a:pt x="618" y="3885"/>
                    <a:pt x="601" y="3850"/>
                  </a:cubicBezTo>
                  <a:lnTo>
                    <a:pt x="601" y="3850"/>
                  </a:lnTo>
                  <a:cubicBezTo>
                    <a:pt x="604" y="3853"/>
                    <a:pt x="606" y="3854"/>
                    <a:pt x="608" y="3854"/>
                  </a:cubicBezTo>
                  <a:cubicBezTo>
                    <a:pt x="618" y="3854"/>
                    <a:pt x="603" y="3801"/>
                    <a:pt x="623" y="3801"/>
                  </a:cubicBezTo>
                  <a:cubicBezTo>
                    <a:pt x="626" y="3801"/>
                    <a:pt x="631" y="3802"/>
                    <a:pt x="636" y="3805"/>
                  </a:cubicBezTo>
                  <a:cubicBezTo>
                    <a:pt x="539" y="3708"/>
                    <a:pt x="574" y="3761"/>
                    <a:pt x="486" y="3708"/>
                  </a:cubicBezTo>
                  <a:lnTo>
                    <a:pt x="495" y="3682"/>
                  </a:lnTo>
                  <a:cubicBezTo>
                    <a:pt x="459" y="3664"/>
                    <a:pt x="451" y="3664"/>
                    <a:pt x="415" y="3602"/>
                  </a:cubicBezTo>
                  <a:lnTo>
                    <a:pt x="415" y="3602"/>
                  </a:lnTo>
                  <a:cubicBezTo>
                    <a:pt x="424" y="3611"/>
                    <a:pt x="430" y="3614"/>
                    <a:pt x="434" y="3614"/>
                  </a:cubicBezTo>
                  <a:cubicBezTo>
                    <a:pt x="448" y="3614"/>
                    <a:pt x="446" y="3582"/>
                    <a:pt x="463" y="3582"/>
                  </a:cubicBezTo>
                  <a:cubicBezTo>
                    <a:pt x="468" y="3582"/>
                    <a:pt x="476" y="3585"/>
                    <a:pt x="486" y="3593"/>
                  </a:cubicBezTo>
                  <a:cubicBezTo>
                    <a:pt x="477" y="3549"/>
                    <a:pt x="468" y="3523"/>
                    <a:pt x="451" y="3496"/>
                  </a:cubicBezTo>
                  <a:cubicBezTo>
                    <a:pt x="442" y="3470"/>
                    <a:pt x="424" y="3452"/>
                    <a:pt x="415" y="3435"/>
                  </a:cubicBezTo>
                  <a:cubicBezTo>
                    <a:pt x="389" y="3399"/>
                    <a:pt x="371" y="3364"/>
                    <a:pt x="398" y="3320"/>
                  </a:cubicBezTo>
                  <a:cubicBezTo>
                    <a:pt x="389" y="3316"/>
                    <a:pt x="382" y="3315"/>
                    <a:pt x="377" y="3315"/>
                  </a:cubicBezTo>
                  <a:cubicBezTo>
                    <a:pt x="331" y="3315"/>
                    <a:pt x="392" y="3429"/>
                    <a:pt x="384" y="3429"/>
                  </a:cubicBezTo>
                  <a:cubicBezTo>
                    <a:pt x="383" y="3429"/>
                    <a:pt x="382" y="3428"/>
                    <a:pt x="380" y="3426"/>
                  </a:cubicBezTo>
                  <a:cubicBezTo>
                    <a:pt x="378" y="3432"/>
                    <a:pt x="375" y="3435"/>
                    <a:pt x="370" y="3435"/>
                  </a:cubicBezTo>
                  <a:cubicBezTo>
                    <a:pt x="350" y="3435"/>
                    <a:pt x="308" y="3380"/>
                    <a:pt x="301" y="3337"/>
                  </a:cubicBezTo>
                  <a:cubicBezTo>
                    <a:pt x="283" y="3293"/>
                    <a:pt x="362" y="3240"/>
                    <a:pt x="327" y="3126"/>
                  </a:cubicBezTo>
                  <a:lnTo>
                    <a:pt x="327" y="3126"/>
                  </a:lnTo>
                  <a:cubicBezTo>
                    <a:pt x="336" y="3134"/>
                    <a:pt x="336" y="3134"/>
                    <a:pt x="336" y="3152"/>
                  </a:cubicBezTo>
                  <a:cubicBezTo>
                    <a:pt x="345" y="3126"/>
                    <a:pt x="336" y="3108"/>
                    <a:pt x="318" y="3081"/>
                  </a:cubicBezTo>
                  <a:cubicBezTo>
                    <a:pt x="309" y="3064"/>
                    <a:pt x="301" y="3037"/>
                    <a:pt x="309" y="3011"/>
                  </a:cubicBezTo>
                  <a:cubicBezTo>
                    <a:pt x="265" y="2993"/>
                    <a:pt x="309" y="2940"/>
                    <a:pt x="256" y="2940"/>
                  </a:cubicBezTo>
                  <a:lnTo>
                    <a:pt x="283" y="3046"/>
                  </a:lnTo>
                  <a:cubicBezTo>
                    <a:pt x="256" y="2993"/>
                    <a:pt x="195" y="2940"/>
                    <a:pt x="203" y="2834"/>
                  </a:cubicBezTo>
                  <a:lnTo>
                    <a:pt x="203" y="2834"/>
                  </a:lnTo>
                  <a:cubicBezTo>
                    <a:pt x="212" y="2843"/>
                    <a:pt x="230" y="2869"/>
                    <a:pt x="248" y="2887"/>
                  </a:cubicBezTo>
                  <a:cubicBezTo>
                    <a:pt x="256" y="2861"/>
                    <a:pt x="221" y="2834"/>
                    <a:pt x="239" y="2799"/>
                  </a:cubicBezTo>
                  <a:lnTo>
                    <a:pt x="239" y="2799"/>
                  </a:lnTo>
                  <a:cubicBezTo>
                    <a:pt x="283" y="2808"/>
                    <a:pt x="265" y="2931"/>
                    <a:pt x="318" y="2984"/>
                  </a:cubicBezTo>
                  <a:cubicBezTo>
                    <a:pt x="334" y="2961"/>
                    <a:pt x="275" y="2891"/>
                    <a:pt x="301" y="2891"/>
                  </a:cubicBezTo>
                  <a:cubicBezTo>
                    <a:pt x="305" y="2891"/>
                    <a:pt x="310" y="2893"/>
                    <a:pt x="318" y="2896"/>
                  </a:cubicBezTo>
                  <a:cubicBezTo>
                    <a:pt x="283" y="2878"/>
                    <a:pt x="283" y="2852"/>
                    <a:pt x="274" y="2816"/>
                  </a:cubicBezTo>
                  <a:cubicBezTo>
                    <a:pt x="283" y="2781"/>
                    <a:pt x="283" y="2746"/>
                    <a:pt x="256" y="2711"/>
                  </a:cubicBezTo>
                  <a:lnTo>
                    <a:pt x="283" y="2711"/>
                  </a:lnTo>
                  <a:cubicBezTo>
                    <a:pt x="283" y="2702"/>
                    <a:pt x="265" y="2675"/>
                    <a:pt x="265" y="2649"/>
                  </a:cubicBezTo>
                  <a:lnTo>
                    <a:pt x="265" y="2649"/>
                  </a:lnTo>
                  <a:lnTo>
                    <a:pt x="309" y="2693"/>
                  </a:lnTo>
                  <a:cubicBezTo>
                    <a:pt x="274" y="2631"/>
                    <a:pt x="327" y="2569"/>
                    <a:pt x="318" y="2507"/>
                  </a:cubicBezTo>
                  <a:lnTo>
                    <a:pt x="318" y="2507"/>
                  </a:lnTo>
                  <a:cubicBezTo>
                    <a:pt x="309" y="2569"/>
                    <a:pt x="301" y="2578"/>
                    <a:pt x="292" y="2578"/>
                  </a:cubicBezTo>
                  <a:cubicBezTo>
                    <a:pt x="287" y="2578"/>
                    <a:pt x="281" y="2574"/>
                    <a:pt x="274" y="2574"/>
                  </a:cubicBezTo>
                  <a:cubicBezTo>
                    <a:pt x="267" y="2574"/>
                    <a:pt x="261" y="2578"/>
                    <a:pt x="256" y="2596"/>
                  </a:cubicBezTo>
                  <a:cubicBezTo>
                    <a:pt x="221" y="2428"/>
                    <a:pt x="336" y="2499"/>
                    <a:pt x="336" y="2331"/>
                  </a:cubicBezTo>
                  <a:lnTo>
                    <a:pt x="336" y="2331"/>
                  </a:lnTo>
                  <a:cubicBezTo>
                    <a:pt x="336" y="2344"/>
                    <a:pt x="320" y="2389"/>
                    <a:pt x="305" y="2389"/>
                  </a:cubicBezTo>
                  <a:cubicBezTo>
                    <a:pt x="300" y="2389"/>
                    <a:pt x="296" y="2385"/>
                    <a:pt x="292" y="2375"/>
                  </a:cubicBezTo>
                  <a:cubicBezTo>
                    <a:pt x="301" y="2348"/>
                    <a:pt x="318" y="2304"/>
                    <a:pt x="336" y="2287"/>
                  </a:cubicBezTo>
                  <a:cubicBezTo>
                    <a:pt x="342" y="2248"/>
                    <a:pt x="341" y="2236"/>
                    <a:pt x="336" y="2236"/>
                  </a:cubicBezTo>
                  <a:cubicBezTo>
                    <a:pt x="329" y="2236"/>
                    <a:pt x="314" y="2261"/>
                    <a:pt x="302" y="2261"/>
                  </a:cubicBezTo>
                  <a:cubicBezTo>
                    <a:pt x="298" y="2261"/>
                    <a:pt x="295" y="2259"/>
                    <a:pt x="292" y="2251"/>
                  </a:cubicBezTo>
                  <a:cubicBezTo>
                    <a:pt x="336" y="2216"/>
                    <a:pt x="292" y="2190"/>
                    <a:pt x="283" y="2137"/>
                  </a:cubicBezTo>
                  <a:lnTo>
                    <a:pt x="318" y="2137"/>
                  </a:lnTo>
                  <a:cubicBezTo>
                    <a:pt x="327" y="2110"/>
                    <a:pt x="327" y="2092"/>
                    <a:pt x="327" y="2075"/>
                  </a:cubicBezTo>
                  <a:cubicBezTo>
                    <a:pt x="327" y="2066"/>
                    <a:pt x="318" y="2057"/>
                    <a:pt x="309" y="2057"/>
                  </a:cubicBezTo>
                  <a:cubicBezTo>
                    <a:pt x="301" y="2048"/>
                    <a:pt x="283" y="2031"/>
                    <a:pt x="309" y="1978"/>
                  </a:cubicBezTo>
                  <a:lnTo>
                    <a:pt x="345" y="2039"/>
                  </a:lnTo>
                  <a:lnTo>
                    <a:pt x="345" y="1978"/>
                  </a:lnTo>
                  <a:lnTo>
                    <a:pt x="380" y="1995"/>
                  </a:lnTo>
                  <a:cubicBezTo>
                    <a:pt x="371" y="1925"/>
                    <a:pt x="380" y="1907"/>
                    <a:pt x="406" y="1845"/>
                  </a:cubicBezTo>
                  <a:lnTo>
                    <a:pt x="406" y="1845"/>
                  </a:lnTo>
                  <a:cubicBezTo>
                    <a:pt x="404" y="1846"/>
                    <a:pt x="401" y="1847"/>
                    <a:pt x="399" y="1847"/>
                  </a:cubicBezTo>
                  <a:cubicBezTo>
                    <a:pt x="377" y="1847"/>
                    <a:pt x="364" y="1813"/>
                    <a:pt x="380" y="1766"/>
                  </a:cubicBezTo>
                  <a:cubicBezTo>
                    <a:pt x="387" y="1756"/>
                    <a:pt x="392" y="1754"/>
                    <a:pt x="395" y="1754"/>
                  </a:cubicBezTo>
                  <a:cubicBezTo>
                    <a:pt x="399" y="1754"/>
                    <a:pt x="401" y="1756"/>
                    <a:pt x="403" y="1756"/>
                  </a:cubicBezTo>
                  <a:cubicBezTo>
                    <a:pt x="407" y="1756"/>
                    <a:pt x="412" y="1749"/>
                    <a:pt x="424" y="1713"/>
                  </a:cubicBezTo>
                  <a:lnTo>
                    <a:pt x="424" y="1713"/>
                  </a:lnTo>
                  <a:cubicBezTo>
                    <a:pt x="433" y="1739"/>
                    <a:pt x="451" y="1766"/>
                    <a:pt x="415" y="1792"/>
                  </a:cubicBezTo>
                  <a:cubicBezTo>
                    <a:pt x="424" y="1792"/>
                    <a:pt x="424" y="1810"/>
                    <a:pt x="433" y="1819"/>
                  </a:cubicBezTo>
                  <a:cubicBezTo>
                    <a:pt x="468" y="1783"/>
                    <a:pt x="477" y="1722"/>
                    <a:pt x="486" y="1695"/>
                  </a:cubicBezTo>
                  <a:lnTo>
                    <a:pt x="486" y="1695"/>
                  </a:lnTo>
                  <a:cubicBezTo>
                    <a:pt x="477" y="1704"/>
                    <a:pt x="468" y="1713"/>
                    <a:pt x="468" y="1722"/>
                  </a:cubicBezTo>
                  <a:cubicBezTo>
                    <a:pt x="468" y="1704"/>
                    <a:pt x="468" y="1677"/>
                    <a:pt x="468" y="1660"/>
                  </a:cubicBezTo>
                  <a:lnTo>
                    <a:pt x="477" y="1589"/>
                  </a:lnTo>
                  <a:cubicBezTo>
                    <a:pt x="480" y="1588"/>
                    <a:pt x="483" y="1587"/>
                    <a:pt x="485" y="1587"/>
                  </a:cubicBezTo>
                  <a:cubicBezTo>
                    <a:pt x="495" y="1587"/>
                    <a:pt x="495" y="1601"/>
                    <a:pt x="495" y="1616"/>
                  </a:cubicBezTo>
                  <a:cubicBezTo>
                    <a:pt x="504" y="1589"/>
                    <a:pt x="495" y="1571"/>
                    <a:pt x="512" y="1536"/>
                  </a:cubicBezTo>
                  <a:cubicBezTo>
                    <a:pt x="530" y="1553"/>
                    <a:pt x="555" y="1562"/>
                    <a:pt x="548" y="1612"/>
                  </a:cubicBezTo>
                  <a:lnTo>
                    <a:pt x="548" y="1612"/>
                  </a:lnTo>
                  <a:lnTo>
                    <a:pt x="565" y="1501"/>
                  </a:lnTo>
                  <a:cubicBezTo>
                    <a:pt x="580" y="1501"/>
                    <a:pt x="605" y="1478"/>
                    <a:pt x="615" y="1478"/>
                  </a:cubicBezTo>
                  <a:cubicBezTo>
                    <a:pt x="617" y="1478"/>
                    <a:pt x="618" y="1480"/>
                    <a:pt x="618" y="1483"/>
                  </a:cubicBezTo>
                  <a:cubicBezTo>
                    <a:pt x="671" y="1439"/>
                    <a:pt x="654" y="1324"/>
                    <a:pt x="724" y="1262"/>
                  </a:cubicBezTo>
                  <a:cubicBezTo>
                    <a:pt x="724" y="1262"/>
                    <a:pt x="724" y="1254"/>
                    <a:pt x="733" y="1236"/>
                  </a:cubicBezTo>
                  <a:cubicBezTo>
                    <a:pt x="760" y="1201"/>
                    <a:pt x="786" y="1183"/>
                    <a:pt x="813" y="1148"/>
                  </a:cubicBezTo>
                  <a:cubicBezTo>
                    <a:pt x="821" y="1139"/>
                    <a:pt x="839" y="1121"/>
                    <a:pt x="848" y="1103"/>
                  </a:cubicBezTo>
                  <a:cubicBezTo>
                    <a:pt x="857" y="1086"/>
                    <a:pt x="874" y="1068"/>
                    <a:pt x="883" y="1042"/>
                  </a:cubicBezTo>
                  <a:lnTo>
                    <a:pt x="954" y="1033"/>
                  </a:lnTo>
                  <a:cubicBezTo>
                    <a:pt x="989" y="971"/>
                    <a:pt x="857" y="1051"/>
                    <a:pt x="927" y="945"/>
                  </a:cubicBezTo>
                  <a:cubicBezTo>
                    <a:pt x="944" y="922"/>
                    <a:pt x="956" y="915"/>
                    <a:pt x="965" y="915"/>
                  </a:cubicBezTo>
                  <a:cubicBezTo>
                    <a:pt x="980" y="915"/>
                    <a:pt x="987" y="938"/>
                    <a:pt x="999" y="938"/>
                  </a:cubicBezTo>
                  <a:cubicBezTo>
                    <a:pt x="1002" y="938"/>
                    <a:pt x="1004" y="938"/>
                    <a:pt x="1007" y="936"/>
                  </a:cubicBezTo>
                  <a:cubicBezTo>
                    <a:pt x="1025" y="892"/>
                    <a:pt x="1051" y="812"/>
                    <a:pt x="1131" y="786"/>
                  </a:cubicBezTo>
                  <a:lnTo>
                    <a:pt x="1131" y="786"/>
                  </a:lnTo>
                  <a:cubicBezTo>
                    <a:pt x="1122" y="821"/>
                    <a:pt x="1104" y="830"/>
                    <a:pt x="1086" y="847"/>
                  </a:cubicBezTo>
                  <a:lnTo>
                    <a:pt x="1148" y="821"/>
                  </a:lnTo>
                  <a:lnTo>
                    <a:pt x="1148" y="821"/>
                  </a:lnTo>
                  <a:cubicBezTo>
                    <a:pt x="1125" y="891"/>
                    <a:pt x="1088" y="920"/>
                    <a:pt x="1121" y="920"/>
                  </a:cubicBezTo>
                  <a:cubicBezTo>
                    <a:pt x="1126" y="920"/>
                    <a:pt x="1132" y="919"/>
                    <a:pt x="1139" y="918"/>
                  </a:cubicBezTo>
                  <a:cubicBezTo>
                    <a:pt x="1113" y="883"/>
                    <a:pt x="1157" y="839"/>
                    <a:pt x="1201" y="803"/>
                  </a:cubicBezTo>
                  <a:cubicBezTo>
                    <a:pt x="1245" y="768"/>
                    <a:pt x="1289" y="724"/>
                    <a:pt x="1263" y="688"/>
                  </a:cubicBezTo>
                  <a:lnTo>
                    <a:pt x="1307" y="680"/>
                  </a:lnTo>
                  <a:lnTo>
                    <a:pt x="1307" y="680"/>
                  </a:lnTo>
                  <a:cubicBezTo>
                    <a:pt x="1298" y="688"/>
                    <a:pt x="1298" y="688"/>
                    <a:pt x="1289" y="697"/>
                  </a:cubicBezTo>
                  <a:cubicBezTo>
                    <a:pt x="1378" y="688"/>
                    <a:pt x="1298" y="609"/>
                    <a:pt x="1395" y="574"/>
                  </a:cubicBezTo>
                  <a:cubicBezTo>
                    <a:pt x="1413" y="565"/>
                    <a:pt x="1429" y="560"/>
                    <a:pt x="1437" y="560"/>
                  </a:cubicBezTo>
                  <a:cubicBezTo>
                    <a:pt x="1446" y="560"/>
                    <a:pt x="1448" y="565"/>
                    <a:pt x="1440" y="574"/>
                  </a:cubicBezTo>
                  <a:lnTo>
                    <a:pt x="1501" y="521"/>
                  </a:lnTo>
                  <a:cubicBezTo>
                    <a:pt x="1507" y="515"/>
                    <a:pt x="1511" y="513"/>
                    <a:pt x="1513" y="513"/>
                  </a:cubicBezTo>
                  <a:cubicBezTo>
                    <a:pt x="1517" y="513"/>
                    <a:pt x="1514" y="523"/>
                    <a:pt x="1501" y="530"/>
                  </a:cubicBezTo>
                  <a:cubicBezTo>
                    <a:pt x="1537" y="512"/>
                    <a:pt x="1572" y="494"/>
                    <a:pt x="1607" y="477"/>
                  </a:cubicBezTo>
                  <a:cubicBezTo>
                    <a:pt x="1616" y="459"/>
                    <a:pt x="1643" y="424"/>
                    <a:pt x="1651" y="406"/>
                  </a:cubicBezTo>
                  <a:cubicBezTo>
                    <a:pt x="1658" y="404"/>
                    <a:pt x="1662" y="404"/>
                    <a:pt x="1664" y="404"/>
                  </a:cubicBezTo>
                  <a:cubicBezTo>
                    <a:pt x="1672" y="404"/>
                    <a:pt x="1644" y="416"/>
                    <a:pt x="1651" y="424"/>
                  </a:cubicBezTo>
                  <a:cubicBezTo>
                    <a:pt x="1669" y="406"/>
                    <a:pt x="1687" y="388"/>
                    <a:pt x="1704" y="379"/>
                  </a:cubicBezTo>
                  <a:cubicBezTo>
                    <a:pt x="1722" y="379"/>
                    <a:pt x="1722" y="397"/>
                    <a:pt x="1704" y="406"/>
                  </a:cubicBezTo>
                  <a:cubicBezTo>
                    <a:pt x="1696" y="424"/>
                    <a:pt x="1678" y="441"/>
                    <a:pt x="1651" y="450"/>
                  </a:cubicBezTo>
                  <a:cubicBezTo>
                    <a:pt x="1671" y="460"/>
                    <a:pt x="1684" y="464"/>
                    <a:pt x="1695" y="464"/>
                  </a:cubicBezTo>
                  <a:cubicBezTo>
                    <a:pt x="1712" y="464"/>
                    <a:pt x="1720" y="452"/>
                    <a:pt x="1731" y="441"/>
                  </a:cubicBezTo>
                  <a:cubicBezTo>
                    <a:pt x="1739" y="426"/>
                    <a:pt x="1759" y="404"/>
                    <a:pt x="1810" y="404"/>
                  </a:cubicBezTo>
                  <a:cubicBezTo>
                    <a:pt x="1818" y="404"/>
                    <a:pt x="1827" y="405"/>
                    <a:pt x="1837" y="406"/>
                  </a:cubicBezTo>
                  <a:lnTo>
                    <a:pt x="1784" y="432"/>
                  </a:lnTo>
                  <a:cubicBezTo>
                    <a:pt x="1802" y="445"/>
                    <a:pt x="1820" y="448"/>
                    <a:pt x="1838" y="448"/>
                  </a:cubicBezTo>
                  <a:cubicBezTo>
                    <a:pt x="1865" y="448"/>
                    <a:pt x="1893" y="440"/>
                    <a:pt x="1928" y="440"/>
                  </a:cubicBezTo>
                  <a:cubicBezTo>
                    <a:pt x="1935" y="440"/>
                    <a:pt x="1943" y="440"/>
                    <a:pt x="1952" y="441"/>
                  </a:cubicBezTo>
                  <a:cubicBezTo>
                    <a:pt x="1935" y="433"/>
                    <a:pt x="1822" y="418"/>
                    <a:pt x="1845" y="381"/>
                  </a:cubicBezTo>
                  <a:lnTo>
                    <a:pt x="1845" y="381"/>
                  </a:lnTo>
                  <a:cubicBezTo>
                    <a:pt x="1836" y="390"/>
                    <a:pt x="1824" y="402"/>
                    <a:pt x="1813" y="402"/>
                  </a:cubicBezTo>
                  <a:cubicBezTo>
                    <a:pt x="1809" y="402"/>
                    <a:pt x="1805" y="401"/>
                    <a:pt x="1802" y="397"/>
                  </a:cubicBezTo>
                  <a:cubicBezTo>
                    <a:pt x="1802" y="374"/>
                    <a:pt x="1813" y="370"/>
                    <a:pt x="1829" y="370"/>
                  </a:cubicBezTo>
                  <a:cubicBezTo>
                    <a:pt x="1837" y="370"/>
                    <a:pt x="1846" y="371"/>
                    <a:pt x="1855" y="371"/>
                  </a:cubicBezTo>
                  <a:cubicBezTo>
                    <a:pt x="1881" y="371"/>
                    <a:pt x="1899" y="362"/>
                    <a:pt x="1934" y="335"/>
                  </a:cubicBezTo>
                  <a:cubicBezTo>
                    <a:pt x="1938" y="346"/>
                    <a:pt x="1945" y="349"/>
                    <a:pt x="1956" y="349"/>
                  </a:cubicBezTo>
                  <a:cubicBezTo>
                    <a:pt x="1972" y="349"/>
                    <a:pt x="1996" y="341"/>
                    <a:pt x="2022" y="335"/>
                  </a:cubicBezTo>
                  <a:lnTo>
                    <a:pt x="2031" y="371"/>
                  </a:lnTo>
                  <a:cubicBezTo>
                    <a:pt x="2075" y="353"/>
                    <a:pt x="2066" y="326"/>
                    <a:pt x="2093" y="300"/>
                  </a:cubicBezTo>
                  <a:cubicBezTo>
                    <a:pt x="2100" y="299"/>
                    <a:pt x="2107" y="298"/>
                    <a:pt x="2112" y="298"/>
                  </a:cubicBezTo>
                  <a:cubicBezTo>
                    <a:pt x="2151" y="298"/>
                    <a:pt x="2166" y="321"/>
                    <a:pt x="2181" y="344"/>
                  </a:cubicBezTo>
                  <a:cubicBezTo>
                    <a:pt x="2270" y="344"/>
                    <a:pt x="2111" y="309"/>
                    <a:pt x="2217" y="282"/>
                  </a:cubicBezTo>
                  <a:cubicBezTo>
                    <a:pt x="2252" y="282"/>
                    <a:pt x="2287" y="282"/>
                    <a:pt x="2323" y="273"/>
                  </a:cubicBezTo>
                  <a:cubicBezTo>
                    <a:pt x="2349" y="256"/>
                    <a:pt x="2384" y="238"/>
                    <a:pt x="2429" y="229"/>
                  </a:cubicBezTo>
                  <a:lnTo>
                    <a:pt x="2429" y="229"/>
                  </a:lnTo>
                  <a:cubicBezTo>
                    <a:pt x="2481" y="238"/>
                    <a:pt x="2420" y="256"/>
                    <a:pt x="2446" y="265"/>
                  </a:cubicBezTo>
                  <a:lnTo>
                    <a:pt x="2490" y="229"/>
                  </a:lnTo>
                  <a:cubicBezTo>
                    <a:pt x="2499" y="229"/>
                    <a:pt x="2499" y="238"/>
                    <a:pt x="2499" y="247"/>
                  </a:cubicBezTo>
                  <a:cubicBezTo>
                    <a:pt x="2534" y="229"/>
                    <a:pt x="2499" y="203"/>
                    <a:pt x="2561" y="185"/>
                  </a:cubicBezTo>
                  <a:cubicBezTo>
                    <a:pt x="2564" y="178"/>
                    <a:pt x="2572" y="176"/>
                    <a:pt x="2581" y="176"/>
                  </a:cubicBezTo>
                  <a:cubicBezTo>
                    <a:pt x="2597" y="176"/>
                    <a:pt x="2619" y="183"/>
                    <a:pt x="2640" y="194"/>
                  </a:cubicBezTo>
                  <a:cubicBezTo>
                    <a:pt x="2672" y="207"/>
                    <a:pt x="2703" y="219"/>
                    <a:pt x="2731" y="219"/>
                  </a:cubicBezTo>
                  <a:cubicBezTo>
                    <a:pt x="2743" y="219"/>
                    <a:pt x="2754" y="217"/>
                    <a:pt x="2764" y="212"/>
                  </a:cubicBezTo>
                  <a:lnTo>
                    <a:pt x="2764" y="212"/>
                  </a:lnTo>
                  <a:cubicBezTo>
                    <a:pt x="2791" y="221"/>
                    <a:pt x="2755" y="229"/>
                    <a:pt x="2764" y="247"/>
                  </a:cubicBezTo>
                  <a:cubicBezTo>
                    <a:pt x="2870" y="221"/>
                    <a:pt x="2852" y="229"/>
                    <a:pt x="2949" y="194"/>
                  </a:cubicBezTo>
                  <a:lnTo>
                    <a:pt x="3020" y="229"/>
                  </a:lnTo>
                  <a:cubicBezTo>
                    <a:pt x="2967" y="194"/>
                    <a:pt x="3047" y="168"/>
                    <a:pt x="3117" y="150"/>
                  </a:cubicBezTo>
                  <a:cubicBezTo>
                    <a:pt x="3100" y="132"/>
                    <a:pt x="3082" y="115"/>
                    <a:pt x="3073" y="106"/>
                  </a:cubicBezTo>
                  <a:lnTo>
                    <a:pt x="3179" y="106"/>
                  </a:lnTo>
                  <a:cubicBezTo>
                    <a:pt x="3188" y="115"/>
                    <a:pt x="3179" y="123"/>
                    <a:pt x="3153" y="141"/>
                  </a:cubicBezTo>
                  <a:cubicBezTo>
                    <a:pt x="3161" y="141"/>
                    <a:pt x="3170" y="132"/>
                    <a:pt x="3179" y="132"/>
                  </a:cubicBezTo>
                  <a:cubicBezTo>
                    <a:pt x="3206" y="159"/>
                    <a:pt x="3188" y="176"/>
                    <a:pt x="3153" y="194"/>
                  </a:cubicBezTo>
                  <a:cubicBezTo>
                    <a:pt x="3144" y="176"/>
                    <a:pt x="3135" y="168"/>
                    <a:pt x="3126" y="159"/>
                  </a:cubicBezTo>
                  <a:cubicBezTo>
                    <a:pt x="3091" y="176"/>
                    <a:pt x="3064" y="203"/>
                    <a:pt x="3064" y="229"/>
                  </a:cubicBezTo>
                  <a:cubicBezTo>
                    <a:pt x="3073" y="221"/>
                    <a:pt x="3091" y="221"/>
                    <a:pt x="3100" y="221"/>
                  </a:cubicBezTo>
                  <a:cubicBezTo>
                    <a:pt x="3091" y="229"/>
                    <a:pt x="3091" y="229"/>
                    <a:pt x="3091" y="238"/>
                  </a:cubicBezTo>
                  <a:cubicBezTo>
                    <a:pt x="3091" y="238"/>
                    <a:pt x="3108" y="229"/>
                    <a:pt x="3126" y="229"/>
                  </a:cubicBezTo>
                  <a:lnTo>
                    <a:pt x="3135" y="282"/>
                  </a:lnTo>
                  <a:lnTo>
                    <a:pt x="3144" y="265"/>
                  </a:lnTo>
                  <a:lnTo>
                    <a:pt x="3259" y="318"/>
                  </a:lnTo>
                  <a:cubicBezTo>
                    <a:pt x="3285" y="318"/>
                    <a:pt x="3311" y="309"/>
                    <a:pt x="3338" y="300"/>
                  </a:cubicBezTo>
                  <a:cubicBezTo>
                    <a:pt x="3364" y="300"/>
                    <a:pt x="3391" y="291"/>
                    <a:pt x="3417" y="291"/>
                  </a:cubicBezTo>
                  <a:cubicBezTo>
                    <a:pt x="3439" y="287"/>
                    <a:pt x="3463" y="285"/>
                    <a:pt x="3488" y="285"/>
                  </a:cubicBezTo>
                  <a:cubicBezTo>
                    <a:pt x="3525" y="285"/>
                    <a:pt x="3565" y="290"/>
                    <a:pt x="3612" y="300"/>
                  </a:cubicBezTo>
                  <a:cubicBezTo>
                    <a:pt x="3559" y="318"/>
                    <a:pt x="3585" y="353"/>
                    <a:pt x="3568" y="388"/>
                  </a:cubicBezTo>
                  <a:cubicBezTo>
                    <a:pt x="3541" y="335"/>
                    <a:pt x="3453" y="362"/>
                    <a:pt x="3382" y="326"/>
                  </a:cubicBezTo>
                  <a:lnTo>
                    <a:pt x="3382" y="326"/>
                  </a:lnTo>
                  <a:cubicBezTo>
                    <a:pt x="3417" y="344"/>
                    <a:pt x="3400" y="362"/>
                    <a:pt x="3391" y="362"/>
                  </a:cubicBezTo>
                  <a:lnTo>
                    <a:pt x="3532" y="371"/>
                  </a:lnTo>
                  <a:cubicBezTo>
                    <a:pt x="3515" y="406"/>
                    <a:pt x="3550" y="406"/>
                    <a:pt x="3576" y="432"/>
                  </a:cubicBezTo>
                  <a:cubicBezTo>
                    <a:pt x="3576" y="411"/>
                    <a:pt x="3586" y="403"/>
                    <a:pt x="3602" y="403"/>
                  </a:cubicBezTo>
                  <a:cubicBezTo>
                    <a:pt x="3637" y="403"/>
                    <a:pt x="3701" y="441"/>
                    <a:pt x="3744" y="441"/>
                  </a:cubicBezTo>
                  <a:cubicBezTo>
                    <a:pt x="3739" y="457"/>
                    <a:pt x="3731" y="466"/>
                    <a:pt x="3713" y="466"/>
                  </a:cubicBezTo>
                  <a:cubicBezTo>
                    <a:pt x="3700" y="466"/>
                    <a:pt x="3682" y="461"/>
                    <a:pt x="3656" y="450"/>
                  </a:cubicBezTo>
                  <a:lnTo>
                    <a:pt x="3656" y="450"/>
                  </a:lnTo>
                  <a:cubicBezTo>
                    <a:pt x="3668" y="470"/>
                    <a:pt x="3683" y="476"/>
                    <a:pt x="3700" y="476"/>
                  </a:cubicBezTo>
                  <a:cubicBezTo>
                    <a:pt x="3724" y="476"/>
                    <a:pt x="3751" y="463"/>
                    <a:pt x="3775" y="463"/>
                  </a:cubicBezTo>
                  <a:cubicBezTo>
                    <a:pt x="3793" y="463"/>
                    <a:pt x="3810" y="470"/>
                    <a:pt x="3824" y="494"/>
                  </a:cubicBezTo>
                  <a:cubicBezTo>
                    <a:pt x="3811" y="488"/>
                    <a:pt x="3807" y="482"/>
                    <a:pt x="3800" y="482"/>
                  </a:cubicBezTo>
                  <a:cubicBezTo>
                    <a:pt x="3797" y="482"/>
                    <a:pt x="3793" y="483"/>
                    <a:pt x="3788" y="485"/>
                  </a:cubicBezTo>
                  <a:cubicBezTo>
                    <a:pt x="3832" y="485"/>
                    <a:pt x="3902" y="546"/>
                    <a:pt x="3877" y="556"/>
                  </a:cubicBezTo>
                  <a:lnTo>
                    <a:pt x="3877" y="556"/>
                  </a:lnTo>
                  <a:cubicBezTo>
                    <a:pt x="3874" y="553"/>
                    <a:pt x="3871" y="550"/>
                    <a:pt x="3868" y="547"/>
                  </a:cubicBezTo>
                  <a:lnTo>
                    <a:pt x="3868" y="547"/>
                  </a:lnTo>
                  <a:lnTo>
                    <a:pt x="3877" y="556"/>
                  </a:lnTo>
                  <a:cubicBezTo>
                    <a:pt x="3877" y="556"/>
                    <a:pt x="3877" y="556"/>
                    <a:pt x="3877" y="556"/>
                  </a:cubicBezTo>
                  <a:lnTo>
                    <a:pt x="3877" y="556"/>
                  </a:lnTo>
                  <a:cubicBezTo>
                    <a:pt x="3894" y="571"/>
                    <a:pt x="3918" y="585"/>
                    <a:pt x="3947" y="600"/>
                  </a:cubicBezTo>
                  <a:cubicBezTo>
                    <a:pt x="3974" y="618"/>
                    <a:pt x="4009" y="644"/>
                    <a:pt x="4036" y="662"/>
                  </a:cubicBezTo>
                  <a:cubicBezTo>
                    <a:pt x="4084" y="690"/>
                    <a:pt x="4132" y="712"/>
                    <a:pt x="4164" y="712"/>
                  </a:cubicBezTo>
                  <a:cubicBezTo>
                    <a:pt x="4172" y="712"/>
                    <a:pt x="4180" y="710"/>
                    <a:pt x="4186" y="706"/>
                  </a:cubicBezTo>
                  <a:lnTo>
                    <a:pt x="4186" y="706"/>
                  </a:lnTo>
                  <a:cubicBezTo>
                    <a:pt x="4177" y="715"/>
                    <a:pt x="4133" y="750"/>
                    <a:pt x="4115" y="750"/>
                  </a:cubicBezTo>
                  <a:lnTo>
                    <a:pt x="4389" y="750"/>
                  </a:lnTo>
                  <a:cubicBezTo>
                    <a:pt x="4351" y="765"/>
                    <a:pt x="4326" y="865"/>
                    <a:pt x="4264" y="865"/>
                  </a:cubicBezTo>
                  <a:cubicBezTo>
                    <a:pt x="4254" y="865"/>
                    <a:pt x="4242" y="863"/>
                    <a:pt x="4230" y="856"/>
                  </a:cubicBezTo>
                  <a:lnTo>
                    <a:pt x="4230" y="856"/>
                  </a:lnTo>
                  <a:cubicBezTo>
                    <a:pt x="4247" y="883"/>
                    <a:pt x="4265" y="900"/>
                    <a:pt x="4309" y="927"/>
                  </a:cubicBezTo>
                  <a:cubicBezTo>
                    <a:pt x="4309" y="911"/>
                    <a:pt x="4330" y="862"/>
                    <a:pt x="4347" y="862"/>
                  </a:cubicBezTo>
                  <a:cubicBezTo>
                    <a:pt x="4349" y="862"/>
                    <a:pt x="4351" y="863"/>
                    <a:pt x="4353" y="865"/>
                  </a:cubicBezTo>
                  <a:cubicBezTo>
                    <a:pt x="4362" y="950"/>
                    <a:pt x="4362" y="920"/>
                    <a:pt x="4386" y="998"/>
                  </a:cubicBezTo>
                  <a:lnTo>
                    <a:pt x="4386" y="998"/>
                  </a:lnTo>
                  <a:cubicBezTo>
                    <a:pt x="4387" y="984"/>
                    <a:pt x="4412" y="972"/>
                    <a:pt x="4437" y="972"/>
                  </a:cubicBezTo>
                  <a:cubicBezTo>
                    <a:pt x="4452" y="972"/>
                    <a:pt x="4468" y="977"/>
                    <a:pt x="4477" y="989"/>
                  </a:cubicBezTo>
                  <a:cubicBezTo>
                    <a:pt x="4461" y="989"/>
                    <a:pt x="4430" y="1033"/>
                    <a:pt x="4411" y="1034"/>
                  </a:cubicBezTo>
                  <a:lnTo>
                    <a:pt x="4411" y="1034"/>
                  </a:lnTo>
                  <a:cubicBezTo>
                    <a:pt x="4410" y="1034"/>
                    <a:pt x="4408" y="1033"/>
                    <a:pt x="4406" y="1033"/>
                  </a:cubicBezTo>
                  <a:lnTo>
                    <a:pt x="4406" y="1033"/>
                  </a:lnTo>
                  <a:cubicBezTo>
                    <a:pt x="4408" y="1034"/>
                    <a:pt x="4409" y="1034"/>
                    <a:pt x="4411" y="1034"/>
                  </a:cubicBezTo>
                  <a:cubicBezTo>
                    <a:pt x="4411" y="1034"/>
                    <a:pt x="4411" y="1034"/>
                    <a:pt x="4411" y="1034"/>
                  </a:cubicBezTo>
                  <a:lnTo>
                    <a:pt x="4411" y="1034"/>
                  </a:lnTo>
                  <a:cubicBezTo>
                    <a:pt x="4451" y="1042"/>
                    <a:pt x="4491" y="1050"/>
                    <a:pt x="4524" y="1065"/>
                  </a:cubicBezTo>
                  <a:lnTo>
                    <a:pt x="4524" y="1065"/>
                  </a:lnTo>
                  <a:cubicBezTo>
                    <a:pt x="4523" y="1065"/>
                    <a:pt x="4521" y="1065"/>
                    <a:pt x="4519" y="1065"/>
                  </a:cubicBezTo>
                  <a:cubicBezTo>
                    <a:pt x="4497" y="1065"/>
                    <a:pt x="4477" y="1107"/>
                    <a:pt x="4477" y="1130"/>
                  </a:cubicBezTo>
                  <a:cubicBezTo>
                    <a:pt x="4478" y="1129"/>
                    <a:pt x="4479" y="1128"/>
                    <a:pt x="4480" y="1128"/>
                  </a:cubicBezTo>
                  <a:cubicBezTo>
                    <a:pt x="4493" y="1128"/>
                    <a:pt x="4532" y="1211"/>
                    <a:pt x="4556" y="1227"/>
                  </a:cubicBezTo>
                  <a:lnTo>
                    <a:pt x="4539" y="1183"/>
                  </a:lnTo>
                  <a:lnTo>
                    <a:pt x="4539" y="1183"/>
                  </a:lnTo>
                  <a:cubicBezTo>
                    <a:pt x="4601" y="1280"/>
                    <a:pt x="4689" y="1218"/>
                    <a:pt x="4751" y="1324"/>
                  </a:cubicBezTo>
                  <a:cubicBezTo>
                    <a:pt x="4749" y="1323"/>
                    <a:pt x="4745" y="1323"/>
                    <a:pt x="4741" y="1323"/>
                  </a:cubicBezTo>
                  <a:cubicBezTo>
                    <a:pt x="4715" y="1323"/>
                    <a:pt x="4657" y="1349"/>
                    <a:pt x="4680" y="1395"/>
                  </a:cubicBezTo>
                  <a:cubicBezTo>
                    <a:pt x="4698" y="1395"/>
                    <a:pt x="4760" y="1404"/>
                    <a:pt x="4813" y="1413"/>
                  </a:cubicBezTo>
                  <a:cubicBezTo>
                    <a:pt x="4874" y="1430"/>
                    <a:pt x="4936" y="1466"/>
                    <a:pt x="4971" y="1510"/>
                  </a:cubicBezTo>
                  <a:lnTo>
                    <a:pt x="4963" y="1536"/>
                  </a:lnTo>
                  <a:cubicBezTo>
                    <a:pt x="4980" y="1554"/>
                    <a:pt x="4998" y="1580"/>
                    <a:pt x="5016" y="1607"/>
                  </a:cubicBezTo>
                  <a:cubicBezTo>
                    <a:pt x="4980" y="1589"/>
                    <a:pt x="4919" y="1563"/>
                    <a:pt x="4857" y="1527"/>
                  </a:cubicBezTo>
                  <a:cubicBezTo>
                    <a:pt x="4795" y="1501"/>
                    <a:pt x="4742" y="1474"/>
                    <a:pt x="4698" y="1448"/>
                  </a:cubicBezTo>
                  <a:lnTo>
                    <a:pt x="4698" y="1448"/>
                  </a:lnTo>
                  <a:cubicBezTo>
                    <a:pt x="4707" y="1492"/>
                    <a:pt x="4680" y="1474"/>
                    <a:pt x="4715" y="1527"/>
                  </a:cubicBezTo>
                  <a:cubicBezTo>
                    <a:pt x="4713" y="1536"/>
                    <a:pt x="4710" y="1539"/>
                    <a:pt x="4705" y="1539"/>
                  </a:cubicBezTo>
                  <a:cubicBezTo>
                    <a:pt x="4691" y="1539"/>
                    <a:pt x="4669" y="1505"/>
                    <a:pt x="4662" y="1492"/>
                  </a:cubicBezTo>
                  <a:lnTo>
                    <a:pt x="4662" y="1492"/>
                  </a:lnTo>
                  <a:lnTo>
                    <a:pt x="4715" y="1633"/>
                  </a:lnTo>
                  <a:cubicBezTo>
                    <a:pt x="4719" y="1632"/>
                    <a:pt x="4722" y="1631"/>
                    <a:pt x="4726" y="1631"/>
                  </a:cubicBezTo>
                  <a:cubicBezTo>
                    <a:pt x="4742" y="1631"/>
                    <a:pt x="4763" y="1647"/>
                    <a:pt x="4777" y="1669"/>
                  </a:cubicBezTo>
                  <a:cubicBezTo>
                    <a:pt x="4792" y="1684"/>
                    <a:pt x="4808" y="1706"/>
                    <a:pt x="4823" y="1706"/>
                  </a:cubicBezTo>
                  <a:cubicBezTo>
                    <a:pt x="4825" y="1706"/>
                    <a:pt x="4828" y="1705"/>
                    <a:pt x="4830" y="1704"/>
                  </a:cubicBezTo>
                  <a:cubicBezTo>
                    <a:pt x="4804" y="1660"/>
                    <a:pt x="4760" y="1616"/>
                    <a:pt x="4724" y="1571"/>
                  </a:cubicBezTo>
                  <a:cubicBezTo>
                    <a:pt x="4731" y="1568"/>
                    <a:pt x="4740" y="1566"/>
                    <a:pt x="4750" y="1566"/>
                  </a:cubicBezTo>
                  <a:cubicBezTo>
                    <a:pt x="4769" y="1566"/>
                    <a:pt x="4793" y="1572"/>
                    <a:pt x="4821" y="1589"/>
                  </a:cubicBezTo>
                  <a:cubicBezTo>
                    <a:pt x="4857" y="1616"/>
                    <a:pt x="4901" y="1660"/>
                    <a:pt x="4910" y="1713"/>
                  </a:cubicBezTo>
                  <a:cubicBezTo>
                    <a:pt x="4906" y="1728"/>
                    <a:pt x="4890" y="1732"/>
                    <a:pt x="4873" y="1732"/>
                  </a:cubicBezTo>
                  <a:cubicBezTo>
                    <a:pt x="4858" y="1732"/>
                    <a:pt x="4840" y="1728"/>
                    <a:pt x="4830" y="1728"/>
                  </a:cubicBezTo>
                  <a:cubicBezTo>
                    <a:pt x="4826" y="1728"/>
                    <a:pt x="4823" y="1729"/>
                    <a:pt x="4821" y="1730"/>
                  </a:cubicBezTo>
                  <a:cubicBezTo>
                    <a:pt x="4839" y="1739"/>
                    <a:pt x="4883" y="1819"/>
                    <a:pt x="4874" y="1828"/>
                  </a:cubicBezTo>
                  <a:lnTo>
                    <a:pt x="4839" y="1792"/>
                  </a:lnTo>
                  <a:lnTo>
                    <a:pt x="4839" y="1792"/>
                  </a:lnTo>
                  <a:cubicBezTo>
                    <a:pt x="4839" y="1828"/>
                    <a:pt x="4866" y="1845"/>
                    <a:pt x="4883" y="1863"/>
                  </a:cubicBezTo>
                  <a:cubicBezTo>
                    <a:pt x="4901" y="1889"/>
                    <a:pt x="4919" y="1907"/>
                    <a:pt x="4901" y="1951"/>
                  </a:cubicBezTo>
                  <a:cubicBezTo>
                    <a:pt x="4910" y="1978"/>
                    <a:pt x="4866" y="2039"/>
                    <a:pt x="4892" y="2039"/>
                  </a:cubicBezTo>
                  <a:cubicBezTo>
                    <a:pt x="4928" y="1996"/>
                    <a:pt x="5029" y="1953"/>
                    <a:pt x="5089" y="1953"/>
                  </a:cubicBezTo>
                  <a:cubicBezTo>
                    <a:pt x="5102" y="1953"/>
                    <a:pt x="5114" y="1955"/>
                    <a:pt x="5122" y="1960"/>
                  </a:cubicBezTo>
                  <a:cubicBezTo>
                    <a:pt x="5122" y="1960"/>
                    <a:pt x="5122" y="2004"/>
                    <a:pt x="5113" y="2039"/>
                  </a:cubicBezTo>
                  <a:cubicBezTo>
                    <a:pt x="5113" y="2075"/>
                    <a:pt x="5095" y="2128"/>
                    <a:pt x="5086" y="2137"/>
                  </a:cubicBezTo>
                  <a:cubicBezTo>
                    <a:pt x="5080" y="2149"/>
                    <a:pt x="5072" y="2153"/>
                    <a:pt x="5063" y="2153"/>
                  </a:cubicBezTo>
                  <a:cubicBezTo>
                    <a:pt x="5038" y="2153"/>
                    <a:pt x="5006" y="2125"/>
                    <a:pt x="4983" y="2125"/>
                  </a:cubicBezTo>
                  <a:cubicBezTo>
                    <a:pt x="4975" y="2125"/>
                    <a:pt x="4968" y="2128"/>
                    <a:pt x="4963" y="2137"/>
                  </a:cubicBezTo>
                  <a:cubicBezTo>
                    <a:pt x="4971" y="2137"/>
                    <a:pt x="4989" y="2154"/>
                    <a:pt x="4998" y="2163"/>
                  </a:cubicBezTo>
                  <a:cubicBezTo>
                    <a:pt x="4989" y="2190"/>
                    <a:pt x="4963" y="2163"/>
                    <a:pt x="4971" y="2216"/>
                  </a:cubicBezTo>
                  <a:cubicBezTo>
                    <a:pt x="5003" y="2216"/>
                    <a:pt x="4999" y="2273"/>
                    <a:pt x="5003" y="2273"/>
                  </a:cubicBezTo>
                  <a:cubicBezTo>
                    <a:pt x="5005" y="2273"/>
                    <a:pt x="5008" y="2263"/>
                    <a:pt x="5016" y="2234"/>
                  </a:cubicBezTo>
                  <a:cubicBezTo>
                    <a:pt x="5033" y="2296"/>
                    <a:pt x="5016" y="2296"/>
                    <a:pt x="5024" y="2366"/>
                  </a:cubicBezTo>
                  <a:cubicBezTo>
                    <a:pt x="5028" y="2363"/>
                    <a:pt x="5032" y="2361"/>
                    <a:pt x="5037" y="2361"/>
                  </a:cubicBezTo>
                  <a:cubicBezTo>
                    <a:pt x="5069" y="2361"/>
                    <a:pt x="5124" y="2428"/>
                    <a:pt x="5139" y="2481"/>
                  </a:cubicBezTo>
                  <a:cubicBezTo>
                    <a:pt x="5138" y="2479"/>
                    <a:pt x="5136" y="2479"/>
                    <a:pt x="5133" y="2479"/>
                  </a:cubicBezTo>
                  <a:cubicBezTo>
                    <a:pt x="5124" y="2479"/>
                    <a:pt x="5111" y="2491"/>
                    <a:pt x="5104" y="2499"/>
                  </a:cubicBezTo>
                  <a:cubicBezTo>
                    <a:pt x="5104" y="2525"/>
                    <a:pt x="5104" y="2552"/>
                    <a:pt x="5104" y="2578"/>
                  </a:cubicBezTo>
                  <a:cubicBezTo>
                    <a:pt x="5104" y="2605"/>
                    <a:pt x="5095" y="2622"/>
                    <a:pt x="5095" y="2649"/>
                  </a:cubicBezTo>
                  <a:cubicBezTo>
                    <a:pt x="5086" y="2693"/>
                    <a:pt x="5077" y="2737"/>
                    <a:pt x="5077" y="2790"/>
                  </a:cubicBezTo>
                  <a:cubicBezTo>
                    <a:pt x="5070" y="2797"/>
                    <a:pt x="5058" y="2833"/>
                    <a:pt x="5044" y="2833"/>
                  </a:cubicBezTo>
                  <a:cubicBezTo>
                    <a:pt x="5040" y="2833"/>
                    <a:pt x="5037" y="2831"/>
                    <a:pt x="5033" y="2825"/>
                  </a:cubicBezTo>
                  <a:lnTo>
                    <a:pt x="5033" y="2825"/>
                  </a:lnTo>
                  <a:cubicBezTo>
                    <a:pt x="5033" y="2843"/>
                    <a:pt x="5051" y="2861"/>
                    <a:pt x="5042" y="2896"/>
                  </a:cubicBezTo>
                  <a:cubicBezTo>
                    <a:pt x="5035" y="2905"/>
                    <a:pt x="5030" y="2909"/>
                    <a:pt x="5027" y="2909"/>
                  </a:cubicBezTo>
                  <a:cubicBezTo>
                    <a:pt x="5016" y="2909"/>
                    <a:pt x="5033" y="2851"/>
                    <a:pt x="5015" y="2851"/>
                  </a:cubicBezTo>
                  <a:cubicBezTo>
                    <a:pt x="5011" y="2851"/>
                    <a:pt x="5006" y="2854"/>
                    <a:pt x="4998" y="2861"/>
                  </a:cubicBezTo>
                  <a:cubicBezTo>
                    <a:pt x="5024" y="2869"/>
                    <a:pt x="5024" y="2949"/>
                    <a:pt x="5033" y="3002"/>
                  </a:cubicBezTo>
                  <a:cubicBezTo>
                    <a:pt x="5069" y="2993"/>
                    <a:pt x="5051" y="2887"/>
                    <a:pt x="5042" y="2843"/>
                  </a:cubicBezTo>
                  <a:lnTo>
                    <a:pt x="5042" y="2843"/>
                  </a:lnTo>
                  <a:cubicBezTo>
                    <a:pt x="5095" y="2852"/>
                    <a:pt x="5139" y="2940"/>
                    <a:pt x="5148" y="3064"/>
                  </a:cubicBezTo>
                  <a:cubicBezTo>
                    <a:pt x="5148" y="3110"/>
                    <a:pt x="5138" y="3120"/>
                    <a:pt x="5129" y="3120"/>
                  </a:cubicBezTo>
                  <a:cubicBezTo>
                    <a:pt x="5121" y="3120"/>
                    <a:pt x="5114" y="3113"/>
                    <a:pt x="5112" y="3113"/>
                  </a:cubicBezTo>
                  <a:cubicBezTo>
                    <a:pt x="5111" y="3113"/>
                    <a:pt x="5112" y="3114"/>
                    <a:pt x="5113" y="3117"/>
                  </a:cubicBezTo>
                  <a:cubicBezTo>
                    <a:pt x="5086" y="3205"/>
                    <a:pt x="5095" y="3240"/>
                    <a:pt x="5113" y="3284"/>
                  </a:cubicBezTo>
                  <a:cubicBezTo>
                    <a:pt x="5122" y="3320"/>
                    <a:pt x="5130" y="3355"/>
                    <a:pt x="5086" y="3426"/>
                  </a:cubicBezTo>
                  <a:cubicBezTo>
                    <a:pt x="5073" y="3436"/>
                    <a:pt x="5063" y="3440"/>
                    <a:pt x="5053" y="3440"/>
                  </a:cubicBezTo>
                  <a:cubicBezTo>
                    <a:pt x="5027" y="3440"/>
                    <a:pt x="5012" y="3407"/>
                    <a:pt x="4994" y="3407"/>
                  </a:cubicBezTo>
                  <a:cubicBezTo>
                    <a:pt x="4992" y="3407"/>
                    <a:pt x="4991" y="3408"/>
                    <a:pt x="4989" y="3408"/>
                  </a:cubicBezTo>
                  <a:cubicBezTo>
                    <a:pt x="4998" y="3373"/>
                    <a:pt x="5007" y="3346"/>
                    <a:pt x="5024" y="3320"/>
                  </a:cubicBezTo>
                  <a:cubicBezTo>
                    <a:pt x="5042" y="3302"/>
                    <a:pt x="5051" y="3276"/>
                    <a:pt x="5060" y="3249"/>
                  </a:cubicBezTo>
                  <a:lnTo>
                    <a:pt x="5060" y="3249"/>
                  </a:lnTo>
                  <a:lnTo>
                    <a:pt x="5024" y="3311"/>
                  </a:lnTo>
                  <a:cubicBezTo>
                    <a:pt x="5024" y="3284"/>
                    <a:pt x="5024" y="3231"/>
                    <a:pt x="5042" y="3205"/>
                  </a:cubicBezTo>
                  <a:lnTo>
                    <a:pt x="5042" y="3205"/>
                  </a:lnTo>
                  <a:cubicBezTo>
                    <a:pt x="5007" y="3249"/>
                    <a:pt x="4954" y="3488"/>
                    <a:pt x="4866" y="3602"/>
                  </a:cubicBezTo>
                  <a:cubicBezTo>
                    <a:pt x="4866" y="3626"/>
                    <a:pt x="4858" y="3657"/>
                    <a:pt x="4876" y="3657"/>
                  </a:cubicBezTo>
                  <a:cubicBezTo>
                    <a:pt x="4878" y="3657"/>
                    <a:pt x="4880" y="3656"/>
                    <a:pt x="4883" y="3655"/>
                  </a:cubicBezTo>
                  <a:lnTo>
                    <a:pt x="4892" y="3620"/>
                  </a:lnTo>
                  <a:cubicBezTo>
                    <a:pt x="4897" y="3617"/>
                    <a:pt x="4900" y="3616"/>
                    <a:pt x="4903" y="3616"/>
                  </a:cubicBezTo>
                  <a:cubicBezTo>
                    <a:pt x="4923" y="3616"/>
                    <a:pt x="4906" y="3674"/>
                    <a:pt x="4916" y="3674"/>
                  </a:cubicBezTo>
                  <a:cubicBezTo>
                    <a:pt x="4918" y="3674"/>
                    <a:pt x="4922" y="3671"/>
                    <a:pt x="4927" y="3664"/>
                  </a:cubicBezTo>
                  <a:lnTo>
                    <a:pt x="4927" y="3664"/>
                  </a:lnTo>
                  <a:cubicBezTo>
                    <a:pt x="4927" y="3691"/>
                    <a:pt x="4927" y="3726"/>
                    <a:pt x="4919" y="3761"/>
                  </a:cubicBezTo>
                  <a:cubicBezTo>
                    <a:pt x="4910" y="3779"/>
                    <a:pt x="4910" y="3797"/>
                    <a:pt x="4901" y="3814"/>
                  </a:cubicBezTo>
                  <a:cubicBezTo>
                    <a:pt x="4892" y="3832"/>
                    <a:pt x="4883" y="3850"/>
                    <a:pt x="4866" y="3867"/>
                  </a:cubicBezTo>
                  <a:lnTo>
                    <a:pt x="4821" y="3858"/>
                  </a:lnTo>
                  <a:cubicBezTo>
                    <a:pt x="4839" y="3858"/>
                    <a:pt x="4874" y="3823"/>
                    <a:pt x="4874" y="3797"/>
                  </a:cubicBezTo>
                  <a:lnTo>
                    <a:pt x="4874" y="3797"/>
                  </a:lnTo>
                  <a:cubicBezTo>
                    <a:pt x="4874" y="3832"/>
                    <a:pt x="4760" y="3876"/>
                    <a:pt x="4786" y="3938"/>
                  </a:cubicBezTo>
                  <a:lnTo>
                    <a:pt x="4839" y="3903"/>
                  </a:lnTo>
                  <a:lnTo>
                    <a:pt x="4839" y="3903"/>
                  </a:lnTo>
                  <a:cubicBezTo>
                    <a:pt x="4830" y="3964"/>
                    <a:pt x="4830" y="4053"/>
                    <a:pt x="4768" y="4106"/>
                  </a:cubicBezTo>
                  <a:cubicBezTo>
                    <a:pt x="4821" y="4097"/>
                    <a:pt x="4777" y="4088"/>
                    <a:pt x="4848" y="4070"/>
                  </a:cubicBezTo>
                  <a:lnTo>
                    <a:pt x="4848" y="4070"/>
                  </a:lnTo>
                  <a:cubicBezTo>
                    <a:pt x="4846" y="4071"/>
                    <a:pt x="4844" y="4071"/>
                    <a:pt x="4843" y="4071"/>
                  </a:cubicBezTo>
                  <a:cubicBezTo>
                    <a:pt x="4783" y="4071"/>
                    <a:pt x="4914" y="3933"/>
                    <a:pt x="4875" y="3933"/>
                  </a:cubicBezTo>
                  <a:cubicBezTo>
                    <a:pt x="4874" y="3933"/>
                    <a:pt x="4872" y="3933"/>
                    <a:pt x="4871" y="3934"/>
                  </a:cubicBezTo>
                  <a:lnTo>
                    <a:pt x="4871" y="3934"/>
                  </a:lnTo>
                  <a:cubicBezTo>
                    <a:pt x="4928" y="3913"/>
                    <a:pt x="4932" y="3864"/>
                    <a:pt x="4998" y="3823"/>
                  </a:cubicBezTo>
                  <a:cubicBezTo>
                    <a:pt x="4995" y="3823"/>
                    <a:pt x="4990" y="3825"/>
                    <a:pt x="4987" y="3825"/>
                  </a:cubicBezTo>
                  <a:cubicBezTo>
                    <a:pt x="4982" y="3825"/>
                    <a:pt x="4981" y="3818"/>
                    <a:pt x="4998" y="3779"/>
                  </a:cubicBezTo>
                  <a:cubicBezTo>
                    <a:pt x="4998" y="3779"/>
                    <a:pt x="4998" y="3770"/>
                    <a:pt x="4998" y="3761"/>
                  </a:cubicBezTo>
                  <a:cubicBezTo>
                    <a:pt x="4980" y="3779"/>
                    <a:pt x="4971" y="3788"/>
                    <a:pt x="4963" y="3788"/>
                  </a:cubicBezTo>
                  <a:cubicBezTo>
                    <a:pt x="4945" y="3744"/>
                    <a:pt x="4989" y="3655"/>
                    <a:pt x="4989" y="3620"/>
                  </a:cubicBezTo>
                  <a:cubicBezTo>
                    <a:pt x="4996" y="3611"/>
                    <a:pt x="5000" y="3608"/>
                    <a:pt x="5002" y="3608"/>
                  </a:cubicBezTo>
                  <a:cubicBezTo>
                    <a:pt x="5009" y="3608"/>
                    <a:pt x="5006" y="3630"/>
                    <a:pt x="5019" y="3630"/>
                  </a:cubicBezTo>
                  <a:cubicBezTo>
                    <a:pt x="5021" y="3630"/>
                    <a:pt x="5022" y="3629"/>
                    <a:pt x="5024" y="3629"/>
                  </a:cubicBezTo>
                  <a:cubicBezTo>
                    <a:pt x="5024" y="3611"/>
                    <a:pt x="5024" y="3585"/>
                    <a:pt x="5024" y="3567"/>
                  </a:cubicBezTo>
                  <a:cubicBezTo>
                    <a:pt x="5026" y="3567"/>
                    <a:pt x="5027" y="3568"/>
                    <a:pt x="5029" y="3568"/>
                  </a:cubicBezTo>
                  <a:cubicBezTo>
                    <a:pt x="5046" y="3568"/>
                    <a:pt x="5070" y="3543"/>
                    <a:pt x="5082" y="3543"/>
                  </a:cubicBezTo>
                  <a:cubicBezTo>
                    <a:pt x="5090" y="3543"/>
                    <a:pt x="5093" y="3552"/>
                    <a:pt x="5086" y="3585"/>
                  </a:cubicBezTo>
                  <a:lnTo>
                    <a:pt x="5113" y="3505"/>
                  </a:lnTo>
                  <a:cubicBezTo>
                    <a:pt x="5148" y="3470"/>
                    <a:pt x="5175" y="3408"/>
                    <a:pt x="5175" y="3364"/>
                  </a:cubicBezTo>
                  <a:cubicBezTo>
                    <a:pt x="5189" y="3336"/>
                    <a:pt x="5175" y="3292"/>
                    <a:pt x="5177" y="3292"/>
                  </a:cubicBezTo>
                  <a:cubicBezTo>
                    <a:pt x="5178" y="3292"/>
                    <a:pt x="5180" y="3295"/>
                    <a:pt x="5183" y="3302"/>
                  </a:cubicBezTo>
                  <a:lnTo>
                    <a:pt x="5192" y="3178"/>
                  </a:lnTo>
                  <a:lnTo>
                    <a:pt x="5201" y="3178"/>
                  </a:lnTo>
                  <a:cubicBezTo>
                    <a:pt x="5228" y="3117"/>
                    <a:pt x="5219" y="3055"/>
                    <a:pt x="5228" y="2984"/>
                  </a:cubicBezTo>
                  <a:cubicBezTo>
                    <a:pt x="5228" y="2922"/>
                    <a:pt x="5245" y="2852"/>
                    <a:pt x="5272" y="2781"/>
                  </a:cubicBezTo>
                  <a:cubicBezTo>
                    <a:pt x="5263" y="2737"/>
                    <a:pt x="5254" y="2693"/>
                    <a:pt x="5272" y="2631"/>
                  </a:cubicBezTo>
                  <a:lnTo>
                    <a:pt x="5289" y="2613"/>
                  </a:lnTo>
                  <a:cubicBezTo>
                    <a:pt x="5289" y="2560"/>
                    <a:pt x="5316" y="2454"/>
                    <a:pt x="5289" y="2428"/>
                  </a:cubicBezTo>
                  <a:cubicBezTo>
                    <a:pt x="5307" y="2410"/>
                    <a:pt x="5307" y="2393"/>
                    <a:pt x="5316" y="2357"/>
                  </a:cubicBezTo>
                  <a:cubicBezTo>
                    <a:pt x="5316" y="2331"/>
                    <a:pt x="5316" y="2296"/>
                    <a:pt x="5307" y="2260"/>
                  </a:cubicBezTo>
                  <a:cubicBezTo>
                    <a:pt x="5289" y="2190"/>
                    <a:pt x="5272" y="2119"/>
                    <a:pt x="5272" y="2066"/>
                  </a:cubicBezTo>
                  <a:lnTo>
                    <a:pt x="5236" y="2066"/>
                  </a:lnTo>
                  <a:cubicBezTo>
                    <a:pt x="5228" y="2004"/>
                    <a:pt x="5201" y="1942"/>
                    <a:pt x="5166" y="1872"/>
                  </a:cubicBezTo>
                  <a:lnTo>
                    <a:pt x="5139" y="1881"/>
                  </a:lnTo>
                  <a:cubicBezTo>
                    <a:pt x="5104" y="1828"/>
                    <a:pt x="5104" y="1713"/>
                    <a:pt x="5069" y="1607"/>
                  </a:cubicBezTo>
                  <a:cubicBezTo>
                    <a:pt x="5077" y="1607"/>
                    <a:pt x="5086" y="1633"/>
                    <a:pt x="5086" y="1660"/>
                  </a:cubicBezTo>
                  <a:cubicBezTo>
                    <a:pt x="5095" y="1624"/>
                    <a:pt x="5086" y="1589"/>
                    <a:pt x="5069" y="1554"/>
                  </a:cubicBezTo>
                  <a:cubicBezTo>
                    <a:pt x="5060" y="1527"/>
                    <a:pt x="5033" y="1492"/>
                    <a:pt x="5016" y="1466"/>
                  </a:cubicBezTo>
                  <a:cubicBezTo>
                    <a:pt x="4971" y="1413"/>
                    <a:pt x="4936" y="1360"/>
                    <a:pt x="4919" y="1298"/>
                  </a:cubicBezTo>
                  <a:cubicBezTo>
                    <a:pt x="4901" y="1280"/>
                    <a:pt x="4892" y="1262"/>
                    <a:pt x="4883" y="1236"/>
                  </a:cubicBezTo>
                  <a:lnTo>
                    <a:pt x="4883" y="1236"/>
                  </a:lnTo>
                  <a:cubicBezTo>
                    <a:pt x="4883" y="1236"/>
                    <a:pt x="4892" y="1245"/>
                    <a:pt x="4892" y="1245"/>
                  </a:cubicBezTo>
                  <a:cubicBezTo>
                    <a:pt x="4892" y="1236"/>
                    <a:pt x="4892" y="1236"/>
                    <a:pt x="4883" y="1236"/>
                  </a:cubicBezTo>
                  <a:cubicBezTo>
                    <a:pt x="4883" y="1233"/>
                    <a:pt x="4883" y="1230"/>
                    <a:pt x="4883" y="1227"/>
                  </a:cubicBezTo>
                  <a:lnTo>
                    <a:pt x="4883" y="1227"/>
                  </a:lnTo>
                  <a:cubicBezTo>
                    <a:pt x="4883" y="1227"/>
                    <a:pt x="4883" y="1227"/>
                    <a:pt x="4883" y="1227"/>
                  </a:cubicBezTo>
                  <a:cubicBezTo>
                    <a:pt x="4883" y="1227"/>
                    <a:pt x="4883" y="1226"/>
                    <a:pt x="4883" y="1226"/>
                  </a:cubicBezTo>
                  <a:lnTo>
                    <a:pt x="4883" y="1226"/>
                  </a:lnTo>
                  <a:cubicBezTo>
                    <a:pt x="4883" y="1226"/>
                    <a:pt x="4883" y="1227"/>
                    <a:pt x="4883" y="1227"/>
                  </a:cubicBezTo>
                  <a:lnTo>
                    <a:pt x="4883" y="1227"/>
                  </a:lnTo>
                  <a:cubicBezTo>
                    <a:pt x="4874" y="1209"/>
                    <a:pt x="4848" y="1174"/>
                    <a:pt x="4821" y="1156"/>
                  </a:cubicBezTo>
                  <a:lnTo>
                    <a:pt x="4848" y="1121"/>
                  </a:lnTo>
                  <a:lnTo>
                    <a:pt x="4839" y="1121"/>
                  </a:lnTo>
                  <a:cubicBezTo>
                    <a:pt x="4836" y="1107"/>
                    <a:pt x="4831" y="1101"/>
                    <a:pt x="4825" y="1101"/>
                  </a:cubicBezTo>
                  <a:cubicBezTo>
                    <a:pt x="4818" y="1101"/>
                    <a:pt x="4809" y="1114"/>
                    <a:pt x="4804" y="1130"/>
                  </a:cubicBezTo>
                  <a:cubicBezTo>
                    <a:pt x="4795" y="1121"/>
                    <a:pt x="4777" y="1112"/>
                    <a:pt x="4760" y="1103"/>
                  </a:cubicBezTo>
                  <a:cubicBezTo>
                    <a:pt x="4786" y="1051"/>
                    <a:pt x="4698" y="1042"/>
                    <a:pt x="4715" y="980"/>
                  </a:cubicBezTo>
                  <a:cubicBezTo>
                    <a:pt x="4698" y="980"/>
                    <a:pt x="4671" y="953"/>
                    <a:pt x="4636" y="927"/>
                  </a:cubicBezTo>
                  <a:cubicBezTo>
                    <a:pt x="4609" y="906"/>
                    <a:pt x="4581" y="886"/>
                    <a:pt x="4558" y="886"/>
                  </a:cubicBezTo>
                  <a:cubicBezTo>
                    <a:pt x="4551" y="886"/>
                    <a:pt x="4545" y="888"/>
                    <a:pt x="4539" y="892"/>
                  </a:cubicBezTo>
                  <a:cubicBezTo>
                    <a:pt x="4545" y="885"/>
                    <a:pt x="4542" y="879"/>
                    <a:pt x="4547" y="879"/>
                  </a:cubicBezTo>
                  <a:cubicBezTo>
                    <a:pt x="4548" y="879"/>
                    <a:pt x="4551" y="880"/>
                    <a:pt x="4556" y="883"/>
                  </a:cubicBezTo>
                  <a:cubicBezTo>
                    <a:pt x="4539" y="856"/>
                    <a:pt x="4512" y="821"/>
                    <a:pt x="4477" y="812"/>
                  </a:cubicBezTo>
                  <a:lnTo>
                    <a:pt x="4495" y="768"/>
                  </a:lnTo>
                  <a:cubicBezTo>
                    <a:pt x="4468" y="759"/>
                    <a:pt x="4433" y="750"/>
                    <a:pt x="4406" y="750"/>
                  </a:cubicBezTo>
                  <a:cubicBezTo>
                    <a:pt x="4392" y="708"/>
                    <a:pt x="4384" y="683"/>
                    <a:pt x="4407" y="683"/>
                  </a:cubicBezTo>
                  <a:cubicBezTo>
                    <a:pt x="4413" y="683"/>
                    <a:pt x="4422" y="685"/>
                    <a:pt x="4433" y="688"/>
                  </a:cubicBezTo>
                  <a:cubicBezTo>
                    <a:pt x="4318" y="644"/>
                    <a:pt x="4353" y="636"/>
                    <a:pt x="4247" y="600"/>
                  </a:cubicBezTo>
                  <a:lnTo>
                    <a:pt x="4265" y="583"/>
                  </a:lnTo>
                  <a:cubicBezTo>
                    <a:pt x="4239" y="565"/>
                    <a:pt x="4168" y="556"/>
                    <a:pt x="4168" y="530"/>
                  </a:cubicBezTo>
                  <a:cubicBezTo>
                    <a:pt x="4133" y="432"/>
                    <a:pt x="3841" y="300"/>
                    <a:pt x="3674" y="176"/>
                  </a:cubicBezTo>
                  <a:cubicBezTo>
                    <a:pt x="3674" y="196"/>
                    <a:pt x="3670" y="203"/>
                    <a:pt x="3664" y="203"/>
                  </a:cubicBezTo>
                  <a:cubicBezTo>
                    <a:pt x="3656" y="203"/>
                    <a:pt x="3644" y="191"/>
                    <a:pt x="3629" y="176"/>
                  </a:cubicBezTo>
                  <a:cubicBezTo>
                    <a:pt x="3617" y="164"/>
                    <a:pt x="3596" y="148"/>
                    <a:pt x="3582" y="148"/>
                  </a:cubicBezTo>
                  <a:cubicBezTo>
                    <a:pt x="3575" y="148"/>
                    <a:pt x="3570" y="151"/>
                    <a:pt x="3568" y="159"/>
                  </a:cubicBezTo>
                  <a:cubicBezTo>
                    <a:pt x="3559" y="141"/>
                    <a:pt x="3532" y="123"/>
                    <a:pt x="3576" y="115"/>
                  </a:cubicBezTo>
                  <a:cubicBezTo>
                    <a:pt x="3481" y="100"/>
                    <a:pt x="3441" y="55"/>
                    <a:pt x="3385" y="55"/>
                  </a:cubicBezTo>
                  <a:cubicBezTo>
                    <a:pt x="3373" y="55"/>
                    <a:pt x="3361" y="57"/>
                    <a:pt x="3347" y="62"/>
                  </a:cubicBezTo>
                  <a:cubicBezTo>
                    <a:pt x="3338" y="44"/>
                    <a:pt x="3373" y="44"/>
                    <a:pt x="3364" y="35"/>
                  </a:cubicBezTo>
                  <a:cubicBezTo>
                    <a:pt x="3356" y="35"/>
                    <a:pt x="3329" y="35"/>
                    <a:pt x="3320" y="26"/>
                  </a:cubicBezTo>
                  <a:cubicBezTo>
                    <a:pt x="3311" y="9"/>
                    <a:pt x="3338" y="17"/>
                    <a:pt x="3356" y="9"/>
                  </a:cubicBezTo>
                  <a:cubicBezTo>
                    <a:pt x="3336" y="4"/>
                    <a:pt x="3319" y="2"/>
                    <a:pt x="3305" y="2"/>
                  </a:cubicBezTo>
                  <a:cubicBezTo>
                    <a:pt x="3240" y="2"/>
                    <a:pt x="3220" y="45"/>
                    <a:pt x="3206" y="88"/>
                  </a:cubicBezTo>
                  <a:cubicBezTo>
                    <a:pt x="3188" y="70"/>
                    <a:pt x="3170" y="62"/>
                    <a:pt x="3144" y="53"/>
                  </a:cubicBezTo>
                  <a:cubicBezTo>
                    <a:pt x="3126" y="53"/>
                    <a:pt x="3108" y="62"/>
                    <a:pt x="3091" y="79"/>
                  </a:cubicBezTo>
                  <a:cubicBezTo>
                    <a:pt x="3073" y="53"/>
                    <a:pt x="3047" y="35"/>
                    <a:pt x="3108" y="35"/>
                  </a:cubicBezTo>
                  <a:cubicBezTo>
                    <a:pt x="3083" y="29"/>
                    <a:pt x="2982" y="0"/>
                    <a:pt x="29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7" name="Google Shape;7147;p29"/>
            <p:cNvSpPr/>
            <p:nvPr/>
          </p:nvSpPr>
          <p:spPr>
            <a:xfrm>
              <a:off x="3105012" y="3130120"/>
              <a:ext cx="129" cy="193"/>
            </a:xfrm>
            <a:custGeom>
              <a:avLst/>
              <a:gdLst/>
              <a:ahLst/>
              <a:cxnLst/>
              <a:rect l="l" t="t" r="r" b="b"/>
              <a:pathLst>
                <a:path w="10" h="18" extrusionOk="0">
                  <a:moveTo>
                    <a:pt x="9" y="0"/>
                  </a:moveTo>
                  <a:cubicBezTo>
                    <a:pt x="0" y="0"/>
                    <a:pt x="0" y="9"/>
                    <a:pt x="9" y="18"/>
                  </a:cubicBezTo>
                  <a:cubicBezTo>
                    <a:pt x="9" y="9"/>
                    <a:pt x="9" y="9"/>
                    <a:pt x="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8" name="Google Shape;7148;p29"/>
            <p:cNvSpPr/>
            <p:nvPr/>
          </p:nvSpPr>
          <p:spPr>
            <a:xfrm>
              <a:off x="3074793" y="3141294"/>
              <a:ext cx="129" cy="107"/>
            </a:xfrm>
            <a:custGeom>
              <a:avLst/>
              <a:gdLst/>
              <a:ahLst/>
              <a:cxnLst/>
              <a:rect l="l" t="t" r="r" b="b"/>
              <a:pathLst>
                <a:path w="10" h="10" extrusionOk="0">
                  <a:moveTo>
                    <a:pt x="0" y="0"/>
                  </a:moveTo>
                  <a:cubicBezTo>
                    <a:pt x="0" y="9"/>
                    <a:pt x="9" y="9"/>
                    <a:pt x="9" y="9"/>
                  </a:cubicBezTo>
                  <a:lnTo>
                    <a:pt x="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9" name="Google Shape;7149;p29"/>
            <p:cNvSpPr/>
            <p:nvPr/>
          </p:nvSpPr>
          <p:spPr>
            <a:xfrm>
              <a:off x="3129406" y="3150569"/>
              <a:ext cx="129" cy="386"/>
            </a:xfrm>
            <a:custGeom>
              <a:avLst/>
              <a:gdLst/>
              <a:ahLst/>
              <a:cxnLst/>
              <a:rect l="l" t="t" r="r" b="b"/>
              <a:pathLst>
                <a:path w="10" h="36" extrusionOk="0">
                  <a:moveTo>
                    <a:pt x="10" y="1"/>
                  </a:moveTo>
                  <a:cubicBezTo>
                    <a:pt x="1" y="1"/>
                    <a:pt x="1" y="9"/>
                    <a:pt x="1" y="36"/>
                  </a:cubicBezTo>
                  <a:cubicBezTo>
                    <a:pt x="1" y="18"/>
                    <a:pt x="10" y="9"/>
                    <a:pt x="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0" name="Google Shape;7150;p29"/>
            <p:cNvSpPr/>
            <p:nvPr/>
          </p:nvSpPr>
          <p:spPr>
            <a:xfrm>
              <a:off x="3128618" y="3169796"/>
              <a:ext cx="465" cy="665"/>
            </a:xfrm>
            <a:custGeom>
              <a:avLst/>
              <a:gdLst/>
              <a:ahLst/>
              <a:cxnLst/>
              <a:rect l="l" t="t" r="r" b="b"/>
              <a:pathLst>
                <a:path w="36" h="62" extrusionOk="0">
                  <a:moveTo>
                    <a:pt x="35" y="0"/>
                  </a:moveTo>
                  <a:lnTo>
                    <a:pt x="35" y="0"/>
                  </a:lnTo>
                  <a:cubicBezTo>
                    <a:pt x="27" y="27"/>
                    <a:pt x="18" y="35"/>
                    <a:pt x="0" y="44"/>
                  </a:cubicBezTo>
                  <a:cubicBezTo>
                    <a:pt x="7" y="44"/>
                    <a:pt x="20" y="44"/>
                    <a:pt x="20" y="53"/>
                  </a:cubicBezTo>
                  <a:lnTo>
                    <a:pt x="20" y="53"/>
                  </a:lnTo>
                  <a:lnTo>
                    <a:pt x="35" y="0"/>
                  </a:lnTo>
                  <a:close/>
                  <a:moveTo>
                    <a:pt x="20" y="53"/>
                  </a:moveTo>
                  <a:lnTo>
                    <a:pt x="18" y="62"/>
                  </a:lnTo>
                  <a:cubicBezTo>
                    <a:pt x="19" y="58"/>
                    <a:pt x="20" y="56"/>
                    <a:pt x="20" y="5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1" name="Google Shape;7151;p29"/>
            <p:cNvSpPr/>
            <p:nvPr/>
          </p:nvSpPr>
          <p:spPr>
            <a:xfrm>
              <a:off x="3122678" y="3173323"/>
              <a:ext cx="530" cy="450"/>
            </a:xfrm>
            <a:custGeom>
              <a:avLst/>
              <a:gdLst/>
              <a:ahLst/>
              <a:cxnLst/>
              <a:rect l="l" t="t" r="r" b="b"/>
              <a:pathLst>
                <a:path w="41" h="42" extrusionOk="0">
                  <a:moveTo>
                    <a:pt x="31" y="1"/>
                  </a:moveTo>
                  <a:cubicBezTo>
                    <a:pt x="29" y="1"/>
                    <a:pt x="25" y="3"/>
                    <a:pt x="19" y="7"/>
                  </a:cubicBezTo>
                  <a:cubicBezTo>
                    <a:pt x="19" y="15"/>
                    <a:pt x="10" y="24"/>
                    <a:pt x="1" y="33"/>
                  </a:cubicBezTo>
                  <a:lnTo>
                    <a:pt x="19" y="42"/>
                  </a:lnTo>
                  <a:cubicBezTo>
                    <a:pt x="32" y="21"/>
                    <a:pt x="41" y="1"/>
                    <a:pt x="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2" name="Google Shape;7152;p29"/>
            <p:cNvSpPr/>
            <p:nvPr/>
          </p:nvSpPr>
          <p:spPr>
            <a:xfrm>
              <a:off x="3126565" y="3170246"/>
              <a:ext cx="801" cy="772"/>
            </a:xfrm>
            <a:custGeom>
              <a:avLst/>
              <a:gdLst/>
              <a:ahLst/>
              <a:cxnLst/>
              <a:rect l="l" t="t" r="r" b="b"/>
              <a:pathLst>
                <a:path w="62" h="72" extrusionOk="0">
                  <a:moveTo>
                    <a:pt x="54" y="1"/>
                  </a:moveTo>
                  <a:cubicBezTo>
                    <a:pt x="33" y="1"/>
                    <a:pt x="24" y="32"/>
                    <a:pt x="0" y="64"/>
                  </a:cubicBezTo>
                  <a:lnTo>
                    <a:pt x="9" y="64"/>
                  </a:lnTo>
                  <a:cubicBezTo>
                    <a:pt x="14" y="70"/>
                    <a:pt x="19" y="72"/>
                    <a:pt x="23" y="72"/>
                  </a:cubicBezTo>
                  <a:cubicBezTo>
                    <a:pt x="39" y="72"/>
                    <a:pt x="48" y="37"/>
                    <a:pt x="62" y="2"/>
                  </a:cubicBezTo>
                  <a:cubicBezTo>
                    <a:pt x="59" y="1"/>
                    <a:pt x="57" y="1"/>
                    <a:pt x="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3" name="Google Shape;7153;p29"/>
            <p:cNvSpPr/>
            <p:nvPr/>
          </p:nvSpPr>
          <p:spPr>
            <a:xfrm>
              <a:off x="3126216" y="3171018"/>
              <a:ext cx="362" cy="407"/>
            </a:xfrm>
            <a:custGeom>
              <a:avLst/>
              <a:gdLst/>
              <a:ahLst/>
              <a:cxnLst/>
              <a:rect l="l" t="t" r="r" b="b"/>
              <a:pathLst>
                <a:path w="28" h="38" extrusionOk="0">
                  <a:moveTo>
                    <a:pt x="27" y="1"/>
                  </a:moveTo>
                  <a:lnTo>
                    <a:pt x="27" y="1"/>
                  </a:lnTo>
                  <a:cubicBezTo>
                    <a:pt x="18" y="10"/>
                    <a:pt x="9" y="27"/>
                    <a:pt x="1" y="36"/>
                  </a:cubicBezTo>
                  <a:cubicBezTo>
                    <a:pt x="2" y="37"/>
                    <a:pt x="3" y="38"/>
                    <a:pt x="4" y="38"/>
                  </a:cubicBezTo>
                  <a:cubicBezTo>
                    <a:pt x="12" y="38"/>
                    <a:pt x="19" y="16"/>
                    <a:pt x="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4" name="Google Shape;7154;p29"/>
            <p:cNvSpPr/>
            <p:nvPr/>
          </p:nvSpPr>
          <p:spPr>
            <a:xfrm>
              <a:off x="3130439" y="3166289"/>
              <a:ext cx="607" cy="793"/>
            </a:xfrm>
            <a:custGeom>
              <a:avLst/>
              <a:gdLst/>
              <a:ahLst/>
              <a:cxnLst/>
              <a:rect l="l" t="t" r="r" b="b"/>
              <a:pathLst>
                <a:path w="47" h="74" extrusionOk="0">
                  <a:moveTo>
                    <a:pt x="34" y="0"/>
                  </a:moveTo>
                  <a:cubicBezTo>
                    <a:pt x="30" y="0"/>
                    <a:pt x="24" y="10"/>
                    <a:pt x="18" y="36"/>
                  </a:cubicBezTo>
                  <a:cubicBezTo>
                    <a:pt x="0" y="53"/>
                    <a:pt x="44" y="62"/>
                    <a:pt x="27" y="71"/>
                  </a:cubicBezTo>
                  <a:cubicBezTo>
                    <a:pt x="29" y="73"/>
                    <a:pt x="31" y="74"/>
                    <a:pt x="32" y="74"/>
                  </a:cubicBezTo>
                  <a:cubicBezTo>
                    <a:pt x="47" y="74"/>
                    <a:pt x="45" y="0"/>
                    <a:pt x="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5" name="Google Shape;7155;p29"/>
            <p:cNvSpPr/>
            <p:nvPr/>
          </p:nvSpPr>
          <p:spPr>
            <a:xfrm>
              <a:off x="3126100" y="3169796"/>
              <a:ext cx="478" cy="386"/>
            </a:xfrm>
            <a:custGeom>
              <a:avLst/>
              <a:gdLst/>
              <a:ahLst/>
              <a:cxnLst/>
              <a:rect l="l" t="t" r="r" b="b"/>
              <a:pathLst>
                <a:path w="37" h="36" extrusionOk="0">
                  <a:moveTo>
                    <a:pt x="27" y="0"/>
                  </a:moveTo>
                  <a:lnTo>
                    <a:pt x="1" y="27"/>
                  </a:lnTo>
                  <a:lnTo>
                    <a:pt x="36" y="35"/>
                  </a:lnTo>
                  <a:lnTo>
                    <a:pt x="2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6" name="Google Shape;7156;p29"/>
            <p:cNvSpPr/>
            <p:nvPr/>
          </p:nvSpPr>
          <p:spPr>
            <a:xfrm>
              <a:off x="3127934" y="3167329"/>
              <a:ext cx="568" cy="772"/>
            </a:xfrm>
            <a:custGeom>
              <a:avLst/>
              <a:gdLst/>
              <a:ahLst/>
              <a:cxnLst/>
              <a:rect l="l" t="t" r="r" b="b"/>
              <a:pathLst>
                <a:path w="44" h="72" extrusionOk="0">
                  <a:moveTo>
                    <a:pt x="35" y="0"/>
                  </a:moveTo>
                  <a:lnTo>
                    <a:pt x="0" y="53"/>
                  </a:lnTo>
                  <a:cubicBezTo>
                    <a:pt x="6" y="53"/>
                    <a:pt x="8" y="57"/>
                    <a:pt x="6" y="62"/>
                  </a:cubicBezTo>
                  <a:lnTo>
                    <a:pt x="6" y="62"/>
                  </a:lnTo>
                  <a:cubicBezTo>
                    <a:pt x="23" y="35"/>
                    <a:pt x="43" y="0"/>
                    <a:pt x="35" y="0"/>
                  </a:cubicBezTo>
                  <a:close/>
                  <a:moveTo>
                    <a:pt x="6" y="62"/>
                  </a:moveTo>
                  <a:lnTo>
                    <a:pt x="6" y="62"/>
                  </a:lnTo>
                  <a:cubicBezTo>
                    <a:pt x="4" y="65"/>
                    <a:pt x="2" y="68"/>
                    <a:pt x="0" y="71"/>
                  </a:cubicBezTo>
                  <a:cubicBezTo>
                    <a:pt x="3" y="68"/>
                    <a:pt x="5" y="64"/>
                    <a:pt x="6" y="6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7" name="Google Shape;7157;p29"/>
            <p:cNvSpPr/>
            <p:nvPr/>
          </p:nvSpPr>
          <p:spPr>
            <a:xfrm>
              <a:off x="3127701" y="3168091"/>
              <a:ext cx="245" cy="579"/>
            </a:xfrm>
            <a:custGeom>
              <a:avLst/>
              <a:gdLst/>
              <a:ahLst/>
              <a:cxnLst/>
              <a:rect l="l" t="t" r="r" b="b"/>
              <a:pathLst>
                <a:path w="19" h="54" extrusionOk="0">
                  <a:moveTo>
                    <a:pt x="18" y="0"/>
                  </a:moveTo>
                  <a:lnTo>
                    <a:pt x="18" y="0"/>
                  </a:lnTo>
                  <a:cubicBezTo>
                    <a:pt x="9" y="18"/>
                    <a:pt x="0" y="35"/>
                    <a:pt x="0" y="53"/>
                  </a:cubicBezTo>
                  <a:cubicBezTo>
                    <a:pt x="9" y="44"/>
                    <a:pt x="18" y="18"/>
                    <a:pt x="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8" name="Google Shape;7158;p29"/>
            <p:cNvSpPr/>
            <p:nvPr/>
          </p:nvSpPr>
          <p:spPr>
            <a:xfrm>
              <a:off x="3126565" y="3168745"/>
              <a:ext cx="581" cy="493"/>
            </a:xfrm>
            <a:custGeom>
              <a:avLst/>
              <a:gdLst/>
              <a:ahLst/>
              <a:cxnLst/>
              <a:rect l="l" t="t" r="r" b="b"/>
              <a:pathLst>
                <a:path w="45" h="46" extrusionOk="0">
                  <a:moveTo>
                    <a:pt x="44" y="1"/>
                  </a:moveTo>
                  <a:lnTo>
                    <a:pt x="0" y="45"/>
                  </a:lnTo>
                  <a:lnTo>
                    <a:pt x="18" y="36"/>
                  </a:lnTo>
                  <a:lnTo>
                    <a:pt x="4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9" name="Google Shape;7159;p29"/>
            <p:cNvSpPr/>
            <p:nvPr/>
          </p:nvSpPr>
          <p:spPr>
            <a:xfrm>
              <a:off x="3131123" y="3159727"/>
              <a:ext cx="232" cy="815"/>
            </a:xfrm>
            <a:custGeom>
              <a:avLst/>
              <a:gdLst/>
              <a:ahLst/>
              <a:cxnLst/>
              <a:rect l="l" t="t" r="r" b="b"/>
              <a:pathLst>
                <a:path w="18" h="76" extrusionOk="0">
                  <a:moveTo>
                    <a:pt x="13" y="1"/>
                  </a:moveTo>
                  <a:cubicBezTo>
                    <a:pt x="6" y="1"/>
                    <a:pt x="0" y="17"/>
                    <a:pt x="0" y="38"/>
                  </a:cubicBezTo>
                  <a:cubicBezTo>
                    <a:pt x="0" y="54"/>
                    <a:pt x="0" y="75"/>
                    <a:pt x="12" y="75"/>
                  </a:cubicBezTo>
                  <a:cubicBezTo>
                    <a:pt x="13" y="75"/>
                    <a:pt x="16" y="75"/>
                    <a:pt x="18" y="74"/>
                  </a:cubicBezTo>
                  <a:lnTo>
                    <a:pt x="18" y="3"/>
                  </a:lnTo>
                  <a:cubicBezTo>
                    <a:pt x="16" y="1"/>
                    <a:pt x="15" y="1"/>
                    <a:pt x="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0" name="Google Shape;7160;p29"/>
            <p:cNvSpPr/>
            <p:nvPr/>
          </p:nvSpPr>
          <p:spPr>
            <a:xfrm>
              <a:off x="3129406" y="3162021"/>
              <a:ext cx="581" cy="397"/>
            </a:xfrm>
            <a:custGeom>
              <a:avLst/>
              <a:gdLst/>
              <a:ahLst/>
              <a:cxnLst/>
              <a:rect l="l" t="t" r="r" b="b"/>
              <a:pathLst>
                <a:path w="45" h="37" extrusionOk="0">
                  <a:moveTo>
                    <a:pt x="1" y="1"/>
                  </a:moveTo>
                  <a:lnTo>
                    <a:pt x="10" y="36"/>
                  </a:lnTo>
                  <a:cubicBezTo>
                    <a:pt x="27" y="27"/>
                    <a:pt x="27" y="27"/>
                    <a:pt x="45" y="19"/>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1" name="Google Shape;7161;p29"/>
            <p:cNvSpPr/>
            <p:nvPr/>
          </p:nvSpPr>
          <p:spPr>
            <a:xfrm>
              <a:off x="3129638" y="3159834"/>
              <a:ext cx="465" cy="826"/>
            </a:xfrm>
            <a:custGeom>
              <a:avLst/>
              <a:gdLst/>
              <a:ahLst/>
              <a:cxnLst/>
              <a:rect l="l" t="t" r="r" b="b"/>
              <a:pathLst>
                <a:path w="36" h="77" extrusionOk="0">
                  <a:moveTo>
                    <a:pt x="13" y="0"/>
                  </a:moveTo>
                  <a:cubicBezTo>
                    <a:pt x="10" y="0"/>
                    <a:pt x="6" y="10"/>
                    <a:pt x="0" y="37"/>
                  </a:cubicBezTo>
                  <a:cubicBezTo>
                    <a:pt x="13" y="43"/>
                    <a:pt x="12" y="76"/>
                    <a:pt x="20" y="76"/>
                  </a:cubicBezTo>
                  <a:cubicBezTo>
                    <a:pt x="23" y="76"/>
                    <a:pt x="28" y="70"/>
                    <a:pt x="36" y="55"/>
                  </a:cubicBezTo>
                  <a:cubicBezTo>
                    <a:pt x="24" y="49"/>
                    <a:pt x="20" y="0"/>
                    <a:pt x="1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2" name="Google Shape;7162;p29"/>
            <p:cNvSpPr/>
            <p:nvPr/>
          </p:nvSpPr>
          <p:spPr>
            <a:xfrm>
              <a:off x="3130555" y="3149722"/>
              <a:ext cx="917" cy="97"/>
            </a:xfrm>
            <a:custGeom>
              <a:avLst/>
              <a:gdLst/>
              <a:ahLst/>
              <a:cxnLst/>
              <a:rect l="l" t="t" r="r" b="b"/>
              <a:pathLst>
                <a:path w="71" h="9" extrusionOk="0">
                  <a:moveTo>
                    <a:pt x="0" y="0"/>
                  </a:moveTo>
                  <a:lnTo>
                    <a:pt x="9" y="9"/>
                  </a:lnTo>
                  <a:lnTo>
                    <a:pt x="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3" name="Google Shape;7163;p29"/>
            <p:cNvSpPr/>
            <p:nvPr/>
          </p:nvSpPr>
          <p:spPr>
            <a:xfrm>
              <a:off x="3124395" y="3141562"/>
              <a:ext cx="969" cy="890"/>
            </a:xfrm>
            <a:custGeom>
              <a:avLst/>
              <a:gdLst/>
              <a:ahLst/>
              <a:cxnLst/>
              <a:rect l="l" t="t" r="r" b="b"/>
              <a:pathLst>
                <a:path w="75" h="83" extrusionOk="0">
                  <a:moveTo>
                    <a:pt x="23" y="0"/>
                  </a:moveTo>
                  <a:cubicBezTo>
                    <a:pt x="17" y="0"/>
                    <a:pt x="10" y="6"/>
                    <a:pt x="0" y="19"/>
                  </a:cubicBezTo>
                  <a:cubicBezTo>
                    <a:pt x="11" y="52"/>
                    <a:pt x="20" y="58"/>
                    <a:pt x="29" y="58"/>
                  </a:cubicBezTo>
                  <a:cubicBezTo>
                    <a:pt x="34" y="58"/>
                    <a:pt x="39" y="55"/>
                    <a:pt x="43" y="55"/>
                  </a:cubicBezTo>
                  <a:cubicBezTo>
                    <a:pt x="50" y="55"/>
                    <a:pt x="56" y="60"/>
                    <a:pt x="62" y="81"/>
                  </a:cubicBezTo>
                  <a:cubicBezTo>
                    <a:pt x="63" y="82"/>
                    <a:pt x="64" y="82"/>
                    <a:pt x="65" y="82"/>
                  </a:cubicBezTo>
                  <a:cubicBezTo>
                    <a:pt x="75" y="82"/>
                    <a:pt x="50" y="36"/>
                    <a:pt x="66" y="36"/>
                  </a:cubicBezTo>
                  <a:cubicBezTo>
                    <a:pt x="68" y="36"/>
                    <a:pt x="69" y="36"/>
                    <a:pt x="71" y="37"/>
                  </a:cubicBezTo>
                  <a:cubicBezTo>
                    <a:pt x="44" y="15"/>
                    <a:pt x="33" y="0"/>
                    <a:pt x="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4" name="Google Shape;7164;p29"/>
            <p:cNvSpPr/>
            <p:nvPr/>
          </p:nvSpPr>
          <p:spPr>
            <a:xfrm>
              <a:off x="3125299" y="3141958"/>
              <a:ext cx="245" cy="193"/>
            </a:xfrm>
            <a:custGeom>
              <a:avLst/>
              <a:gdLst/>
              <a:ahLst/>
              <a:cxnLst/>
              <a:rect l="l" t="t" r="r" b="b"/>
              <a:pathLst>
                <a:path w="19" h="18" extrusionOk="0">
                  <a:moveTo>
                    <a:pt x="1" y="0"/>
                  </a:moveTo>
                  <a:cubicBezTo>
                    <a:pt x="1" y="9"/>
                    <a:pt x="10" y="9"/>
                    <a:pt x="19" y="18"/>
                  </a:cubicBezTo>
                  <a:cubicBezTo>
                    <a:pt x="10" y="9"/>
                    <a:pt x="1" y="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5" name="Google Shape;7165;p29"/>
            <p:cNvSpPr/>
            <p:nvPr/>
          </p:nvSpPr>
          <p:spPr>
            <a:xfrm>
              <a:off x="3097483" y="3183618"/>
              <a:ext cx="697" cy="193"/>
            </a:xfrm>
            <a:custGeom>
              <a:avLst/>
              <a:gdLst/>
              <a:ahLst/>
              <a:cxnLst/>
              <a:rect l="l" t="t" r="r" b="b"/>
              <a:pathLst>
                <a:path w="54" h="18" extrusionOk="0">
                  <a:moveTo>
                    <a:pt x="0" y="0"/>
                  </a:moveTo>
                  <a:lnTo>
                    <a:pt x="53" y="18"/>
                  </a:lnTo>
                  <a:lnTo>
                    <a:pt x="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6" name="Google Shape;7166;p29"/>
            <p:cNvSpPr/>
            <p:nvPr/>
          </p:nvSpPr>
          <p:spPr>
            <a:xfrm>
              <a:off x="3098852" y="3183146"/>
              <a:ext cx="581" cy="483"/>
            </a:xfrm>
            <a:custGeom>
              <a:avLst/>
              <a:gdLst/>
              <a:ahLst/>
              <a:cxnLst/>
              <a:rect l="l" t="t" r="r" b="b"/>
              <a:pathLst>
                <a:path w="45" h="45" extrusionOk="0">
                  <a:moveTo>
                    <a:pt x="0" y="0"/>
                  </a:moveTo>
                  <a:lnTo>
                    <a:pt x="9" y="44"/>
                  </a:lnTo>
                  <a:lnTo>
                    <a:pt x="45" y="9"/>
                  </a:lnTo>
                  <a:cubicBezTo>
                    <a:pt x="36" y="9"/>
                    <a:pt x="27" y="11"/>
                    <a:pt x="19" y="11"/>
                  </a:cubicBezTo>
                  <a:cubicBezTo>
                    <a:pt x="11" y="11"/>
                    <a:pt x="5" y="9"/>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7" name="Google Shape;7167;p29"/>
            <p:cNvSpPr/>
            <p:nvPr/>
          </p:nvSpPr>
          <p:spPr>
            <a:xfrm>
              <a:off x="3090871" y="3131847"/>
              <a:ext cx="581" cy="172"/>
            </a:xfrm>
            <a:custGeom>
              <a:avLst/>
              <a:gdLst/>
              <a:ahLst/>
              <a:cxnLst/>
              <a:rect l="l" t="t" r="r" b="b"/>
              <a:pathLst>
                <a:path w="45" h="16" extrusionOk="0">
                  <a:moveTo>
                    <a:pt x="26" y="0"/>
                  </a:moveTo>
                  <a:cubicBezTo>
                    <a:pt x="18" y="0"/>
                    <a:pt x="9" y="3"/>
                    <a:pt x="0" y="7"/>
                  </a:cubicBezTo>
                  <a:lnTo>
                    <a:pt x="45" y="16"/>
                  </a:lnTo>
                  <a:lnTo>
                    <a:pt x="45" y="7"/>
                  </a:lnTo>
                  <a:cubicBezTo>
                    <a:pt x="40" y="3"/>
                    <a:pt x="33" y="0"/>
                    <a:pt x="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8" name="Google Shape;7168;p29"/>
            <p:cNvSpPr/>
            <p:nvPr/>
          </p:nvSpPr>
          <p:spPr>
            <a:xfrm>
              <a:off x="3083342" y="3134281"/>
              <a:ext cx="465" cy="300"/>
            </a:xfrm>
            <a:custGeom>
              <a:avLst/>
              <a:gdLst/>
              <a:ahLst/>
              <a:cxnLst/>
              <a:rect l="l" t="t" r="r" b="b"/>
              <a:pathLst>
                <a:path w="36" h="28" extrusionOk="0">
                  <a:moveTo>
                    <a:pt x="1" y="1"/>
                  </a:moveTo>
                  <a:lnTo>
                    <a:pt x="27" y="27"/>
                  </a:lnTo>
                  <a:lnTo>
                    <a:pt x="36" y="19"/>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9" name="Google Shape;7169;p29"/>
            <p:cNvSpPr/>
            <p:nvPr/>
          </p:nvSpPr>
          <p:spPr>
            <a:xfrm>
              <a:off x="3078254" y="3137980"/>
              <a:ext cx="994" cy="579"/>
            </a:xfrm>
            <a:custGeom>
              <a:avLst/>
              <a:gdLst/>
              <a:ahLst/>
              <a:cxnLst/>
              <a:rect l="l" t="t" r="r" b="b"/>
              <a:pathLst>
                <a:path w="77" h="54" extrusionOk="0">
                  <a:moveTo>
                    <a:pt x="77" y="0"/>
                  </a:moveTo>
                  <a:lnTo>
                    <a:pt x="77" y="0"/>
                  </a:lnTo>
                  <a:cubicBezTo>
                    <a:pt x="74" y="3"/>
                    <a:pt x="71" y="6"/>
                    <a:pt x="68" y="10"/>
                  </a:cubicBezTo>
                  <a:lnTo>
                    <a:pt x="68" y="10"/>
                  </a:lnTo>
                  <a:cubicBezTo>
                    <a:pt x="71" y="7"/>
                    <a:pt x="74" y="4"/>
                    <a:pt x="77" y="0"/>
                  </a:cubicBezTo>
                  <a:close/>
                  <a:moveTo>
                    <a:pt x="68" y="10"/>
                  </a:moveTo>
                  <a:cubicBezTo>
                    <a:pt x="41" y="34"/>
                    <a:pt x="1" y="29"/>
                    <a:pt x="33" y="53"/>
                  </a:cubicBezTo>
                  <a:cubicBezTo>
                    <a:pt x="47" y="39"/>
                    <a:pt x="56" y="24"/>
                    <a:pt x="68" y="1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70" name="Google Shape;7170;p29"/>
          <p:cNvGrpSpPr/>
          <p:nvPr/>
        </p:nvGrpSpPr>
        <p:grpSpPr>
          <a:xfrm>
            <a:off x="687750" y="4031700"/>
            <a:ext cx="395315" cy="324950"/>
            <a:chOff x="3105146" y="3154133"/>
            <a:chExt cx="68656" cy="56435"/>
          </a:xfrm>
        </p:grpSpPr>
        <p:sp>
          <p:nvSpPr>
            <p:cNvPr id="7171" name="Google Shape;7171;p29"/>
            <p:cNvSpPr/>
            <p:nvPr/>
          </p:nvSpPr>
          <p:spPr>
            <a:xfrm>
              <a:off x="3106967" y="3155162"/>
              <a:ext cx="64330" cy="53323"/>
            </a:xfrm>
            <a:custGeom>
              <a:avLst/>
              <a:gdLst/>
              <a:ahLst/>
              <a:cxnLst/>
              <a:rect l="l" t="t" r="r" b="b"/>
              <a:pathLst>
                <a:path w="4981" h="4973" extrusionOk="0">
                  <a:moveTo>
                    <a:pt x="2491" y="787"/>
                  </a:moveTo>
                  <a:cubicBezTo>
                    <a:pt x="3427" y="787"/>
                    <a:pt x="4195" y="1546"/>
                    <a:pt x="4195" y="2491"/>
                  </a:cubicBezTo>
                  <a:cubicBezTo>
                    <a:pt x="4195" y="3427"/>
                    <a:pt x="3427" y="4186"/>
                    <a:pt x="2491" y="4186"/>
                  </a:cubicBezTo>
                  <a:cubicBezTo>
                    <a:pt x="1555" y="4186"/>
                    <a:pt x="786" y="3427"/>
                    <a:pt x="786" y="2491"/>
                  </a:cubicBezTo>
                  <a:cubicBezTo>
                    <a:pt x="786" y="1546"/>
                    <a:pt x="1555" y="787"/>
                    <a:pt x="2491" y="787"/>
                  </a:cubicBezTo>
                  <a:close/>
                  <a:moveTo>
                    <a:pt x="2491" y="1"/>
                  </a:moveTo>
                  <a:cubicBezTo>
                    <a:pt x="1113" y="1"/>
                    <a:pt x="1" y="1113"/>
                    <a:pt x="1" y="2491"/>
                  </a:cubicBezTo>
                  <a:cubicBezTo>
                    <a:pt x="1" y="3860"/>
                    <a:pt x="1113" y="4972"/>
                    <a:pt x="2491" y="4972"/>
                  </a:cubicBezTo>
                  <a:cubicBezTo>
                    <a:pt x="3859" y="4972"/>
                    <a:pt x="4972" y="3860"/>
                    <a:pt x="4981" y="2491"/>
                  </a:cubicBezTo>
                  <a:cubicBezTo>
                    <a:pt x="4981" y="1113"/>
                    <a:pt x="3859" y="1"/>
                    <a:pt x="24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2" name="Google Shape;7172;p29"/>
            <p:cNvSpPr/>
            <p:nvPr/>
          </p:nvSpPr>
          <p:spPr>
            <a:xfrm>
              <a:off x="3106967" y="3155162"/>
              <a:ext cx="64330" cy="53323"/>
            </a:xfrm>
            <a:custGeom>
              <a:avLst/>
              <a:gdLst/>
              <a:ahLst/>
              <a:cxnLst/>
              <a:rect l="l" t="t" r="r" b="b"/>
              <a:pathLst>
                <a:path w="4981" h="4973" extrusionOk="0">
                  <a:moveTo>
                    <a:pt x="2491" y="787"/>
                  </a:moveTo>
                  <a:cubicBezTo>
                    <a:pt x="3427" y="787"/>
                    <a:pt x="4195" y="1546"/>
                    <a:pt x="4195" y="2491"/>
                  </a:cubicBezTo>
                  <a:cubicBezTo>
                    <a:pt x="4195" y="3427"/>
                    <a:pt x="3427" y="4186"/>
                    <a:pt x="2491" y="4186"/>
                  </a:cubicBezTo>
                  <a:cubicBezTo>
                    <a:pt x="1555" y="4186"/>
                    <a:pt x="786" y="3427"/>
                    <a:pt x="786" y="2491"/>
                  </a:cubicBezTo>
                  <a:cubicBezTo>
                    <a:pt x="786" y="1546"/>
                    <a:pt x="1555" y="787"/>
                    <a:pt x="2491" y="787"/>
                  </a:cubicBezTo>
                  <a:close/>
                  <a:moveTo>
                    <a:pt x="2491" y="1"/>
                  </a:moveTo>
                  <a:cubicBezTo>
                    <a:pt x="1113" y="1"/>
                    <a:pt x="1" y="1113"/>
                    <a:pt x="1" y="2491"/>
                  </a:cubicBezTo>
                  <a:cubicBezTo>
                    <a:pt x="1" y="3860"/>
                    <a:pt x="1113" y="4972"/>
                    <a:pt x="2491" y="4972"/>
                  </a:cubicBezTo>
                  <a:cubicBezTo>
                    <a:pt x="3859" y="4972"/>
                    <a:pt x="4972" y="3860"/>
                    <a:pt x="4981" y="2491"/>
                  </a:cubicBezTo>
                  <a:cubicBezTo>
                    <a:pt x="4981" y="1113"/>
                    <a:pt x="3859" y="1"/>
                    <a:pt x="24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3" name="Google Shape;7173;p29"/>
            <p:cNvSpPr/>
            <p:nvPr/>
          </p:nvSpPr>
          <p:spPr>
            <a:xfrm>
              <a:off x="3139032" y="3165285"/>
              <a:ext cx="413" cy="311"/>
            </a:xfrm>
            <a:custGeom>
              <a:avLst/>
              <a:gdLst/>
              <a:ahLst/>
              <a:cxnLst/>
              <a:rect l="l" t="t" r="r" b="b"/>
              <a:pathLst>
                <a:path w="32" h="29" extrusionOk="0">
                  <a:moveTo>
                    <a:pt x="11" y="0"/>
                  </a:moveTo>
                  <a:cubicBezTo>
                    <a:pt x="1" y="0"/>
                    <a:pt x="8" y="28"/>
                    <a:pt x="8" y="28"/>
                  </a:cubicBezTo>
                  <a:cubicBezTo>
                    <a:pt x="31" y="28"/>
                    <a:pt x="20" y="0"/>
                    <a:pt x="17" y="0"/>
                  </a:cubicBezTo>
                  <a:cubicBezTo>
                    <a:pt x="17" y="0"/>
                    <a:pt x="16" y="1"/>
                    <a:pt x="16" y="2"/>
                  </a:cubicBezTo>
                  <a:cubicBezTo>
                    <a:pt x="14" y="1"/>
                    <a:pt x="13" y="0"/>
                    <a:pt x="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4" name="Google Shape;7174;p29"/>
            <p:cNvSpPr/>
            <p:nvPr/>
          </p:nvSpPr>
          <p:spPr>
            <a:xfrm>
              <a:off x="3142312" y="3164727"/>
              <a:ext cx="581" cy="204"/>
            </a:xfrm>
            <a:custGeom>
              <a:avLst/>
              <a:gdLst/>
              <a:ahLst/>
              <a:cxnLst/>
              <a:rect l="l" t="t" r="r" b="b"/>
              <a:pathLst>
                <a:path w="45" h="19" extrusionOk="0">
                  <a:moveTo>
                    <a:pt x="45" y="1"/>
                  </a:moveTo>
                  <a:lnTo>
                    <a:pt x="10" y="10"/>
                  </a:lnTo>
                  <a:lnTo>
                    <a:pt x="1" y="18"/>
                  </a:lnTo>
                  <a:lnTo>
                    <a:pt x="1" y="18"/>
                  </a:lnTo>
                  <a:lnTo>
                    <a:pt x="4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5" name="Google Shape;7175;p29"/>
            <p:cNvSpPr/>
            <p:nvPr/>
          </p:nvSpPr>
          <p:spPr>
            <a:xfrm>
              <a:off x="3143345" y="3164823"/>
              <a:ext cx="1950" cy="579"/>
            </a:xfrm>
            <a:custGeom>
              <a:avLst/>
              <a:gdLst/>
              <a:ahLst/>
              <a:cxnLst/>
              <a:rect l="l" t="t" r="r" b="b"/>
              <a:pathLst>
                <a:path w="151" h="54" extrusionOk="0">
                  <a:moveTo>
                    <a:pt x="27" y="1"/>
                  </a:moveTo>
                  <a:lnTo>
                    <a:pt x="0" y="36"/>
                  </a:lnTo>
                  <a:cubicBezTo>
                    <a:pt x="53" y="45"/>
                    <a:pt x="124" y="36"/>
                    <a:pt x="150" y="54"/>
                  </a:cubicBezTo>
                  <a:cubicBezTo>
                    <a:pt x="147" y="30"/>
                    <a:pt x="131" y="26"/>
                    <a:pt x="111" y="26"/>
                  </a:cubicBezTo>
                  <a:cubicBezTo>
                    <a:pt x="99" y="26"/>
                    <a:pt x="85" y="28"/>
                    <a:pt x="72" y="28"/>
                  </a:cubicBezTo>
                  <a:cubicBezTo>
                    <a:pt x="58" y="28"/>
                    <a:pt x="46" y="26"/>
                    <a:pt x="36" y="18"/>
                  </a:cubicBezTo>
                  <a:lnTo>
                    <a:pt x="2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6" name="Google Shape;7176;p29"/>
            <p:cNvSpPr/>
            <p:nvPr/>
          </p:nvSpPr>
          <p:spPr>
            <a:xfrm>
              <a:off x="3145966" y="3166721"/>
              <a:ext cx="452" cy="97"/>
            </a:xfrm>
            <a:custGeom>
              <a:avLst/>
              <a:gdLst/>
              <a:ahLst/>
              <a:cxnLst/>
              <a:rect l="l" t="t" r="r" b="b"/>
              <a:pathLst>
                <a:path w="35" h="9" extrusionOk="0">
                  <a:moveTo>
                    <a:pt x="0" y="0"/>
                  </a:moveTo>
                  <a:cubicBezTo>
                    <a:pt x="4" y="1"/>
                    <a:pt x="7" y="1"/>
                    <a:pt x="9" y="1"/>
                  </a:cubicBezTo>
                  <a:lnTo>
                    <a:pt x="9" y="1"/>
                  </a:lnTo>
                  <a:cubicBezTo>
                    <a:pt x="9" y="1"/>
                    <a:pt x="9" y="1"/>
                    <a:pt x="9" y="0"/>
                  </a:cubicBezTo>
                  <a:close/>
                  <a:moveTo>
                    <a:pt x="32" y="1"/>
                  </a:moveTo>
                  <a:cubicBezTo>
                    <a:pt x="31" y="1"/>
                    <a:pt x="30" y="1"/>
                    <a:pt x="29" y="3"/>
                  </a:cubicBezTo>
                  <a:lnTo>
                    <a:pt x="29" y="3"/>
                  </a:lnTo>
                  <a:cubicBezTo>
                    <a:pt x="34" y="2"/>
                    <a:pt x="34" y="1"/>
                    <a:pt x="32" y="1"/>
                  </a:cubicBezTo>
                  <a:close/>
                  <a:moveTo>
                    <a:pt x="9" y="1"/>
                  </a:moveTo>
                  <a:cubicBezTo>
                    <a:pt x="10" y="9"/>
                    <a:pt x="19" y="9"/>
                    <a:pt x="27" y="9"/>
                  </a:cubicBezTo>
                  <a:cubicBezTo>
                    <a:pt x="27" y="6"/>
                    <a:pt x="28" y="4"/>
                    <a:pt x="29" y="3"/>
                  </a:cubicBezTo>
                  <a:lnTo>
                    <a:pt x="29" y="3"/>
                  </a:lnTo>
                  <a:cubicBezTo>
                    <a:pt x="28" y="3"/>
                    <a:pt x="27" y="3"/>
                    <a:pt x="25" y="3"/>
                  </a:cubicBezTo>
                  <a:cubicBezTo>
                    <a:pt x="22" y="3"/>
                    <a:pt x="16" y="2"/>
                    <a:pt x="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7" name="Google Shape;7177;p29"/>
            <p:cNvSpPr/>
            <p:nvPr/>
          </p:nvSpPr>
          <p:spPr>
            <a:xfrm>
              <a:off x="3145850" y="3166721"/>
              <a:ext cx="284" cy="129"/>
            </a:xfrm>
            <a:custGeom>
              <a:avLst/>
              <a:gdLst/>
              <a:ahLst/>
              <a:cxnLst/>
              <a:rect l="l" t="t" r="r" b="b"/>
              <a:pathLst>
                <a:path w="22" h="12" extrusionOk="0">
                  <a:moveTo>
                    <a:pt x="18" y="0"/>
                  </a:moveTo>
                  <a:cubicBezTo>
                    <a:pt x="1" y="0"/>
                    <a:pt x="10" y="12"/>
                    <a:pt x="16" y="12"/>
                  </a:cubicBezTo>
                  <a:cubicBezTo>
                    <a:pt x="19" y="12"/>
                    <a:pt x="21" y="9"/>
                    <a:pt x="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8" name="Google Shape;7178;p29"/>
            <p:cNvSpPr/>
            <p:nvPr/>
          </p:nvSpPr>
          <p:spPr>
            <a:xfrm>
              <a:off x="3146883" y="3167097"/>
              <a:ext cx="568" cy="332"/>
            </a:xfrm>
            <a:custGeom>
              <a:avLst/>
              <a:gdLst/>
              <a:ahLst/>
              <a:cxnLst/>
              <a:rect l="l" t="t" r="r" b="b"/>
              <a:pathLst>
                <a:path w="44" h="31" extrusionOk="0">
                  <a:moveTo>
                    <a:pt x="0" y="0"/>
                  </a:moveTo>
                  <a:cubicBezTo>
                    <a:pt x="0" y="9"/>
                    <a:pt x="27" y="27"/>
                    <a:pt x="18" y="27"/>
                  </a:cubicBezTo>
                  <a:cubicBezTo>
                    <a:pt x="24" y="29"/>
                    <a:pt x="29" y="30"/>
                    <a:pt x="33" y="30"/>
                  </a:cubicBezTo>
                  <a:cubicBezTo>
                    <a:pt x="44" y="30"/>
                    <a:pt x="42" y="20"/>
                    <a:pt x="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9" name="Google Shape;7179;p29"/>
            <p:cNvSpPr/>
            <p:nvPr/>
          </p:nvSpPr>
          <p:spPr>
            <a:xfrm>
              <a:off x="3147671" y="3166904"/>
              <a:ext cx="245" cy="54"/>
            </a:xfrm>
            <a:custGeom>
              <a:avLst/>
              <a:gdLst/>
              <a:ahLst/>
              <a:cxnLst/>
              <a:rect l="l" t="t" r="r" b="b"/>
              <a:pathLst>
                <a:path w="19" h="5" extrusionOk="0">
                  <a:moveTo>
                    <a:pt x="1" y="1"/>
                  </a:moveTo>
                  <a:cubicBezTo>
                    <a:pt x="1" y="1"/>
                    <a:pt x="1" y="5"/>
                    <a:pt x="6" y="5"/>
                  </a:cubicBezTo>
                  <a:cubicBezTo>
                    <a:pt x="9" y="5"/>
                    <a:pt x="13" y="4"/>
                    <a:pt x="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0" name="Google Shape;7180;p29"/>
            <p:cNvSpPr/>
            <p:nvPr/>
          </p:nvSpPr>
          <p:spPr>
            <a:xfrm>
              <a:off x="3147103" y="3166754"/>
              <a:ext cx="581" cy="161"/>
            </a:xfrm>
            <a:custGeom>
              <a:avLst/>
              <a:gdLst/>
              <a:ahLst/>
              <a:cxnLst/>
              <a:rect l="l" t="t" r="r" b="b"/>
              <a:pathLst>
                <a:path w="45" h="15" extrusionOk="0">
                  <a:moveTo>
                    <a:pt x="29" y="5"/>
                  </a:moveTo>
                  <a:cubicBezTo>
                    <a:pt x="25" y="5"/>
                    <a:pt x="16" y="10"/>
                    <a:pt x="1" y="15"/>
                  </a:cubicBezTo>
                  <a:lnTo>
                    <a:pt x="27" y="15"/>
                  </a:lnTo>
                  <a:cubicBezTo>
                    <a:pt x="31" y="7"/>
                    <a:pt x="31" y="5"/>
                    <a:pt x="29" y="5"/>
                  </a:cubicBezTo>
                  <a:close/>
                  <a:moveTo>
                    <a:pt x="38" y="1"/>
                  </a:moveTo>
                  <a:cubicBezTo>
                    <a:pt x="37" y="1"/>
                    <a:pt x="34" y="4"/>
                    <a:pt x="27" y="15"/>
                  </a:cubicBezTo>
                  <a:lnTo>
                    <a:pt x="45" y="15"/>
                  </a:lnTo>
                  <a:cubicBezTo>
                    <a:pt x="39" y="9"/>
                    <a:pt x="41" y="1"/>
                    <a:pt x="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1" name="Google Shape;7181;p29"/>
            <p:cNvSpPr/>
            <p:nvPr/>
          </p:nvSpPr>
          <p:spPr>
            <a:xfrm>
              <a:off x="3146315" y="3166325"/>
              <a:ext cx="801" cy="407"/>
            </a:xfrm>
            <a:custGeom>
              <a:avLst/>
              <a:gdLst/>
              <a:ahLst/>
              <a:cxnLst/>
              <a:rect l="l" t="t" r="r" b="b"/>
              <a:pathLst>
                <a:path w="62" h="38" extrusionOk="0">
                  <a:moveTo>
                    <a:pt x="40" y="0"/>
                  </a:moveTo>
                  <a:cubicBezTo>
                    <a:pt x="1" y="0"/>
                    <a:pt x="7" y="22"/>
                    <a:pt x="53" y="37"/>
                  </a:cubicBezTo>
                  <a:cubicBezTo>
                    <a:pt x="44" y="19"/>
                    <a:pt x="26" y="11"/>
                    <a:pt x="62" y="2"/>
                  </a:cubicBezTo>
                  <a:cubicBezTo>
                    <a:pt x="53" y="1"/>
                    <a:pt x="46" y="0"/>
                    <a:pt x="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2" name="Google Shape;7182;p29"/>
            <p:cNvSpPr/>
            <p:nvPr/>
          </p:nvSpPr>
          <p:spPr>
            <a:xfrm>
              <a:off x="3145049" y="3164727"/>
              <a:ext cx="581" cy="268"/>
            </a:xfrm>
            <a:custGeom>
              <a:avLst/>
              <a:gdLst/>
              <a:ahLst/>
              <a:cxnLst/>
              <a:rect l="l" t="t" r="r" b="b"/>
              <a:pathLst>
                <a:path w="45" h="25" extrusionOk="0">
                  <a:moveTo>
                    <a:pt x="27" y="1"/>
                  </a:moveTo>
                  <a:lnTo>
                    <a:pt x="1" y="10"/>
                  </a:lnTo>
                  <a:cubicBezTo>
                    <a:pt x="7" y="10"/>
                    <a:pt x="29" y="24"/>
                    <a:pt x="39" y="24"/>
                  </a:cubicBezTo>
                  <a:cubicBezTo>
                    <a:pt x="43" y="24"/>
                    <a:pt x="45" y="23"/>
                    <a:pt x="45" y="18"/>
                  </a:cubicBezTo>
                  <a:cubicBezTo>
                    <a:pt x="36" y="18"/>
                    <a:pt x="36" y="10"/>
                    <a:pt x="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3" name="Google Shape;7183;p29"/>
            <p:cNvSpPr/>
            <p:nvPr/>
          </p:nvSpPr>
          <p:spPr>
            <a:xfrm>
              <a:off x="3149040" y="3167858"/>
              <a:ext cx="362" cy="386"/>
            </a:xfrm>
            <a:custGeom>
              <a:avLst/>
              <a:gdLst/>
              <a:ahLst/>
              <a:cxnLst/>
              <a:rect l="l" t="t" r="r" b="b"/>
              <a:pathLst>
                <a:path w="28" h="36" extrusionOk="0">
                  <a:moveTo>
                    <a:pt x="1" y="0"/>
                  </a:moveTo>
                  <a:cubicBezTo>
                    <a:pt x="10" y="9"/>
                    <a:pt x="27" y="27"/>
                    <a:pt x="18" y="35"/>
                  </a:cubicBezTo>
                  <a:cubicBezTo>
                    <a:pt x="27" y="35"/>
                    <a:pt x="27" y="9"/>
                    <a:pt x="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4" name="Google Shape;7184;p29"/>
            <p:cNvSpPr/>
            <p:nvPr/>
          </p:nvSpPr>
          <p:spPr>
            <a:xfrm>
              <a:off x="3149388" y="3167740"/>
              <a:ext cx="581" cy="129"/>
            </a:xfrm>
            <a:custGeom>
              <a:avLst/>
              <a:gdLst/>
              <a:ahLst/>
              <a:cxnLst/>
              <a:rect l="l" t="t" r="r" b="b"/>
              <a:pathLst>
                <a:path w="45" h="12" extrusionOk="0">
                  <a:moveTo>
                    <a:pt x="19" y="1"/>
                  </a:moveTo>
                  <a:cubicBezTo>
                    <a:pt x="10" y="1"/>
                    <a:pt x="5" y="6"/>
                    <a:pt x="0" y="11"/>
                  </a:cubicBezTo>
                  <a:lnTo>
                    <a:pt x="44" y="11"/>
                  </a:lnTo>
                  <a:cubicBezTo>
                    <a:pt x="33" y="4"/>
                    <a:pt x="25" y="1"/>
                    <a:pt x="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5" name="Google Shape;7185;p29"/>
            <p:cNvSpPr/>
            <p:nvPr/>
          </p:nvSpPr>
          <p:spPr>
            <a:xfrm>
              <a:off x="3147335" y="3166432"/>
              <a:ext cx="1033" cy="107"/>
            </a:xfrm>
            <a:custGeom>
              <a:avLst/>
              <a:gdLst/>
              <a:ahLst/>
              <a:cxnLst/>
              <a:rect l="l" t="t" r="r" b="b"/>
              <a:pathLst>
                <a:path w="80" h="10" extrusionOk="0">
                  <a:moveTo>
                    <a:pt x="71" y="1"/>
                  </a:moveTo>
                  <a:lnTo>
                    <a:pt x="0" y="9"/>
                  </a:lnTo>
                  <a:lnTo>
                    <a:pt x="80" y="9"/>
                  </a:lnTo>
                  <a:lnTo>
                    <a:pt x="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6" name="Google Shape;7186;p29"/>
            <p:cNvSpPr/>
            <p:nvPr/>
          </p:nvSpPr>
          <p:spPr>
            <a:xfrm>
              <a:off x="3150292" y="3169081"/>
              <a:ext cx="594" cy="11"/>
            </a:xfrm>
            <a:custGeom>
              <a:avLst/>
              <a:gdLst/>
              <a:ahLst/>
              <a:cxnLst/>
              <a:rect l="l" t="t" r="r" b="b"/>
              <a:pathLst>
                <a:path w="46" h="1" extrusionOk="0">
                  <a:moveTo>
                    <a:pt x="27" y="1"/>
                  </a:moveTo>
                  <a:lnTo>
                    <a:pt x="1" y="1"/>
                  </a:lnTo>
                  <a:lnTo>
                    <a:pt x="4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7" name="Google Shape;7187;p29"/>
            <p:cNvSpPr/>
            <p:nvPr/>
          </p:nvSpPr>
          <p:spPr>
            <a:xfrm>
              <a:off x="3151209" y="3169563"/>
              <a:ext cx="814" cy="483"/>
            </a:xfrm>
            <a:custGeom>
              <a:avLst/>
              <a:gdLst/>
              <a:ahLst/>
              <a:cxnLst/>
              <a:rect l="l" t="t" r="r" b="b"/>
              <a:pathLst>
                <a:path w="63" h="45" extrusionOk="0">
                  <a:moveTo>
                    <a:pt x="27" y="0"/>
                  </a:moveTo>
                  <a:cubicBezTo>
                    <a:pt x="1" y="0"/>
                    <a:pt x="18" y="35"/>
                    <a:pt x="1" y="35"/>
                  </a:cubicBezTo>
                  <a:cubicBezTo>
                    <a:pt x="18" y="44"/>
                    <a:pt x="36" y="44"/>
                    <a:pt x="62" y="44"/>
                  </a:cubicBezTo>
                  <a:cubicBezTo>
                    <a:pt x="45" y="44"/>
                    <a:pt x="36" y="27"/>
                    <a:pt x="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8" name="Google Shape;7188;p29"/>
            <p:cNvSpPr/>
            <p:nvPr/>
          </p:nvSpPr>
          <p:spPr>
            <a:xfrm>
              <a:off x="3152010" y="3170131"/>
              <a:ext cx="465" cy="0"/>
            </a:xfrm>
            <a:custGeom>
              <a:avLst/>
              <a:gdLst/>
              <a:ahLst/>
              <a:cxnLst/>
              <a:rect l="l" t="t" r="r" b="b"/>
              <a:pathLst>
                <a:path w="36" extrusionOk="0">
                  <a:moveTo>
                    <a:pt x="36" y="0"/>
                  </a:moveTo>
                  <a:cubicBezTo>
                    <a:pt x="27" y="0"/>
                    <a:pt x="18" y="0"/>
                    <a:pt x="0" y="0"/>
                  </a:cubicBezTo>
                  <a:cubicBezTo>
                    <a:pt x="9" y="0"/>
                    <a:pt x="27" y="0"/>
                    <a:pt x="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9" name="Google Shape;7189;p29"/>
            <p:cNvSpPr/>
            <p:nvPr/>
          </p:nvSpPr>
          <p:spPr>
            <a:xfrm>
              <a:off x="3150409" y="3168233"/>
              <a:ext cx="245" cy="483"/>
            </a:xfrm>
            <a:custGeom>
              <a:avLst/>
              <a:gdLst/>
              <a:ahLst/>
              <a:cxnLst/>
              <a:rect l="l" t="t" r="r" b="b"/>
              <a:pathLst>
                <a:path w="19" h="45" extrusionOk="0">
                  <a:moveTo>
                    <a:pt x="10" y="0"/>
                  </a:moveTo>
                  <a:cubicBezTo>
                    <a:pt x="10" y="9"/>
                    <a:pt x="1" y="27"/>
                    <a:pt x="10" y="45"/>
                  </a:cubicBezTo>
                  <a:lnTo>
                    <a:pt x="18" y="9"/>
                  </a:lnTo>
                  <a:cubicBezTo>
                    <a:pt x="18" y="9"/>
                    <a:pt x="10" y="9"/>
                    <a:pt x="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0" name="Google Shape;7190;p29"/>
            <p:cNvSpPr/>
            <p:nvPr/>
          </p:nvSpPr>
          <p:spPr>
            <a:xfrm>
              <a:off x="3150641" y="3168330"/>
              <a:ext cx="245" cy="290"/>
            </a:xfrm>
            <a:custGeom>
              <a:avLst/>
              <a:gdLst/>
              <a:ahLst/>
              <a:cxnLst/>
              <a:rect l="l" t="t" r="r" b="b"/>
              <a:pathLst>
                <a:path w="19" h="27" extrusionOk="0">
                  <a:moveTo>
                    <a:pt x="0" y="0"/>
                  </a:moveTo>
                  <a:lnTo>
                    <a:pt x="0" y="0"/>
                  </a:lnTo>
                  <a:cubicBezTo>
                    <a:pt x="9" y="18"/>
                    <a:pt x="18" y="18"/>
                    <a:pt x="18" y="27"/>
                  </a:cubicBezTo>
                  <a:cubicBezTo>
                    <a:pt x="18" y="18"/>
                    <a:pt x="9" y="9"/>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1" name="Google Shape;7191;p29"/>
            <p:cNvSpPr/>
            <p:nvPr/>
          </p:nvSpPr>
          <p:spPr>
            <a:xfrm>
              <a:off x="3150409" y="3168233"/>
              <a:ext cx="129" cy="11"/>
            </a:xfrm>
            <a:custGeom>
              <a:avLst/>
              <a:gdLst/>
              <a:ahLst/>
              <a:cxnLst/>
              <a:rect l="l" t="t" r="r" b="b"/>
              <a:pathLst>
                <a:path w="10" h="1" extrusionOk="0">
                  <a:moveTo>
                    <a:pt x="1" y="0"/>
                  </a:moveTo>
                  <a:lnTo>
                    <a:pt x="10" y="0"/>
                  </a:lnTo>
                  <a:cubicBezTo>
                    <a:pt x="10" y="0"/>
                    <a:pt x="10" y="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2" name="Google Shape;7192;p29"/>
            <p:cNvSpPr/>
            <p:nvPr/>
          </p:nvSpPr>
          <p:spPr>
            <a:xfrm>
              <a:off x="3149156" y="3166721"/>
              <a:ext cx="827" cy="397"/>
            </a:xfrm>
            <a:custGeom>
              <a:avLst/>
              <a:gdLst/>
              <a:ahLst/>
              <a:cxnLst/>
              <a:rect l="l" t="t" r="r" b="b"/>
              <a:pathLst>
                <a:path w="64" h="37" extrusionOk="0">
                  <a:moveTo>
                    <a:pt x="45" y="0"/>
                  </a:moveTo>
                  <a:lnTo>
                    <a:pt x="45" y="0"/>
                  </a:lnTo>
                  <a:cubicBezTo>
                    <a:pt x="18" y="9"/>
                    <a:pt x="36" y="35"/>
                    <a:pt x="1" y="35"/>
                  </a:cubicBezTo>
                  <a:cubicBezTo>
                    <a:pt x="6" y="35"/>
                    <a:pt x="14" y="36"/>
                    <a:pt x="22" y="36"/>
                  </a:cubicBezTo>
                  <a:cubicBezTo>
                    <a:pt x="42" y="36"/>
                    <a:pt x="64" y="32"/>
                    <a:pt x="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3" name="Google Shape;7193;p29"/>
            <p:cNvSpPr/>
            <p:nvPr/>
          </p:nvSpPr>
          <p:spPr>
            <a:xfrm>
              <a:off x="3149957" y="3167569"/>
              <a:ext cx="581" cy="300"/>
            </a:xfrm>
            <a:custGeom>
              <a:avLst/>
              <a:gdLst/>
              <a:ahLst/>
              <a:cxnLst/>
              <a:rect l="l" t="t" r="r" b="b"/>
              <a:pathLst>
                <a:path w="45" h="28" extrusionOk="0">
                  <a:moveTo>
                    <a:pt x="18" y="1"/>
                  </a:moveTo>
                  <a:cubicBezTo>
                    <a:pt x="18" y="9"/>
                    <a:pt x="18" y="18"/>
                    <a:pt x="0" y="18"/>
                  </a:cubicBezTo>
                  <a:cubicBezTo>
                    <a:pt x="18" y="18"/>
                    <a:pt x="36" y="18"/>
                    <a:pt x="45" y="27"/>
                  </a:cubicBezTo>
                  <a:cubicBezTo>
                    <a:pt x="36" y="18"/>
                    <a:pt x="27" y="9"/>
                    <a:pt x="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4" name="Google Shape;7194;p29"/>
            <p:cNvSpPr/>
            <p:nvPr/>
          </p:nvSpPr>
          <p:spPr>
            <a:xfrm>
              <a:off x="3150525" y="3167858"/>
              <a:ext cx="245" cy="97"/>
            </a:xfrm>
            <a:custGeom>
              <a:avLst/>
              <a:gdLst/>
              <a:ahLst/>
              <a:cxnLst/>
              <a:rect l="l" t="t" r="r" b="b"/>
              <a:pathLst>
                <a:path w="19" h="9" extrusionOk="0">
                  <a:moveTo>
                    <a:pt x="1" y="0"/>
                  </a:moveTo>
                  <a:lnTo>
                    <a:pt x="9" y="9"/>
                  </a:lnTo>
                  <a:lnTo>
                    <a:pt x="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5" name="Google Shape;7195;p29"/>
            <p:cNvSpPr/>
            <p:nvPr/>
          </p:nvSpPr>
          <p:spPr>
            <a:xfrm>
              <a:off x="3151894" y="3169177"/>
              <a:ext cx="930" cy="579"/>
            </a:xfrm>
            <a:custGeom>
              <a:avLst/>
              <a:gdLst/>
              <a:ahLst/>
              <a:cxnLst/>
              <a:rect l="l" t="t" r="r" b="b"/>
              <a:pathLst>
                <a:path w="72" h="54" extrusionOk="0">
                  <a:moveTo>
                    <a:pt x="27" y="1"/>
                  </a:moveTo>
                  <a:cubicBezTo>
                    <a:pt x="18" y="10"/>
                    <a:pt x="1" y="18"/>
                    <a:pt x="18" y="27"/>
                  </a:cubicBezTo>
                  <a:cubicBezTo>
                    <a:pt x="36" y="27"/>
                    <a:pt x="54" y="45"/>
                    <a:pt x="71" y="54"/>
                  </a:cubicBezTo>
                  <a:cubicBezTo>
                    <a:pt x="54" y="36"/>
                    <a:pt x="45" y="18"/>
                    <a:pt x="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6" name="Google Shape;7196;p29"/>
            <p:cNvSpPr/>
            <p:nvPr/>
          </p:nvSpPr>
          <p:spPr>
            <a:xfrm>
              <a:off x="3151442" y="3168898"/>
              <a:ext cx="129" cy="11"/>
            </a:xfrm>
            <a:custGeom>
              <a:avLst/>
              <a:gdLst/>
              <a:ahLst/>
              <a:cxnLst/>
              <a:rect l="l" t="t" r="r" b="b"/>
              <a:pathLst>
                <a:path w="10" h="1" extrusionOk="0">
                  <a:moveTo>
                    <a:pt x="0" y="0"/>
                  </a:moveTo>
                  <a:lnTo>
                    <a:pt x="9" y="0"/>
                  </a:lnTo>
                  <a:cubicBezTo>
                    <a:pt x="9" y="0"/>
                    <a:pt x="0"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7" name="Google Shape;7197;p29"/>
            <p:cNvSpPr/>
            <p:nvPr/>
          </p:nvSpPr>
          <p:spPr>
            <a:xfrm>
              <a:off x="3154399" y="3171172"/>
              <a:ext cx="129" cy="11"/>
            </a:xfrm>
            <a:custGeom>
              <a:avLst/>
              <a:gdLst/>
              <a:ahLst/>
              <a:cxnLst/>
              <a:rect l="l" t="t" r="r" b="b"/>
              <a:pathLst>
                <a:path w="10" h="1" extrusionOk="0">
                  <a:moveTo>
                    <a:pt x="1" y="0"/>
                  </a:moveTo>
                  <a:lnTo>
                    <a:pt x="10" y="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8" name="Google Shape;7198;p29"/>
            <p:cNvSpPr/>
            <p:nvPr/>
          </p:nvSpPr>
          <p:spPr>
            <a:xfrm>
              <a:off x="3151894" y="3168995"/>
              <a:ext cx="362" cy="193"/>
            </a:xfrm>
            <a:custGeom>
              <a:avLst/>
              <a:gdLst/>
              <a:ahLst/>
              <a:cxnLst/>
              <a:rect l="l" t="t" r="r" b="b"/>
              <a:pathLst>
                <a:path w="28" h="18" extrusionOk="0">
                  <a:moveTo>
                    <a:pt x="1" y="0"/>
                  </a:moveTo>
                  <a:cubicBezTo>
                    <a:pt x="9" y="9"/>
                    <a:pt x="18" y="9"/>
                    <a:pt x="27" y="18"/>
                  </a:cubicBezTo>
                  <a:cubicBezTo>
                    <a:pt x="18" y="0"/>
                    <a:pt x="9" y="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9" name="Google Shape;7199;p29"/>
            <p:cNvSpPr/>
            <p:nvPr/>
          </p:nvSpPr>
          <p:spPr>
            <a:xfrm>
              <a:off x="3153030" y="3170131"/>
              <a:ext cx="129" cy="290"/>
            </a:xfrm>
            <a:custGeom>
              <a:avLst/>
              <a:gdLst/>
              <a:ahLst/>
              <a:cxnLst/>
              <a:rect l="l" t="t" r="r" b="b"/>
              <a:pathLst>
                <a:path w="10" h="27" extrusionOk="0">
                  <a:moveTo>
                    <a:pt x="1" y="1"/>
                  </a:moveTo>
                  <a:cubicBezTo>
                    <a:pt x="1" y="10"/>
                    <a:pt x="1" y="26"/>
                    <a:pt x="10" y="26"/>
                  </a:cubicBezTo>
                  <a:cubicBezTo>
                    <a:pt x="1" y="18"/>
                    <a:pt x="1" y="9"/>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0" name="Google Shape;7200;p29"/>
            <p:cNvSpPr/>
            <p:nvPr/>
          </p:nvSpPr>
          <p:spPr>
            <a:xfrm>
              <a:off x="3151442" y="3168995"/>
              <a:ext cx="13" cy="97"/>
            </a:xfrm>
            <a:custGeom>
              <a:avLst/>
              <a:gdLst/>
              <a:ahLst/>
              <a:cxnLst/>
              <a:rect l="l" t="t" r="r" b="b"/>
              <a:pathLst>
                <a:path w="1" h="9" extrusionOk="0">
                  <a:moveTo>
                    <a:pt x="0" y="0"/>
                  </a:moveTo>
                  <a:lnTo>
                    <a:pt x="0" y="0"/>
                  </a:lnTo>
                  <a:cubicBezTo>
                    <a:pt x="0" y="9"/>
                    <a:pt x="0" y="9"/>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1" name="Google Shape;7201;p29"/>
            <p:cNvSpPr/>
            <p:nvPr/>
          </p:nvSpPr>
          <p:spPr>
            <a:xfrm>
              <a:off x="3151442" y="3168898"/>
              <a:ext cx="465" cy="107"/>
            </a:xfrm>
            <a:custGeom>
              <a:avLst/>
              <a:gdLst/>
              <a:ahLst/>
              <a:cxnLst/>
              <a:rect l="l" t="t" r="r" b="b"/>
              <a:pathLst>
                <a:path w="36" h="10" extrusionOk="0">
                  <a:moveTo>
                    <a:pt x="9" y="0"/>
                  </a:moveTo>
                  <a:cubicBezTo>
                    <a:pt x="9" y="0"/>
                    <a:pt x="9" y="9"/>
                    <a:pt x="0" y="9"/>
                  </a:cubicBezTo>
                  <a:lnTo>
                    <a:pt x="36" y="9"/>
                  </a:lnTo>
                  <a:cubicBezTo>
                    <a:pt x="27" y="9"/>
                    <a:pt x="18" y="0"/>
                    <a:pt x="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2" name="Google Shape;7202;p29"/>
            <p:cNvSpPr/>
            <p:nvPr/>
          </p:nvSpPr>
          <p:spPr>
            <a:xfrm>
              <a:off x="3154515" y="3169906"/>
              <a:ext cx="2415" cy="1276"/>
            </a:xfrm>
            <a:custGeom>
              <a:avLst/>
              <a:gdLst/>
              <a:ahLst/>
              <a:cxnLst/>
              <a:rect l="l" t="t" r="r" b="b"/>
              <a:pathLst>
                <a:path w="187" h="119" extrusionOk="0">
                  <a:moveTo>
                    <a:pt x="87" y="1"/>
                  </a:moveTo>
                  <a:cubicBezTo>
                    <a:pt x="53" y="1"/>
                    <a:pt x="9" y="70"/>
                    <a:pt x="1" y="118"/>
                  </a:cubicBezTo>
                  <a:cubicBezTo>
                    <a:pt x="6" y="113"/>
                    <a:pt x="11" y="108"/>
                    <a:pt x="19" y="108"/>
                  </a:cubicBezTo>
                  <a:cubicBezTo>
                    <a:pt x="26" y="108"/>
                    <a:pt x="34" y="111"/>
                    <a:pt x="45" y="118"/>
                  </a:cubicBezTo>
                  <a:cubicBezTo>
                    <a:pt x="53" y="102"/>
                    <a:pt x="23" y="47"/>
                    <a:pt x="55" y="47"/>
                  </a:cubicBezTo>
                  <a:cubicBezTo>
                    <a:pt x="57" y="47"/>
                    <a:pt x="60" y="47"/>
                    <a:pt x="62" y="47"/>
                  </a:cubicBezTo>
                  <a:cubicBezTo>
                    <a:pt x="107" y="74"/>
                    <a:pt x="80" y="83"/>
                    <a:pt x="80" y="109"/>
                  </a:cubicBezTo>
                  <a:cubicBezTo>
                    <a:pt x="84" y="101"/>
                    <a:pt x="91" y="98"/>
                    <a:pt x="99" y="98"/>
                  </a:cubicBezTo>
                  <a:cubicBezTo>
                    <a:pt x="117" y="98"/>
                    <a:pt x="142" y="112"/>
                    <a:pt x="162" y="112"/>
                  </a:cubicBezTo>
                  <a:cubicBezTo>
                    <a:pt x="171" y="112"/>
                    <a:pt x="180" y="109"/>
                    <a:pt x="186" y="100"/>
                  </a:cubicBezTo>
                  <a:lnTo>
                    <a:pt x="151" y="74"/>
                  </a:lnTo>
                  <a:cubicBezTo>
                    <a:pt x="151" y="65"/>
                    <a:pt x="177" y="74"/>
                    <a:pt x="168" y="56"/>
                  </a:cubicBezTo>
                  <a:lnTo>
                    <a:pt x="168" y="56"/>
                  </a:lnTo>
                  <a:cubicBezTo>
                    <a:pt x="165" y="60"/>
                    <a:pt x="160" y="62"/>
                    <a:pt x="154" y="62"/>
                  </a:cubicBezTo>
                  <a:cubicBezTo>
                    <a:pt x="133" y="62"/>
                    <a:pt x="105" y="38"/>
                    <a:pt x="98" y="3"/>
                  </a:cubicBezTo>
                  <a:cubicBezTo>
                    <a:pt x="94" y="2"/>
                    <a:pt x="91" y="1"/>
                    <a:pt x="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3" name="Google Shape;7203;p29"/>
            <p:cNvSpPr/>
            <p:nvPr/>
          </p:nvSpPr>
          <p:spPr>
            <a:xfrm>
              <a:off x="3153715" y="3170507"/>
              <a:ext cx="697" cy="740"/>
            </a:xfrm>
            <a:custGeom>
              <a:avLst/>
              <a:gdLst/>
              <a:ahLst/>
              <a:cxnLst/>
              <a:rect l="l" t="t" r="r" b="b"/>
              <a:pathLst>
                <a:path w="54" h="69" extrusionOk="0">
                  <a:moveTo>
                    <a:pt x="1" y="0"/>
                  </a:moveTo>
                  <a:lnTo>
                    <a:pt x="1" y="0"/>
                  </a:lnTo>
                  <a:cubicBezTo>
                    <a:pt x="10" y="18"/>
                    <a:pt x="10" y="27"/>
                    <a:pt x="10" y="62"/>
                  </a:cubicBezTo>
                  <a:cubicBezTo>
                    <a:pt x="23" y="67"/>
                    <a:pt x="32" y="69"/>
                    <a:pt x="38" y="69"/>
                  </a:cubicBezTo>
                  <a:cubicBezTo>
                    <a:pt x="45" y="69"/>
                    <a:pt x="49" y="67"/>
                    <a:pt x="54" y="62"/>
                  </a:cubicBezTo>
                  <a:lnTo>
                    <a:pt x="10" y="9"/>
                  </a:lnTo>
                  <a:lnTo>
                    <a:pt x="18" y="9"/>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4" name="Google Shape;7204;p29"/>
            <p:cNvSpPr/>
            <p:nvPr/>
          </p:nvSpPr>
          <p:spPr>
            <a:xfrm>
              <a:off x="3152811" y="3169467"/>
              <a:ext cx="1266" cy="1051"/>
            </a:xfrm>
            <a:custGeom>
              <a:avLst/>
              <a:gdLst/>
              <a:ahLst/>
              <a:cxnLst/>
              <a:rect l="l" t="t" r="r" b="b"/>
              <a:pathLst>
                <a:path w="98" h="98" extrusionOk="0">
                  <a:moveTo>
                    <a:pt x="27" y="0"/>
                  </a:moveTo>
                  <a:cubicBezTo>
                    <a:pt x="58" y="22"/>
                    <a:pt x="51" y="22"/>
                    <a:pt x="40" y="22"/>
                  </a:cubicBezTo>
                  <a:cubicBezTo>
                    <a:pt x="29" y="22"/>
                    <a:pt x="13" y="22"/>
                    <a:pt x="27" y="44"/>
                  </a:cubicBezTo>
                  <a:cubicBezTo>
                    <a:pt x="18" y="44"/>
                    <a:pt x="9" y="36"/>
                    <a:pt x="0" y="27"/>
                  </a:cubicBezTo>
                  <a:lnTo>
                    <a:pt x="0" y="27"/>
                  </a:lnTo>
                  <a:cubicBezTo>
                    <a:pt x="0" y="36"/>
                    <a:pt x="9" y="53"/>
                    <a:pt x="18" y="62"/>
                  </a:cubicBezTo>
                  <a:cubicBezTo>
                    <a:pt x="18" y="53"/>
                    <a:pt x="18" y="53"/>
                    <a:pt x="18" y="53"/>
                  </a:cubicBezTo>
                  <a:cubicBezTo>
                    <a:pt x="35" y="71"/>
                    <a:pt x="53" y="80"/>
                    <a:pt x="71" y="97"/>
                  </a:cubicBezTo>
                  <a:cubicBezTo>
                    <a:pt x="62" y="80"/>
                    <a:pt x="53" y="71"/>
                    <a:pt x="27" y="53"/>
                  </a:cubicBezTo>
                  <a:lnTo>
                    <a:pt x="27" y="53"/>
                  </a:lnTo>
                  <a:cubicBezTo>
                    <a:pt x="30" y="59"/>
                    <a:pt x="31" y="61"/>
                    <a:pt x="30" y="61"/>
                  </a:cubicBezTo>
                  <a:cubicBezTo>
                    <a:pt x="30" y="61"/>
                    <a:pt x="24" y="53"/>
                    <a:pt x="18" y="53"/>
                  </a:cubicBezTo>
                  <a:lnTo>
                    <a:pt x="27" y="53"/>
                  </a:lnTo>
                  <a:cubicBezTo>
                    <a:pt x="53" y="36"/>
                    <a:pt x="88" y="53"/>
                    <a:pt x="97" y="18"/>
                  </a:cubicBezTo>
                  <a:cubicBezTo>
                    <a:pt x="80" y="5"/>
                    <a:pt x="69" y="2"/>
                    <a:pt x="59" y="2"/>
                  </a:cubicBezTo>
                  <a:cubicBezTo>
                    <a:pt x="54" y="2"/>
                    <a:pt x="49" y="3"/>
                    <a:pt x="44" y="3"/>
                  </a:cubicBezTo>
                  <a:cubicBezTo>
                    <a:pt x="39" y="3"/>
                    <a:pt x="33" y="2"/>
                    <a:pt x="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5" name="Google Shape;7205;p29"/>
            <p:cNvSpPr/>
            <p:nvPr/>
          </p:nvSpPr>
          <p:spPr>
            <a:xfrm>
              <a:off x="3150525" y="3166432"/>
              <a:ext cx="129" cy="11"/>
            </a:xfrm>
            <a:custGeom>
              <a:avLst/>
              <a:gdLst/>
              <a:ahLst/>
              <a:cxnLst/>
              <a:rect l="l" t="t" r="r" b="b"/>
              <a:pathLst>
                <a:path w="10" h="1" extrusionOk="0">
                  <a:moveTo>
                    <a:pt x="1" y="1"/>
                  </a:moveTo>
                  <a:cubicBezTo>
                    <a:pt x="1" y="1"/>
                    <a:pt x="1" y="1"/>
                    <a:pt x="1" y="1"/>
                  </a:cubicBezTo>
                  <a:cubicBezTo>
                    <a:pt x="9" y="1"/>
                    <a:pt x="9" y="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6" name="Google Shape;7206;p29"/>
            <p:cNvSpPr/>
            <p:nvPr/>
          </p:nvSpPr>
          <p:spPr>
            <a:xfrm>
              <a:off x="3149957" y="3166432"/>
              <a:ext cx="930" cy="1147"/>
            </a:xfrm>
            <a:custGeom>
              <a:avLst/>
              <a:gdLst/>
              <a:ahLst/>
              <a:cxnLst/>
              <a:rect l="l" t="t" r="r" b="b"/>
              <a:pathLst>
                <a:path w="72" h="107" extrusionOk="0">
                  <a:moveTo>
                    <a:pt x="45" y="1"/>
                  </a:moveTo>
                  <a:cubicBezTo>
                    <a:pt x="36" y="1"/>
                    <a:pt x="0" y="1"/>
                    <a:pt x="27" y="27"/>
                  </a:cubicBezTo>
                  <a:lnTo>
                    <a:pt x="36" y="27"/>
                  </a:lnTo>
                  <a:cubicBezTo>
                    <a:pt x="27" y="9"/>
                    <a:pt x="45" y="9"/>
                    <a:pt x="45" y="1"/>
                  </a:cubicBezTo>
                  <a:close/>
                  <a:moveTo>
                    <a:pt x="62" y="27"/>
                  </a:moveTo>
                  <a:cubicBezTo>
                    <a:pt x="62" y="27"/>
                    <a:pt x="54" y="31"/>
                    <a:pt x="47" y="31"/>
                  </a:cubicBezTo>
                  <a:cubicBezTo>
                    <a:pt x="43" y="31"/>
                    <a:pt x="39" y="30"/>
                    <a:pt x="36" y="27"/>
                  </a:cubicBezTo>
                  <a:lnTo>
                    <a:pt x="36" y="27"/>
                  </a:lnTo>
                  <a:cubicBezTo>
                    <a:pt x="53" y="54"/>
                    <a:pt x="62" y="107"/>
                    <a:pt x="62" y="107"/>
                  </a:cubicBezTo>
                  <a:cubicBezTo>
                    <a:pt x="62" y="80"/>
                    <a:pt x="71" y="62"/>
                    <a:pt x="62" y="2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7" name="Google Shape;7207;p29"/>
            <p:cNvSpPr/>
            <p:nvPr/>
          </p:nvSpPr>
          <p:spPr>
            <a:xfrm>
              <a:off x="3152242" y="3168137"/>
              <a:ext cx="697" cy="483"/>
            </a:xfrm>
            <a:custGeom>
              <a:avLst/>
              <a:gdLst/>
              <a:ahLst/>
              <a:cxnLst/>
              <a:rect l="l" t="t" r="r" b="b"/>
              <a:pathLst>
                <a:path w="54" h="45" extrusionOk="0">
                  <a:moveTo>
                    <a:pt x="44" y="1"/>
                  </a:moveTo>
                  <a:lnTo>
                    <a:pt x="35" y="18"/>
                  </a:lnTo>
                  <a:cubicBezTo>
                    <a:pt x="25" y="8"/>
                    <a:pt x="19" y="4"/>
                    <a:pt x="14" y="4"/>
                  </a:cubicBezTo>
                  <a:cubicBezTo>
                    <a:pt x="7" y="4"/>
                    <a:pt x="5" y="13"/>
                    <a:pt x="0" y="18"/>
                  </a:cubicBezTo>
                  <a:cubicBezTo>
                    <a:pt x="18" y="18"/>
                    <a:pt x="35" y="36"/>
                    <a:pt x="53" y="45"/>
                  </a:cubicBezTo>
                  <a:lnTo>
                    <a:pt x="4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8" name="Google Shape;7208;p29"/>
            <p:cNvSpPr/>
            <p:nvPr/>
          </p:nvSpPr>
          <p:spPr>
            <a:xfrm>
              <a:off x="3154063" y="3171354"/>
              <a:ext cx="697" cy="107"/>
            </a:xfrm>
            <a:custGeom>
              <a:avLst/>
              <a:gdLst/>
              <a:ahLst/>
              <a:cxnLst/>
              <a:rect l="l" t="t" r="r" b="b"/>
              <a:pathLst>
                <a:path w="54" h="10" extrusionOk="0">
                  <a:moveTo>
                    <a:pt x="27" y="1"/>
                  </a:moveTo>
                  <a:lnTo>
                    <a:pt x="0" y="10"/>
                  </a:lnTo>
                  <a:lnTo>
                    <a:pt x="53" y="10"/>
                  </a:lnTo>
                  <a:lnTo>
                    <a:pt x="2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9" name="Google Shape;7209;p29"/>
            <p:cNvSpPr/>
            <p:nvPr/>
          </p:nvSpPr>
          <p:spPr>
            <a:xfrm>
              <a:off x="3154748" y="3172019"/>
              <a:ext cx="232" cy="204"/>
            </a:xfrm>
            <a:custGeom>
              <a:avLst/>
              <a:gdLst/>
              <a:ahLst/>
              <a:cxnLst/>
              <a:rect l="l" t="t" r="r" b="b"/>
              <a:pathLst>
                <a:path w="18" h="19" extrusionOk="0">
                  <a:moveTo>
                    <a:pt x="18" y="1"/>
                  </a:moveTo>
                  <a:lnTo>
                    <a:pt x="0" y="9"/>
                  </a:lnTo>
                  <a:lnTo>
                    <a:pt x="18" y="18"/>
                  </a:lnTo>
                  <a:lnTo>
                    <a:pt x="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0" name="Google Shape;7210;p29"/>
            <p:cNvSpPr/>
            <p:nvPr/>
          </p:nvSpPr>
          <p:spPr>
            <a:xfrm>
              <a:off x="3126699" y="3198912"/>
              <a:ext cx="232" cy="11"/>
            </a:xfrm>
            <a:custGeom>
              <a:avLst/>
              <a:gdLst/>
              <a:ahLst/>
              <a:cxnLst/>
              <a:rect l="l" t="t" r="r" b="b"/>
              <a:pathLst>
                <a:path w="18" h="1" extrusionOk="0">
                  <a:moveTo>
                    <a:pt x="18" y="0"/>
                  </a:moveTo>
                  <a:lnTo>
                    <a:pt x="0" y="0"/>
                  </a:lnTo>
                  <a:cubicBezTo>
                    <a:pt x="9" y="0"/>
                    <a:pt x="9" y="0"/>
                    <a:pt x="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1" name="Google Shape;7211;p29"/>
            <p:cNvSpPr/>
            <p:nvPr/>
          </p:nvSpPr>
          <p:spPr>
            <a:xfrm>
              <a:off x="3128520" y="3199577"/>
              <a:ext cx="245" cy="97"/>
            </a:xfrm>
            <a:custGeom>
              <a:avLst/>
              <a:gdLst/>
              <a:ahLst/>
              <a:cxnLst/>
              <a:rect l="l" t="t" r="r" b="b"/>
              <a:pathLst>
                <a:path w="19" h="9" extrusionOk="0">
                  <a:moveTo>
                    <a:pt x="18" y="0"/>
                  </a:moveTo>
                  <a:cubicBezTo>
                    <a:pt x="0" y="9"/>
                    <a:pt x="0" y="9"/>
                    <a:pt x="9" y="9"/>
                  </a:cubicBezTo>
                  <a:lnTo>
                    <a:pt x="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2" name="Google Shape;7212;p29"/>
            <p:cNvSpPr/>
            <p:nvPr/>
          </p:nvSpPr>
          <p:spPr>
            <a:xfrm>
              <a:off x="3154967" y="3190484"/>
              <a:ext cx="1046" cy="386"/>
            </a:xfrm>
            <a:custGeom>
              <a:avLst/>
              <a:gdLst/>
              <a:ahLst/>
              <a:cxnLst/>
              <a:rect l="l" t="t" r="r" b="b"/>
              <a:pathLst>
                <a:path w="81" h="36" extrusionOk="0">
                  <a:moveTo>
                    <a:pt x="80" y="0"/>
                  </a:moveTo>
                  <a:lnTo>
                    <a:pt x="80" y="0"/>
                  </a:lnTo>
                  <a:cubicBezTo>
                    <a:pt x="45" y="9"/>
                    <a:pt x="1" y="9"/>
                    <a:pt x="27" y="27"/>
                  </a:cubicBezTo>
                  <a:lnTo>
                    <a:pt x="54" y="36"/>
                  </a:lnTo>
                  <a:cubicBezTo>
                    <a:pt x="63" y="18"/>
                    <a:pt x="72" y="9"/>
                    <a:pt x="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3" name="Google Shape;7213;p29"/>
            <p:cNvSpPr/>
            <p:nvPr/>
          </p:nvSpPr>
          <p:spPr>
            <a:xfrm>
              <a:off x="3143461" y="3199480"/>
              <a:ext cx="232" cy="386"/>
            </a:xfrm>
            <a:custGeom>
              <a:avLst/>
              <a:gdLst/>
              <a:ahLst/>
              <a:cxnLst/>
              <a:rect l="l" t="t" r="r" b="b"/>
              <a:pathLst>
                <a:path w="18" h="36" extrusionOk="0">
                  <a:moveTo>
                    <a:pt x="18" y="0"/>
                  </a:moveTo>
                  <a:cubicBezTo>
                    <a:pt x="18" y="9"/>
                    <a:pt x="9" y="18"/>
                    <a:pt x="0" y="27"/>
                  </a:cubicBezTo>
                  <a:lnTo>
                    <a:pt x="9" y="36"/>
                  </a:lnTo>
                  <a:cubicBezTo>
                    <a:pt x="18" y="27"/>
                    <a:pt x="18" y="18"/>
                    <a:pt x="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4" name="Google Shape;7214;p29"/>
            <p:cNvSpPr/>
            <p:nvPr/>
          </p:nvSpPr>
          <p:spPr>
            <a:xfrm>
              <a:off x="3142996" y="3200896"/>
              <a:ext cx="478" cy="107"/>
            </a:xfrm>
            <a:custGeom>
              <a:avLst/>
              <a:gdLst/>
              <a:ahLst/>
              <a:cxnLst/>
              <a:rect l="l" t="t" r="r" b="b"/>
              <a:pathLst>
                <a:path w="37" h="10" extrusionOk="0">
                  <a:moveTo>
                    <a:pt x="1" y="1"/>
                  </a:moveTo>
                  <a:lnTo>
                    <a:pt x="1" y="1"/>
                  </a:lnTo>
                  <a:cubicBezTo>
                    <a:pt x="10" y="10"/>
                    <a:pt x="18" y="10"/>
                    <a:pt x="36" y="10"/>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5" name="Google Shape;7215;p29"/>
            <p:cNvSpPr/>
            <p:nvPr/>
          </p:nvSpPr>
          <p:spPr>
            <a:xfrm>
              <a:off x="3118602" y="3193229"/>
              <a:ext cx="465" cy="161"/>
            </a:xfrm>
            <a:custGeom>
              <a:avLst/>
              <a:gdLst/>
              <a:ahLst/>
              <a:cxnLst/>
              <a:rect l="l" t="t" r="r" b="b"/>
              <a:pathLst>
                <a:path w="36" h="15" extrusionOk="0">
                  <a:moveTo>
                    <a:pt x="0" y="0"/>
                  </a:moveTo>
                  <a:cubicBezTo>
                    <a:pt x="7" y="11"/>
                    <a:pt x="11" y="14"/>
                    <a:pt x="15" y="14"/>
                  </a:cubicBezTo>
                  <a:cubicBezTo>
                    <a:pt x="21" y="14"/>
                    <a:pt x="25" y="6"/>
                    <a:pt x="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6" name="Google Shape;7216;p29"/>
            <p:cNvSpPr/>
            <p:nvPr/>
          </p:nvSpPr>
          <p:spPr>
            <a:xfrm>
              <a:off x="3158738" y="3179503"/>
              <a:ext cx="465" cy="579"/>
            </a:xfrm>
            <a:custGeom>
              <a:avLst/>
              <a:gdLst/>
              <a:ahLst/>
              <a:cxnLst/>
              <a:rect l="l" t="t" r="r" b="b"/>
              <a:pathLst>
                <a:path w="36" h="54" extrusionOk="0">
                  <a:moveTo>
                    <a:pt x="9" y="0"/>
                  </a:moveTo>
                  <a:cubicBezTo>
                    <a:pt x="0" y="18"/>
                    <a:pt x="0" y="35"/>
                    <a:pt x="0" y="53"/>
                  </a:cubicBezTo>
                  <a:cubicBezTo>
                    <a:pt x="9" y="27"/>
                    <a:pt x="36" y="0"/>
                    <a:pt x="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7" name="Google Shape;7217;p29"/>
            <p:cNvSpPr/>
            <p:nvPr/>
          </p:nvSpPr>
          <p:spPr>
            <a:xfrm>
              <a:off x="3129088" y="3196446"/>
              <a:ext cx="362" cy="107"/>
            </a:xfrm>
            <a:custGeom>
              <a:avLst/>
              <a:gdLst/>
              <a:ahLst/>
              <a:cxnLst/>
              <a:rect l="l" t="t" r="r" b="b"/>
              <a:pathLst>
                <a:path w="28" h="10" extrusionOk="0">
                  <a:moveTo>
                    <a:pt x="27" y="1"/>
                  </a:moveTo>
                  <a:cubicBezTo>
                    <a:pt x="9" y="1"/>
                    <a:pt x="9" y="1"/>
                    <a:pt x="1" y="10"/>
                  </a:cubicBezTo>
                  <a:cubicBezTo>
                    <a:pt x="18" y="10"/>
                    <a:pt x="27" y="10"/>
                    <a:pt x="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8" name="Google Shape;7218;p29"/>
            <p:cNvSpPr/>
            <p:nvPr/>
          </p:nvSpPr>
          <p:spPr>
            <a:xfrm>
              <a:off x="3158506" y="3180072"/>
              <a:ext cx="362" cy="665"/>
            </a:xfrm>
            <a:custGeom>
              <a:avLst/>
              <a:gdLst/>
              <a:ahLst/>
              <a:cxnLst/>
              <a:rect l="l" t="t" r="r" b="b"/>
              <a:pathLst>
                <a:path w="28" h="62" extrusionOk="0">
                  <a:moveTo>
                    <a:pt x="18" y="0"/>
                  </a:moveTo>
                  <a:cubicBezTo>
                    <a:pt x="9" y="18"/>
                    <a:pt x="1" y="35"/>
                    <a:pt x="27" y="62"/>
                  </a:cubicBezTo>
                  <a:cubicBezTo>
                    <a:pt x="27" y="53"/>
                    <a:pt x="27" y="53"/>
                    <a:pt x="27" y="44"/>
                  </a:cubicBezTo>
                  <a:cubicBezTo>
                    <a:pt x="27" y="35"/>
                    <a:pt x="18" y="18"/>
                    <a:pt x="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9" name="Google Shape;7219;p29"/>
            <p:cNvSpPr/>
            <p:nvPr/>
          </p:nvSpPr>
          <p:spPr>
            <a:xfrm>
              <a:off x="3125666" y="3165231"/>
              <a:ext cx="129" cy="75"/>
            </a:xfrm>
            <a:custGeom>
              <a:avLst/>
              <a:gdLst/>
              <a:ahLst/>
              <a:cxnLst/>
              <a:rect l="l" t="t" r="r" b="b"/>
              <a:pathLst>
                <a:path w="10" h="7" extrusionOk="0">
                  <a:moveTo>
                    <a:pt x="5" y="0"/>
                  </a:moveTo>
                  <a:cubicBezTo>
                    <a:pt x="3" y="0"/>
                    <a:pt x="1" y="2"/>
                    <a:pt x="1" y="7"/>
                  </a:cubicBezTo>
                  <a:lnTo>
                    <a:pt x="10" y="7"/>
                  </a:lnTo>
                  <a:cubicBezTo>
                    <a:pt x="10" y="2"/>
                    <a:pt x="7" y="0"/>
                    <a:pt x="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0" name="Google Shape;7220;p29"/>
            <p:cNvSpPr/>
            <p:nvPr/>
          </p:nvSpPr>
          <p:spPr>
            <a:xfrm>
              <a:off x="3136048" y="3165113"/>
              <a:ext cx="349" cy="11"/>
            </a:xfrm>
            <a:custGeom>
              <a:avLst/>
              <a:gdLst/>
              <a:ahLst/>
              <a:cxnLst/>
              <a:rect l="l" t="t" r="r" b="b"/>
              <a:pathLst>
                <a:path w="27" h="1" extrusionOk="0">
                  <a:moveTo>
                    <a:pt x="27" y="0"/>
                  </a:moveTo>
                  <a:cubicBezTo>
                    <a:pt x="18" y="0"/>
                    <a:pt x="9" y="0"/>
                    <a:pt x="0" y="0"/>
                  </a:cubicBezTo>
                  <a:cubicBezTo>
                    <a:pt x="0" y="0"/>
                    <a:pt x="9" y="0"/>
                    <a:pt x="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1" name="Google Shape;7221;p29"/>
            <p:cNvSpPr/>
            <p:nvPr/>
          </p:nvSpPr>
          <p:spPr>
            <a:xfrm>
              <a:off x="3156801" y="3174667"/>
              <a:ext cx="13" cy="107"/>
            </a:xfrm>
            <a:custGeom>
              <a:avLst/>
              <a:gdLst/>
              <a:ahLst/>
              <a:cxnLst/>
              <a:rect l="l" t="t" r="r" b="b"/>
              <a:pathLst>
                <a:path w="1" h="10" extrusionOk="0">
                  <a:moveTo>
                    <a:pt x="0" y="10"/>
                  </a:moveTo>
                  <a:cubicBezTo>
                    <a:pt x="0" y="1"/>
                    <a:pt x="0" y="10"/>
                    <a:pt x="0" y="1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2" name="Google Shape;7222;p29"/>
            <p:cNvSpPr/>
            <p:nvPr/>
          </p:nvSpPr>
          <p:spPr>
            <a:xfrm>
              <a:off x="3157705" y="3173445"/>
              <a:ext cx="129" cy="97"/>
            </a:xfrm>
            <a:custGeom>
              <a:avLst/>
              <a:gdLst/>
              <a:ahLst/>
              <a:cxnLst/>
              <a:rect l="l" t="t" r="r" b="b"/>
              <a:pathLst>
                <a:path w="10" h="9" extrusionOk="0">
                  <a:moveTo>
                    <a:pt x="1" y="0"/>
                  </a:moveTo>
                  <a:cubicBezTo>
                    <a:pt x="1" y="9"/>
                    <a:pt x="10" y="9"/>
                    <a:pt x="10" y="0"/>
                  </a:cubicBezTo>
                  <a:cubicBezTo>
                    <a:pt x="10" y="9"/>
                    <a:pt x="1" y="9"/>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3" name="Google Shape;7223;p29"/>
            <p:cNvSpPr/>
            <p:nvPr/>
          </p:nvSpPr>
          <p:spPr>
            <a:xfrm>
              <a:off x="3161127" y="3182431"/>
              <a:ext cx="13" cy="11"/>
            </a:xfrm>
            <a:custGeom>
              <a:avLst/>
              <a:gdLst/>
              <a:ahLst/>
              <a:cxnLst/>
              <a:rect l="l" t="t" r="r" b="b"/>
              <a:pathLst>
                <a:path w="1" h="1" extrusionOk="0">
                  <a:moveTo>
                    <a:pt x="1" y="1"/>
                  </a:moveTo>
                  <a:lnTo>
                    <a:pt x="1" y="1"/>
                  </a:lnTo>
                  <a:cubicBezTo>
                    <a:pt x="1" y="1"/>
                    <a:pt x="1" y="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4" name="Google Shape;7224;p29"/>
            <p:cNvSpPr/>
            <p:nvPr/>
          </p:nvSpPr>
          <p:spPr>
            <a:xfrm>
              <a:off x="3156917" y="3174485"/>
              <a:ext cx="13" cy="290"/>
            </a:xfrm>
            <a:custGeom>
              <a:avLst/>
              <a:gdLst/>
              <a:ahLst/>
              <a:cxnLst/>
              <a:rect l="l" t="t" r="r" b="b"/>
              <a:pathLst>
                <a:path w="1" h="27" extrusionOk="0">
                  <a:moveTo>
                    <a:pt x="0" y="0"/>
                  </a:moveTo>
                  <a:cubicBezTo>
                    <a:pt x="0" y="9"/>
                    <a:pt x="0" y="18"/>
                    <a:pt x="0" y="27"/>
                  </a:cubicBezTo>
                  <a:cubicBezTo>
                    <a:pt x="0" y="18"/>
                    <a:pt x="0" y="9"/>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5" name="Google Shape;7225;p29"/>
            <p:cNvSpPr/>
            <p:nvPr/>
          </p:nvSpPr>
          <p:spPr>
            <a:xfrm>
              <a:off x="3156569" y="3174485"/>
              <a:ext cx="129" cy="97"/>
            </a:xfrm>
            <a:custGeom>
              <a:avLst/>
              <a:gdLst/>
              <a:ahLst/>
              <a:cxnLst/>
              <a:rect l="l" t="t" r="r" b="b"/>
              <a:pathLst>
                <a:path w="10" h="9" extrusionOk="0">
                  <a:moveTo>
                    <a:pt x="9" y="0"/>
                  </a:moveTo>
                  <a:cubicBezTo>
                    <a:pt x="1" y="0"/>
                    <a:pt x="1" y="0"/>
                    <a:pt x="9" y="9"/>
                  </a:cubicBezTo>
                  <a:cubicBezTo>
                    <a:pt x="9" y="9"/>
                    <a:pt x="9" y="0"/>
                    <a:pt x="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6" name="Google Shape;7226;p29"/>
            <p:cNvSpPr/>
            <p:nvPr/>
          </p:nvSpPr>
          <p:spPr>
            <a:xfrm>
              <a:off x="3156801" y="3174764"/>
              <a:ext cx="232" cy="204"/>
            </a:xfrm>
            <a:custGeom>
              <a:avLst/>
              <a:gdLst/>
              <a:ahLst/>
              <a:cxnLst/>
              <a:rect l="l" t="t" r="r" b="b"/>
              <a:pathLst>
                <a:path w="18" h="19" extrusionOk="0">
                  <a:moveTo>
                    <a:pt x="0" y="1"/>
                  </a:moveTo>
                  <a:cubicBezTo>
                    <a:pt x="5" y="5"/>
                    <a:pt x="7" y="8"/>
                    <a:pt x="9" y="10"/>
                  </a:cubicBezTo>
                  <a:lnTo>
                    <a:pt x="9" y="10"/>
                  </a:lnTo>
                  <a:cubicBezTo>
                    <a:pt x="9" y="7"/>
                    <a:pt x="9" y="4"/>
                    <a:pt x="9" y="1"/>
                  </a:cubicBezTo>
                  <a:close/>
                  <a:moveTo>
                    <a:pt x="9" y="10"/>
                  </a:moveTo>
                  <a:cubicBezTo>
                    <a:pt x="10" y="15"/>
                    <a:pt x="12" y="18"/>
                    <a:pt x="18" y="18"/>
                  </a:cubicBezTo>
                  <a:cubicBezTo>
                    <a:pt x="14" y="14"/>
                    <a:pt x="12" y="12"/>
                    <a:pt x="9" y="1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7" name="Google Shape;7227;p29"/>
            <p:cNvSpPr/>
            <p:nvPr/>
          </p:nvSpPr>
          <p:spPr>
            <a:xfrm>
              <a:off x="3116200" y="3179128"/>
              <a:ext cx="129" cy="193"/>
            </a:xfrm>
            <a:custGeom>
              <a:avLst/>
              <a:gdLst/>
              <a:ahLst/>
              <a:cxnLst/>
              <a:rect l="l" t="t" r="r" b="b"/>
              <a:pathLst>
                <a:path w="10" h="18" extrusionOk="0">
                  <a:moveTo>
                    <a:pt x="2" y="1"/>
                  </a:moveTo>
                  <a:cubicBezTo>
                    <a:pt x="1" y="1"/>
                    <a:pt x="1" y="8"/>
                    <a:pt x="1" y="17"/>
                  </a:cubicBezTo>
                  <a:lnTo>
                    <a:pt x="10" y="17"/>
                  </a:lnTo>
                  <a:cubicBezTo>
                    <a:pt x="6" y="6"/>
                    <a:pt x="3" y="1"/>
                    <a:pt x="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8" name="Google Shape;7228;p29"/>
            <p:cNvSpPr/>
            <p:nvPr/>
          </p:nvSpPr>
          <p:spPr>
            <a:xfrm>
              <a:off x="3155200" y="3196167"/>
              <a:ext cx="13" cy="11"/>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9" name="Google Shape;7229;p29"/>
            <p:cNvSpPr/>
            <p:nvPr/>
          </p:nvSpPr>
          <p:spPr>
            <a:xfrm>
              <a:off x="3154283" y="3195695"/>
              <a:ext cx="930" cy="1137"/>
            </a:xfrm>
            <a:custGeom>
              <a:avLst/>
              <a:gdLst/>
              <a:ahLst/>
              <a:cxnLst/>
              <a:rect l="l" t="t" r="r" b="b"/>
              <a:pathLst>
                <a:path w="72" h="106" extrusionOk="0">
                  <a:moveTo>
                    <a:pt x="1" y="0"/>
                  </a:moveTo>
                  <a:lnTo>
                    <a:pt x="1" y="0"/>
                  </a:lnTo>
                  <a:cubicBezTo>
                    <a:pt x="10" y="35"/>
                    <a:pt x="19" y="71"/>
                    <a:pt x="36" y="106"/>
                  </a:cubicBezTo>
                  <a:cubicBezTo>
                    <a:pt x="36" y="62"/>
                    <a:pt x="45" y="53"/>
                    <a:pt x="72" y="44"/>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0" name="Google Shape;7230;p29"/>
            <p:cNvSpPr/>
            <p:nvPr/>
          </p:nvSpPr>
          <p:spPr>
            <a:xfrm>
              <a:off x="3114612" y="3162647"/>
              <a:ext cx="48134" cy="39330"/>
            </a:xfrm>
            <a:custGeom>
              <a:avLst/>
              <a:gdLst/>
              <a:ahLst/>
              <a:cxnLst/>
              <a:rect l="l" t="t" r="r" b="b"/>
              <a:pathLst>
                <a:path w="3727" h="3668" extrusionOk="0">
                  <a:moveTo>
                    <a:pt x="759" y="315"/>
                  </a:moveTo>
                  <a:lnTo>
                    <a:pt x="751" y="318"/>
                  </a:lnTo>
                  <a:cubicBezTo>
                    <a:pt x="753" y="318"/>
                    <a:pt x="756" y="317"/>
                    <a:pt x="759" y="315"/>
                  </a:cubicBezTo>
                  <a:close/>
                  <a:moveTo>
                    <a:pt x="1029" y="459"/>
                  </a:moveTo>
                  <a:cubicBezTo>
                    <a:pt x="1031" y="459"/>
                    <a:pt x="1032" y="460"/>
                    <a:pt x="1033" y="460"/>
                  </a:cubicBezTo>
                  <a:cubicBezTo>
                    <a:pt x="1032" y="459"/>
                    <a:pt x="1030" y="459"/>
                    <a:pt x="1029" y="459"/>
                  </a:cubicBezTo>
                  <a:close/>
                  <a:moveTo>
                    <a:pt x="645" y="838"/>
                  </a:moveTo>
                  <a:cubicBezTo>
                    <a:pt x="647" y="839"/>
                    <a:pt x="650" y="839"/>
                    <a:pt x="654" y="839"/>
                  </a:cubicBezTo>
                  <a:cubicBezTo>
                    <a:pt x="651" y="839"/>
                    <a:pt x="648" y="838"/>
                    <a:pt x="645" y="838"/>
                  </a:cubicBezTo>
                  <a:close/>
                  <a:moveTo>
                    <a:pt x="3506" y="1298"/>
                  </a:moveTo>
                  <a:cubicBezTo>
                    <a:pt x="3506" y="1316"/>
                    <a:pt x="3497" y="1334"/>
                    <a:pt x="3506" y="1351"/>
                  </a:cubicBezTo>
                  <a:lnTo>
                    <a:pt x="3506" y="1298"/>
                  </a:lnTo>
                  <a:close/>
                  <a:moveTo>
                    <a:pt x="359" y="1404"/>
                  </a:moveTo>
                  <a:cubicBezTo>
                    <a:pt x="362" y="1404"/>
                    <a:pt x="367" y="1409"/>
                    <a:pt x="371" y="1413"/>
                  </a:cubicBezTo>
                  <a:lnTo>
                    <a:pt x="353" y="1422"/>
                  </a:lnTo>
                  <a:cubicBezTo>
                    <a:pt x="353" y="1409"/>
                    <a:pt x="356" y="1404"/>
                    <a:pt x="359" y="1404"/>
                  </a:cubicBezTo>
                  <a:close/>
                  <a:moveTo>
                    <a:pt x="3629" y="1572"/>
                  </a:moveTo>
                  <a:cubicBezTo>
                    <a:pt x="3629" y="1572"/>
                    <a:pt x="3629" y="1572"/>
                    <a:pt x="3629" y="1572"/>
                  </a:cubicBezTo>
                  <a:cubicBezTo>
                    <a:pt x="3631" y="1576"/>
                    <a:pt x="3634" y="1580"/>
                    <a:pt x="3636" y="1583"/>
                  </a:cubicBezTo>
                  <a:lnTo>
                    <a:pt x="3636" y="1583"/>
                  </a:lnTo>
                  <a:cubicBezTo>
                    <a:pt x="3634" y="1579"/>
                    <a:pt x="3632" y="1576"/>
                    <a:pt x="3629" y="1572"/>
                  </a:cubicBezTo>
                  <a:close/>
                  <a:moveTo>
                    <a:pt x="3620" y="1493"/>
                  </a:moveTo>
                  <a:lnTo>
                    <a:pt x="3620" y="1493"/>
                  </a:lnTo>
                  <a:cubicBezTo>
                    <a:pt x="3594" y="1506"/>
                    <a:pt x="3612" y="1543"/>
                    <a:pt x="3629" y="1572"/>
                  </a:cubicBezTo>
                  <a:lnTo>
                    <a:pt x="3629" y="1572"/>
                  </a:lnTo>
                  <a:cubicBezTo>
                    <a:pt x="3637" y="1561"/>
                    <a:pt x="3642" y="1557"/>
                    <a:pt x="3646" y="1557"/>
                  </a:cubicBezTo>
                  <a:cubicBezTo>
                    <a:pt x="3657" y="1557"/>
                    <a:pt x="3657" y="1592"/>
                    <a:pt x="3672" y="1592"/>
                  </a:cubicBezTo>
                  <a:cubicBezTo>
                    <a:pt x="3677" y="1592"/>
                    <a:pt x="3683" y="1589"/>
                    <a:pt x="3691" y="1581"/>
                  </a:cubicBezTo>
                  <a:cubicBezTo>
                    <a:pt x="3665" y="1581"/>
                    <a:pt x="3638" y="1519"/>
                    <a:pt x="3620" y="1493"/>
                  </a:cubicBezTo>
                  <a:close/>
                  <a:moveTo>
                    <a:pt x="24" y="1972"/>
                  </a:moveTo>
                  <a:lnTo>
                    <a:pt x="24" y="1972"/>
                  </a:lnTo>
                  <a:cubicBezTo>
                    <a:pt x="24" y="1978"/>
                    <a:pt x="25" y="1984"/>
                    <a:pt x="27" y="1987"/>
                  </a:cubicBezTo>
                  <a:cubicBezTo>
                    <a:pt x="26" y="1982"/>
                    <a:pt x="25" y="1977"/>
                    <a:pt x="24" y="1972"/>
                  </a:cubicBezTo>
                  <a:close/>
                  <a:moveTo>
                    <a:pt x="3114" y="2865"/>
                  </a:moveTo>
                  <a:lnTo>
                    <a:pt x="3114" y="2865"/>
                  </a:lnTo>
                  <a:cubicBezTo>
                    <a:pt x="3114" y="2865"/>
                    <a:pt x="3114" y="2865"/>
                    <a:pt x="3114" y="2866"/>
                  </a:cubicBezTo>
                  <a:lnTo>
                    <a:pt x="3114" y="2866"/>
                  </a:lnTo>
                  <a:cubicBezTo>
                    <a:pt x="3114" y="2866"/>
                    <a:pt x="3114" y="2866"/>
                    <a:pt x="3114" y="2866"/>
                  </a:cubicBezTo>
                  <a:cubicBezTo>
                    <a:pt x="3113" y="2866"/>
                    <a:pt x="3113" y="2866"/>
                    <a:pt x="3114" y="2865"/>
                  </a:cubicBezTo>
                  <a:close/>
                  <a:moveTo>
                    <a:pt x="3276" y="2979"/>
                  </a:moveTo>
                  <a:cubicBezTo>
                    <a:pt x="3276" y="2981"/>
                    <a:pt x="3276" y="2983"/>
                    <a:pt x="3276" y="2985"/>
                  </a:cubicBezTo>
                  <a:cubicBezTo>
                    <a:pt x="3277" y="2984"/>
                    <a:pt x="3277" y="2981"/>
                    <a:pt x="3276" y="2979"/>
                  </a:cubicBezTo>
                  <a:close/>
                  <a:moveTo>
                    <a:pt x="2784" y="3338"/>
                  </a:moveTo>
                  <a:lnTo>
                    <a:pt x="2784" y="3338"/>
                  </a:lnTo>
                  <a:cubicBezTo>
                    <a:pt x="2783" y="3338"/>
                    <a:pt x="2783" y="3338"/>
                    <a:pt x="2783" y="3338"/>
                  </a:cubicBezTo>
                  <a:lnTo>
                    <a:pt x="2783" y="3338"/>
                  </a:lnTo>
                  <a:cubicBezTo>
                    <a:pt x="2785" y="3338"/>
                    <a:pt x="2788" y="3338"/>
                    <a:pt x="2790" y="3338"/>
                  </a:cubicBezTo>
                  <a:cubicBezTo>
                    <a:pt x="2788" y="3338"/>
                    <a:pt x="2786" y="3338"/>
                    <a:pt x="2784" y="3338"/>
                  </a:cubicBezTo>
                  <a:close/>
                  <a:moveTo>
                    <a:pt x="2783" y="3338"/>
                  </a:moveTo>
                  <a:lnTo>
                    <a:pt x="2783" y="3338"/>
                  </a:lnTo>
                  <a:cubicBezTo>
                    <a:pt x="2773" y="3339"/>
                    <a:pt x="2773" y="3341"/>
                    <a:pt x="2773" y="3356"/>
                  </a:cubicBezTo>
                  <a:cubicBezTo>
                    <a:pt x="2774" y="3349"/>
                    <a:pt x="2778" y="3343"/>
                    <a:pt x="2783" y="3338"/>
                  </a:cubicBezTo>
                  <a:close/>
                  <a:moveTo>
                    <a:pt x="2340" y="3497"/>
                  </a:moveTo>
                  <a:cubicBezTo>
                    <a:pt x="2331" y="3506"/>
                    <a:pt x="2322" y="3506"/>
                    <a:pt x="2296" y="3506"/>
                  </a:cubicBezTo>
                  <a:cubicBezTo>
                    <a:pt x="2314" y="3497"/>
                    <a:pt x="2322" y="3497"/>
                    <a:pt x="2340" y="3497"/>
                  </a:cubicBezTo>
                  <a:close/>
                  <a:moveTo>
                    <a:pt x="1289" y="3524"/>
                  </a:moveTo>
                  <a:cubicBezTo>
                    <a:pt x="1279" y="3524"/>
                    <a:pt x="1272" y="3526"/>
                    <a:pt x="1269" y="3531"/>
                  </a:cubicBezTo>
                  <a:lnTo>
                    <a:pt x="1269" y="3531"/>
                  </a:lnTo>
                  <a:cubicBezTo>
                    <a:pt x="1276" y="3530"/>
                    <a:pt x="1283" y="3527"/>
                    <a:pt x="1289" y="3524"/>
                  </a:cubicBezTo>
                  <a:close/>
                  <a:moveTo>
                    <a:pt x="1554" y="0"/>
                  </a:moveTo>
                  <a:cubicBezTo>
                    <a:pt x="1537" y="27"/>
                    <a:pt x="1519" y="45"/>
                    <a:pt x="1466" y="45"/>
                  </a:cubicBezTo>
                  <a:lnTo>
                    <a:pt x="1475" y="36"/>
                  </a:lnTo>
                  <a:lnTo>
                    <a:pt x="1475" y="36"/>
                  </a:lnTo>
                  <a:cubicBezTo>
                    <a:pt x="1351" y="71"/>
                    <a:pt x="1289" y="62"/>
                    <a:pt x="1148" y="106"/>
                  </a:cubicBezTo>
                  <a:lnTo>
                    <a:pt x="1166" y="124"/>
                  </a:lnTo>
                  <a:cubicBezTo>
                    <a:pt x="1152" y="133"/>
                    <a:pt x="1144" y="135"/>
                    <a:pt x="1136" y="135"/>
                  </a:cubicBezTo>
                  <a:cubicBezTo>
                    <a:pt x="1128" y="135"/>
                    <a:pt x="1122" y="133"/>
                    <a:pt x="1113" y="133"/>
                  </a:cubicBezTo>
                  <a:cubicBezTo>
                    <a:pt x="1111" y="146"/>
                    <a:pt x="1115" y="151"/>
                    <a:pt x="1122" y="151"/>
                  </a:cubicBezTo>
                  <a:cubicBezTo>
                    <a:pt x="1135" y="151"/>
                    <a:pt x="1158" y="136"/>
                    <a:pt x="1172" y="136"/>
                  </a:cubicBezTo>
                  <a:cubicBezTo>
                    <a:pt x="1181" y="136"/>
                    <a:pt x="1186" y="142"/>
                    <a:pt x="1183" y="159"/>
                  </a:cubicBezTo>
                  <a:cubicBezTo>
                    <a:pt x="1176" y="152"/>
                    <a:pt x="1166" y="148"/>
                    <a:pt x="1154" y="148"/>
                  </a:cubicBezTo>
                  <a:cubicBezTo>
                    <a:pt x="1126" y="148"/>
                    <a:pt x="1088" y="167"/>
                    <a:pt x="1051" y="186"/>
                  </a:cubicBezTo>
                  <a:cubicBezTo>
                    <a:pt x="1017" y="199"/>
                    <a:pt x="983" y="218"/>
                    <a:pt x="953" y="218"/>
                  </a:cubicBezTo>
                  <a:cubicBezTo>
                    <a:pt x="944" y="218"/>
                    <a:pt x="936" y="216"/>
                    <a:pt x="927" y="212"/>
                  </a:cubicBezTo>
                  <a:lnTo>
                    <a:pt x="927" y="212"/>
                  </a:lnTo>
                  <a:cubicBezTo>
                    <a:pt x="883" y="239"/>
                    <a:pt x="963" y="230"/>
                    <a:pt x="918" y="257"/>
                  </a:cubicBezTo>
                  <a:lnTo>
                    <a:pt x="901" y="248"/>
                  </a:lnTo>
                  <a:lnTo>
                    <a:pt x="901" y="274"/>
                  </a:lnTo>
                  <a:cubicBezTo>
                    <a:pt x="890" y="278"/>
                    <a:pt x="879" y="280"/>
                    <a:pt x="869" y="280"/>
                  </a:cubicBezTo>
                  <a:cubicBezTo>
                    <a:pt x="855" y="280"/>
                    <a:pt x="844" y="276"/>
                    <a:pt x="839" y="265"/>
                  </a:cubicBezTo>
                  <a:cubicBezTo>
                    <a:pt x="839" y="265"/>
                    <a:pt x="848" y="248"/>
                    <a:pt x="857" y="239"/>
                  </a:cubicBezTo>
                  <a:lnTo>
                    <a:pt x="857" y="239"/>
                  </a:lnTo>
                  <a:cubicBezTo>
                    <a:pt x="818" y="247"/>
                    <a:pt x="780" y="301"/>
                    <a:pt x="759" y="315"/>
                  </a:cubicBezTo>
                  <a:lnTo>
                    <a:pt x="759" y="315"/>
                  </a:lnTo>
                  <a:lnTo>
                    <a:pt x="795" y="301"/>
                  </a:lnTo>
                  <a:lnTo>
                    <a:pt x="795" y="301"/>
                  </a:lnTo>
                  <a:cubicBezTo>
                    <a:pt x="698" y="389"/>
                    <a:pt x="565" y="495"/>
                    <a:pt x="512" y="619"/>
                  </a:cubicBezTo>
                  <a:lnTo>
                    <a:pt x="530" y="619"/>
                  </a:lnTo>
                  <a:cubicBezTo>
                    <a:pt x="486" y="707"/>
                    <a:pt x="468" y="672"/>
                    <a:pt x="415" y="760"/>
                  </a:cubicBezTo>
                  <a:lnTo>
                    <a:pt x="415" y="751"/>
                  </a:lnTo>
                  <a:cubicBezTo>
                    <a:pt x="406" y="777"/>
                    <a:pt x="406" y="804"/>
                    <a:pt x="389" y="830"/>
                  </a:cubicBezTo>
                  <a:cubicBezTo>
                    <a:pt x="389" y="822"/>
                    <a:pt x="386" y="819"/>
                    <a:pt x="381" y="819"/>
                  </a:cubicBezTo>
                  <a:cubicBezTo>
                    <a:pt x="372" y="819"/>
                    <a:pt x="357" y="829"/>
                    <a:pt x="346" y="829"/>
                  </a:cubicBezTo>
                  <a:cubicBezTo>
                    <a:pt x="340" y="829"/>
                    <a:pt x="336" y="825"/>
                    <a:pt x="336" y="813"/>
                  </a:cubicBezTo>
                  <a:cubicBezTo>
                    <a:pt x="300" y="919"/>
                    <a:pt x="327" y="875"/>
                    <a:pt x="336" y="954"/>
                  </a:cubicBezTo>
                  <a:lnTo>
                    <a:pt x="309" y="963"/>
                  </a:lnTo>
                  <a:cubicBezTo>
                    <a:pt x="318" y="989"/>
                    <a:pt x="327" y="998"/>
                    <a:pt x="309" y="1051"/>
                  </a:cubicBezTo>
                  <a:cubicBezTo>
                    <a:pt x="309" y="1032"/>
                    <a:pt x="303" y="1028"/>
                    <a:pt x="296" y="1028"/>
                  </a:cubicBezTo>
                  <a:cubicBezTo>
                    <a:pt x="290" y="1028"/>
                    <a:pt x="284" y="1030"/>
                    <a:pt x="278" y="1030"/>
                  </a:cubicBezTo>
                  <a:cubicBezTo>
                    <a:pt x="271" y="1030"/>
                    <a:pt x="265" y="1026"/>
                    <a:pt x="265" y="1007"/>
                  </a:cubicBezTo>
                  <a:cubicBezTo>
                    <a:pt x="239" y="1025"/>
                    <a:pt x="221" y="1051"/>
                    <a:pt x="212" y="1069"/>
                  </a:cubicBezTo>
                  <a:cubicBezTo>
                    <a:pt x="212" y="1087"/>
                    <a:pt x="212" y="1113"/>
                    <a:pt x="203" y="1131"/>
                  </a:cubicBezTo>
                  <a:cubicBezTo>
                    <a:pt x="203" y="1166"/>
                    <a:pt x="203" y="1192"/>
                    <a:pt x="159" y="1201"/>
                  </a:cubicBezTo>
                  <a:cubicBezTo>
                    <a:pt x="168" y="1215"/>
                    <a:pt x="175" y="1220"/>
                    <a:pt x="182" y="1220"/>
                  </a:cubicBezTo>
                  <a:cubicBezTo>
                    <a:pt x="206" y="1220"/>
                    <a:pt x="219" y="1152"/>
                    <a:pt x="227" y="1152"/>
                  </a:cubicBezTo>
                  <a:cubicBezTo>
                    <a:pt x="228" y="1152"/>
                    <a:pt x="229" y="1153"/>
                    <a:pt x="230" y="1157"/>
                  </a:cubicBezTo>
                  <a:cubicBezTo>
                    <a:pt x="233" y="1155"/>
                    <a:pt x="235" y="1154"/>
                    <a:pt x="238" y="1154"/>
                  </a:cubicBezTo>
                  <a:cubicBezTo>
                    <a:pt x="258" y="1154"/>
                    <a:pt x="263" y="1213"/>
                    <a:pt x="247" y="1237"/>
                  </a:cubicBezTo>
                  <a:cubicBezTo>
                    <a:pt x="230" y="1272"/>
                    <a:pt x="141" y="1272"/>
                    <a:pt x="124" y="1360"/>
                  </a:cubicBezTo>
                  <a:cubicBezTo>
                    <a:pt x="124" y="1351"/>
                    <a:pt x="124" y="1351"/>
                    <a:pt x="124" y="1343"/>
                  </a:cubicBezTo>
                  <a:cubicBezTo>
                    <a:pt x="97" y="1369"/>
                    <a:pt x="124" y="1404"/>
                    <a:pt x="97" y="1449"/>
                  </a:cubicBezTo>
                  <a:cubicBezTo>
                    <a:pt x="133" y="1475"/>
                    <a:pt x="80" y="1502"/>
                    <a:pt x="133" y="1510"/>
                  </a:cubicBezTo>
                  <a:lnTo>
                    <a:pt x="133" y="1431"/>
                  </a:lnTo>
                  <a:cubicBezTo>
                    <a:pt x="141" y="1475"/>
                    <a:pt x="194" y="1528"/>
                    <a:pt x="150" y="1599"/>
                  </a:cubicBezTo>
                  <a:cubicBezTo>
                    <a:pt x="141" y="1590"/>
                    <a:pt x="133" y="1563"/>
                    <a:pt x="133" y="1554"/>
                  </a:cubicBezTo>
                  <a:cubicBezTo>
                    <a:pt x="115" y="1572"/>
                    <a:pt x="133" y="1599"/>
                    <a:pt x="115" y="1616"/>
                  </a:cubicBezTo>
                  <a:cubicBezTo>
                    <a:pt x="62" y="1607"/>
                    <a:pt x="115" y="1519"/>
                    <a:pt x="88" y="1457"/>
                  </a:cubicBezTo>
                  <a:lnTo>
                    <a:pt x="88" y="1457"/>
                  </a:lnTo>
                  <a:cubicBezTo>
                    <a:pt x="67" y="1479"/>
                    <a:pt x="93" y="1537"/>
                    <a:pt x="73" y="1537"/>
                  </a:cubicBezTo>
                  <a:cubicBezTo>
                    <a:pt x="69" y="1537"/>
                    <a:pt x="63" y="1534"/>
                    <a:pt x="53" y="1528"/>
                  </a:cubicBezTo>
                  <a:lnTo>
                    <a:pt x="53" y="1528"/>
                  </a:lnTo>
                  <a:cubicBezTo>
                    <a:pt x="88" y="1554"/>
                    <a:pt x="80" y="1572"/>
                    <a:pt x="80" y="1599"/>
                  </a:cubicBezTo>
                  <a:cubicBezTo>
                    <a:pt x="71" y="1625"/>
                    <a:pt x="62" y="1652"/>
                    <a:pt x="88" y="1678"/>
                  </a:cubicBezTo>
                  <a:lnTo>
                    <a:pt x="62" y="1678"/>
                  </a:lnTo>
                  <a:cubicBezTo>
                    <a:pt x="62" y="1687"/>
                    <a:pt x="80" y="1705"/>
                    <a:pt x="71" y="1722"/>
                  </a:cubicBezTo>
                  <a:lnTo>
                    <a:pt x="36" y="1687"/>
                  </a:lnTo>
                  <a:lnTo>
                    <a:pt x="36" y="1687"/>
                  </a:lnTo>
                  <a:cubicBezTo>
                    <a:pt x="71" y="1740"/>
                    <a:pt x="0" y="1784"/>
                    <a:pt x="18" y="1837"/>
                  </a:cubicBezTo>
                  <a:cubicBezTo>
                    <a:pt x="18" y="1789"/>
                    <a:pt x="25" y="1779"/>
                    <a:pt x="35" y="1779"/>
                  </a:cubicBezTo>
                  <a:cubicBezTo>
                    <a:pt x="43" y="1779"/>
                    <a:pt x="52" y="1785"/>
                    <a:pt x="62" y="1785"/>
                  </a:cubicBezTo>
                  <a:cubicBezTo>
                    <a:pt x="68" y="1785"/>
                    <a:pt x="74" y="1783"/>
                    <a:pt x="80" y="1775"/>
                  </a:cubicBezTo>
                  <a:lnTo>
                    <a:pt x="80" y="1775"/>
                  </a:lnTo>
                  <a:cubicBezTo>
                    <a:pt x="122" y="1886"/>
                    <a:pt x="9" y="1849"/>
                    <a:pt x="24" y="1972"/>
                  </a:cubicBezTo>
                  <a:lnTo>
                    <a:pt x="24" y="1972"/>
                  </a:lnTo>
                  <a:cubicBezTo>
                    <a:pt x="25" y="1955"/>
                    <a:pt x="32" y="1932"/>
                    <a:pt x="42" y="1932"/>
                  </a:cubicBezTo>
                  <a:cubicBezTo>
                    <a:pt x="46" y="1932"/>
                    <a:pt x="49" y="1935"/>
                    <a:pt x="53" y="1943"/>
                  </a:cubicBezTo>
                  <a:cubicBezTo>
                    <a:pt x="44" y="1969"/>
                    <a:pt x="44" y="2005"/>
                    <a:pt x="27" y="2022"/>
                  </a:cubicBezTo>
                  <a:cubicBezTo>
                    <a:pt x="32" y="2050"/>
                    <a:pt x="37" y="2059"/>
                    <a:pt x="41" y="2059"/>
                  </a:cubicBezTo>
                  <a:cubicBezTo>
                    <a:pt x="49" y="2059"/>
                    <a:pt x="57" y="2033"/>
                    <a:pt x="69" y="2033"/>
                  </a:cubicBezTo>
                  <a:cubicBezTo>
                    <a:pt x="72" y="2033"/>
                    <a:pt x="76" y="2035"/>
                    <a:pt x="80" y="2040"/>
                  </a:cubicBezTo>
                  <a:cubicBezTo>
                    <a:pt x="53" y="2075"/>
                    <a:pt x="106" y="2084"/>
                    <a:pt x="124" y="2120"/>
                  </a:cubicBezTo>
                  <a:lnTo>
                    <a:pt x="88" y="2128"/>
                  </a:lnTo>
                  <a:cubicBezTo>
                    <a:pt x="88" y="2234"/>
                    <a:pt x="159" y="2137"/>
                    <a:pt x="159" y="2234"/>
                  </a:cubicBezTo>
                  <a:lnTo>
                    <a:pt x="106" y="2208"/>
                  </a:lnTo>
                  <a:lnTo>
                    <a:pt x="133" y="2252"/>
                  </a:lnTo>
                  <a:lnTo>
                    <a:pt x="97" y="2252"/>
                  </a:lnTo>
                  <a:cubicBezTo>
                    <a:pt x="133" y="2296"/>
                    <a:pt x="124" y="2314"/>
                    <a:pt x="133" y="2367"/>
                  </a:cubicBezTo>
                  <a:cubicBezTo>
                    <a:pt x="139" y="2361"/>
                    <a:pt x="147" y="2358"/>
                    <a:pt x="157" y="2358"/>
                  </a:cubicBezTo>
                  <a:cubicBezTo>
                    <a:pt x="177" y="2358"/>
                    <a:pt x="200" y="2370"/>
                    <a:pt x="212" y="2393"/>
                  </a:cubicBezTo>
                  <a:cubicBezTo>
                    <a:pt x="203" y="2429"/>
                    <a:pt x="177" y="2393"/>
                    <a:pt x="203" y="2446"/>
                  </a:cubicBezTo>
                  <a:cubicBezTo>
                    <a:pt x="177" y="2446"/>
                    <a:pt x="150" y="2437"/>
                    <a:pt x="168" y="2402"/>
                  </a:cubicBezTo>
                  <a:cubicBezTo>
                    <a:pt x="159" y="2402"/>
                    <a:pt x="141" y="2393"/>
                    <a:pt x="133" y="2393"/>
                  </a:cubicBezTo>
                  <a:cubicBezTo>
                    <a:pt x="124" y="2429"/>
                    <a:pt x="159" y="2473"/>
                    <a:pt x="168" y="2499"/>
                  </a:cubicBezTo>
                  <a:cubicBezTo>
                    <a:pt x="168" y="2490"/>
                    <a:pt x="159" y="2482"/>
                    <a:pt x="168" y="2473"/>
                  </a:cubicBezTo>
                  <a:cubicBezTo>
                    <a:pt x="186" y="2499"/>
                    <a:pt x="212" y="2517"/>
                    <a:pt x="239" y="2543"/>
                  </a:cubicBezTo>
                  <a:cubicBezTo>
                    <a:pt x="239" y="2551"/>
                    <a:pt x="235" y="2554"/>
                    <a:pt x="231" y="2554"/>
                  </a:cubicBezTo>
                  <a:cubicBezTo>
                    <a:pt x="225" y="2554"/>
                    <a:pt x="217" y="2549"/>
                    <a:pt x="212" y="2543"/>
                  </a:cubicBezTo>
                  <a:lnTo>
                    <a:pt x="212" y="2543"/>
                  </a:lnTo>
                  <a:cubicBezTo>
                    <a:pt x="221" y="2561"/>
                    <a:pt x="239" y="2570"/>
                    <a:pt x="256" y="2596"/>
                  </a:cubicBezTo>
                  <a:cubicBezTo>
                    <a:pt x="243" y="2596"/>
                    <a:pt x="232" y="2601"/>
                    <a:pt x="220" y="2601"/>
                  </a:cubicBezTo>
                  <a:cubicBezTo>
                    <a:pt x="208" y="2601"/>
                    <a:pt x="194" y="2596"/>
                    <a:pt x="177" y="2579"/>
                  </a:cubicBezTo>
                  <a:lnTo>
                    <a:pt x="177" y="2579"/>
                  </a:lnTo>
                  <a:lnTo>
                    <a:pt x="247" y="2649"/>
                  </a:lnTo>
                  <a:cubicBezTo>
                    <a:pt x="239" y="2658"/>
                    <a:pt x="239" y="2702"/>
                    <a:pt x="221" y="2702"/>
                  </a:cubicBezTo>
                  <a:cubicBezTo>
                    <a:pt x="239" y="2755"/>
                    <a:pt x="336" y="2782"/>
                    <a:pt x="353" y="2852"/>
                  </a:cubicBezTo>
                  <a:cubicBezTo>
                    <a:pt x="362" y="2852"/>
                    <a:pt x="371" y="2852"/>
                    <a:pt x="380" y="2861"/>
                  </a:cubicBezTo>
                  <a:cubicBezTo>
                    <a:pt x="415" y="2914"/>
                    <a:pt x="415" y="2985"/>
                    <a:pt x="495" y="3011"/>
                  </a:cubicBezTo>
                  <a:lnTo>
                    <a:pt x="495" y="3082"/>
                  </a:lnTo>
                  <a:cubicBezTo>
                    <a:pt x="500" y="3087"/>
                    <a:pt x="505" y="3089"/>
                    <a:pt x="508" y="3089"/>
                  </a:cubicBezTo>
                  <a:cubicBezTo>
                    <a:pt x="524" y="3089"/>
                    <a:pt x="514" y="3038"/>
                    <a:pt x="539" y="3038"/>
                  </a:cubicBezTo>
                  <a:cubicBezTo>
                    <a:pt x="547" y="3038"/>
                    <a:pt x="558" y="3043"/>
                    <a:pt x="574" y="3056"/>
                  </a:cubicBezTo>
                  <a:cubicBezTo>
                    <a:pt x="627" y="3100"/>
                    <a:pt x="565" y="3100"/>
                    <a:pt x="574" y="3126"/>
                  </a:cubicBezTo>
                  <a:cubicBezTo>
                    <a:pt x="618" y="3135"/>
                    <a:pt x="689" y="3144"/>
                    <a:pt x="715" y="3214"/>
                  </a:cubicBezTo>
                  <a:cubicBezTo>
                    <a:pt x="689" y="3206"/>
                    <a:pt x="680" y="3188"/>
                    <a:pt x="662" y="3179"/>
                  </a:cubicBezTo>
                  <a:lnTo>
                    <a:pt x="662" y="3179"/>
                  </a:lnTo>
                  <a:lnTo>
                    <a:pt x="680" y="3232"/>
                  </a:lnTo>
                  <a:cubicBezTo>
                    <a:pt x="637" y="3227"/>
                    <a:pt x="614" y="3209"/>
                    <a:pt x="604" y="3209"/>
                  </a:cubicBezTo>
                  <a:cubicBezTo>
                    <a:pt x="598" y="3209"/>
                    <a:pt x="597" y="3216"/>
                    <a:pt x="601" y="3241"/>
                  </a:cubicBezTo>
                  <a:cubicBezTo>
                    <a:pt x="611" y="3230"/>
                    <a:pt x="621" y="3226"/>
                    <a:pt x="631" y="3226"/>
                  </a:cubicBezTo>
                  <a:cubicBezTo>
                    <a:pt x="653" y="3226"/>
                    <a:pt x="676" y="3249"/>
                    <a:pt x="707" y="3267"/>
                  </a:cubicBezTo>
                  <a:cubicBezTo>
                    <a:pt x="738" y="3286"/>
                    <a:pt x="765" y="3305"/>
                    <a:pt x="787" y="3305"/>
                  </a:cubicBezTo>
                  <a:cubicBezTo>
                    <a:pt x="796" y="3305"/>
                    <a:pt x="805" y="3302"/>
                    <a:pt x="813" y="3294"/>
                  </a:cubicBezTo>
                  <a:lnTo>
                    <a:pt x="830" y="3320"/>
                  </a:lnTo>
                  <a:lnTo>
                    <a:pt x="813" y="3320"/>
                  </a:lnTo>
                  <a:cubicBezTo>
                    <a:pt x="820" y="3341"/>
                    <a:pt x="829" y="3347"/>
                    <a:pt x="840" y="3347"/>
                  </a:cubicBezTo>
                  <a:cubicBezTo>
                    <a:pt x="858" y="3347"/>
                    <a:pt x="879" y="3330"/>
                    <a:pt x="904" y="3330"/>
                  </a:cubicBezTo>
                  <a:cubicBezTo>
                    <a:pt x="917" y="3330"/>
                    <a:pt x="930" y="3334"/>
                    <a:pt x="945" y="3347"/>
                  </a:cubicBezTo>
                  <a:cubicBezTo>
                    <a:pt x="963" y="3365"/>
                    <a:pt x="971" y="3382"/>
                    <a:pt x="954" y="3382"/>
                  </a:cubicBezTo>
                  <a:lnTo>
                    <a:pt x="1016" y="3391"/>
                  </a:lnTo>
                  <a:cubicBezTo>
                    <a:pt x="1028" y="3403"/>
                    <a:pt x="1023" y="3411"/>
                    <a:pt x="1017" y="3412"/>
                  </a:cubicBezTo>
                  <a:lnTo>
                    <a:pt x="1017" y="3412"/>
                  </a:lnTo>
                  <a:cubicBezTo>
                    <a:pt x="1013" y="3411"/>
                    <a:pt x="1010" y="3410"/>
                    <a:pt x="1007" y="3409"/>
                  </a:cubicBezTo>
                  <a:lnTo>
                    <a:pt x="1007" y="3409"/>
                  </a:lnTo>
                  <a:cubicBezTo>
                    <a:pt x="1009" y="3411"/>
                    <a:pt x="1012" y="3412"/>
                    <a:pt x="1015" y="3412"/>
                  </a:cubicBezTo>
                  <a:cubicBezTo>
                    <a:pt x="1016" y="3412"/>
                    <a:pt x="1016" y="3412"/>
                    <a:pt x="1017" y="3412"/>
                  </a:cubicBezTo>
                  <a:lnTo>
                    <a:pt x="1017" y="3412"/>
                  </a:lnTo>
                  <a:cubicBezTo>
                    <a:pt x="1040" y="3420"/>
                    <a:pt x="1064" y="3429"/>
                    <a:pt x="1095" y="3444"/>
                  </a:cubicBezTo>
                  <a:cubicBezTo>
                    <a:pt x="1113" y="3435"/>
                    <a:pt x="1148" y="3426"/>
                    <a:pt x="1166" y="3426"/>
                  </a:cubicBezTo>
                  <a:cubicBezTo>
                    <a:pt x="1170" y="3440"/>
                    <a:pt x="1166" y="3442"/>
                    <a:pt x="1160" y="3442"/>
                  </a:cubicBezTo>
                  <a:cubicBezTo>
                    <a:pt x="1157" y="3442"/>
                    <a:pt x="1154" y="3441"/>
                    <a:pt x="1152" y="3441"/>
                  </a:cubicBezTo>
                  <a:cubicBezTo>
                    <a:pt x="1150" y="3441"/>
                    <a:pt x="1148" y="3442"/>
                    <a:pt x="1148" y="3444"/>
                  </a:cubicBezTo>
                  <a:lnTo>
                    <a:pt x="1201" y="3444"/>
                  </a:lnTo>
                  <a:cubicBezTo>
                    <a:pt x="1211" y="3465"/>
                    <a:pt x="1197" y="3473"/>
                    <a:pt x="1177" y="3473"/>
                  </a:cubicBezTo>
                  <a:cubicBezTo>
                    <a:pt x="1163" y="3473"/>
                    <a:pt x="1145" y="3469"/>
                    <a:pt x="1130" y="3462"/>
                  </a:cubicBezTo>
                  <a:lnTo>
                    <a:pt x="1130" y="3462"/>
                  </a:lnTo>
                  <a:cubicBezTo>
                    <a:pt x="1137" y="3499"/>
                    <a:pt x="1143" y="3510"/>
                    <a:pt x="1156" y="3510"/>
                  </a:cubicBezTo>
                  <a:cubicBezTo>
                    <a:pt x="1161" y="3510"/>
                    <a:pt x="1167" y="3508"/>
                    <a:pt x="1175" y="3506"/>
                  </a:cubicBezTo>
                  <a:cubicBezTo>
                    <a:pt x="1192" y="3506"/>
                    <a:pt x="1219" y="3506"/>
                    <a:pt x="1263" y="3541"/>
                  </a:cubicBezTo>
                  <a:lnTo>
                    <a:pt x="1210" y="3541"/>
                  </a:lnTo>
                  <a:cubicBezTo>
                    <a:pt x="1228" y="3594"/>
                    <a:pt x="1263" y="3594"/>
                    <a:pt x="1316" y="3638"/>
                  </a:cubicBezTo>
                  <a:cubicBezTo>
                    <a:pt x="1309" y="3624"/>
                    <a:pt x="1253" y="3555"/>
                    <a:pt x="1269" y="3531"/>
                  </a:cubicBezTo>
                  <a:lnTo>
                    <a:pt x="1269" y="3531"/>
                  </a:lnTo>
                  <a:cubicBezTo>
                    <a:pt x="1266" y="3532"/>
                    <a:pt x="1263" y="3532"/>
                    <a:pt x="1260" y="3532"/>
                  </a:cubicBezTo>
                  <a:cubicBezTo>
                    <a:pt x="1250" y="3532"/>
                    <a:pt x="1241" y="3528"/>
                    <a:pt x="1236" y="3515"/>
                  </a:cubicBezTo>
                  <a:cubicBezTo>
                    <a:pt x="1246" y="3505"/>
                    <a:pt x="1253" y="3501"/>
                    <a:pt x="1260" y="3501"/>
                  </a:cubicBezTo>
                  <a:cubicBezTo>
                    <a:pt x="1271" y="3501"/>
                    <a:pt x="1278" y="3512"/>
                    <a:pt x="1289" y="3524"/>
                  </a:cubicBezTo>
                  <a:cubicBezTo>
                    <a:pt x="1302" y="3536"/>
                    <a:pt x="1315" y="3545"/>
                    <a:pt x="1335" y="3545"/>
                  </a:cubicBezTo>
                  <a:cubicBezTo>
                    <a:pt x="1342" y="3545"/>
                    <a:pt x="1351" y="3544"/>
                    <a:pt x="1360" y="3541"/>
                  </a:cubicBezTo>
                  <a:lnTo>
                    <a:pt x="1360" y="3541"/>
                  </a:lnTo>
                  <a:cubicBezTo>
                    <a:pt x="1351" y="3568"/>
                    <a:pt x="1378" y="3568"/>
                    <a:pt x="1422" y="3577"/>
                  </a:cubicBezTo>
                  <a:lnTo>
                    <a:pt x="1404" y="3621"/>
                  </a:lnTo>
                  <a:cubicBezTo>
                    <a:pt x="1448" y="3621"/>
                    <a:pt x="1448" y="3594"/>
                    <a:pt x="1475" y="3585"/>
                  </a:cubicBezTo>
                  <a:cubicBezTo>
                    <a:pt x="1519" y="3603"/>
                    <a:pt x="1519" y="3629"/>
                    <a:pt x="1528" y="3665"/>
                  </a:cubicBezTo>
                  <a:cubicBezTo>
                    <a:pt x="1535" y="3667"/>
                    <a:pt x="1540" y="3667"/>
                    <a:pt x="1544" y="3667"/>
                  </a:cubicBezTo>
                  <a:cubicBezTo>
                    <a:pt x="1577" y="3667"/>
                    <a:pt x="1509" y="3611"/>
                    <a:pt x="1561" y="3611"/>
                  </a:cubicBezTo>
                  <a:cubicBezTo>
                    <a:pt x="1564" y="3611"/>
                    <a:pt x="1568" y="3611"/>
                    <a:pt x="1572" y="3612"/>
                  </a:cubicBezTo>
                  <a:cubicBezTo>
                    <a:pt x="1600" y="3620"/>
                    <a:pt x="1624" y="3624"/>
                    <a:pt x="1649" y="3624"/>
                  </a:cubicBezTo>
                  <a:cubicBezTo>
                    <a:pt x="1679" y="3624"/>
                    <a:pt x="1710" y="3618"/>
                    <a:pt x="1748" y="3603"/>
                  </a:cubicBezTo>
                  <a:lnTo>
                    <a:pt x="1748" y="3603"/>
                  </a:lnTo>
                  <a:cubicBezTo>
                    <a:pt x="1793" y="3621"/>
                    <a:pt x="1740" y="3629"/>
                    <a:pt x="1757" y="3638"/>
                  </a:cubicBezTo>
                  <a:lnTo>
                    <a:pt x="1793" y="3612"/>
                  </a:lnTo>
                  <a:cubicBezTo>
                    <a:pt x="1801" y="3612"/>
                    <a:pt x="1801" y="3621"/>
                    <a:pt x="1793" y="3629"/>
                  </a:cubicBezTo>
                  <a:cubicBezTo>
                    <a:pt x="1828" y="3621"/>
                    <a:pt x="1801" y="3585"/>
                    <a:pt x="1846" y="3577"/>
                  </a:cubicBezTo>
                  <a:cubicBezTo>
                    <a:pt x="1848" y="3571"/>
                    <a:pt x="1852" y="3569"/>
                    <a:pt x="1857" y="3569"/>
                  </a:cubicBezTo>
                  <a:cubicBezTo>
                    <a:pt x="1870" y="3569"/>
                    <a:pt x="1889" y="3582"/>
                    <a:pt x="1907" y="3594"/>
                  </a:cubicBezTo>
                  <a:cubicBezTo>
                    <a:pt x="1929" y="3600"/>
                    <a:pt x="1950" y="3608"/>
                    <a:pt x="1970" y="3608"/>
                  </a:cubicBezTo>
                  <a:cubicBezTo>
                    <a:pt x="1982" y="3608"/>
                    <a:pt x="1994" y="3605"/>
                    <a:pt x="2005" y="3594"/>
                  </a:cubicBezTo>
                  <a:cubicBezTo>
                    <a:pt x="2022" y="3603"/>
                    <a:pt x="2005" y="3612"/>
                    <a:pt x="2005" y="3629"/>
                  </a:cubicBezTo>
                  <a:cubicBezTo>
                    <a:pt x="2084" y="3594"/>
                    <a:pt x="2075" y="3603"/>
                    <a:pt x="2137" y="3550"/>
                  </a:cubicBezTo>
                  <a:lnTo>
                    <a:pt x="2199" y="3568"/>
                  </a:lnTo>
                  <a:cubicBezTo>
                    <a:pt x="2146" y="3541"/>
                    <a:pt x="2199" y="3497"/>
                    <a:pt x="2234" y="3462"/>
                  </a:cubicBezTo>
                  <a:cubicBezTo>
                    <a:pt x="2216" y="3453"/>
                    <a:pt x="2208" y="3435"/>
                    <a:pt x="2199" y="3435"/>
                  </a:cubicBezTo>
                  <a:cubicBezTo>
                    <a:pt x="2216" y="3426"/>
                    <a:pt x="2234" y="3418"/>
                    <a:pt x="2261" y="3400"/>
                  </a:cubicBezTo>
                  <a:cubicBezTo>
                    <a:pt x="2269" y="3400"/>
                    <a:pt x="2261" y="3418"/>
                    <a:pt x="2261" y="3435"/>
                  </a:cubicBezTo>
                  <a:lnTo>
                    <a:pt x="2261" y="3435"/>
                  </a:lnTo>
                  <a:cubicBezTo>
                    <a:pt x="2261" y="3435"/>
                    <a:pt x="2261" y="3426"/>
                    <a:pt x="2269" y="3426"/>
                  </a:cubicBezTo>
                  <a:cubicBezTo>
                    <a:pt x="2296" y="3435"/>
                    <a:pt x="2287" y="3462"/>
                    <a:pt x="2278" y="3488"/>
                  </a:cubicBezTo>
                  <a:cubicBezTo>
                    <a:pt x="2261" y="3488"/>
                    <a:pt x="2252" y="3479"/>
                    <a:pt x="2243" y="3471"/>
                  </a:cubicBezTo>
                  <a:cubicBezTo>
                    <a:pt x="2234" y="3497"/>
                    <a:pt x="2216" y="3524"/>
                    <a:pt x="2225" y="3550"/>
                  </a:cubicBezTo>
                  <a:cubicBezTo>
                    <a:pt x="2234" y="3541"/>
                    <a:pt x="2243" y="3541"/>
                    <a:pt x="2252" y="3532"/>
                  </a:cubicBezTo>
                  <a:lnTo>
                    <a:pt x="2252" y="3532"/>
                  </a:lnTo>
                  <a:cubicBezTo>
                    <a:pt x="2252" y="3541"/>
                    <a:pt x="2243" y="3550"/>
                    <a:pt x="2252" y="3550"/>
                  </a:cubicBezTo>
                  <a:cubicBezTo>
                    <a:pt x="2252" y="3552"/>
                    <a:pt x="2252" y="3553"/>
                    <a:pt x="2254" y="3553"/>
                  </a:cubicBezTo>
                  <a:cubicBezTo>
                    <a:pt x="2257" y="3553"/>
                    <a:pt x="2263" y="3545"/>
                    <a:pt x="2269" y="3532"/>
                  </a:cubicBezTo>
                  <a:lnTo>
                    <a:pt x="2296" y="3577"/>
                  </a:lnTo>
                  <a:lnTo>
                    <a:pt x="2296" y="3559"/>
                  </a:lnTo>
                  <a:lnTo>
                    <a:pt x="2393" y="3559"/>
                  </a:lnTo>
                  <a:cubicBezTo>
                    <a:pt x="2411" y="3541"/>
                    <a:pt x="2428" y="3524"/>
                    <a:pt x="2437" y="3506"/>
                  </a:cubicBezTo>
                  <a:cubicBezTo>
                    <a:pt x="2446" y="3488"/>
                    <a:pt x="2464" y="3471"/>
                    <a:pt x="2473" y="3453"/>
                  </a:cubicBezTo>
                  <a:cubicBezTo>
                    <a:pt x="2499" y="3418"/>
                    <a:pt x="2534" y="3382"/>
                    <a:pt x="2578" y="3356"/>
                  </a:cubicBezTo>
                  <a:lnTo>
                    <a:pt x="2578" y="3356"/>
                  </a:lnTo>
                  <a:cubicBezTo>
                    <a:pt x="2570" y="3400"/>
                    <a:pt x="2596" y="3409"/>
                    <a:pt x="2605" y="3444"/>
                  </a:cubicBezTo>
                  <a:cubicBezTo>
                    <a:pt x="2598" y="3440"/>
                    <a:pt x="2592" y="3438"/>
                    <a:pt x="2586" y="3438"/>
                  </a:cubicBezTo>
                  <a:cubicBezTo>
                    <a:pt x="2552" y="3438"/>
                    <a:pt x="2525" y="3491"/>
                    <a:pt x="2473" y="3506"/>
                  </a:cubicBezTo>
                  <a:cubicBezTo>
                    <a:pt x="2477" y="3505"/>
                    <a:pt x="2482" y="3504"/>
                    <a:pt x="2485" y="3504"/>
                  </a:cubicBezTo>
                  <a:cubicBezTo>
                    <a:pt x="2508" y="3504"/>
                    <a:pt x="2507" y="3525"/>
                    <a:pt x="2499" y="3532"/>
                  </a:cubicBezTo>
                  <a:lnTo>
                    <a:pt x="2587" y="3453"/>
                  </a:lnTo>
                  <a:cubicBezTo>
                    <a:pt x="2592" y="3471"/>
                    <a:pt x="2598" y="3475"/>
                    <a:pt x="2608" y="3475"/>
                  </a:cubicBezTo>
                  <a:cubicBezTo>
                    <a:pt x="2618" y="3475"/>
                    <a:pt x="2631" y="3471"/>
                    <a:pt x="2649" y="3471"/>
                  </a:cubicBezTo>
                  <a:cubicBezTo>
                    <a:pt x="2605" y="3418"/>
                    <a:pt x="2693" y="3400"/>
                    <a:pt x="2729" y="3365"/>
                  </a:cubicBezTo>
                  <a:lnTo>
                    <a:pt x="2729" y="3365"/>
                  </a:lnTo>
                  <a:cubicBezTo>
                    <a:pt x="2737" y="3382"/>
                    <a:pt x="2737" y="3409"/>
                    <a:pt x="2693" y="3426"/>
                  </a:cubicBezTo>
                  <a:cubicBezTo>
                    <a:pt x="2698" y="3428"/>
                    <a:pt x="2703" y="3428"/>
                    <a:pt x="2707" y="3428"/>
                  </a:cubicBezTo>
                  <a:cubicBezTo>
                    <a:pt x="2756" y="3428"/>
                    <a:pt x="2727" y="3338"/>
                    <a:pt x="2783" y="3338"/>
                  </a:cubicBezTo>
                  <a:cubicBezTo>
                    <a:pt x="2783" y="3338"/>
                    <a:pt x="2783" y="3338"/>
                    <a:pt x="2784" y="3338"/>
                  </a:cubicBezTo>
                  <a:lnTo>
                    <a:pt x="2784" y="3338"/>
                  </a:lnTo>
                  <a:cubicBezTo>
                    <a:pt x="2799" y="3322"/>
                    <a:pt x="2824" y="3314"/>
                    <a:pt x="2840" y="3314"/>
                  </a:cubicBezTo>
                  <a:cubicBezTo>
                    <a:pt x="2847" y="3314"/>
                    <a:pt x="2852" y="3316"/>
                    <a:pt x="2852" y="3320"/>
                  </a:cubicBezTo>
                  <a:lnTo>
                    <a:pt x="2835" y="3329"/>
                  </a:lnTo>
                  <a:cubicBezTo>
                    <a:pt x="2861" y="3320"/>
                    <a:pt x="2879" y="3312"/>
                    <a:pt x="2905" y="3294"/>
                  </a:cubicBezTo>
                  <a:cubicBezTo>
                    <a:pt x="2923" y="3276"/>
                    <a:pt x="2949" y="3259"/>
                    <a:pt x="2967" y="3241"/>
                  </a:cubicBezTo>
                  <a:cubicBezTo>
                    <a:pt x="3002" y="3197"/>
                    <a:pt x="3029" y="3162"/>
                    <a:pt x="3020" y="3135"/>
                  </a:cubicBezTo>
                  <a:lnTo>
                    <a:pt x="3020" y="3135"/>
                  </a:lnTo>
                  <a:cubicBezTo>
                    <a:pt x="3029" y="3144"/>
                    <a:pt x="3055" y="3197"/>
                    <a:pt x="3055" y="3206"/>
                  </a:cubicBezTo>
                  <a:cubicBezTo>
                    <a:pt x="3055" y="3126"/>
                    <a:pt x="3046" y="3047"/>
                    <a:pt x="3038" y="2976"/>
                  </a:cubicBezTo>
                  <a:lnTo>
                    <a:pt x="3038" y="2976"/>
                  </a:lnTo>
                  <a:cubicBezTo>
                    <a:pt x="3064" y="3020"/>
                    <a:pt x="3179" y="3064"/>
                    <a:pt x="3144" y="3126"/>
                  </a:cubicBezTo>
                  <a:cubicBezTo>
                    <a:pt x="3161" y="3117"/>
                    <a:pt x="3188" y="3109"/>
                    <a:pt x="3205" y="3064"/>
                  </a:cubicBezTo>
                  <a:lnTo>
                    <a:pt x="3205" y="3064"/>
                  </a:lnTo>
                  <a:cubicBezTo>
                    <a:pt x="3203" y="3066"/>
                    <a:pt x="3200" y="3066"/>
                    <a:pt x="3196" y="3066"/>
                  </a:cubicBezTo>
                  <a:cubicBezTo>
                    <a:pt x="3174" y="3066"/>
                    <a:pt x="3136" y="3044"/>
                    <a:pt x="3144" y="3029"/>
                  </a:cubicBezTo>
                  <a:cubicBezTo>
                    <a:pt x="3214" y="3029"/>
                    <a:pt x="3188" y="3020"/>
                    <a:pt x="3258" y="3011"/>
                  </a:cubicBezTo>
                  <a:cubicBezTo>
                    <a:pt x="3241" y="3011"/>
                    <a:pt x="3205" y="2950"/>
                    <a:pt x="3223" y="2932"/>
                  </a:cubicBezTo>
                  <a:lnTo>
                    <a:pt x="3223" y="2932"/>
                  </a:lnTo>
                  <a:cubicBezTo>
                    <a:pt x="3231" y="2939"/>
                    <a:pt x="3269" y="2966"/>
                    <a:pt x="3276" y="2979"/>
                  </a:cubicBezTo>
                  <a:lnTo>
                    <a:pt x="3276" y="2979"/>
                  </a:lnTo>
                  <a:cubicBezTo>
                    <a:pt x="3276" y="2946"/>
                    <a:pt x="3276" y="2912"/>
                    <a:pt x="3276" y="2879"/>
                  </a:cubicBezTo>
                  <a:cubicBezTo>
                    <a:pt x="3276" y="2905"/>
                    <a:pt x="3320" y="2923"/>
                    <a:pt x="3347" y="2923"/>
                  </a:cubicBezTo>
                  <a:cubicBezTo>
                    <a:pt x="3329" y="2914"/>
                    <a:pt x="3391" y="2861"/>
                    <a:pt x="3400" y="2844"/>
                  </a:cubicBezTo>
                  <a:lnTo>
                    <a:pt x="3400" y="2844"/>
                  </a:lnTo>
                  <a:lnTo>
                    <a:pt x="3364" y="2861"/>
                  </a:lnTo>
                  <a:cubicBezTo>
                    <a:pt x="3426" y="2799"/>
                    <a:pt x="3329" y="2729"/>
                    <a:pt x="3373" y="2667"/>
                  </a:cubicBezTo>
                  <a:lnTo>
                    <a:pt x="3373" y="2667"/>
                  </a:lnTo>
                  <a:cubicBezTo>
                    <a:pt x="3380" y="2674"/>
                    <a:pt x="3419" y="2713"/>
                    <a:pt x="3449" y="2713"/>
                  </a:cubicBezTo>
                  <a:cubicBezTo>
                    <a:pt x="3457" y="2713"/>
                    <a:pt x="3465" y="2710"/>
                    <a:pt x="3470" y="2702"/>
                  </a:cubicBezTo>
                  <a:cubicBezTo>
                    <a:pt x="3461" y="2685"/>
                    <a:pt x="3435" y="2641"/>
                    <a:pt x="3408" y="2596"/>
                  </a:cubicBezTo>
                  <a:cubicBezTo>
                    <a:pt x="3382" y="2543"/>
                    <a:pt x="3356" y="2499"/>
                    <a:pt x="3364" y="2464"/>
                  </a:cubicBezTo>
                  <a:lnTo>
                    <a:pt x="3391" y="2455"/>
                  </a:lnTo>
                  <a:cubicBezTo>
                    <a:pt x="3391" y="2437"/>
                    <a:pt x="3391" y="2420"/>
                    <a:pt x="3382" y="2402"/>
                  </a:cubicBezTo>
                  <a:lnTo>
                    <a:pt x="3382" y="2402"/>
                  </a:lnTo>
                  <a:cubicBezTo>
                    <a:pt x="3426" y="2446"/>
                    <a:pt x="3488" y="2588"/>
                    <a:pt x="3506" y="2667"/>
                  </a:cubicBezTo>
                  <a:cubicBezTo>
                    <a:pt x="3532" y="2641"/>
                    <a:pt x="3532" y="2667"/>
                    <a:pt x="3550" y="2623"/>
                  </a:cubicBezTo>
                  <a:cubicBezTo>
                    <a:pt x="3552" y="2622"/>
                    <a:pt x="3554" y="2622"/>
                    <a:pt x="3556" y="2622"/>
                  </a:cubicBezTo>
                  <a:cubicBezTo>
                    <a:pt x="3575" y="2622"/>
                    <a:pt x="3567" y="2660"/>
                    <a:pt x="3559" y="2676"/>
                  </a:cubicBezTo>
                  <a:lnTo>
                    <a:pt x="3620" y="2570"/>
                  </a:lnTo>
                  <a:cubicBezTo>
                    <a:pt x="3603" y="2570"/>
                    <a:pt x="3603" y="2543"/>
                    <a:pt x="3603" y="2517"/>
                  </a:cubicBezTo>
                  <a:cubicBezTo>
                    <a:pt x="3603" y="2490"/>
                    <a:pt x="3603" y="2464"/>
                    <a:pt x="3585" y="2464"/>
                  </a:cubicBezTo>
                  <a:cubicBezTo>
                    <a:pt x="3585" y="2508"/>
                    <a:pt x="3576" y="2552"/>
                    <a:pt x="3576" y="2596"/>
                  </a:cubicBezTo>
                  <a:cubicBezTo>
                    <a:pt x="3532" y="2579"/>
                    <a:pt x="3497" y="2482"/>
                    <a:pt x="3532" y="2411"/>
                  </a:cubicBezTo>
                  <a:cubicBezTo>
                    <a:pt x="3535" y="2408"/>
                    <a:pt x="3538" y="2407"/>
                    <a:pt x="3541" y="2407"/>
                  </a:cubicBezTo>
                  <a:cubicBezTo>
                    <a:pt x="3562" y="2407"/>
                    <a:pt x="3596" y="2448"/>
                    <a:pt x="3612" y="2455"/>
                  </a:cubicBezTo>
                  <a:cubicBezTo>
                    <a:pt x="3603" y="2437"/>
                    <a:pt x="3612" y="2367"/>
                    <a:pt x="3620" y="2367"/>
                  </a:cubicBezTo>
                  <a:lnTo>
                    <a:pt x="3638" y="2411"/>
                  </a:lnTo>
                  <a:cubicBezTo>
                    <a:pt x="3665" y="2367"/>
                    <a:pt x="3603" y="2323"/>
                    <a:pt x="3656" y="2279"/>
                  </a:cubicBezTo>
                  <a:cubicBezTo>
                    <a:pt x="3665" y="2261"/>
                    <a:pt x="3726" y="2234"/>
                    <a:pt x="3700" y="2226"/>
                  </a:cubicBezTo>
                  <a:lnTo>
                    <a:pt x="3700" y="2226"/>
                  </a:lnTo>
                  <a:cubicBezTo>
                    <a:pt x="3690" y="2229"/>
                    <a:pt x="3677" y="2230"/>
                    <a:pt x="3661" y="2230"/>
                  </a:cubicBezTo>
                  <a:cubicBezTo>
                    <a:pt x="3595" y="2230"/>
                    <a:pt x="3490" y="2203"/>
                    <a:pt x="3461" y="2181"/>
                  </a:cubicBezTo>
                  <a:cubicBezTo>
                    <a:pt x="3470" y="2181"/>
                    <a:pt x="3532" y="2102"/>
                    <a:pt x="3559" y="2084"/>
                  </a:cubicBezTo>
                  <a:cubicBezTo>
                    <a:pt x="3563" y="2082"/>
                    <a:pt x="3568" y="2082"/>
                    <a:pt x="3572" y="2082"/>
                  </a:cubicBezTo>
                  <a:cubicBezTo>
                    <a:pt x="3607" y="2082"/>
                    <a:pt x="3642" y="2131"/>
                    <a:pt x="3671" y="2131"/>
                  </a:cubicBezTo>
                  <a:cubicBezTo>
                    <a:pt x="3675" y="2131"/>
                    <a:pt x="3679" y="2130"/>
                    <a:pt x="3682" y="2128"/>
                  </a:cubicBezTo>
                  <a:cubicBezTo>
                    <a:pt x="3673" y="2128"/>
                    <a:pt x="3656" y="2111"/>
                    <a:pt x="3656" y="2102"/>
                  </a:cubicBezTo>
                  <a:cubicBezTo>
                    <a:pt x="3665" y="2084"/>
                    <a:pt x="3691" y="2111"/>
                    <a:pt x="3691" y="2067"/>
                  </a:cubicBezTo>
                  <a:cubicBezTo>
                    <a:pt x="3659" y="2060"/>
                    <a:pt x="3683" y="2021"/>
                    <a:pt x="3678" y="2021"/>
                  </a:cubicBezTo>
                  <a:cubicBezTo>
                    <a:pt x="3676" y="2021"/>
                    <a:pt x="3670" y="2026"/>
                    <a:pt x="3656" y="2040"/>
                  </a:cubicBezTo>
                  <a:cubicBezTo>
                    <a:pt x="3647" y="2005"/>
                    <a:pt x="3673" y="2005"/>
                    <a:pt x="3673" y="1952"/>
                  </a:cubicBezTo>
                  <a:lnTo>
                    <a:pt x="3673" y="1952"/>
                  </a:lnTo>
                  <a:cubicBezTo>
                    <a:pt x="3672" y="1952"/>
                    <a:pt x="3670" y="1953"/>
                    <a:pt x="3668" y="1953"/>
                  </a:cubicBezTo>
                  <a:cubicBezTo>
                    <a:pt x="3638" y="1953"/>
                    <a:pt x="3576" y="1897"/>
                    <a:pt x="3567" y="1864"/>
                  </a:cubicBezTo>
                  <a:cubicBezTo>
                    <a:pt x="3585" y="1864"/>
                    <a:pt x="3594" y="1855"/>
                    <a:pt x="3603" y="1855"/>
                  </a:cubicBezTo>
                  <a:cubicBezTo>
                    <a:pt x="3603" y="1828"/>
                    <a:pt x="3612" y="1811"/>
                    <a:pt x="3612" y="1793"/>
                  </a:cubicBezTo>
                  <a:cubicBezTo>
                    <a:pt x="3612" y="1775"/>
                    <a:pt x="3620" y="1758"/>
                    <a:pt x="3620" y="1749"/>
                  </a:cubicBezTo>
                  <a:cubicBezTo>
                    <a:pt x="3620" y="1713"/>
                    <a:pt x="3629" y="1687"/>
                    <a:pt x="3620" y="1643"/>
                  </a:cubicBezTo>
                  <a:cubicBezTo>
                    <a:pt x="3636" y="1635"/>
                    <a:pt x="3645" y="1606"/>
                    <a:pt x="3659" y="1606"/>
                  </a:cubicBezTo>
                  <a:cubicBezTo>
                    <a:pt x="3661" y="1606"/>
                    <a:pt x="3663" y="1606"/>
                    <a:pt x="3665" y="1607"/>
                  </a:cubicBezTo>
                  <a:cubicBezTo>
                    <a:pt x="3658" y="1601"/>
                    <a:pt x="3646" y="1594"/>
                    <a:pt x="3636" y="1583"/>
                  </a:cubicBezTo>
                  <a:lnTo>
                    <a:pt x="3636" y="1583"/>
                  </a:lnTo>
                  <a:cubicBezTo>
                    <a:pt x="3640" y="1589"/>
                    <a:pt x="3644" y="1594"/>
                    <a:pt x="3647" y="1599"/>
                  </a:cubicBezTo>
                  <a:cubicBezTo>
                    <a:pt x="3643" y="1599"/>
                    <a:pt x="3639" y="1600"/>
                    <a:pt x="3635" y="1600"/>
                  </a:cubicBezTo>
                  <a:cubicBezTo>
                    <a:pt x="3584" y="1600"/>
                    <a:pt x="3521" y="1549"/>
                    <a:pt x="3488" y="1484"/>
                  </a:cubicBezTo>
                  <a:cubicBezTo>
                    <a:pt x="3473" y="1454"/>
                    <a:pt x="3483" y="1449"/>
                    <a:pt x="3493" y="1449"/>
                  </a:cubicBezTo>
                  <a:cubicBezTo>
                    <a:pt x="3498" y="1449"/>
                    <a:pt x="3503" y="1451"/>
                    <a:pt x="3505" y="1451"/>
                  </a:cubicBezTo>
                  <a:cubicBezTo>
                    <a:pt x="3507" y="1451"/>
                    <a:pt x="3507" y="1450"/>
                    <a:pt x="3506" y="1449"/>
                  </a:cubicBezTo>
                  <a:cubicBezTo>
                    <a:pt x="3497" y="1387"/>
                    <a:pt x="3470" y="1369"/>
                    <a:pt x="3444" y="1351"/>
                  </a:cubicBezTo>
                  <a:cubicBezTo>
                    <a:pt x="3417" y="1343"/>
                    <a:pt x="3400" y="1325"/>
                    <a:pt x="3400" y="1272"/>
                  </a:cubicBezTo>
                  <a:cubicBezTo>
                    <a:pt x="3426" y="1228"/>
                    <a:pt x="3470" y="1254"/>
                    <a:pt x="3488" y="1237"/>
                  </a:cubicBezTo>
                  <a:cubicBezTo>
                    <a:pt x="3506" y="1254"/>
                    <a:pt x="3506" y="1281"/>
                    <a:pt x="3506" y="1298"/>
                  </a:cubicBezTo>
                  <a:cubicBezTo>
                    <a:pt x="3523" y="1316"/>
                    <a:pt x="3541" y="1343"/>
                    <a:pt x="3541" y="1369"/>
                  </a:cubicBezTo>
                  <a:cubicBezTo>
                    <a:pt x="3559" y="1325"/>
                    <a:pt x="3488" y="1175"/>
                    <a:pt x="3470" y="1078"/>
                  </a:cubicBezTo>
                  <a:cubicBezTo>
                    <a:pt x="3457" y="1071"/>
                    <a:pt x="3438" y="1054"/>
                    <a:pt x="3430" y="1054"/>
                  </a:cubicBezTo>
                  <a:cubicBezTo>
                    <a:pt x="3428" y="1054"/>
                    <a:pt x="3426" y="1056"/>
                    <a:pt x="3426" y="1060"/>
                  </a:cubicBezTo>
                  <a:lnTo>
                    <a:pt x="3444" y="1087"/>
                  </a:lnTo>
                  <a:cubicBezTo>
                    <a:pt x="3440" y="1095"/>
                    <a:pt x="3434" y="1098"/>
                    <a:pt x="3428" y="1098"/>
                  </a:cubicBezTo>
                  <a:cubicBezTo>
                    <a:pt x="3414" y="1098"/>
                    <a:pt x="3398" y="1084"/>
                    <a:pt x="3389" y="1084"/>
                  </a:cubicBezTo>
                  <a:cubicBezTo>
                    <a:pt x="3385" y="1084"/>
                    <a:pt x="3382" y="1087"/>
                    <a:pt x="3382" y="1095"/>
                  </a:cubicBezTo>
                  <a:cubicBezTo>
                    <a:pt x="3347" y="1069"/>
                    <a:pt x="3311" y="1042"/>
                    <a:pt x="3294" y="989"/>
                  </a:cubicBezTo>
                  <a:lnTo>
                    <a:pt x="3320" y="963"/>
                  </a:lnTo>
                  <a:lnTo>
                    <a:pt x="3320" y="963"/>
                  </a:lnTo>
                  <a:cubicBezTo>
                    <a:pt x="3311" y="972"/>
                    <a:pt x="3320" y="1007"/>
                    <a:pt x="3338" y="1016"/>
                  </a:cubicBezTo>
                  <a:cubicBezTo>
                    <a:pt x="3311" y="998"/>
                    <a:pt x="3338" y="919"/>
                    <a:pt x="3285" y="919"/>
                  </a:cubicBezTo>
                  <a:lnTo>
                    <a:pt x="3276" y="963"/>
                  </a:lnTo>
                  <a:cubicBezTo>
                    <a:pt x="3241" y="945"/>
                    <a:pt x="3188" y="928"/>
                    <a:pt x="3170" y="883"/>
                  </a:cubicBezTo>
                  <a:lnTo>
                    <a:pt x="3170" y="883"/>
                  </a:lnTo>
                  <a:cubicBezTo>
                    <a:pt x="3152" y="928"/>
                    <a:pt x="3179" y="892"/>
                    <a:pt x="3161" y="945"/>
                  </a:cubicBezTo>
                  <a:cubicBezTo>
                    <a:pt x="3167" y="937"/>
                    <a:pt x="3172" y="934"/>
                    <a:pt x="3177" y="934"/>
                  </a:cubicBezTo>
                  <a:cubicBezTo>
                    <a:pt x="3196" y="934"/>
                    <a:pt x="3210" y="991"/>
                    <a:pt x="3226" y="991"/>
                  </a:cubicBezTo>
                  <a:cubicBezTo>
                    <a:pt x="3230" y="991"/>
                    <a:pt x="3234" y="987"/>
                    <a:pt x="3239" y="977"/>
                  </a:cubicBezTo>
                  <a:lnTo>
                    <a:pt x="3239" y="977"/>
                  </a:lnTo>
                  <a:cubicBezTo>
                    <a:pt x="3217" y="1034"/>
                    <a:pt x="3258" y="1035"/>
                    <a:pt x="3232" y="1095"/>
                  </a:cubicBezTo>
                  <a:cubicBezTo>
                    <a:pt x="3242" y="1091"/>
                    <a:pt x="3246" y="1083"/>
                    <a:pt x="3249" y="1083"/>
                  </a:cubicBezTo>
                  <a:cubicBezTo>
                    <a:pt x="3252" y="1083"/>
                    <a:pt x="3254" y="1088"/>
                    <a:pt x="3258" y="1104"/>
                  </a:cubicBezTo>
                  <a:lnTo>
                    <a:pt x="3276" y="1104"/>
                  </a:lnTo>
                  <a:cubicBezTo>
                    <a:pt x="3276" y="1095"/>
                    <a:pt x="3276" y="1087"/>
                    <a:pt x="3285" y="1078"/>
                  </a:cubicBezTo>
                  <a:cubicBezTo>
                    <a:pt x="3320" y="1078"/>
                    <a:pt x="3347" y="1139"/>
                    <a:pt x="3373" y="1148"/>
                  </a:cubicBezTo>
                  <a:cubicBezTo>
                    <a:pt x="3373" y="1159"/>
                    <a:pt x="3371" y="1161"/>
                    <a:pt x="3367" y="1161"/>
                  </a:cubicBezTo>
                  <a:cubicBezTo>
                    <a:pt x="3364" y="1161"/>
                    <a:pt x="3360" y="1159"/>
                    <a:pt x="3356" y="1159"/>
                  </a:cubicBezTo>
                  <a:cubicBezTo>
                    <a:pt x="3353" y="1159"/>
                    <a:pt x="3349" y="1161"/>
                    <a:pt x="3347" y="1166"/>
                  </a:cubicBezTo>
                  <a:cubicBezTo>
                    <a:pt x="3356" y="1166"/>
                    <a:pt x="3364" y="1175"/>
                    <a:pt x="3373" y="1184"/>
                  </a:cubicBezTo>
                  <a:cubicBezTo>
                    <a:pt x="3360" y="1190"/>
                    <a:pt x="3357" y="1226"/>
                    <a:pt x="3341" y="1226"/>
                  </a:cubicBezTo>
                  <a:cubicBezTo>
                    <a:pt x="3336" y="1226"/>
                    <a:pt x="3329" y="1222"/>
                    <a:pt x="3320" y="1210"/>
                  </a:cubicBezTo>
                  <a:lnTo>
                    <a:pt x="3320" y="1210"/>
                  </a:lnTo>
                  <a:lnTo>
                    <a:pt x="3329" y="1254"/>
                  </a:lnTo>
                  <a:cubicBezTo>
                    <a:pt x="3329" y="1290"/>
                    <a:pt x="3338" y="1325"/>
                    <a:pt x="3356" y="1343"/>
                  </a:cubicBezTo>
                  <a:cubicBezTo>
                    <a:pt x="3356" y="1364"/>
                    <a:pt x="3385" y="1380"/>
                    <a:pt x="3381" y="1380"/>
                  </a:cubicBezTo>
                  <a:cubicBezTo>
                    <a:pt x="3380" y="1380"/>
                    <a:pt x="3378" y="1379"/>
                    <a:pt x="3373" y="1378"/>
                  </a:cubicBezTo>
                  <a:lnTo>
                    <a:pt x="3373" y="1378"/>
                  </a:lnTo>
                  <a:lnTo>
                    <a:pt x="3408" y="1440"/>
                  </a:lnTo>
                  <a:lnTo>
                    <a:pt x="3400" y="1440"/>
                  </a:lnTo>
                  <a:cubicBezTo>
                    <a:pt x="3408" y="1475"/>
                    <a:pt x="3426" y="1510"/>
                    <a:pt x="3435" y="1546"/>
                  </a:cubicBezTo>
                  <a:cubicBezTo>
                    <a:pt x="3444" y="1590"/>
                    <a:pt x="3453" y="1625"/>
                    <a:pt x="3426" y="1669"/>
                  </a:cubicBezTo>
                  <a:cubicBezTo>
                    <a:pt x="3435" y="1696"/>
                    <a:pt x="3444" y="1722"/>
                    <a:pt x="3444" y="1758"/>
                  </a:cubicBezTo>
                  <a:lnTo>
                    <a:pt x="3417" y="1766"/>
                  </a:lnTo>
                  <a:cubicBezTo>
                    <a:pt x="3426" y="1802"/>
                    <a:pt x="3391" y="1864"/>
                    <a:pt x="3417" y="1872"/>
                  </a:cubicBezTo>
                  <a:cubicBezTo>
                    <a:pt x="3382" y="1890"/>
                    <a:pt x="3373" y="1925"/>
                    <a:pt x="3373" y="1961"/>
                  </a:cubicBezTo>
                  <a:cubicBezTo>
                    <a:pt x="3373" y="2005"/>
                    <a:pt x="3373" y="2049"/>
                    <a:pt x="3364" y="2075"/>
                  </a:cubicBezTo>
                  <a:lnTo>
                    <a:pt x="3400" y="2084"/>
                  </a:lnTo>
                  <a:cubicBezTo>
                    <a:pt x="3391" y="2120"/>
                    <a:pt x="3382" y="2155"/>
                    <a:pt x="3391" y="2208"/>
                  </a:cubicBezTo>
                  <a:lnTo>
                    <a:pt x="3417" y="2208"/>
                  </a:lnTo>
                  <a:cubicBezTo>
                    <a:pt x="3435" y="2261"/>
                    <a:pt x="3364" y="2305"/>
                    <a:pt x="3347" y="2367"/>
                  </a:cubicBezTo>
                  <a:cubicBezTo>
                    <a:pt x="3338" y="2358"/>
                    <a:pt x="3347" y="2340"/>
                    <a:pt x="3356" y="2332"/>
                  </a:cubicBezTo>
                  <a:lnTo>
                    <a:pt x="3356" y="2332"/>
                  </a:lnTo>
                  <a:cubicBezTo>
                    <a:pt x="3329" y="2349"/>
                    <a:pt x="3320" y="2367"/>
                    <a:pt x="3311" y="2384"/>
                  </a:cubicBezTo>
                  <a:cubicBezTo>
                    <a:pt x="3311" y="2402"/>
                    <a:pt x="3303" y="2420"/>
                    <a:pt x="3303" y="2446"/>
                  </a:cubicBezTo>
                  <a:cubicBezTo>
                    <a:pt x="3294" y="2482"/>
                    <a:pt x="3294" y="2526"/>
                    <a:pt x="3258" y="2543"/>
                  </a:cubicBezTo>
                  <a:cubicBezTo>
                    <a:pt x="3258" y="2570"/>
                    <a:pt x="3250" y="2579"/>
                    <a:pt x="3232" y="2588"/>
                  </a:cubicBezTo>
                  <a:cubicBezTo>
                    <a:pt x="3223" y="2596"/>
                    <a:pt x="3214" y="2623"/>
                    <a:pt x="3214" y="2641"/>
                  </a:cubicBezTo>
                  <a:lnTo>
                    <a:pt x="3179" y="2632"/>
                  </a:lnTo>
                  <a:lnTo>
                    <a:pt x="3179" y="2632"/>
                  </a:lnTo>
                  <a:cubicBezTo>
                    <a:pt x="3161" y="2649"/>
                    <a:pt x="3188" y="2658"/>
                    <a:pt x="3205" y="2658"/>
                  </a:cubicBezTo>
                  <a:cubicBezTo>
                    <a:pt x="3205" y="2676"/>
                    <a:pt x="3205" y="2685"/>
                    <a:pt x="3205" y="2694"/>
                  </a:cubicBezTo>
                  <a:cubicBezTo>
                    <a:pt x="3200" y="2692"/>
                    <a:pt x="3196" y="2691"/>
                    <a:pt x="3193" y="2691"/>
                  </a:cubicBezTo>
                  <a:cubicBezTo>
                    <a:pt x="3170" y="2691"/>
                    <a:pt x="3179" y="2732"/>
                    <a:pt x="3150" y="2732"/>
                  </a:cubicBezTo>
                  <a:cubicBezTo>
                    <a:pt x="3146" y="2732"/>
                    <a:pt x="3141" y="2731"/>
                    <a:pt x="3135" y="2729"/>
                  </a:cubicBezTo>
                  <a:lnTo>
                    <a:pt x="3135" y="2729"/>
                  </a:lnTo>
                  <a:cubicBezTo>
                    <a:pt x="3144" y="2747"/>
                    <a:pt x="3126" y="2773"/>
                    <a:pt x="3117" y="2799"/>
                  </a:cubicBezTo>
                  <a:cubicBezTo>
                    <a:pt x="3109" y="2816"/>
                    <a:pt x="3101" y="2839"/>
                    <a:pt x="3113" y="2863"/>
                  </a:cubicBezTo>
                  <a:lnTo>
                    <a:pt x="3113" y="2863"/>
                  </a:lnTo>
                  <a:cubicBezTo>
                    <a:pt x="3089" y="2871"/>
                    <a:pt x="3073" y="2880"/>
                    <a:pt x="3073" y="2905"/>
                  </a:cubicBezTo>
                  <a:lnTo>
                    <a:pt x="3038" y="2888"/>
                  </a:lnTo>
                  <a:cubicBezTo>
                    <a:pt x="3038" y="2914"/>
                    <a:pt x="3038" y="2941"/>
                    <a:pt x="3038" y="2967"/>
                  </a:cubicBezTo>
                  <a:cubicBezTo>
                    <a:pt x="2993" y="2967"/>
                    <a:pt x="2976" y="2967"/>
                    <a:pt x="2976" y="2923"/>
                  </a:cubicBezTo>
                  <a:cubicBezTo>
                    <a:pt x="2958" y="3003"/>
                    <a:pt x="2949" y="2976"/>
                    <a:pt x="2932" y="3056"/>
                  </a:cubicBezTo>
                  <a:lnTo>
                    <a:pt x="2914" y="3029"/>
                  </a:lnTo>
                  <a:cubicBezTo>
                    <a:pt x="2906" y="3045"/>
                    <a:pt x="2898" y="3083"/>
                    <a:pt x="2877" y="3083"/>
                  </a:cubicBezTo>
                  <a:cubicBezTo>
                    <a:pt x="2874" y="3083"/>
                    <a:pt x="2872" y="3083"/>
                    <a:pt x="2870" y="3082"/>
                  </a:cubicBezTo>
                  <a:cubicBezTo>
                    <a:pt x="2808" y="3082"/>
                    <a:pt x="2658" y="3214"/>
                    <a:pt x="2526" y="3223"/>
                  </a:cubicBezTo>
                  <a:cubicBezTo>
                    <a:pt x="2543" y="3247"/>
                    <a:pt x="2541" y="3255"/>
                    <a:pt x="2530" y="3255"/>
                  </a:cubicBezTo>
                  <a:cubicBezTo>
                    <a:pt x="2525" y="3255"/>
                    <a:pt x="2517" y="3253"/>
                    <a:pt x="2508" y="3250"/>
                  </a:cubicBezTo>
                  <a:cubicBezTo>
                    <a:pt x="2502" y="3250"/>
                    <a:pt x="2495" y="3249"/>
                    <a:pt x="2489" y="3249"/>
                  </a:cubicBezTo>
                  <a:cubicBezTo>
                    <a:pt x="2476" y="3249"/>
                    <a:pt x="2467" y="3253"/>
                    <a:pt x="2473" y="3276"/>
                  </a:cubicBezTo>
                  <a:cubicBezTo>
                    <a:pt x="2464" y="3259"/>
                    <a:pt x="2437" y="3259"/>
                    <a:pt x="2455" y="3232"/>
                  </a:cubicBezTo>
                  <a:lnTo>
                    <a:pt x="2455" y="3232"/>
                  </a:lnTo>
                  <a:cubicBezTo>
                    <a:pt x="2402" y="3267"/>
                    <a:pt x="2358" y="3241"/>
                    <a:pt x="2331" y="3294"/>
                  </a:cubicBezTo>
                  <a:cubicBezTo>
                    <a:pt x="2314" y="3285"/>
                    <a:pt x="2331" y="3267"/>
                    <a:pt x="2322" y="3259"/>
                  </a:cubicBezTo>
                  <a:lnTo>
                    <a:pt x="2322" y="3259"/>
                  </a:lnTo>
                  <a:cubicBezTo>
                    <a:pt x="2322" y="3265"/>
                    <a:pt x="2318" y="3271"/>
                    <a:pt x="2312" y="3271"/>
                  </a:cubicBezTo>
                  <a:cubicBezTo>
                    <a:pt x="2310" y="3271"/>
                    <a:pt x="2307" y="3270"/>
                    <a:pt x="2305" y="3267"/>
                  </a:cubicBezTo>
                  <a:cubicBezTo>
                    <a:pt x="2296" y="3259"/>
                    <a:pt x="2305" y="3259"/>
                    <a:pt x="2314" y="3241"/>
                  </a:cubicBezTo>
                  <a:lnTo>
                    <a:pt x="2314" y="3241"/>
                  </a:lnTo>
                  <a:cubicBezTo>
                    <a:pt x="2252" y="3267"/>
                    <a:pt x="2261" y="3320"/>
                    <a:pt x="2269" y="3373"/>
                  </a:cubicBezTo>
                  <a:cubicBezTo>
                    <a:pt x="2255" y="3368"/>
                    <a:pt x="2244" y="3365"/>
                    <a:pt x="2235" y="3365"/>
                  </a:cubicBezTo>
                  <a:cubicBezTo>
                    <a:pt x="2218" y="3365"/>
                    <a:pt x="2211" y="3376"/>
                    <a:pt x="2199" y="3400"/>
                  </a:cubicBezTo>
                  <a:cubicBezTo>
                    <a:pt x="2181" y="3382"/>
                    <a:pt x="2155" y="3373"/>
                    <a:pt x="2199" y="3356"/>
                  </a:cubicBezTo>
                  <a:cubicBezTo>
                    <a:pt x="2172" y="3356"/>
                    <a:pt x="2058" y="3356"/>
                    <a:pt x="2058" y="3391"/>
                  </a:cubicBezTo>
                  <a:cubicBezTo>
                    <a:pt x="2055" y="3388"/>
                    <a:pt x="2051" y="3387"/>
                    <a:pt x="2046" y="3387"/>
                  </a:cubicBezTo>
                  <a:cubicBezTo>
                    <a:pt x="2035" y="3387"/>
                    <a:pt x="2020" y="3394"/>
                    <a:pt x="2013" y="3400"/>
                  </a:cubicBezTo>
                  <a:cubicBezTo>
                    <a:pt x="1978" y="3400"/>
                    <a:pt x="1966" y="3396"/>
                    <a:pt x="1947" y="3396"/>
                  </a:cubicBezTo>
                  <a:cubicBezTo>
                    <a:pt x="1937" y="3396"/>
                    <a:pt x="1925" y="3397"/>
                    <a:pt x="1907" y="3400"/>
                  </a:cubicBezTo>
                  <a:lnTo>
                    <a:pt x="1925" y="3409"/>
                  </a:lnTo>
                  <a:cubicBezTo>
                    <a:pt x="1915" y="3429"/>
                    <a:pt x="1906" y="3435"/>
                    <a:pt x="1896" y="3435"/>
                  </a:cubicBezTo>
                  <a:cubicBezTo>
                    <a:pt x="1883" y="3435"/>
                    <a:pt x="1869" y="3425"/>
                    <a:pt x="1849" y="3425"/>
                  </a:cubicBezTo>
                  <a:cubicBezTo>
                    <a:pt x="1845" y="3425"/>
                    <a:pt x="1841" y="3426"/>
                    <a:pt x="1837" y="3426"/>
                  </a:cubicBezTo>
                  <a:lnTo>
                    <a:pt x="1837" y="3418"/>
                  </a:lnTo>
                  <a:cubicBezTo>
                    <a:pt x="1807" y="3404"/>
                    <a:pt x="1791" y="3400"/>
                    <a:pt x="1781" y="3400"/>
                  </a:cubicBezTo>
                  <a:cubicBezTo>
                    <a:pt x="1770" y="3400"/>
                    <a:pt x="1766" y="3405"/>
                    <a:pt x="1757" y="3405"/>
                  </a:cubicBezTo>
                  <a:cubicBezTo>
                    <a:pt x="1749" y="3405"/>
                    <a:pt x="1735" y="3401"/>
                    <a:pt x="1704" y="3382"/>
                  </a:cubicBezTo>
                  <a:lnTo>
                    <a:pt x="1704" y="3418"/>
                  </a:lnTo>
                  <a:cubicBezTo>
                    <a:pt x="1701" y="3431"/>
                    <a:pt x="1695" y="3436"/>
                    <a:pt x="1687" y="3436"/>
                  </a:cubicBezTo>
                  <a:cubicBezTo>
                    <a:pt x="1663" y="3436"/>
                    <a:pt x="1622" y="3380"/>
                    <a:pt x="1584" y="3380"/>
                  </a:cubicBezTo>
                  <a:cubicBezTo>
                    <a:pt x="1580" y="3380"/>
                    <a:pt x="1576" y="3381"/>
                    <a:pt x="1572" y="3382"/>
                  </a:cubicBezTo>
                  <a:lnTo>
                    <a:pt x="1590" y="3400"/>
                  </a:lnTo>
                  <a:cubicBezTo>
                    <a:pt x="1587" y="3401"/>
                    <a:pt x="1584" y="3402"/>
                    <a:pt x="1581" y="3402"/>
                  </a:cubicBezTo>
                  <a:cubicBezTo>
                    <a:pt x="1543" y="3402"/>
                    <a:pt x="1526" y="3293"/>
                    <a:pt x="1501" y="3276"/>
                  </a:cubicBezTo>
                  <a:cubicBezTo>
                    <a:pt x="1492" y="3267"/>
                    <a:pt x="1510" y="3267"/>
                    <a:pt x="1519" y="3267"/>
                  </a:cubicBezTo>
                  <a:cubicBezTo>
                    <a:pt x="1505" y="3255"/>
                    <a:pt x="1496" y="3251"/>
                    <a:pt x="1490" y="3251"/>
                  </a:cubicBezTo>
                  <a:cubicBezTo>
                    <a:pt x="1472" y="3251"/>
                    <a:pt x="1487" y="3303"/>
                    <a:pt x="1439" y="3303"/>
                  </a:cubicBezTo>
                  <a:cubicBezTo>
                    <a:pt x="1439" y="3276"/>
                    <a:pt x="1475" y="3250"/>
                    <a:pt x="1439" y="3241"/>
                  </a:cubicBezTo>
                  <a:cubicBezTo>
                    <a:pt x="1437" y="3235"/>
                    <a:pt x="1429" y="3233"/>
                    <a:pt x="1417" y="3233"/>
                  </a:cubicBezTo>
                  <a:cubicBezTo>
                    <a:pt x="1399" y="3233"/>
                    <a:pt x="1373" y="3237"/>
                    <a:pt x="1349" y="3237"/>
                  </a:cubicBezTo>
                  <a:cubicBezTo>
                    <a:pt x="1319" y="3237"/>
                    <a:pt x="1292" y="3231"/>
                    <a:pt x="1281" y="3206"/>
                  </a:cubicBezTo>
                  <a:cubicBezTo>
                    <a:pt x="1281" y="3232"/>
                    <a:pt x="1281" y="3250"/>
                    <a:pt x="1254" y="3250"/>
                  </a:cubicBezTo>
                  <a:cubicBezTo>
                    <a:pt x="1216" y="3234"/>
                    <a:pt x="1191" y="3165"/>
                    <a:pt x="1150" y="3165"/>
                  </a:cubicBezTo>
                  <a:cubicBezTo>
                    <a:pt x="1144" y="3165"/>
                    <a:pt x="1137" y="3167"/>
                    <a:pt x="1130" y="3170"/>
                  </a:cubicBezTo>
                  <a:cubicBezTo>
                    <a:pt x="1122" y="3170"/>
                    <a:pt x="1122" y="3162"/>
                    <a:pt x="1130" y="3162"/>
                  </a:cubicBezTo>
                  <a:cubicBezTo>
                    <a:pt x="1100" y="3154"/>
                    <a:pt x="1043" y="3133"/>
                    <a:pt x="1011" y="3133"/>
                  </a:cubicBezTo>
                  <a:cubicBezTo>
                    <a:pt x="1006" y="3133"/>
                    <a:pt x="1002" y="3134"/>
                    <a:pt x="998" y="3135"/>
                  </a:cubicBezTo>
                  <a:cubicBezTo>
                    <a:pt x="1016" y="3091"/>
                    <a:pt x="971" y="3064"/>
                    <a:pt x="918" y="3056"/>
                  </a:cubicBezTo>
                  <a:cubicBezTo>
                    <a:pt x="874" y="3038"/>
                    <a:pt x="830" y="3020"/>
                    <a:pt x="866" y="2985"/>
                  </a:cubicBezTo>
                  <a:lnTo>
                    <a:pt x="795" y="2923"/>
                  </a:lnTo>
                  <a:lnTo>
                    <a:pt x="804" y="2914"/>
                  </a:lnTo>
                  <a:cubicBezTo>
                    <a:pt x="760" y="2870"/>
                    <a:pt x="733" y="2870"/>
                    <a:pt x="698" y="2870"/>
                  </a:cubicBezTo>
                  <a:cubicBezTo>
                    <a:pt x="698" y="2852"/>
                    <a:pt x="707" y="2852"/>
                    <a:pt x="715" y="2852"/>
                  </a:cubicBezTo>
                  <a:cubicBezTo>
                    <a:pt x="662" y="2773"/>
                    <a:pt x="662" y="2764"/>
                    <a:pt x="574" y="2738"/>
                  </a:cubicBezTo>
                  <a:lnTo>
                    <a:pt x="601" y="2711"/>
                  </a:lnTo>
                  <a:cubicBezTo>
                    <a:pt x="583" y="2702"/>
                    <a:pt x="574" y="2676"/>
                    <a:pt x="565" y="2632"/>
                  </a:cubicBezTo>
                  <a:cubicBezTo>
                    <a:pt x="548" y="2588"/>
                    <a:pt x="530" y="2543"/>
                    <a:pt x="495" y="2517"/>
                  </a:cubicBezTo>
                  <a:lnTo>
                    <a:pt x="512" y="2517"/>
                  </a:lnTo>
                  <a:cubicBezTo>
                    <a:pt x="477" y="2482"/>
                    <a:pt x="468" y="2420"/>
                    <a:pt x="459" y="2367"/>
                  </a:cubicBezTo>
                  <a:cubicBezTo>
                    <a:pt x="451" y="2314"/>
                    <a:pt x="442" y="2279"/>
                    <a:pt x="380" y="2279"/>
                  </a:cubicBezTo>
                  <a:cubicBezTo>
                    <a:pt x="362" y="2261"/>
                    <a:pt x="345" y="2243"/>
                    <a:pt x="336" y="2226"/>
                  </a:cubicBezTo>
                  <a:lnTo>
                    <a:pt x="336" y="2226"/>
                  </a:lnTo>
                  <a:cubicBezTo>
                    <a:pt x="339" y="2254"/>
                    <a:pt x="333" y="2262"/>
                    <a:pt x="323" y="2262"/>
                  </a:cubicBezTo>
                  <a:cubicBezTo>
                    <a:pt x="312" y="2262"/>
                    <a:pt x="296" y="2251"/>
                    <a:pt x="285" y="2251"/>
                  </a:cubicBezTo>
                  <a:cubicBezTo>
                    <a:pt x="280" y="2251"/>
                    <a:pt x="276" y="2254"/>
                    <a:pt x="274" y="2261"/>
                  </a:cubicBezTo>
                  <a:cubicBezTo>
                    <a:pt x="260" y="2240"/>
                    <a:pt x="273" y="2194"/>
                    <a:pt x="288" y="2194"/>
                  </a:cubicBezTo>
                  <a:cubicBezTo>
                    <a:pt x="292" y="2194"/>
                    <a:pt x="296" y="2198"/>
                    <a:pt x="300" y="2208"/>
                  </a:cubicBezTo>
                  <a:lnTo>
                    <a:pt x="292" y="2217"/>
                  </a:lnTo>
                  <a:cubicBezTo>
                    <a:pt x="353" y="2217"/>
                    <a:pt x="283" y="2102"/>
                    <a:pt x="327" y="2093"/>
                  </a:cubicBezTo>
                  <a:cubicBezTo>
                    <a:pt x="292" y="1934"/>
                    <a:pt x="327" y="1766"/>
                    <a:pt x="345" y="1616"/>
                  </a:cubicBezTo>
                  <a:lnTo>
                    <a:pt x="345" y="1616"/>
                  </a:lnTo>
                  <a:lnTo>
                    <a:pt x="292" y="1625"/>
                  </a:lnTo>
                  <a:cubicBezTo>
                    <a:pt x="292" y="1607"/>
                    <a:pt x="300" y="1590"/>
                    <a:pt x="300" y="1572"/>
                  </a:cubicBezTo>
                  <a:cubicBezTo>
                    <a:pt x="306" y="1569"/>
                    <a:pt x="313" y="1567"/>
                    <a:pt x="319" y="1567"/>
                  </a:cubicBezTo>
                  <a:cubicBezTo>
                    <a:pt x="332" y="1567"/>
                    <a:pt x="342" y="1575"/>
                    <a:pt x="336" y="1599"/>
                  </a:cubicBezTo>
                  <a:cubicBezTo>
                    <a:pt x="362" y="1581"/>
                    <a:pt x="327" y="1528"/>
                    <a:pt x="318" y="1528"/>
                  </a:cubicBezTo>
                  <a:cubicBezTo>
                    <a:pt x="325" y="1510"/>
                    <a:pt x="331" y="1503"/>
                    <a:pt x="337" y="1503"/>
                  </a:cubicBezTo>
                  <a:cubicBezTo>
                    <a:pt x="351" y="1503"/>
                    <a:pt x="362" y="1548"/>
                    <a:pt x="369" y="1548"/>
                  </a:cubicBezTo>
                  <a:cubicBezTo>
                    <a:pt x="370" y="1548"/>
                    <a:pt x="370" y="1547"/>
                    <a:pt x="371" y="1546"/>
                  </a:cubicBezTo>
                  <a:lnTo>
                    <a:pt x="371" y="1510"/>
                  </a:lnTo>
                  <a:lnTo>
                    <a:pt x="362" y="1519"/>
                  </a:lnTo>
                  <a:cubicBezTo>
                    <a:pt x="353" y="1493"/>
                    <a:pt x="327" y="1484"/>
                    <a:pt x="345" y="1440"/>
                  </a:cubicBezTo>
                  <a:cubicBezTo>
                    <a:pt x="353" y="1413"/>
                    <a:pt x="371" y="1431"/>
                    <a:pt x="380" y="1413"/>
                  </a:cubicBezTo>
                  <a:cubicBezTo>
                    <a:pt x="380" y="1411"/>
                    <a:pt x="380" y="1408"/>
                    <a:pt x="380" y="1404"/>
                  </a:cubicBezTo>
                  <a:lnTo>
                    <a:pt x="406" y="1334"/>
                  </a:lnTo>
                  <a:lnTo>
                    <a:pt x="406" y="1334"/>
                  </a:lnTo>
                  <a:lnTo>
                    <a:pt x="362" y="1351"/>
                  </a:lnTo>
                  <a:cubicBezTo>
                    <a:pt x="355" y="1324"/>
                    <a:pt x="370" y="1302"/>
                    <a:pt x="351" y="1302"/>
                  </a:cubicBezTo>
                  <a:cubicBezTo>
                    <a:pt x="348" y="1302"/>
                    <a:pt x="343" y="1302"/>
                    <a:pt x="337" y="1304"/>
                  </a:cubicBezTo>
                  <a:lnTo>
                    <a:pt x="337" y="1304"/>
                  </a:lnTo>
                  <a:cubicBezTo>
                    <a:pt x="375" y="1288"/>
                    <a:pt x="399" y="1232"/>
                    <a:pt x="415" y="1175"/>
                  </a:cubicBezTo>
                  <a:cubicBezTo>
                    <a:pt x="442" y="1122"/>
                    <a:pt x="468" y="1069"/>
                    <a:pt x="477" y="1060"/>
                  </a:cubicBezTo>
                  <a:cubicBezTo>
                    <a:pt x="477" y="1007"/>
                    <a:pt x="503" y="972"/>
                    <a:pt x="530" y="928"/>
                  </a:cubicBezTo>
                  <a:cubicBezTo>
                    <a:pt x="512" y="928"/>
                    <a:pt x="477" y="919"/>
                    <a:pt x="503" y="883"/>
                  </a:cubicBezTo>
                  <a:lnTo>
                    <a:pt x="503" y="883"/>
                  </a:lnTo>
                  <a:cubicBezTo>
                    <a:pt x="518" y="895"/>
                    <a:pt x="530" y="899"/>
                    <a:pt x="540" y="899"/>
                  </a:cubicBezTo>
                  <a:cubicBezTo>
                    <a:pt x="554" y="899"/>
                    <a:pt x="564" y="890"/>
                    <a:pt x="574" y="875"/>
                  </a:cubicBezTo>
                  <a:cubicBezTo>
                    <a:pt x="597" y="859"/>
                    <a:pt x="613" y="838"/>
                    <a:pt x="640" y="838"/>
                  </a:cubicBezTo>
                  <a:cubicBezTo>
                    <a:pt x="642" y="838"/>
                    <a:pt x="643" y="838"/>
                    <a:pt x="645" y="838"/>
                  </a:cubicBezTo>
                  <a:lnTo>
                    <a:pt x="645" y="838"/>
                  </a:lnTo>
                  <a:cubicBezTo>
                    <a:pt x="632" y="832"/>
                    <a:pt x="647" y="809"/>
                    <a:pt x="662" y="786"/>
                  </a:cubicBezTo>
                  <a:cubicBezTo>
                    <a:pt x="680" y="760"/>
                    <a:pt x="689" y="733"/>
                    <a:pt x="654" y="733"/>
                  </a:cubicBezTo>
                  <a:cubicBezTo>
                    <a:pt x="659" y="730"/>
                    <a:pt x="663" y="728"/>
                    <a:pt x="667" y="728"/>
                  </a:cubicBezTo>
                  <a:cubicBezTo>
                    <a:pt x="682" y="728"/>
                    <a:pt x="687" y="751"/>
                    <a:pt x="715" y="751"/>
                  </a:cubicBezTo>
                  <a:cubicBezTo>
                    <a:pt x="742" y="654"/>
                    <a:pt x="866" y="619"/>
                    <a:pt x="936" y="548"/>
                  </a:cubicBezTo>
                  <a:cubicBezTo>
                    <a:pt x="936" y="539"/>
                    <a:pt x="910" y="530"/>
                    <a:pt x="918" y="504"/>
                  </a:cubicBezTo>
                  <a:lnTo>
                    <a:pt x="918" y="504"/>
                  </a:lnTo>
                  <a:lnTo>
                    <a:pt x="998" y="513"/>
                  </a:lnTo>
                  <a:cubicBezTo>
                    <a:pt x="1014" y="504"/>
                    <a:pt x="978" y="459"/>
                    <a:pt x="1021" y="459"/>
                  </a:cubicBezTo>
                  <a:cubicBezTo>
                    <a:pt x="1023" y="459"/>
                    <a:pt x="1026" y="459"/>
                    <a:pt x="1029" y="459"/>
                  </a:cubicBezTo>
                  <a:lnTo>
                    <a:pt x="1029" y="459"/>
                  </a:lnTo>
                  <a:cubicBezTo>
                    <a:pt x="1020" y="457"/>
                    <a:pt x="1008" y="449"/>
                    <a:pt x="1016" y="442"/>
                  </a:cubicBezTo>
                  <a:cubicBezTo>
                    <a:pt x="1122" y="407"/>
                    <a:pt x="1219" y="345"/>
                    <a:pt x="1316" y="301"/>
                  </a:cubicBezTo>
                  <a:cubicBezTo>
                    <a:pt x="1369" y="274"/>
                    <a:pt x="1422" y="257"/>
                    <a:pt x="1484" y="248"/>
                  </a:cubicBezTo>
                  <a:cubicBezTo>
                    <a:pt x="1506" y="244"/>
                    <a:pt x="1527" y="242"/>
                    <a:pt x="1550" y="242"/>
                  </a:cubicBezTo>
                  <a:cubicBezTo>
                    <a:pt x="1582" y="242"/>
                    <a:pt x="1615" y="246"/>
                    <a:pt x="1651" y="257"/>
                  </a:cubicBezTo>
                  <a:cubicBezTo>
                    <a:pt x="1616" y="239"/>
                    <a:pt x="1634" y="239"/>
                    <a:pt x="1660" y="230"/>
                  </a:cubicBezTo>
                  <a:cubicBezTo>
                    <a:pt x="1643" y="230"/>
                    <a:pt x="1651" y="204"/>
                    <a:pt x="1651" y="186"/>
                  </a:cubicBezTo>
                  <a:lnTo>
                    <a:pt x="1651" y="186"/>
                  </a:lnTo>
                  <a:cubicBezTo>
                    <a:pt x="1687" y="195"/>
                    <a:pt x="1713" y="204"/>
                    <a:pt x="1748" y="221"/>
                  </a:cubicBezTo>
                  <a:cubicBezTo>
                    <a:pt x="1757" y="177"/>
                    <a:pt x="1846" y="212"/>
                    <a:pt x="1854" y="168"/>
                  </a:cubicBezTo>
                  <a:lnTo>
                    <a:pt x="1854" y="168"/>
                  </a:lnTo>
                  <a:lnTo>
                    <a:pt x="1819" y="177"/>
                  </a:lnTo>
                  <a:cubicBezTo>
                    <a:pt x="1863" y="124"/>
                    <a:pt x="1757" y="71"/>
                    <a:pt x="1757" y="9"/>
                  </a:cubicBezTo>
                  <a:cubicBezTo>
                    <a:pt x="1750" y="20"/>
                    <a:pt x="1741" y="23"/>
                    <a:pt x="1729" y="23"/>
                  </a:cubicBezTo>
                  <a:cubicBezTo>
                    <a:pt x="1712" y="23"/>
                    <a:pt x="1690" y="15"/>
                    <a:pt x="1669" y="9"/>
                  </a:cubicBezTo>
                  <a:cubicBezTo>
                    <a:pt x="1655" y="6"/>
                    <a:pt x="1639" y="2"/>
                    <a:pt x="1623" y="2"/>
                  </a:cubicBezTo>
                  <a:cubicBezTo>
                    <a:pt x="1599" y="2"/>
                    <a:pt x="1575" y="10"/>
                    <a:pt x="1554" y="36"/>
                  </a:cubicBezTo>
                  <a:cubicBezTo>
                    <a:pt x="1537" y="27"/>
                    <a:pt x="1563" y="9"/>
                    <a:pt x="15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1" name="Google Shape;7231;p29"/>
            <p:cNvSpPr/>
            <p:nvPr/>
          </p:nvSpPr>
          <p:spPr>
            <a:xfrm>
              <a:off x="3143345" y="3200714"/>
              <a:ext cx="129" cy="193"/>
            </a:xfrm>
            <a:custGeom>
              <a:avLst/>
              <a:gdLst/>
              <a:ahLst/>
              <a:cxnLst/>
              <a:rect l="l" t="t" r="r" b="b"/>
              <a:pathLst>
                <a:path w="10" h="18" extrusionOk="0">
                  <a:moveTo>
                    <a:pt x="0" y="0"/>
                  </a:moveTo>
                  <a:cubicBezTo>
                    <a:pt x="0" y="9"/>
                    <a:pt x="0" y="9"/>
                    <a:pt x="9" y="18"/>
                  </a:cubicBezTo>
                  <a:cubicBezTo>
                    <a:pt x="9" y="9"/>
                    <a:pt x="0" y="9"/>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2" name="Google Shape;7232;p29"/>
            <p:cNvSpPr/>
            <p:nvPr/>
          </p:nvSpPr>
          <p:spPr>
            <a:xfrm>
              <a:off x="3119054" y="3193229"/>
              <a:ext cx="129" cy="11"/>
            </a:xfrm>
            <a:custGeom>
              <a:avLst/>
              <a:gdLst/>
              <a:ahLst/>
              <a:cxnLst/>
              <a:rect l="l" t="t" r="r" b="b"/>
              <a:pathLst>
                <a:path w="10" h="1" extrusionOk="0">
                  <a:moveTo>
                    <a:pt x="9" y="0"/>
                  </a:moveTo>
                  <a:lnTo>
                    <a:pt x="9" y="0"/>
                  </a:lnTo>
                  <a:cubicBezTo>
                    <a:pt x="1" y="0"/>
                    <a:pt x="1" y="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3" name="Google Shape;7233;p29"/>
            <p:cNvSpPr/>
            <p:nvPr/>
          </p:nvSpPr>
          <p:spPr>
            <a:xfrm>
              <a:off x="3162044" y="3185176"/>
              <a:ext cx="349" cy="300"/>
            </a:xfrm>
            <a:custGeom>
              <a:avLst/>
              <a:gdLst/>
              <a:ahLst/>
              <a:cxnLst/>
              <a:rect l="l" t="t" r="r" b="b"/>
              <a:pathLst>
                <a:path w="27" h="28" extrusionOk="0">
                  <a:moveTo>
                    <a:pt x="27" y="1"/>
                  </a:moveTo>
                  <a:cubicBezTo>
                    <a:pt x="18" y="19"/>
                    <a:pt x="9" y="19"/>
                    <a:pt x="0" y="27"/>
                  </a:cubicBezTo>
                  <a:cubicBezTo>
                    <a:pt x="9" y="27"/>
                    <a:pt x="18" y="27"/>
                    <a:pt x="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4" name="Google Shape;7234;p29"/>
            <p:cNvSpPr/>
            <p:nvPr/>
          </p:nvSpPr>
          <p:spPr>
            <a:xfrm>
              <a:off x="3155652" y="3173252"/>
              <a:ext cx="362" cy="386"/>
            </a:xfrm>
            <a:custGeom>
              <a:avLst/>
              <a:gdLst/>
              <a:ahLst/>
              <a:cxnLst/>
              <a:rect l="l" t="t" r="r" b="b"/>
              <a:pathLst>
                <a:path w="28" h="36" extrusionOk="0">
                  <a:moveTo>
                    <a:pt x="19" y="0"/>
                  </a:moveTo>
                  <a:cubicBezTo>
                    <a:pt x="19" y="7"/>
                    <a:pt x="14" y="13"/>
                    <a:pt x="8" y="13"/>
                  </a:cubicBezTo>
                  <a:cubicBezTo>
                    <a:pt x="6" y="13"/>
                    <a:pt x="4" y="12"/>
                    <a:pt x="1" y="9"/>
                  </a:cubicBezTo>
                  <a:lnTo>
                    <a:pt x="1" y="9"/>
                  </a:lnTo>
                  <a:lnTo>
                    <a:pt x="27" y="36"/>
                  </a:lnTo>
                  <a:cubicBezTo>
                    <a:pt x="19" y="18"/>
                    <a:pt x="19" y="9"/>
                    <a:pt x="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5" name="Google Shape;7235;p29"/>
            <p:cNvSpPr/>
            <p:nvPr/>
          </p:nvSpPr>
          <p:spPr>
            <a:xfrm>
              <a:off x="3154967" y="3169370"/>
              <a:ext cx="362" cy="247"/>
            </a:xfrm>
            <a:custGeom>
              <a:avLst/>
              <a:gdLst/>
              <a:ahLst/>
              <a:cxnLst/>
              <a:rect l="l" t="t" r="r" b="b"/>
              <a:pathLst>
                <a:path w="28" h="23" extrusionOk="0">
                  <a:moveTo>
                    <a:pt x="10" y="0"/>
                  </a:moveTo>
                  <a:lnTo>
                    <a:pt x="1" y="9"/>
                  </a:lnTo>
                  <a:cubicBezTo>
                    <a:pt x="5" y="18"/>
                    <a:pt x="14" y="22"/>
                    <a:pt x="20" y="22"/>
                  </a:cubicBezTo>
                  <a:cubicBezTo>
                    <a:pt x="25" y="22"/>
                    <a:pt x="27" y="18"/>
                    <a:pt x="19" y="9"/>
                  </a:cubicBezTo>
                  <a:cubicBezTo>
                    <a:pt x="19" y="9"/>
                    <a:pt x="10" y="0"/>
                    <a:pt x="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6" name="Google Shape;7236;p29"/>
            <p:cNvSpPr/>
            <p:nvPr/>
          </p:nvSpPr>
          <p:spPr>
            <a:xfrm>
              <a:off x="3156000" y="3171922"/>
              <a:ext cx="930" cy="579"/>
            </a:xfrm>
            <a:custGeom>
              <a:avLst/>
              <a:gdLst/>
              <a:ahLst/>
              <a:cxnLst/>
              <a:rect l="l" t="t" r="r" b="b"/>
              <a:pathLst>
                <a:path w="72" h="54" extrusionOk="0">
                  <a:moveTo>
                    <a:pt x="27" y="1"/>
                  </a:moveTo>
                  <a:lnTo>
                    <a:pt x="27" y="1"/>
                  </a:lnTo>
                  <a:cubicBezTo>
                    <a:pt x="0" y="18"/>
                    <a:pt x="27" y="36"/>
                    <a:pt x="45" y="54"/>
                  </a:cubicBezTo>
                  <a:cubicBezTo>
                    <a:pt x="71" y="36"/>
                    <a:pt x="45" y="18"/>
                    <a:pt x="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7" name="Google Shape;7237;p29"/>
            <p:cNvSpPr/>
            <p:nvPr/>
          </p:nvSpPr>
          <p:spPr>
            <a:xfrm>
              <a:off x="3156026" y="3171643"/>
              <a:ext cx="323" cy="193"/>
            </a:xfrm>
            <a:custGeom>
              <a:avLst/>
              <a:gdLst/>
              <a:ahLst/>
              <a:cxnLst/>
              <a:rect l="l" t="t" r="r" b="b"/>
              <a:pathLst>
                <a:path w="25" h="18" extrusionOk="0">
                  <a:moveTo>
                    <a:pt x="7" y="0"/>
                  </a:moveTo>
                  <a:cubicBezTo>
                    <a:pt x="1" y="7"/>
                    <a:pt x="4" y="8"/>
                    <a:pt x="13" y="12"/>
                  </a:cubicBezTo>
                  <a:lnTo>
                    <a:pt x="13" y="12"/>
                  </a:lnTo>
                  <a:cubicBezTo>
                    <a:pt x="9" y="9"/>
                    <a:pt x="7" y="5"/>
                    <a:pt x="7" y="0"/>
                  </a:cubicBezTo>
                  <a:close/>
                  <a:moveTo>
                    <a:pt x="13" y="12"/>
                  </a:moveTo>
                  <a:cubicBezTo>
                    <a:pt x="16" y="16"/>
                    <a:pt x="20" y="18"/>
                    <a:pt x="25" y="18"/>
                  </a:cubicBezTo>
                  <a:cubicBezTo>
                    <a:pt x="20" y="16"/>
                    <a:pt x="16" y="14"/>
                    <a:pt x="13" y="1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8" name="Google Shape;7238;p29"/>
            <p:cNvSpPr/>
            <p:nvPr/>
          </p:nvSpPr>
          <p:spPr>
            <a:xfrm>
              <a:off x="3156724" y="3175118"/>
              <a:ext cx="852" cy="290"/>
            </a:xfrm>
            <a:custGeom>
              <a:avLst/>
              <a:gdLst/>
              <a:ahLst/>
              <a:cxnLst/>
              <a:rect l="l" t="t" r="r" b="b"/>
              <a:pathLst>
                <a:path w="66" h="27" extrusionOk="0">
                  <a:moveTo>
                    <a:pt x="46" y="0"/>
                  </a:moveTo>
                  <a:cubicBezTo>
                    <a:pt x="40" y="0"/>
                    <a:pt x="27" y="6"/>
                    <a:pt x="23" y="6"/>
                  </a:cubicBezTo>
                  <a:cubicBezTo>
                    <a:pt x="22" y="6"/>
                    <a:pt x="22" y="5"/>
                    <a:pt x="24" y="3"/>
                  </a:cubicBezTo>
                  <a:cubicBezTo>
                    <a:pt x="0" y="3"/>
                    <a:pt x="40" y="27"/>
                    <a:pt x="55" y="27"/>
                  </a:cubicBezTo>
                  <a:cubicBezTo>
                    <a:pt x="63" y="27"/>
                    <a:pt x="65" y="21"/>
                    <a:pt x="50" y="3"/>
                  </a:cubicBezTo>
                  <a:cubicBezTo>
                    <a:pt x="50" y="1"/>
                    <a:pt x="4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9" name="Google Shape;7239;p29"/>
            <p:cNvSpPr/>
            <p:nvPr/>
          </p:nvSpPr>
          <p:spPr>
            <a:xfrm>
              <a:off x="3157137" y="3171740"/>
              <a:ext cx="362" cy="290"/>
            </a:xfrm>
            <a:custGeom>
              <a:avLst/>
              <a:gdLst/>
              <a:ahLst/>
              <a:cxnLst/>
              <a:rect l="l" t="t" r="r" b="b"/>
              <a:pathLst>
                <a:path w="28" h="27" extrusionOk="0">
                  <a:moveTo>
                    <a:pt x="18" y="0"/>
                  </a:moveTo>
                  <a:lnTo>
                    <a:pt x="1" y="27"/>
                  </a:lnTo>
                  <a:lnTo>
                    <a:pt x="27" y="27"/>
                  </a:lnTo>
                  <a:lnTo>
                    <a:pt x="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0" name="Google Shape;7240;p29"/>
            <p:cNvSpPr/>
            <p:nvPr/>
          </p:nvSpPr>
          <p:spPr>
            <a:xfrm>
              <a:off x="3158170" y="3173348"/>
              <a:ext cx="349" cy="493"/>
            </a:xfrm>
            <a:custGeom>
              <a:avLst/>
              <a:gdLst/>
              <a:ahLst/>
              <a:cxnLst/>
              <a:rect l="l" t="t" r="r" b="b"/>
              <a:pathLst>
                <a:path w="27" h="46" extrusionOk="0">
                  <a:moveTo>
                    <a:pt x="0" y="0"/>
                  </a:moveTo>
                  <a:cubicBezTo>
                    <a:pt x="8" y="16"/>
                    <a:pt x="16" y="46"/>
                    <a:pt x="24" y="46"/>
                  </a:cubicBezTo>
                  <a:cubicBezTo>
                    <a:pt x="25" y="46"/>
                    <a:pt x="26" y="45"/>
                    <a:pt x="27" y="44"/>
                  </a:cubicBezTo>
                  <a:lnTo>
                    <a:pt x="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1" name="Google Shape;7241;p29"/>
            <p:cNvSpPr/>
            <p:nvPr/>
          </p:nvSpPr>
          <p:spPr>
            <a:xfrm>
              <a:off x="3157821" y="3173059"/>
              <a:ext cx="362" cy="300"/>
            </a:xfrm>
            <a:custGeom>
              <a:avLst/>
              <a:gdLst/>
              <a:ahLst/>
              <a:cxnLst/>
              <a:rect l="l" t="t" r="r" b="b"/>
              <a:pathLst>
                <a:path w="28" h="28" extrusionOk="0">
                  <a:moveTo>
                    <a:pt x="1" y="1"/>
                  </a:moveTo>
                  <a:cubicBezTo>
                    <a:pt x="10" y="1"/>
                    <a:pt x="18" y="18"/>
                    <a:pt x="27" y="27"/>
                  </a:cubicBezTo>
                  <a:cubicBezTo>
                    <a:pt x="18" y="10"/>
                    <a:pt x="10" y="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2" name="Google Shape;7242;p29"/>
            <p:cNvSpPr/>
            <p:nvPr/>
          </p:nvSpPr>
          <p:spPr>
            <a:xfrm>
              <a:off x="3157937" y="3172212"/>
              <a:ext cx="129" cy="483"/>
            </a:xfrm>
            <a:custGeom>
              <a:avLst/>
              <a:gdLst/>
              <a:ahLst/>
              <a:cxnLst/>
              <a:rect l="l" t="t" r="r" b="b"/>
              <a:pathLst>
                <a:path w="10" h="45" extrusionOk="0">
                  <a:moveTo>
                    <a:pt x="1" y="0"/>
                  </a:moveTo>
                  <a:lnTo>
                    <a:pt x="1" y="18"/>
                  </a:lnTo>
                  <a:lnTo>
                    <a:pt x="9" y="44"/>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3" name="Google Shape;7243;p29"/>
            <p:cNvSpPr/>
            <p:nvPr/>
          </p:nvSpPr>
          <p:spPr>
            <a:xfrm>
              <a:off x="3160326" y="3178335"/>
              <a:ext cx="362" cy="536"/>
            </a:xfrm>
            <a:custGeom>
              <a:avLst/>
              <a:gdLst/>
              <a:ahLst/>
              <a:cxnLst/>
              <a:rect l="l" t="t" r="r" b="b"/>
              <a:pathLst>
                <a:path w="28" h="50" extrusionOk="0">
                  <a:moveTo>
                    <a:pt x="5" y="1"/>
                  </a:moveTo>
                  <a:cubicBezTo>
                    <a:pt x="4" y="1"/>
                    <a:pt x="3" y="2"/>
                    <a:pt x="1" y="3"/>
                  </a:cubicBezTo>
                  <a:lnTo>
                    <a:pt x="10" y="47"/>
                  </a:lnTo>
                  <a:cubicBezTo>
                    <a:pt x="13" y="49"/>
                    <a:pt x="16" y="50"/>
                    <a:pt x="18" y="50"/>
                  </a:cubicBezTo>
                  <a:cubicBezTo>
                    <a:pt x="27" y="50"/>
                    <a:pt x="26" y="35"/>
                    <a:pt x="19" y="21"/>
                  </a:cubicBezTo>
                  <a:cubicBezTo>
                    <a:pt x="11" y="14"/>
                    <a:pt x="10" y="1"/>
                    <a:pt x="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4" name="Google Shape;7244;p29"/>
            <p:cNvSpPr/>
            <p:nvPr/>
          </p:nvSpPr>
          <p:spPr>
            <a:xfrm>
              <a:off x="3160675" y="3176662"/>
              <a:ext cx="581" cy="290"/>
            </a:xfrm>
            <a:custGeom>
              <a:avLst/>
              <a:gdLst/>
              <a:ahLst/>
              <a:cxnLst/>
              <a:rect l="l" t="t" r="r" b="b"/>
              <a:pathLst>
                <a:path w="45" h="27" extrusionOk="0">
                  <a:moveTo>
                    <a:pt x="18" y="0"/>
                  </a:moveTo>
                  <a:cubicBezTo>
                    <a:pt x="18" y="18"/>
                    <a:pt x="9" y="18"/>
                    <a:pt x="0" y="27"/>
                  </a:cubicBezTo>
                  <a:lnTo>
                    <a:pt x="45" y="18"/>
                  </a:lnTo>
                  <a:lnTo>
                    <a:pt x="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5" name="Google Shape;7245;p29"/>
            <p:cNvSpPr/>
            <p:nvPr/>
          </p:nvSpPr>
          <p:spPr>
            <a:xfrm>
              <a:off x="3161476" y="3177873"/>
              <a:ext cx="504" cy="600"/>
            </a:xfrm>
            <a:custGeom>
              <a:avLst/>
              <a:gdLst/>
              <a:ahLst/>
              <a:cxnLst/>
              <a:rect l="l" t="t" r="r" b="b"/>
              <a:pathLst>
                <a:path w="39" h="56" extrusionOk="0">
                  <a:moveTo>
                    <a:pt x="7" y="0"/>
                  </a:moveTo>
                  <a:cubicBezTo>
                    <a:pt x="3" y="0"/>
                    <a:pt x="0" y="5"/>
                    <a:pt x="0" y="20"/>
                  </a:cubicBezTo>
                  <a:cubicBezTo>
                    <a:pt x="12" y="26"/>
                    <a:pt x="28" y="56"/>
                    <a:pt x="34" y="56"/>
                  </a:cubicBezTo>
                  <a:cubicBezTo>
                    <a:pt x="38" y="56"/>
                    <a:pt x="38" y="49"/>
                    <a:pt x="36" y="29"/>
                  </a:cubicBezTo>
                  <a:cubicBezTo>
                    <a:pt x="30" y="23"/>
                    <a:pt x="16" y="0"/>
                    <a:pt x="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6" name="Google Shape;7246;p29"/>
            <p:cNvSpPr/>
            <p:nvPr/>
          </p:nvSpPr>
          <p:spPr>
            <a:xfrm>
              <a:off x="3159991" y="3185562"/>
              <a:ext cx="814" cy="193"/>
            </a:xfrm>
            <a:custGeom>
              <a:avLst/>
              <a:gdLst/>
              <a:ahLst/>
              <a:cxnLst/>
              <a:rect l="l" t="t" r="r" b="b"/>
              <a:pathLst>
                <a:path w="63" h="18" extrusionOk="0">
                  <a:moveTo>
                    <a:pt x="0" y="0"/>
                  </a:moveTo>
                  <a:lnTo>
                    <a:pt x="62" y="18"/>
                  </a:lnTo>
                  <a:lnTo>
                    <a:pt x="62" y="9"/>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7" name="Google Shape;7247;p29"/>
            <p:cNvSpPr/>
            <p:nvPr/>
          </p:nvSpPr>
          <p:spPr>
            <a:xfrm>
              <a:off x="3158738" y="3192006"/>
              <a:ext cx="1266" cy="858"/>
            </a:xfrm>
            <a:custGeom>
              <a:avLst/>
              <a:gdLst/>
              <a:ahLst/>
              <a:cxnLst/>
              <a:rect l="l" t="t" r="r" b="b"/>
              <a:pathLst>
                <a:path w="98" h="80" extrusionOk="0">
                  <a:moveTo>
                    <a:pt x="63" y="1"/>
                  </a:moveTo>
                  <a:cubicBezTo>
                    <a:pt x="52" y="1"/>
                    <a:pt x="35" y="21"/>
                    <a:pt x="29" y="21"/>
                  </a:cubicBezTo>
                  <a:cubicBezTo>
                    <a:pt x="28" y="21"/>
                    <a:pt x="27" y="20"/>
                    <a:pt x="27" y="17"/>
                  </a:cubicBezTo>
                  <a:lnTo>
                    <a:pt x="27" y="17"/>
                  </a:lnTo>
                  <a:cubicBezTo>
                    <a:pt x="18" y="53"/>
                    <a:pt x="0" y="70"/>
                    <a:pt x="53" y="79"/>
                  </a:cubicBezTo>
                  <a:cubicBezTo>
                    <a:pt x="97" y="35"/>
                    <a:pt x="18" y="44"/>
                    <a:pt x="71" y="9"/>
                  </a:cubicBezTo>
                  <a:cubicBezTo>
                    <a:pt x="69" y="3"/>
                    <a:pt x="66" y="1"/>
                    <a:pt x="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8" name="Google Shape;7248;p29"/>
            <p:cNvSpPr/>
            <p:nvPr/>
          </p:nvSpPr>
          <p:spPr>
            <a:xfrm>
              <a:off x="3159074" y="3191996"/>
              <a:ext cx="13" cy="204"/>
            </a:xfrm>
            <a:custGeom>
              <a:avLst/>
              <a:gdLst/>
              <a:ahLst/>
              <a:cxnLst/>
              <a:rect l="l" t="t" r="r" b="b"/>
              <a:pathLst>
                <a:path w="1" h="19" extrusionOk="0">
                  <a:moveTo>
                    <a:pt x="1" y="18"/>
                  </a:moveTo>
                  <a:cubicBezTo>
                    <a:pt x="1" y="10"/>
                    <a:pt x="1" y="1"/>
                    <a:pt x="1" y="1"/>
                  </a:cubicBezTo>
                  <a:cubicBezTo>
                    <a:pt x="1" y="10"/>
                    <a:pt x="1" y="10"/>
                    <a:pt x="1" y="1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9" name="Google Shape;7249;p29"/>
            <p:cNvSpPr/>
            <p:nvPr/>
          </p:nvSpPr>
          <p:spPr>
            <a:xfrm>
              <a:off x="3137986" y="3165199"/>
              <a:ext cx="465" cy="300"/>
            </a:xfrm>
            <a:custGeom>
              <a:avLst/>
              <a:gdLst/>
              <a:ahLst/>
              <a:cxnLst/>
              <a:rect l="l" t="t" r="r" b="b"/>
              <a:pathLst>
                <a:path w="36" h="28" extrusionOk="0">
                  <a:moveTo>
                    <a:pt x="9" y="1"/>
                  </a:moveTo>
                  <a:lnTo>
                    <a:pt x="0" y="10"/>
                  </a:lnTo>
                  <a:lnTo>
                    <a:pt x="36" y="27"/>
                  </a:lnTo>
                  <a:lnTo>
                    <a:pt x="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0" name="Google Shape;7250;p29"/>
            <p:cNvSpPr/>
            <p:nvPr/>
          </p:nvSpPr>
          <p:spPr>
            <a:xfrm>
              <a:off x="3138786" y="3164727"/>
              <a:ext cx="349" cy="483"/>
            </a:xfrm>
            <a:custGeom>
              <a:avLst/>
              <a:gdLst/>
              <a:ahLst/>
              <a:cxnLst/>
              <a:rect l="l" t="t" r="r" b="b"/>
              <a:pathLst>
                <a:path w="27" h="45" extrusionOk="0">
                  <a:moveTo>
                    <a:pt x="0" y="1"/>
                  </a:moveTo>
                  <a:cubicBezTo>
                    <a:pt x="0" y="2"/>
                    <a:pt x="0" y="2"/>
                    <a:pt x="1" y="3"/>
                  </a:cubicBezTo>
                  <a:lnTo>
                    <a:pt x="1" y="3"/>
                  </a:lnTo>
                  <a:lnTo>
                    <a:pt x="0" y="1"/>
                  </a:lnTo>
                  <a:close/>
                  <a:moveTo>
                    <a:pt x="1" y="3"/>
                  </a:moveTo>
                  <a:lnTo>
                    <a:pt x="9" y="45"/>
                  </a:lnTo>
                  <a:lnTo>
                    <a:pt x="27" y="10"/>
                  </a:lnTo>
                  <a:cubicBezTo>
                    <a:pt x="19" y="10"/>
                    <a:pt x="3" y="10"/>
                    <a:pt x="1" y="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1" name="Google Shape;7251;p29"/>
            <p:cNvSpPr/>
            <p:nvPr/>
          </p:nvSpPr>
          <p:spPr>
            <a:xfrm>
              <a:off x="3131942" y="3201368"/>
              <a:ext cx="349" cy="300"/>
            </a:xfrm>
            <a:custGeom>
              <a:avLst/>
              <a:gdLst/>
              <a:ahLst/>
              <a:cxnLst/>
              <a:rect l="l" t="t" r="r" b="b"/>
              <a:pathLst>
                <a:path w="27" h="28" extrusionOk="0">
                  <a:moveTo>
                    <a:pt x="0" y="1"/>
                  </a:moveTo>
                  <a:lnTo>
                    <a:pt x="27" y="27"/>
                  </a:lnTo>
                  <a:lnTo>
                    <a:pt x="27" y="18"/>
                  </a:lnTo>
                  <a:cubicBezTo>
                    <a:pt x="27" y="10"/>
                    <a:pt x="18" y="10"/>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2" name="Google Shape;7252;p29"/>
            <p:cNvSpPr/>
            <p:nvPr/>
          </p:nvSpPr>
          <p:spPr>
            <a:xfrm>
              <a:off x="3126131" y="3198623"/>
              <a:ext cx="116" cy="483"/>
            </a:xfrm>
            <a:custGeom>
              <a:avLst/>
              <a:gdLst/>
              <a:ahLst/>
              <a:cxnLst/>
              <a:rect l="l" t="t" r="r" b="b"/>
              <a:pathLst>
                <a:path w="9" h="45" extrusionOk="0">
                  <a:moveTo>
                    <a:pt x="9" y="1"/>
                  </a:moveTo>
                  <a:lnTo>
                    <a:pt x="0" y="36"/>
                  </a:lnTo>
                  <a:lnTo>
                    <a:pt x="9" y="45"/>
                  </a:lnTo>
                  <a:lnTo>
                    <a:pt x="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3" name="Google Shape;7253;p29"/>
            <p:cNvSpPr/>
            <p:nvPr/>
          </p:nvSpPr>
          <p:spPr>
            <a:xfrm>
              <a:off x="3121107" y="3196221"/>
              <a:ext cx="697" cy="525"/>
            </a:xfrm>
            <a:custGeom>
              <a:avLst/>
              <a:gdLst/>
              <a:ahLst/>
              <a:cxnLst/>
              <a:rect l="l" t="t" r="r" b="b"/>
              <a:pathLst>
                <a:path w="54" h="49" extrusionOk="0">
                  <a:moveTo>
                    <a:pt x="17" y="1"/>
                  </a:moveTo>
                  <a:cubicBezTo>
                    <a:pt x="14" y="1"/>
                    <a:pt x="9" y="4"/>
                    <a:pt x="0" y="13"/>
                  </a:cubicBezTo>
                  <a:cubicBezTo>
                    <a:pt x="15" y="28"/>
                    <a:pt x="30" y="36"/>
                    <a:pt x="45" y="44"/>
                  </a:cubicBezTo>
                  <a:lnTo>
                    <a:pt x="45" y="44"/>
                  </a:lnTo>
                  <a:cubicBezTo>
                    <a:pt x="21" y="29"/>
                    <a:pt x="26" y="1"/>
                    <a:pt x="17" y="1"/>
                  </a:cubicBezTo>
                  <a:close/>
                  <a:moveTo>
                    <a:pt x="45" y="44"/>
                  </a:moveTo>
                  <a:lnTo>
                    <a:pt x="45" y="44"/>
                  </a:lnTo>
                  <a:cubicBezTo>
                    <a:pt x="48" y="46"/>
                    <a:pt x="50" y="47"/>
                    <a:pt x="53" y="48"/>
                  </a:cubicBezTo>
                  <a:cubicBezTo>
                    <a:pt x="51" y="47"/>
                    <a:pt x="48" y="45"/>
                    <a:pt x="45" y="4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4" name="Google Shape;7254;p29"/>
            <p:cNvSpPr/>
            <p:nvPr/>
          </p:nvSpPr>
          <p:spPr>
            <a:xfrm>
              <a:off x="3139006" y="3210161"/>
              <a:ext cx="620" cy="407"/>
            </a:xfrm>
            <a:custGeom>
              <a:avLst/>
              <a:gdLst/>
              <a:ahLst/>
              <a:cxnLst/>
              <a:rect l="l" t="t" r="r" b="b"/>
              <a:pathLst>
                <a:path w="48" h="38" extrusionOk="0">
                  <a:moveTo>
                    <a:pt x="28" y="0"/>
                  </a:moveTo>
                  <a:cubicBezTo>
                    <a:pt x="28" y="0"/>
                    <a:pt x="27" y="1"/>
                    <a:pt x="27" y="2"/>
                  </a:cubicBezTo>
                  <a:cubicBezTo>
                    <a:pt x="1" y="2"/>
                    <a:pt x="10" y="28"/>
                    <a:pt x="10" y="37"/>
                  </a:cubicBezTo>
                  <a:cubicBezTo>
                    <a:pt x="48" y="22"/>
                    <a:pt x="33" y="0"/>
                    <a:pt x="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5" name="Google Shape;7255;p29"/>
            <p:cNvSpPr/>
            <p:nvPr/>
          </p:nvSpPr>
          <p:spPr>
            <a:xfrm>
              <a:off x="3144365" y="3208852"/>
              <a:ext cx="697" cy="386"/>
            </a:xfrm>
            <a:custGeom>
              <a:avLst/>
              <a:gdLst/>
              <a:ahLst/>
              <a:cxnLst/>
              <a:rect l="l" t="t" r="r" b="b"/>
              <a:pathLst>
                <a:path w="54" h="36" extrusionOk="0">
                  <a:moveTo>
                    <a:pt x="54" y="0"/>
                  </a:moveTo>
                  <a:lnTo>
                    <a:pt x="10" y="27"/>
                  </a:lnTo>
                  <a:lnTo>
                    <a:pt x="1" y="36"/>
                  </a:lnTo>
                  <a:lnTo>
                    <a:pt x="5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6" name="Google Shape;7256;p29"/>
            <p:cNvSpPr/>
            <p:nvPr/>
          </p:nvSpPr>
          <p:spPr>
            <a:xfrm>
              <a:off x="3146083" y="3208177"/>
              <a:ext cx="2970" cy="965"/>
            </a:xfrm>
            <a:custGeom>
              <a:avLst/>
              <a:gdLst/>
              <a:ahLst/>
              <a:cxnLst/>
              <a:rect l="l" t="t" r="r" b="b"/>
              <a:pathLst>
                <a:path w="230" h="90" extrusionOk="0">
                  <a:moveTo>
                    <a:pt x="200" y="1"/>
                  </a:moveTo>
                  <a:cubicBezTo>
                    <a:pt x="155" y="1"/>
                    <a:pt x="92" y="47"/>
                    <a:pt x="36" y="55"/>
                  </a:cubicBezTo>
                  <a:lnTo>
                    <a:pt x="27" y="46"/>
                  </a:lnTo>
                  <a:lnTo>
                    <a:pt x="0" y="90"/>
                  </a:lnTo>
                  <a:cubicBezTo>
                    <a:pt x="80" y="63"/>
                    <a:pt x="177" y="10"/>
                    <a:pt x="230" y="10"/>
                  </a:cubicBezTo>
                  <a:cubicBezTo>
                    <a:pt x="221" y="3"/>
                    <a:pt x="211" y="1"/>
                    <a:pt x="2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7" name="Google Shape;7257;p29"/>
            <p:cNvSpPr/>
            <p:nvPr/>
          </p:nvSpPr>
          <p:spPr>
            <a:xfrm>
              <a:off x="3151326" y="3208370"/>
              <a:ext cx="697" cy="300"/>
            </a:xfrm>
            <a:custGeom>
              <a:avLst/>
              <a:gdLst/>
              <a:ahLst/>
              <a:cxnLst/>
              <a:rect l="l" t="t" r="r" b="b"/>
              <a:pathLst>
                <a:path w="54" h="28" extrusionOk="0">
                  <a:moveTo>
                    <a:pt x="50" y="0"/>
                  </a:moveTo>
                  <a:cubicBezTo>
                    <a:pt x="50" y="0"/>
                    <a:pt x="41" y="7"/>
                    <a:pt x="0" y="28"/>
                  </a:cubicBezTo>
                  <a:lnTo>
                    <a:pt x="9" y="28"/>
                  </a:lnTo>
                  <a:cubicBezTo>
                    <a:pt x="18" y="28"/>
                    <a:pt x="27" y="19"/>
                    <a:pt x="53" y="19"/>
                  </a:cubicBezTo>
                  <a:cubicBezTo>
                    <a:pt x="39" y="9"/>
                    <a:pt x="50" y="0"/>
                    <a:pt x="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8" name="Google Shape;7258;p29"/>
            <p:cNvSpPr/>
            <p:nvPr/>
          </p:nvSpPr>
          <p:spPr>
            <a:xfrm>
              <a:off x="3151248" y="3208659"/>
              <a:ext cx="465" cy="118"/>
            </a:xfrm>
            <a:custGeom>
              <a:avLst/>
              <a:gdLst/>
              <a:ahLst/>
              <a:cxnLst/>
              <a:rect l="l" t="t" r="r" b="b"/>
              <a:pathLst>
                <a:path w="36" h="11" extrusionOk="0">
                  <a:moveTo>
                    <a:pt x="15" y="1"/>
                  </a:moveTo>
                  <a:lnTo>
                    <a:pt x="15" y="1"/>
                  </a:lnTo>
                  <a:cubicBezTo>
                    <a:pt x="0" y="8"/>
                    <a:pt x="4" y="11"/>
                    <a:pt x="11" y="11"/>
                  </a:cubicBezTo>
                  <a:cubicBezTo>
                    <a:pt x="21" y="11"/>
                    <a:pt x="36" y="6"/>
                    <a:pt x="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9" name="Google Shape;7259;p29"/>
            <p:cNvSpPr/>
            <p:nvPr/>
          </p:nvSpPr>
          <p:spPr>
            <a:xfrm>
              <a:off x="3153146" y="3207812"/>
              <a:ext cx="1149" cy="418"/>
            </a:xfrm>
            <a:custGeom>
              <a:avLst/>
              <a:gdLst/>
              <a:ahLst/>
              <a:cxnLst/>
              <a:rect l="l" t="t" r="r" b="b"/>
              <a:pathLst>
                <a:path w="89" h="39" extrusionOk="0">
                  <a:moveTo>
                    <a:pt x="36" y="0"/>
                  </a:moveTo>
                  <a:lnTo>
                    <a:pt x="1" y="36"/>
                  </a:lnTo>
                  <a:cubicBezTo>
                    <a:pt x="3" y="37"/>
                    <a:pt x="6" y="38"/>
                    <a:pt x="10" y="38"/>
                  </a:cubicBezTo>
                  <a:cubicBezTo>
                    <a:pt x="22" y="38"/>
                    <a:pt x="39" y="33"/>
                    <a:pt x="44" y="33"/>
                  </a:cubicBezTo>
                  <a:cubicBezTo>
                    <a:pt x="46" y="33"/>
                    <a:pt x="47" y="34"/>
                    <a:pt x="45" y="36"/>
                  </a:cubicBezTo>
                  <a:cubicBezTo>
                    <a:pt x="89" y="9"/>
                    <a:pt x="71" y="0"/>
                    <a:pt x="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0" name="Google Shape;7260;p29"/>
            <p:cNvSpPr/>
            <p:nvPr/>
          </p:nvSpPr>
          <p:spPr>
            <a:xfrm>
              <a:off x="3153715" y="3207244"/>
              <a:ext cx="362" cy="193"/>
            </a:xfrm>
            <a:custGeom>
              <a:avLst/>
              <a:gdLst/>
              <a:ahLst/>
              <a:cxnLst/>
              <a:rect l="l" t="t" r="r" b="b"/>
              <a:pathLst>
                <a:path w="28" h="18" extrusionOk="0">
                  <a:moveTo>
                    <a:pt x="27" y="0"/>
                  </a:moveTo>
                  <a:lnTo>
                    <a:pt x="1" y="18"/>
                  </a:lnTo>
                  <a:cubicBezTo>
                    <a:pt x="10" y="18"/>
                    <a:pt x="18" y="18"/>
                    <a:pt x="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1" name="Google Shape;7261;p29"/>
            <p:cNvSpPr/>
            <p:nvPr/>
          </p:nvSpPr>
          <p:spPr>
            <a:xfrm>
              <a:off x="3153146" y="3207351"/>
              <a:ext cx="581" cy="472"/>
            </a:xfrm>
            <a:custGeom>
              <a:avLst/>
              <a:gdLst/>
              <a:ahLst/>
              <a:cxnLst/>
              <a:rect l="l" t="t" r="r" b="b"/>
              <a:pathLst>
                <a:path w="45" h="44" extrusionOk="0">
                  <a:moveTo>
                    <a:pt x="34" y="0"/>
                  </a:moveTo>
                  <a:cubicBezTo>
                    <a:pt x="30" y="0"/>
                    <a:pt x="28" y="5"/>
                    <a:pt x="27" y="22"/>
                  </a:cubicBezTo>
                  <a:lnTo>
                    <a:pt x="27" y="22"/>
                  </a:lnTo>
                  <a:lnTo>
                    <a:pt x="45" y="8"/>
                  </a:lnTo>
                  <a:cubicBezTo>
                    <a:pt x="41" y="4"/>
                    <a:pt x="37" y="0"/>
                    <a:pt x="34" y="0"/>
                  </a:cubicBezTo>
                  <a:close/>
                  <a:moveTo>
                    <a:pt x="25" y="18"/>
                  </a:moveTo>
                  <a:cubicBezTo>
                    <a:pt x="21" y="18"/>
                    <a:pt x="13" y="31"/>
                    <a:pt x="1" y="43"/>
                  </a:cubicBezTo>
                  <a:lnTo>
                    <a:pt x="27" y="22"/>
                  </a:lnTo>
                  <a:lnTo>
                    <a:pt x="27" y="22"/>
                  </a:lnTo>
                  <a:cubicBezTo>
                    <a:pt x="27" y="23"/>
                    <a:pt x="27" y="24"/>
                    <a:pt x="27" y="26"/>
                  </a:cubicBezTo>
                  <a:cubicBezTo>
                    <a:pt x="27" y="24"/>
                    <a:pt x="27" y="23"/>
                    <a:pt x="27" y="22"/>
                  </a:cubicBezTo>
                  <a:lnTo>
                    <a:pt x="27" y="22"/>
                  </a:lnTo>
                  <a:lnTo>
                    <a:pt x="27" y="22"/>
                  </a:lnTo>
                  <a:lnTo>
                    <a:pt x="27" y="22"/>
                  </a:lnTo>
                  <a:cubicBezTo>
                    <a:pt x="27" y="19"/>
                    <a:pt x="26" y="18"/>
                    <a:pt x="25" y="1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2" name="Google Shape;7262;p29"/>
            <p:cNvSpPr/>
            <p:nvPr/>
          </p:nvSpPr>
          <p:spPr>
            <a:xfrm>
              <a:off x="3151493" y="3207619"/>
              <a:ext cx="1214" cy="536"/>
            </a:xfrm>
            <a:custGeom>
              <a:avLst/>
              <a:gdLst/>
              <a:ahLst/>
              <a:cxnLst/>
              <a:rect l="l" t="t" r="r" b="b"/>
              <a:pathLst>
                <a:path w="94" h="50" extrusionOk="0">
                  <a:moveTo>
                    <a:pt x="67" y="1"/>
                  </a:moveTo>
                  <a:cubicBezTo>
                    <a:pt x="10" y="29"/>
                    <a:pt x="1" y="50"/>
                    <a:pt x="24" y="50"/>
                  </a:cubicBezTo>
                  <a:cubicBezTo>
                    <a:pt x="38" y="50"/>
                    <a:pt x="61" y="43"/>
                    <a:pt x="93" y="27"/>
                  </a:cubicBezTo>
                  <a:lnTo>
                    <a:pt x="93" y="27"/>
                  </a:lnTo>
                  <a:cubicBezTo>
                    <a:pt x="85" y="30"/>
                    <a:pt x="75" y="32"/>
                    <a:pt x="67" y="32"/>
                  </a:cubicBezTo>
                  <a:cubicBezTo>
                    <a:pt x="51" y="32"/>
                    <a:pt x="43" y="24"/>
                    <a:pt x="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3" name="Google Shape;7263;p29"/>
            <p:cNvSpPr/>
            <p:nvPr/>
          </p:nvSpPr>
          <p:spPr>
            <a:xfrm>
              <a:off x="3148239" y="3207716"/>
              <a:ext cx="930" cy="204"/>
            </a:xfrm>
            <a:custGeom>
              <a:avLst/>
              <a:gdLst/>
              <a:ahLst/>
              <a:cxnLst/>
              <a:rect l="l" t="t" r="r" b="b"/>
              <a:pathLst>
                <a:path w="72" h="19" extrusionOk="0">
                  <a:moveTo>
                    <a:pt x="27" y="0"/>
                  </a:moveTo>
                  <a:lnTo>
                    <a:pt x="1" y="18"/>
                  </a:lnTo>
                  <a:cubicBezTo>
                    <a:pt x="19" y="9"/>
                    <a:pt x="72" y="18"/>
                    <a:pt x="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4" name="Google Shape;7264;p29"/>
            <p:cNvSpPr/>
            <p:nvPr/>
          </p:nvSpPr>
          <p:spPr>
            <a:xfrm>
              <a:off x="3156685" y="3206107"/>
              <a:ext cx="930" cy="290"/>
            </a:xfrm>
            <a:custGeom>
              <a:avLst/>
              <a:gdLst/>
              <a:ahLst/>
              <a:cxnLst/>
              <a:rect l="l" t="t" r="r" b="b"/>
              <a:pathLst>
                <a:path w="72" h="27" extrusionOk="0">
                  <a:moveTo>
                    <a:pt x="27" y="0"/>
                  </a:moveTo>
                  <a:lnTo>
                    <a:pt x="0" y="27"/>
                  </a:lnTo>
                  <a:cubicBezTo>
                    <a:pt x="15" y="27"/>
                    <a:pt x="40" y="15"/>
                    <a:pt x="59" y="15"/>
                  </a:cubicBezTo>
                  <a:cubicBezTo>
                    <a:pt x="63" y="15"/>
                    <a:pt x="67" y="16"/>
                    <a:pt x="71" y="18"/>
                  </a:cubicBezTo>
                  <a:cubicBezTo>
                    <a:pt x="62" y="9"/>
                    <a:pt x="36" y="9"/>
                    <a:pt x="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5" name="Google Shape;7265;p29"/>
            <p:cNvSpPr/>
            <p:nvPr/>
          </p:nvSpPr>
          <p:spPr>
            <a:xfrm>
              <a:off x="3156917" y="3205635"/>
              <a:ext cx="697" cy="483"/>
            </a:xfrm>
            <a:custGeom>
              <a:avLst/>
              <a:gdLst/>
              <a:ahLst/>
              <a:cxnLst/>
              <a:rect l="l" t="t" r="r" b="b"/>
              <a:pathLst>
                <a:path w="54" h="45" extrusionOk="0">
                  <a:moveTo>
                    <a:pt x="53" y="0"/>
                  </a:moveTo>
                  <a:lnTo>
                    <a:pt x="53" y="0"/>
                  </a:lnTo>
                  <a:cubicBezTo>
                    <a:pt x="9" y="27"/>
                    <a:pt x="0" y="35"/>
                    <a:pt x="9" y="44"/>
                  </a:cubicBezTo>
                  <a:lnTo>
                    <a:pt x="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6" name="Google Shape;7266;p29"/>
            <p:cNvSpPr/>
            <p:nvPr/>
          </p:nvSpPr>
          <p:spPr>
            <a:xfrm>
              <a:off x="3152927" y="3206579"/>
              <a:ext cx="1149" cy="858"/>
            </a:xfrm>
            <a:custGeom>
              <a:avLst/>
              <a:gdLst/>
              <a:ahLst/>
              <a:cxnLst/>
              <a:rect l="l" t="t" r="r" b="b"/>
              <a:pathLst>
                <a:path w="89" h="80" extrusionOk="0">
                  <a:moveTo>
                    <a:pt x="88" y="0"/>
                  </a:moveTo>
                  <a:lnTo>
                    <a:pt x="71" y="9"/>
                  </a:lnTo>
                  <a:lnTo>
                    <a:pt x="0" y="80"/>
                  </a:lnTo>
                  <a:lnTo>
                    <a:pt x="8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7" name="Google Shape;7267;p29"/>
            <p:cNvSpPr/>
            <p:nvPr/>
          </p:nvSpPr>
          <p:spPr>
            <a:xfrm>
              <a:off x="3159758" y="3204681"/>
              <a:ext cx="362" cy="676"/>
            </a:xfrm>
            <a:custGeom>
              <a:avLst/>
              <a:gdLst/>
              <a:ahLst/>
              <a:cxnLst/>
              <a:rect l="l" t="t" r="r" b="b"/>
              <a:pathLst>
                <a:path w="28" h="63" extrusionOk="0">
                  <a:moveTo>
                    <a:pt x="27" y="1"/>
                  </a:moveTo>
                  <a:lnTo>
                    <a:pt x="1" y="63"/>
                  </a:lnTo>
                  <a:lnTo>
                    <a:pt x="1" y="63"/>
                  </a:lnTo>
                  <a:lnTo>
                    <a:pt x="18" y="27"/>
                  </a:lnTo>
                  <a:lnTo>
                    <a:pt x="2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8" name="Google Shape;7268;p29"/>
            <p:cNvSpPr/>
            <p:nvPr/>
          </p:nvSpPr>
          <p:spPr>
            <a:xfrm>
              <a:off x="3161424" y="3203169"/>
              <a:ext cx="1201" cy="1051"/>
            </a:xfrm>
            <a:custGeom>
              <a:avLst/>
              <a:gdLst/>
              <a:ahLst/>
              <a:cxnLst/>
              <a:rect l="l" t="t" r="r" b="b"/>
              <a:pathLst>
                <a:path w="93" h="98" extrusionOk="0">
                  <a:moveTo>
                    <a:pt x="93" y="1"/>
                  </a:moveTo>
                  <a:cubicBezTo>
                    <a:pt x="75" y="27"/>
                    <a:pt x="48" y="54"/>
                    <a:pt x="4" y="71"/>
                  </a:cubicBezTo>
                  <a:cubicBezTo>
                    <a:pt x="1" y="85"/>
                    <a:pt x="7" y="88"/>
                    <a:pt x="15" y="88"/>
                  </a:cubicBezTo>
                  <a:cubicBezTo>
                    <a:pt x="21" y="88"/>
                    <a:pt x="27" y="87"/>
                    <a:pt x="32" y="87"/>
                  </a:cubicBezTo>
                  <a:cubicBezTo>
                    <a:pt x="39" y="87"/>
                    <a:pt x="43" y="89"/>
                    <a:pt x="40" y="98"/>
                  </a:cubicBezTo>
                  <a:cubicBezTo>
                    <a:pt x="66" y="71"/>
                    <a:pt x="84" y="36"/>
                    <a:pt x="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9" name="Google Shape;7269;p29"/>
            <p:cNvSpPr/>
            <p:nvPr/>
          </p:nvSpPr>
          <p:spPr>
            <a:xfrm>
              <a:off x="3162612" y="3202601"/>
              <a:ext cx="362" cy="579"/>
            </a:xfrm>
            <a:custGeom>
              <a:avLst/>
              <a:gdLst/>
              <a:ahLst/>
              <a:cxnLst/>
              <a:rect l="l" t="t" r="r" b="b"/>
              <a:pathLst>
                <a:path w="28" h="54" extrusionOk="0">
                  <a:moveTo>
                    <a:pt x="27" y="1"/>
                  </a:moveTo>
                  <a:lnTo>
                    <a:pt x="27" y="1"/>
                  </a:lnTo>
                  <a:cubicBezTo>
                    <a:pt x="18" y="18"/>
                    <a:pt x="9" y="36"/>
                    <a:pt x="1" y="54"/>
                  </a:cubicBezTo>
                  <a:cubicBezTo>
                    <a:pt x="9" y="36"/>
                    <a:pt x="18" y="27"/>
                    <a:pt x="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0" name="Google Shape;7270;p29"/>
            <p:cNvSpPr/>
            <p:nvPr/>
          </p:nvSpPr>
          <p:spPr>
            <a:xfrm>
              <a:off x="3158622" y="3204874"/>
              <a:ext cx="697" cy="225"/>
            </a:xfrm>
            <a:custGeom>
              <a:avLst/>
              <a:gdLst/>
              <a:ahLst/>
              <a:cxnLst/>
              <a:rect l="l" t="t" r="r" b="b"/>
              <a:pathLst>
                <a:path w="54" h="21" extrusionOk="0">
                  <a:moveTo>
                    <a:pt x="27" y="1"/>
                  </a:moveTo>
                  <a:cubicBezTo>
                    <a:pt x="18" y="9"/>
                    <a:pt x="9" y="9"/>
                    <a:pt x="0" y="18"/>
                  </a:cubicBezTo>
                  <a:cubicBezTo>
                    <a:pt x="5" y="18"/>
                    <a:pt x="12" y="20"/>
                    <a:pt x="20" y="20"/>
                  </a:cubicBezTo>
                  <a:cubicBezTo>
                    <a:pt x="29" y="20"/>
                    <a:pt x="40" y="18"/>
                    <a:pt x="53" y="9"/>
                  </a:cubicBezTo>
                  <a:lnTo>
                    <a:pt x="2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1" name="Google Shape;7271;p29"/>
            <p:cNvSpPr/>
            <p:nvPr/>
          </p:nvSpPr>
          <p:spPr>
            <a:xfrm>
              <a:off x="3158854" y="3204595"/>
              <a:ext cx="581" cy="290"/>
            </a:xfrm>
            <a:custGeom>
              <a:avLst/>
              <a:gdLst/>
              <a:ahLst/>
              <a:cxnLst/>
              <a:rect l="l" t="t" r="r" b="b"/>
              <a:pathLst>
                <a:path w="45" h="27" extrusionOk="0">
                  <a:moveTo>
                    <a:pt x="0" y="27"/>
                  </a:moveTo>
                  <a:lnTo>
                    <a:pt x="0" y="27"/>
                  </a:lnTo>
                  <a:cubicBezTo>
                    <a:pt x="27" y="18"/>
                    <a:pt x="35" y="9"/>
                    <a:pt x="44" y="0"/>
                  </a:cubicBezTo>
                  <a:cubicBezTo>
                    <a:pt x="35" y="9"/>
                    <a:pt x="27" y="18"/>
                    <a:pt x="0" y="2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2" name="Google Shape;7272;p29"/>
            <p:cNvSpPr/>
            <p:nvPr/>
          </p:nvSpPr>
          <p:spPr>
            <a:xfrm>
              <a:off x="3158622" y="3205067"/>
              <a:ext cx="13" cy="11"/>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3" name="Google Shape;7273;p29"/>
            <p:cNvSpPr/>
            <p:nvPr/>
          </p:nvSpPr>
          <p:spPr>
            <a:xfrm>
              <a:off x="3155652" y="3205432"/>
              <a:ext cx="827" cy="783"/>
            </a:xfrm>
            <a:custGeom>
              <a:avLst/>
              <a:gdLst/>
              <a:ahLst/>
              <a:cxnLst/>
              <a:rect l="l" t="t" r="r" b="b"/>
              <a:pathLst>
                <a:path w="64" h="73" extrusionOk="0">
                  <a:moveTo>
                    <a:pt x="24" y="0"/>
                  </a:moveTo>
                  <a:cubicBezTo>
                    <a:pt x="20" y="0"/>
                    <a:pt x="15" y="1"/>
                    <a:pt x="10" y="1"/>
                  </a:cubicBezTo>
                  <a:cubicBezTo>
                    <a:pt x="1" y="37"/>
                    <a:pt x="36" y="19"/>
                    <a:pt x="1" y="72"/>
                  </a:cubicBezTo>
                  <a:cubicBezTo>
                    <a:pt x="25" y="40"/>
                    <a:pt x="64" y="0"/>
                    <a:pt x="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4" name="Google Shape;7274;p29"/>
            <p:cNvSpPr/>
            <p:nvPr/>
          </p:nvSpPr>
          <p:spPr>
            <a:xfrm>
              <a:off x="3157369" y="3204971"/>
              <a:ext cx="697" cy="579"/>
            </a:xfrm>
            <a:custGeom>
              <a:avLst/>
              <a:gdLst/>
              <a:ahLst/>
              <a:cxnLst/>
              <a:rect l="l" t="t" r="r" b="b"/>
              <a:pathLst>
                <a:path w="54" h="54" extrusionOk="0">
                  <a:moveTo>
                    <a:pt x="53" y="0"/>
                  </a:moveTo>
                  <a:lnTo>
                    <a:pt x="53" y="0"/>
                  </a:lnTo>
                  <a:cubicBezTo>
                    <a:pt x="36" y="9"/>
                    <a:pt x="18" y="18"/>
                    <a:pt x="0" y="27"/>
                  </a:cubicBezTo>
                  <a:cubicBezTo>
                    <a:pt x="0" y="36"/>
                    <a:pt x="18" y="36"/>
                    <a:pt x="9" y="53"/>
                  </a:cubicBezTo>
                  <a:cubicBezTo>
                    <a:pt x="27" y="36"/>
                    <a:pt x="36" y="18"/>
                    <a:pt x="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5" name="Google Shape;7275;p29"/>
            <p:cNvSpPr/>
            <p:nvPr/>
          </p:nvSpPr>
          <p:spPr>
            <a:xfrm>
              <a:off x="3158054" y="3204681"/>
              <a:ext cx="245" cy="300"/>
            </a:xfrm>
            <a:custGeom>
              <a:avLst/>
              <a:gdLst/>
              <a:ahLst/>
              <a:cxnLst/>
              <a:rect l="l" t="t" r="r" b="b"/>
              <a:pathLst>
                <a:path w="19" h="28" extrusionOk="0">
                  <a:moveTo>
                    <a:pt x="18" y="1"/>
                  </a:moveTo>
                  <a:lnTo>
                    <a:pt x="0" y="27"/>
                  </a:lnTo>
                  <a:lnTo>
                    <a:pt x="0" y="27"/>
                  </a:lnTo>
                  <a:lnTo>
                    <a:pt x="18" y="19"/>
                  </a:lnTo>
                  <a:lnTo>
                    <a:pt x="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6" name="Google Shape;7276;p29"/>
            <p:cNvSpPr/>
            <p:nvPr/>
          </p:nvSpPr>
          <p:spPr>
            <a:xfrm>
              <a:off x="3161360" y="3202408"/>
              <a:ext cx="1033" cy="922"/>
            </a:xfrm>
            <a:custGeom>
              <a:avLst/>
              <a:gdLst/>
              <a:ahLst/>
              <a:cxnLst/>
              <a:rect l="l" t="t" r="r" b="b"/>
              <a:pathLst>
                <a:path w="80" h="86" extrusionOk="0">
                  <a:moveTo>
                    <a:pt x="80" y="1"/>
                  </a:moveTo>
                  <a:lnTo>
                    <a:pt x="80" y="1"/>
                  </a:lnTo>
                  <a:cubicBezTo>
                    <a:pt x="53" y="27"/>
                    <a:pt x="27" y="45"/>
                    <a:pt x="0" y="72"/>
                  </a:cubicBezTo>
                  <a:cubicBezTo>
                    <a:pt x="0" y="77"/>
                    <a:pt x="0" y="86"/>
                    <a:pt x="6" y="86"/>
                  </a:cubicBezTo>
                  <a:cubicBezTo>
                    <a:pt x="10" y="86"/>
                    <a:pt x="17" y="82"/>
                    <a:pt x="27" y="72"/>
                  </a:cubicBezTo>
                  <a:cubicBezTo>
                    <a:pt x="36" y="45"/>
                    <a:pt x="62" y="27"/>
                    <a:pt x="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7" name="Google Shape;7277;p29"/>
            <p:cNvSpPr/>
            <p:nvPr/>
          </p:nvSpPr>
          <p:spPr>
            <a:xfrm>
              <a:off x="3160326" y="3204027"/>
              <a:ext cx="13" cy="11"/>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8" name="Google Shape;7278;p29"/>
            <p:cNvSpPr/>
            <p:nvPr/>
          </p:nvSpPr>
          <p:spPr>
            <a:xfrm>
              <a:off x="3165234" y="3199952"/>
              <a:ext cx="129" cy="11"/>
            </a:xfrm>
            <a:custGeom>
              <a:avLst/>
              <a:gdLst/>
              <a:ahLst/>
              <a:cxnLst/>
              <a:rect l="l" t="t" r="r" b="b"/>
              <a:pathLst>
                <a:path w="10" h="1" extrusionOk="0">
                  <a:moveTo>
                    <a:pt x="9" y="0"/>
                  </a:moveTo>
                  <a:lnTo>
                    <a:pt x="1" y="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9" name="Google Shape;7279;p29"/>
            <p:cNvSpPr/>
            <p:nvPr/>
          </p:nvSpPr>
          <p:spPr>
            <a:xfrm>
              <a:off x="3160791" y="3203094"/>
              <a:ext cx="581" cy="558"/>
            </a:xfrm>
            <a:custGeom>
              <a:avLst/>
              <a:gdLst/>
              <a:ahLst/>
              <a:cxnLst/>
              <a:rect l="l" t="t" r="r" b="b"/>
              <a:pathLst>
                <a:path w="45" h="52" extrusionOk="0">
                  <a:moveTo>
                    <a:pt x="43" y="1"/>
                  </a:moveTo>
                  <a:cubicBezTo>
                    <a:pt x="42" y="1"/>
                    <a:pt x="40" y="3"/>
                    <a:pt x="36" y="8"/>
                  </a:cubicBezTo>
                  <a:cubicBezTo>
                    <a:pt x="9" y="16"/>
                    <a:pt x="9" y="34"/>
                    <a:pt x="0" y="52"/>
                  </a:cubicBezTo>
                  <a:cubicBezTo>
                    <a:pt x="9" y="34"/>
                    <a:pt x="27" y="16"/>
                    <a:pt x="44" y="8"/>
                  </a:cubicBezTo>
                  <a:cubicBezTo>
                    <a:pt x="44" y="3"/>
                    <a:pt x="44" y="1"/>
                    <a:pt x="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0" name="Google Shape;7280;p29"/>
            <p:cNvSpPr/>
            <p:nvPr/>
          </p:nvSpPr>
          <p:spPr>
            <a:xfrm>
              <a:off x="3163180" y="3201840"/>
              <a:ext cx="581" cy="300"/>
            </a:xfrm>
            <a:custGeom>
              <a:avLst/>
              <a:gdLst/>
              <a:ahLst/>
              <a:cxnLst/>
              <a:rect l="l" t="t" r="r" b="b"/>
              <a:pathLst>
                <a:path w="45" h="28" extrusionOk="0">
                  <a:moveTo>
                    <a:pt x="36" y="1"/>
                  </a:moveTo>
                  <a:lnTo>
                    <a:pt x="36" y="1"/>
                  </a:lnTo>
                  <a:cubicBezTo>
                    <a:pt x="27" y="10"/>
                    <a:pt x="10" y="19"/>
                    <a:pt x="1" y="27"/>
                  </a:cubicBezTo>
                  <a:cubicBezTo>
                    <a:pt x="10" y="19"/>
                    <a:pt x="45" y="10"/>
                    <a:pt x="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1" name="Google Shape;7281;p29"/>
            <p:cNvSpPr/>
            <p:nvPr/>
          </p:nvSpPr>
          <p:spPr>
            <a:xfrm>
              <a:off x="3160559" y="3204027"/>
              <a:ext cx="129" cy="11"/>
            </a:xfrm>
            <a:custGeom>
              <a:avLst/>
              <a:gdLst/>
              <a:ahLst/>
              <a:cxnLst/>
              <a:rect l="l" t="t" r="r" b="b"/>
              <a:pathLst>
                <a:path w="10" h="1" extrusionOk="0">
                  <a:moveTo>
                    <a:pt x="1" y="0"/>
                  </a:moveTo>
                  <a:lnTo>
                    <a:pt x="1" y="0"/>
                  </a:lnTo>
                  <a:cubicBezTo>
                    <a:pt x="9" y="0"/>
                    <a:pt x="1" y="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2" name="Google Shape;7282;p29"/>
            <p:cNvSpPr/>
            <p:nvPr/>
          </p:nvSpPr>
          <p:spPr>
            <a:xfrm>
              <a:off x="3160443" y="3203641"/>
              <a:ext cx="362" cy="397"/>
            </a:xfrm>
            <a:custGeom>
              <a:avLst/>
              <a:gdLst/>
              <a:ahLst/>
              <a:cxnLst/>
              <a:rect l="l" t="t" r="r" b="b"/>
              <a:pathLst>
                <a:path w="28" h="37" extrusionOk="0">
                  <a:moveTo>
                    <a:pt x="27" y="1"/>
                  </a:moveTo>
                  <a:lnTo>
                    <a:pt x="27" y="1"/>
                  </a:lnTo>
                  <a:cubicBezTo>
                    <a:pt x="18" y="10"/>
                    <a:pt x="10" y="27"/>
                    <a:pt x="1" y="36"/>
                  </a:cubicBezTo>
                  <a:lnTo>
                    <a:pt x="10" y="36"/>
                  </a:lnTo>
                  <a:cubicBezTo>
                    <a:pt x="18" y="27"/>
                    <a:pt x="18" y="10"/>
                    <a:pt x="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3" name="Google Shape;7283;p29"/>
            <p:cNvSpPr/>
            <p:nvPr/>
          </p:nvSpPr>
          <p:spPr>
            <a:xfrm>
              <a:off x="3163206" y="3197486"/>
              <a:ext cx="2273" cy="2498"/>
            </a:xfrm>
            <a:custGeom>
              <a:avLst/>
              <a:gdLst/>
              <a:ahLst/>
              <a:cxnLst/>
              <a:rect l="l" t="t" r="r" b="b"/>
              <a:pathLst>
                <a:path w="176" h="233" extrusionOk="0">
                  <a:moveTo>
                    <a:pt x="122" y="1"/>
                  </a:moveTo>
                  <a:lnTo>
                    <a:pt x="96" y="63"/>
                  </a:lnTo>
                  <a:cubicBezTo>
                    <a:pt x="96" y="63"/>
                    <a:pt x="96" y="43"/>
                    <a:pt x="85" y="43"/>
                  </a:cubicBezTo>
                  <a:cubicBezTo>
                    <a:pt x="83" y="43"/>
                    <a:pt x="81" y="44"/>
                    <a:pt x="78" y="45"/>
                  </a:cubicBezTo>
                  <a:cubicBezTo>
                    <a:pt x="96" y="63"/>
                    <a:pt x="78" y="133"/>
                    <a:pt x="16" y="151"/>
                  </a:cubicBezTo>
                  <a:cubicBezTo>
                    <a:pt x="1" y="205"/>
                    <a:pt x="67" y="232"/>
                    <a:pt x="131" y="232"/>
                  </a:cubicBezTo>
                  <a:cubicBezTo>
                    <a:pt x="140" y="232"/>
                    <a:pt x="149" y="231"/>
                    <a:pt x="158" y="230"/>
                  </a:cubicBezTo>
                  <a:cubicBezTo>
                    <a:pt x="149" y="222"/>
                    <a:pt x="140" y="213"/>
                    <a:pt x="166" y="160"/>
                  </a:cubicBezTo>
                  <a:lnTo>
                    <a:pt x="166" y="160"/>
                  </a:lnTo>
                  <a:cubicBezTo>
                    <a:pt x="154" y="166"/>
                    <a:pt x="98" y="206"/>
                    <a:pt x="76" y="206"/>
                  </a:cubicBezTo>
                  <a:cubicBezTo>
                    <a:pt x="68" y="206"/>
                    <a:pt x="65" y="200"/>
                    <a:pt x="69" y="186"/>
                  </a:cubicBezTo>
                  <a:cubicBezTo>
                    <a:pt x="113" y="116"/>
                    <a:pt x="113" y="142"/>
                    <a:pt x="149" y="124"/>
                  </a:cubicBezTo>
                  <a:cubicBezTo>
                    <a:pt x="105" y="124"/>
                    <a:pt x="175" y="10"/>
                    <a:pt x="1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4" name="Google Shape;7284;p29"/>
            <p:cNvSpPr/>
            <p:nvPr/>
          </p:nvSpPr>
          <p:spPr>
            <a:xfrm>
              <a:off x="3163981" y="3199952"/>
              <a:ext cx="1382" cy="1147"/>
            </a:xfrm>
            <a:custGeom>
              <a:avLst/>
              <a:gdLst/>
              <a:ahLst/>
              <a:cxnLst/>
              <a:rect l="l" t="t" r="r" b="b"/>
              <a:pathLst>
                <a:path w="107" h="107" extrusionOk="0">
                  <a:moveTo>
                    <a:pt x="18" y="80"/>
                  </a:moveTo>
                  <a:lnTo>
                    <a:pt x="9" y="89"/>
                  </a:lnTo>
                  <a:lnTo>
                    <a:pt x="18" y="80"/>
                  </a:lnTo>
                  <a:close/>
                  <a:moveTo>
                    <a:pt x="98" y="0"/>
                  </a:moveTo>
                  <a:lnTo>
                    <a:pt x="18" y="80"/>
                  </a:lnTo>
                  <a:lnTo>
                    <a:pt x="0" y="106"/>
                  </a:lnTo>
                  <a:cubicBezTo>
                    <a:pt x="27" y="89"/>
                    <a:pt x="45" y="80"/>
                    <a:pt x="89" y="62"/>
                  </a:cubicBezTo>
                  <a:cubicBezTo>
                    <a:pt x="106" y="27"/>
                    <a:pt x="106" y="9"/>
                    <a:pt x="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5" name="Google Shape;7285;p29"/>
            <p:cNvSpPr/>
            <p:nvPr/>
          </p:nvSpPr>
          <p:spPr>
            <a:xfrm>
              <a:off x="3162160" y="3201078"/>
              <a:ext cx="1834" cy="1340"/>
            </a:xfrm>
            <a:custGeom>
              <a:avLst/>
              <a:gdLst/>
              <a:ahLst/>
              <a:cxnLst/>
              <a:rect l="l" t="t" r="r" b="b"/>
              <a:pathLst>
                <a:path w="142" h="125" extrusionOk="0">
                  <a:moveTo>
                    <a:pt x="53" y="0"/>
                  </a:moveTo>
                  <a:cubicBezTo>
                    <a:pt x="51" y="0"/>
                    <a:pt x="48" y="1"/>
                    <a:pt x="44" y="1"/>
                  </a:cubicBezTo>
                  <a:cubicBezTo>
                    <a:pt x="0" y="54"/>
                    <a:pt x="27" y="54"/>
                    <a:pt x="0" y="90"/>
                  </a:cubicBezTo>
                  <a:cubicBezTo>
                    <a:pt x="24" y="68"/>
                    <a:pt x="35" y="61"/>
                    <a:pt x="38" y="61"/>
                  </a:cubicBezTo>
                  <a:cubicBezTo>
                    <a:pt x="46" y="61"/>
                    <a:pt x="26" y="91"/>
                    <a:pt x="39" y="91"/>
                  </a:cubicBezTo>
                  <a:cubicBezTo>
                    <a:pt x="43" y="91"/>
                    <a:pt x="50" y="88"/>
                    <a:pt x="62" y="81"/>
                  </a:cubicBezTo>
                  <a:lnTo>
                    <a:pt x="62" y="81"/>
                  </a:lnTo>
                  <a:cubicBezTo>
                    <a:pt x="44" y="98"/>
                    <a:pt x="36" y="116"/>
                    <a:pt x="18" y="125"/>
                  </a:cubicBezTo>
                  <a:cubicBezTo>
                    <a:pt x="36" y="116"/>
                    <a:pt x="53" y="107"/>
                    <a:pt x="71" y="98"/>
                  </a:cubicBezTo>
                  <a:cubicBezTo>
                    <a:pt x="97" y="63"/>
                    <a:pt x="115" y="28"/>
                    <a:pt x="141" y="1"/>
                  </a:cubicBezTo>
                  <a:lnTo>
                    <a:pt x="141" y="1"/>
                  </a:lnTo>
                  <a:cubicBezTo>
                    <a:pt x="124" y="10"/>
                    <a:pt x="106" y="37"/>
                    <a:pt x="62" y="81"/>
                  </a:cubicBezTo>
                  <a:cubicBezTo>
                    <a:pt x="73" y="75"/>
                    <a:pt x="78" y="73"/>
                    <a:pt x="80" y="73"/>
                  </a:cubicBezTo>
                  <a:cubicBezTo>
                    <a:pt x="83" y="73"/>
                    <a:pt x="71" y="84"/>
                    <a:pt x="71" y="90"/>
                  </a:cubicBezTo>
                  <a:cubicBezTo>
                    <a:pt x="71" y="90"/>
                    <a:pt x="71" y="81"/>
                    <a:pt x="62" y="81"/>
                  </a:cubicBezTo>
                  <a:cubicBezTo>
                    <a:pt x="62" y="48"/>
                    <a:pt x="85" y="0"/>
                    <a:pt x="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6" name="Google Shape;7286;p29"/>
            <p:cNvSpPr/>
            <p:nvPr/>
          </p:nvSpPr>
          <p:spPr>
            <a:xfrm>
              <a:off x="3156000" y="3204552"/>
              <a:ext cx="129" cy="54"/>
            </a:xfrm>
            <a:custGeom>
              <a:avLst/>
              <a:gdLst/>
              <a:ahLst/>
              <a:cxnLst/>
              <a:rect l="l" t="t" r="r" b="b"/>
              <a:pathLst>
                <a:path w="10" h="5" extrusionOk="0">
                  <a:moveTo>
                    <a:pt x="7" y="0"/>
                  </a:moveTo>
                  <a:cubicBezTo>
                    <a:pt x="5" y="0"/>
                    <a:pt x="3" y="1"/>
                    <a:pt x="0" y="4"/>
                  </a:cubicBezTo>
                  <a:lnTo>
                    <a:pt x="9" y="4"/>
                  </a:lnTo>
                  <a:cubicBezTo>
                    <a:pt x="9" y="4"/>
                    <a:pt x="9" y="0"/>
                    <a:pt x="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7" name="Google Shape;7287;p29"/>
            <p:cNvSpPr/>
            <p:nvPr/>
          </p:nvSpPr>
          <p:spPr>
            <a:xfrm>
              <a:off x="3155742" y="3204499"/>
              <a:ext cx="2015" cy="504"/>
            </a:xfrm>
            <a:custGeom>
              <a:avLst/>
              <a:gdLst/>
              <a:ahLst/>
              <a:cxnLst/>
              <a:rect l="l" t="t" r="r" b="b"/>
              <a:pathLst>
                <a:path w="156" h="47" extrusionOk="0">
                  <a:moveTo>
                    <a:pt x="145" y="22"/>
                  </a:moveTo>
                  <a:cubicBezTo>
                    <a:pt x="148" y="23"/>
                    <a:pt x="150" y="25"/>
                    <a:pt x="153" y="27"/>
                  </a:cubicBezTo>
                  <a:cubicBezTo>
                    <a:pt x="155" y="24"/>
                    <a:pt x="152" y="23"/>
                    <a:pt x="145" y="22"/>
                  </a:cubicBezTo>
                  <a:close/>
                  <a:moveTo>
                    <a:pt x="73" y="0"/>
                  </a:moveTo>
                  <a:cubicBezTo>
                    <a:pt x="65" y="9"/>
                    <a:pt x="65" y="18"/>
                    <a:pt x="38" y="27"/>
                  </a:cubicBezTo>
                  <a:cubicBezTo>
                    <a:pt x="35" y="28"/>
                    <a:pt x="33" y="29"/>
                    <a:pt x="31" y="29"/>
                  </a:cubicBezTo>
                  <a:cubicBezTo>
                    <a:pt x="26" y="29"/>
                    <a:pt x="36" y="16"/>
                    <a:pt x="29" y="9"/>
                  </a:cubicBezTo>
                  <a:lnTo>
                    <a:pt x="29" y="9"/>
                  </a:lnTo>
                  <a:cubicBezTo>
                    <a:pt x="22" y="24"/>
                    <a:pt x="1" y="46"/>
                    <a:pt x="24" y="46"/>
                  </a:cubicBezTo>
                  <a:cubicBezTo>
                    <a:pt x="27" y="46"/>
                    <a:pt x="32" y="46"/>
                    <a:pt x="38" y="44"/>
                  </a:cubicBezTo>
                  <a:lnTo>
                    <a:pt x="47" y="36"/>
                  </a:lnTo>
                  <a:cubicBezTo>
                    <a:pt x="73" y="25"/>
                    <a:pt x="108" y="21"/>
                    <a:pt x="130" y="21"/>
                  </a:cubicBezTo>
                  <a:cubicBezTo>
                    <a:pt x="136" y="21"/>
                    <a:pt x="141" y="21"/>
                    <a:pt x="145" y="22"/>
                  </a:cubicBezTo>
                  <a:lnTo>
                    <a:pt x="145" y="22"/>
                  </a:lnTo>
                  <a:cubicBezTo>
                    <a:pt x="123" y="7"/>
                    <a:pt x="105" y="0"/>
                    <a:pt x="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8" name="Google Shape;7288;p29"/>
            <p:cNvSpPr/>
            <p:nvPr/>
          </p:nvSpPr>
          <p:spPr>
            <a:xfrm>
              <a:off x="3159539" y="3202504"/>
              <a:ext cx="1149" cy="772"/>
            </a:xfrm>
            <a:custGeom>
              <a:avLst/>
              <a:gdLst/>
              <a:ahLst/>
              <a:cxnLst/>
              <a:rect l="l" t="t" r="r" b="b"/>
              <a:pathLst>
                <a:path w="89" h="72" extrusionOk="0">
                  <a:moveTo>
                    <a:pt x="88" y="1"/>
                  </a:moveTo>
                  <a:lnTo>
                    <a:pt x="35" y="18"/>
                  </a:lnTo>
                  <a:lnTo>
                    <a:pt x="44" y="27"/>
                  </a:lnTo>
                  <a:cubicBezTo>
                    <a:pt x="0" y="54"/>
                    <a:pt x="18" y="63"/>
                    <a:pt x="27" y="71"/>
                  </a:cubicBezTo>
                  <a:cubicBezTo>
                    <a:pt x="44" y="54"/>
                    <a:pt x="71" y="27"/>
                    <a:pt x="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9" name="Google Shape;7289;p29"/>
            <p:cNvSpPr/>
            <p:nvPr/>
          </p:nvSpPr>
          <p:spPr>
            <a:xfrm>
              <a:off x="3165582" y="3199480"/>
              <a:ext cx="232" cy="761"/>
            </a:xfrm>
            <a:custGeom>
              <a:avLst/>
              <a:gdLst/>
              <a:ahLst/>
              <a:cxnLst/>
              <a:rect l="l" t="t" r="r" b="b"/>
              <a:pathLst>
                <a:path w="18" h="71" extrusionOk="0">
                  <a:moveTo>
                    <a:pt x="18" y="0"/>
                  </a:moveTo>
                  <a:lnTo>
                    <a:pt x="0" y="44"/>
                  </a:lnTo>
                  <a:lnTo>
                    <a:pt x="9" y="71"/>
                  </a:lnTo>
                  <a:cubicBezTo>
                    <a:pt x="18" y="53"/>
                    <a:pt x="18" y="27"/>
                    <a:pt x="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0" name="Google Shape;7290;p29"/>
            <p:cNvSpPr/>
            <p:nvPr/>
          </p:nvSpPr>
          <p:spPr>
            <a:xfrm>
              <a:off x="3166486" y="3198623"/>
              <a:ext cx="362" cy="397"/>
            </a:xfrm>
            <a:custGeom>
              <a:avLst/>
              <a:gdLst/>
              <a:ahLst/>
              <a:cxnLst/>
              <a:rect l="l" t="t" r="r" b="b"/>
              <a:pathLst>
                <a:path w="28" h="37" extrusionOk="0">
                  <a:moveTo>
                    <a:pt x="27" y="1"/>
                  </a:moveTo>
                  <a:lnTo>
                    <a:pt x="1" y="18"/>
                  </a:lnTo>
                  <a:lnTo>
                    <a:pt x="18" y="36"/>
                  </a:lnTo>
                  <a:lnTo>
                    <a:pt x="2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1" name="Google Shape;7291;p29"/>
            <p:cNvSpPr/>
            <p:nvPr/>
          </p:nvSpPr>
          <p:spPr>
            <a:xfrm>
              <a:off x="3123496" y="3160277"/>
              <a:ext cx="245" cy="300"/>
            </a:xfrm>
            <a:custGeom>
              <a:avLst/>
              <a:gdLst/>
              <a:ahLst/>
              <a:cxnLst/>
              <a:rect l="l" t="t" r="r" b="b"/>
              <a:pathLst>
                <a:path w="19" h="28" extrusionOk="0">
                  <a:moveTo>
                    <a:pt x="19" y="1"/>
                  </a:moveTo>
                  <a:lnTo>
                    <a:pt x="1" y="27"/>
                  </a:lnTo>
                  <a:cubicBezTo>
                    <a:pt x="10" y="18"/>
                    <a:pt x="19" y="10"/>
                    <a:pt x="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2" name="Google Shape;7292;p29"/>
            <p:cNvSpPr/>
            <p:nvPr/>
          </p:nvSpPr>
          <p:spPr>
            <a:xfrm>
              <a:off x="3125782" y="3159237"/>
              <a:ext cx="129" cy="204"/>
            </a:xfrm>
            <a:custGeom>
              <a:avLst/>
              <a:gdLst/>
              <a:ahLst/>
              <a:cxnLst/>
              <a:rect l="l" t="t" r="r" b="b"/>
              <a:pathLst>
                <a:path w="10" h="19" extrusionOk="0">
                  <a:moveTo>
                    <a:pt x="9" y="1"/>
                  </a:moveTo>
                  <a:cubicBezTo>
                    <a:pt x="1" y="9"/>
                    <a:pt x="1" y="18"/>
                    <a:pt x="9" y="18"/>
                  </a:cubicBezTo>
                  <a:lnTo>
                    <a:pt x="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3" name="Google Shape;7293;p29"/>
            <p:cNvSpPr/>
            <p:nvPr/>
          </p:nvSpPr>
          <p:spPr>
            <a:xfrm>
              <a:off x="3167739" y="3165896"/>
              <a:ext cx="478" cy="1019"/>
            </a:xfrm>
            <a:custGeom>
              <a:avLst/>
              <a:gdLst/>
              <a:ahLst/>
              <a:cxnLst/>
              <a:rect l="l" t="t" r="r" b="b"/>
              <a:pathLst>
                <a:path w="37" h="95" extrusionOk="0">
                  <a:moveTo>
                    <a:pt x="26" y="0"/>
                  </a:moveTo>
                  <a:cubicBezTo>
                    <a:pt x="24" y="0"/>
                    <a:pt x="21" y="2"/>
                    <a:pt x="19" y="6"/>
                  </a:cubicBezTo>
                  <a:lnTo>
                    <a:pt x="1" y="33"/>
                  </a:lnTo>
                  <a:cubicBezTo>
                    <a:pt x="19" y="51"/>
                    <a:pt x="27" y="77"/>
                    <a:pt x="36" y="95"/>
                  </a:cubicBezTo>
                  <a:cubicBezTo>
                    <a:pt x="36" y="51"/>
                    <a:pt x="36" y="0"/>
                    <a:pt x="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4" name="Google Shape;7294;p29"/>
            <p:cNvSpPr/>
            <p:nvPr/>
          </p:nvSpPr>
          <p:spPr>
            <a:xfrm>
              <a:off x="3145398" y="3155645"/>
              <a:ext cx="581" cy="193"/>
            </a:xfrm>
            <a:custGeom>
              <a:avLst/>
              <a:gdLst/>
              <a:ahLst/>
              <a:cxnLst/>
              <a:rect l="l" t="t" r="r" b="b"/>
              <a:pathLst>
                <a:path w="45" h="18" extrusionOk="0">
                  <a:moveTo>
                    <a:pt x="44" y="0"/>
                  </a:moveTo>
                  <a:cubicBezTo>
                    <a:pt x="27" y="0"/>
                    <a:pt x="18" y="0"/>
                    <a:pt x="0" y="9"/>
                  </a:cubicBezTo>
                  <a:lnTo>
                    <a:pt x="9" y="18"/>
                  </a:lnTo>
                  <a:cubicBezTo>
                    <a:pt x="18" y="9"/>
                    <a:pt x="36" y="9"/>
                    <a:pt x="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5" name="Google Shape;7295;p29"/>
            <p:cNvSpPr/>
            <p:nvPr/>
          </p:nvSpPr>
          <p:spPr>
            <a:xfrm>
              <a:off x="3144145" y="3156685"/>
              <a:ext cx="581" cy="193"/>
            </a:xfrm>
            <a:custGeom>
              <a:avLst/>
              <a:gdLst/>
              <a:ahLst/>
              <a:cxnLst/>
              <a:rect l="l" t="t" r="r" b="b"/>
              <a:pathLst>
                <a:path w="45" h="18" extrusionOk="0">
                  <a:moveTo>
                    <a:pt x="0" y="0"/>
                  </a:moveTo>
                  <a:cubicBezTo>
                    <a:pt x="7" y="7"/>
                    <a:pt x="18" y="8"/>
                    <a:pt x="31" y="13"/>
                  </a:cubicBezTo>
                  <a:lnTo>
                    <a:pt x="31" y="13"/>
                  </a:lnTo>
                  <a:lnTo>
                    <a:pt x="0" y="0"/>
                  </a:lnTo>
                  <a:close/>
                  <a:moveTo>
                    <a:pt x="31" y="13"/>
                  </a:moveTo>
                  <a:lnTo>
                    <a:pt x="44" y="18"/>
                  </a:lnTo>
                  <a:cubicBezTo>
                    <a:pt x="40" y="16"/>
                    <a:pt x="35" y="14"/>
                    <a:pt x="31" y="1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6" name="Google Shape;7296;p29"/>
            <p:cNvSpPr/>
            <p:nvPr/>
          </p:nvSpPr>
          <p:spPr>
            <a:xfrm>
              <a:off x="3114612" y="3167858"/>
              <a:ext cx="349" cy="483"/>
            </a:xfrm>
            <a:custGeom>
              <a:avLst/>
              <a:gdLst/>
              <a:ahLst/>
              <a:cxnLst/>
              <a:rect l="l" t="t" r="r" b="b"/>
              <a:pathLst>
                <a:path w="27" h="45" extrusionOk="0">
                  <a:moveTo>
                    <a:pt x="0" y="0"/>
                  </a:moveTo>
                  <a:cubicBezTo>
                    <a:pt x="0" y="18"/>
                    <a:pt x="0" y="27"/>
                    <a:pt x="0" y="44"/>
                  </a:cubicBezTo>
                  <a:cubicBezTo>
                    <a:pt x="27" y="0"/>
                    <a:pt x="9" y="9"/>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7" name="Google Shape;7297;p29"/>
            <p:cNvSpPr/>
            <p:nvPr/>
          </p:nvSpPr>
          <p:spPr>
            <a:xfrm>
              <a:off x="3172530" y="3184897"/>
              <a:ext cx="697" cy="954"/>
            </a:xfrm>
            <a:custGeom>
              <a:avLst/>
              <a:gdLst/>
              <a:ahLst/>
              <a:cxnLst/>
              <a:rect l="l" t="t" r="r" b="b"/>
              <a:pathLst>
                <a:path w="54" h="89" extrusionOk="0">
                  <a:moveTo>
                    <a:pt x="54" y="0"/>
                  </a:moveTo>
                  <a:lnTo>
                    <a:pt x="54" y="0"/>
                  </a:lnTo>
                  <a:cubicBezTo>
                    <a:pt x="36" y="45"/>
                    <a:pt x="1" y="71"/>
                    <a:pt x="27" y="89"/>
                  </a:cubicBezTo>
                  <a:cubicBezTo>
                    <a:pt x="45" y="53"/>
                    <a:pt x="54" y="27"/>
                    <a:pt x="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8" name="Google Shape;7298;p29"/>
            <p:cNvSpPr/>
            <p:nvPr/>
          </p:nvSpPr>
          <p:spPr>
            <a:xfrm>
              <a:off x="3122476" y="3157060"/>
              <a:ext cx="349" cy="386"/>
            </a:xfrm>
            <a:custGeom>
              <a:avLst/>
              <a:gdLst/>
              <a:ahLst/>
              <a:cxnLst/>
              <a:rect l="l" t="t" r="r" b="b"/>
              <a:pathLst>
                <a:path w="27" h="36" extrusionOk="0">
                  <a:moveTo>
                    <a:pt x="18" y="0"/>
                  </a:moveTo>
                  <a:lnTo>
                    <a:pt x="18" y="0"/>
                  </a:lnTo>
                  <a:cubicBezTo>
                    <a:pt x="9" y="18"/>
                    <a:pt x="0" y="27"/>
                    <a:pt x="9" y="36"/>
                  </a:cubicBezTo>
                  <a:cubicBezTo>
                    <a:pt x="18" y="18"/>
                    <a:pt x="27" y="9"/>
                    <a:pt x="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9" name="Google Shape;7299;p29"/>
            <p:cNvSpPr/>
            <p:nvPr/>
          </p:nvSpPr>
          <p:spPr>
            <a:xfrm>
              <a:off x="3173214" y="3183760"/>
              <a:ext cx="362" cy="1147"/>
            </a:xfrm>
            <a:custGeom>
              <a:avLst/>
              <a:gdLst/>
              <a:ahLst/>
              <a:cxnLst/>
              <a:rect l="l" t="t" r="r" b="b"/>
              <a:pathLst>
                <a:path w="28" h="107" extrusionOk="0">
                  <a:moveTo>
                    <a:pt x="10" y="0"/>
                  </a:moveTo>
                  <a:cubicBezTo>
                    <a:pt x="10" y="9"/>
                    <a:pt x="1" y="9"/>
                    <a:pt x="1" y="18"/>
                  </a:cubicBezTo>
                  <a:cubicBezTo>
                    <a:pt x="1" y="45"/>
                    <a:pt x="10" y="71"/>
                    <a:pt x="1" y="106"/>
                  </a:cubicBezTo>
                  <a:cubicBezTo>
                    <a:pt x="18" y="80"/>
                    <a:pt x="27" y="36"/>
                    <a:pt x="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0" name="Google Shape;7300;p29"/>
            <p:cNvSpPr/>
            <p:nvPr/>
          </p:nvSpPr>
          <p:spPr>
            <a:xfrm>
              <a:off x="3122360" y="3202504"/>
              <a:ext cx="13" cy="107"/>
            </a:xfrm>
            <a:custGeom>
              <a:avLst/>
              <a:gdLst/>
              <a:ahLst/>
              <a:cxnLst/>
              <a:rect l="l" t="t" r="r" b="b"/>
              <a:pathLst>
                <a:path w="1" h="10" extrusionOk="0">
                  <a:moveTo>
                    <a:pt x="1" y="1"/>
                  </a:moveTo>
                  <a:cubicBezTo>
                    <a:pt x="1" y="1"/>
                    <a:pt x="1" y="10"/>
                    <a:pt x="1" y="10"/>
                  </a:cubicBezTo>
                  <a:cubicBezTo>
                    <a:pt x="1" y="1"/>
                    <a:pt x="1" y="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1" name="Google Shape;7301;p29"/>
            <p:cNvSpPr/>
            <p:nvPr/>
          </p:nvSpPr>
          <p:spPr>
            <a:xfrm>
              <a:off x="3133995" y="3209517"/>
              <a:ext cx="581" cy="11"/>
            </a:xfrm>
            <a:custGeom>
              <a:avLst/>
              <a:gdLst/>
              <a:ahLst/>
              <a:cxnLst/>
              <a:rect l="l" t="t" r="r" b="b"/>
              <a:pathLst>
                <a:path w="45" h="1" extrusionOk="0">
                  <a:moveTo>
                    <a:pt x="44" y="0"/>
                  </a:moveTo>
                  <a:cubicBezTo>
                    <a:pt x="36" y="0"/>
                    <a:pt x="18" y="0"/>
                    <a:pt x="0" y="0"/>
                  </a:cubicBezTo>
                  <a:cubicBezTo>
                    <a:pt x="9" y="0"/>
                    <a:pt x="27" y="0"/>
                    <a:pt x="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2" name="Google Shape;7302;p29"/>
            <p:cNvSpPr/>
            <p:nvPr/>
          </p:nvSpPr>
          <p:spPr>
            <a:xfrm>
              <a:off x="3170089" y="3194076"/>
              <a:ext cx="65" cy="161"/>
            </a:xfrm>
            <a:custGeom>
              <a:avLst/>
              <a:gdLst/>
              <a:ahLst/>
              <a:cxnLst/>
              <a:rect l="l" t="t" r="r" b="b"/>
              <a:pathLst>
                <a:path w="5" h="15" extrusionOk="0">
                  <a:moveTo>
                    <a:pt x="4" y="1"/>
                  </a:moveTo>
                  <a:cubicBezTo>
                    <a:pt x="1" y="11"/>
                    <a:pt x="0" y="15"/>
                    <a:pt x="0" y="15"/>
                  </a:cubicBezTo>
                  <a:cubicBezTo>
                    <a:pt x="1" y="15"/>
                    <a:pt x="4" y="6"/>
                    <a:pt x="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3" name="Google Shape;7303;p29"/>
            <p:cNvSpPr/>
            <p:nvPr/>
          </p:nvSpPr>
          <p:spPr>
            <a:xfrm>
              <a:off x="3167971" y="3194644"/>
              <a:ext cx="129" cy="204"/>
            </a:xfrm>
            <a:custGeom>
              <a:avLst/>
              <a:gdLst/>
              <a:ahLst/>
              <a:cxnLst/>
              <a:rect l="l" t="t" r="r" b="b"/>
              <a:pathLst>
                <a:path w="10" h="19" extrusionOk="0">
                  <a:moveTo>
                    <a:pt x="9" y="19"/>
                  </a:moveTo>
                  <a:cubicBezTo>
                    <a:pt x="9" y="10"/>
                    <a:pt x="9" y="10"/>
                    <a:pt x="1" y="1"/>
                  </a:cubicBezTo>
                  <a:cubicBezTo>
                    <a:pt x="9" y="10"/>
                    <a:pt x="9" y="10"/>
                    <a:pt x="9" y="1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4" name="Google Shape;7304;p29"/>
            <p:cNvSpPr/>
            <p:nvPr/>
          </p:nvSpPr>
          <p:spPr>
            <a:xfrm>
              <a:off x="3171045" y="3180919"/>
              <a:ext cx="129" cy="11"/>
            </a:xfrm>
            <a:custGeom>
              <a:avLst/>
              <a:gdLst/>
              <a:ahLst/>
              <a:cxnLst/>
              <a:rect l="l" t="t" r="r" b="b"/>
              <a:pathLst>
                <a:path w="10" h="1" extrusionOk="0">
                  <a:moveTo>
                    <a:pt x="10" y="1"/>
                  </a:moveTo>
                  <a:lnTo>
                    <a:pt x="10" y="1"/>
                  </a:lnTo>
                  <a:cubicBezTo>
                    <a:pt x="1" y="1"/>
                    <a:pt x="1" y="1"/>
                    <a:pt x="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5" name="Google Shape;7305;p29"/>
            <p:cNvSpPr/>
            <p:nvPr/>
          </p:nvSpPr>
          <p:spPr>
            <a:xfrm>
              <a:off x="3169676" y="3194173"/>
              <a:ext cx="362" cy="300"/>
            </a:xfrm>
            <a:custGeom>
              <a:avLst/>
              <a:gdLst/>
              <a:ahLst/>
              <a:cxnLst/>
              <a:rect l="l" t="t" r="r" b="b"/>
              <a:pathLst>
                <a:path w="28" h="28" extrusionOk="0">
                  <a:moveTo>
                    <a:pt x="27" y="1"/>
                  </a:moveTo>
                  <a:cubicBezTo>
                    <a:pt x="19" y="1"/>
                    <a:pt x="19" y="10"/>
                    <a:pt x="1" y="27"/>
                  </a:cubicBezTo>
                  <a:cubicBezTo>
                    <a:pt x="10" y="18"/>
                    <a:pt x="19" y="10"/>
                    <a:pt x="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6" name="Google Shape;7306;p29"/>
            <p:cNvSpPr/>
            <p:nvPr/>
          </p:nvSpPr>
          <p:spPr>
            <a:xfrm>
              <a:off x="3169792" y="3194462"/>
              <a:ext cx="129" cy="257"/>
            </a:xfrm>
            <a:custGeom>
              <a:avLst/>
              <a:gdLst/>
              <a:ahLst/>
              <a:cxnLst/>
              <a:rect l="l" t="t" r="r" b="b"/>
              <a:pathLst>
                <a:path w="10" h="24" extrusionOk="0">
                  <a:moveTo>
                    <a:pt x="10" y="0"/>
                  </a:moveTo>
                  <a:lnTo>
                    <a:pt x="10" y="0"/>
                  </a:lnTo>
                  <a:cubicBezTo>
                    <a:pt x="1" y="9"/>
                    <a:pt x="1" y="18"/>
                    <a:pt x="1" y="18"/>
                  </a:cubicBezTo>
                  <a:cubicBezTo>
                    <a:pt x="1" y="21"/>
                    <a:pt x="1" y="23"/>
                    <a:pt x="1" y="23"/>
                  </a:cubicBezTo>
                  <a:cubicBezTo>
                    <a:pt x="2" y="23"/>
                    <a:pt x="4" y="17"/>
                    <a:pt x="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7" name="Google Shape;7307;p29"/>
            <p:cNvSpPr/>
            <p:nvPr/>
          </p:nvSpPr>
          <p:spPr>
            <a:xfrm>
              <a:off x="3170025" y="3193701"/>
              <a:ext cx="349" cy="483"/>
            </a:xfrm>
            <a:custGeom>
              <a:avLst/>
              <a:gdLst/>
              <a:ahLst/>
              <a:cxnLst/>
              <a:rect l="l" t="t" r="r" b="b"/>
              <a:pathLst>
                <a:path w="27" h="45" extrusionOk="0">
                  <a:moveTo>
                    <a:pt x="27" y="1"/>
                  </a:moveTo>
                  <a:lnTo>
                    <a:pt x="27" y="1"/>
                  </a:lnTo>
                  <a:cubicBezTo>
                    <a:pt x="18" y="18"/>
                    <a:pt x="9" y="27"/>
                    <a:pt x="0" y="45"/>
                  </a:cubicBezTo>
                  <a:cubicBezTo>
                    <a:pt x="9" y="36"/>
                    <a:pt x="9" y="36"/>
                    <a:pt x="9" y="36"/>
                  </a:cubicBezTo>
                  <a:cubicBezTo>
                    <a:pt x="9" y="36"/>
                    <a:pt x="18" y="18"/>
                    <a:pt x="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8" name="Google Shape;7308;p29"/>
            <p:cNvSpPr/>
            <p:nvPr/>
          </p:nvSpPr>
          <p:spPr>
            <a:xfrm>
              <a:off x="3108335" y="3185176"/>
              <a:ext cx="155" cy="214"/>
            </a:xfrm>
            <a:custGeom>
              <a:avLst/>
              <a:gdLst/>
              <a:ahLst/>
              <a:cxnLst/>
              <a:rect l="l" t="t" r="r" b="b"/>
              <a:pathLst>
                <a:path w="12" h="20" extrusionOk="0">
                  <a:moveTo>
                    <a:pt x="1" y="1"/>
                  </a:moveTo>
                  <a:cubicBezTo>
                    <a:pt x="1" y="1"/>
                    <a:pt x="1" y="1"/>
                    <a:pt x="1" y="10"/>
                  </a:cubicBezTo>
                  <a:cubicBezTo>
                    <a:pt x="7" y="17"/>
                    <a:pt x="10" y="19"/>
                    <a:pt x="11" y="19"/>
                  </a:cubicBezTo>
                  <a:cubicBezTo>
                    <a:pt x="11" y="19"/>
                    <a:pt x="6" y="12"/>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9" name="Google Shape;7309;p29"/>
            <p:cNvSpPr/>
            <p:nvPr/>
          </p:nvSpPr>
          <p:spPr>
            <a:xfrm>
              <a:off x="3159758" y="3163312"/>
              <a:ext cx="13" cy="11"/>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0" name="Google Shape;7310;p29"/>
            <p:cNvSpPr/>
            <p:nvPr/>
          </p:nvSpPr>
          <p:spPr>
            <a:xfrm>
              <a:off x="3158738" y="3162454"/>
              <a:ext cx="1498" cy="869"/>
            </a:xfrm>
            <a:custGeom>
              <a:avLst/>
              <a:gdLst/>
              <a:ahLst/>
              <a:cxnLst/>
              <a:rect l="l" t="t" r="r" b="b"/>
              <a:pathLst>
                <a:path w="116" h="81" extrusionOk="0">
                  <a:moveTo>
                    <a:pt x="115" y="1"/>
                  </a:moveTo>
                  <a:cubicBezTo>
                    <a:pt x="80" y="10"/>
                    <a:pt x="36" y="27"/>
                    <a:pt x="0" y="36"/>
                  </a:cubicBezTo>
                  <a:cubicBezTo>
                    <a:pt x="53" y="36"/>
                    <a:pt x="71" y="54"/>
                    <a:pt x="80" y="80"/>
                  </a:cubicBezTo>
                  <a:lnTo>
                    <a:pt x="11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1" name="Google Shape;7311;p29"/>
            <p:cNvSpPr/>
            <p:nvPr/>
          </p:nvSpPr>
          <p:spPr>
            <a:xfrm>
              <a:off x="3105146" y="3154133"/>
              <a:ext cx="68656" cy="55575"/>
            </a:xfrm>
            <a:custGeom>
              <a:avLst/>
              <a:gdLst/>
              <a:ahLst/>
              <a:cxnLst/>
              <a:rect l="l" t="t" r="r" b="b"/>
              <a:pathLst>
                <a:path w="5316" h="5183" extrusionOk="0">
                  <a:moveTo>
                    <a:pt x="3188" y="221"/>
                  </a:moveTo>
                  <a:cubicBezTo>
                    <a:pt x="3206" y="221"/>
                    <a:pt x="3223" y="229"/>
                    <a:pt x="3241" y="238"/>
                  </a:cubicBezTo>
                  <a:cubicBezTo>
                    <a:pt x="3236" y="241"/>
                    <a:pt x="3231" y="242"/>
                    <a:pt x="3227" y="242"/>
                  </a:cubicBezTo>
                  <a:cubicBezTo>
                    <a:pt x="3214" y="242"/>
                    <a:pt x="3201" y="233"/>
                    <a:pt x="3188" y="221"/>
                  </a:cubicBezTo>
                  <a:close/>
                  <a:moveTo>
                    <a:pt x="1855" y="371"/>
                  </a:moveTo>
                  <a:cubicBezTo>
                    <a:pt x="1850" y="374"/>
                    <a:pt x="1847" y="378"/>
                    <a:pt x="1845" y="381"/>
                  </a:cubicBezTo>
                  <a:lnTo>
                    <a:pt x="1845" y="381"/>
                  </a:lnTo>
                  <a:cubicBezTo>
                    <a:pt x="1849" y="377"/>
                    <a:pt x="1852" y="373"/>
                    <a:pt x="1855" y="371"/>
                  </a:cubicBezTo>
                  <a:close/>
                  <a:moveTo>
                    <a:pt x="4386" y="998"/>
                  </a:moveTo>
                  <a:cubicBezTo>
                    <a:pt x="4386" y="1001"/>
                    <a:pt x="4387" y="1004"/>
                    <a:pt x="4389" y="1006"/>
                  </a:cubicBezTo>
                  <a:cubicBezTo>
                    <a:pt x="4388" y="1003"/>
                    <a:pt x="4387" y="1001"/>
                    <a:pt x="4386" y="998"/>
                  </a:cubicBezTo>
                  <a:close/>
                  <a:moveTo>
                    <a:pt x="4874" y="1192"/>
                  </a:moveTo>
                  <a:cubicBezTo>
                    <a:pt x="4874" y="1200"/>
                    <a:pt x="4882" y="1217"/>
                    <a:pt x="4883" y="1226"/>
                  </a:cubicBezTo>
                  <a:lnTo>
                    <a:pt x="4883" y="1226"/>
                  </a:lnTo>
                  <a:cubicBezTo>
                    <a:pt x="4883" y="1212"/>
                    <a:pt x="4881" y="1199"/>
                    <a:pt x="4874" y="1192"/>
                  </a:cubicBezTo>
                  <a:close/>
                  <a:moveTo>
                    <a:pt x="548" y="1612"/>
                  </a:moveTo>
                  <a:lnTo>
                    <a:pt x="548" y="1616"/>
                  </a:lnTo>
                  <a:cubicBezTo>
                    <a:pt x="548" y="1614"/>
                    <a:pt x="548" y="1613"/>
                    <a:pt x="548" y="1612"/>
                  </a:cubicBezTo>
                  <a:close/>
                  <a:moveTo>
                    <a:pt x="97" y="3187"/>
                  </a:moveTo>
                  <a:cubicBezTo>
                    <a:pt x="107" y="3207"/>
                    <a:pt x="109" y="3213"/>
                    <a:pt x="107" y="3213"/>
                  </a:cubicBezTo>
                  <a:cubicBezTo>
                    <a:pt x="105" y="3213"/>
                    <a:pt x="101" y="3209"/>
                    <a:pt x="97" y="3205"/>
                  </a:cubicBezTo>
                  <a:lnTo>
                    <a:pt x="97" y="3187"/>
                  </a:lnTo>
                  <a:close/>
                  <a:moveTo>
                    <a:pt x="5138" y="3416"/>
                  </a:moveTo>
                  <a:cubicBezTo>
                    <a:pt x="5139" y="3416"/>
                    <a:pt x="5131" y="3429"/>
                    <a:pt x="5122" y="3443"/>
                  </a:cubicBezTo>
                  <a:cubicBezTo>
                    <a:pt x="5133" y="3424"/>
                    <a:pt x="5138" y="3416"/>
                    <a:pt x="5138" y="3416"/>
                  </a:cubicBezTo>
                  <a:close/>
                  <a:moveTo>
                    <a:pt x="540" y="4161"/>
                  </a:moveTo>
                  <a:cubicBezTo>
                    <a:pt x="539" y="4163"/>
                    <a:pt x="539" y="4165"/>
                    <a:pt x="539" y="4167"/>
                  </a:cubicBezTo>
                  <a:cubicBezTo>
                    <a:pt x="539" y="4165"/>
                    <a:pt x="540" y="4163"/>
                    <a:pt x="540" y="4161"/>
                  </a:cubicBezTo>
                  <a:close/>
                  <a:moveTo>
                    <a:pt x="1192" y="4406"/>
                  </a:moveTo>
                  <a:lnTo>
                    <a:pt x="1192" y="4406"/>
                  </a:lnTo>
                  <a:cubicBezTo>
                    <a:pt x="1193" y="4407"/>
                    <a:pt x="1194" y="4408"/>
                    <a:pt x="1195" y="4410"/>
                  </a:cubicBezTo>
                  <a:lnTo>
                    <a:pt x="1195" y="4410"/>
                  </a:lnTo>
                  <a:lnTo>
                    <a:pt x="1192" y="4406"/>
                  </a:lnTo>
                  <a:close/>
                  <a:moveTo>
                    <a:pt x="2922" y="0"/>
                  </a:moveTo>
                  <a:cubicBezTo>
                    <a:pt x="2898" y="0"/>
                    <a:pt x="2881" y="5"/>
                    <a:pt x="2879" y="17"/>
                  </a:cubicBezTo>
                  <a:cubicBezTo>
                    <a:pt x="2876" y="14"/>
                    <a:pt x="2869" y="14"/>
                    <a:pt x="2861" y="14"/>
                  </a:cubicBezTo>
                  <a:cubicBezTo>
                    <a:pt x="2844" y="14"/>
                    <a:pt x="2823" y="17"/>
                    <a:pt x="2817" y="17"/>
                  </a:cubicBezTo>
                  <a:cubicBezTo>
                    <a:pt x="2729" y="9"/>
                    <a:pt x="2729" y="9"/>
                    <a:pt x="2640" y="9"/>
                  </a:cubicBezTo>
                  <a:lnTo>
                    <a:pt x="2667" y="17"/>
                  </a:lnTo>
                  <a:cubicBezTo>
                    <a:pt x="2653" y="35"/>
                    <a:pt x="2638" y="40"/>
                    <a:pt x="2622" y="40"/>
                  </a:cubicBezTo>
                  <a:cubicBezTo>
                    <a:pt x="2603" y="40"/>
                    <a:pt x="2582" y="34"/>
                    <a:pt x="2556" y="34"/>
                  </a:cubicBezTo>
                  <a:cubicBezTo>
                    <a:pt x="2549" y="34"/>
                    <a:pt x="2542" y="34"/>
                    <a:pt x="2534" y="35"/>
                  </a:cubicBezTo>
                  <a:lnTo>
                    <a:pt x="2534" y="26"/>
                  </a:lnTo>
                  <a:cubicBezTo>
                    <a:pt x="2495" y="22"/>
                    <a:pt x="2473" y="20"/>
                    <a:pt x="2458" y="20"/>
                  </a:cubicBezTo>
                  <a:cubicBezTo>
                    <a:pt x="2444" y="20"/>
                    <a:pt x="2437" y="22"/>
                    <a:pt x="2429" y="26"/>
                  </a:cubicBezTo>
                  <a:cubicBezTo>
                    <a:pt x="2423" y="29"/>
                    <a:pt x="2417" y="30"/>
                    <a:pt x="2409" y="30"/>
                  </a:cubicBezTo>
                  <a:cubicBezTo>
                    <a:pt x="2392" y="30"/>
                    <a:pt x="2367" y="26"/>
                    <a:pt x="2314" y="26"/>
                  </a:cubicBezTo>
                  <a:lnTo>
                    <a:pt x="2331" y="53"/>
                  </a:lnTo>
                  <a:cubicBezTo>
                    <a:pt x="2329" y="74"/>
                    <a:pt x="2315" y="81"/>
                    <a:pt x="2294" y="81"/>
                  </a:cubicBezTo>
                  <a:cubicBezTo>
                    <a:pt x="2259" y="81"/>
                    <a:pt x="2205" y="62"/>
                    <a:pt x="2158" y="62"/>
                  </a:cubicBezTo>
                  <a:cubicBezTo>
                    <a:pt x="2141" y="62"/>
                    <a:pt x="2125" y="64"/>
                    <a:pt x="2111" y="70"/>
                  </a:cubicBezTo>
                  <a:cubicBezTo>
                    <a:pt x="2119" y="79"/>
                    <a:pt x="2137" y="79"/>
                    <a:pt x="2146" y="88"/>
                  </a:cubicBezTo>
                  <a:cubicBezTo>
                    <a:pt x="2140" y="92"/>
                    <a:pt x="2133" y="93"/>
                    <a:pt x="2126" y="93"/>
                  </a:cubicBezTo>
                  <a:cubicBezTo>
                    <a:pt x="2075" y="93"/>
                    <a:pt x="1989" y="26"/>
                    <a:pt x="1943" y="26"/>
                  </a:cubicBezTo>
                  <a:cubicBezTo>
                    <a:pt x="1934" y="26"/>
                    <a:pt x="1961" y="17"/>
                    <a:pt x="1969" y="9"/>
                  </a:cubicBezTo>
                  <a:cubicBezTo>
                    <a:pt x="1959" y="8"/>
                    <a:pt x="1951" y="8"/>
                    <a:pt x="1944" y="8"/>
                  </a:cubicBezTo>
                  <a:cubicBezTo>
                    <a:pt x="1856" y="8"/>
                    <a:pt x="1963" y="55"/>
                    <a:pt x="1881" y="88"/>
                  </a:cubicBezTo>
                  <a:cubicBezTo>
                    <a:pt x="1859" y="73"/>
                    <a:pt x="1874" y="40"/>
                    <a:pt x="1843" y="40"/>
                  </a:cubicBezTo>
                  <a:cubicBezTo>
                    <a:pt x="1837" y="40"/>
                    <a:pt x="1829" y="41"/>
                    <a:pt x="1819" y="44"/>
                  </a:cubicBezTo>
                  <a:cubicBezTo>
                    <a:pt x="1817" y="43"/>
                    <a:pt x="1815" y="43"/>
                    <a:pt x="1813" y="43"/>
                  </a:cubicBezTo>
                  <a:cubicBezTo>
                    <a:pt x="1794" y="43"/>
                    <a:pt x="1762" y="74"/>
                    <a:pt x="1722" y="106"/>
                  </a:cubicBezTo>
                  <a:cubicBezTo>
                    <a:pt x="1669" y="141"/>
                    <a:pt x="1616" y="168"/>
                    <a:pt x="1572" y="168"/>
                  </a:cubicBezTo>
                  <a:cubicBezTo>
                    <a:pt x="1599" y="168"/>
                    <a:pt x="1616" y="176"/>
                    <a:pt x="1590" y="212"/>
                  </a:cubicBezTo>
                  <a:cubicBezTo>
                    <a:pt x="1528" y="247"/>
                    <a:pt x="1395" y="229"/>
                    <a:pt x="1360" y="309"/>
                  </a:cubicBezTo>
                  <a:cubicBezTo>
                    <a:pt x="1351" y="309"/>
                    <a:pt x="1351" y="309"/>
                    <a:pt x="1351" y="300"/>
                  </a:cubicBezTo>
                  <a:cubicBezTo>
                    <a:pt x="1307" y="344"/>
                    <a:pt x="1219" y="415"/>
                    <a:pt x="1210" y="450"/>
                  </a:cubicBezTo>
                  <a:cubicBezTo>
                    <a:pt x="1199" y="443"/>
                    <a:pt x="1188" y="440"/>
                    <a:pt x="1177" y="440"/>
                  </a:cubicBezTo>
                  <a:cubicBezTo>
                    <a:pt x="1132" y="440"/>
                    <a:pt x="1086" y="487"/>
                    <a:pt x="1051" y="530"/>
                  </a:cubicBezTo>
                  <a:cubicBezTo>
                    <a:pt x="1009" y="572"/>
                    <a:pt x="978" y="619"/>
                    <a:pt x="949" y="619"/>
                  </a:cubicBezTo>
                  <a:cubicBezTo>
                    <a:pt x="942" y="619"/>
                    <a:pt x="935" y="616"/>
                    <a:pt x="927" y="609"/>
                  </a:cubicBezTo>
                  <a:lnTo>
                    <a:pt x="813" y="715"/>
                  </a:lnTo>
                  <a:lnTo>
                    <a:pt x="813" y="706"/>
                  </a:lnTo>
                  <a:cubicBezTo>
                    <a:pt x="733" y="768"/>
                    <a:pt x="724" y="821"/>
                    <a:pt x="724" y="856"/>
                  </a:cubicBezTo>
                  <a:cubicBezTo>
                    <a:pt x="716" y="862"/>
                    <a:pt x="711" y="864"/>
                    <a:pt x="708" y="864"/>
                  </a:cubicBezTo>
                  <a:cubicBezTo>
                    <a:pt x="702" y="864"/>
                    <a:pt x="704" y="854"/>
                    <a:pt x="698" y="847"/>
                  </a:cubicBezTo>
                  <a:cubicBezTo>
                    <a:pt x="583" y="945"/>
                    <a:pt x="583" y="962"/>
                    <a:pt x="548" y="1086"/>
                  </a:cubicBezTo>
                  <a:lnTo>
                    <a:pt x="512" y="1077"/>
                  </a:lnTo>
                  <a:cubicBezTo>
                    <a:pt x="512" y="1103"/>
                    <a:pt x="468" y="1130"/>
                    <a:pt x="424" y="1183"/>
                  </a:cubicBezTo>
                  <a:cubicBezTo>
                    <a:pt x="406" y="1209"/>
                    <a:pt x="380" y="1245"/>
                    <a:pt x="362" y="1271"/>
                  </a:cubicBezTo>
                  <a:cubicBezTo>
                    <a:pt x="345" y="1307"/>
                    <a:pt x="327" y="1342"/>
                    <a:pt x="318" y="1377"/>
                  </a:cubicBezTo>
                  <a:cubicBezTo>
                    <a:pt x="318" y="1377"/>
                    <a:pt x="309" y="1368"/>
                    <a:pt x="309" y="1360"/>
                  </a:cubicBezTo>
                  <a:cubicBezTo>
                    <a:pt x="292" y="1439"/>
                    <a:pt x="230" y="1518"/>
                    <a:pt x="186" y="1589"/>
                  </a:cubicBezTo>
                  <a:cubicBezTo>
                    <a:pt x="142" y="1669"/>
                    <a:pt x="115" y="1739"/>
                    <a:pt x="159" y="1783"/>
                  </a:cubicBezTo>
                  <a:cubicBezTo>
                    <a:pt x="159" y="1819"/>
                    <a:pt x="159" y="1854"/>
                    <a:pt x="159" y="1889"/>
                  </a:cubicBezTo>
                  <a:cubicBezTo>
                    <a:pt x="172" y="1853"/>
                    <a:pt x="181" y="1841"/>
                    <a:pt x="189" y="1841"/>
                  </a:cubicBezTo>
                  <a:cubicBezTo>
                    <a:pt x="203" y="1841"/>
                    <a:pt x="211" y="1888"/>
                    <a:pt x="227" y="1888"/>
                  </a:cubicBezTo>
                  <a:cubicBezTo>
                    <a:pt x="230" y="1888"/>
                    <a:pt x="234" y="1886"/>
                    <a:pt x="239" y="1881"/>
                  </a:cubicBezTo>
                  <a:lnTo>
                    <a:pt x="239" y="1881"/>
                  </a:lnTo>
                  <a:cubicBezTo>
                    <a:pt x="233" y="1918"/>
                    <a:pt x="200" y="1963"/>
                    <a:pt x="185" y="1963"/>
                  </a:cubicBezTo>
                  <a:cubicBezTo>
                    <a:pt x="178" y="1963"/>
                    <a:pt x="174" y="1955"/>
                    <a:pt x="177" y="1933"/>
                  </a:cubicBezTo>
                  <a:lnTo>
                    <a:pt x="186" y="1925"/>
                  </a:lnTo>
                  <a:cubicBezTo>
                    <a:pt x="181" y="1922"/>
                    <a:pt x="177" y="1920"/>
                    <a:pt x="173" y="1920"/>
                  </a:cubicBezTo>
                  <a:cubicBezTo>
                    <a:pt x="132" y="1920"/>
                    <a:pt x="122" y="2075"/>
                    <a:pt x="91" y="2075"/>
                  </a:cubicBezTo>
                  <a:cubicBezTo>
                    <a:pt x="90" y="2075"/>
                    <a:pt x="89" y="2075"/>
                    <a:pt x="89" y="2075"/>
                  </a:cubicBezTo>
                  <a:cubicBezTo>
                    <a:pt x="36" y="2340"/>
                    <a:pt x="0" y="2605"/>
                    <a:pt x="18" y="2869"/>
                  </a:cubicBezTo>
                  <a:cubicBezTo>
                    <a:pt x="36" y="2861"/>
                    <a:pt x="44" y="2843"/>
                    <a:pt x="62" y="2834"/>
                  </a:cubicBezTo>
                  <a:cubicBezTo>
                    <a:pt x="62" y="2861"/>
                    <a:pt x="71" y="2896"/>
                    <a:pt x="71" y="2922"/>
                  </a:cubicBezTo>
                  <a:cubicBezTo>
                    <a:pt x="67" y="2934"/>
                    <a:pt x="59" y="2943"/>
                    <a:pt x="52" y="2943"/>
                  </a:cubicBezTo>
                  <a:cubicBezTo>
                    <a:pt x="44" y="2943"/>
                    <a:pt x="36" y="2930"/>
                    <a:pt x="36" y="2896"/>
                  </a:cubicBezTo>
                  <a:lnTo>
                    <a:pt x="36" y="2896"/>
                  </a:lnTo>
                  <a:cubicBezTo>
                    <a:pt x="11" y="2929"/>
                    <a:pt x="64" y="2994"/>
                    <a:pt x="78" y="2994"/>
                  </a:cubicBezTo>
                  <a:cubicBezTo>
                    <a:pt x="79" y="2994"/>
                    <a:pt x="79" y="2994"/>
                    <a:pt x="80" y="2993"/>
                  </a:cubicBezTo>
                  <a:lnTo>
                    <a:pt x="80" y="2993"/>
                  </a:lnTo>
                  <a:cubicBezTo>
                    <a:pt x="80" y="3032"/>
                    <a:pt x="75" y="3045"/>
                    <a:pt x="67" y="3045"/>
                  </a:cubicBezTo>
                  <a:cubicBezTo>
                    <a:pt x="52" y="3045"/>
                    <a:pt x="28" y="2988"/>
                    <a:pt x="26" y="2988"/>
                  </a:cubicBezTo>
                  <a:cubicBezTo>
                    <a:pt x="26" y="2988"/>
                    <a:pt x="26" y="2990"/>
                    <a:pt x="27" y="2993"/>
                  </a:cubicBezTo>
                  <a:lnTo>
                    <a:pt x="36" y="3046"/>
                  </a:lnTo>
                  <a:lnTo>
                    <a:pt x="36" y="3037"/>
                  </a:lnTo>
                  <a:cubicBezTo>
                    <a:pt x="62" y="3073"/>
                    <a:pt x="80" y="3073"/>
                    <a:pt x="97" y="3152"/>
                  </a:cubicBezTo>
                  <a:cubicBezTo>
                    <a:pt x="97" y="3196"/>
                    <a:pt x="80" y="3178"/>
                    <a:pt x="80" y="3196"/>
                  </a:cubicBezTo>
                  <a:cubicBezTo>
                    <a:pt x="80" y="3196"/>
                    <a:pt x="80" y="3205"/>
                    <a:pt x="89" y="3223"/>
                  </a:cubicBezTo>
                  <a:lnTo>
                    <a:pt x="106" y="3337"/>
                  </a:lnTo>
                  <a:lnTo>
                    <a:pt x="133" y="3284"/>
                  </a:lnTo>
                  <a:cubicBezTo>
                    <a:pt x="151" y="3314"/>
                    <a:pt x="156" y="3348"/>
                    <a:pt x="166" y="3348"/>
                  </a:cubicBezTo>
                  <a:cubicBezTo>
                    <a:pt x="171" y="3348"/>
                    <a:pt x="177" y="3340"/>
                    <a:pt x="186" y="3320"/>
                  </a:cubicBezTo>
                  <a:lnTo>
                    <a:pt x="186" y="3320"/>
                  </a:lnTo>
                  <a:cubicBezTo>
                    <a:pt x="168" y="3373"/>
                    <a:pt x="195" y="3470"/>
                    <a:pt x="230" y="3567"/>
                  </a:cubicBezTo>
                  <a:cubicBezTo>
                    <a:pt x="274" y="3655"/>
                    <a:pt x="318" y="3744"/>
                    <a:pt x="318" y="3770"/>
                  </a:cubicBezTo>
                  <a:cubicBezTo>
                    <a:pt x="336" y="3779"/>
                    <a:pt x="345" y="3797"/>
                    <a:pt x="354" y="3805"/>
                  </a:cubicBezTo>
                  <a:cubicBezTo>
                    <a:pt x="371" y="3823"/>
                    <a:pt x="380" y="3832"/>
                    <a:pt x="389" y="3850"/>
                  </a:cubicBezTo>
                  <a:cubicBezTo>
                    <a:pt x="415" y="3876"/>
                    <a:pt x="433" y="3911"/>
                    <a:pt x="451" y="3947"/>
                  </a:cubicBezTo>
                  <a:cubicBezTo>
                    <a:pt x="451" y="3937"/>
                    <a:pt x="459" y="3921"/>
                    <a:pt x="474" y="3921"/>
                  </a:cubicBezTo>
                  <a:cubicBezTo>
                    <a:pt x="484" y="3921"/>
                    <a:pt x="497" y="3929"/>
                    <a:pt x="512" y="3956"/>
                  </a:cubicBezTo>
                  <a:cubicBezTo>
                    <a:pt x="468" y="3973"/>
                    <a:pt x="477" y="4008"/>
                    <a:pt x="495" y="4044"/>
                  </a:cubicBezTo>
                  <a:cubicBezTo>
                    <a:pt x="511" y="4077"/>
                    <a:pt x="544" y="4126"/>
                    <a:pt x="540" y="4161"/>
                  </a:cubicBezTo>
                  <a:lnTo>
                    <a:pt x="540" y="4161"/>
                  </a:lnTo>
                  <a:cubicBezTo>
                    <a:pt x="541" y="4159"/>
                    <a:pt x="543" y="4158"/>
                    <a:pt x="545" y="4158"/>
                  </a:cubicBezTo>
                  <a:cubicBezTo>
                    <a:pt x="556" y="4158"/>
                    <a:pt x="583" y="4185"/>
                    <a:pt x="610" y="4212"/>
                  </a:cubicBezTo>
                  <a:cubicBezTo>
                    <a:pt x="626" y="4234"/>
                    <a:pt x="650" y="4252"/>
                    <a:pt x="663" y="4252"/>
                  </a:cubicBezTo>
                  <a:cubicBezTo>
                    <a:pt x="671" y="4252"/>
                    <a:pt x="675" y="4246"/>
                    <a:pt x="671" y="4229"/>
                  </a:cubicBezTo>
                  <a:lnTo>
                    <a:pt x="671" y="4229"/>
                  </a:lnTo>
                  <a:cubicBezTo>
                    <a:pt x="707" y="4273"/>
                    <a:pt x="645" y="4247"/>
                    <a:pt x="663" y="4300"/>
                  </a:cubicBezTo>
                  <a:cubicBezTo>
                    <a:pt x="698" y="4318"/>
                    <a:pt x="724" y="4344"/>
                    <a:pt x="751" y="4379"/>
                  </a:cubicBezTo>
                  <a:lnTo>
                    <a:pt x="786" y="4423"/>
                  </a:lnTo>
                  <a:lnTo>
                    <a:pt x="830" y="4468"/>
                  </a:lnTo>
                  <a:cubicBezTo>
                    <a:pt x="892" y="4529"/>
                    <a:pt x="945" y="4609"/>
                    <a:pt x="1025" y="4653"/>
                  </a:cubicBezTo>
                  <a:cubicBezTo>
                    <a:pt x="1032" y="4645"/>
                    <a:pt x="1027" y="4625"/>
                    <a:pt x="1048" y="4625"/>
                  </a:cubicBezTo>
                  <a:cubicBezTo>
                    <a:pt x="1051" y="4625"/>
                    <a:pt x="1055" y="4625"/>
                    <a:pt x="1060" y="4627"/>
                  </a:cubicBezTo>
                  <a:lnTo>
                    <a:pt x="1104" y="4724"/>
                  </a:lnTo>
                  <a:cubicBezTo>
                    <a:pt x="1111" y="4727"/>
                    <a:pt x="1117" y="4728"/>
                    <a:pt x="1124" y="4728"/>
                  </a:cubicBezTo>
                  <a:cubicBezTo>
                    <a:pt x="1135" y="4728"/>
                    <a:pt x="1146" y="4725"/>
                    <a:pt x="1157" y="4725"/>
                  </a:cubicBezTo>
                  <a:cubicBezTo>
                    <a:pt x="1171" y="4725"/>
                    <a:pt x="1185" y="4731"/>
                    <a:pt x="1201" y="4759"/>
                  </a:cubicBezTo>
                  <a:cubicBezTo>
                    <a:pt x="1201" y="4751"/>
                    <a:pt x="1195" y="4731"/>
                    <a:pt x="1210" y="4731"/>
                  </a:cubicBezTo>
                  <a:cubicBezTo>
                    <a:pt x="1212" y="4731"/>
                    <a:pt x="1215" y="4731"/>
                    <a:pt x="1219" y="4733"/>
                  </a:cubicBezTo>
                  <a:cubicBezTo>
                    <a:pt x="1351" y="4856"/>
                    <a:pt x="1519" y="4936"/>
                    <a:pt x="1687" y="4989"/>
                  </a:cubicBezTo>
                  <a:cubicBezTo>
                    <a:pt x="1775" y="5015"/>
                    <a:pt x="1863" y="5050"/>
                    <a:pt x="1943" y="5077"/>
                  </a:cubicBezTo>
                  <a:cubicBezTo>
                    <a:pt x="1987" y="5095"/>
                    <a:pt x="2031" y="5103"/>
                    <a:pt x="2075" y="5130"/>
                  </a:cubicBezTo>
                  <a:cubicBezTo>
                    <a:pt x="2119" y="5148"/>
                    <a:pt x="2164" y="5156"/>
                    <a:pt x="2208" y="5183"/>
                  </a:cubicBezTo>
                  <a:cubicBezTo>
                    <a:pt x="2172" y="5159"/>
                    <a:pt x="2176" y="5155"/>
                    <a:pt x="2193" y="5155"/>
                  </a:cubicBezTo>
                  <a:cubicBezTo>
                    <a:pt x="2202" y="5155"/>
                    <a:pt x="2214" y="5156"/>
                    <a:pt x="2225" y="5156"/>
                  </a:cubicBezTo>
                  <a:cubicBezTo>
                    <a:pt x="2208" y="5148"/>
                    <a:pt x="2234" y="5130"/>
                    <a:pt x="2234" y="5112"/>
                  </a:cubicBezTo>
                  <a:cubicBezTo>
                    <a:pt x="2278" y="5130"/>
                    <a:pt x="2323" y="5156"/>
                    <a:pt x="2376" y="5174"/>
                  </a:cubicBezTo>
                  <a:cubicBezTo>
                    <a:pt x="2385" y="5161"/>
                    <a:pt x="2408" y="5159"/>
                    <a:pt x="2434" y="5159"/>
                  </a:cubicBezTo>
                  <a:cubicBezTo>
                    <a:pt x="2452" y="5159"/>
                    <a:pt x="2470" y="5160"/>
                    <a:pt x="2488" y="5160"/>
                  </a:cubicBezTo>
                  <a:cubicBezTo>
                    <a:pt x="2519" y="5160"/>
                    <a:pt x="2545" y="5157"/>
                    <a:pt x="2552" y="5139"/>
                  </a:cubicBezTo>
                  <a:lnTo>
                    <a:pt x="2552" y="5139"/>
                  </a:lnTo>
                  <a:lnTo>
                    <a:pt x="2508" y="5148"/>
                  </a:lnTo>
                  <a:cubicBezTo>
                    <a:pt x="2570" y="5103"/>
                    <a:pt x="2429" y="5033"/>
                    <a:pt x="2437" y="4971"/>
                  </a:cubicBezTo>
                  <a:lnTo>
                    <a:pt x="2437" y="4971"/>
                  </a:lnTo>
                  <a:cubicBezTo>
                    <a:pt x="2427" y="4981"/>
                    <a:pt x="2417" y="4986"/>
                    <a:pt x="2406" y="4986"/>
                  </a:cubicBezTo>
                  <a:cubicBezTo>
                    <a:pt x="2399" y="4986"/>
                    <a:pt x="2392" y="4983"/>
                    <a:pt x="2384" y="4980"/>
                  </a:cubicBezTo>
                  <a:cubicBezTo>
                    <a:pt x="2358" y="4980"/>
                    <a:pt x="2340" y="4962"/>
                    <a:pt x="2314" y="4953"/>
                  </a:cubicBezTo>
                  <a:cubicBezTo>
                    <a:pt x="2285" y="4936"/>
                    <a:pt x="2256" y="4919"/>
                    <a:pt x="2222" y="4919"/>
                  </a:cubicBezTo>
                  <a:cubicBezTo>
                    <a:pt x="2204" y="4919"/>
                    <a:pt x="2185" y="4923"/>
                    <a:pt x="2164" y="4936"/>
                  </a:cubicBezTo>
                  <a:cubicBezTo>
                    <a:pt x="2137" y="4918"/>
                    <a:pt x="2190" y="4918"/>
                    <a:pt x="2172" y="4900"/>
                  </a:cubicBezTo>
                  <a:lnTo>
                    <a:pt x="2172" y="4900"/>
                  </a:lnTo>
                  <a:cubicBezTo>
                    <a:pt x="2161" y="4911"/>
                    <a:pt x="2149" y="4916"/>
                    <a:pt x="2134" y="4916"/>
                  </a:cubicBezTo>
                  <a:cubicBezTo>
                    <a:pt x="2113" y="4916"/>
                    <a:pt x="2088" y="4907"/>
                    <a:pt x="2058" y="4891"/>
                  </a:cubicBezTo>
                  <a:lnTo>
                    <a:pt x="2066" y="4891"/>
                  </a:lnTo>
                  <a:cubicBezTo>
                    <a:pt x="1978" y="4874"/>
                    <a:pt x="1916" y="4856"/>
                    <a:pt x="1863" y="4821"/>
                  </a:cubicBezTo>
                  <a:cubicBezTo>
                    <a:pt x="1837" y="4803"/>
                    <a:pt x="1810" y="4794"/>
                    <a:pt x="1775" y="4777"/>
                  </a:cubicBezTo>
                  <a:cubicBezTo>
                    <a:pt x="1740" y="4759"/>
                    <a:pt x="1704" y="4741"/>
                    <a:pt x="1669" y="4715"/>
                  </a:cubicBezTo>
                  <a:lnTo>
                    <a:pt x="1669" y="4750"/>
                  </a:lnTo>
                  <a:cubicBezTo>
                    <a:pt x="1634" y="4724"/>
                    <a:pt x="1625" y="4715"/>
                    <a:pt x="1616" y="4697"/>
                  </a:cubicBezTo>
                  <a:lnTo>
                    <a:pt x="1616" y="4697"/>
                  </a:lnTo>
                  <a:cubicBezTo>
                    <a:pt x="1554" y="4724"/>
                    <a:pt x="1713" y="4750"/>
                    <a:pt x="1660" y="4777"/>
                  </a:cubicBezTo>
                  <a:cubicBezTo>
                    <a:pt x="1643" y="4741"/>
                    <a:pt x="1581" y="4706"/>
                    <a:pt x="1519" y="4680"/>
                  </a:cubicBezTo>
                  <a:cubicBezTo>
                    <a:pt x="1457" y="4644"/>
                    <a:pt x="1404" y="4600"/>
                    <a:pt x="1404" y="4565"/>
                  </a:cubicBezTo>
                  <a:cubicBezTo>
                    <a:pt x="1393" y="4557"/>
                    <a:pt x="1387" y="4555"/>
                    <a:pt x="1383" y="4555"/>
                  </a:cubicBezTo>
                  <a:cubicBezTo>
                    <a:pt x="1372" y="4555"/>
                    <a:pt x="1385" y="4580"/>
                    <a:pt x="1370" y="4580"/>
                  </a:cubicBezTo>
                  <a:cubicBezTo>
                    <a:pt x="1366" y="4580"/>
                    <a:pt x="1360" y="4578"/>
                    <a:pt x="1351" y="4574"/>
                  </a:cubicBezTo>
                  <a:lnTo>
                    <a:pt x="1342" y="4547"/>
                  </a:lnTo>
                  <a:lnTo>
                    <a:pt x="1316" y="4556"/>
                  </a:lnTo>
                  <a:cubicBezTo>
                    <a:pt x="1281" y="4529"/>
                    <a:pt x="1281" y="4494"/>
                    <a:pt x="1289" y="4485"/>
                  </a:cubicBezTo>
                  <a:lnTo>
                    <a:pt x="1289" y="4485"/>
                  </a:lnTo>
                  <a:cubicBezTo>
                    <a:pt x="1298" y="4494"/>
                    <a:pt x="1316" y="4494"/>
                    <a:pt x="1325" y="4503"/>
                  </a:cubicBezTo>
                  <a:cubicBezTo>
                    <a:pt x="1300" y="4454"/>
                    <a:pt x="1214" y="4427"/>
                    <a:pt x="1195" y="4410"/>
                  </a:cubicBezTo>
                  <a:lnTo>
                    <a:pt x="1195" y="4410"/>
                  </a:lnTo>
                  <a:lnTo>
                    <a:pt x="1228" y="4450"/>
                  </a:lnTo>
                  <a:cubicBezTo>
                    <a:pt x="1192" y="4423"/>
                    <a:pt x="1157" y="4406"/>
                    <a:pt x="1122" y="4371"/>
                  </a:cubicBezTo>
                  <a:cubicBezTo>
                    <a:pt x="1086" y="4344"/>
                    <a:pt x="1051" y="4309"/>
                    <a:pt x="1016" y="4282"/>
                  </a:cubicBezTo>
                  <a:lnTo>
                    <a:pt x="963" y="4238"/>
                  </a:lnTo>
                  <a:cubicBezTo>
                    <a:pt x="945" y="4220"/>
                    <a:pt x="936" y="4203"/>
                    <a:pt x="919" y="4185"/>
                  </a:cubicBezTo>
                  <a:cubicBezTo>
                    <a:pt x="883" y="4159"/>
                    <a:pt x="848" y="4123"/>
                    <a:pt x="813" y="4106"/>
                  </a:cubicBezTo>
                  <a:lnTo>
                    <a:pt x="813" y="4123"/>
                  </a:lnTo>
                  <a:cubicBezTo>
                    <a:pt x="707" y="4044"/>
                    <a:pt x="760" y="4026"/>
                    <a:pt x="663" y="3929"/>
                  </a:cubicBezTo>
                  <a:lnTo>
                    <a:pt x="671" y="3929"/>
                  </a:lnTo>
                  <a:cubicBezTo>
                    <a:pt x="645" y="3920"/>
                    <a:pt x="618" y="3885"/>
                    <a:pt x="601" y="3850"/>
                  </a:cubicBezTo>
                  <a:lnTo>
                    <a:pt x="601" y="3850"/>
                  </a:lnTo>
                  <a:cubicBezTo>
                    <a:pt x="604" y="3853"/>
                    <a:pt x="606" y="3854"/>
                    <a:pt x="608" y="3854"/>
                  </a:cubicBezTo>
                  <a:cubicBezTo>
                    <a:pt x="618" y="3854"/>
                    <a:pt x="603" y="3801"/>
                    <a:pt x="623" y="3801"/>
                  </a:cubicBezTo>
                  <a:cubicBezTo>
                    <a:pt x="626" y="3801"/>
                    <a:pt x="631" y="3802"/>
                    <a:pt x="636" y="3805"/>
                  </a:cubicBezTo>
                  <a:cubicBezTo>
                    <a:pt x="539" y="3708"/>
                    <a:pt x="574" y="3761"/>
                    <a:pt x="486" y="3708"/>
                  </a:cubicBezTo>
                  <a:lnTo>
                    <a:pt x="495" y="3682"/>
                  </a:lnTo>
                  <a:cubicBezTo>
                    <a:pt x="459" y="3664"/>
                    <a:pt x="451" y="3664"/>
                    <a:pt x="415" y="3602"/>
                  </a:cubicBezTo>
                  <a:lnTo>
                    <a:pt x="415" y="3602"/>
                  </a:lnTo>
                  <a:cubicBezTo>
                    <a:pt x="424" y="3611"/>
                    <a:pt x="430" y="3614"/>
                    <a:pt x="434" y="3614"/>
                  </a:cubicBezTo>
                  <a:cubicBezTo>
                    <a:pt x="448" y="3614"/>
                    <a:pt x="446" y="3582"/>
                    <a:pt x="463" y="3582"/>
                  </a:cubicBezTo>
                  <a:cubicBezTo>
                    <a:pt x="468" y="3582"/>
                    <a:pt x="476" y="3585"/>
                    <a:pt x="486" y="3593"/>
                  </a:cubicBezTo>
                  <a:cubicBezTo>
                    <a:pt x="477" y="3549"/>
                    <a:pt x="468" y="3523"/>
                    <a:pt x="451" y="3496"/>
                  </a:cubicBezTo>
                  <a:cubicBezTo>
                    <a:pt x="442" y="3470"/>
                    <a:pt x="424" y="3452"/>
                    <a:pt x="415" y="3435"/>
                  </a:cubicBezTo>
                  <a:cubicBezTo>
                    <a:pt x="389" y="3399"/>
                    <a:pt x="371" y="3364"/>
                    <a:pt x="398" y="3320"/>
                  </a:cubicBezTo>
                  <a:cubicBezTo>
                    <a:pt x="389" y="3316"/>
                    <a:pt x="382" y="3315"/>
                    <a:pt x="377" y="3315"/>
                  </a:cubicBezTo>
                  <a:cubicBezTo>
                    <a:pt x="331" y="3315"/>
                    <a:pt x="392" y="3429"/>
                    <a:pt x="384" y="3429"/>
                  </a:cubicBezTo>
                  <a:cubicBezTo>
                    <a:pt x="383" y="3429"/>
                    <a:pt x="382" y="3428"/>
                    <a:pt x="380" y="3426"/>
                  </a:cubicBezTo>
                  <a:cubicBezTo>
                    <a:pt x="378" y="3432"/>
                    <a:pt x="375" y="3435"/>
                    <a:pt x="370" y="3435"/>
                  </a:cubicBezTo>
                  <a:cubicBezTo>
                    <a:pt x="350" y="3435"/>
                    <a:pt x="308" y="3380"/>
                    <a:pt x="301" y="3337"/>
                  </a:cubicBezTo>
                  <a:cubicBezTo>
                    <a:pt x="283" y="3293"/>
                    <a:pt x="362" y="3240"/>
                    <a:pt x="327" y="3126"/>
                  </a:cubicBezTo>
                  <a:lnTo>
                    <a:pt x="327" y="3126"/>
                  </a:lnTo>
                  <a:cubicBezTo>
                    <a:pt x="336" y="3134"/>
                    <a:pt x="336" y="3134"/>
                    <a:pt x="336" y="3152"/>
                  </a:cubicBezTo>
                  <a:cubicBezTo>
                    <a:pt x="345" y="3126"/>
                    <a:pt x="336" y="3108"/>
                    <a:pt x="318" y="3081"/>
                  </a:cubicBezTo>
                  <a:cubicBezTo>
                    <a:pt x="309" y="3064"/>
                    <a:pt x="301" y="3037"/>
                    <a:pt x="309" y="3011"/>
                  </a:cubicBezTo>
                  <a:cubicBezTo>
                    <a:pt x="265" y="2993"/>
                    <a:pt x="309" y="2940"/>
                    <a:pt x="256" y="2940"/>
                  </a:cubicBezTo>
                  <a:lnTo>
                    <a:pt x="283" y="3046"/>
                  </a:lnTo>
                  <a:cubicBezTo>
                    <a:pt x="256" y="2993"/>
                    <a:pt x="195" y="2940"/>
                    <a:pt x="203" y="2834"/>
                  </a:cubicBezTo>
                  <a:lnTo>
                    <a:pt x="203" y="2834"/>
                  </a:lnTo>
                  <a:cubicBezTo>
                    <a:pt x="212" y="2843"/>
                    <a:pt x="230" y="2869"/>
                    <a:pt x="248" y="2887"/>
                  </a:cubicBezTo>
                  <a:cubicBezTo>
                    <a:pt x="256" y="2861"/>
                    <a:pt x="221" y="2834"/>
                    <a:pt x="239" y="2799"/>
                  </a:cubicBezTo>
                  <a:lnTo>
                    <a:pt x="239" y="2799"/>
                  </a:lnTo>
                  <a:cubicBezTo>
                    <a:pt x="283" y="2808"/>
                    <a:pt x="265" y="2931"/>
                    <a:pt x="318" y="2984"/>
                  </a:cubicBezTo>
                  <a:cubicBezTo>
                    <a:pt x="334" y="2961"/>
                    <a:pt x="275" y="2891"/>
                    <a:pt x="301" y="2891"/>
                  </a:cubicBezTo>
                  <a:cubicBezTo>
                    <a:pt x="305" y="2891"/>
                    <a:pt x="310" y="2893"/>
                    <a:pt x="318" y="2896"/>
                  </a:cubicBezTo>
                  <a:cubicBezTo>
                    <a:pt x="283" y="2878"/>
                    <a:pt x="283" y="2852"/>
                    <a:pt x="274" y="2816"/>
                  </a:cubicBezTo>
                  <a:cubicBezTo>
                    <a:pt x="283" y="2781"/>
                    <a:pt x="283" y="2746"/>
                    <a:pt x="256" y="2711"/>
                  </a:cubicBezTo>
                  <a:lnTo>
                    <a:pt x="283" y="2711"/>
                  </a:lnTo>
                  <a:cubicBezTo>
                    <a:pt x="283" y="2702"/>
                    <a:pt x="265" y="2675"/>
                    <a:pt x="265" y="2649"/>
                  </a:cubicBezTo>
                  <a:lnTo>
                    <a:pt x="265" y="2649"/>
                  </a:lnTo>
                  <a:lnTo>
                    <a:pt x="309" y="2693"/>
                  </a:lnTo>
                  <a:cubicBezTo>
                    <a:pt x="274" y="2631"/>
                    <a:pt x="327" y="2569"/>
                    <a:pt x="318" y="2507"/>
                  </a:cubicBezTo>
                  <a:lnTo>
                    <a:pt x="318" y="2507"/>
                  </a:lnTo>
                  <a:cubicBezTo>
                    <a:pt x="309" y="2569"/>
                    <a:pt x="301" y="2578"/>
                    <a:pt x="292" y="2578"/>
                  </a:cubicBezTo>
                  <a:cubicBezTo>
                    <a:pt x="287" y="2578"/>
                    <a:pt x="281" y="2574"/>
                    <a:pt x="274" y="2574"/>
                  </a:cubicBezTo>
                  <a:cubicBezTo>
                    <a:pt x="267" y="2574"/>
                    <a:pt x="261" y="2578"/>
                    <a:pt x="256" y="2596"/>
                  </a:cubicBezTo>
                  <a:cubicBezTo>
                    <a:pt x="221" y="2428"/>
                    <a:pt x="336" y="2499"/>
                    <a:pt x="336" y="2331"/>
                  </a:cubicBezTo>
                  <a:lnTo>
                    <a:pt x="336" y="2331"/>
                  </a:lnTo>
                  <a:cubicBezTo>
                    <a:pt x="336" y="2344"/>
                    <a:pt x="320" y="2389"/>
                    <a:pt x="305" y="2389"/>
                  </a:cubicBezTo>
                  <a:cubicBezTo>
                    <a:pt x="300" y="2389"/>
                    <a:pt x="296" y="2385"/>
                    <a:pt x="292" y="2375"/>
                  </a:cubicBezTo>
                  <a:cubicBezTo>
                    <a:pt x="301" y="2348"/>
                    <a:pt x="318" y="2304"/>
                    <a:pt x="336" y="2287"/>
                  </a:cubicBezTo>
                  <a:cubicBezTo>
                    <a:pt x="342" y="2248"/>
                    <a:pt x="341" y="2236"/>
                    <a:pt x="336" y="2236"/>
                  </a:cubicBezTo>
                  <a:cubicBezTo>
                    <a:pt x="329" y="2236"/>
                    <a:pt x="314" y="2261"/>
                    <a:pt x="302" y="2261"/>
                  </a:cubicBezTo>
                  <a:cubicBezTo>
                    <a:pt x="298" y="2261"/>
                    <a:pt x="295" y="2259"/>
                    <a:pt x="292" y="2251"/>
                  </a:cubicBezTo>
                  <a:cubicBezTo>
                    <a:pt x="336" y="2216"/>
                    <a:pt x="292" y="2190"/>
                    <a:pt x="283" y="2137"/>
                  </a:cubicBezTo>
                  <a:lnTo>
                    <a:pt x="318" y="2137"/>
                  </a:lnTo>
                  <a:cubicBezTo>
                    <a:pt x="327" y="2110"/>
                    <a:pt x="327" y="2092"/>
                    <a:pt x="327" y="2075"/>
                  </a:cubicBezTo>
                  <a:cubicBezTo>
                    <a:pt x="327" y="2066"/>
                    <a:pt x="318" y="2057"/>
                    <a:pt x="309" y="2057"/>
                  </a:cubicBezTo>
                  <a:cubicBezTo>
                    <a:pt x="301" y="2048"/>
                    <a:pt x="283" y="2031"/>
                    <a:pt x="309" y="1978"/>
                  </a:cubicBezTo>
                  <a:lnTo>
                    <a:pt x="345" y="2039"/>
                  </a:lnTo>
                  <a:lnTo>
                    <a:pt x="345" y="1978"/>
                  </a:lnTo>
                  <a:lnTo>
                    <a:pt x="380" y="1995"/>
                  </a:lnTo>
                  <a:cubicBezTo>
                    <a:pt x="371" y="1925"/>
                    <a:pt x="380" y="1907"/>
                    <a:pt x="406" y="1845"/>
                  </a:cubicBezTo>
                  <a:lnTo>
                    <a:pt x="406" y="1845"/>
                  </a:lnTo>
                  <a:cubicBezTo>
                    <a:pt x="404" y="1846"/>
                    <a:pt x="401" y="1847"/>
                    <a:pt x="399" y="1847"/>
                  </a:cubicBezTo>
                  <a:cubicBezTo>
                    <a:pt x="377" y="1847"/>
                    <a:pt x="364" y="1813"/>
                    <a:pt x="380" y="1766"/>
                  </a:cubicBezTo>
                  <a:cubicBezTo>
                    <a:pt x="387" y="1756"/>
                    <a:pt x="392" y="1754"/>
                    <a:pt x="395" y="1754"/>
                  </a:cubicBezTo>
                  <a:cubicBezTo>
                    <a:pt x="399" y="1754"/>
                    <a:pt x="401" y="1756"/>
                    <a:pt x="403" y="1756"/>
                  </a:cubicBezTo>
                  <a:cubicBezTo>
                    <a:pt x="407" y="1756"/>
                    <a:pt x="412" y="1749"/>
                    <a:pt x="424" y="1713"/>
                  </a:cubicBezTo>
                  <a:lnTo>
                    <a:pt x="424" y="1713"/>
                  </a:lnTo>
                  <a:cubicBezTo>
                    <a:pt x="433" y="1739"/>
                    <a:pt x="451" y="1766"/>
                    <a:pt x="415" y="1792"/>
                  </a:cubicBezTo>
                  <a:cubicBezTo>
                    <a:pt x="424" y="1792"/>
                    <a:pt x="424" y="1810"/>
                    <a:pt x="433" y="1819"/>
                  </a:cubicBezTo>
                  <a:cubicBezTo>
                    <a:pt x="468" y="1783"/>
                    <a:pt x="477" y="1722"/>
                    <a:pt x="486" y="1695"/>
                  </a:cubicBezTo>
                  <a:lnTo>
                    <a:pt x="486" y="1695"/>
                  </a:lnTo>
                  <a:cubicBezTo>
                    <a:pt x="477" y="1704"/>
                    <a:pt x="468" y="1713"/>
                    <a:pt x="468" y="1722"/>
                  </a:cubicBezTo>
                  <a:cubicBezTo>
                    <a:pt x="468" y="1704"/>
                    <a:pt x="468" y="1677"/>
                    <a:pt x="468" y="1660"/>
                  </a:cubicBezTo>
                  <a:lnTo>
                    <a:pt x="477" y="1589"/>
                  </a:lnTo>
                  <a:cubicBezTo>
                    <a:pt x="480" y="1588"/>
                    <a:pt x="483" y="1587"/>
                    <a:pt x="485" y="1587"/>
                  </a:cubicBezTo>
                  <a:cubicBezTo>
                    <a:pt x="495" y="1587"/>
                    <a:pt x="495" y="1601"/>
                    <a:pt x="495" y="1616"/>
                  </a:cubicBezTo>
                  <a:cubicBezTo>
                    <a:pt x="504" y="1589"/>
                    <a:pt x="495" y="1571"/>
                    <a:pt x="512" y="1536"/>
                  </a:cubicBezTo>
                  <a:cubicBezTo>
                    <a:pt x="530" y="1553"/>
                    <a:pt x="555" y="1562"/>
                    <a:pt x="548" y="1612"/>
                  </a:cubicBezTo>
                  <a:lnTo>
                    <a:pt x="548" y="1612"/>
                  </a:lnTo>
                  <a:lnTo>
                    <a:pt x="565" y="1501"/>
                  </a:lnTo>
                  <a:cubicBezTo>
                    <a:pt x="580" y="1501"/>
                    <a:pt x="605" y="1478"/>
                    <a:pt x="615" y="1478"/>
                  </a:cubicBezTo>
                  <a:cubicBezTo>
                    <a:pt x="617" y="1478"/>
                    <a:pt x="618" y="1480"/>
                    <a:pt x="618" y="1483"/>
                  </a:cubicBezTo>
                  <a:cubicBezTo>
                    <a:pt x="671" y="1439"/>
                    <a:pt x="654" y="1324"/>
                    <a:pt x="724" y="1262"/>
                  </a:cubicBezTo>
                  <a:cubicBezTo>
                    <a:pt x="724" y="1262"/>
                    <a:pt x="724" y="1254"/>
                    <a:pt x="733" y="1236"/>
                  </a:cubicBezTo>
                  <a:cubicBezTo>
                    <a:pt x="760" y="1201"/>
                    <a:pt x="786" y="1183"/>
                    <a:pt x="813" y="1148"/>
                  </a:cubicBezTo>
                  <a:cubicBezTo>
                    <a:pt x="821" y="1139"/>
                    <a:pt x="839" y="1121"/>
                    <a:pt x="848" y="1103"/>
                  </a:cubicBezTo>
                  <a:cubicBezTo>
                    <a:pt x="857" y="1086"/>
                    <a:pt x="874" y="1068"/>
                    <a:pt x="883" y="1042"/>
                  </a:cubicBezTo>
                  <a:lnTo>
                    <a:pt x="954" y="1033"/>
                  </a:lnTo>
                  <a:cubicBezTo>
                    <a:pt x="989" y="971"/>
                    <a:pt x="857" y="1051"/>
                    <a:pt x="927" y="945"/>
                  </a:cubicBezTo>
                  <a:cubicBezTo>
                    <a:pt x="944" y="922"/>
                    <a:pt x="956" y="915"/>
                    <a:pt x="965" y="915"/>
                  </a:cubicBezTo>
                  <a:cubicBezTo>
                    <a:pt x="980" y="915"/>
                    <a:pt x="987" y="938"/>
                    <a:pt x="999" y="938"/>
                  </a:cubicBezTo>
                  <a:cubicBezTo>
                    <a:pt x="1002" y="938"/>
                    <a:pt x="1004" y="938"/>
                    <a:pt x="1007" y="936"/>
                  </a:cubicBezTo>
                  <a:cubicBezTo>
                    <a:pt x="1025" y="892"/>
                    <a:pt x="1051" y="812"/>
                    <a:pt x="1131" y="786"/>
                  </a:cubicBezTo>
                  <a:lnTo>
                    <a:pt x="1131" y="786"/>
                  </a:lnTo>
                  <a:cubicBezTo>
                    <a:pt x="1122" y="821"/>
                    <a:pt x="1104" y="830"/>
                    <a:pt x="1086" y="847"/>
                  </a:cubicBezTo>
                  <a:lnTo>
                    <a:pt x="1148" y="821"/>
                  </a:lnTo>
                  <a:lnTo>
                    <a:pt x="1148" y="821"/>
                  </a:lnTo>
                  <a:cubicBezTo>
                    <a:pt x="1125" y="891"/>
                    <a:pt x="1088" y="920"/>
                    <a:pt x="1121" y="920"/>
                  </a:cubicBezTo>
                  <a:cubicBezTo>
                    <a:pt x="1126" y="920"/>
                    <a:pt x="1132" y="919"/>
                    <a:pt x="1139" y="918"/>
                  </a:cubicBezTo>
                  <a:cubicBezTo>
                    <a:pt x="1113" y="883"/>
                    <a:pt x="1157" y="839"/>
                    <a:pt x="1201" y="803"/>
                  </a:cubicBezTo>
                  <a:cubicBezTo>
                    <a:pt x="1245" y="768"/>
                    <a:pt x="1289" y="724"/>
                    <a:pt x="1263" y="688"/>
                  </a:cubicBezTo>
                  <a:lnTo>
                    <a:pt x="1307" y="680"/>
                  </a:lnTo>
                  <a:lnTo>
                    <a:pt x="1307" y="680"/>
                  </a:lnTo>
                  <a:cubicBezTo>
                    <a:pt x="1298" y="688"/>
                    <a:pt x="1298" y="688"/>
                    <a:pt x="1289" y="697"/>
                  </a:cubicBezTo>
                  <a:cubicBezTo>
                    <a:pt x="1378" y="688"/>
                    <a:pt x="1298" y="609"/>
                    <a:pt x="1395" y="574"/>
                  </a:cubicBezTo>
                  <a:cubicBezTo>
                    <a:pt x="1413" y="565"/>
                    <a:pt x="1429" y="560"/>
                    <a:pt x="1437" y="560"/>
                  </a:cubicBezTo>
                  <a:cubicBezTo>
                    <a:pt x="1446" y="560"/>
                    <a:pt x="1448" y="565"/>
                    <a:pt x="1440" y="574"/>
                  </a:cubicBezTo>
                  <a:lnTo>
                    <a:pt x="1501" y="521"/>
                  </a:lnTo>
                  <a:cubicBezTo>
                    <a:pt x="1507" y="515"/>
                    <a:pt x="1511" y="513"/>
                    <a:pt x="1513" y="513"/>
                  </a:cubicBezTo>
                  <a:cubicBezTo>
                    <a:pt x="1517" y="513"/>
                    <a:pt x="1514" y="523"/>
                    <a:pt x="1501" y="530"/>
                  </a:cubicBezTo>
                  <a:cubicBezTo>
                    <a:pt x="1537" y="512"/>
                    <a:pt x="1572" y="494"/>
                    <a:pt x="1607" y="477"/>
                  </a:cubicBezTo>
                  <a:cubicBezTo>
                    <a:pt x="1616" y="459"/>
                    <a:pt x="1643" y="424"/>
                    <a:pt x="1651" y="406"/>
                  </a:cubicBezTo>
                  <a:cubicBezTo>
                    <a:pt x="1658" y="404"/>
                    <a:pt x="1662" y="404"/>
                    <a:pt x="1664" y="404"/>
                  </a:cubicBezTo>
                  <a:cubicBezTo>
                    <a:pt x="1672" y="404"/>
                    <a:pt x="1644" y="416"/>
                    <a:pt x="1651" y="424"/>
                  </a:cubicBezTo>
                  <a:cubicBezTo>
                    <a:pt x="1669" y="406"/>
                    <a:pt x="1687" y="388"/>
                    <a:pt x="1704" y="379"/>
                  </a:cubicBezTo>
                  <a:cubicBezTo>
                    <a:pt x="1722" y="379"/>
                    <a:pt x="1722" y="397"/>
                    <a:pt x="1704" y="406"/>
                  </a:cubicBezTo>
                  <a:cubicBezTo>
                    <a:pt x="1696" y="424"/>
                    <a:pt x="1678" y="441"/>
                    <a:pt x="1651" y="450"/>
                  </a:cubicBezTo>
                  <a:cubicBezTo>
                    <a:pt x="1671" y="460"/>
                    <a:pt x="1684" y="464"/>
                    <a:pt x="1695" y="464"/>
                  </a:cubicBezTo>
                  <a:cubicBezTo>
                    <a:pt x="1712" y="464"/>
                    <a:pt x="1720" y="452"/>
                    <a:pt x="1731" y="441"/>
                  </a:cubicBezTo>
                  <a:cubicBezTo>
                    <a:pt x="1739" y="426"/>
                    <a:pt x="1759" y="404"/>
                    <a:pt x="1810" y="404"/>
                  </a:cubicBezTo>
                  <a:cubicBezTo>
                    <a:pt x="1818" y="404"/>
                    <a:pt x="1827" y="405"/>
                    <a:pt x="1837" y="406"/>
                  </a:cubicBezTo>
                  <a:lnTo>
                    <a:pt x="1784" y="432"/>
                  </a:lnTo>
                  <a:cubicBezTo>
                    <a:pt x="1802" y="445"/>
                    <a:pt x="1820" y="448"/>
                    <a:pt x="1838" y="448"/>
                  </a:cubicBezTo>
                  <a:cubicBezTo>
                    <a:pt x="1865" y="448"/>
                    <a:pt x="1893" y="440"/>
                    <a:pt x="1928" y="440"/>
                  </a:cubicBezTo>
                  <a:cubicBezTo>
                    <a:pt x="1935" y="440"/>
                    <a:pt x="1943" y="440"/>
                    <a:pt x="1952" y="441"/>
                  </a:cubicBezTo>
                  <a:cubicBezTo>
                    <a:pt x="1935" y="433"/>
                    <a:pt x="1822" y="418"/>
                    <a:pt x="1845" y="381"/>
                  </a:cubicBezTo>
                  <a:lnTo>
                    <a:pt x="1845" y="381"/>
                  </a:lnTo>
                  <a:cubicBezTo>
                    <a:pt x="1836" y="390"/>
                    <a:pt x="1824" y="402"/>
                    <a:pt x="1813" y="402"/>
                  </a:cubicBezTo>
                  <a:cubicBezTo>
                    <a:pt x="1809" y="402"/>
                    <a:pt x="1805" y="401"/>
                    <a:pt x="1802" y="397"/>
                  </a:cubicBezTo>
                  <a:cubicBezTo>
                    <a:pt x="1802" y="374"/>
                    <a:pt x="1813" y="370"/>
                    <a:pt x="1829" y="370"/>
                  </a:cubicBezTo>
                  <a:cubicBezTo>
                    <a:pt x="1837" y="370"/>
                    <a:pt x="1846" y="371"/>
                    <a:pt x="1855" y="371"/>
                  </a:cubicBezTo>
                  <a:cubicBezTo>
                    <a:pt x="1881" y="371"/>
                    <a:pt x="1899" y="362"/>
                    <a:pt x="1934" y="335"/>
                  </a:cubicBezTo>
                  <a:cubicBezTo>
                    <a:pt x="1938" y="346"/>
                    <a:pt x="1945" y="349"/>
                    <a:pt x="1956" y="349"/>
                  </a:cubicBezTo>
                  <a:cubicBezTo>
                    <a:pt x="1972" y="349"/>
                    <a:pt x="1996" y="341"/>
                    <a:pt x="2022" y="335"/>
                  </a:cubicBezTo>
                  <a:lnTo>
                    <a:pt x="2031" y="371"/>
                  </a:lnTo>
                  <a:cubicBezTo>
                    <a:pt x="2075" y="353"/>
                    <a:pt x="2066" y="326"/>
                    <a:pt x="2093" y="300"/>
                  </a:cubicBezTo>
                  <a:cubicBezTo>
                    <a:pt x="2100" y="299"/>
                    <a:pt x="2107" y="298"/>
                    <a:pt x="2112" y="298"/>
                  </a:cubicBezTo>
                  <a:cubicBezTo>
                    <a:pt x="2151" y="298"/>
                    <a:pt x="2166" y="321"/>
                    <a:pt x="2181" y="344"/>
                  </a:cubicBezTo>
                  <a:cubicBezTo>
                    <a:pt x="2270" y="344"/>
                    <a:pt x="2111" y="309"/>
                    <a:pt x="2217" y="282"/>
                  </a:cubicBezTo>
                  <a:cubicBezTo>
                    <a:pt x="2252" y="282"/>
                    <a:pt x="2287" y="282"/>
                    <a:pt x="2323" y="273"/>
                  </a:cubicBezTo>
                  <a:cubicBezTo>
                    <a:pt x="2349" y="256"/>
                    <a:pt x="2384" y="238"/>
                    <a:pt x="2429" y="229"/>
                  </a:cubicBezTo>
                  <a:lnTo>
                    <a:pt x="2429" y="229"/>
                  </a:lnTo>
                  <a:cubicBezTo>
                    <a:pt x="2481" y="238"/>
                    <a:pt x="2420" y="256"/>
                    <a:pt x="2446" y="265"/>
                  </a:cubicBezTo>
                  <a:lnTo>
                    <a:pt x="2490" y="229"/>
                  </a:lnTo>
                  <a:cubicBezTo>
                    <a:pt x="2499" y="229"/>
                    <a:pt x="2499" y="238"/>
                    <a:pt x="2499" y="247"/>
                  </a:cubicBezTo>
                  <a:cubicBezTo>
                    <a:pt x="2534" y="229"/>
                    <a:pt x="2499" y="203"/>
                    <a:pt x="2561" y="185"/>
                  </a:cubicBezTo>
                  <a:cubicBezTo>
                    <a:pt x="2564" y="178"/>
                    <a:pt x="2572" y="176"/>
                    <a:pt x="2581" y="176"/>
                  </a:cubicBezTo>
                  <a:cubicBezTo>
                    <a:pt x="2597" y="176"/>
                    <a:pt x="2619" y="183"/>
                    <a:pt x="2640" y="194"/>
                  </a:cubicBezTo>
                  <a:cubicBezTo>
                    <a:pt x="2672" y="207"/>
                    <a:pt x="2703" y="219"/>
                    <a:pt x="2731" y="219"/>
                  </a:cubicBezTo>
                  <a:cubicBezTo>
                    <a:pt x="2743" y="219"/>
                    <a:pt x="2754" y="217"/>
                    <a:pt x="2764" y="212"/>
                  </a:cubicBezTo>
                  <a:lnTo>
                    <a:pt x="2764" y="212"/>
                  </a:lnTo>
                  <a:cubicBezTo>
                    <a:pt x="2791" y="221"/>
                    <a:pt x="2755" y="229"/>
                    <a:pt x="2764" y="247"/>
                  </a:cubicBezTo>
                  <a:cubicBezTo>
                    <a:pt x="2870" y="221"/>
                    <a:pt x="2852" y="229"/>
                    <a:pt x="2949" y="194"/>
                  </a:cubicBezTo>
                  <a:lnTo>
                    <a:pt x="3020" y="229"/>
                  </a:lnTo>
                  <a:cubicBezTo>
                    <a:pt x="2967" y="194"/>
                    <a:pt x="3047" y="168"/>
                    <a:pt x="3117" y="150"/>
                  </a:cubicBezTo>
                  <a:cubicBezTo>
                    <a:pt x="3100" y="132"/>
                    <a:pt x="3082" y="115"/>
                    <a:pt x="3073" y="106"/>
                  </a:cubicBezTo>
                  <a:lnTo>
                    <a:pt x="3179" y="106"/>
                  </a:lnTo>
                  <a:cubicBezTo>
                    <a:pt x="3188" y="115"/>
                    <a:pt x="3179" y="123"/>
                    <a:pt x="3153" y="141"/>
                  </a:cubicBezTo>
                  <a:cubicBezTo>
                    <a:pt x="3161" y="141"/>
                    <a:pt x="3170" y="132"/>
                    <a:pt x="3179" y="132"/>
                  </a:cubicBezTo>
                  <a:cubicBezTo>
                    <a:pt x="3206" y="159"/>
                    <a:pt x="3188" y="176"/>
                    <a:pt x="3153" y="194"/>
                  </a:cubicBezTo>
                  <a:cubicBezTo>
                    <a:pt x="3144" y="176"/>
                    <a:pt x="3135" y="168"/>
                    <a:pt x="3126" y="159"/>
                  </a:cubicBezTo>
                  <a:cubicBezTo>
                    <a:pt x="3091" y="176"/>
                    <a:pt x="3064" y="203"/>
                    <a:pt x="3064" y="229"/>
                  </a:cubicBezTo>
                  <a:cubicBezTo>
                    <a:pt x="3073" y="221"/>
                    <a:pt x="3091" y="221"/>
                    <a:pt x="3100" y="221"/>
                  </a:cubicBezTo>
                  <a:cubicBezTo>
                    <a:pt x="3091" y="229"/>
                    <a:pt x="3091" y="229"/>
                    <a:pt x="3091" y="238"/>
                  </a:cubicBezTo>
                  <a:cubicBezTo>
                    <a:pt x="3091" y="238"/>
                    <a:pt x="3108" y="229"/>
                    <a:pt x="3126" y="229"/>
                  </a:cubicBezTo>
                  <a:lnTo>
                    <a:pt x="3135" y="282"/>
                  </a:lnTo>
                  <a:lnTo>
                    <a:pt x="3144" y="265"/>
                  </a:lnTo>
                  <a:lnTo>
                    <a:pt x="3259" y="318"/>
                  </a:lnTo>
                  <a:cubicBezTo>
                    <a:pt x="3285" y="318"/>
                    <a:pt x="3311" y="309"/>
                    <a:pt x="3338" y="300"/>
                  </a:cubicBezTo>
                  <a:cubicBezTo>
                    <a:pt x="3364" y="300"/>
                    <a:pt x="3391" y="291"/>
                    <a:pt x="3417" y="291"/>
                  </a:cubicBezTo>
                  <a:cubicBezTo>
                    <a:pt x="3439" y="287"/>
                    <a:pt x="3463" y="285"/>
                    <a:pt x="3488" y="285"/>
                  </a:cubicBezTo>
                  <a:cubicBezTo>
                    <a:pt x="3525" y="285"/>
                    <a:pt x="3565" y="290"/>
                    <a:pt x="3612" y="300"/>
                  </a:cubicBezTo>
                  <a:cubicBezTo>
                    <a:pt x="3559" y="318"/>
                    <a:pt x="3585" y="353"/>
                    <a:pt x="3568" y="388"/>
                  </a:cubicBezTo>
                  <a:cubicBezTo>
                    <a:pt x="3541" y="335"/>
                    <a:pt x="3453" y="362"/>
                    <a:pt x="3382" y="326"/>
                  </a:cubicBezTo>
                  <a:lnTo>
                    <a:pt x="3382" y="326"/>
                  </a:lnTo>
                  <a:cubicBezTo>
                    <a:pt x="3417" y="344"/>
                    <a:pt x="3400" y="362"/>
                    <a:pt x="3391" y="362"/>
                  </a:cubicBezTo>
                  <a:lnTo>
                    <a:pt x="3532" y="371"/>
                  </a:lnTo>
                  <a:cubicBezTo>
                    <a:pt x="3515" y="406"/>
                    <a:pt x="3550" y="406"/>
                    <a:pt x="3576" y="432"/>
                  </a:cubicBezTo>
                  <a:cubicBezTo>
                    <a:pt x="3576" y="411"/>
                    <a:pt x="3586" y="403"/>
                    <a:pt x="3602" y="403"/>
                  </a:cubicBezTo>
                  <a:cubicBezTo>
                    <a:pt x="3637" y="403"/>
                    <a:pt x="3701" y="441"/>
                    <a:pt x="3744" y="441"/>
                  </a:cubicBezTo>
                  <a:cubicBezTo>
                    <a:pt x="3739" y="457"/>
                    <a:pt x="3731" y="466"/>
                    <a:pt x="3713" y="466"/>
                  </a:cubicBezTo>
                  <a:cubicBezTo>
                    <a:pt x="3700" y="466"/>
                    <a:pt x="3682" y="461"/>
                    <a:pt x="3656" y="450"/>
                  </a:cubicBezTo>
                  <a:lnTo>
                    <a:pt x="3656" y="450"/>
                  </a:lnTo>
                  <a:cubicBezTo>
                    <a:pt x="3668" y="470"/>
                    <a:pt x="3683" y="476"/>
                    <a:pt x="3700" y="476"/>
                  </a:cubicBezTo>
                  <a:cubicBezTo>
                    <a:pt x="3724" y="476"/>
                    <a:pt x="3751" y="463"/>
                    <a:pt x="3775" y="463"/>
                  </a:cubicBezTo>
                  <a:cubicBezTo>
                    <a:pt x="3793" y="463"/>
                    <a:pt x="3810" y="470"/>
                    <a:pt x="3824" y="494"/>
                  </a:cubicBezTo>
                  <a:cubicBezTo>
                    <a:pt x="3811" y="488"/>
                    <a:pt x="3807" y="482"/>
                    <a:pt x="3800" y="482"/>
                  </a:cubicBezTo>
                  <a:cubicBezTo>
                    <a:pt x="3797" y="482"/>
                    <a:pt x="3793" y="483"/>
                    <a:pt x="3788" y="485"/>
                  </a:cubicBezTo>
                  <a:cubicBezTo>
                    <a:pt x="3832" y="485"/>
                    <a:pt x="3902" y="546"/>
                    <a:pt x="3877" y="556"/>
                  </a:cubicBezTo>
                  <a:lnTo>
                    <a:pt x="3877" y="556"/>
                  </a:lnTo>
                  <a:cubicBezTo>
                    <a:pt x="3874" y="553"/>
                    <a:pt x="3871" y="550"/>
                    <a:pt x="3868" y="547"/>
                  </a:cubicBezTo>
                  <a:lnTo>
                    <a:pt x="3868" y="547"/>
                  </a:lnTo>
                  <a:lnTo>
                    <a:pt x="3877" y="556"/>
                  </a:lnTo>
                  <a:cubicBezTo>
                    <a:pt x="3877" y="556"/>
                    <a:pt x="3877" y="556"/>
                    <a:pt x="3877" y="556"/>
                  </a:cubicBezTo>
                  <a:lnTo>
                    <a:pt x="3877" y="556"/>
                  </a:lnTo>
                  <a:cubicBezTo>
                    <a:pt x="3894" y="571"/>
                    <a:pt x="3918" y="585"/>
                    <a:pt x="3947" y="600"/>
                  </a:cubicBezTo>
                  <a:cubicBezTo>
                    <a:pt x="3974" y="618"/>
                    <a:pt x="4009" y="644"/>
                    <a:pt x="4036" y="662"/>
                  </a:cubicBezTo>
                  <a:cubicBezTo>
                    <a:pt x="4084" y="690"/>
                    <a:pt x="4132" y="712"/>
                    <a:pt x="4164" y="712"/>
                  </a:cubicBezTo>
                  <a:cubicBezTo>
                    <a:pt x="4172" y="712"/>
                    <a:pt x="4180" y="710"/>
                    <a:pt x="4186" y="706"/>
                  </a:cubicBezTo>
                  <a:lnTo>
                    <a:pt x="4186" y="706"/>
                  </a:lnTo>
                  <a:cubicBezTo>
                    <a:pt x="4177" y="715"/>
                    <a:pt x="4133" y="750"/>
                    <a:pt x="4115" y="750"/>
                  </a:cubicBezTo>
                  <a:lnTo>
                    <a:pt x="4389" y="750"/>
                  </a:lnTo>
                  <a:cubicBezTo>
                    <a:pt x="4351" y="765"/>
                    <a:pt x="4326" y="865"/>
                    <a:pt x="4264" y="865"/>
                  </a:cubicBezTo>
                  <a:cubicBezTo>
                    <a:pt x="4254" y="865"/>
                    <a:pt x="4242" y="863"/>
                    <a:pt x="4230" y="856"/>
                  </a:cubicBezTo>
                  <a:lnTo>
                    <a:pt x="4230" y="856"/>
                  </a:lnTo>
                  <a:cubicBezTo>
                    <a:pt x="4247" y="883"/>
                    <a:pt x="4265" y="900"/>
                    <a:pt x="4309" y="927"/>
                  </a:cubicBezTo>
                  <a:cubicBezTo>
                    <a:pt x="4309" y="911"/>
                    <a:pt x="4330" y="862"/>
                    <a:pt x="4347" y="862"/>
                  </a:cubicBezTo>
                  <a:cubicBezTo>
                    <a:pt x="4349" y="862"/>
                    <a:pt x="4351" y="863"/>
                    <a:pt x="4353" y="865"/>
                  </a:cubicBezTo>
                  <a:cubicBezTo>
                    <a:pt x="4362" y="950"/>
                    <a:pt x="4362" y="920"/>
                    <a:pt x="4386" y="998"/>
                  </a:cubicBezTo>
                  <a:lnTo>
                    <a:pt x="4386" y="998"/>
                  </a:lnTo>
                  <a:cubicBezTo>
                    <a:pt x="4387" y="984"/>
                    <a:pt x="4412" y="972"/>
                    <a:pt x="4437" y="972"/>
                  </a:cubicBezTo>
                  <a:cubicBezTo>
                    <a:pt x="4452" y="972"/>
                    <a:pt x="4468" y="977"/>
                    <a:pt x="4477" y="989"/>
                  </a:cubicBezTo>
                  <a:cubicBezTo>
                    <a:pt x="4461" y="989"/>
                    <a:pt x="4430" y="1033"/>
                    <a:pt x="4411" y="1034"/>
                  </a:cubicBezTo>
                  <a:lnTo>
                    <a:pt x="4411" y="1034"/>
                  </a:lnTo>
                  <a:cubicBezTo>
                    <a:pt x="4410" y="1034"/>
                    <a:pt x="4408" y="1033"/>
                    <a:pt x="4406" y="1033"/>
                  </a:cubicBezTo>
                  <a:lnTo>
                    <a:pt x="4406" y="1033"/>
                  </a:lnTo>
                  <a:cubicBezTo>
                    <a:pt x="4408" y="1034"/>
                    <a:pt x="4409" y="1034"/>
                    <a:pt x="4411" y="1034"/>
                  </a:cubicBezTo>
                  <a:cubicBezTo>
                    <a:pt x="4411" y="1034"/>
                    <a:pt x="4411" y="1034"/>
                    <a:pt x="4411" y="1034"/>
                  </a:cubicBezTo>
                  <a:lnTo>
                    <a:pt x="4411" y="1034"/>
                  </a:lnTo>
                  <a:cubicBezTo>
                    <a:pt x="4451" y="1042"/>
                    <a:pt x="4491" y="1050"/>
                    <a:pt x="4524" y="1065"/>
                  </a:cubicBezTo>
                  <a:lnTo>
                    <a:pt x="4524" y="1065"/>
                  </a:lnTo>
                  <a:cubicBezTo>
                    <a:pt x="4523" y="1065"/>
                    <a:pt x="4521" y="1065"/>
                    <a:pt x="4519" y="1065"/>
                  </a:cubicBezTo>
                  <a:cubicBezTo>
                    <a:pt x="4497" y="1065"/>
                    <a:pt x="4477" y="1107"/>
                    <a:pt x="4477" y="1130"/>
                  </a:cubicBezTo>
                  <a:cubicBezTo>
                    <a:pt x="4478" y="1129"/>
                    <a:pt x="4479" y="1128"/>
                    <a:pt x="4480" y="1128"/>
                  </a:cubicBezTo>
                  <a:cubicBezTo>
                    <a:pt x="4493" y="1128"/>
                    <a:pt x="4532" y="1211"/>
                    <a:pt x="4556" y="1227"/>
                  </a:cubicBezTo>
                  <a:lnTo>
                    <a:pt x="4539" y="1183"/>
                  </a:lnTo>
                  <a:lnTo>
                    <a:pt x="4539" y="1183"/>
                  </a:lnTo>
                  <a:cubicBezTo>
                    <a:pt x="4601" y="1280"/>
                    <a:pt x="4689" y="1218"/>
                    <a:pt x="4751" y="1324"/>
                  </a:cubicBezTo>
                  <a:cubicBezTo>
                    <a:pt x="4749" y="1323"/>
                    <a:pt x="4745" y="1323"/>
                    <a:pt x="4741" y="1323"/>
                  </a:cubicBezTo>
                  <a:cubicBezTo>
                    <a:pt x="4715" y="1323"/>
                    <a:pt x="4657" y="1349"/>
                    <a:pt x="4680" y="1395"/>
                  </a:cubicBezTo>
                  <a:cubicBezTo>
                    <a:pt x="4698" y="1395"/>
                    <a:pt x="4760" y="1404"/>
                    <a:pt x="4813" y="1413"/>
                  </a:cubicBezTo>
                  <a:cubicBezTo>
                    <a:pt x="4874" y="1430"/>
                    <a:pt x="4936" y="1466"/>
                    <a:pt x="4971" y="1510"/>
                  </a:cubicBezTo>
                  <a:lnTo>
                    <a:pt x="4963" y="1536"/>
                  </a:lnTo>
                  <a:cubicBezTo>
                    <a:pt x="4980" y="1554"/>
                    <a:pt x="4998" y="1580"/>
                    <a:pt x="5016" y="1607"/>
                  </a:cubicBezTo>
                  <a:cubicBezTo>
                    <a:pt x="4980" y="1589"/>
                    <a:pt x="4919" y="1563"/>
                    <a:pt x="4857" y="1527"/>
                  </a:cubicBezTo>
                  <a:cubicBezTo>
                    <a:pt x="4795" y="1501"/>
                    <a:pt x="4742" y="1474"/>
                    <a:pt x="4698" y="1448"/>
                  </a:cubicBezTo>
                  <a:lnTo>
                    <a:pt x="4698" y="1448"/>
                  </a:lnTo>
                  <a:cubicBezTo>
                    <a:pt x="4707" y="1492"/>
                    <a:pt x="4680" y="1474"/>
                    <a:pt x="4715" y="1527"/>
                  </a:cubicBezTo>
                  <a:cubicBezTo>
                    <a:pt x="4713" y="1536"/>
                    <a:pt x="4710" y="1539"/>
                    <a:pt x="4705" y="1539"/>
                  </a:cubicBezTo>
                  <a:cubicBezTo>
                    <a:pt x="4691" y="1539"/>
                    <a:pt x="4669" y="1505"/>
                    <a:pt x="4662" y="1492"/>
                  </a:cubicBezTo>
                  <a:lnTo>
                    <a:pt x="4662" y="1492"/>
                  </a:lnTo>
                  <a:lnTo>
                    <a:pt x="4715" y="1633"/>
                  </a:lnTo>
                  <a:cubicBezTo>
                    <a:pt x="4719" y="1632"/>
                    <a:pt x="4722" y="1631"/>
                    <a:pt x="4726" y="1631"/>
                  </a:cubicBezTo>
                  <a:cubicBezTo>
                    <a:pt x="4742" y="1631"/>
                    <a:pt x="4763" y="1647"/>
                    <a:pt x="4777" y="1669"/>
                  </a:cubicBezTo>
                  <a:cubicBezTo>
                    <a:pt x="4792" y="1684"/>
                    <a:pt x="4808" y="1706"/>
                    <a:pt x="4823" y="1706"/>
                  </a:cubicBezTo>
                  <a:cubicBezTo>
                    <a:pt x="4825" y="1706"/>
                    <a:pt x="4828" y="1705"/>
                    <a:pt x="4830" y="1704"/>
                  </a:cubicBezTo>
                  <a:cubicBezTo>
                    <a:pt x="4804" y="1660"/>
                    <a:pt x="4760" y="1616"/>
                    <a:pt x="4724" y="1571"/>
                  </a:cubicBezTo>
                  <a:cubicBezTo>
                    <a:pt x="4731" y="1568"/>
                    <a:pt x="4740" y="1566"/>
                    <a:pt x="4750" y="1566"/>
                  </a:cubicBezTo>
                  <a:cubicBezTo>
                    <a:pt x="4769" y="1566"/>
                    <a:pt x="4793" y="1572"/>
                    <a:pt x="4821" y="1589"/>
                  </a:cubicBezTo>
                  <a:cubicBezTo>
                    <a:pt x="4857" y="1616"/>
                    <a:pt x="4901" y="1660"/>
                    <a:pt x="4910" y="1713"/>
                  </a:cubicBezTo>
                  <a:cubicBezTo>
                    <a:pt x="4906" y="1728"/>
                    <a:pt x="4890" y="1732"/>
                    <a:pt x="4873" y="1732"/>
                  </a:cubicBezTo>
                  <a:cubicBezTo>
                    <a:pt x="4858" y="1732"/>
                    <a:pt x="4840" y="1728"/>
                    <a:pt x="4830" y="1728"/>
                  </a:cubicBezTo>
                  <a:cubicBezTo>
                    <a:pt x="4826" y="1728"/>
                    <a:pt x="4823" y="1729"/>
                    <a:pt x="4821" y="1730"/>
                  </a:cubicBezTo>
                  <a:cubicBezTo>
                    <a:pt x="4839" y="1739"/>
                    <a:pt x="4883" y="1819"/>
                    <a:pt x="4874" y="1828"/>
                  </a:cubicBezTo>
                  <a:lnTo>
                    <a:pt x="4839" y="1792"/>
                  </a:lnTo>
                  <a:lnTo>
                    <a:pt x="4839" y="1792"/>
                  </a:lnTo>
                  <a:cubicBezTo>
                    <a:pt x="4839" y="1828"/>
                    <a:pt x="4866" y="1845"/>
                    <a:pt x="4883" y="1863"/>
                  </a:cubicBezTo>
                  <a:cubicBezTo>
                    <a:pt x="4901" y="1889"/>
                    <a:pt x="4919" y="1907"/>
                    <a:pt x="4901" y="1951"/>
                  </a:cubicBezTo>
                  <a:cubicBezTo>
                    <a:pt x="4910" y="1978"/>
                    <a:pt x="4866" y="2039"/>
                    <a:pt x="4892" y="2039"/>
                  </a:cubicBezTo>
                  <a:cubicBezTo>
                    <a:pt x="4928" y="1996"/>
                    <a:pt x="5029" y="1953"/>
                    <a:pt x="5089" y="1953"/>
                  </a:cubicBezTo>
                  <a:cubicBezTo>
                    <a:pt x="5102" y="1953"/>
                    <a:pt x="5114" y="1955"/>
                    <a:pt x="5122" y="1960"/>
                  </a:cubicBezTo>
                  <a:cubicBezTo>
                    <a:pt x="5122" y="1960"/>
                    <a:pt x="5122" y="2004"/>
                    <a:pt x="5113" y="2039"/>
                  </a:cubicBezTo>
                  <a:cubicBezTo>
                    <a:pt x="5113" y="2075"/>
                    <a:pt x="5095" y="2128"/>
                    <a:pt x="5086" y="2137"/>
                  </a:cubicBezTo>
                  <a:cubicBezTo>
                    <a:pt x="5080" y="2149"/>
                    <a:pt x="5072" y="2153"/>
                    <a:pt x="5063" y="2153"/>
                  </a:cubicBezTo>
                  <a:cubicBezTo>
                    <a:pt x="5038" y="2153"/>
                    <a:pt x="5006" y="2125"/>
                    <a:pt x="4983" y="2125"/>
                  </a:cubicBezTo>
                  <a:cubicBezTo>
                    <a:pt x="4975" y="2125"/>
                    <a:pt x="4968" y="2128"/>
                    <a:pt x="4963" y="2137"/>
                  </a:cubicBezTo>
                  <a:cubicBezTo>
                    <a:pt x="4971" y="2137"/>
                    <a:pt x="4989" y="2154"/>
                    <a:pt x="4998" y="2163"/>
                  </a:cubicBezTo>
                  <a:cubicBezTo>
                    <a:pt x="4989" y="2190"/>
                    <a:pt x="4963" y="2163"/>
                    <a:pt x="4971" y="2216"/>
                  </a:cubicBezTo>
                  <a:cubicBezTo>
                    <a:pt x="5003" y="2216"/>
                    <a:pt x="4999" y="2273"/>
                    <a:pt x="5003" y="2273"/>
                  </a:cubicBezTo>
                  <a:cubicBezTo>
                    <a:pt x="5005" y="2273"/>
                    <a:pt x="5008" y="2263"/>
                    <a:pt x="5016" y="2234"/>
                  </a:cubicBezTo>
                  <a:cubicBezTo>
                    <a:pt x="5033" y="2296"/>
                    <a:pt x="5016" y="2296"/>
                    <a:pt x="5024" y="2366"/>
                  </a:cubicBezTo>
                  <a:cubicBezTo>
                    <a:pt x="5028" y="2363"/>
                    <a:pt x="5032" y="2361"/>
                    <a:pt x="5037" y="2361"/>
                  </a:cubicBezTo>
                  <a:cubicBezTo>
                    <a:pt x="5069" y="2361"/>
                    <a:pt x="5124" y="2428"/>
                    <a:pt x="5139" y="2481"/>
                  </a:cubicBezTo>
                  <a:cubicBezTo>
                    <a:pt x="5138" y="2479"/>
                    <a:pt x="5136" y="2479"/>
                    <a:pt x="5133" y="2479"/>
                  </a:cubicBezTo>
                  <a:cubicBezTo>
                    <a:pt x="5124" y="2479"/>
                    <a:pt x="5111" y="2491"/>
                    <a:pt x="5104" y="2499"/>
                  </a:cubicBezTo>
                  <a:cubicBezTo>
                    <a:pt x="5104" y="2525"/>
                    <a:pt x="5104" y="2552"/>
                    <a:pt x="5104" y="2578"/>
                  </a:cubicBezTo>
                  <a:cubicBezTo>
                    <a:pt x="5104" y="2605"/>
                    <a:pt x="5095" y="2622"/>
                    <a:pt x="5095" y="2649"/>
                  </a:cubicBezTo>
                  <a:cubicBezTo>
                    <a:pt x="5086" y="2693"/>
                    <a:pt x="5077" y="2737"/>
                    <a:pt x="5077" y="2790"/>
                  </a:cubicBezTo>
                  <a:cubicBezTo>
                    <a:pt x="5070" y="2797"/>
                    <a:pt x="5058" y="2833"/>
                    <a:pt x="5044" y="2833"/>
                  </a:cubicBezTo>
                  <a:cubicBezTo>
                    <a:pt x="5040" y="2833"/>
                    <a:pt x="5037" y="2831"/>
                    <a:pt x="5033" y="2825"/>
                  </a:cubicBezTo>
                  <a:lnTo>
                    <a:pt x="5033" y="2825"/>
                  </a:lnTo>
                  <a:cubicBezTo>
                    <a:pt x="5033" y="2843"/>
                    <a:pt x="5051" y="2861"/>
                    <a:pt x="5042" y="2896"/>
                  </a:cubicBezTo>
                  <a:cubicBezTo>
                    <a:pt x="5035" y="2905"/>
                    <a:pt x="5030" y="2909"/>
                    <a:pt x="5027" y="2909"/>
                  </a:cubicBezTo>
                  <a:cubicBezTo>
                    <a:pt x="5016" y="2909"/>
                    <a:pt x="5033" y="2851"/>
                    <a:pt x="5015" y="2851"/>
                  </a:cubicBezTo>
                  <a:cubicBezTo>
                    <a:pt x="5011" y="2851"/>
                    <a:pt x="5006" y="2854"/>
                    <a:pt x="4998" y="2861"/>
                  </a:cubicBezTo>
                  <a:cubicBezTo>
                    <a:pt x="5024" y="2869"/>
                    <a:pt x="5024" y="2949"/>
                    <a:pt x="5033" y="3002"/>
                  </a:cubicBezTo>
                  <a:cubicBezTo>
                    <a:pt x="5069" y="2993"/>
                    <a:pt x="5051" y="2887"/>
                    <a:pt x="5042" y="2843"/>
                  </a:cubicBezTo>
                  <a:lnTo>
                    <a:pt x="5042" y="2843"/>
                  </a:lnTo>
                  <a:cubicBezTo>
                    <a:pt x="5095" y="2852"/>
                    <a:pt x="5139" y="2940"/>
                    <a:pt x="5148" y="3064"/>
                  </a:cubicBezTo>
                  <a:cubicBezTo>
                    <a:pt x="5148" y="3110"/>
                    <a:pt x="5138" y="3120"/>
                    <a:pt x="5129" y="3120"/>
                  </a:cubicBezTo>
                  <a:cubicBezTo>
                    <a:pt x="5121" y="3120"/>
                    <a:pt x="5114" y="3113"/>
                    <a:pt x="5112" y="3113"/>
                  </a:cubicBezTo>
                  <a:cubicBezTo>
                    <a:pt x="5111" y="3113"/>
                    <a:pt x="5112" y="3114"/>
                    <a:pt x="5113" y="3117"/>
                  </a:cubicBezTo>
                  <a:cubicBezTo>
                    <a:pt x="5086" y="3205"/>
                    <a:pt x="5095" y="3240"/>
                    <a:pt x="5113" y="3284"/>
                  </a:cubicBezTo>
                  <a:cubicBezTo>
                    <a:pt x="5122" y="3320"/>
                    <a:pt x="5130" y="3355"/>
                    <a:pt x="5086" y="3426"/>
                  </a:cubicBezTo>
                  <a:cubicBezTo>
                    <a:pt x="5073" y="3436"/>
                    <a:pt x="5063" y="3440"/>
                    <a:pt x="5053" y="3440"/>
                  </a:cubicBezTo>
                  <a:cubicBezTo>
                    <a:pt x="5027" y="3440"/>
                    <a:pt x="5012" y="3407"/>
                    <a:pt x="4994" y="3407"/>
                  </a:cubicBezTo>
                  <a:cubicBezTo>
                    <a:pt x="4992" y="3407"/>
                    <a:pt x="4991" y="3408"/>
                    <a:pt x="4989" y="3408"/>
                  </a:cubicBezTo>
                  <a:cubicBezTo>
                    <a:pt x="4998" y="3373"/>
                    <a:pt x="5007" y="3346"/>
                    <a:pt x="5024" y="3320"/>
                  </a:cubicBezTo>
                  <a:cubicBezTo>
                    <a:pt x="5042" y="3302"/>
                    <a:pt x="5051" y="3276"/>
                    <a:pt x="5060" y="3249"/>
                  </a:cubicBezTo>
                  <a:lnTo>
                    <a:pt x="5060" y="3249"/>
                  </a:lnTo>
                  <a:lnTo>
                    <a:pt x="5024" y="3311"/>
                  </a:lnTo>
                  <a:cubicBezTo>
                    <a:pt x="5024" y="3284"/>
                    <a:pt x="5024" y="3231"/>
                    <a:pt x="5042" y="3205"/>
                  </a:cubicBezTo>
                  <a:lnTo>
                    <a:pt x="5042" y="3205"/>
                  </a:lnTo>
                  <a:cubicBezTo>
                    <a:pt x="5007" y="3249"/>
                    <a:pt x="4954" y="3488"/>
                    <a:pt x="4866" y="3602"/>
                  </a:cubicBezTo>
                  <a:cubicBezTo>
                    <a:pt x="4866" y="3626"/>
                    <a:pt x="4858" y="3657"/>
                    <a:pt x="4876" y="3657"/>
                  </a:cubicBezTo>
                  <a:cubicBezTo>
                    <a:pt x="4878" y="3657"/>
                    <a:pt x="4880" y="3656"/>
                    <a:pt x="4883" y="3655"/>
                  </a:cubicBezTo>
                  <a:lnTo>
                    <a:pt x="4892" y="3620"/>
                  </a:lnTo>
                  <a:cubicBezTo>
                    <a:pt x="4897" y="3617"/>
                    <a:pt x="4900" y="3616"/>
                    <a:pt x="4903" y="3616"/>
                  </a:cubicBezTo>
                  <a:cubicBezTo>
                    <a:pt x="4923" y="3616"/>
                    <a:pt x="4906" y="3674"/>
                    <a:pt x="4916" y="3674"/>
                  </a:cubicBezTo>
                  <a:cubicBezTo>
                    <a:pt x="4918" y="3674"/>
                    <a:pt x="4922" y="3671"/>
                    <a:pt x="4927" y="3664"/>
                  </a:cubicBezTo>
                  <a:lnTo>
                    <a:pt x="4927" y="3664"/>
                  </a:lnTo>
                  <a:cubicBezTo>
                    <a:pt x="4927" y="3691"/>
                    <a:pt x="4927" y="3726"/>
                    <a:pt x="4919" y="3761"/>
                  </a:cubicBezTo>
                  <a:cubicBezTo>
                    <a:pt x="4910" y="3779"/>
                    <a:pt x="4910" y="3797"/>
                    <a:pt x="4901" y="3814"/>
                  </a:cubicBezTo>
                  <a:cubicBezTo>
                    <a:pt x="4892" y="3832"/>
                    <a:pt x="4883" y="3850"/>
                    <a:pt x="4866" y="3867"/>
                  </a:cubicBezTo>
                  <a:lnTo>
                    <a:pt x="4821" y="3858"/>
                  </a:lnTo>
                  <a:cubicBezTo>
                    <a:pt x="4839" y="3858"/>
                    <a:pt x="4874" y="3823"/>
                    <a:pt x="4874" y="3797"/>
                  </a:cubicBezTo>
                  <a:lnTo>
                    <a:pt x="4874" y="3797"/>
                  </a:lnTo>
                  <a:cubicBezTo>
                    <a:pt x="4874" y="3832"/>
                    <a:pt x="4760" y="3876"/>
                    <a:pt x="4786" y="3938"/>
                  </a:cubicBezTo>
                  <a:lnTo>
                    <a:pt x="4839" y="3903"/>
                  </a:lnTo>
                  <a:lnTo>
                    <a:pt x="4839" y="3903"/>
                  </a:lnTo>
                  <a:cubicBezTo>
                    <a:pt x="4830" y="3964"/>
                    <a:pt x="4830" y="4053"/>
                    <a:pt x="4768" y="4106"/>
                  </a:cubicBezTo>
                  <a:cubicBezTo>
                    <a:pt x="4821" y="4097"/>
                    <a:pt x="4777" y="4088"/>
                    <a:pt x="4848" y="4070"/>
                  </a:cubicBezTo>
                  <a:lnTo>
                    <a:pt x="4848" y="4070"/>
                  </a:lnTo>
                  <a:cubicBezTo>
                    <a:pt x="4846" y="4071"/>
                    <a:pt x="4844" y="4071"/>
                    <a:pt x="4843" y="4071"/>
                  </a:cubicBezTo>
                  <a:cubicBezTo>
                    <a:pt x="4783" y="4071"/>
                    <a:pt x="4914" y="3933"/>
                    <a:pt x="4875" y="3933"/>
                  </a:cubicBezTo>
                  <a:cubicBezTo>
                    <a:pt x="4874" y="3933"/>
                    <a:pt x="4872" y="3933"/>
                    <a:pt x="4871" y="3934"/>
                  </a:cubicBezTo>
                  <a:lnTo>
                    <a:pt x="4871" y="3934"/>
                  </a:lnTo>
                  <a:cubicBezTo>
                    <a:pt x="4928" y="3913"/>
                    <a:pt x="4932" y="3864"/>
                    <a:pt x="4998" y="3823"/>
                  </a:cubicBezTo>
                  <a:cubicBezTo>
                    <a:pt x="4995" y="3823"/>
                    <a:pt x="4990" y="3825"/>
                    <a:pt x="4987" y="3825"/>
                  </a:cubicBezTo>
                  <a:cubicBezTo>
                    <a:pt x="4982" y="3825"/>
                    <a:pt x="4981" y="3818"/>
                    <a:pt x="4998" y="3779"/>
                  </a:cubicBezTo>
                  <a:cubicBezTo>
                    <a:pt x="4998" y="3779"/>
                    <a:pt x="4998" y="3770"/>
                    <a:pt x="4998" y="3761"/>
                  </a:cubicBezTo>
                  <a:cubicBezTo>
                    <a:pt x="4980" y="3779"/>
                    <a:pt x="4971" y="3788"/>
                    <a:pt x="4963" y="3788"/>
                  </a:cubicBezTo>
                  <a:cubicBezTo>
                    <a:pt x="4945" y="3744"/>
                    <a:pt x="4989" y="3655"/>
                    <a:pt x="4989" y="3620"/>
                  </a:cubicBezTo>
                  <a:cubicBezTo>
                    <a:pt x="4996" y="3611"/>
                    <a:pt x="5000" y="3608"/>
                    <a:pt x="5002" y="3608"/>
                  </a:cubicBezTo>
                  <a:cubicBezTo>
                    <a:pt x="5009" y="3608"/>
                    <a:pt x="5006" y="3630"/>
                    <a:pt x="5019" y="3630"/>
                  </a:cubicBezTo>
                  <a:cubicBezTo>
                    <a:pt x="5021" y="3630"/>
                    <a:pt x="5022" y="3629"/>
                    <a:pt x="5024" y="3629"/>
                  </a:cubicBezTo>
                  <a:cubicBezTo>
                    <a:pt x="5024" y="3611"/>
                    <a:pt x="5024" y="3585"/>
                    <a:pt x="5024" y="3567"/>
                  </a:cubicBezTo>
                  <a:cubicBezTo>
                    <a:pt x="5026" y="3567"/>
                    <a:pt x="5027" y="3568"/>
                    <a:pt x="5029" y="3568"/>
                  </a:cubicBezTo>
                  <a:cubicBezTo>
                    <a:pt x="5046" y="3568"/>
                    <a:pt x="5070" y="3543"/>
                    <a:pt x="5082" y="3543"/>
                  </a:cubicBezTo>
                  <a:cubicBezTo>
                    <a:pt x="5090" y="3543"/>
                    <a:pt x="5093" y="3552"/>
                    <a:pt x="5086" y="3585"/>
                  </a:cubicBezTo>
                  <a:lnTo>
                    <a:pt x="5113" y="3505"/>
                  </a:lnTo>
                  <a:cubicBezTo>
                    <a:pt x="5148" y="3470"/>
                    <a:pt x="5175" y="3408"/>
                    <a:pt x="5175" y="3364"/>
                  </a:cubicBezTo>
                  <a:cubicBezTo>
                    <a:pt x="5189" y="3336"/>
                    <a:pt x="5175" y="3292"/>
                    <a:pt x="5177" y="3292"/>
                  </a:cubicBezTo>
                  <a:cubicBezTo>
                    <a:pt x="5178" y="3292"/>
                    <a:pt x="5180" y="3295"/>
                    <a:pt x="5183" y="3302"/>
                  </a:cubicBezTo>
                  <a:lnTo>
                    <a:pt x="5192" y="3178"/>
                  </a:lnTo>
                  <a:lnTo>
                    <a:pt x="5201" y="3178"/>
                  </a:lnTo>
                  <a:cubicBezTo>
                    <a:pt x="5228" y="3117"/>
                    <a:pt x="5219" y="3055"/>
                    <a:pt x="5228" y="2984"/>
                  </a:cubicBezTo>
                  <a:cubicBezTo>
                    <a:pt x="5228" y="2922"/>
                    <a:pt x="5245" y="2852"/>
                    <a:pt x="5272" y="2781"/>
                  </a:cubicBezTo>
                  <a:cubicBezTo>
                    <a:pt x="5263" y="2737"/>
                    <a:pt x="5254" y="2693"/>
                    <a:pt x="5272" y="2631"/>
                  </a:cubicBezTo>
                  <a:lnTo>
                    <a:pt x="5289" y="2613"/>
                  </a:lnTo>
                  <a:cubicBezTo>
                    <a:pt x="5289" y="2560"/>
                    <a:pt x="5316" y="2454"/>
                    <a:pt x="5289" y="2428"/>
                  </a:cubicBezTo>
                  <a:cubicBezTo>
                    <a:pt x="5307" y="2410"/>
                    <a:pt x="5307" y="2393"/>
                    <a:pt x="5316" y="2357"/>
                  </a:cubicBezTo>
                  <a:cubicBezTo>
                    <a:pt x="5316" y="2331"/>
                    <a:pt x="5316" y="2296"/>
                    <a:pt x="5307" y="2260"/>
                  </a:cubicBezTo>
                  <a:cubicBezTo>
                    <a:pt x="5289" y="2190"/>
                    <a:pt x="5272" y="2119"/>
                    <a:pt x="5272" y="2066"/>
                  </a:cubicBezTo>
                  <a:lnTo>
                    <a:pt x="5236" y="2066"/>
                  </a:lnTo>
                  <a:cubicBezTo>
                    <a:pt x="5228" y="2004"/>
                    <a:pt x="5201" y="1942"/>
                    <a:pt x="5166" y="1872"/>
                  </a:cubicBezTo>
                  <a:lnTo>
                    <a:pt x="5139" y="1881"/>
                  </a:lnTo>
                  <a:cubicBezTo>
                    <a:pt x="5104" y="1828"/>
                    <a:pt x="5104" y="1713"/>
                    <a:pt x="5069" y="1607"/>
                  </a:cubicBezTo>
                  <a:cubicBezTo>
                    <a:pt x="5077" y="1607"/>
                    <a:pt x="5086" y="1633"/>
                    <a:pt x="5086" y="1660"/>
                  </a:cubicBezTo>
                  <a:cubicBezTo>
                    <a:pt x="5095" y="1624"/>
                    <a:pt x="5086" y="1589"/>
                    <a:pt x="5069" y="1554"/>
                  </a:cubicBezTo>
                  <a:cubicBezTo>
                    <a:pt x="5060" y="1527"/>
                    <a:pt x="5033" y="1492"/>
                    <a:pt x="5016" y="1466"/>
                  </a:cubicBezTo>
                  <a:cubicBezTo>
                    <a:pt x="4971" y="1413"/>
                    <a:pt x="4936" y="1360"/>
                    <a:pt x="4919" y="1298"/>
                  </a:cubicBezTo>
                  <a:cubicBezTo>
                    <a:pt x="4901" y="1280"/>
                    <a:pt x="4892" y="1262"/>
                    <a:pt x="4883" y="1236"/>
                  </a:cubicBezTo>
                  <a:lnTo>
                    <a:pt x="4883" y="1236"/>
                  </a:lnTo>
                  <a:cubicBezTo>
                    <a:pt x="4883" y="1236"/>
                    <a:pt x="4892" y="1245"/>
                    <a:pt x="4892" y="1245"/>
                  </a:cubicBezTo>
                  <a:cubicBezTo>
                    <a:pt x="4892" y="1236"/>
                    <a:pt x="4892" y="1236"/>
                    <a:pt x="4883" y="1236"/>
                  </a:cubicBezTo>
                  <a:cubicBezTo>
                    <a:pt x="4883" y="1233"/>
                    <a:pt x="4883" y="1230"/>
                    <a:pt x="4883" y="1227"/>
                  </a:cubicBezTo>
                  <a:lnTo>
                    <a:pt x="4883" y="1227"/>
                  </a:lnTo>
                  <a:cubicBezTo>
                    <a:pt x="4883" y="1227"/>
                    <a:pt x="4883" y="1227"/>
                    <a:pt x="4883" y="1227"/>
                  </a:cubicBezTo>
                  <a:cubicBezTo>
                    <a:pt x="4883" y="1227"/>
                    <a:pt x="4883" y="1226"/>
                    <a:pt x="4883" y="1226"/>
                  </a:cubicBezTo>
                  <a:lnTo>
                    <a:pt x="4883" y="1226"/>
                  </a:lnTo>
                  <a:cubicBezTo>
                    <a:pt x="4883" y="1226"/>
                    <a:pt x="4883" y="1227"/>
                    <a:pt x="4883" y="1227"/>
                  </a:cubicBezTo>
                  <a:lnTo>
                    <a:pt x="4883" y="1227"/>
                  </a:lnTo>
                  <a:cubicBezTo>
                    <a:pt x="4874" y="1209"/>
                    <a:pt x="4848" y="1174"/>
                    <a:pt x="4821" y="1156"/>
                  </a:cubicBezTo>
                  <a:lnTo>
                    <a:pt x="4848" y="1121"/>
                  </a:lnTo>
                  <a:lnTo>
                    <a:pt x="4839" y="1121"/>
                  </a:lnTo>
                  <a:cubicBezTo>
                    <a:pt x="4836" y="1107"/>
                    <a:pt x="4831" y="1101"/>
                    <a:pt x="4825" y="1101"/>
                  </a:cubicBezTo>
                  <a:cubicBezTo>
                    <a:pt x="4818" y="1101"/>
                    <a:pt x="4809" y="1114"/>
                    <a:pt x="4804" y="1130"/>
                  </a:cubicBezTo>
                  <a:cubicBezTo>
                    <a:pt x="4795" y="1121"/>
                    <a:pt x="4777" y="1112"/>
                    <a:pt x="4760" y="1103"/>
                  </a:cubicBezTo>
                  <a:cubicBezTo>
                    <a:pt x="4786" y="1051"/>
                    <a:pt x="4698" y="1042"/>
                    <a:pt x="4715" y="980"/>
                  </a:cubicBezTo>
                  <a:cubicBezTo>
                    <a:pt x="4698" y="980"/>
                    <a:pt x="4671" y="953"/>
                    <a:pt x="4636" y="927"/>
                  </a:cubicBezTo>
                  <a:cubicBezTo>
                    <a:pt x="4609" y="906"/>
                    <a:pt x="4581" y="886"/>
                    <a:pt x="4558" y="886"/>
                  </a:cubicBezTo>
                  <a:cubicBezTo>
                    <a:pt x="4551" y="886"/>
                    <a:pt x="4545" y="888"/>
                    <a:pt x="4539" y="892"/>
                  </a:cubicBezTo>
                  <a:cubicBezTo>
                    <a:pt x="4545" y="885"/>
                    <a:pt x="4542" y="879"/>
                    <a:pt x="4547" y="879"/>
                  </a:cubicBezTo>
                  <a:cubicBezTo>
                    <a:pt x="4548" y="879"/>
                    <a:pt x="4551" y="880"/>
                    <a:pt x="4556" y="883"/>
                  </a:cubicBezTo>
                  <a:cubicBezTo>
                    <a:pt x="4539" y="856"/>
                    <a:pt x="4512" y="821"/>
                    <a:pt x="4477" y="812"/>
                  </a:cubicBezTo>
                  <a:lnTo>
                    <a:pt x="4495" y="768"/>
                  </a:lnTo>
                  <a:cubicBezTo>
                    <a:pt x="4468" y="759"/>
                    <a:pt x="4433" y="750"/>
                    <a:pt x="4406" y="750"/>
                  </a:cubicBezTo>
                  <a:cubicBezTo>
                    <a:pt x="4392" y="708"/>
                    <a:pt x="4384" y="683"/>
                    <a:pt x="4407" y="683"/>
                  </a:cubicBezTo>
                  <a:cubicBezTo>
                    <a:pt x="4413" y="683"/>
                    <a:pt x="4422" y="685"/>
                    <a:pt x="4433" y="688"/>
                  </a:cubicBezTo>
                  <a:cubicBezTo>
                    <a:pt x="4318" y="644"/>
                    <a:pt x="4353" y="636"/>
                    <a:pt x="4247" y="600"/>
                  </a:cubicBezTo>
                  <a:lnTo>
                    <a:pt x="4265" y="583"/>
                  </a:lnTo>
                  <a:cubicBezTo>
                    <a:pt x="4239" y="565"/>
                    <a:pt x="4168" y="556"/>
                    <a:pt x="4168" y="530"/>
                  </a:cubicBezTo>
                  <a:cubicBezTo>
                    <a:pt x="4133" y="432"/>
                    <a:pt x="3841" y="300"/>
                    <a:pt x="3674" y="176"/>
                  </a:cubicBezTo>
                  <a:cubicBezTo>
                    <a:pt x="3674" y="196"/>
                    <a:pt x="3670" y="203"/>
                    <a:pt x="3664" y="203"/>
                  </a:cubicBezTo>
                  <a:cubicBezTo>
                    <a:pt x="3656" y="203"/>
                    <a:pt x="3644" y="191"/>
                    <a:pt x="3629" y="176"/>
                  </a:cubicBezTo>
                  <a:cubicBezTo>
                    <a:pt x="3617" y="164"/>
                    <a:pt x="3596" y="148"/>
                    <a:pt x="3582" y="148"/>
                  </a:cubicBezTo>
                  <a:cubicBezTo>
                    <a:pt x="3575" y="148"/>
                    <a:pt x="3570" y="151"/>
                    <a:pt x="3568" y="159"/>
                  </a:cubicBezTo>
                  <a:cubicBezTo>
                    <a:pt x="3559" y="141"/>
                    <a:pt x="3532" y="123"/>
                    <a:pt x="3576" y="115"/>
                  </a:cubicBezTo>
                  <a:cubicBezTo>
                    <a:pt x="3481" y="100"/>
                    <a:pt x="3441" y="55"/>
                    <a:pt x="3385" y="55"/>
                  </a:cubicBezTo>
                  <a:cubicBezTo>
                    <a:pt x="3373" y="55"/>
                    <a:pt x="3361" y="57"/>
                    <a:pt x="3347" y="62"/>
                  </a:cubicBezTo>
                  <a:cubicBezTo>
                    <a:pt x="3338" y="44"/>
                    <a:pt x="3373" y="44"/>
                    <a:pt x="3364" y="35"/>
                  </a:cubicBezTo>
                  <a:cubicBezTo>
                    <a:pt x="3356" y="35"/>
                    <a:pt x="3329" y="35"/>
                    <a:pt x="3320" y="26"/>
                  </a:cubicBezTo>
                  <a:cubicBezTo>
                    <a:pt x="3311" y="9"/>
                    <a:pt x="3338" y="17"/>
                    <a:pt x="3356" y="9"/>
                  </a:cubicBezTo>
                  <a:cubicBezTo>
                    <a:pt x="3336" y="4"/>
                    <a:pt x="3319" y="2"/>
                    <a:pt x="3305" y="2"/>
                  </a:cubicBezTo>
                  <a:cubicBezTo>
                    <a:pt x="3240" y="2"/>
                    <a:pt x="3220" y="45"/>
                    <a:pt x="3206" y="88"/>
                  </a:cubicBezTo>
                  <a:cubicBezTo>
                    <a:pt x="3188" y="70"/>
                    <a:pt x="3170" y="62"/>
                    <a:pt x="3144" y="53"/>
                  </a:cubicBezTo>
                  <a:cubicBezTo>
                    <a:pt x="3126" y="53"/>
                    <a:pt x="3108" y="62"/>
                    <a:pt x="3091" y="79"/>
                  </a:cubicBezTo>
                  <a:cubicBezTo>
                    <a:pt x="3073" y="53"/>
                    <a:pt x="3047" y="35"/>
                    <a:pt x="3108" y="35"/>
                  </a:cubicBezTo>
                  <a:cubicBezTo>
                    <a:pt x="3083" y="29"/>
                    <a:pt x="2982" y="0"/>
                    <a:pt x="29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2" name="Google Shape;7312;p29"/>
            <p:cNvSpPr/>
            <p:nvPr/>
          </p:nvSpPr>
          <p:spPr>
            <a:xfrm>
              <a:off x="3144714" y="3156588"/>
              <a:ext cx="129" cy="193"/>
            </a:xfrm>
            <a:custGeom>
              <a:avLst/>
              <a:gdLst/>
              <a:ahLst/>
              <a:cxnLst/>
              <a:rect l="l" t="t" r="r" b="b"/>
              <a:pathLst>
                <a:path w="10" h="18" extrusionOk="0">
                  <a:moveTo>
                    <a:pt x="9" y="0"/>
                  </a:moveTo>
                  <a:cubicBezTo>
                    <a:pt x="0" y="0"/>
                    <a:pt x="0" y="9"/>
                    <a:pt x="9" y="18"/>
                  </a:cubicBezTo>
                  <a:cubicBezTo>
                    <a:pt x="9" y="9"/>
                    <a:pt x="9" y="9"/>
                    <a:pt x="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3" name="Google Shape;7313;p29"/>
            <p:cNvSpPr/>
            <p:nvPr/>
          </p:nvSpPr>
          <p:spPr>
            <a:xfrm>
              <a:off x="3114495" y="3167762"/>
              <a:ext cx="129" cy="107"/>
            </a:xfrm>
            <a:custGeom>
              <a:avLst/>
              <a:gdLst/>
              <a:ahLst/>
              <a:cxnLst/>
              <a:rect l="l" t="t" r="r" b="b"/>
              <a:pathLst>
                <a:path w="10" h="10" extrusionOk="0">
                  <a:moveTo>
                    <a:pt x="0" y="0"/>
                  </a:moveTo>
                  <a:cubicBezTo>
                    <a:pt x="0" y="9"/>
                    <a:pt x="9" y="9"/>
                    <a:pt x="9" y="9"/>
                  </a:cubicBezTo>
                  <a:lnTo>
                    <a:pt x="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4" name="Google Shape;7314;p29"/>
            <p:cNvSpPr/>
            <p:nvPr/>
          </p:nvSpPr>
          <p:spPr>
            <a:xfrm>
              <a:off x="3169108" y="3177037"/>
              <a:ext cx="129" cy="386"/>
            </a:xfrm>
            <a:custGeom>
              <a:avLst/>
              <a:gdLst/>
              <a:ahLst/>
              <a:cxnLst/>
              <a:rect l="l" t="t" r="r" b="b"/>
              <a:pathLst>
                <a:path w="10" h="36" extrusionOk="0">
                  <a:moveTo>
                    <a:pt x="10" y="1"/>
                  </a:moveTo>
                  <a:cubicBezTo>
                    <a:pt x="1" y="1"/>
                    <a:pt x="1" y="9"/>
                    <a:pt x="1" y="36"/>
                  </a:cubicBezTo>
                  <a:cubicBezTo>
                    <a:pt x="1" y="18"/>
                    <a:pt x="10" y="9"/>
                    <a:pt x="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5" name="Google Shape;7315;p29"/>
            <p:cNvSpPr/>
            <p:nvPr/>
          </p:nvSpPr>
          <p:spPr>
            <a:xfrm>
              <a:off x="3168320" y="3196264"/>
              <a:ext cx="465" cy="665"/>
            </a:xfrm>
            <a:custGeom>
              <a:avLst/>
              <a:gdLst/>
              <a:ahLst/>
              <a:cxnLst/>
              <a:rect l="l" t="t" r="r" b="b"/>
              <a:pathLst>
                <a:path w="36" h="62" extrusionOk="0">
                  <a:moveTo>
                    <a:pt x="35" y="0"/>
                  </a:moveTo>
                  <a:lnTo>
                    <a:pt x="35" y="0"/>
                  </a:lnTo>
                  <a:cubicBezTo>
                    <a:pt x="27" y="27"/>
                    <a:pt x="18" y="35"/>
                    <a:pt x="0" y="44"/>
                  </a:cubicBezTo>
                  <a:cubicBezTo>
                    <a:pt x="7" y="44"/>
                    <a:pt x="20" y="44"/>
                    <a:pt x="20" y="53"/>
                  </a:cubicBezTo>
                  <a:lnTo>
                    <a:pt x="20" y="53"/>
                  </a:lnTo>
                  <a:lnTo>
                    <a:pt x="35" y="0"/>
                  </a:lnTo>
                  <a:close/>
                  <a:moveTo>
                    <a:pt x="20" y="53"/>
                  </a:moveTo>
                  <a:lnTo>
                    <a:pt x="18" y="62"/>
                  </a:lnTo>
                  <a:cubicBezTo>
                    <a:pt x="19" y="58"/>
                    <a:pt x="20" y="56"/>
                    <a:pt x="20" y="5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6" name="Google Shape;7316;p29"/>
            <p:cNvSpPr/>
            <p:nvPr/>
          </p:nvSpPr>
          <p:spPr>
            <a:xfrm>
              <a:off x="3162380" y="3199791"/>
              <a:ext cx="530" cy="450"/>
            </a:xfrm>
            <a:custGeom>
              <a:avLst/>
              <a:gdLst/>
              <a:ahLst/>
              <a:cxnLst/>
              <a:rect l="l" t="t" r="r" b="b"/>
              <a:pathLst>
                <a:path w="41" h="42" extrusionOk="0">
                  <a:moveTo>
                    <a:pt x="31" y="1"/>
                  </a:moveTo>
                  <a:cubicBezTo>
                    <a:pt x="29" y="1"/>
                    <a:pt x="25" y="3"/>
                    <a:pt x="19" y="7"/>
                  </a:cubicBezTo>
                  <a:cubicBezTo>
                    <a:pt x="19" y="15"/>
                    <a:pt x="10" y="24"/>
                    <a:pt x="1" y="33"/>
                  </a:cubicBezTo>
                  <a:lnTo>
                    <a:pt x="19" y="42"/>
                  </a:lnTo>
                  <a:cubicBezTo>
                    <a:pt x="32" y="21"/>
                    <a:pt x="41" y="1"/>
                    <a:pt x="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7" name="Google Shape;7317;p29"/>
            <p:cNvSpPr/>
            <p:nvPr/>
          </p:nvSpPr>
          <p:spPr>
            <a:xfrm>
              <a:off x="3166267" y="3196714"/>
              <a:ext cx="801" cy="772"/>
            </a:xfrm>
            <a:custGeom>
              <a:avLst/>
              <a:gdLst/>
              <a:ahLst/>
              <a:cxnLst/>
              <a:rect l="l" t="t" r="r" b="b"/>
              <a:pathLst>
                <a:path w="62" h="72" extrusionOk="0">
                  <a:moveTo>
                    <a:pt x="54" y="1"/>
                  </a:moveTo>
                  <a:cubicBezTo>
                    <a:pt x="33" y="1"/>
                    <a:pt x="24" y="32"/>
                    <a:pt x="0" y="64"/>
                  </a:cubicBezTo>
                  <a:lnTo>
                    <a:pt x="9" y="64"/>
                  </a:lnTo>
                  <a:cubicBezTo>
                    <a:pt x="14" y="70"/>
                    <a:pt x="19" y="72"/>
                    <a:pt x="23" y="72"/>
                  </a:cubicBezTo>
                  <a:cubicBezTo>
                    <a:pt x="39" y="72"/>
                    <a:pt x="48" y="37"/>
                    <a:pt x="62" y="2"/>
                  </a:cubicBezTo>
                  <a:cubicBezTo>
                    <a:pt x="59" y="1"/>
                    <a:pt x="57" y="1"/>
                    <a:pt x="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8" name="Google Shape;7318;p29"/>
            <p:cNvSpPr/>
            <p:nvPr/>
          </p:nvSpPr>
          <p:spPr>
            <a:xfrm>
              <a:off x="3165918" y="3197486"/>
              <a:ext cx="362" cy="407"/>
            </a:xfrm>
            <a:custGeom>
              <a:avLst/>
              <a:gdLst/>
              <a:ahLst/>
              <a:cxnLst/>
              <a:rect l="l" t="t" r="r" b="b"/>
              <a:pathLst>
                <a:path w="28" h="38" extrusionOk="0">
                  <a:moveTo>
                    <a:pt x="27" y="1"/>
                  </a:moveTo>
                  <a:lnTo>
                    <a:pt x="27" y="1"/>
                  </a:lnTo>
                  <a:cubicBezTo>
                    <a:pt x="18" y="10"/>
                    <a:pt x="9" y="27"/>
                    <a:pt x="1" y="36"/>
                  </a:cubicBezTo>
                  <a:cubicBezTo>
                    <a:pt x="2" y="37"/>
                    <a:pt x="3" y="38"/>
                    <a:pt x="4" y="38"/>
                  </a:cubicBezTo>
                  <a:cubicBezTo>
                    <a:pt x="12" y="38"/>
                    <a:pt x="19" y="16"/>
                    <a:pt x="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9" name="Google Shape;7319;p29"/>
            <p:cNvSpPr/>
            <p:nvPr/>
          </p:nvSpPr>
          <p:spPr>
            <a:xfrm>
              <a:off x="3170141" y="3192757"/>
              <a:ext cx="607" cy="793"/>
            </a:xfrm>
            <a:custGeom>
              <a:avLst/>
              <a:gdLst/>
              <a:ahLst/>
              <a:cxnLst/>
              <a:rect l="l" t="t" r="r" b="b"/>
              <a:pathLst>
                <a:path w="47" h="74" extrusionOk="0">
                  <a:moveTo>
                    <a:pt x="34" y="0"/>
                  </a:moveTo>
                  <a:cubicBezTo>
                    <a:pt x="30" y="0"/>
                    <a:pt x="24" y="10"/>
                    <a:pt x="18" y="36"/>
                  </a:cubicBezTo>
                  <a:cubicBezTo>
                    <a:pt x="0" y="53"/>
                    <a:pt x="44" y="62"/>
                    <a:pt x="27" y="71"/>
                  </a:cubicBezTo>
                  <a:cubicBezTo>
                    <a:pt x="29" y="73"/>
                    <a:pt x="31" y="74"/>
                    <a:pt x="32" y="74"/>
                  </a:cubicBezTo>
                  <a:cubicBezTo>
                    <a:pt x="47" y="74"/>
                    <a:pt x="45" y="0"/>
                    <a:pt x="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0" name="Google Shape;7320;p29"/>
            <p:cNvSpPr/>
            <p:nvPr/>
          </p:nvSpPr>
          <p:spPr>
            <a:xfrm>
              <a:off x="3165802" y="3196264"/>
              <a:ext cx="478" cy="386"/>
            </a:xfrm>
            <a:custGeom>
              <a:avLst/>
              <a:gdLst/>
              <a:ahLst/>
              <a:cxnLst/>
              <a:rect l="l" t="t" r="r" b="b"/>
              <a:pathLst>
                <a:path w="37" h="36" extrusionOk="0">
                  <a:moveTo>
                    <a:pt x="27" y="0"/>
                  </a:moveTo>
                  <a:lnTo>
                    <a:pt x="1" y="27"/>
                  </a:lnTo>
                  <a:lnTo>
                    <a:pt x="36" y="35"/>
                  </a:lnTo>
                  <a:lnTo>
                    <a:pt x="2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1" name="Google Shape;7321;p29"/>
            <p:cNvSpPr/>
            <p:nvPr/>
          </p:nvSpPr>
          <p:spPr>
            <a:xfrm>
              <a:off x="3167636" y="3193797"/>
              <a:ext cx="568" cy="772"/>
            </a:xfrm>
            <a:custGeom>
              <a:avLst/>
              <a:gdLst/>
              <a:ahLst/>
              <a:cxnLst/>
              <a:rect l="l" t="t" r="r" b="b"/>
              <a:pathLst>
                <a:path w="44" h="72" extrusionOk="0">
                  <a:moveTo>
                    <a:pt x="35" y="0"/>
                  </a:moveTo>
                  <a:lnTo>
                    <a:pt x="0" y="53"/>
                  </a:lnTo>
                  <a:cubicBezTo>
                    <a:pt x="6" y="53"/>
                    <a:pt x="8" y="57"/>
                    <a:pt x="6" y="62"/>
                  </a:cubicBezTo>
                  <a:lnTo>
                    <a:pt x="6" y="62"/>
                  </a:lnTo>
                  <a:cubicBezTo>
                    <a:pt x="23" y="35"/>
                    <a:pt x="43" y="0"/>
                    <a:pt x="35" y="0"/>
                  </a:cubicBezTo>
                  <a:close/>
                  <a:moveTo>
                    <a:pt x="6" y="62"/>
                  </a:moveTo>
                  <a:lnTo>
                    <a:pt x="6" y="62"/>
                  </a:lnTo>
                  <a:cubicBezTo>
                    <a:pt x="4" y="65"/>
                    <a:pt x="2" y="68"/>
                    <a:pt x="0" y="71"/>
                  </a:cubicBezTo>
                  <a:cubicBezTo>
                    <a:pt x="3" y="68"/>
                    <a:pt x="5" y="64"/>
                    <a:pt x="6" y="6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2" name="Google Shape;7322;p29"/>
            <p:cNvSpPr/>
            <p:nvPr/>
          </p:nvSpPr>
          <p:spPr>
            <a:xfrm>
              <a:off x="3167403" y="3194559"/>
              <a:ext cx="245" cy="579"/>
            </a:xfrm>
            <a:custGeom>
              <a:avLst/>
              <a:gdLst/>
              <a:ahLst/>
              <a:cxnLst/>
              <a:rect l="l" t="t" r="r" b="b"/>
              <a:pathLst>
                <a:path w="19" h="54" extrusionOk="0">
                  <a:moveTo>
                    <a:pt x="18" y="0"/>
                  </a:moveTo>
                  <a:lnTo>
                    <a:pt x="18" y="0"/>
                  </a:lnTo>
                  <a:cubicBezTo>
                    <a:pt x="9" y="18"/>
                    <a:pt x="0" y="35"/>
                    <a:pt x="0" y="53"/>
                  </a:cubicBezTo>
                  <a:cubicBezTo>
                    <a:pt x="9" y="44"/>
                    <a:pt x="18" y="18"/>
                    <a:pt x="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3" name="Google Shape;7323;p29"/>
            <p:cNvSpPr/>
            <p:nvPr/>
          </p:nvSpPr>
          <p:spPr>
            <a:xfrm>
              <a:off x="3166267" y="3195213"/>
              <a:ext cx="581" cy="493"/>
            </a:xfrm>
            <a:custGeom>
              <a:avLst/>
              <a:gdLst/>
              <a:ahLst/>
              <a:cxnLst/>
              <a:rect l="l" t="t" r="r" b="b"/>
              <a:pathLst>
                <a:path w="45" h="46" extrusionOk="0">
                  <a:moveTo>
                    <a:pt x="44" y="1"/>
                  </a:moveTo>
                  <a:lnTo>
                    <a:pt x="0" y="45"/>
                  </a:lnTo>
                  <a:lnTo>
                    <a:pt x="18" y="36"/>
                  </a:lnTo>
                  <a:lnTo>
                    <a:pt x="4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4" name="Google Shape;7324;p29"/>
            <p:cNvSpPr/>
            <p:nvPr/>
          </p:nvSpPr>
          <p:spPr>
            <a:xfrm>
              <a:off x="3170825" y="3186195"/>
              <a:ext cx="232" cy="815"/>
            </a:xfrm>
            <a:custGeom>
              <a:avLst/>
              <a:gdLst/>
              <a:ahLst/>
              <a:cxnLst/>
              <a:rect l="l" t="t" r="r" b="b"/>
              <a:pathLst>
                <a:path w="18" h="76" extrusionOk="0">
                  <a:moveTo>
                    <a:pt x="13" y="1"/>
                  </a:moveTo>
                  <a:cubicBezTo>
                    <a:pt x="6" y="1"/>
                    <a:pt x="0" y="17"/>
                    <a:pt x="0" y="38"/>
                  </a:cubicBezTo>
                  <a:cubicBezTo>
                    <a:pt x="0" y="54"/>
                    <a:pt x="0" y="75"/>
                    <a:pt x="12" y="75"/>
                  </a:cubicBezTo>
                  <a:cubicBezTo>
                    <a:pt x="13" y="75"/>
                    <a:pt x="16" y="75"/>
                    <a:pt x="18" y="74"/>
                  </a:cubicBezTo>
                  <a:lnTo>
                    <a:pt x="18" y="3"/>
                  </a:lnTo>
                  <a:cubicBezTo>
                    <a:pt x="16" y="1"/>
                    <a:pt x="15" y="1"/>
                    <a:pt x="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5" name="Google Shape;7325;p29"/>
            <p:cNvSpPr/>
            <p:nvPr/>
          </p:nvSpPr>
          <p:spPr>
            <a:xfrm>
              <a:off x="3169108" y="3188489"/>
              <a:ext cx="581" cy="397"/>
            </a:xfrm>
            <a:custGeom>
              <a:avLst/>
              <a:gdLst/>
              <a:ahLst/>
              <a:cxnLst/>
              <a:rect l="l" t="t" r="r" b="b"/>
              <a:pathLst>
                <a:path w="45" h="37" extrusionOk="0">
                  <a:moveTo>
                    <a:pt x="1" y="1"/>
                  </a:moveTo>
                  <a:lnTo>
                    <a:pt x="10" y="36"/>
                  </a:lnTo>
                  <a:cubicBezTo>
                    <a:pt x="27" y="27"/>
                    <a:pt x="27" y="27"/>
                    <a:pt x="45" y="19"/>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6" name="Google Shape;7326;p29"/>
            <p:cNvSpPr/>
            <p:nvPr/>
          </p:nvSpPr>
          <p:spPr>
            <a:xfrm>
              <a:off x="3169340" y="3186302"/>
              <a:ext cx="465" cy="826"/>
            </a:xfrm>
            <a:custGeom>
              <a:avLst/>
              <a:gdLst/>
              <a:ahLst/>
              <a:cxnLst/>
              <a:rect l="l" t="t" r="r" b="b"/>
              <a:pathLst>
                <a:path w="36" h="77" extrusionOk="0">
                  <a:moveTo>
                    <a:pt x="13" y="0"/>
                  </a:moveTo>
                  <a:cubicBezTo>
                    <a:pt x="10" y="0"/>
                    <a:pt x="6" y="10"/>
                    <a:pt x="0" y="37"/>
                  </a:cubicBezTo>
                  <a:cubicBezTo>
                    <a:pt x="13" y="43"/>
                    <a:pt x="12" y="76"/>
                    <a:pt x="20" y="76"/>
                  </a:cubicBezTo>
                  <a:cubicBezTo>
                    <a:pt x="23" y="76"/>
                    <a:pt x="28" y="70"/>
                    <a:pt x="36" y="55"/>
                  </a:cubicBezTo>
                  <a:cubicBezTo>
                    <a:pt x="24" y="49"/>
                    <a:pt x="20" y="0"/>
                    <a:pt x="1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7" name="Google Shape;7327;p29"/>
            <p:cNvSpPr/>
            <p:nvPr/>
          </p:nvSpPr>
          <p:spPr>
            <a:xfrm>
              <a:off x="3170257" y="3176190"/>
              <a:ext cx="917" cy="97"/>
            </a:xfrm>
            <a:custGeom>
              <a:avLst/>
              <a:gdLst/>
              <a:ahLst/>
              <a:cxnLst/>
              <a:rect l="l" t="t" r="r" b="b"/>
              <a:pathLst>
                <a:path w="71" h="9" extrusionOk="0">
                  <a:moveTo>
                    <a:pt x="0" y="0"/>
                  </a:moveTo>
                  <a:lnTo>
                    <a:pt x="9" y="9"/>
                  </a:lnTo>
                  <a:lnTo>
                    <a:pt x="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8" name="Google Shape;7328;p29"/>
            <p:cNvSpPr/>
            <p:nvPr/>
          </p:nvSpPr>
          <p:spPr>
            <a:xfrm>
              <a:off x="3164097" y="3168030"/>
              <a:ext cx="969" cy="890"/>
            </a:xfrm>
            <a:custGeom>
              <a:avLst/>
              <a:gdLst/>
              <a:ahLst/>
              <a:cxnLst/>
              <a:rect l="l" t="t" r="r" b="b"/>
              <a:pathLst>
                <a:path w="75" h="83" extrusionOk="0">
                  <a:moveTo>
                    <a:pt x="23" y="0"/>
                  </a:moveTo>
                  <a:cubicBezTo>
                    <a:pt x="17" y="0"/>
                    <a:pt x="10" y="6"/>
                    <a:pt x="0" y="19"/>
                  </a:cubicBezTo>
                  <a:cubicBezTo>
                    <a:pt x="11" y="52"/>
                    <a:pt x="20" y="58"/>
                    <a:pt x="29" y="58"/>
                  </a:cubicBezTo>
                  <a:cubicBezTo>
                    <a:pt x="34" y="58"/>
                    <a:pt x="39" y="55"/>
                    <a:pt x="43" y="55"/>
                  </a:cubicBezTo>
                  <a:cubicBezTo>
                    <a:pt x="50" y="55"/>
                    <a:pt x="56" y="60"/>
                    <a:pt x="62" y="81"/>
                  </a:cubicBezTo>
                  <a:cubicBezTo>
                    <a:pt x="63" y="82"/>
                    <a:pt x="64" y="82"/>
                    <a:pt x="65" y="82"/>
                  </a:cubicBezTo>
                  <a:cubicBezTo>
                    <a:pt x="75" y="82"/>
                    <a:pt x="50" y="36"/>
                    <a:pt x="66" y="36"/>
                  </a:cubicBezTo>
                  <a:cubicBezTo>
                    <a:pt x="68" y="36"/>
                    <a:pt x="69" y="36"/>
                    <a:pt x="71" y="37"/>
                  </a:cubicBezTo>
                  <a:cubicBezTo>
                    <a:pt x="44" y="15"/>
                    <a:pt x="33" y="0"/>
                    <a:pt x="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9" name="Google Shape;7329;p29"/>
            <p:cNvSpPr/>
            <p:nvPr/>
          </p:nvSpPr>
          <p:spPr>
            <a:xfrm>
              <a:off x="3165001" y="3168426"/>
              <a:ext cx="245" cy="193"/>
            </a:xfrm>
            <a:custGeom>
              <a:avLst/>
              <a:gdLst/>
              <a:ahLst/>
              <a:cxnLst/>
              <a:rect l="l" t="t" r="r" b="b"/>
              <a:pathLst>
                <a:path w="19" h="18" extrusionOk="0">
                  <a:moveTo>
                    <a:pt x="1" y="0"/>
                  </a:moveTo>
                  <a:cubicBezTo>
                    <a:pt x="1" y="9"/>
                    <a:pt x="10" y="9"/>
                    <a:pt x="19" y="18"/>
                  </a:cubicBezTo>
                  <a:cubicBezTo>
                    <a:pt x="10" y="9"/>
                    <a:pt x="1" y="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0" name="Google Shape;7330;p29"/>
            <p:cNvSpPr/>
            <p:nvPr/>
          </p:nvSpPr>
          <p:spPr>
            <a:xfrm>
              <a:off x="3137185" y="3210086"/>
              <a:ext cx="697" cy="193"/>
            </a:xfrm>
            <a:custGeom>
              <a:avLst/>
              <a:gdLst/>
              <a:ahLst/>
              <a:cxnLst/>
              <a:rect l="l" t="t" r="r" b="b"/>
              <a:pathLst>
                <a:path w="54" h="18" extrusionOk="0">
                  <a:moveTo>
                    <a:pt x="0" y="0"/>
                  </a:moveTo>
                  <a:lnTo>
                    <a:pt x="53" y="18"/>
                  </a:lnTo>
                  <a:lnTo>
                    <a:pt x="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1" name="Google Shape;7331;p29"/>
            <p:cNvSpPr/>
            <p:nvPr/>
          </p:nvSpPr>
          <p:spPr>
            <a:xfrm>
              <a:off x="3138554" y="3209614"/>
              <a:ext cx="581" cy="483"/>
            </a:xfrm>
            <a:custGeom>
              <a:avLst/>
              <a:gdLst/>
              <a:ahLst/>
              <a:cxnLst/>
              <a:rect l="l" t="t" r="r" b="b"/>
              <a:pathLst>
                <a:path w="45" h="45" extrusionOk="0">
                  <a:moveTo>
                    <a:pt x="0" y="0"/>
                  </a:moveTo>
                  <a:lnTo>
                    <a:pt x="9" y="44"/>
                  </a:lnTo>
                  <a:lnTo>
                    <a:pt x="45" y="9"/>
                  </a:lnTo>
                  <a:cubicBezTo>
                    <a:pt x="36" y="9"/>
                    <a:pt x="27" y="11"/>
                    <a:pt x="19" y="11"/>
                  </a:cubicBezTo>
                  <a:cubicBezTo>
                    <a:pt x="11" y="11"/>
                    <a:pt x="5" y="9"/>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2" name="Google Shape;7332;p29"/>
            <p:cNvSpPr/>
            <p:nvPr/>
          </p:nvSpPr>
          <p:spPr>
            <a:xfrm>
              <a:off x="3130573" y="3158315"/>
              <a:ext cx="581" cy="172"/>
            </a:xfrm>
            <a:custGeom>
              <a:avLst/>
              <a:gdLst/>
              <a:ahLst/>
              <a:cxnLst/>
              <a:rect l="l" t="t" r="r" b="b"/>
              <a:pathLst>
                <a:path w="45" h="16" extrusionOk="0">
                  <a:moveTo>
                    <a:pt x="26" y="0"/>
                  </a:moveTo>
                  <a:cubicBezTo>
                    <a:pt x="18" y="0"/>
                    <a:pt x="9" y="3"/>
                    <a:pt x="0" y="7"/>
                  </a:cubicBezTo>
                  <a:lnTo>
                    <a:pt x="45" y="16"/>
                  </a:lnTo>
                  <a:lnTo>
                    <a:pt x="45" y="7"/>
                  </a:lnTo>
                  <a:cubicBezTo>
                    <a:pt x="40" y="3"/>
                    <a:pt x="33" y="0"/>
                    <a:pt x="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3" name="Google Shape;7333;p29"/>
            <p:cNvSpPr/>
            <p:nvPr/>
          </p:nvSpPr>
          <p:spPr>
            <a:xfrm>
              <a:off x="3123044" y="3160749"/>
              <a:ext cx="465" cy="300"/>
            </a:xfrm>
            <a:custGeom>
              <a:avLst/>
              <a:gdLst/>
              <a:ahLst/>
              <a:cxnLst/>
              <a:rect l="l" t="t" r="r" b="b"/>
              <a:pathLst>
                <a:path w="36" h="28" extrusionOk="0">
                  <a:moveTo>
                    <a:pt x="1" y="1"/>
                  </a:moveTo>
                  <a:lnTo>
                    <a:pt x="27" y="27"/>
                  </a:lnTo>
                  <a:lnTo>
                    <a:pt x="36" y="19"/>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4" name="Google Shape;7334;p29"/>
            <p:cNvSpPr/>
            <p:nvPr/>
          </p:nvSpPr>
          <p:spPr>
            <a:xfrm>
              <a:off x="3117956" y="3164448"/>
              <a:ext cx="994" cy="579"/>
            </a:xfrm>
            <a:custGeom>
              <a:avLst/>
              <a:gdLst/>
              <a:ahLst/>
              <a:cxnLst/>
              <a:rect l="l" t="t" r="r" b="b"/>
              <a:pathLst>
                <a:path w="77" h="54" extrusionOk="0">
                  <a:moveTo>
                    <a:pt x="77" y="0"/>
                  </a:moveTo>
                  <a:lnTo>
                    <a:pt x="77" y="0"/>
                  </a:lnTo>
                  <a:cubicBezTo>
                    <a:pt x="74" y="3"/>
                    <a:pt x="71" y="6"/>
                    <a:pt x="68" y="10"/>
                  </a:cubicBezTo>
                  <a:lnTo>
                    <a:pt x="68" y="10"/>
                  </a:lnTo>
                  <a:cubicBezTo>
                    <a:pt x="71" y="7"/>
                    <a:pt x="74" y="4"/>
                    <a:pt x="77" y="0"/>
                  </a:cubicBezTo>
                  <a:close/>
                  <a:moveTo>
                    <a:pt x="68" y="10"/>
                  </a:moveTo>
                  <a:cubicBezTo>
                    <a:pt x="41" y="34"/>
                    <a:pt x="1" y="29"/>
                    <a:pt x="33" y="53"/>
                  </a:cubicBezTo>
                  <a:cubicBezTo>
                    <a:pt x="47" y="39"/>
                    <a:pt x="56" y="24"/>
                    <a:pt x="68" y="1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35" name="Google Shape;7335;p29"/>
          <p:cNvGrpSpPr/>
          <p:nvPr/>
        </p:nvGrpSpPr>
        <p:grpSpPr>
          <a:xfrm>
            <a:off x="5771425" y="-359750"/>
            <a:ext cx="3795362" cy="4174020"/>
            <a:chOff x="5771425" y="-359750"/>
            <a:chExt cx="3795362" cy="4174020"/>
          </a:xfrm>
        </p:grpSpPr>
        <p:sp>
          <p:nvSpPr>
            <p:cNvPr id="7336" name="Google Shape;7336;p29"/>
            <p:cNvSpPr/>
            <p:nvPr/>
          </p:nvSpPr>
          <p:spPr>
            <a:xfrm>
              <a:off x="5920851" y="-154194"/>
              <a:ext cx="3404231" cy="3780725"/>
            </a:xfrm>
            <a:custGeom>
              <a:avLst/>
              <a:gdLst/>
              <a:ahLst/>
              <a:cxnLst/>
              <a:rect l="l" t="t" r="r" b="b"/>
              <a:pathLst>
                <a:path w="26746" h="29704" extrusionOk="0">
                  <a:moveTo>
                    <a:pt x="310" y="1"/>
                  </a:moveTo>
                  <a:lnTo>
                    <a:pt x="310" y="1"/>
                  </a:lnTo>
                  <a:cubicBezTo>
                    <a:pt x="0" y="1555"/>
                    <a:pt x="830" y="3135"/>
                    <a:pt x="1943" y="4257"/>
                  </a:cubicBezTo>
                  <a:cubicBezTo>
                    <a:pt x="3056" y="5387"/>
                    <a:pt x="4433" y="6199"/>
                    <a:pt x="5643" y="7224"/>
                  </a:cubicBezTo>
                  <a:cubicBezTo>
                    <a:pt x="6579" y="8018"/>
                    <a:pt x="7400" y="8937"/>
                    <a:pt x="8212" y="9846"/>
                  </a:cubicBezTo>
                  <a:cubicBezTo>
                    <a:pt x="8768" y="10473"/>
                    <a:pt x="9334" y="11109"/>
                    <a:pt x="9651" y="11886"/>
                  </a:cubicBezTo>
                  <a:cubicBezTo>
                    <a:pt x="10102" y="12998"/>
                    <a:pt x="9969" y="14252"/>
                    <a:pt x="9969" y="15453"/>
                  </a:cubicBezTo>
                  <a:cubicBezTo>
                    <a:pt x="9969" y="16654"/>
                    <a:pt x="10172" y="17969"/>
                    <a:pt x="11082" y="18755"/>
                  </a:cubicBezTo>
                  <a:cubicBezTo>
                    <a:pt x="11576" y="19188"/>
                    <a:pt x="12212" y="19400"/>
                    <a:pt x="12830" y="19603"/>
                  </a:cubicBezTo>
                  <a:cubicBezTo>
                    <a:pt x="14870" y="20265"/>
                    <a:pt x="16910" y="20927"/>
                    <a:pt x="18949" y="21598"/>
                  </a:cubicBezTo>
                  <a:cubicBezTo>
                    <a:pt x="19135" y="21660"/>
                    <a:pt x="19338" y="21731"/>
                    <a:pt x="19479" y="21872"/>
                  </a:cubicBezTo>
                  <a:cubicBezTo>
                    <a:pt x="19673" y="22058"/>
                    <a:pt x="19726" y="22349"/>
                    <a:pt x="19779" y="22623"/>
                  </a:cubicBezTo>
                  <a:cubicBezTo>
                    <a:pt x="20106" y="24442"/>
                    <a:pt x="20653" y="26287"/>
                    <a:pt x="21828" y="27709"/>
                  </a:cubicBezTo>
                  <a:cubicBezTo>
                    <a:pt x="22799" y="28876"/>
                    <a:pt x="24282" y="29704"/>
                    <a:pt x="25774" y="29704"/>
                  </a:cubicBezTo>
                  <a:cubicBezTo>
                    <a:pt x="26099" y="29704"/>
                    <a:pt x="26425" y="29664"/>
                    <a:pt x="26746" y="29581"/>
                  </a:cubicBezTo>
                  <a:lnTo>
                    <a:pt x="26622" y="142"/>
                  </a:lnTo>
                  <a:lnTo>
                    <a:pt x="3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7" name="Google Shape;7337;p29"/>
            <p:cNvSpPr/>
            <p:nvPr/>
          </p:nvSpPr>
          <p:spPr>
            <a:xfrm>
              <a:off x="5771425" y="-359750"/>
              <a:ext cx="3795362" cy="4174020"/>
            </a:xfrm>
            <a:custGeom>
              <a:avLst/>
              <a:gdLst/>
              <a:ahLst/>
              <a:cxnLst/>
              <a:rect l="l" t="t" r="r" b="b"/>
              <a:pathLst>
                <a:path w="29819" h="32794" extrusionOk="0">
                  <a:moveTo>
                    <a:pt x="13633" y="2861"/>
                  </a:moveTo>
                  <a:cubicBezTo>
                    <a:pt x="13633" y="2914"/>
                    <a:pt x="13510" y="2896"/>
                    <a:pt x="13536" y="2967"/>
                  </a:cubicBezTo>
                  <a:lnTo>
                    <a:pt x="13404" y="2967"/>
                  </a:lnTo>
                  <a:cubicBezTo>
                    <a:pt x="13386" y="2923"/>
                    <a:pt x="13580" y="2905"/>
                    <a:pt x="13457" y="2887"/>
                  </a:cubicBezTo>
                  <a:cubicBezTo>
                    <a:pt x="13466" y="2852"/>
                    <a:pt x="13563" y="2870"/>
                    <a:pt x="13633" y="2861"/>
                  </a:cubicBezTo>
                  <a:close/>
                  <a:moveTo>
                    <a:pt x="14216" y="2684"/>
                  </a:moveTo>
                  <a:cubicBezTo>
                    <a:pt x="14207" y="2720"/>
                    <a:pt x="14128" y="2702"/>
                    <a:pt x="14128" y="2737"/>
                  </a:cubicBezTo>
                  <a:cubicBezTo>
                    <a:pt x="14031" y="2764"/>
                    <a:pt x="14066" y="2693"/>
                    <a:pt x="14039" y="2684"/>
                  </a:cubicBezTo>
                  <a:cubicBezTo>
                    <a:pt x="13969" y="2667"/>
                    <a:pt x="13775" y="2728"/>
                    <a:pt x="13819" y="2631"/>
                  </a:cubicBezTo>
                  <a:cubicBezTo>
                    <a:pt x="14004" y="2614"/>
                    <a:pt x="14119" y="2649"/>
                    <a:pt x="14216" y="2684"/>
                  </a:cubicBezTo>
                  <a:close/>
                  <a:moveTo>
                    <a:pt x="13633" y="2914"/>
                  </a:moveTo>
                  <a:lnTo>
                    <a:pt x="13854" y="2914"/>
                  </a:lnTo>
                  <a:cubicBezTo>
                    <a:pt x="13854" y="3002"/>
                    <a:pt x="13589" y="3029"/>
                    <a:pt x="13633" y="2914"/>
                  </a:cubicBezTo>
                  <a:close/>
                  <a:moveTo>
                    <a:pt x="16123" y="2561"/>
                  </a:moveTo>
                  <a:cubicBezTo>
                    <a:pt x="16017" y="2596"/>
                    <a:pt x="16044" y="2614"/>
                    <a:pt x="15903" y="2578"/>
                  </a:cubicBezTo>
                  <a:cubicBezTo>
                    <a:pt x="15823" y="2578"/>
                    <a:pt x="15876" y="2667"/>
                    <a:pt x="15814" y="2684"/>
                  </a:cubicBezTo>
                  <a:lnTo>
                    <a:pt x="15364" y="2675"/>
                  </a:lnTo>
                  <a:cubicBezTo>
                    <a:pt x="15232" y="2658"/>
                    <a:pt x="15443" y="2649"/>
                    <a:pt x="15505" y="2658"/>
                  </a:cubicBezTo>
                  <a:cubicBezTo>
                    <a:pt x="15488" y="2587"/>
                    <a:pt x="15346" y="2605"/>
                    <a:pt x="15373" y="2516"/>
                  </a:cubicBezTo>
                  <a:cubicBezTo>
                    <a:pt x="15293" y="2525"/>
                    <a:pt x="15346" y="2605"/>
                    <a:pt x="15284" y="2622"/>
                  </a:cubicBezTo>
                  <a:cubicBezTo>
                    <a:pt x="15020" y="2640"/>
                    <a:pt x="14993" y="2525"/>
                    <a:pt x="14887" y="2455"/>
                  </a:cubicBezTo>
                  <a:cubicBezTo>
                    <a:pt x="14755" y="2490"/>
                    <a:pt x="14613" y="2490"/>
                    <a:pt x="14534" y="2428"/>
                  </a:cubicBezTo>
                  <a:cubicBezTo>
                    <a:pt x="14737" y="2375"/>
                    <a:pt x="15037" y="2481"/>
                    <a:pt x="15240" y="2516"/>
                  </a:cubicBezTo>
                  <a:cubicBezTo>
                    <a:pt x="15214" y="2490"/>
                    <a:pt x="15143" y="2490"/>
                    <a:pt x="15152" y="2437"/>
                  </a:cubicBezTo>
                  <a:cubicBezTo>
                    <a:pt x="15320" y="2446"/>
                    <a:pt x="15505" y="2446"/>
                    <a:pt x="15505" y="2552"/>
                  </a:cubicBezTo>
                  <a:cubicBezTo>
                    <a:pt x="15752" y="2614"/>
                    <a:pt x="15920" y="2464"/>
                    <a:pt x="16132" y="2481"/>
                  </a:cubicBezTo>
                  <a:cubicBezTo>
                    <a:pt x="16114" y="2481"/>
                    <a:pt x="16159" y="2561"/>
                    <a:pt x="16220" y="2534"/>
                  </a:cubicBezTo>
                  <a:cubicBezTo>
                    <a:pt x="16229" y="2455"/>
                    <a:pt x="16070" y="2481"/>
                    <a:pt x="16132" y="2375"/>
                  </a:cubicBezTo>
                  <a:cubicBezTo>
                    <a:pt x="16273" y="2428"/>
                    <a:pt x="16326" y="2349"/>
                    <a:pt x="16441" y="2349"/>
                  </a:cubicBezTo>
                  <a:cubicBezTo>
                    <a:pt x="16529" y="2349"/>
                    <a:pt x="16582" y="2411"/>
                    <a:pt x="16706" y="2384"/>
                  </a:cubicBezTo>
                  <a:cubicBezTo>
                    <a:pt x="16706" y="2411"/>
                    <a:pt x="16653" y="2402"/>
                    <a:pt x="16618" y="2411"/>
                  </a:cubicBezTo>
                  <a:cubicBezTo>
                    <a:pt x="16468" y="2472"/>
                    <a:pt x="16503" y="2658"/>
                    <a:pt x="16256" y="2667"/>
                  </a:cubicBezTo>
                  <a:cubicBezTo>
                    <a:pt x="16371" y="2640"/>
                    <a:pt x="16344" y="2525"/>
                    <a:pt x="16441" y="2481"/>
                  </a:cubicBezTo>
                  <a:cubicBezTo>
                    <a:pt x="16432" y="2455"/>
                    <a:pt x="16362" y="2464"/>
                    <a:pt x="16309" y="2455"/>
                  </a:cubicBezTo>
                  <a:cubicBezTo>
                    <a:pt x="16273" y="2516"/>
                    <a:pt x="16256" y="2534"/>
                    <a:pt x="16212" y="2640"/>
                  </a:cubicBezTo>
                  <a:cubicBezTo>
                    <a:pt x="16114" y="2649"/>
                    <a:pt x="16132" y="2596"/>
                    <a:pt x="16123" y="2561"/>
                  </a:cubicBezTo>
                  <a:close/>
                  <a:moveTo>
                    <a:pt x="14516" y="2905"/>
                  </a:moveTo>
                  <a:cubicBezTo>
                    <a:pt x="14543" y="2993"/>
                    <a:pt x="14357" y="2993"/>
                    <a:pt x="14296" y="2949"/>
                  </a:cubicBezTo>
                  <a:cubicBezTo>
                    <a:pt x="14304" y="2896"/>
                    <a:pt x="14410" y="2896"/>
                    <a:pt x="14516" y="2905"/>
                  </a:cubicBezTo>
                  <a:close/>
                  <a:moveTo>
                    <a:pt x="15496" y="2923"/>
                  </a:moveTo>
                  <a:lnTo>
                    <a:pt x="15408" y="2914"/>
                  </a:lnTo>
                  <a:cubicBezTo>
                    <a:pt x="15267" y="2940"/>
                    <a:pt x="15267" y="2870"/>
                    <a:pt x="15187" y="2861"/>
                  </a:cubicBezTo>
                  <a:cubicBezTo>
                    <a:pt x="14799" y="2834"/>
                    <a:pt x="15249" y="2852"/>
                    <a:pt x="15320" y="2808"/>
                  </a:cubicBezTo>
                  <a:cubicBezTo>
                    <a:pt x="15373" y="2852"/>
                    <a:pt x="15505" y="2843"/>
                    <a:pt x="15496" y="2923"/>
                  </a:cubicBezTo>
                  <a:close/>
                  <a:moveTo>
                    <a:pt x="14825" y="2958"/>
                  </a:moveTo>
                  <a:cubicBezTo>
                    <a:pt x="14737" y="2976"/>
                    <a:pt x="14711" y="2940"/>
                    <a:pt x="14649" y="2931"/>
                  </a:cubicBezTo>
                  <a:cubicBezTo>
                    <a:pt x="14702" y="2887"/>
                    <a:pt x="14887" y="2914"/>
                    <a:pt x="14834" y="2799"/>
                  </a:cubicBezTo>
                  <a:cubicBezTo>
                    <a:pt x="14931" y="2817"/>
                    <a:pt x="14861" y="2940"/>
                    <a:pt x="14825" y="2958"/>
                  </a:cubicBezTo>
                  <a:close/>
                  <a:moveTo>
                    <a:pt x="14304" y="2684"/>
                  </a:moveTo>
                  <a:cubicBezTo>
                    <a:pt x="14181" y="2675"/>
                    <a:pt x="14304" y="2605"/>
                    <a:pt x="14393" y="2631"/>
                  </a:cubicBezTo>
                  <a:cubicBezTo>
                    <a:pt x="14357" y="2569"/>
                    <a:pt x="14084" y="2640"/>
                    <a:pt x="14039" y="2578"/>
                  </a:cubicBezTo>
                  <a:cubicBezTo>
                    <a:pt x="14145" y="2525"/>
                    <a:pt x="14198" y="2596"/>
                    <a:pt x="14349" y="2552"/>
                  </a:cubicBezTo>
                  <a:cubicBezTo>
                    <a:pt x="14366" y="2622"/>
                    <a:pt x="14507" y="2605"/>
                    <a:pt x="14481" y="2693"/>
                  </a:cubicBezTo>
                  <a:cubicBezTo>
                    <a:pt x="14402" y="2711"/>
                    <a:pt x="14340" y="2614"/>
                    <a:pt x="14304" y="2684"/>
                  </a:cubicBezTo>
                  <a:close/>
                  <a:moveTo>
                    <a:pt x="13368" y="2728"/>
                  </a:moveTo>
                  <a:cubicBezTo>
                    <a:pt x="13324" y="2614"/>
                    <a:pt x="13739" y="2622"/>
                    <a:pt x="13686" y="2728"/>
                  </a:cubicBezTo>
                  <a:cubicBezTo>
                    <a:pt x="13554" y="2702"/>
                    <a:pt x="13501" y="2702"/>
                    <a:pt x="13368" y="2728"/>
                  </a:cubicBezTo>
                  <a:close/>
                  <a:moveTo>
                    <a:pt x="11258" y="13889"/>
                  </a:moveTo>
                  <a:cubicBezTo>
                    <a:pt x="11161" y="13863"/>
                    <a:pt x="11249" y="14039"/>
                    <a:pt x="11258" y="14128"/>
                  </a:cubicBezTo>
                  <a:cubicBezTo>
                    <a:pt x="11205" y="14101"/>
                    <a:pt x="11134" y="13933"/>
                    <a:pt x="11205" y="13898"/>
                  </a:cubicBezTo>
                  <a:cubicBezTo>
                    <a:pt x="11179" y="13819"/>
                    <a:pt x="11108" y="13889"/>
                    <a:pt x="11082" y="13836"/>
                  </a:cubicBezTo>
                  <a:cubicBezTo>
                    <a:pt x="11082" y="13774"/>
                    <a:pt x="11064" y="13713"/>
                    <a:pt x="11046" y="13651"/>
                  </a:cubicBezTo>
                  <a:cubicBezTo>
                    <a:pt x="11020" y="13589"/>
                    <a:pt x="10993" y="13536"/>
                    <a:pt x="10993" y="13474"/>
                  </a:cubicBezTo>
                  <a:cubicBezTo>
                    <a:pt x="10984" y="13457"/>
                    <a:pt x="11064" y="13465"/>
                    <a:pt x="11064" y="13448"/>
                  </a:cubicBezTo>
                  <a:cubicBezTo>
                    <a:pt x="11073" y="13412"/>
                    <a:pt x="10923" y="13148"/>
                    <a:pt x="11046" y="13253"/>
                  </a:cubicBezTo>
                  <a:cubicBezTo>
                    <a:pt x="11143" y="13421"/>
                    <a:pt x="11082" y="13465"/>
                    <a:pt x="11073" y="13545"/>
                  </a:cubicBezTo>
                  <a:cubicBezTo>
                    <a:pt x="11117" y="13660"/>
                    <a:pt x="11152" y="13757"/>
                    <a:pt x="11205" y="13801"/>
                  </a:cubicBezTo>
                  <a:cubicBezTo>
                    <a:pt x="11293" y="13713"/>
                    <a:pt x="11170" y="13651"/>
                    <a:pt x="11126" y="13527"/>
                  </a:cubicBezTo>
                  <a:cubicBezTo>
                    <a:pt x="11161" y="13439"/>
                    <a:pt x="11082" y="13227"/>
                    <a:pt x="10967" y="13015"/>
                  </a:cubicBezTo>
                  <a:cubicBezTo>
                    <a:pt x="10852" y="12803"/>
                    <a:pt x="10711" y="12600"/>
                    <a:pt x="10658" y="12441"/>
                  </a:cubicBezTo>
                  <a:cubicBezTo>
                    <a:pt x="10861" y="12715"/>
                    <a:pt x="11064" y="13059"/>
                    <a:pt x="11196" y="13439"/>
                  </a:cubicBezTo>
                  <a:cubicBezTo>
                    <a:pt x="11338" y="13819"/>
                    <a:pt x="11399" y="14207"/>
                    <a:pt x="11435" y="14525"/>
                  </a:cubicBezTo>
                  <a:cubicBezTo>
                    <a:pt x="11382" y="14472"/>
                    <a:pt x="11373" y="14340"/>
                    <a:pt x="11355" y="14207"/>
                  </a:cubicBezTo>
                  <a:cubicBezTo>
                    <a:pt x="11338" y="14075"/>
                    <a:pt x="11311" y="13933"/>
                    <a:pt x="11258" y="13889"/>
                  </a:cubicBezTo>
                  <a:close/>
                  <a:moveTo>
                    <a:pt x="11770" y="15364"/>
                  </a:moveTo>
                  <a:cubicBezTo>
                    <a:pt x="11894" y="15417"/>
                    <a:pt x="11814" y="15611"/>
                    <a:pt x="11859" y="15735"/>
                  </a:cubicBezTo>
                  <a:cubicBezTo>
                    <a:pt x="11876" y="15805"/>
                    <a:pt x="11876" y="15779"/>
                    <a:pt x="11850" y="15920"/>
                  </a:cubicBezTo>
                  <a:cubicBezTo>
                    <a:pt x="11753" y="15955"/>
                    <a:pt x="11735" y="15832"/>
                    <a:pt x="11744" y="15690"/>
                  </a:cubicBezTo>
                  <a:cubicBezTo>
                    <a:pt x="11753" y="15540"/>
                    <a:pt x="11779" y="15381"/>
                    <a:pt x="11770" y="15364"/>
                  </a:cubicBezTo>
                  <a:close/>
                  <a:moveTo>
                    <a:pt x="11841" y="14931"/>
                  </a:moveTo>
                  <a:cubicBezTo>
                    <a:pt x="11814" y="14896"/>
                    <a:pt x="11761" y="14861"/>
                    <a:pt x="11761" y="14931"/>
                  </a:cubicBezTo>
                  <a:cubicBezTo>
                    <a:pt x="11753" y="15037"/>
                    <a:pt x="11814" y="15046"/>
                    <a:pt x="11814" y="14984"/>
                  </a:cubicBezTo>
                  <a:cubicBezTo>
                    <a:pt x="11903" y="15064"/>
                    <a:pt x="11797" y="15214"/>
                    <a:pt x="11823" y="15364"/>
                  </a:cubicBezTo>
                  <a:lnTo>
                    <a:pt x="11770" y="15364"/>
                  </a:lnTo>
                  <a:cubicBezTo>
                    <a:pt x="11744" y="15002"/>
                    <a:pt x="11638" y="14657"/>
                    <a:pt x="11594" y="14366"/>
                  </a:cubicBezTo>
                  <a:cubicBezTo>
                    <a:pt x="11576" y="14207"/>
                    <a:pt x="11647" y="14172"/>
                    <a:pt x="11549" y="13978"/>
                  </a:cubicBezTo>
                  <a:cubicBezTo>
                    <a:pt x="11567" y="13907"/>
                    <a:pt x="11585" y="13951"/>
                    <a:pt x="11629" y="13960"/>
                  </a:cubicBezTo>
                  <a:cubicBezTo>
                    <a:pt x="11691" y="13898"/>
                    <a:pt x="11629" y="13695"/>
                    <a:pt x="11602" y="13545"/>
                  </a:cubicBezTo>
                  <a:cubicBezTo>
                    <a:pt x="11647" y="13501"/>
                    <a:pt x="11664" y="13616"/>
                    <a:pt x="11682" y="13713"/>
                  </a:cubicBezTo>
                  <a:cubicBezTo>
                    <a:pt x="11700" y="13810"/>
                    <a:pt x="11708" y="13898"/>
                    <a:pt x="11735" y="13836"/>
                  </a:cubicBezTo>
                  <a:cubicBezTo>
                    <a:pt x="11841" y="13916"/>
                    <a:pt x="11691" y="13995"/>
                    <a:pt x="11673" y="14057"/>
                  </a:cubicBezTo>
                  <a:cubicBezTo>
                    <a:pt x="11735" y="14172"/>
                    <a:pt x="11647" y="14181"/>
                    <a:pt x="11647" y="14207"/>
                  </a:cubicBezTo>
                  <a:cubicBezTo>
                    <a:pt x="11647" y="14260"/>
                    <a:pt x="11691" y="14357"/>
                    <a:pt x="11682" y="14401"/>
                  </a:cubicBezTo>
                  <a:cubicBezTo>
                    <a:pt x="11673" y="14428"/>
                    <a:pt x="11602" y="14419"/>
                    <a:pt x="11638" y="14507"/>
                  </a:cubicBezTo>
                  <a:cubicBezTo>
                    <a:pt x="11655" y="14560"/>
                    <a:pt x="11673" y="14525"/>
                    <a:pt x="11691" y="14498"/>
                  </a:cubicBezTo>
                  <a:cubicBezTo>
                    <a:pt x="11753" y="14437"/>
                    <a:pt x="11682" y="14401"/>
                    <a:pt x="11717" y="14251"/>
                  </a:cubicBezTo>
                  <a:cubicBezTo>
                    <a:pt x="11717" y="14242"/>
                    <a:pt x="11770" y="14313"/>
                    <a:pt x="11770" y="14295"/>
                  </a:cubicBezTo>
                  <a:cubicBezTo>
                    <a:pt x="11788" y="14207"/>
                    <a:pt x="11673" y="14013"/>
                    <a:pt x="11779" y="14039"/>
                  </a:cubicBezTo>
                  <a:cubicBezTo>
                    <a:pt x="11850" y="14446"/>
                    <a:pt x="11832" y="14649"/>
                    <a:pt x="11841" y="14931"/>
                  </a:cubicBezTo>
                  <a:close/>
                  <a:moveTo>
                    <a:pt x="11753" y="14834"/>
                  </a:moveTo>
                  <a:cubicBezTo>
                    <a:pt x="11761" y="14746"/>
                    <a:pt x="11823" y="14746"/>
                    <a:pt x="11779" y="14596"/>
                  </a:cubicBezTo>
                  <a:cubicBezTo>
                    <a:pt x="11700" y="14543"/>
                    <a:pt x="11691" y="14808"/>
                    <a:pt x="11753" y="14834"/>
                  </a:cubicBezTo>
                  <a:close/>
                  <a:moveTo>
                    <a:pt x="13951" y="2578"/>
                  </a:moveTo>
                  <a:cubicBezTo>
                    <a:pt x="13775" y="2578"/>
                    <a:pt x="13783" y="2472"/>
                    <a:pt x="13554" y="2490"/>
                  </a:cubicBezTo>
                  <a:cubicBezTo>
                    <a:pt x="13686" y="2411"/>
                    <a:pt x="13801" y="2411"/>
                    <a:pt x="13916" y="2499"/>
                  </a:cubicBezTo>
                  <a:cubicBezTo>
                    <a:pt x="14004" y="2428"/>
                    <a:pt x="14207" y="2384"/>
                    <a:pt x="14313" y="2472"/>
                  </a:cubicBezTo>
                  <a:cubicBezTo>
                    <a:pt x="14410" y="2534"/>
                    <a:pt x="14198" y="2455"/>
                    <a:pt x="14092" y="2472"/>
                  </a:cubicBezTo>
                  <a:cubicBezTo>
                    <a:pt x="13995" y="2481"/>
                    <a:pt x="13995" y="2543"/>
                    <a:pt x="13951" y="2578"/>
                  </a:cubicBezTo>
                  <a:close/>
                  <a:moveTo>
                    <a:pt x="11920" y="16282"/>
                  </a:moveTo>
                  <a:cubicBezTo>
                    <a:pt x="11938" y="16459"/>
                    <a:pt x="11788" y="16671"/>
                    <a:pt x="11788" y="16406"/>
                  </a:cubicBezTo>
                  <a:cubicBezTo>
                    <a:pt x="11876" y="16565"/>
                    <a:pt x="11832" y="16256"/>
                    <a:pt x="11920" y="16282"/>
                  </a:cubicBezTo>
                  <a:close/>
                  <a:moveTo>
                    <a:pt x="11744" y="15911"/>
                  </a:moveTo>
                  <a:lnTo>
                    <a:pt x="11744" y="16141"/>
                  </a:lnTo>
                  <a:cubicBezTo>
                    <a:pt x="11655" y="16203"/>
                    <a:pt x="11664" y="15841"/>
                    <a:pt x="11744" y="15911"/>
                  </a:cubicBezTo>
                  <a:close/>
                  <a:moveTo>
                    <a:pt x="13236" y="2887"/>
                  </a:moveTo>
                  <a:lnTo>
                    <a:pt x="13368" y="2887"/>
                  </a:lnTo>
                  <a:lnTo>
                    <a:pt x="13360" y="2993"/>
                  </a:lnTo>
                  <a:lnTo>
                    <a:pt x="13227" y="2993"/>
                  </a:lnTo>
                  <a:cubicBezTo>
                    <a:pt x="13307" y="2940"/>
                    <a:pt x="13227" y="2958"/>
                    <a:pt x="13236" y="2887"/>
                  </a:cubicBezTo>
                  <a:close/>
                  <a:moveTo>
                    <a:pt x="11629" y="13368"/>
                  </a:moveTo>
                  <a:cubicBezTo>
                    <a:pt x="11708" y="13386"/>
                    <a:pt x="11753" y="13589"/>
                    <a:pt x="11832" y="13589"/>
                  </a:cubicBezTo>
                  <a:cubicBezTo>
                    <a:pt x="11929" y="13960"/>
                    <a:pt x="12035" y="14401"/>
                    <a:pt x="12009" y="14675"/>
                  </a:cubicBezTo>
                  <a:cubicBezTo>
                    <a:pt x="11912" y="14384"/>
                    <a:pt x="11929" y="14004"/>
                    <a:pt x="11814" y="13704"/>
                  </a:cubicBezTo>
                  <a:cubicBezTo>
                    <a:pt x="11744" y="13554"/>
                    <a:pt x="11682" y="13518"/>
                    <a:pt x="11629" y="13368"/>
                  </a:cubicBezTo>
                  <a:close/>
                  <a:moveTo>
                    <a:pt x="3400" y="3638"/>
                  </a:moveTo>
                  <a:cubicBezTo>
                    <a:pt x="3585" y="3735"/>
                    <a:pt x="3532" y="3779"/>
                    <a:pt x="3559" y="3876"/>
                  </a:cubicBezTo>
                  <a:cubicBezTo>
                    <a:pt x="3453" y="3859"/>
                    <a:pt x="3514" y="3806"/>
                    <a:pt x="3488" y="3770"/>
                  </a:cubicBezTo>
                  <a:cubicBezTo>
                    <a:pt x="3461" y="3726"/>
                    <a:pt x="3400" y="3682"/>
                    <a:pt x="3400" y="3638"/>
                  </a:cubicBezTo>
                  <a:close/>
                  <a:moveTo>
                    <a:pt x="16609" y="2702"/>
                  </a:moveTo>
                  <a:cubicBezTo>
                    <a:pt x="16424" y="2702"/>
                    <a:pt x="16680" y="2808"/>
                    <a:pt x="16477" y="2799"/>
                  </a:cubicBezTo>
                  <a:cubicBezTo>
                    <a:pt x="16503" y="2826"/>
                    <a:pt x="16574" y="2834"/>
                    <a:pt x="16556" y="2879"/>
                  </a:cubicBezTo>
                  <a:cubicBezTo>
                    <a:pt x="16477" y="2905"/>
                    <a:pt x="16415" y="2861"/>
                    <a:pt x="16335" y="2852"/>
                  </a:cubicBezTo>
                  <a:cubicBezTo>
                    <a:pt x="16265" y="2843"/>
                    <a:pt x="16079" y="2879"/>
                    <a:pt x="16123" y="2799"/>
                  </a:cubicBezTo>
                  <a:cubicBezTo>
                    <a:pt x="16220" y="2790"/>
                    <a:pt x="16291" y="2799"/>
                    <a:pt x="16344" y="2826"/>
                  </a:cubicBezTo>
                  <a:cubicBezTo>
                    <a:pt x="16432" y="2826"/>
                    <a:pt x="16353" y="2737"/>
                    <a:pt x="16344" y="2746"/>
                  </a:cubicBezTo>
                  <a:cubicBezTo>
                    <a:pt x="16379" y="2693"/>
                    <a:pt x="16547" y="2746"/>
                    <a:pt x="16477" y="2640"/>
                  </a:cubicBezTo>
                  <a:cubicBezTo>
                    <a:pt x="16688" y="2711"/>
                    <a:pt x="16733" y="2587"/>
                    <a:pt x="16883" y="2649"/>
                  </a:cubicBezTo>
                  <a:cubicBezTo>
                    <a:pt x="16856" y="2667"/>
                    <a:pt x="16830" y="2693"/>
                    <a:pt x="16830" y="2728"/>
                  </a:cubicBezTo>
                  <a:cubicBezTo>
                    <a:pt x="16768" y="2711"/>
                    <a:pt x="16600" y="2755"/>
                    <a:pt x="16609" y="2702"/>
                  </a:cubicBezTo>
                  <a:close/>
                  <a:moveTo>
                    <a:pt x="11293" y="12406"/>
                  </a:moveTo>
                  <a:cubicBezTo>
                    <a:pt x="11399" y="12441"/>
                    <a:pt x="11444" y="12582"/>
                    <a:pt x="11444" y="12688"/>
                  </a:cubicBezTo>
                  <a:cubicBezTo>
                    <a:pt x="11470" y="12733"/>
                    <a:pt x="11497" y="12706"/>
                    <a:pt x="11514" y="12715"/>
                  </a:cubicBezTo>
                  <a:cubicBezTo>
                    <a:pt x="11523" y="12847"/>
                    <a:pt x="11655" y="12936"/>
                    <a:pt x="11708" y="13050"/>
                  </a:cubicBezTo>
                  <a:cubicBezTo>
                    <a:pt x="11735" y="13112"/>
                    <a:pt x="11823" y="13280"/>
                    <a:pt x="11735" y="13280"/>
                  </a:cubicBezTo>
                  <a:cubicBezTo>
                    <a:pt x="11691" y="13042"/>
                    <a:pt x="11532" y="12971"/>
                    <a:pt x="11470" y="12847"/>
                  </a:cubicBezTo>
                  <a:cubicBezTo>
                    <a:pt x="11391" y="12706"/>
                    <a:pt x="11417" y="12600"/>
                    <a:pt x="11293" y="12406"/>
                  </a:cubicBezTo>
                  <a:close/>
                  <a:moveTo>
                    <a:pt x="21757" y="26948"/>
                  </a:moveTo>
                  <a:cubicBezTo>
                    <a:pt x="21677" y="27046"/>
                    <a:pt x="21457" y="26631"/>
                    <a:pt x="21615" y="26622"/>
                  </a:cubicBezTo>
                  <a:cubicBezTo>
                    <a:pt x="21642" y="26710"/>
                    <a:pt x="21562" y="26701"/>
                    <a:pt x="21624" y="26807"/>
                  </a:cubicBezTo>
                  <a:cubicBezTo>
                    <a:pt x="21660" y="26904"/>
                    <a:pt x="21677" y="26737"/>
                    <a:pt x="21668" y="26701"/>
                  </a:cubicBezTo>
                  <a:cubicBezTo>
                    <a:pt x="21615" y="26516"/>
                    <a:pt x="21492" y="26639"/>
                    <a:pt x="21448" y="26445"/>
                  </a:cubicBezTo>
                  <a:cubicBezTo>
                    <a:pt x="21545" y="26445"/>
                    <a:pt x="21677" y="26569"/>
                    <a:pt x="21730" y="26728"/>
                  </a:cubicBezTo>
                  <a:cubicBezTo>
                    <a:pt x="21766" y="26825"/>
                    <a:pt x="21713" y="26842"/>
                    <a:pt x="21757" y="26948"/>
                  </a:cubicBezTo>
                  <a:close/>
                  <a:moveTo>
                    <a:pt x="20794" y="23337"/>
                  </a:moveTo>
                  <a:cubicBezTo>
                    <a:pt x="20785" y="23328"/>
                    <a:pt x="20768" y="23319"/>
                    <a:pt x="20759" y="23311"/>
                  </a:cubicBezTo>
                  <a:cubicBezTo>
                    <a:pt x="20662" y="23249"/>
                    <a:pt x="20512" y="23205"/>
                    <a:pt x="20600" y="23134"/>
                  </a:cubicBezTo>
                  <a:cubicBezTo>
                    <a:pt x="20671" y="23187"/>
                    <a:pt x="20627" y="23222"/>
                    <a:pt x="20759" y="23302"/>
                  </a:cubicBezTo>
                  <a:cubicBezTo>
                    <a:pt x="20759" y="23302"/>
                    <a:pt x="20768" y="23302"/>
                    <a:pt x="20768" y="23302"/>
                  </a:cubicBezTo>
                  <a:cubicBezTo>
                    <a:pt x="20777" y="23302"/>
                    <a:pt x="20777" y="23293"/>
                    <a:pt x="20785" y="23284"/>
                  </a:cubicBezTo>
                  <a:cubicBezTo>
                    <a:pt x="20803" y="23240"/>
                    <a:pt x="20644" y="23160"/>
                    <a:pt x="20741" y="23125"/>
                  </a:cubicBezTo>
                  <a:cubicBezTo>
                    <a:pt x="20768" y="23152"/>
                    <a:pt x="20803" y="23187"/>
                    <a:pt x="20838" y="23231"/>
                  </a:cubicBezTo>
                  <a:cubicBezTo>
                    <a:pt x="20936" y="23346"/>
                    <a:pt x="20989" y="23505"/>
                    <a:pt x="21015" y="23408"/>
                  </a:cubicBezTo>
                  <a:cubicBezTo>
                    <a:pt x="21068" y="23417"/>
                    <a:pt x="21103" y="23478"/>
                    <a:pt x="21103" y="23540"/>
                  </a:cubicBezTo>
                  <a:cubicBezTo>
                    <a:pt x="21112" y="23602"/>
                    <a:pt x="21094" y="23664"/>
                    <a:pt x="21068" y="23673"/>
                  </a:cubicBezTo>
                  <a:cubicBezTo>
                    <a:pt x="21033" y="23628"/>
                    <a:pt x="21024" y="23531"/>
                    <a:pt x="20980" y="23496"/>
                  </a:cubicBezTo>
                  <a:cubicBezTo>
                    <a:pt x="20962" y="23478"/>
                    <a:pt x="20918" y="23496"/>
                    <a:pt x="20918" y="23487"/>
                  </a:cubicBezTo>
                  <a:cubicBezTo>
                    <a:pt x="20874" y="23443"/>
                    <a:pt x="20838" y="23372"/>
                    <a:pt x="20794" y="23337"/>
                  </a:cubicBezTo>
                  <a:close/>
                  <a:moveTo>
                    <a:pt x="20777" y="24132"/>
                  </a:moveTo>
                  <a:cubicBezTo>
                    <a:pt x="20741" y="24088"/>
                    <a:pt x="20715" y="23982"/>
                    <a:pt x="20679" y="23876"/>
                  </a:cubicBezTo>
                  <a:cubicBezTo>
                    <a:pt x="20644" y="23770"/>
                    <a:pt x="20582" y="23655"/>
                    <a:pt x="20503" y="23593"/>
                  </a:cubicBezTo>
                  <a:cubicBezTo>
                    <a:pt x="20574" y="23602"/>
                    <a:pt x="20653" y="23611"/>
                    <a:pt x="20715" y="23531"/>
                  </a:cubicBezTo>
                  <a:cubicBezTo>
                    <a:pt x="20821" y="23628"/>
                    <a:pt x="20679" y="23637"/>
                    <a:pt x="20653" y="23690"/>
                  </a:cubicBezTo>
                  <a:cubicBezTo>
                    <a:pt x="20688" y="23805"/>
                    <a:pt x="20724" y="23699"/>
                    <a:pt x="20759" y="23708"/>
                  </a:cubicBezTo>
                  <a:cubicBezTo>
                    <a:pt x="20785" y="23717"/>
                    <a:pt x="20830" y="23787"/>
                    <a:pt x="20794" y="23787"/>
                  </a:cubicBezTo>
                  <a:cubicBezTo>
                    <a:pt x="20838" y="23787"/>
                    <a:pt x="20865" y="23761"/>
                    <a:pt x="20874" y="23690"/>
                  </a:cubicBezTo>
                  <a:cubicBezTo>
                    <a:pt x="20874" y="23655"/>
                    <a:pt x="20830" y="23655"/>
                    <a:pt x="20830" y="23664"/>
                  </a:cubicBezTo>
                  <a:cubicBezTo>
                    <a:pt x="20821" y="23611"/>
                    <a:pt x="20830" y="23425"/>
                    <a:pt x="20732" y="23390"/>
                  </a:cubicBezTo>
                  <a:cubicBezTo>
                    <a:pt x="20777" y="23390"/>
                    <a:pt x="20830" y="23425"/>
                    <a:pt x="20865" y="23470"/>
                  </a:cubicBezTo>
                  <a:cubicBezTo>
                    <a:pt x="20900" y="23514"/>
                    <a:pt x="20909" y="23575"/>
                    <a:pt x="20891" y="23620"/>
                  </a:cubicBezTo>
                  <a:cubicBezTo>
                    <a:pt x="20944" y="23734"/>
                    <a:pt x="20980" y="23779"/>
                    <a:pt x="21006" y="23823"/>
                  </a:cubicBezTo>
                  <a:cubicBezTo>
                    <a:pt x="21033" y="23867"/>
                    <a:pt x="21059" y="23920"/>
                    <a:pt x="21059" y="24052"/>
                  </a:cubicBezTo>
                  <a:cubicBezTo>
                    <a:pt x="20989" y="24070"/>
                    <a:pt x="20980" y="23920"/>
                    <a:pt x="20944" y="23805"/>
                  </a:cubicBezTo>
                  <a:lnTo>
                    <a:pt x="20874" y="23849"/>
                  </a:lnTo>
                  <a:cubicBezTo>
                    <a:pt x="20927" y="24008"/>
                    <a:pt x="20997" y="23982"/>
                    <a:pt x="20971" y="24185"/>
                  </a:cubicBezTo>
                  <a:cubicBezTo>
                    <a:pt x="20989" y="24238"/>
                    <a:pt x="21024" y="24202"/>
                    <a:pt x="21059" y="24194"/>
                  </a:cubicBezTo>
                  <a:cubicBezTo>
                    <a:pt x="21094" y="24317"/>
                    <a:pt x="21024" y="24308"/>
                    <a:pt x="21042" y="24397"/>
                  </a:cubicBezTo>
                  <a:cubicBezTo>
                    <a:pt x="21059" y="24520"/>
                    <a:pt x="21139" y="24458"/>
                    <a:pt x="21139" y="24653"/>
                  </a:cubicBezTo>
                  <a:cubicBezTo>
                    <a:pt x="21050" y="24670"/>
                    <a:pt x="21015" y="24547"/>
                    <a:pt x="20989" y="24414"/>
                  </a:cubicBezTo>
                  <a:cubicBezTo>
                    <a:pt x="20909" y="24273"/>
                    <a:pt x="20874" y="24317"/>
                    <a:pt x="20785" y="24308"/>
                  </a:cubicBezTo>
                  <a:cubicBezTo>
                    <a:pt x="20724" y="24167"/>
                    <a:pt x="20891" y="24255"/>
                    <a:pt x="20830" y="24114"/>
                  </a:cubicBezTo>
                  <a:cubicBezTo>
                    <a:pt x="20812" y="24061"/>
                    <a:pt x="20777" y="24088"/>
                    <a:pt x="20777" y="24132"/>
                  </a:cubicBezTo>
                  <a:close/>
                  <a:moveTo>
                    <a:pt x="21854" y="26330"/>
                  </a:moveTo>
                  <a:cubicBezTo>
                    <a:pt x="21907" y="26375"/>
                    <a:pt x="21854" y="26410"/>
                    <a:pt x="21880" y="26498"/>
                  </a:cubicBezTo>
                  <a:cubicBezTo>
                    <a:pt x="21898" y="26578"/>
                    <a:pt x="21951" y="26613"/>
                    <a:pt x="21960" y="26648"/>
                  </a:cubicBezTo>
                  <a:cubicBezTo>
                    <a:pt x="21977" y="26763"/>
                    <a:pt x="21942" y="26851"/>
                    <a:pt x="21986" y="26957"/>
                  </a:cubicBezTo>
                  <a:cubicBezTo>
                    <a:pt x="21810" y="26904"/>
                    <a:pt x="21942" y="26657"/>
                    <a:pt x="21801" y="26525"/>
                  </a:cubicBezTo>
                  <a:cubicBezTo>
                    <a:pt x="21836" y="26472"/>
                    <a:pt x="21854" y="26410"/>
                    <a:pt x="21854" y="26330"/>
                  </a:cubicBezTo>
                  <a:close/>
                  <a:moveTo>
                    <a:pt x="21607" y="25765"/>
                  </a:moveTo>
                  <a:cubicBezTo>
                    <a:pt x="21651" y="25730"/>
                    <a:pt x="21739" y="25933"/>
                    <a:pt x="21695" y="25968"/>
                  </a:cubicBezTo>
                  <a:cubicBezTo>
                    <a:pt x="21757" y="26057"/>
                    <a:pt x="21827" y="26101"/>
                    <a:pt x="21863" y="26277"/>
                  </a:cubicBezTo>
                  <a:cubicBezTo>
                    <a:pt x="21757" y="26083"/>
                    <a:pt x="21730" y="26242"/>
                    <a:pt x="21766" y="26401"/>
                  </a:cubicBezTo>
                  <a:cubicBezTo>
                    <a:pt x="21571" y="26260"/>
                    <a:pt x="21704" y="26030"/>
                    <a:pt x="21571" y="25818"/>
                  </a:cubicBezTo>
                  <a:cubicBezTo>
                    <a:pt x="21598" y="25818"/>
                    <a:pt x="21607" y="25801"/>
                    <a:pt x="21607" y="25765"/>
                  </a:cubicBezTo>
                  <a:close/>
                  <a:moveTo>
                    <a:pt x="19364" y="22737"/>
                  </a:moveTo>
                  <a:lnTo>
                    <a:pt x="19487" y="22781"/>
                  </a:lnTo>
                  <a:cubicBezTo>
                    <a:pt x="19443" y="22834"/>
                    <a:pt x="19408" y="22896"/>
                    <a:pt x="19276" y="22843"/>
                  </a:cubicBezTo>
                  <a:cubicBezTo>
                    <a:pt x="19267" y="22763"/>
                    <a:pt x="19355" y="22798"/>
                    <a:pt x="19364" y="22737"/>
                  </a:cubicBezTo>
                  <a:close/>
                  <a:moveTo>
                    <a:pt x="19284" y="23072"/>
                  </a:moveTo>
                  <a:cubicBezTo>
                    <a:pt x="19364" y="23107"/>
                    <a:pt x="19337" y="23169"/>
                    <a:pt x="19479" y="23196"/>
                  </a:cubicBezTo>
                  <a:cubicBezTo>
                    <a:pt x="19523" y="23196"/>
                    <a:pt x="19540" y="23152"/>
                    <a:pt x="19611" y="23187"/>
                  </a:cubicBezTo>
                  <a:cubicBezTo>
                    <a:pt x="19593" y="23213"/>
                    <a:pt x="19576" y="23249"/>
                    <a:pt x="19620" y="23275"/>
                  </a:cubicBezTo>
                  <a:cubicBezTo>
                    <a:pt x="19567" y="23266"/>
                    <a:pt x="19487" y="23258"/>
                    <a:pt x="19408" y="23222"/>
                  </a:cubicBezTo>
                  <a:cubicBezTo>
                    <a:pt x="19329" y="23187"/>
                    <a:pt x="19267" y="23143"/>
                    <a:pt x="19284" y="23072"/>
                  </a:cubicBezTo>
                  <a:close/>
                  <a:moveTo>
                    <a:pt x="19673" y="23258"/>
                  </a:moveTo>
                  <a:cubicBezTo>
                    <a:pt x="19761" y="23178"/>
                    <a:pt x="19849" y="23328"/>
                    <a:pt x="20035" y="23355"/>
                  </a:cubicBezTo>
                  <a:cubicBezTo>
                    <a:pt x="20026" y="23293"/>
                    <a:pt x="20097" y="23319"/>
                    <a:pt x="20176" y="23364"/>
                  </a:cubicBezTo>
                  <a:cubicBezTo>
                    <a:pt x="20264" y="23399"/>
                    <a:pt x="20362" y="23470"/>
                    <a:pt x="20450" y="23478"/>
                  </a:cubicBezTo>
                  <a:cubicBezTo>
                    <a:pt x="20415" y="23531"/>
                    <a:pt x="20362" y="23514"/>
                    <a:pt x="20291" y="23487"/>
                  </a:cubicBezTo>
                  <a:cubicBezTo>
                    <a:pt x="20229" y="23461"/>
                    <a:pt x="20150" y="23417"/>
                    <a:pt x="20097" y="23408"/>
                  </a:cubicBezTo>
                  <a:cubicBezTo>
                    <a:pt x="19920" y="23364"/>
                    <a:pt x="19735" y="23346"/>
                    <a:pt x="19673" y="23258"/>
                  </a:cubicBezTo>
                  <a:close/>
                  <a:moveTo>
                    <a:pt x="19646" y="23107"/>
                  </a:moveTo>
                  <a:cubicBezTo>
                    <a:pt x="19655" y="23090"/>
                    <a:pt x="19699" y="23107"/>
                    <a:pt x="19735" y="23116"/>
                  </a:cubicBezTo>
                  <a:cubicBezTo>
                    <a:pt x="19761" y="23072"/>
                    <a:pt x="19735" y="23046"/>
                    <a:pt x="19691" y="23010"/>
                  </a:cubicBezTo>
                  <a:cubicBezTo>
                    <a:pt x="19691" y="22975"/>
                    <a:pt x="19955" y="23063"/>
                    <a:pt x="19805" y="22966"/>
                  </a:cubicBezTo>
                  <a:cubicBezTo>
                    <a:pt x="19867" y="22887"/>
                    <a:pt x="19955" y="23046"/>
                    <a:pt x="19973" y="23055"/>
                  </a:cubicBezTo>
                  <a:cubicBezTo>
                    <a:pt x="20017" y="23081"/>
                    <a:pt x="20106" y="23090"/>
                    <a:pt x="20150" y="23116"/>
                  </a:cubicBezTo>
                  <a:cubicBezTo>
                    <a:pt x="20167" y="23125"/>
                    <a:pt x="20141" y="23160"/>
                    <a:pt x="20159" y="23178"/>
                  </a:cubicBezTo>
                  <a:cubicBezTo>
                    <a:pt x="20212" y="23213"/>
                    <a:pt x="20317" y="23213"/>
                    <a:pt x="20247" y="23258"/>
                  </a:cubicBezTo>
                  <a:cubicBezTo>
                    <a:pt x="20317" y="23293"/>
                    <a:pt x="20476" y="23328"/>
                    <a:pt x="20370" y="23372"/>
                  </a:cubicBezTo>
                  <a:cubicBezTo>
                    <a:pt x="20300" y="23293"/>
                    <a:pt x="20150" y="23258"/>
                    <a:pt x="20044" y="23187"/>
                  </a:cubicBezTo>
                  <a:cubicBezTo>
                    <a:pt x="19982" y="23152"/>
                    <a:pt x="19973" y="22993"/>
                    <a:pt x="19814" y="23055"/>
                  </a:cubicBezTo>
                  <a:cubicBezTo>
                    <a:pt x="19867" y="23125"/>
                    <a:pt x="20088" y="23169"/>
                    <a:pt x="20000" y="23258"/>
                  </a:cubicBezTo>
                  <a:cubicBezTo>
                    <a:pt x="19788" y="23213"/>
                    <a:pt x="19841" y="23107"/>
                    <a:pt x="19646" y="23107"/>
                  </a:cubicBezTo>
                  <a:close/>
                  <a:moveTo>
                    <a:pt x="21977" y="26869"/>
                  </a:moveTo>
                  <a:cubicBezTo>
                    <a:pt x="21995" y="26842"/>
                    <a:pt x="22004" y="26807"/>
                    <a:pt x="22030" y="26851"/>
                  </a:cubicBezTo>
                  <a:cubicBezTo>
                    <a:pt x="22110" y="27010"/>
                    <a:pt x="22225" y="27416"/>
                    <a:pt x="22375" y="27681"/>
                  </a:cubicBezTo>
                  <a:cubicBezTo>
                    <a:pt x="22463" y="27805"/>
                    <a:pt x="22401" y="27840"/>
                    <a:pt x="22357" y="27690"/>
                  </a:cubicBezTo>
                  <a:cubicBezTo>
                    <a:pt x="22198" y="27434"/>
                    <a:pt x="22048" y="27152"/>
                    <a:pt x="21977" y="26869"/>
                  </a:cubicBezTo>
                  <a:close/>
                  <a:moveTo>
                    <a:pt x="20070" y="22887"/>
                  </a:moveTo>
                  <a:cubicBezTo>
                    <a:pt x="20176" y="22887"/>
                    <a:pt x="20203" y="22781"/>
                    <a:pt x="20379" y="22860"/>
                  </a:cubicBezTo>
                  <a:cubicBezTo>
                    <a:pt x="20220" y="22843"/>
                    <a:pt x="20423" y="23028"/>
                    <a:pt x="20212" y="22940"/>
                  </a:cubicBezTo>
                  <a:cubicBezTo>
                    <a:pt x="20203" y="22993"/>
                    <a:pt x="20432" y="23037"/>
                    <a:pt x="20326" y="23099"/>
                  </a:cubicBezTo>
                  <a:cubicBezTo>
                    <a:pt x="20264" y="23028"/>
                    <a:pt x="20167" y="23002"/>
                    <a:pt x="20061" y="22966"/>
                  </a:cubicBezTo>
                  <a:cubicBezTo>
                    <a:pt x="19947" y="22931"/>
                    <a:pt x="19832" y="22896"/>
                    <a:pt x="19717" y="22825"/>
                  </a:cubicBezTo>
                  <a:cubicBezTo>
                    <a:pt x="19858" y="22807"/>
                    <a:pt x="19646" y="22781"/>
                    <a:pt x="19708" y="22710"/>
                  </a:cubicBezTo>
                  <a:cubicBezTo>
                    <a:pt x="19947" y="22754"/>
                    <a:pt x="19867" y="22843"/>
                    <a:pt x="20070" y="22887"/>
                  </a:cubicBezTo>
                  <a:close/>
                  <a:moveTo>
                    <a:pt x="20309" y="22692"/>
                  </a:moveTo>
                  <a:cubicBezTo>
                    <a:pt x="20238" y="22640"/>
                    <a:pt x="20335" y="22675"/>
                    <a:pt x="20441" y="22719"/>
                  </a:cubicBezTo>
                  <a:cubicBezTo>
                    <a:pt x="20547" y="22763"/>
                    <a:pt x="20671" y="22825"/>
                    <a:pt x="20697" y="22798"/>
                  </a:cubicBezTo>
                  <a:cubicBezTo>
                    <a:pt x="20803" y="22896"/>
                    <a:pt x="20918" y="22887"/>
                    <a:pt x="20997" y="23019"/>
                  </a:cubicBezTo>
                  <a:cubicBezTo>
                    <a:pt x="20830" y="22896"/>
                    <a:pt x="20521" y="22860"/>
                    <a:pt x="20432" y="22798"/>
                  </a:cubicBezTo>
                  <a:cubicBezTo>
                    <a:pt x="20627" y="22825"/>
                    <a:pt x="20503" y="22763"/>
                    <a:pt x="20309" y="22692"/>
                  </a:cubicBezTo>
                  <a:close/>
                  <a:moveTo>
                    <a:pt x="21377" y="25730"/>
                  </a:moveTo>
                  <a:cubicBezTo>
                    <a:pt x="21386" y="25818"/>
                    <a:pt x="21457" y="25818"/>
                    <a:pt x="21465" y="25845"/>
                  </a:cubicBezTo>
                  <a:cubicBezTo>
                    <a:pt x="21501" y="25951"/>
                    <a:pt x="21412" y="25915"/>
                    <a:pt x="21430" y="26039"/>
                  </a:cubicBezTo>
                  <a:cubicBezTo>
                    <a:pt x="21324" y="25960"/>
                    <a:pt x="21298" y="26083"/>
                    <a:pt x="21236" y="25907"/>
                  </a:cubicBezTo>
                  <a:cubicBezTo>
                    <a:pt x="21306" y="25854"/>
                    <a:pt x="21324" y="25960"/>
                    <a:pt x="21395" y="25907"/>
                  </a:cubicBezTo>
                  <a:cubicBezTo>
                    <a:pt x="21386" y="25792"/>
                    <a:pt x="21245" y="25686"/>
                    <a:pt x="21236" y="25809"/>
                  </a:cubicBezTo>
                  <a:cubicBezTo>
                    <a:pt x="21200" y="25809"/>
                    <a:pt x="21209" y="25774"/>
                    <a:pt x="21227" y="25765"/>
                  </a:cubicBezTo>
                  <a:lnTo>
                    <a:pt x="21200" y="25686"/>
                  </a:lnTo>
                  <a:cubicBezTo>
                    <a:pt x="21271" y="25633"/>
                    <a:pt x="21280" y="25792"/>
                    <a:pt x="21351" y="25739"/>
                  </a:cubicBezTo>
                  <a:cubicBezTo>
                    <a:pt x="21280" y="25553"/>
                    <a:pt x="21227" y="25527"/>
                    <a:pt x="21236" y="25359"/>
                  </a:cubicBezTo>
                  <a:cubicBezTo>
                    <a:pt x="21315" y="25341"/>
                    <a:pt x="21351" y="25439"/>
                    <a:pt x="21404" y="25500"/>
                  </a:cubicBezTo>
                  <a:cubicBezTo>
                    <a:pt x="21439" y="25642"/>
                    <a:pt x="21368" y="25633"/>
                    <a:pt x="21377" y="25730"/>
                  </a:cubicBezTo>
                  <a:close/>
                  <a:moveTo>
                    <a:pt x="24123" y="29977"/>
                  </a:moveTo>
                  <a:cubicBezTo>
                    <a:pt x="24105" y="29933"/>
                    <a:pt x="24167" y="29977"/>
                    <a:pt x="24256" y="30048"/>
                  </a:cubicBezTo>
                  <a:cubicBezTo>
                    <a:pt x="24344" y="30109"/>
                    <a:pt x="24450" y="30198"/>
                    <a:pt x="24512" y="30224"/>
                  </a:cubicBezTo>
                  <a:cubicBezTo>
                    <a:pt x="24441" y="30260"/>
                    <a:pt x="24388" y="30215"/>
                    <a:pt x="24326" y="30154"/>
                  </a:cubicBezTo>
                  <a:cubicBezTo>
                    <a:pt x="24264" y="30101"/>
                    <a:pt x="24194" y="30021"/>
                    <a:pt x="24123" y="29977"/>
                  </a:cubicBezTo>
                  <a:close/>
                  <a:moveTo>
                    <a:pt x="22560" y="29085"/>
                  </a:moveTo>
                  <a:cubicBezTo>
                    <a:pt x="22560" y="29174"/>
                    <a:pt x="22622" y="29279"/>
                    <a:pt x="22737" y="29412"/>
                  </a:cubicBezTo>
                  <a:cubicBezTo>
                    <a:pt x="22657" y="29447"/>
                    <a:pt x="22472" y="29209"/>
                    <a:pt x="22525" y="29165"/>
                  </a:cubicBezTo>
                  <a:cubicBezTo>
                    <a:pt x="22463" y="29191"/>
                    <a:pt x="22384" y="29041"/>
                    <a:pt x="22322" y="29023"/>
                  </a:cubicBezTo>
                  <a:cubicBezTo>
                    <a:pt x="22331" y="29103"/>
                    <a:pt x="22401" y="29200"/>
                    <a:pt x="22472" y="29271"/>
                  </a:cubicBezTo>
                  <a:cubicBezTo>
                    <a:pt x="22543" y="29341"/>
                    <a:pt x="22622" y="29403"/>
                    <a:pt x="22649" y="29421"/>
                  </a:cubicBezTo>
                  <a:cubicBezTo>
                    <a:pt x="22640" y="29412"/>
                    <a:pt x="22613" y="29456"/>
                    <a:pt x="22604" y="29456"/>
                  </a:cubicBezTo>
                  <a:cubicBezTo>
                    <a:pt x="22675" y="29518"/>
                    <a:pt x="22737" y="29527"/>
                    <a:pt x="22799" y="29536"/>
                  </a:cubicBezTo>
                  <a:cubicBezTo>
                    <a:pt x="22852" y="29597"/>
                    <a:pt x="22869" y="29642"/>
                    <a:pt x="22852" y="29677"/>
                  </a:cubicBezTo>
                  <a:cubicBezTo>
                    <a:pt x="22896" y="29712"/>
                    <a:pt x="22949" y="29756"/>
                    <a:pt x="22993" y="29800"/>
                  </a:cubicBezTo>
                  <a:cubicBezTo>
                    <a:pt x="23037" y="29836"/>
                    <a:pt x="23072" y="29871"/>
                    <a:pt x="23099" y="29898"/>
                  </a:cubicBezTo>
                  <a:cubicBezTo>
                    <a:pt x="23249" y="30004"/>
                    <a:pt x="23011" y="29986"/>
                    <a:pt x="23170" y="30092"/>
                  </a:cubicBezTo>
                  <a:cubicBezTo>
                    <a:pt x="23222" y="30127"/>
                    <a:pt x="23205" y="30057"/>
                    <a:pt x="23170" y="30021"/>
                  </a:cubicBezTo>
                  <a:cubicBezTo>
                    <a:pt x="23240" y="30004"/>
                    <a:pt x="23373" y="30198"/>
                    <a:pt x="23470" y="30260"/>
                  </a:cubicBezTo>
                  <a:cubicBezTo>
                    <a:pt x="23399" y="30251"/>
                    <a:pt x="23311" y="30162"/>
                    <a:pt x="23240" y="30154"/>
                  </a:cubicBezTo>
                  <a:cubicBezTo>
                    <a:pt x="23231" y="30180"/>
                    <a:pt x="23258" y="30207"/>
                    <a:pt x="23231" y="30224"/>
                  </a:cubicBezTo>
                  <a:cubicBezTo>
                    <a:pt x="23320" y="30286"/>
                    <a:pt x="23390" y="30286"/>
                    <a:pt x="23470" y="30330"/>
                  </a:cubicBezTo>
                  <a:cubicBezTo>
                    <a:pt x="23364" y="30366"/>
                    <a:pt x="23699" y="30613"/>
                    <a:pt x="23788" y="30683"/>
                  </a:cubicBezTo>
                  <a:cubicBezTo>
                    <a:pt x="23690" y="30657"/>
                    <a:pt x="23611" y="30630"/>
                    <a:pt x="23505" y="30569"/>
                  </a:cubicBezTo>
                  <a:cubicBezTo>
                    <a:pt x="23496" y="30604"/>
                    <a:pt x="23585" y="30657"/>
                    <a:pt x="23646" y="30710"/>
                  </a:cubicBezTo>
                  <a:cubicBezTo>
                    <a:pt x="23558" y="30692"/>
                    <a:pt x="23399" y="30604"/>
                    <a:pt x="23240" y="30480"/>
                  </a:cubicBezTo>
                  <a:cubicBezTo>
                    <a:pt x="23161" y="30419"/>
                    <a:pt x="23072" y="30357"/>
                    <a:pt x="23002" y="30286"/>
                  </a:cubicBezTo>
                  <a:cubicBezTo>
                    <a:pt x="22922" y="30215"/>
                    <a:pt x="22860" y="30154"/>
                    <a:pt x="22807" y="30101"/>
                  </a:cubicBezTo>
                  <a:cubicBezTo>
                    <a:pt x="22746" y="30039"/>
                    <a:pt x="22755" y="30021"/>
                    <a:pt x="22781" y="29995"/>
                  </a:cubicBezTo>
                  <a:cubicBezTo>
                    <a:pt x="22737" y="29959"/>
                    <a:pt x="22719" y="29995"/>
                    <a:pt x="22675" y="29951"/>
                  </a:cubicBezTo>
                  <a:cubicBezTo>
                    <a:pt x="22596" y="29880"/>
                    <a:pt x="22666" y="29853"/>
                    <a:pt x="22649" y="29845"/>
                  </a:cubicBezTo>
                  <a:cubicBezTo>
                    <a:pt x="22613" y="29800"/>
                    <a:pt x="22560" y="29809"/>
                    <a:pt x="22507" y="29765"/>
                  </a:cubicBezTo>
                  <a:cubicBezTo>
                    <a:pt x="22437" y="29686"/>
                    <a:pt x="22401" y="29536"/>
                    <a:pt x="22313" y="29430"/>
                  </a:cubicBezTo>
                  <a:cubicBezTo>
                    <a:pt x="22189" y="29253"/>
                    <a:pt x="22048" y="29112"/>
                    <a:pt x="21942" y="28917"/>
                  </a:cubicBezTo>
                  <a:cubicBezTo>
                    <a:pt x="21898" y="28838"/>
                    <a:pt x="21863" y="28750"/>
                    <a:pt x="21836" y="28661"/>
                  </a:cubicBezTo>
                  <a:cubicBezTo>
                    <a:pt x="21801" y="28573"/>
                    <a:pt x="21766" y="28485"/>
                    <a:pt x="21730" y="28388"/>
                  </a:cubicBezTo>
                  <a:cubicBezTo>
                    <a:pt x="21695" y="28317"/>
                    <a:pt x="21651" y="28291"/>
                    <a:pt x="21642" y="28273"/>
                  </a:cubicBezTo>
                  <a:cubicBezTo>
                    <a:pt x="21492" y="27999"/>
                    <a:pt x="21457" y="27681"/>
                    <a:pt x="21271" y="27461"/>
                  </a:cubicBezTo>
                  <a:cubicBezTo>
                    <a:pt x="21280" y="27416"/>
                    <a:pt x="21280" y="27372"/>
                    <a:pt x="21271" y="27310"/>
                  </a:cubicBezTo>
                  <a:cubicBezTo>
                    <a:pt x="21342" y="27328"/>
                    <a:pt x="21377" y="27584"/>
                    <a:pt x="21457" y="27487"/>
                  </a:cubicBezTo>
                  <a:cubicBezTo>
                    <a:pt x="21368" y="27381"/>
                    <a:pt x="21289" y="27266"/>
                    <a:pt x="21200" y="27187"/>
                  </a:cubicBezTo>
                  <a:cubicBezTo>
                    <a:pt x="21200" y="27072"/>
                    <a:pt x="21156" y="26922"/>
                    <a:pt x="21094" y="26772"/>
                  </a:cubicBezTo>
                  <a:cubicBezTo>
                    <a:pt x="21050" y="26613"/>
                    <a:pt x="20980" y="26445"/>
                    <a:pt x="20962" y="26295"/>
                  </a:cubicBezTo>
                  <a:cubicBezTo>
                    <a:pt x="20944" y="26189"/>
                    <a:pt x="20980" y="26189"/>
                    <a:pt x="20989" y="26101"/>
                  </a:cubicBezTo>
                  <a:cubicBezTo>
                    <a:pt x="20989" y="25986"/>
                    <a:pt x="20927" y="25836"/>
                    <a:pt x="20989" y="25774"/>
                  </a:cubicBezTo>
                  <a:cubicBezTo>
                    <a:pt x="21112" y="25783"/>
                    <a:pt x="21077" y="26021"/>
                    <a:pt x="21103" y="26118"/>
                  </a:cubicBezTo>
                  <a:cubicBezTo>
                    <a:pt x="21139" y="26251"/>
                    <a:pt x="21192" y="26410"/>
                    <a:pt x="21218" y="26507"/>
                  </a:cubicBezTo>
                  <a:cubicBezTo>
                    <a:pt x="21227" y="26560"/>
                    <a:pt x="21271" y="26586"/>
                    <a:pt x="21271" y="26586"/>
                  </a:cubicBezTo>
                  <a:cubicBezTo>
                    <a:pt x="21280" y="26622"/>
                    <a:pt x="21253" y="26719"/>
                    <a:pt x="21262" y="26737"/>
                  </a:cubicBezTo>
                  <a:cubicBezTo>
                    <a:pt x="21280" y="26790"/>
                    <a:pt x="21342" y="26878"/>
                    <a:pt x="21359" y="26940"/>
                  </a:cubicBezTo>
                  <a:cubicBezTo>
                    <a:pt x="21404" y="27099"/>
                    <a:pt x="21404" y="27152"/>
                    <a:pt x="21509" y="27275"/>
                  </a:cubicBezTo>
                  <a:cubicBezTo>
                    <a:pt x="21448" y="27310"/>
                    <a:pt x="21359" y="27134"/>
                    <a:pt x="21386" y="27319"/>
                  </a:cubicBezTo>
                  <a:cubicBezTo>
                    <a:pt x="21421" y="27381"/>
                    <a:pt x="21412" y="27293"/>
                    <a:pt x="21465" y="27293"/>
                  </a:cubicBezTo>
                  <a:cubicBezTo>
                    <a:pt x="21527" y="27372"/>
                    <a:pt x="21589" y="27514"/>
                    <a:pt x="21668" y="27505"/>
                  </a:cubicBezTo>
                  <a:cubicBezTo>
                    <a:pt x="21766" y="27849"/>
                    <a:pt x="21898" y="28043"/>
                    <a:pt x="21969" y="28317"/>
                  </a:cubicBezTo>
                  <a:cubicBezTo>
                    <a:pt x="22075" y="28467"/>
                    <a:pt x="22181" y="28555"/>
                    <a:pt x="22287" y="28564"/>
                  </a:cubicBezTo>
                  <a:cubicBezTo>
                    <a:pt x="22331" y="28670"/>
                    <a:pt x="22384" y="28785"/>
                    <a:pt x="22481" y="28917"/>
                  </a:cubicBezTo>
                  <a:lnTo>
                    <a:pt x="22392" y="28979"/>
                  </a:lnTo>
                  <a:cubicBezTo>
                    <a:pt x="22454" y="29085"/>
                    <a:pt x="22507" y="29138"/>
                    <a:pt x="22560" y="29085"/>
                  </a:cubicBezTo>
                  <a:close/>
                  <a:moveTo>
                    <a:pt x="21686" y="27699"/>
                  </a:moveTo>
                  <a:cubicBezTo>
                    <a:pt x="21660" y="27717"/>
                    <a:pt x="21668" y="27752"/>
                    <a:pt x="21677" y="27796"/>
                  </a:cubicBezTo>
                  <a:cubicBezTo>
                    <a:pt x="21783" y="27752"/>
                    <a:pt x="21668" y="27664"/>
                    <a:pt x="21615" y="27531"/>
                  </a:cubicBezTo>
                  <a:cubicBezTo>
                    <a:pt x="21589" y="27584"/>
                    <a:pt x="21501" y="27593"/>
                    <a:pt x="21501" y="27672"/>
                  </a:cubicBezTo>
                  <a:cubicBezTo>
                    <a:pt x="21598" y="27743"/>
                    <a:pt x="21589" y="27575"/>
                    <a:pt x="21686" y="27699"/>
                  </a:cubicBezTo>
                  <a:close/>
                  <a:moveTo>
                    <a:pt x="21774" y="28008"/>
                  </a:moveTo>
                  <a:cubicBezTo>
                    <a:pt x="21721" y="27876"/>
                    <a:pt x="21660" y="27929"/>
                    <a:pt x="21598" y="27831"/>
                  </a:cubicBezTo>
                  <a:cubicBezTo>
                    <a:pt x="21624" y="27823"/>
                    <a:pt x="21598" y="27743"/>
                    <a:pt x="21562" y="27743"/>
                  </a:cubicBezTo>
                  <a:cubicBezTo>
                    <a:pt x="21660" y="27893"/>
                    <a:pt x="21501" y="27849"/>
                    <a:pt x="21589" y="27990"/>
                  </a:cubicBezTo>
                  <a:cubicBezTo>
                    <a:pt x="21660" y="27902"/>
                    <a:pt x="21704" y="28061"/>
                    <a:pt x="21774" y="28008"/>
                  </a:cubicBezTo>
                  <a:close/>
                  <a:moveTo>
                    <a:pt x="21872" y="28317"/>
                  </a:moveTo>
                  <a:cubicBezTo>
                    <a:pt x="21925" y="28264"/>
                    <a:pt x="21863" y="28132"/>
                    <a:pt x="21836" y="28026"/>
                  </a:cubicBezTo>
                  <a:cubicBezTo>
                    <a:pt x="21757" y="28026"/>
                    <a:pt x="21810" y="28114"/>
                    <a:pt x="21739" y="28123"/>
                  </a:cubicBezTo>
                  <a:cubicBezTo>
                    <a:pt x="21783" y="28229"/>
                    <a:pt x="21827" y="28193"/>
                    <a:pt x="21872" y="28317"/>
                  </a:cubicBezTo>
                  <a:close/>
                  <a:moveTo>
                    <a:pt x="22913" y="30065"/>
                  </a:moveTo>
                  <a:cubicBezTo>
                    <a:pt x="22940" y="30092"/>
                    <a:pt x="22940" y="30118"/>
                    <a:pt x="22913" y="30136"/>
                  </a:cubicBezTo>
                  <a:cubicBezTo>
                    <a:pt x="23011" y="30207"/>
                    <a:pt x="23108" y="30295"/>
                    <a:pt x="23161" y="30233"/>
                  </a:cubicBezTo>
                  <a:cubicBezTo>
                    <a:pt x="23064" y="30127"/>
                    <a:pt x="22984" y="30065"/>
                    <a:pt x="22913" y="30065"/>
                  </a:cubicBezTo>
                  <a:close/>
                  <a:moveTo>
                    <a:pt x="22110" y="28882"/>
                  </a:moveTo>
                  <a:cubicBezTo>
                    <a:pt x="21995" y="28767"/>
                    <a:pt x="21925" y="28449"/>
                    <a:pt x="21916" y="28555"/>
                  </a:cubicBezTo>
                  <a:cubicBezTo>
                    <a:pt x="21916" y="28591"/>
                    <a:pt x="21960" y="28706"/>
                    <a:pt x="22013" y="28794"/>
                  </a:cubicBezTo>
                  <a:cubicBezTo>
                    <a:pt x="22066" y="28873"/>
                    <a:pt x="22110" y="28944"/>
                    <a:pt x="22110" y="28882"/>
                  </a:cubicBezTo>
                  <a:close/>
                  <a:moveTo>
                    <a:pt x="22340" y="28900"/>
                  </a:moveTo>
                  <a:cubicBezTo>
                    <a:pt x="22392" y="28847"/>
                    <a:pt x="22340" y="28750"/>
                    <a:pt x="22251" y="28661"/>
                  </a:cubicBezTo>
                  <a:cubicBezTo>
                    <a:pt x="22163" y="28582"/>
                    <a:pt x="22057" y="28502"/>
                    <a:pt x="22004" y="28511"/>
                  </a:cubicBezTo>
                  <a:cubicBezTo>
                    <a:pt x="22110" y="28759"/>
                    <a:pt x="22225" y="28635"/>
                    <a:pt x="22340" y="28900"/>
                  </a:cubicBezTo>
                  <a:close/>
                  <a:moveTo>
                    <a:pt x="11859" y="16591"/>
                  </a:moveTo>
                  <a:cubicBezTo>
                    <a:pt x="11841" y="16741"/>
                    <a:pt x="11964" y="16644"/>
                    <a:pt x="11938" y="16812"/>
                  </a:cubicBezTo>
                  <a:cubicBezTo>
                    <a:pt x="11859" y="16794"/>
                    <a:pt x="11876" y="16626"/>
                    <a:pt x="11753" y="16671"/>
                  </a:cubicBezTo>
                  <a:cubicBezTo>
                    <a:pt x="11761" y="16600"/>
                    <a:pt x="11806" y="16573"/>
                    <a:pt x="11859" y="16591"/>
                  </a:cubicBezTo>
                  <a:close/>
                  <a:moveTo>
                    <a:pt x="27920" y="31204"/>
                  </a:moveTo>
                  <a:cubicBezTo>
                    <a:pt x="27885" y="31319"/>
                    <a:pt x="27699" y="31249"/>
                    <a:pt x="27531" y="31302"/>
                  </a:cubicBezTo>
                  <a:cubicBezTo>
                    <a:pt x="27470" y="31284"/>
                    <a:pt x="27549" y="31275"/>
                    <a:pt x="27646" y="31257"/>
                  </a:cubicBezTo>
                  <a:cubicBezTo>
                    <a:pt x="27743" y="31240"/>
                    <a:pt x="27867" y="31222"/>
                    <a:pt x="27920" y="31204"/>
                  </a:cubicBezTo>
                  <a:close/>
                  <a:moveTo>
                    <a:pt x="21766" y="27037"/>
                  </a:moveTo>
                  <a:cubicBezTo>
                    <a:pt x="21854" y="27187"/>
                    <a:pt x="21721" y="27143"/>
                    <a:pt x="21792" y="27266"/>
                  </a:cubicBezTo>
                  <a:cubicBezTo>
                    <a:pt x="21686" y="27240"/>
                    <a:pt x="21748" y="27046"/>
                    <a:pt x="21668" y="27028"/>
                  </a:cubicBezTo>
                  <a:cubicBezTo>
                    <a:pt x="21642" y="26878"/>
                    <a:pt x="21721" y="27143"/>
                    <a:pt x="21766" y="27037"/>
                  </a:cubicBezTo>
                  <a:close/>
                  <a:moveTo>
                    <a:pt x="21651" y="27416"/>
                  </a:moveTo>
                  <a:cubicBezTo>
                    <a:pt x="21607" y="27461"/>
                    <a:pt x="21580" y="27346"/>
                    <a:pt x="21545" y="27363"/>
                  </a:cubicBezTo>
                  <a:cubicBezTo>
                    <a:pt x="21527" y="27231"/>
                    <a:pt x="21501" y="27178"/>
                    <a:pt x="21430" y="27063"/>
                  </a:cubicBezTo>
                  <a:cubicBezTo>
                    <a:pt x="21571" y="27081"/>
                    <a:pt x="21545" y="27240"/>
                    <a:pt x="21651" y="27416"/>
                  </a:cubicBezTo>
                  <a:close/>
                  <a:moveTo>
                    <a:pt x="22569" y="28061"/>
                  </a:moveTo>
                  <a:lnTo>
                    <a:pt x="22657" y="28202"/>
                  </a:lnTo>
                  <a:cubicBezTo>
                    <a:pt x="22622" y="28193"/>
                    <a:pt x="22596" y="28185"/>
                    <a:pt x="22569" y="28202"/>
                  </a:cubicBezTo>
                  <a:lnTo>
                    <a:pt x="22604" y="28282"/>
                  </a:lnTo>
                  <a:cubicBezTo>
                    <a:pt x="22640" y="28326"/>
                    <a:pt x="22675" y="28291"/>
                    <a:pt x="22657" y="28255"/>
                  </a:cubicBezTo>
                  <a:cubicBezTo>
                    <a:pt x="22746" y="28255"/>
                    <a:pt x="22719" y="28405"/>
                    <a:pt x="22737" y="28449"/>
                  </a:cubicBezTo>
                  <a:cubicBezTo>
                    <a:pt x="22781" y="28432"/>
                    <a:pt x="22763" y="28379"/>
                    <a:pt x="22807" y="28352"/>
                  </a:cubicBezTo>
                  <a:cubicBezTo>
                    <a:pt x="22790" y="28485"/>
                    <a:pt x="22869" y="28582"/>
                    <a:pt x="22993" y="28732"/>
                  </a:cubicBezTo>
                  <a:cubicBezTo>
                    <a:pt x="22940" y="28759"/>
                    <a:pt x="22869" y="28582"/>
                    <a:pt x="22807" y="28653"/>
                  </a:cubicBezTo>
                  <a:cubicBezTo>
                    <a:pt x="22790" y="28635"/>
                    <a:pt x="22790" y="28520"/>
                    <a:pt x="22790" y="28520"/>
                  </a:cubicBezTo>
                  <a:cubicBezTo>
                    <a:pt x="22772" y="28502"/>
                    <a:pt x="22719" y="28511"/>
                    <a:pt x="22719" y="28511"/>
                  </a:cubicBezTo>
                  <a:cubicBezTo>
                    <a:pt x="22666" y="28432"/>
                    <a:pt x="22640" y="28344"/>
                    <a:pt x="22516" y="28176"/>
                  </a:cubicBezTo>
                  <a:cubicBezTo>
                    <a:pt x="22569" y="28158"/>
                    <a:pt x="22490" y="28061"/>
                    <a:pt x="22569" y="28061"/>
                  </a:cubicBezTo>
                  <a:close/>
                  <a:moveTo>
                    <a:pt x="17404" y="2790"/>
                  </a:moveTo>
                  <a:cubicBezTo>
                    <a:pt x="17412" y="2870"/>
                    <a:pt x="17245" y="2879"/>
                    <a:pt x="17183" y="2843"/>
                  </a:cubicBezTo>
                  <a:cubicBezTo>
                    <a:pt x="17192" y="2781"/>
                    <a:pt x="17298" y="2781"/>
                    <a:pt x="17404" y="2790"/>
                  </a:cubicBezTo>
                  <a:close/>
                  <a:moveTo>
                    <a:pt x="22216" y="27893"/>
                  </a:moveTo>
                  <a:cubicBezTo>
                    <a:pt x="22304" y="28052"/>
                    <a:pt x="22269" y="28229"/>
                    <a:pt x="22428" y="28229"/>
                  </a:cubicBezTo>
                  <a:cubicBezTo>
                    <a:pt x="22534" y="28361"/>
                    <a:pt x="22428" y="28370"/>
                    <a:pt x="22516" y="28485"/>
                  </a:cubicBezTo>
                  <a:cubicBezTo>
                    <a:pt x="22587" y="28635"/>
                    <a:pt x="22710" y="28626"/>
                    <a:pt x="22719" y="28767"/>
                  </a:cubicBezTo>
                  <a:cubicBezTo>
                    <a:pt x="22657" y="28759"/>
                    <a:pt x="22569" y="28653"/>
                    <a:pt x="22463" y="28511"/>
                  </a:cubicBezTo>
                  <a:cubicBezTo>
                    <a:pt x="22401" y="28414"/>
                    <a:pt x="22322" y="28291"/>
                    <a:pt x="22260" y="28167"/>
                  </a:cubicBezTo>
                  <a:cubicBezTo>
                    <a:pt x="22207" y="28052"/>
                    <a:pt x="22172" y="27937"/>
                    <a:pt x="22216" y="27893"/>
                  </a:cubicBezTo>
                  <a:close/>
                  <a:moveTo>
                    <a:pt x="22154" y="27831"/>
                  </a:moveTo>
                  <a:cubicBezTo>
                    <a:pt x="21951" y="27884"/>
                    <a:pt x="21977" y="27496"/>
                    <a:pt x="21827" y="27346"/>
                  </a:cubicBezTo>
                  <a:cubicBezTo>
                    <a:pt x="21951" y="27355"/>
                    <a:pt x="21863" y="27355"/>
                    <a:pt x="21863" y="27240"/>
                  </a:cubicBezTo>
                  <a:cubicBezTo>
                    <a:pt x="21951" y="27284"/>
                    <a:pt x="21977" y="27390"/>
                    <a:pt x="22004" y="27505"/>
                  </a:cubicBezTo>
                  <a:cubicBezTo>
                    <a:pt x="22030" y="27620"/>
                    <a:pt x="22066" y="27743"/>
                    <a:pt x="22154" y="27831"/>
                  </a:cubicBezTo>
                  <a:close/>
                  <a:moveTo>
                    <a:pt x="22101" y="28246"/>
                  </a:moveTo>
                  <a:cubicBezTo>
                    <a:pt x="22145" y="28326"/>
                    <a:pt x="22181" y="28317"/>
                    <a:pt x="22216" y="28397"/>
                  </a:cubicBezTo>
                  <a:cubicBezTo>
                    <a:pt x="22163" y="28502"/>
                    <a:pt x="22110" y="28229"/>
                    <a:pt x="22057" y="28273"/>
                  </a:cubicBezTo>
                  <a:cubicBezTo>
                    <a:pt x="22022" y="28176"/>
                    <a:pt x="21986" y="28079"/>
                    <a:pt x="21942" y="27973"/>
                  </a:cubicBezTo>
                  <a:cubicBezTo>
                    <a:pt x="21907" y="27867"/>
                    <a:pt x="21872" y="27761"/>
                    <a:pt x="21810" y="27646"/>
                  </a:cubicBezTo>
                  <a:cubicBezTo>
                    <a:pt x="21827" y="27593"/>
                    <a:pt x="21880" y="27717"/>
                    <a:pt x="21942" y="27867"/>
                  </a:cubicBezTo>
                  <a:cubicBezTo>
                    <a:pt x="22004" y="28017"/>
                    <a:pt x="22075" y="28193"/>
                    <a:pt x="22101" y="28246"/>
                  </a:cubicBezTo>
                  <a:close/>
                  <a:moveTo>
                    <a:pt x="27328" y="29324"/>
                  </a:moveTo>
                  <a:cubicBezTo>
                    <a:pt x="27311" y="29385"/>
                    <a:pt x="27302" y="29456"/>
                    <a:pt x="27284" y="29518"/>
                  </a:cubicBezTo>
                  <a:cubicBezTo>
                    <a:pt x="27267" y="29589"/>
                    <a:pt x="27240" y="29642"/>
                    <a:pt x="27187" y="29686"/>
                  </a:cubicBezTo>
                  <a:cubicBezTo>
                    <a:pt x="27178" y="29694"/>
                    <a:pt x="27152" y="29703"/>
                    <a:pt x="27134" y="29703"/>
                  </a:cubicBezTo>
                  <a:cubicBezTo>
                    <a:pt x="27108" y="29712"/>
                    <a:pt x="27081" y="29712"/>
                    <a:pt x="27055" y="29721"/>
                  </a:cubicBezTo>
                  <a:cubicBezTo>
                    <a:pt x="27019" y="29739"/>
                    <a:pt x="26913" y="29827"/>
                    <a:pt x="26807" y="29765"/>
                  </a:cubicBezTo>
                  <a:cubicBezTo>
                    <a:pt x="26754" y="29783"/>
                    <a:pt x="26719" y="29827"/>
                    <a:pt x="26666" y="29836"/>
                  </a:cubicBezTo>
                  <a:cubicBezTo>
                    <a:pt x="26251" y="29756"/>
                    <a:pt x="25951" y="29730"/>
                    <a:pt x="25695" y="29553"/>
                  </a:cubicBezTo>
                  <a:cubicBezTo>
                    <a:pt x="25730" y="29544"/>
                    <a:pt x="25765" y="29544"/>
                    <a:pt x="25810" y="29544"/>
                  </a:cubicBezTo>
                  <a:cubicBezTo>
                    <a:pt x="25818" y="29465"/>
                    <a:pt x="25748" y="29483"/>
                    <a:pt x="25677" y="29456"/>
                  </a:cubicBezTo>
                  <a:cubicBezTo>
                    <a:pt x="25686" y="29412"/>
                    <a:pt x="25651" y="29368"/>
                    <a:pt x="25624" y="29324"/>
                  </a:cubicBezTo>
                  <a:cubicBezTo>
                    <a:pt x="25589" y="29279"/>
                    <a:pt x="25545" y="29244"/>
                    <a:pt x="25501" y="29244"/>
                  </a:cubicBezTo>
                  <a:cubicBezTo>
                    <a:pt x="25545" y="29359"/>
                    <a:pt x="25589" y="29474"/>
                    <a:pt x="25677" y="29518"/>
                  </a:cubicBezTo>
                  <a:cubicBezTo>
                    <a:pt x="25536" y="29527"/>
                    <a:pt x="25483" y="29394"/>
                    <a:pt x="25324" y="29359"/>
                  </a:cubicBezTo>
                  <a:cubicBezTo>
                    <a:pt x="25421" y="29315"/>
                    <a:pt x="25297" y="29235"/>
                    <a:pt x="25439" y="29306"/>
                  </a:cubicBezTo>
                  <a:cubicBezTo>
                    <a:pt x="25412" y="29253"/>
                    <a:pt x="25333" y="29174"/>
                    <a:pt x="25289" y="29182"/>
                  </a:cubicBezTo>
                  <a:cubicBezTo>
                    <a:pt x="25253" y="29253"/>
                    <a:pt x="25359" y="29306"/>
                    <a:pt x="25271" y="29385"/>
                  </a:cubicBezTo>
                  <a:lnTo>
                    <a:pt x="25130" y="29297"/>
                  </a:lnTo>
                  <a:cubicBezTo>
                    <a:pt x="25236" y="29341"/>
                    <a:pt x="25245" y="29297"/>
                    <a:pt x="25227" y="29253"/>
                  </a:cubicBezTo>
                  <a:cubicBezTo>
                    <a:pt x="25209" y="29227"/>
                    <a:pt x="25192" y="29200"/>
                    <a:pt x="25165" y="29174"/>
                  </a:cubicBezTo>
                  <a:cubicBezTo>
                    <a:pt x="25139" y="29156"/>
                    <a:pt x="25112" y="29138"/>
                    <a:pt x="25086" y="29138"/>
                  </a:cubicBezTo>
                  <a:cubicBezTo>
                    <a:pt x="25059" y="29174"/>
                    <a:pt x="25139" y="29191"/>
                    <a:pt x="25147" y="29218"/>
                  </a:cubicBezTo>
                  <a:cubicBezTo>
                    <a:pt x="25183" y="29306"/>
                    <a:pt x="24997" y="29121"/>
                    <a:pt x="24900" y="29112"/>
                  </a:cubicBezTo>
                  <a:cubicBezTo>
                    <a:pt x="24900" y="29076"/>
                    <a:pt x="24865" y="29041"/>
                    <a:pt x="24900" y="29006"/>
                  </a:cubicBezTo>
                  <a:cubicBezTo>
                    <a:pt x="24838" y="28997"/>
                    <a:pt x="24803" y="28953"/>
                    <a:pt x="24768" y="28891"/>
                  </a:cubicBezTo>
                  <a:cubicBezTo>
                    <a:pt x="24732" y="28838"/>
                    <a:pt x="24715" y="28759"/>
                    <a:pt x="24679" y="28714"/>
                  </a:cubicBezTo>
                  <a:cubicBezTo>
                    <a:pt x="24830" y="28803"/>
                    <a:pt x="24997" y="28909"/>
                    <a:pt x="25103" y="28794"/>
                  </a:cubicBezTo>
                  <a:cubicBezTo>
                    <a:pt x="25130" y="28820"/>
                    <a:pt x="25094" y="28856"/>
                    <a:pt x="25121" y="28873"/>
                  </a:cubicBezTo>
                  <a:cubicBezTo>
                    <a:pt x="25209" y="28917"/>
                    <a:pt x="25130" y="28812"/>
                    <a:pt x="25183" y="28794"/>
                  </a:cubicBezTo>
                  <a:cubicBezTo>
                    <a:pt x="25271" y="28873"/>
                    <a:pt x="25315" y="28856"/>
                    <a:pt x="25395" y="28909"/>
                  </a:cubicBezTo>
                  <a:cubicBezTo>
                    <a:pt x="25377" y="28988"/>
                    <a:pt x="25315" y="28909"/>
                    <a:pt x="25271" y="28882"/>
                  </a:cubicBezTo>
                  <a:cubicBezTo>
                    <a:pt x="25218" y="28926"/>
                    <a:pt x="25253" y="28970"/>
                    <a:pt x="25315" y="28997"/>
                  </a:cubicBezTo>
                  <a:cubicBezTo>
                    <a:pt x="25368" y="29023"/>
                    <a:pt x="25439" y="29032"/>
                    <a:pt x="25465" y="29015"/>
                  </a:cubicBezTo>
                  <a:cubicBezTo>
                    <a:pt x="25554" y="29059"/>
                    <a:pt x="25483" y="29121"/>
                    <a:pt x="25598" y="29147"/>
                  </a:cubicBezTo>
                  <a:cubicBezTo>
                    <a:pt x="25633" y="29138"/>
                    <a:pt x="25677" y="29129"/>
                    <a:pt x="25712" y="29121"/>
                  </a:cubicBezTo>
                  <a:cubicBezTo>
                    <a:pt x="25739" y="29068"/>
                    <a:pt x="25633" y="29076"/>
                    <a:pt x="25633" y="29076"/>
                  </a:cubicBezTo>
                  <a:cubicBezTo>
                    <a:pt x="25607" y="29059"/>
                    <a:pt x="25615" y="29015"/>
                    <a:pt x="25589" y="28988"/>
                  </a:cubicBezTo>
                  <a:cubicBezTo>
                    <a:pt x="25545" y="28970"/>
                    <a:pt x="25448" y="28962"/>
                    <a:pt x="25386" y="28873"/>
                  </a:cubicBezTo>
                  <a:cubicBezTo>
                    <a:pt x="25615" y="28988"/>
                    <a:pt x="25863" y="29085"/>
                    <a:pt x="26101" y="29147"/>
                  </a:cubicBezTo>
                  <a:cubicBezTo>
                    <a:pt x="26030" y="29244"/>
                    <a:pt x="26004" y="29315"/>
                    <a:pt x="26004" y="29394"/>
                  </a:cubicBezTo>
                  <a:cubicBezTo>
                    <a:pt x="26075" y="29447"/>
                    <a:pt x="26092" y="29385"/>
                    <a:pt x="26172" y="29430"/>
                  </a:cubicBezTo>
                  <a:cubicBezTo>
                    <a:pt x="26251" y="29430"/>
                    <a:pt x="26119" y="29359"/>
                    <a:pt x="26189" y="29297"/>
                  </a:cubicBezTo>
                  <a:lnTo>
                    <a:pt x="26313" y="29332"/>
                  </a:lnTo>
                  <a:cubicBezTo>
                    <a:pt x="26339" y="29218"/>
                    <a:pt x="26269" y="29218"/>
                    <a:pt x="26163" y="29200"/>
                  </a:cubicBezTo>
                  <a:cubicBezTo>
                    <a:pt x="26207" y="29165"/>
                    <a:pt x="26278" y="29165"/>
                    <a:pt x="26348" y="29182"/>
                  </a:cubicBezTo>
                  <a:cubicBezTo>
                    <a:pt x="26419" y="29200"/>
                    <a:pt x="26498" y="29209"/>
                    <a:pt x="26560" y="29200"/>
                  </a:cubicBezTo>
                  <a:cubicBezTo>
                    <a:pt x="26542" y="29218"/>
                    <a:pt x="26525" y="29244"/>
                    <a:pt x="26516" y="29279"/>
                  </a:cubicBezTo>
                  <a:cubicBezTo>
                    <a:pt x="26578" y="29297"/>
                    <a:pt x="26595" y="29253"/>
                    <a:pt x="26648" y="29244"/>
                  </a:cubicBezTo>
                  <a:cubicBezTo>
                    <a:pt x="26640" y="29218"/>
                    <a:pt x="26631" y="29200"/>
                    <a:pt x="26604" y="29191"/>
                  </a:cubicBezTo>
                  <a:cubicBezTo>
                    <a:pt x="26719" y="29121"/>
                    <a:pt x="26878" y="29156"/>
                    <a:pt x="27002" y="29112"/>
                  </a:cubicBezTo>
                  <a:cubicBezTo>
                    <a:pt x="26984" y="29156"/>
                    <a:pt x="26984" y="29182"/>
                    <a:pt x="27028" y="29191"/>
                  </a:cubicBezTo>
                  <a:cubicBezTo>
                    <a:pt x="27072" y="29218"/>
                    <a:pt x="27099" y="29103"/>
                    <a:pt x="27063" y="29094"/>
                  </a:cubicBezTo>
                  <a:cubicBezTo>
                    <a:pt x="27063" y="29032"/>
                    <a:pt x="27134" y="29068"/>
                    <a:pt x="27169" y="29050"/>
                  </a:cubicBezTo>
                  <a:cubicBezTo>
                    <a:pt x="27196" y="29094"/>
                    <a:pt x="27222" y="29147"/>
                    <a:pt x="27249" y="29200"/>
                  </a:cubicBezTo>
                  <a:cubicBezTo>
                    <a:pt x="27267" y="29244"/>
                    <a:pt x="27293" y="29297"/>
                    <a:pt x="27328" y="29324"/>
                  </a:cubicBezTo>
                  <a:close/>
                  <a:moveTo>
                    <a:pt x="25492" y="29209"/>
                  </a:moveTo>
                  <a:cubicBezTo>
                    <a:pt x="25536" y="29147"/>
                    <a:pt x="25359" y="28988"/>
                    <a:pt x="25297" y="29059"/>
                  </a:cubicBezTo>
                  <a:cubicBezTo>
                    <a:pt x="25350" y="29138"/>
                    <a:pt x="25403" y="29121"/>
                    <a:pt x="25492" y="29209"/>
                  </a:cubicBezTo>
                  <a:close/>
                  <a:moveTo>
                    <a:pt x="25986" y="29421"/>
                  </a:moveTo>
                  <a:cubicBezTo>
                    <a:pt x="25933" y="29324"/>
                    <a:pt x="25907" y="29315"/>
                    <a:pt x="25986" y="29191"/>
                  </a:cubicBezTo>
                  <a:cubicBezTo>
                    <a:pt x="25871" y="29112"/>
                    <a:pt x="25889" y="29324"/>
                    <a:pt x="25845" y="29306"/>
                  </a:cubicBezTo>
                  <a:cubicBezTo>
                    <a:pt x="25845" y="29262"/>
                    <a:pt x="25792" y="29218"/>
                    <a:pt x="25730" y="29200"/>
                  </a:cubicBezTo>
                  <a:cubicBezTo>
                    <a:pt x="25677" y="29174"/>
                    <a:pt x="25615" y="29174"/>
                    <a:pt x="25580" y="29235"/>
                  </a:cubicBezTo>
                  <a:cubicBezTo>
                    <a:pt x="25651" y="29306"/>
                    <a:pt x="25668" y="29235"/>
                    <a:pt x="25712" y="29244"/>
                  </a:cubicBezTo>
                  <a:cubicBezTo>
                    <a:pt x="25810" y="29315"/>
                    <a:pt x="25854" y="29483"/>
                    <a:pt x="25986" y="29421"/>
                  </a:cubicBezTo>
                  <a:close/>
                  <a:moveTo>
                    <a:pt x="26587" y="29421"/>
                  </a:moveTo>
                  <a:cubicBezTo>
                    <a:pt x="26498" y="29368"/>
                    <a:pt x="26463" y="29403"/>
                    <a:pt x="26401" y="29412"/>
                  </a:cubicBezTo>
                  <a:cubicBezTo>
                    <a:pt x="26366" y="29421"/>
                    <a:pt x="26242" y="29332"/>
                    <a:pt x="26260" y="29430"/>
                  </a:cubicBezTo>
                  <a:cubicBezTo>
                    <a:pt x="26251" y="29456"/>
                    <a:pt x="26286" y="29465"/>
                    <a:pt x="26313" y="29474"/>
                  </a:cubicBezTo>
                  <a:cubicBezTo>
                    <a:pt x="26348" y="29483"/>
                    <a:pt x="26375" y="29491"/>
                    <a:pt x="26375" y="29518"/>
                  </a:cubicBezTo>
                  <a:cubicBezTo>
                    <a:pt x="26410" y="29456"/>
                    <a:pt x="26445" y="29447"/>
                    <a:pt x="26481" y="29447"/>
                  </a:cubicBezTo>
                  <a:cubicBezTo>
                    <a:pt x="26516" y="29447"/>
                    <a:pt x="26551" y="29456"/>
                    <a:pt x="26587" y="29421"/>
                  </a:cubicBezTo>
                  <a:close/>
                  <a:moveTo>
                    <a:pt x="26507" y="29571"/>
                  </a:moveTo>
                  <a:cubicBezTo>
                    <a:pt x="26481" y="29642"/>
                    <a:pt x="26551" y="29650"/>
                    <a:pt x="26604" y="29668"/>
                  </a:cubicBezTo>
                  <a:cubicBezTo>
                    <a:pt x="26640" y="29580"/>
                    <a:pt x="26578" y="29580"/>
                    <a:pt x="26507" y="29571"/>
                  </a:cubicBezTo>
                  <a:close/>
                  <a:moveTo>
                    <a:pt x="26719" y="29394"/>
                  </a:moveTo>
                  <a:cubicBezTo>
                    <a:pt x="26657" y="29377"/>
                    <a:pt x="26640" y="29421"/>
                    <a:pt x="26604" y="29456"/>
                  </a:cubicBezTo>
                  <a:cubicBezTo>
                    <a:pt x="26640" y="29465"/>
                    <a:pt x="26648" y="29500"/>
                    <a:pt x="26710" y="29491"/>
                  </a:cubicBezTo>
                  <a:close/>
                  <a:moveTo>
                    <a:pt x="26799" y="29315"/>
                  </a:moveTo>
                  <a:cubicBezTo>
                    <a:pt x="26781" y="29332"/>
                    <a:pt x="26719" y="29500"/>
                    <a:pt x="26807" y="29474"/>
                  </a:cubicBezTo>
                  <a:cubicBezTo>
                    <a:pt x="26852" y="29483"/>
                    <a:pt x="26869" y="29288"/>
                    <a:pt x="26799" y="29315"/>
                  </a:cubicBezTo>
                  <a:close/>
                  <a:moveTo>
                    <a:pt x="27108" y="29218"/>
                  </a:moveTo>
                  <a:cubicBezTo>
                    <a:pt x="27125" y="29218"/>
                    <a:pt x="27116" y="29182"/>
                    <a:pt x="27081" y="29191"/>
                  </a:cubicBezTo>
                  <a:cubicBezTo>
                    <a:pt x="27081" y="29279"/>
                    <a:pt x="27116" y="29315"/>
                    <a:pt x="27169" y="29315"/>
                  </a:cubicBezTo>
                  <a:cubicBezTo>
                    <a:pt x="27187" y="29227"/>
                    <a:pt x="27099" y="29288"/>
                    <a:pt x="27108" y="29218"/>
                  </a:cubicBezTo>
                  <a:close/>
                  <a:moveTo>
                    <a:pt x="12335" y="19434"/>
                  </a:moveTo>
                  <a:cubicBezTo>
                    <a:pt x="12318" y="19346"/>
                    <a:pt x="12194" y="19196"/>
                    <a:pt x="12274" y="19152"/>
                  </a:cubicBezTo>
                  <a:cubicBezTo>
                    <a:pt x="12318" y="19214"/>
                    <a:pt x="12327" y="19267"/>
                    <a:pt x="12344" y="19311"/>
                  </a:cubicBezTo>
                  <a:cubicBezTo>
                    <a:pt x="12353" y="19355"/>
                    <a:pt x="12371" y="19399"/>
                    <a:pt x="12415" y="19461"/>
                  </a:cubicBezTo>
                  <a:cubicBezTo>
                    <a:pt x="12388" y="19470"/>
                    <a:pt x="12371" y="19417"/>
                    <a:pt x="12335" y="19434"/>
                  </a:cubicBezTo>
                  <a:close/>
                  <a:moveTo>
                    <a:pt x="12379" y="19293"/>
                  </a:moveTo>
                  <a:cubicBezTo>
                    <a:pt x="12379" y="19231"/>
                    <a:pt x="12415" y="19249"/>
                    <a:pt x="12459" y="19293"/>
                  </a:cubicBezTo>
                  <a:cubicBezTo>
                    <a:pt x="12503" y="19328"/>
                    <a:pt x="12538" y="19390"/>
                    <a:pt x="12521" y="19425"/>
                  </a:cubicBezTo>
                  <a:cubicBezTo>
                    <a:pt x="12450" y="19434"/>
                    <a:pt x="12477" y="19275"/>
                    <a:pt x="12379" y="19293"/>
                  </a:cubicBezTo>
                  <a:close/>
                  <a:moveTo>
                    <a:pt x="13130" y="19982"/>
                  </a:moveTo>
                  <a:cubicBezTo>
                    <a:pt x="13112" y="20008"/>
                    <a:pt x="13024" y="20008"/>
                    <a:pt x="12936" y="19982"/>
                  </a:cubicBezTo>
                  <a:cubicBezTo>
                    <a:pt x="12856" y="19955"/>
                    <a:pt x="12777" y="19893"/>
                    <a:pt x="12786" y="19805"/>
                  </a:cubicBezTo>
                  <a:cubicBezTo>
                    <a:pt x="12733" y="19779"/>
                    <a:pt x="12671" y="19761"/>
                    <a:pt x="12618" y="19717"/>
                  </a:cubicBezTo>
                  <a:cubicBezTo>
                    <a:pt x="12627" y="19690"/>
                    <a:pt x="12644" y="19708"/>
                    <a:pt x="12653" y="19717"/>
                  </a:cubicBezTo>
                  <a:cubicBezTo>
                    <a:pt x="12680" y="19699"/>
                    <a:pt x="12662" y="19690"/>
                    <a:pt x="12653" y="19673"/>
                  </a:cubicBezTo>
                  <a:cubicBezTo>
                    <a:pt x="12733" y="19664"/>
                    <a:pt x="12777" y="19761"/>
                    <a:pt x="12830" y="19832"/>
                  </a:cubicBezTo>
                  <a:cubicBezTo>
                    <a:pt x="12892" y="19902"/>
                    <a:pt x="12953" y="19955"/>
                    <a:pt x="13006" y="19876"/>
                  </a:cubicBezTo>
                  <a:cubicBezTo>
                    <a:pt x="13095" y="19902"/>
                    <a:pt x="13059" y="19955"/>
                    <a:pt x="13130" y="19982"/>
                  </a:cubicBezTo>
                  <a:close/>
                  <a:moveTo>
                    <a:pt x="12212" y="19072"/>
                  </a:moveTo>
                  <a:cubicBezTo>
                    <a:pt x="12185" y="18993"/>
                    <a:pt x="12159" y="18949"/>
                    <a:pt x="12123" y="18913"/>
                  </a:cubicBezTo>
                  <a:cubicBezTo>
                    <a:pt x="12088" y="18878"/>
                    <a:pt x="12062" y="18834"/>
                    <a:pt x="12044" y="18746"/>
                  </a:cubicBezTo>
                  <a:cubicBezTo>
                    <a:pt x="12097" y="18737"/>
                    <a:pt x="12132" y="18781"/>
                    <a:pt x="12159" y="18843"/>
                  </a:cubicBezTo>
                  <a:cubicBezTo>
                    <a:pt x="12185" y="18896"/>
                    <a:pt x="12221" y="18966"/>
                    <a:pt x="12256" y="18975"/>
                  </a:cubicBezTo>
                  <a:cubicBezTo>
                    <a:pt x="12256" y="19037"/>
                    <a:pt x="12247" y="19205"/>
                    <a:pt x="12150" y="19134"/>
                  </a:cubicBezTo>
                  <a:cubicBezTo>
                    <a:pt x="12115" y="19152"/>
                    <a:pt x="12150" y="19178"/>
                    <a:pt x="12185" y="19196"/>
                  </a:cubicBezTo>
                  <a:cubicBezTo>
                    <a:pt x="12212" y="19222"/>
                    <a:pt x="12247" y="19240"/>
                    <a:pt x="12212" y="19267"/>
                  </a:cubicBezTo>
                  <a:cubicBezTo>
                    <a:pt x="12115" y="19311"/>
                    <a:pt x="12070" y="19152"/>
                    <a:pt x="12062" y="19055"/>
                  </a:cubicBezTo>
                  <a:cubicBezTo>
                    <a:pt x="12132" y="18993"/>
                    <a:pt x="12159" y="19081"/>
                    <a:pt x="12212" y="19072"/>
                  </a:cubicBezTo>
                  <a:close/>
                  <a:moveTo>
                    <a:pt x="12591" y="19920"/>
                  </a:moveTo>
                  <a:cubicBezTo>
                    <a:pt x="12565" y="19876"/>
                    <a:pt x="12530" y="19840"/>
                    <a:pt x="12503" y="19805"/>
                  </a:cubicBezTo>
                  <a:cubicBezTo>
                    <a:pt x="12477" y="19770"/>
                    <a:pt x="12450" y="19743"/>
                    <a:pt x="12424" y="19708"/>
                  </a:cubicBezTo>
                  <a:cubicBezTo>
                    <a:pt x="12397" y="19682"/>
                    <a:pt x="12371" y="19646"/>
                    <a:pt x="12344" y="19611"/>
                  </a:cubicBezTo>
                  <a:cubicBezTo>
                    <a:pt x="12318" y="19576"/>
                    <a:pt x="12291" y="19531"/>
                    <a:pt x="12265" y="19470"/>
                  </a:cubicBezTo>
                  <a:cubicBezTo>
                    <a:pt x="12388" y="19434"/>
                    <a:pt x="12485" y="19531"/>
                    <a:pt x="12591" y="19646"/>
                  </a:cubicBezTo>
                  <a:cubicBezTo>
                    <a:pt x="12547" y="19752"/>
                    <a:pt x="12494" y="19549"/>
                    <a:pt x="12450" y="19602"/>
                  </a:cubicBezTo>
                  <a:cubicBezTo>
                    <a:pt x="12441" y="19673"/>
                    <a:pt x="12494" y="19717"/>
                    <a:pt x="12538" y="19761"/>
                  </a:cubicBezTo>
                  <a:cubicBezTo>
                    <a:pt x="12583" y="19805"/>
                    <a:pt x="12627" y="19849"/>
                    <a:pt x="12591" y="19920"/>
                  </a:cubicBezTo>
                  <a:close/>
                  <a:moveTo>
                    <a:pt x="21306" y="23584"/>
                  </a:moveTo>
                  <a:cubicBezTo>
                    <a:pt x="21342" y="23549"/>
                    <a:pt x="21404" y="23637"/>
                    <a:pt x="21377" y="23540"/>
                  </a:cubicBezTo>
                  <a:cubicBezTo>
                    <a:pt x="21474" y="23575"/>
                    <a:pt x="21430" y="23787"/>
                    <a:pt x="21368" y="23787"/>
                  </a:cubicBezTo>
                  <a:cubicBezTo>
                    <a:pt x="21351" y="23717"/>
                    <a:pt x="21333" y="23646"/>
                    <a:pt x="21306" y="23584"/>
                  </a:cubicBezTo>
                  <a:close/>
                  <a:moveTo>
                    <a:pt x="11920" y="18507"/>
                  </a:moveTo>
                  <a:cubicBezTo>
                    <a:pt x="11964" y="18595"/>
                    <a:pt x="11920" y="18701"/>
                    <a:pt x="12026" y="18869"/>
                  </a:cubicBezTo>
                  <a:cubicBezTo>
                    <a:pt x="11964" y="18878"/>
                    <a:pt x="11956" y="18701"/>
                    <a:pt x="11876" y="18754"/>
                  </a:cubicBezTo>
                  <a:cubicBezTo>
                    <a:pt x="11876" y="18657"/>
                    <a:pt x="11823" y="18507"/>
                    <a:pt x="11920" y="18507"/>
                  </a:cubicBezTo>
                  <a:close/>
                  <a:moveTo>
                    <a:pt x="12088" y="16944"/>
                  </a:moveTo>
                  <a:cubicBezTo>
                    <a:pt x="12150" y="16988"/>
                    <a:pt x="12176" y="17359"/>
                    <a:pt x="12097" y="17465"/>
                  </a:cubicBezTo>
                  <a:cubicBezTo>
                    <a:pt x="11991" y="17509"/>
                    <a:pt x="12088" y="17395"/>
                    <a:pt x="12088" y="17350"/>
                  </a:cubicBezTo>
                  <a:cubicBezTo>
                    <a:pt x="12097" y="17236"/>
                    <a:pt x="12062" y="17050"/>
                    <a:pt x="12088" y="16944"/>
                  </a:cubicBezTo>
                  <a:close/>
                  <a:moveTo>
                    <a:pt x="12918" y="20132"/>
                  </a:moveTo>
                  <a:cubicBezTo>
                    <a:pt x="13112" y="20247"/>
                    <a:pt x="13024" y="19999"/>
                    <a:pt x="13218" y="20123"/>
                  </a:cubicBezTo>
                  <a:cubicBezTo>
                    <a:pt x="13165" y="20176"/>
                    <a:pt x="13068" y="20150"/>
                    <a:pt x="13024" y="20229"/>
                  </a:cubicBezTo>
                  <a:cubicBezTo>
                    <a:pt x="12892" y="20150"/>
                    <a:pt x="12715" y="20114"/>
                    <a:pt x="12759" y="19991"/>
                  </a:cubicBezTo>
                  <a:cubicBezTo>
                    <a:pt x="12830" y="20070"/>
                    <a:pt x="13051" y="20088"/>
                    <a:pt x="12918" y="20132"/>
                  </a:cubicBezTo>
                  <a:close/>
                  <a:moveTo>
                    <a:pt x="12159" y="17660"/>
                  </a:moveTo>
                  <a:cubicBezTo>
                    <a:pt x="12229" y="17748"/>
                    <a:pt x="12194" y="18004"/>
                    <a:pt x="12238" y="18145"/>
                  </a:cubicBezTo>
                  <a:cubicBezTo>
                    <a:pt x="12159" y="17986"/>
                    <a:pt x="12132" y="17810"/>
                    <a:pt x="12159" y="17660"/>
                  </a:cubicBezTo>
                  <a:close/>
                  <a:moveTo>
                    <a:pt x="11964" y="18110"/>
                  </a:moveTo>
                  <a:cubicBezTo>
                    <a:pt x="11929" y="18207"/>
                    <a:pt x="11991" y="18216"/>
                    <a:pt x="11973" y="18339"/>
                  </a:cubicBezTo>
                  <a:cubicBezTo>
                    <a:pt x="11920" y="18339"/>
                    <a:pt x="11929" y="18198"/>
                    <a:pt x="11867" y="18198"/>
                  </a:cubicBezTo>
                  <a:cubicBezTo>
                    <a:pt x="11876" y="18145"/>
                    <a:pt x="11912" y="18119"/>
                    <a:pt x="11964" y="18110"/>
                  </a:cubicBezTo>
                  <a:close/>
                  <a:moveTo>
                    <a:pt x="11823" y="17059"/>
                  </a:moveTo>
                  <a:cubicBezTo>
                    <a:pt x="11894" y="17077"/>
                    <a:pt x="11912" y="17006"/>
                    <a:pt x="11903" y="16891"/>
                  </a:cubicBezTo>
                  <a:cubicBezTo>
                    <a:pt x="12026" y="16997"/>
                    <a:pt x="11885" y="17227"/>
                    <a:pt x="11964" y="17395"/>
                  </a:cubicBezTo>
                  <a:cubicBezTo>
                    <a:pt x="11929" y="17430"/>
                    <a:pt x="11859" y="17430"/>
                    <a:pt x="11859" y="17518"/>
                  </a:cubicBezTo>
                  <a:cubicBezTo>
                    <a:pt x="11885" y="17633"/>
                    <a:pt x="11912" y="17474"/>
                    <a:pt x="11964" y="17509"/>
                  </a:cubicBezTo>
                  <a:cubicBezTo>
                    <a:pt x="11947" y="17545"/>
                    <a:pt x="11938" y="17607"/>
                    <a:pt x="11947" y="17668"/>
                  </a:cubicBezTo>
                  <a:cubicBezTo>
                    <a:pt x="11903" y="17713"/>
                    <a:pt x="11850" y="17554"/>
                    <a:pt x="11841" y="17677"/>
                  </a:cubicBezTo>
                  <a:cubicBezTo>
                    <a:pt x="11806" y="17668"/>
                    <a:pt x="11735" y="17474"/>
                    <a:pt x="11806" y="17439"/>
                  </a:cubicBezTo>
                  <a:cubicBezTo>
                    <a:pt x="11797" y="17350"/>
                    <a:pt x="11726" y="17386"/>
                    <a:pt x="11744" y="17271"/>
                  </a:cubicBezTo>
                  <a:cubicBezTo>
                    <a:pt x="11806" y="17253"/>
                    <a:pt x="11797" y="17333"/>
                    <a:pt x="11806" y="17395"/>
                  </a:cubicBezTo>
                  <a:cubicBezTo>
                    <a:pt x="11841" y="17403"/>
                    <a:pt x="11850" y="17359"/>
                    <a:pt x="11876" y="17350"/>
                  </a:cubicBezTo>
                  <a:cubicBezTo>
                    <a:pt x="11832" y="17200"/>
                    <a:pt x="11717" y="17156"/>
                    <a:pt x="11717" y="16935"/>
                  </a:cubicBezTo>
                  <a:cubicBezTo>
                    <a:pt x="11841" y="17041"/>
                    <a:pt x="11770" y="16874"/>
                    <a:pt x="11753" y="16759"/>
                  </a:cubicBezTo>
                  <a:cubicBezTo>
                    <a:pt x="11797" y="16759"/>
                    <a:pt x="11806" y="16812"/>
                    <a:pt x="11859" y="16803"/>
                  </a:cubicBezTo>
                  <a:cubicBezTo>
                    <a:pt x="11876" y="16935"/>
                    <a:pt x="11806" y="16927"/>
                    <a:pt x="11823" y="17059"/>
                  </a:cubicBezTo>
                  <a:close/>
                  <a:moveTo>
                    <a:pt x="12353" y="18481"/>
                  </a:moveTo>
                  <a:cubicBezTo>
                    <a:pt x="12318" y="18578"/>
                    <a:pt x="12406" y="18693"/>
                    <a:pt x="12450" y="18807"/>
                  </a:cubicBezTo>
                  <a:cubicBezTo>
                    <a:pt x="12468" y="18852"/>
                    <a:pt x="12450" y="18878"/>
                    <a:pt x="12468" y="18931"/>
                  </a:cubicBezTo>
                  <a:cubicBezTo>
                    <a:pt x="12494" y="18984"/>
                    <a:pt x="12521" y="18984"/>
                    <a:pt x="12538" y="19037"/>
                  </a:cubicBezTo>
                  <a:cubicBezTo>
                    <a:pt x="12636" y="19249"/>
                    <a:pt x="12794" y="19487"/>
                    <a:pt x="12998" y="19637"/>
                  </a:cubicBezTo>
                  <a:cubicBezTo>
                    <a:pt x="12953" y="19690"/>
                    <a:pt x="12909" y="19673"/>
                    <a:pt x="12874" y="19637"/>
                  </a:cubicBezTo>
                  <a:cubicBezTo>
                    <a:pt x="12839" y="19593"/>
                    <a:pt x="12812" y="19540"/>
                    <a:pt x="12794" y="19514"/>
                  </a:cubicBezTo>
                  <a:cubicBezTo>
                    <a:pt x="12768" y="19487"/>
                    <a:pt x="12733" y="19470"/>
                    <a:pt x="12697" y="19452"/>
                  </a:cubicBezTo>
                  <a:cubicBezTo>
                    <a:pt x="12671" y="19443"/>
                    <a:pt x="12653" y="19417"/>
                    <a:pt x="12653" y="19373"/>
                  </a:cubicBezTo>
                  <a:cubicBezTo>
                    <a:pt x="12627" y="19355"/>
                    <a:pt x="12591" y="19381"/>
                    <a:pt x="12609" y="19408"/>
                  </a:cubicBezTo>
                  <a:cubicBezTo>
                    <a:pt x="12530" y="19425"/>
                    <a:pt x="12547" y="19284"/>
                    <a:pt x="12609" y="19267"/>
                  </a:cubicBezTo>
                  <a:cubicBezTo>
                    <a:pt x="12450" y="19063"/>
                    <a:pt x="12415" y="18860"/>
                    <a:pt x="12300" y="18675"/>
                  </a:cubicBezTo>
                  <a:cubicBezTo>
                    <a:pt x="12309" y="18604"/>
                    <a:pt x="12291" y="18516"/>
                    <a:pt x="12353" y="18481"/>
                  </a:cubicBezTo>
                  <a:close/>
                  <a:moveTo>
                    <a:pt x="21483" y="24026"/>
                  </a:moveTo>
                  <a:cubicBezTo>
                    <a:pt x="21518" y="23849"/>
                    <a:pt x="21633" y="24326"/>
                    <a:pt x="21615" y="24450"/>
                  </a:cubicBezTo>
                  <a:cubicBezTo>
                    <a:pt x="21536" y="24450"/>
                    <a:pt x="21562" y="24026"/>
                    <a:pt x="21483" y="24026"/>
                  </a:cubicBezTo>
                  <a:close/>
                  <a:moveTo>
                    <a:pt x="20953" y="24776"/>
                  </a:moveTo>
                  <a:cubicBezTo>
                    <a:pt x="20944" y="24697"/>
                    <a:pt x="20989" y="24600"/>
                    <a:pt x="20953" y="24511"/>
                  </a:cubicBezTo>
                  <a:cubicBezTo>
                    <a:pt x="21006" y="24485"/>
                    <a:pt x="21006" y="24564"/>
                    <a:pt x="21006" y="24635"/>
                  </a:cubicBezTo>
                  <a:cubicBezTo>
                    <a:pt x="20997" y="24715"/>
                    <a:pt x="20980" y="24794"/>
                    <a:pt x="20980" y="24776"/>
                  </a:cubicBezTo>
                  <a:cubicBezTo>
                    <a:pt x="20980" y="24812"/>
                    <a:pt x="21042" y="24979"/>
                    <a:pt x="21077" y="25121"/>
                  </a:cubicBezTo>
                  <a:cubicBezTo>
                    <a:pt x="21103" y="25244"/>
                    <a:pt x="21094" y="25359"/>
                    <a:pt x="21147" y="25465"/>
                  </a:cubicBezTo>
                  <a:cubicBezTo>
                    <a:pt x="21103" y="25483"/>
                    <a:pt x="21112" y="25553"/>
                    <a:pt x="21139" y="25650"/>
                  </a:cubicBezTo>
                  <a:cubicBezTo>
                    <a:pt x="21033" y="25527"/>
                    <a:pt x="21086" y="25333"/>
                    <a:pt x="21050" y="25121"/>
                  </a:cubicBezTo>
                  <a:cubicBezTo>
                    <a:pt x="21024" y="24988"/>
                    <a:pt x="20962" y="24891"/>
                    <a:pt x="20953" y="24776"/>
                  </a:cubicBezTo>
                  <a:close/>
                  <a:moveTo>
                    <a:pt x="21359" y="24238"/>
                  </a:moveTo>
                  <a:cubicBezTo>
                    <a:pt x="21289" y="24300"/>
                    <a:pt x="21298" y="24079"/>
                    <a:pt x="21218" y="24185"/>
                  </a:cubicBezTo>
                  <a:cubicBezTo>
                    <a:pt x="21200" y="24105"/>
                    <a:pt x="21209" y="24052"/>
                    <a:pt x="21236" y="24017"/>
                  </a:cubicBezTo>
                  <a:cubicBezTo>
                    <a:pt x="21280" y="24096"/>
                    <a:pt x="21351" y="24035"/>
                    <a:pt x="21359" y="24238"/>
                  </a:cubicBezTo>
                  <a:close/>
                  <a:moveTo>
                    <a:pt x="21236" y="24017"/>
                  </a:moveTo>
                  <a:cubicBezTo>
                    <a:pt x="21209" y="23876"/>
                    <a:pt x="21094" y="24149"/>
                    <a:pt x="21086" y="23929"/>
                  </a:cubicBezTo>
                  <a:cubicBezTo>
                    <a:pt x="21130" y="23840"/>
                    <a:pt x="21218" y="24026"/>
                    <a:pt x="21200" y="23867"/>
                  </a:cubicBezTo>
                  <a:cubicBezTo>
                    <a:pt x="21262" y="23858"/>
                    <a:pt x="21298" y="23973"/>
                    <a:pt x="21236" y="24017"/>
                  </a:cubicBezTo>
                  <a:close/>
                  <a:moveTo>
                    <a:pt x="20874" y="24361"/>
                  </a:moveTo>
                  <a:cubicBezTo>
                    <a:pt x="20900" y="24485"/>
                    <a:pt x="20821" y="24547"/>
                    <a:pt x="20891" y="24617"/>
                  </a:cubicBezTo>
                  <a:cubicBezTo>
                    <a:pt x="20891" y="24750"/>
                    <a:pt x="20715" y="24326"/>
                    <a:pt x="20874" y="24361"/>
                  </a:cubicBezTo>
                  <a:close/>
                  <a:moveTo>
                    <a:pt x="15108" y="20291"/>
                  </a:moveTo>
                  <a:cubicBezTo>
                    <a:pt x="15284" y="20335"/>
                    <a:pt x="15258" y="20379"/>
                    <a:pt x="15399" y="20388"/>
                  </a:cubicBezTo>
                  <a:cubicBezTo>
                    <a:pt x="15355" y="20529"/>
                    <a:pt x="15161" y="20273"/>
                    <a:pt x="15143" y="20441"/>
                  </a:cubicBezTo>
                  <a:cubicBezTo>
                    <a:pt x="14993" y="20414"/>
                    <a:pt x="15108" y="20344"/>
                    <a:pt x="15108" y="20291"/>
                  </a:cubicBezTo>
                  <a:close/>
                  <a:moveTo>
                    <a:pt x="19744" y="21801"/>
                  </a:moveTo>
                  <a:cubicBezTo>
                    <a:pt x="19805" y="21801"/>
                    <a:pt x="19867" y="21810"/>
                    <a:pt x="19938" y="21836"/>
                  </a:cubicBezTo>
                  <a:cubicBezTo>
                    <a:pt x="20044" y="21862"/>
                    <a:pt x="20141" y="21898"/>
                    <a:pt x="20238" y="21942"/>
                  </a:cubicBezTo>
                  <a:cubicBezTo>
                    <a:pt x="20441" y="22021"/>
                    <a:pt x="20635" y="22110"/>
                    <a:pt x="20803" y="22180"/>
                  </a:cubicBezTo>
                  <a:cubicBezTo>
                    <a:pt x="21077" y="22286"/>
                    <a:pt x="21280" y="22313"/>
                    <a:pt x="21404" y="22472"/>
                  </a:cubicBezTo>
                  <a:cubicBezTo>
                    <a:pt x="21386" y="22498"/>
                    <a:pt x="21333" y="22463"/>
                    <a:pt x="21262" y="22419"/>
                  </a:cubicBezTo>
                  <a:cubicBezTo>
                    <a:pt x="21192" y="22375"/>
                    <a:pt x="21112" y="22322"/>
                    <a:pt x="21042" y="22295"/>
                  </a:cubicBezTo>
                  <a:cubicBezTo>
                    <a:pt x="20927" y="22242"/>
                    <a:pt x="20812" y="22233"/>
                    <a:pt x="20715" y="22198"/>
                  </a:cubicBezTo>
                  <a:cubicBezTo>
                    <a:pt x="20618" y="22163"/>
                    <a:pt x="20635" y="22136"/>
                    <a:pt x="20609" y="22127"/>
                  </a:cubicBezTo>
                  <a:cubicBezTo>
                    <a:pt x="20538" y="22092"/>
                    <a:pt x="20326" y="22092"/>
                    <a:pt x="20300" y="21986"/>
                  </a:cubicBezTo>
                  <a:cubicBezTo>
                    <a:pt x="19955" y="21924"/>
                    <a:pt x="19929" y="21915"/>
                    <a:pt x="19744" y="21801"/>
                  </a:cubicBezTo>
                  <a:close/>
                  <a:moveTo>
                    <a:pt x="21147" y="24971"/>
                  </a:moveTo>
                  <a:cubicBezTo>
                    <a:pt x="21103" y="24935"/>
                    <a:pt x="21086" y="24838"/>
                    <a:pt x="21059" y="24759"/>
                  </a:cubicBezTo>
                  <a:cubicBezTo>
                    <a:pt x="21139" y="24715"/>
                    <a:pt x="21174" y="24891"/>
                    <a:pt x="21147" y="24971"/>
                  </a:cubicBezTo>
                  <a:close/>
                  <a:moveTo>
                    <a:pt x="21607" y="25324"/>
                  </a:moveTo>
                  <a:cubicBezTo>
                    <a:pt x="21589" y="25394"/>
                    <a:pt x="21589" y="25500"/>
                    <a:pt x="21589" y="25589"/>
                  </a:cubicBezTo>
                  <a:cubicBezTo>
                    <a:pt x="21359" y="25509"/>
                    <a:pt x="21368" y="25094"/>
                    <a:pt x="21306" y="24803"/>
                  </a:cubicBezTo>
                  <a:cubicBezTo>
                    <a:pt x="21289" y="24759"/>
                    <a:pt x="21253" y="24776"/>
                    <a:pt x="21218" y="24776"/>
                  </a:cubicBezTo>
                  <a:cubicBezTo>
                    <a:pt x="21236" y="24741"/>
                    <a:pt x="21245" y="24706"/>
                    <a:pt x="21245" y="24679"/>
                  </a:cubicBezTo>
                  <a:cubicBezTo>
                    <a:pt x="21236" y="24644"/>
                    <a:pt x="21227" y="24609"/>
                    <a:pt x="21218" y="24582"/>
                  </a:cubicBezTo>
                  <a:cubicBezTo>
                    <a:pt x="21183" y="24511"/>
                    <a:pt x="21139" y="24450"/>
                    <a:pt x="21112" y="24370"/>
                  </a:cubicBezTo>
                  <a:cubicBezTo>
                    <a:pt x="21077" y="24229"/>
                    <a:pt x="21165" y="24220"/>
                    <a:pt x="21147" y="24105"/>
                  </a:cubicBezTo>
                  <a:cubicBezTo>
                    <a:pt x="21192" y="24167"/>
                    <a:pt x="21200" y="24264"/>
                    <a:pt x="21209" y="24352"/>
                  </a:cubicBezTo>
                  <a:cubicBezTo>
                    <a:pt x="21218" y="24450"/>
                    <a:pt x="21218" y="24538"/>
                    <a:pt x="21271" y="24626"/>
                  </a:cubicBezTo>
                  <a:cubicBezTo>
                    <a:pt x="21324" y="24706"/>
                    <a:pt x="21412" y="24688"/>
                    <a:pt x="21439" y="24820"/>
                  </a:cubicBezTo>
                  <a:cubicBezTo>
                    <a:pt x="21404" y="24847"/>
                    <a:pt x="21386" y="24794"/>
                    <a:pt x="21359" y="24794"/>
                  </a:cubicBezTo>
                  <a:cubicBezTo>
                    <a:pt x="21448" y="25041"/>
                    <a:pt x="21395" y="25368"/>
                    <a:pt x="21607" y="25324"/>
                  </a:cubicBezTo>
                  <a:close/>
                  <a:moveTo>
                    <a:pt x="22013" y="24432"/>
                  </a:moveTo>
                  <a:cubicBezTo>
                    <a:pt x="22048" y="24441"/>
                    <a:pt x="22075" y="24467"/>
                    <a:pt x="22092" y="24503"/>
                  </a:cubicBezTo>
                  <a:cubicBezTo>
                    <a:pt x="22119" y="24520"/>
                    <a:pt x="22128" y="24547"/>
                    <a:pt x="22145" y="24582"/>
                  </a:cubicBezTo>
                  <a:cubicBezTo>
                    <a:pt x="22163" y="24644"/>
                    <a:pt x="22172" y="24732"/>
                    <a:pt x="22172" y="24820"/>
                  </a:cubicBezTo>
                  <a:cubicBezTo>
                    <a:pt x="22234" y="24856"/>
                    <a:pt x="22348" y="25147"/>
                    <a:pt x="22216" y="25147"/>
                  </a:cubicBezTo>
                  <a:cubicBezTo>
                    <a:pt x="22189" y="25032"/>
                    <a:pt x="22145" y="24900"/>
                    <a:pt x="22101" y="24776"/>
                  </a:cubicBezTo>
                  <a:cubicBezTo>
                    <a:pt x="22075" y="24715"/>
                    <a:pt x="22057" y="24653"/>
                    <a:pt x="22048" y="24600"/>
                  </a:cubicBezTo>
                  <a:cubicBezTo>
                    <a:pt x="22039" y="24573"/>
                    <a:pt x="22030" y="24547"/>
                    <a:pt x="22030" y="24529"/>
                  </a:cubicBezTo>
                  <a:cubicBezTo>
                    <a:pt x="22022" y="24503"/>
                    <a:pt x="22022" y="24458"/>
                    <a:pt x="22013" y="24432"/>
                  </a:cubicBezTo>
                  <a:close/>
                  <a:moveTo>
                    <a:pt x="26975" y="12847"/>
                  </a:moveTo>
                  <a:cubicBezTo>
                    <a:pt x="26922" y="12627"/>
                    <a:pt x="26957" y="12282"/>
                    <a:pt x="26922" y="12044"/>
                  </a:cubicBezTo>
                  <a:cubicBezTo>
                    <a:pt x="26993" y="12265"/>
                    <a:pt x="26993" y="12591"/>
                    <a:pt x="26975" y="12847"/>
                  </a:cubicBezTo>
                  <a:close/>
                  <a:moveTo>
                    <a:pt x="10004" y="14119"/>
                  </a:moveTo>
                  <a:cubicBezTo>
                    <a:pt x="10093" y="14119"/>
                    <a:pt x="10075" y="14234"/>
                    <a:pt x="10075" y="14313"/>
                  </a:cubicBezTo>
                  <a:cubicBezTo>
                    <a:pt x="9987" y="14313"/>
                    <a:pt x="10013" y="14198"/>
                    <a:pt x="10004" y="14119"/>
                  </a:cubicBezTo>
                  <a:close/>
                  <a:moveTo>
                    <a:pt x="10190" y="14331"/>
                  </a:moveTo>
                  <a:cubicBezTo>
                    <a:pt x="10163" y="14225"/>
                    <a:pt x="10146" y="14119"/>
                    <a:pt x="10110" y="14022"/>
                  </a:cubicBezTo>
                  <a:cubicBezTo>
                    <a:pt x="10146" y="14004"/>
                    <a:pt x="10190" y="14075"/>
                    <a:pt x="10216" y="14163"/>
                  </a:cubicBezTo>
                  <a:cubicBezTo>
                    <a:pt x="10234" y="14242"/>
                    <a:pt x="10243" y="14331"/>
                    <a:pt x="10190" y="14331"/>
                  </a:cubicBezTo>
                  <a:close/>
                  <a:moveTo>
                    <a:pt x="9925" y="14348"/>
                  </a:moveTo>
                  <a:cubicBezTo>
                    <a:pt x="9837" y="14340"/>
                    <a:pt x="9872" y="14269"/>
                    <a:pt x="9863" y="14189"/>
                  </a:cubicBezTo>
                  <a:cubicBezTo>
                    <a:pt x="9925" y="14172"/>
                    <a:pt x="9951" y="14295"/>
                    <a:pt x="9925" y="14348"/>
                  </a:cubicBezTo>
                  <a:close/>
                  <a:moveTo>
                    <a:pt x="9077" y="12309"/>
                  </a:moveTo>
                  <a:cubicBezTo>
                    <a:pt x="9015" y="12335"/>
                    <a:pt x="8927" y="12159"/>
                    <a:pt x="8856" y="12097"/>
                  </a:cubicBezTo>
                  <a:cubicBezTo>
                    <a:pt x="8962" y="12061"/>
                    <a:pt x="8989" y="12220"/>
                    <a:pt x="9077" y="12309"/>
                  </a:cubicBezTo>
                  <a:close/>
                  <a:moveTo>
                    <a:pt x="9704" y="14454"/>
                  </a:moveTo>
                  <a:cubicBezTo>
                    <a:pt x="9784" y="14675"/>
                    <a:pt x="9739" y="14799"/>
                    <a:pt x="9775" y="14993"/>
                  </a:cubicBezTo>
                  <a:cubicBezTo>
                    <a:pt x="9669" y="14940"/>
                    <a:pt x="9775" y="15152"/>
                    <a:pt x="9669" y="15099"/>
                  </a:cubicBezTo>
                  <a:cubicBezTo>
                    <a:pt x="9686" y="15046"/>
                    <a:pt x="9686" y="14984"/>
                    <a:pt x="9678" y="14931"/>
                  </a:cubicBezTo>
                  <a:cubicBezTo>
                    <a:pt x="9678" y="14887"/>
                    <a:pt x="9669" y="14834"/>
                    <a:pt x="9678" y="14790"/>
                  </a:cubicBezTo>
                  <a:cubicBezTo>
                    <a:pt x="9678" y="14781"/>
                    <a:pt x="9722" y="14790"/>
                    <a:pt x="9731" y="14781"/>
                  </a:cubicBezTo>
                  <a:cubicBezTo>
                    <a:pt x="9748" y="14755"/>
                    <a:pt x="9695" y="14657"/>
                    <a:pt x="9704" y="14622"/>
                  </a:cubicBezTo>
                  <a:cubicBezTo>
                    <a:pt x="9678" y="14569"/>
                    <a:pt x="9669" y="14631"/>
                    <a:pt x="9598" y="14604"/>
                  </a:cubicBezTo>
                  <a:cubicBezTo>
                    <a:pt x="9633" y="14560"/>
                    <a:pt x="9625" y="14516"/>
                    <a:pt x="9616" y="14472"/>
                  </a:cubicBezTo>
                  <a:cubicBezTo>
                    <a:pt x="9598" y="14428"/>
                    <a:pt x="9580" y="14384"/>
                    <a:pt x="9589" y="14322"/>
                  </a:cubicBezTo>
                  <a:cubicBezTo>
                    <a:pt x="9580" y="14295"/>
                    <a:pt x="9563" y="14313"/>
                    <a:pt x="9563" y="14331"/>
                  </a:cubicBezTo>
                  <a:cubicBezTo>
                    <a:pt x="9483" y="14322"/>
                    <a:pt x="9572" y="14251"/>
                    <a:pt x="9563" y="14216"/>
                  </a:cubicBezTo>
                  <a:cubicBezTo>
                    <a:pt x="9616" y="14181"/>
                    <a:pt x="9678" y="14366"/>
                    <a:pt x="9686" y="14269"/>
                  </a:cubicBezTo>
                  <a:cubicBezTo>
                    <a:pt x="9766" y="14313"/>
                    <a:pt x="9686" y="14428"/>
                    <a:pt x="9607" y="14384"/>
                  </a:cubicBezTo>
                  <a:cubicBezTo>
                    <a:pt x="9642" y="14401"/>
                    <a:pt x="9633" y="14490"/>
                    <a:pt x="9704" y="14454"/>
                  </a:cubicBezTo>
                  <a:close/>
                  <a:moveTo>
                    <a:pt x="10340" y="15117"/>
                  </a:moveTo>
                  <a:cubicBezTo>
                    <a:pt x="10243" y="15090"/>
                    <a:pt x="10278" y="14834"/>
                    <a:pt x="10252" y="14693"/>
                  </a:cubicBezTo>
                  <a:cubicBezTo>
                    <a:pt x="10313" y="14728"/>
                    <a:pt x="10313" y="14799"/>
                    <a:pt x="10313" y="14869"/>
                  </a:cubicBezTo>
                  <a:cubicBezTo>
                    <a:pt x="10304" y="14949"/>
                    <a:pt x="10304" y="15037"/>
                    <a:pt x="10340" y="15117"/>
                  </a:cubicBezTo>
                  <a:close/>
                  <a:moveTo>
                    <a:pt x="8335" y="12017"/>
                  </a:moveTo>
                  <a:cubicBezTo>
                    <a:pt x="8388" y="11982"/>
                    <a:pt x="8353" y="11911"/>
                    <a:pt x="8327" y="11850"/>
                  </a:cubicBezTo>
                  <a:cubicBezTo>
                    <a:pt x="8282" y="11832"/>
                    <a:pt x="8247" y="11832"/>
                    <a:pt x="8212" y="11841"/>
                  </a:cubicBezTo>
                  <a:cubicBezTo>
                    <a:pt x="8150" y="11752"/>
                    <a:pt x="8132" y="11691"/>
                    <a:pt x="8026" y="11593"/>
                  </a:cubicBezTo>
                  <a:cubicBezTo>
                    <a:pt x="8150" y="11629"/>
                    <a:pt x="8106" y="11549"/>
                    <a:pt x="8212" y="11602"/>
                  </a:cubicBezTo>
                  <a:cubicBezTo>
                    <a:pt x="8300" y="11761"/>
                    <a:pt x="8185" y="11620"/>
                    <a:pt x="8132" y="11673"/>
                  </a:cubicBezTo>
                  <a:cubicBezTo>
                    <a:pt x="8247" y="11779"/>
                    <a:pt x="8327" y="11708"/>
                    <a:pt x="8459" y="11920"/>
                  </a:cubicBezTo>
                  <a:cubicBezTo>
                    <a:pt x="8335" y="12000"/>
                    <a:pt x="8459" y="12026"/>
                    <a:pt x="8565" y="12167"/>
                  </a:cubicBezTo>
                  <a:cubicBezTo>
                    <a:pt x="8477" y="12238"/>
                    <a:pt x="8362" y="12132"/>
                    <a:pt x="8238" y="11991"/>
                  </a:cubicBezTo>
                  <a:cubicBezTo>
                    <a:pt x="8256" y="11947"/>
                    <a:pt x="8291" y="11982"/>
                    <a:pt x="8335" y="12017"/>
                  </a:cubicBezTo>
                  <a:close/>
                  <a:moveTo>
                    <a:pt x="9934" y="15019"/>
                  </a:moveTo>
                  <a:cubicBezTo>
                    <a:pt x="9987" y="15055"/>
                    <a:pt x="9916" y="15223"/>
                    <a:pt x="9942" y="15364"/>
                  </a:cubicBezTo>
                  <a:cubicBezTo>
                    <a:pt x="9863" y="15346"/>
                    <a:pt x="9925" y="15108"/>
                    <a:pt x="9934" y="15019"/>
                  </a:cubicBezTo>
                  <a:close/>
                  <a:moveTo>
                    <a:pt x="9527" y="14710"/>
                  </a:moveTo>
                  <a:cubicBezTo>
                    <a:pt x="9474" y="14719"/>
                    <a:pt x="9501" y="14596"/>
                    <a:pt x="9483" y="14560"/>
                  </a:cubicBezTo>
                  <a:cubicBezTo>
                    <a:pt x="9580" y="14551"/>
                    <a:pt x="9572" y="14649"/>
                    <a:pt x="9527" y="14710"/>
                  </a:cubicBezTo>
                  <a:close/>
                  <a:moveTo>
                    <a:pt x="7744" y="11435"/>
                  </a:moveTo>
                  <a:cubicBezTo>
                    <a:pt x="7673" y="11399"/>
                    <a:pt x="7603" y="11408"/>
                    <a:pt x="7514" y="11293"/>
                  </a:cubicBezTo>
                  <a:cubicBezTo>
                    <a:pt x="7567" y="11240"/>
                    <a:pt x="7664" y="11364"/>
                    <a:pt x="7744" y="11435"/>
                  </a:cubicBezTo>
                  <a:close/>
                  <a:moveTo>
                    <a:pt x="6949" y="10543"/>
                  </a:moveTo>
                  <a:cubicBezTo>
                    <a:pt x="6967" y="10578"/>
                    <a:pt x="6984" y="10613"/>
                    <a:pt x="7020" y="10658"/>
                  </a:cubicBezTo>
                  <a:cubicBezTo>
                    <a:pt x="6949" y="10622"/>
                    <a:pt x="6879" y="10640"/>
                    <a:pt x="6790" y="10534"/>
                  </a:cubicBezTo>
                  <a:cubicBezTo>
                    <a:pt x="6834" y="10499"/>
                    <a:pt x="6905" y="10578"/>
                    <a:pt x="6949" y="10543"/>
                  </a:cubicBezTo>
                  <a:close/>
                  <a:moveTo>
                    <a:pt x="10340" y="15275"/>
                  </a:moveTo>
                  <a:cubicBezTo>
                    <a:pt x="10340" y="15841"/>
                    <a:pt x="10340" y="16000"/>
                    <a:pt x="10296" y="16600"/>
                  </a:cubicBezTo>
                  <a:cubicBezTo>
                    <a:pt x="10252" y="16741"/>
                    <a:pt x="10278" y="16441"/>
                    <a:pt x="10278" y="16335"/>
                  </a:cubicBezTo>
                  <a:cubicBezTo>
                    <a:pt x="10278" y="16008"/>
                    <a:pt x="10304" y="15514"/>
                    <a:pt x="10287" y="15196"/>
                  </a:cubicBezTo>
                  <a:cubicBezTo>
                    <a:pt x="10331" y="15178"/>
                    <a:pt x="10340" y="15231"/>
                    <a:pt x="10340" y="15275"/>
                  </a:cubicBezTo>
                  <a:close/>
                  <a:moveTo>
                    <a:pt x="5660" y="9466"/>
                  </a:moveTo>
                  <a:cubicBezTo>
                    <a:pt x="5510" y="9360"/>
                    <a:pt x="5572" y="9315"/>
                    <a:pt x="5642" y="9289"/>
                  </a:cubicBezTo>
                  <a:cubicBezTo>
                    <a:pt x="5748" y="9360"/>
                    <a:pt x="5660" y="9404"/>
                    <a:pt x="5660" y="9466"/>
                  </a:cubicBezTo>
                  <a:close/>
                  <a:moveTo>
                    <a:pt x="3903" y="8521"/>
                  </a:moveTo>
                  <a:cubicBezTo>
                    <a:pt x="3806" y="8459"/>
                    <a:pt x="3753" y="8397"/>
                    <a:pt x="3815" y="8344"/>
                  </a:cubicBezTo>
                  <a:cubicBezTo>
                    <a:pt x="3912" y="8415"/>
                    <a:pt x="3965" y="8477"/>
                    <a:pt x="3903" y="8521"/>
                  </a:cubicBezTo>
                  <a:close/>
                  <a:moveTo>
                    <a:pt x="5280" y="9536"/>
                  </a:moveTo>
                  <a:cubicBezTo>
                    <a:pt x="5060" y="9421"/>
                    <a:pt x="4821" y="9209"/>
                    <a:pt x="4618" y="8998"/>
                  </a:cubicBezTo>
                  <a:cubicBezTo>
                    <a:pt x="4512" y="8900"/>
                    <a:pt x="4486" y="8998"/>
                    <a:pt x="4371" y="8874"/>
                  </a:cubicBezTo>
                  <a:cubicBezTo>
                    <a:pt x="4397" y="8865"/>
                    <a:pt x="4424" y="8883"/>
                    <a:pt x="4441" y="8865"/>
                  </a:cubicBezTo>
                  <a:cubicBezTo>
                    <a:pt x="4265" y="8697"/>
                    <a:pt x="4159" y="8689"/>
                    <a:pt x="4018" y="8609"/>
                  </a:cubicBezTo>
                  <a:cubicBezTo>
                    <a:pt x="4141" y="8538"/>
                    <a:pt x="4000" y="8432"/>
                    <a:pt x="3929" y="8344"/>
                  </a:cubicBezTo>
                  <a:cubicBezTo>
                    <a:pt x="4097" y="8309"/>
                    <a:pt x="4265" y="8591"/>
                    <a:pt x="4300" y="8689"/>
                  </a:cubicBezTo>
                  <a:cubicBezTo>
                    <a:pt x="4380" y="8627"/>
                    <a:pt x="4609" y="8671"/>
                    <a:pt x="4680" y="8777"/>
                  </a:cubicBezTo>
                  <a:cubicBezTo>
                    <a:pt x="4653" y="8847"/>
                    <a:pt x="4530" y="8697"/>
                    <a:pt x="4486" y="8733"/>
                  </a:cubicBezTo>
                  <a:cubicBezTo>
                    <a:pt x="4477" y="8821"/>
                    <a:pt x="4618" y="8812"/>
                    <a:pt x="4645" y="8821"/>
                  </a:cubicBezTo>
                  <a:cubicBezTo>
                    <a:pt x="4662" y="8865"/>
                    <a:pt x="4830" y="8918"/>
                    <a:pt x="4856" y="8971"/>
                  </a:cubicBezTo>
                  <a:cubicBezTo>
                    <a:pt x="4856" y="8980"/>
                    <a:pt x="4821" y="9015"/>
                    <a:pt x="4821" y="9015"/>
                  </a:cubicBezTo>
                  <a:cubicBezTo>
                    <a:pt x="4865" y="9051"/>
                    <a:pt x="4927" y="9042"/>
                    <a:pt x="4998" y="9077"/>
                  </a:cubicBezTo>
                  <a:cubicBezTo>
                    <a:pt x="5051" y="9112"/>
                    <a:pt x="5024" y="9139"/>
                    <a:pt x="5042" y="9156"/>
                  </a:cubicBezTo>
                  <a:cubicBezTo>
                    <a:pt x="5095" y="9192"/>
                    <a:pt x="5174" y="9174"/>
                    <a:pt x="5210" y="9280"/>
                  </a:cubicBezTo>
                  <a:cubicBezTo>
                    <a:pt x="5219" y="9307"/>
                    <a:pt x="5254" y="9333"/>
                    <a:pt x="5263" y="9360"/>
                  </a:cubicBezTo>
                  <a:cubicBezTo>
                    <a:pt x="5280" y="9413"/>
                    <a:pt x="5113" y="9404"/>
                    <a:pt x="5280" y="9536"/>
                  </a:cubicBezTo>
                  <a:close/>
                  <a:moveTo>
                    <a:pt x="5201" y="9368"/>
                  </a:moveTo>
                  <a:cubicBezTo>
                    <a:pt x="5033" y="9271"/>
                    <a:pt x="5015" y="9051"/>
                    <a:pt x="4892" y="9201"/>
                  </a:cubicBezTo>
                  <a:cubicBezTo>
                    <a:pt x="5007" y="9280"/>
                    <a:pt x="5139" y="9430"/>
                    <a:pt x="5201" y="9368"/>
                  </a:cubicBezTo>
                  <a:close/>
                  <a:moveTo>
                    <a:pt x="8159" y="11302"/>
                  </a:moveTo>
                  <a:cubicBezTo>
                    <a:pt x="8247" y="11267"/>
                    <a:pt x="8335" y="11435"/>
                    <a:pt x="8388" y="11514"/>
                  </a:cubicBezTo>
                  <a:cubicBezTo>
                    <a:pt x="8327" y="11541"/>
                    <a:pt x="8229" y="11364"/>
                    <a:pt x="8159" y="11302"/>
                  </a:cubicBezTo>
                  <a:close/>
                  <a:moveTo>
                    <a:pt x="8000" y="11329"/>
                  </a:moveTo>
                  <a:cubicBezTo>
                    <a:pt x="8106" y="11355"/>
                    <a:pt x="8247" y="11593"/>
                    <a:pt x="8371" y="11699"/>
                  </a:cubicBezTo>
                  <a:cubicBezTo>
                    <a:pt x="8265" y="11673"/>
                    <a:pt x="8124" y="11435"/>
                    <a:pt x="8000" y="11329"/>
                  </a:cubicBezTo>
                  <a:close/>
                  <a:moveTo>
                    <a:pt x="3664" y="7355"/>
                  </a:moveTo>
                  <a:cubicBezTo>
                    <a:pt x="3541" y="7364"/>
                    <a:pt x="3514" y="7249"/>
                    <a:pt x="3364" y="7134"/>
                  </a:cubicBezTo>
                  <a:cubicBezTo>
                    <a:pt x="3302" y="7020"/>
                    <a:pt x="3585" y="7302"/>
                    <a:pt x="3664" y="7355"/>
                  </a:cubicBezTo>
                  <a:close/>
                  <a:moveTo>
                    <a:pt x="4883" y="8300"/>
                  </a:moveTo>
                  <a:cubicBezTo>
                    <a:pt x="4733" y="8238"/>
                    <a:pt x="4565" y="8088"/>
                    <a:pt x="4371" y="7938"/>
                  </a:cubicBezTo>
                  <a:cubicBezTo>
                    <a:pt x="4203" y="7823"/>
                    <a:pt x="3629" y="7346"/>
                    <a:pt x="3956" y="7585"/>
                  </a:cubicBezTo>
                  <a:cubicBezTo>
                    <a:pt x="4203" y="7770"/>
                    <a:pt x="4627" y="8115"/>
                    <a:pt x="4883" y="8300"/>
                  </a:cubicBezTo>
                  <a:close/>
                  <a:moveTo>
                    <a:pt x="8433" y="1960"/>
                  </a:moveTo>
                  <a:cubicBezTo>
                    <a:pt x="8547" y="2075"/>
                    <a:pt x="8088" y="1951"/>
                    <a:pt x="7938" y="2004"/>
                  </a:cubicBezTo>
                  <a:cubicBezTo>
                    <a:pt x="8035" y="1943"/>
                    <a:pt x="8203" y="1898"/>
                    <a:pt x="8300" y="1987"/>
                  </a:cubicBezTo>
                  <a:cubicBezTo>
                    <a:pt x="8362" y="1987"/>
                    <a:pt x="8424" y="1987"/>
                    <a:pt x="8433" y="1960"/>
                  </a:cubicBezTo>
                  <a:close/>
                  <a:moveTo>
                    <a:pt x="9095" y="2049"/>
                  </a:moveTo>
                  <a:cubicBezTo>
                    <a:pt x="8936" y="2031"/>
                    <a:pt x="8777" y="2004"/>
                    <a:pt x="8565" y="2013"/>
                  </a:cubicBezTo>
                  <a:cubicBezTo>
                    <a:pt x="8680" y="1951"/>
                    <a:pt x="9077" y="1934"/>
                    <a:pt x="9095" y="2049"/>
                  </a:cubicBezTo>
                  <a:close/>
                  <a:moveTo>
                    <a:pt x="9395" y="2269"/>
                  </a:moveTo>
                  <a:cubicBezTo>
                    <a:pt x="9510" y="2269"/>
                    <a:pt x="9404" y="2358"/>
                    <a:pt x="9395" y="2375"/>
                  </a:cubicBezTo>
                  <a:cubicBezTo>
                    <a:pt x="9280" y="2375"/>
                    <a:pt x="9254" y="2331"/>
                    <a:pt x="9174" y="2313"/>
                  </a:cubicBezTo>
                  <a:cubicBezTo>
                    <a:pt x="9210" y="2243"/>
                    <a:pt x="9377" y="2375"/>
                    <a:pt x="9395" y="2269"/>
                  </a:cubicBezTo>
                  <a:close/>
                  <a:moveTo>
                    <a:pt x="10260" y="16971"/>
                  </a:moveTo>
                  <a:cubicBezTo>
                    <a:pt x="10304" y="17103"/>
                    <a:pt x="10304" y="17545"/>
                    <a:pt x="10278" y="17695"/>
                  </a:cubicBezTo>
                  <a:cubicBezTo>
                    <a:pt x="10190" y="17465"/>
                    <a:pt x="10260" y="17112"/>
                    <a:pt x="10260" y="16971"/>
                  </a:cubicBezTo>
                  <a:close/>
                  <a:moveTo>
                    <a:pt x="3947" y="8256"/>
                  </a:moveTo>
                  <a:cubicBezTo>
                    <a:pt x="3788" y="8424"/>
                    <a:pt x="3479" y="8185"/>
                    <a:pt x="3311" y="7920"/>
                  </a:cubicBezTo>
                  <a:cubicBezTo>
                    <a:pt x="3249" y="7885"/>
                    <a:pt x="3276" y="7956"/>
                    <a:pt x="3311" y="7991"/>
                  </a:cubicBezTo>
                  <a:cubicBezTo>
                    <a:pt x="3152" y="7964"/>
                    <a:pt x="3099" y="7761"/>
                    <a:pt x="3011" y="7673"/>
                  </a:cubicBezTo>
                  <a:cubicBezTo>
                    <a:pt x="2967" y="7638"/>
                    <a:pt x="2976" y="7682"/>
                    <a:pt x="2993" y="7691"/>
                  </a:cubicBezTo>
                  <a:cubicBezTo>
                    <a:pt x="2887" y="7647"/>
                    <a:pt x="2649" y="7426"/>
                    <a:pt x="2614" y="7311"/>
                  </a:cubicBezTo>
                  <a:cubicBezTo>
                    <a:pt x="2525" y="7293"/>
                    <a:pt x="2393" y="7126"/>
                    <a:pt x="2349" y="7214"/>
                  </a:cubicBezTo>
                  <a:cubicBezTo>
                    <a:pt x="2261" y="7020"/>
                    <a:pt x="2075" y="6887"/>
                    <a:pt x="1863" y="6675"/>
                  </a:cubicBezTo>
                  <a:cubicBezTo>
                    <a:pt x="1801" y="6561"/>
                    <a:pt x="1890" y="6499"/>
                    <a:pt x="1757" y="6349"/>
                  </a:cubicBezTo>
                  <a:cubicBezTo>
                    <a:pt x="1634" y="6287"/>
                    <a:pt x="1907" y="6614"/>
                    <a:pt x="1704" y="6534"/>
                  </a:cubicBezTo>
                  <a:cubicBezTo>
                    <a:pt x="1625" y="6455"/>
                    <a:pt x="1598" y="6402"/>
                    <a:pt x="1642" y="6375"/>
                  </a:cubicBezTo>
                  <a:cubicBezTo>
                    <a:pt x="1607" y="6340"/>
                    <a:pt x="1581" y="6304"/>
                    <a:pt x="1554" y="6269"/>
                  </a:cubicBezTo>
                  <a:cubicBezTo>
                    <a:pt x="1519" y="6225"/>
                    <a:pt x="1484" y="6181"/>
                    <a:pt x="1448" y="6137"/>
                  </a:cubicBezTo>
                  <a:cubicBezTo>
                    <a:pt x="1369" y="6040"/>
                    <a:pt x="1289" y="5916"/>
                    <a:pt x="1219" y="5801"/>
                  </a:cubicBezTo>
                  <a:cubicBezTo>
                    <a:pt x="1060" y="5580"/>
                    <a:pt x="936" y="5360"/>
                    <a:pt x="812" y="5218"/>
                  </a:cubicBezTo>
                  <a:cubicBezTo>
                    <a:pt x="733" y="5077"/>
                    <a:pt x="733" y="5006"/>
                    <a:pt x="795" y="5006"/>
                  </a:cubicBezTo>
                  <a:cubicBezTo>
                    <a:pt x="724" y="4971"/>
                    <a:pt x="636" y="4865"/>
                    <a:pt x="565" y="4724"/>
                  </a:cubicBezTo>
                  <a:cubicBezTo>
                    <a:pt x="530" y="4653"/>
                    <a:pt x="503" y="4574"/>
                    <a:pt x="468" y="4494"/>
                  </a:cubicBezTo>
                  <a:cubicBezTo>
                    <a:pt x="442" y="4415"/>
                    <a:pt x="415" y="4335"/>
                    <a:pt x="397" y="4256"/>
                  </a:cubicBezTo>
                  <a:cubicBezTo>
                    <a:pt x="309" y="4194"/>
                    <a:pt x="221" y="3903"/>
                    <a:pt x="150" y="3735"/>
                  </a:cubicBezTo>
                  <a:cubicBezTo>
                    <a:pt x="203" y="3709"/>
                    <a:pt x="230" y="3832"/>
                    <a:pt x="265" y="3929"/>
                  </a:cubicBezTo>
                  <a:cubicBezTo>
                    <a:pt x="283" y="3850"/>
                    <a:pt x="247" y="3753"/>
                    <a:pt x="203" y="3647"/>
                  </a:cubicBezTo>
                  <a:cubicBezTo>
                    <a:pt x="186" y="3594"/>
                    <a:pt x="168" y="3541"/>
                    <a:pt x="150" y="3497"/>
                  </a:cubicBezTo>
                  <a:cubicBezTo>
                    <a:pt x="141" y="3444"/>
                    <a:pt x="141" y="3399"/>
                    <a:pt x="150" y="3355"/>
                  </a:cubicBezTo>
                  <a:cubicBezTo>
                    <a:pt x="133" y="3285"/>
                    <a:pt x="115" y="3320"/>
                    <a:pt x="115" y="3355"/>
                  </a:cubicBezTo>
                  <a:cubicBezTo>
                    <a:pt x="0" y="3267"/>
                    <a:pt x="124" y="3249"/>
                    <a:pt x="115" y="3170"/>
                  </a:cubicBezTo>
                  <a:cubicBezTo>
                    <a:pt x="115" y="3170"/>
                    <a:pt x="106" y="3152"/>
                    <a:pt x="106" y="3126"/>
                  </a:cubicBezTo>
                  <a:cubicBezTo>
                    <a:pt x="97" y="3099"/>
                    <a:pt x="88" y="3064"/>
                    <a:pt x="88" y="3020"/>
                  </a:cubicBezTo>
                  <a:cubicBezTo>
                    <a:pt x="80" y="2949"/>
                    <a:pt x="71" y="2870"/>
                    <a:pt x="71" y="2852"/>
                  </a:cubicBezTo>
                  <a:cubicBezTo>
                    <a:pt x="71" y="2746"/>
                    <a:pt x="44" y="2631"/>
                    <a:pt x="44" y="2534"/>
                  </a:cubicBezTo>
                  <a:cubicBezTo>
                    <a:pt x="53" y="2464"/>
                    <a:pt x="97" y="2375"/>
                    <a:pt x="97" y="2375"/>
                  </a:cubicBezTo>
                  <a:cubicBezTo>
                    <a:pt x="97" y="2340"/>
                    <a:pt x="80" y="2296"/>
                    <a:pt x="62" y="2243"/>
                  </a:cubicBezTo>
                  <a:cubicBezTo>
                    <a:pt x="44" y="2199"/>
                    <a:pt x="27" y="2146"/>
                    <a:pt x="27" y="2093"/>
                  </a:cubicBezTo>
                  <a:cubicBezTo>
                    <a:pt x="18" y="1996"/>
                    <a:pt x="62" y="1996"/>
                    <a:pt x="62" y="1925"/>
                  </a:cubicBezTo>
                  <a:cubicBezTo>
                    <a:pt x="62" y="1872"/>
                    <a:pt x="35" y="1845"/>
                    <a:pt x="44" y="1792"/>
                  </a:cubicBezTo>
                  <a:cubicBezTo>
                    <a:pt x="80" y="1554"/>
                    <a:pt x="150" y="1430"/>
                    <a:pt x="133" y="1254"/>
                  </a:cubicBezTo>
                  <a:cubicBezTo>
                    <a:pt x="133" y="1236"/>
                    <a:pt x="97" y="1333"/>
                    <a:pt x="88" y="1395"/>
                  </a:cubicBezTo>
                  <a:cubicBezTo>
                    <a:pt x="88" y="1245"/>
                    <a:pt x="115" y="1104"/>
                    <a:pt x="141" y="971"/>
                  </a:cubicBezTo>
                  <a:cubicBezTo>
                    <a:pt x="159" y="901"/>
                    <a:pt x="177" y="839"/>
                    <a:pt x="194" y="768"/>
                  </a:cubicBezTo>
                  <a:cubicBezTo>
                    <a:pt x="203" y="742"/>
                    <a:pt x="212" y="706"/>
                    <a:pt x="221" y="671"/>
                  </a:cubicBezTo>
                  <a:lnTo>
                    <a:pt x="221" y="645"/>
                  </a:lnTo>
                  <a:lnTo>
                    <a:pt x="230" y="636"/>
                  </a:lnTo>
                  <a:lnTo>
                    <a:pt x="230" y="627"/>
                  </a:lnTo>
                  <a:lnTo>
                    <a:pt x="230" y="627"/>
                  </a:lnTo>
                  <a:lnTo>
                    <a:pt x="283" y="618"/>
                  </a:lnTo>
                  <a:cubicBezTo>
                    <a:pt x="371" y="600"/>
                    <a:pt x="433" y="565"/>
                    <a:pt x="539" y="539"/>
                  </a:cubicBezTo>
                  <a:cubicBezTo>
                    <a:pt x="574" y="539"/>
                    <a:pt x="689" y="539"/>
                    <a:pt x="786" y="512"/>
                  </a:cubicBezTo>
                  <a:cubicBezTo>
                    <a:pt x="857" y="494"/>
                    <a:pt x="759" y="477"/>
                    <a:pt x="795" y="459"/>
                  </a:cubicBezTo>
                  <a:cubicBezTo>
                    <a:pt x="874" y="415"/>
                    <a:pt x="1104" y="415"/>
                    <a:pt x="1192" y="371"/>
                  </a:cubicBezTo>
                  <a:cubicBezTo>
                    <a:pt x="1210" y="415"/>
                    <a:pt x="1139" y="450"/>
                    <a:pt x="1007" y="468"/>
                  </a:cubicBezTo>
                  <a:cubicBezTo>
                    <a:pt x="1263" y="459"/>
                    <a:pt x="1007" y="565"/>
                    <a:pt x="1183" y="592"/>
                  </a:cubicBezTo>
                  <a:cubicBezTo>
                    <a:pt x="1219" y="583"/>
                    <a:pt x="1219" y="556"/>
                    <a:pt x="1272" y="547"/>
                  </a:cubicBezTo>
                  <a:cubicBezTo>
                    <a:pt x="1422" y="503"/>
                    <a:pt x="1174" y="512"/>
                    <a:pt x="1192" y="459"/>
                  </a:cubicBezTo>
                  <a:cubicBezTo>
                    <a:pt x="1201" y="406"/>
                    <a:pt x="1325" y="442"/>
                    <a:pt x="1413" y="406"/>
                  </a:cubicBezTo>
                  <a:cubicBezTo>
                    <a:pt x="1439" y="406"/>
                    <a:pt x="1536" y="327"/>
                    <a:pt x="1545" y="327"/>
                  </a:cubicBezTo>
                  <a:cubicBezTo>
                    <a:pt x="1572" y="318"/>
                    <a:pt x="1854" y="353"/>
                    <a:pt x="1757" y="256"/>
                  </a:cubicBezTo>
                  <a:cubicBezTo>
                    <a:pt x="1872" y="212"/>
                    <a:pt x="1863" y="283"/>
                    <a:pt x="1960" y="265"/>
                  </a:cubicBezTo>
                  <a:cubicBezTo>
                    <a:pt x="2057" y="256"/>
                    <a:pt x="2049" y="221"/>
                    <a:pt x="2040" y="194"/>
                  </a:cubicBezTo>
                  <a:cubicBezTo>
                    <a:pt x="2384" y="256"/>
                    <a:pt x="2614" y="274"/>
                    <a:pt x="2914" y="203"/>
                  </a:cubicBezTo>
                  <a:cubicBezTo>
                    <a:pt x="3108" y="238"/>
                    <a:pt x="3258" y="283"/>
                    <a:pt x="3506" y="291"/>
                  </a:cubicBezTo>
                  <a:cubicBezTo>
                    <a:pt x="3523" y="247"/>
                    <a:pt x="3444" y="238"/>
                    <a:pt x="3347" y="238"/>
                  </a:cubicBezTo>
                  <a:cubicBezTo>
                    <a:pt x="3461" y="194"/>
                    <a:pt x="3611" y="247"/>
                    <a:pt x="3850" y="212"/>
                  </a:cubicBezTo>
                  <a:cubicBezTo>
                    <a:pt x="3982" y="212"/>
                    <a:pt x="3885" y="124"/>
                    <a:pt x="3991" y="115"/>
                  </a:cubicBezTo>
                  <a:cubicBezTo>
                    <a:pt x="4106" y="132"/>
                    <a:pt x="4185" y="115"/>
                    <a:pt x="4247" y="97"/>
                  </a:cubicBezTo>
                  <a:cubicBezTo>
                    <a:pt x="4283" y="79"/>
                    <a:pt x="4318" y="71"/>
                    <a:pt x="4344" y="62"/>
                  </a:cubicBezTo>
                  <a:cubicBezTo>
                    <a:pt x="4362" y="53"/>
                    <a:pt x="4371" y="53"/>
                    <a:pt x="4389" y="44"/>
                  </a:cubicBezTo>
                  <a:cubicBezTo>
                    <a:pt x="4406" y="44"/>
                    <a:pt x="4406" y="35"/>
                    <a:pt x="4424" y="35"/>
                  </a:cubicBezTo>
                  <a:cubicBezTo>
                    <a:pt x="4459" y="27"/>
                    <a:pt x="4565" y="53"/>
                    <a:pt x="4645" y="44"/>
                  </a:cubicBezTo>
                  <a:cubicBezTo>
                    <a:pt x="4962" y="0"/>
                    <a:pt x="5572" y="44"/>
                    <a:pt x="6057" y="62"/>
                  </a:cubicBezTo>
                  <a:cubicBezTo>
                    <a:pt x="6154" y="62"/>
                    <a:pt x="6313" y="0"/>
                    <a:pt x="6366" y="97"/>
                  </a:cubicBezTo>
                  <a:cubicBezTo>
                    <a:pt x="6464" y="106"/>
                    <a:pt x="6437" y="44"/>
                    <a:pt x="6508" y="44"/>
                  </a:cubicBezTo>
                  <a:cubicBezTo>
                    <a:pt x="7011" y="71"/>
                    <a:pt x="7391" y="27"/>
                    <a:pt x="7744" y="115"/>
                  </a:cubicBezTo>
                  <a:cubicBezTo>
                    <a:pt x="7576" y="185"/>
                    <a:pt x="7391" y="71"/>
                    <a:pt x="7214" y="132"/>
                  </a:cubicBezTo>
                  <a:cubicBezTo>
                    <a:pt x="7143" y="230"/>
                    <a:pt x="7364" y="194"/>
                    <a:pt x="7470" y="194"/>
                  </a:cubicBezTo>
                  <a:cubicBezTo>
                    <a:pt x="7523" y="194"/>
                    <a:pt x="7611" y="221"/>
                    <a:pt x="7603" y="221"/>
                  </a:cubicBezTo>
                  <a:cubicBezTo>
                    <a:pt x="7717" y="212"/>
                    <a:pt x="7762" y="159"/>
                    <a:pt x="7832" y="168"/>
                  </a:cubicBezTo>
                  <a:cubicBezTo>
                    <a:pt x="8062" y="230"/>
                    <a:pt x="8353" y="247"/>
                    <a:pt x="8494" y="150"/>
                  </a:cubicBezTo>
                  <a:cubicBezTo>
                    <a:pt x="8883" y="194"/>
                    <a:pt x="9210" y="124"/>
                    <a:pt x="9466" y="221"/>
                  </a:cubicBezTo>
                  <a:cubicBezTo>
                    <a:pt x="9731" y="132"/>
                    <a:pt x="10216" y="212"/>
                    <a:pt x="10534" y="238"/>
                  </a:cubicBezTo>
                  <a:cubicBezTo>
                    <a:pt x="10640" y="132"/>
                    <a:pt x="10976" y="221"/>
                    <a:pt x="11285" y="221"/>
                  </a:cubicBezTo>
                  <a:cubicBezTo>
                    <a:pt x="11523" y="230"/>
                    <a:pt x="11753" y="177"/>
                    <a:pt x="11956" y="185"/>
                  </a:cubicBezTo>
                  <a:cubicBezTo>
                    <a:pt x="12238" y="185"/>
                    <a:pt x="12521" y="194"/>
                    <a:pt x="12750" y="194"/>
                  </a:cubicBezTo>
                  <a:cubicBezTo>
                    <a:pt x="12989" y="194"/>
                    <a:pt x="13245" y="274"/>
                    <a:pt x="13413" y="177"/>
                  </a:cubicBezTo>
                  <a:cubicBezTo>
                    <a:pt x="13527" y="265"/>
                    <a:pt x="13624" y="185"/>
                    <a:pt x="13775" y="185"/>
                  </a:cubicBezTo>
                  <a:cubicBezTo>
                    <a:pt x="13845" y="185"/>
                    <a:pt x="13845" y="212"/>
                    <a:pt x="13907" y="212"/>
                  </a:cubicBezTo>
                  <a:cubicBezTo>
                    <a:pt x="14145" y="221"/>
                    <a:pt x="14454" y="177"/>
                    <a:pt x="14746" y="177"/>
                  </a:cubicBezTo>
                  <a:cubicBezTo>
                    <a:pt x="14905" y="177"/>
                    <a:pt x="15046" y="212"/>
                    <a:pt x="15187" y="212"/>
                  </a:cubicBezTo>
                  <a:cubicBezTo>
                    <a:pt x="15284" y="203"/>
                    <a:pt x="15364" y="168"/>
                    <a:pt x="15461" y="159"/>
                  </a:cubicBezTo>
                  <a:cubicBezTo>
                    <a:pt x="15558" y="150"/>
                    <a:pt x="15664" y="194"/>
                    <a:pt x="15770" y="194"/>
                  </a:cubicBezTo>
                  <a:cubicBezTo>
                    <a:pt x="15920" y="185"/>
                    <a:pt x="16070" y="124"/>
                    <a:pt x="16212" y="168"/>
                  </a:cubicBezTo>
                  <a:cubicBezTo>
                    <a:pt x="16256" y="168"/>
                    <a:pt x="16247" y="141"/>
                    <a:pt x="16256" y="124"/>
                  </a:cubicBezTo>
                  <a:cubicBezTo>
                    <a:pt x="16362" y="141"/>
                    <a:pt x="16459" y="159"/>
                    <a:pt x="16609" y="150"/>
                  </a:cubicBezTo>
                  <a:cubicBezTo>
                    <a:pt x="16750" y="212"/>
                    <a:pt x="16821" y="309"/>
                    <a:pt x="17095" y="291"/>
                  </a:cubicBezTo>
                  <a:cubicBezTo>
                    <a:pt x="17183" y="371"/>
                    <a:pt x="16909" y="415"/>
                    <a:pt x="16953" y="556"/>
                  </a:cubicBezTo>
                  <a:cubicBezTo>
                    <a:pt x="16997" y="627"/>
                    <a:pt x="17183" y="556"/>
                    <a:pt x="17262" y="556"/>
                  </a:cubicBezTo>
                  <a:cubicBezTo>
                    <a:pt x="17324" y="539"/>
                    <a:pt x="17254" y="521"/>
                    <a:pt x="17307" y="450"/>
                  </a:cubicBezTo>
                  <a:cubicBezTo>
                    <a:pt x="17474" y="433"/>
                    <a:pt x="17404" y="556"/>
                    <a:pt x="17527" y="565"/>
                  </a:cubicBezTo>
                  <a:cubicBezTo>
                    <a:pt x="17695" y="592"/>
                    <a:pt x="17660" y="503"/>
                    <a:pt x="17801" y="512"/>
                  </a:cubicBezTo>
                  <a:cubicBezTo>
                    <a:pt x="17792" y="565"/>
                    <a:pt x="17845" y="574"/>
                    <a:pt x="17836" y="618"/>
                  </a:cubicBezTo>
                  <a:cubicBezTo>
                    <a:pt x="17995" y="645"/>
                    <a:pt x="18013" y="583"/>
                    <a:pt x="18145" y="600"/>
                  </a:cubicBezTo>
                  <a:cubicBezTo>
                    <a:pt x="18163" y="645"/>
                    <a:pt x="18101" y="645"/>
                    <a:pt x="18101" y="680"/>
                  </a:cubicBezTo>
                  <a:cubicBezTo>
                    <a:pt x="18260" y="662"/>
                    <a:pt x="18410" y="636"/>
                    <a:pt x="18499" y="715"/>
                  </a:cubicBezTo>
                  <a:cubicBezTo>
                    <a:pt x="18552" y="715"/>
                    <a:pt x="18525" y="680"/>
                    <a:pt x="18499" y="689"/>
                  </a:cubicBezTo>
                  <a:cubicBezTo>
                    <a:pt x="18631" y="653"/>
                    <a:pt x="18922" y="662"/>
                    <a:pt x="19028" y="724"/>
                  </a:cubicBezTo>
                  <a:cubicBezTo>
                    <a:pt x="19117" y="706"/>
                    <a:pt x="19064" y="645"/>
                    <a:pt x="19161" y="698"/>
                  </a:cubicBezTo>
                  <a:cubicBezTo>
                    <a:pt x="19284" y="680"/>
                    <a:pt x="19373" y="645"/>
                    <a:pt x="19434" y="592"/>
                  </a:cubicBezTo>
                  <a:cubicBezTo>
                    <a:pt x="19496" y="618"/>
                    <a:pt x="19487" y="689"/>
                    <a:pt x="19567" y="706"/>
                  </a:cubicBezTo>
                  <a:cubicBezTo>
                    <a:pt x="19602" y="689"/>
                    <a:pt x="19638" y="680"/>
                    <a:pt x="19699" y="680"/>
                  </a:cubicBezTo>
                  <a:cubicBezTo>
                    <a:pt x="19699" y="618"/>
                    <a:pt x="19620" y="600"/>
                    <a:pt x="19655" y="521"/>
                  </a:cubicBezTo>
                  <a:cubicBezTo>
                    <a:pt x="19770" y="521"/>
                    <a:pt x="19708" y="539"/>
                    <a:pt x="19699" y="574"/>
                  </a:cubicBezTo>
                  <a:cubicBezTo>
                    <a:pt x="19823" y="600"/>
                    <a:pt x="19823" y="530"/>
                    <a:pt x="19920" y="547"/>
                  </a:cubicBezTo>
                  <a:cubicBezTo>
                    <a:pt x="20035" y="565"/>
                    <a:pt x="20141" y="768"/>
                    <a:pt x="20229" y="609"/>
                  </a:cubicBezTo>
                  <a:cubicBezTo>
                    <a:pt x="20220" y="574"/>
                    <a:pt x="20097" y="574"/>
                    <a:pt x="20097" y="600"/>
                  </a:cubicBezTo>
                  <a:cubicBezTo>
                    <a:pt x="20026" y="574"/>
                    <a:pt x="20053" y="494"/>
                    <a:pt x="20017" y="442"/>
                  </a:cubicBezTo>
                  <a:cubicBezTo>
                    <a:pt x="20123" y="433"/>
                    <a:pt x="20220" y="406"/>
                    <a:pt x="20370" y="424"/>
                  </a:cubicBezTo>
                  <a:cubicBezTo>
                    <a:pt x="20353" y="486"/>
                    <a:pt x="20132" y="415"/>
                    <a:pt x="20150" y="503"/>
                  </a:cubicBezTo>
                  <a:cubicBezTo>
                    <a:pt x="20309" y="565"/>
                    <a:pt x="20653" y="512"/>
                    <a:pt x="20724" y="433"/>
                  </a:cubicBezTo>
                  <a:cubicBezTo>
                    <a:pt x="20874" y="459"/>
                    <a:pt x="21147" y="415"/>
                    <a:pt x="21121" y="539"/>
                  </a:cubicBezTo>
                  <a:cubicBezTo>
                    <a:pt x="21289" y="574"/>
                    <a:pt x="21253" y="477"/>
                    <a:pt x="21395" y="494"/>
                  </a:cubicBezTo>
                  <a:cubicBezTo>
                    <a:pt x="21474" y="512"/>
                    <a:pt x="21359" y="521"/>
                    <a:pt x="21298" y="521"/>
                  </a:cubicBezTo>
                  <a:cubicBezTo>
                    <a:pt x="21315" y="600"/>
                    <a:pt x="21580" y="627"/>
                    <a:pt x="21430" y="733"/>
                  </a:cubicBezTo>
                  <a:cubicBezTo>
                    <a:pt x="21483" y="768"/>
                    <a:pt x="21677" y="777"/>
                    <a:pt x="21739" y="733"/>
                  </a:cubicBezTo>
                  <a:cubicBezTo>
                    <a:pt x="21704" y="698"/>
                    <a:pt x="21598" y="698"/>
                    <a:pt x="21518" y="680"/>
                  </a:cubicBezTo>
                  <a:cubicBezTo>
                    <a:pt x="21589" y="645"/>
                    <a:pt x="21457" y="530"/>
                    <a:pt x="21660" y="521"/>
                  </a:cubicBezTo>
                  <a:cubicBezTo>
                    <a:pt x="21863" y="530"/>
                    <a:pt x="21607" y="565"/>
                    <a:pt x="21651" y="627"/>
                  </a:cubicBezTo>
                  <a:cubicBezTo>
                    <a:pt x="21801" y="627"/>
                    <a:pt x="21845" y="547"/>
                    <a:pt x="21916" y="636"/>
                  </a:cubicBezTo>
                  <a:cubicBezTo>
                    <a:pt x="22057" y="618"/>
                    <a:pt x="21880" y="574"/>
                    <a:pt x="21925" y="530"/>
                  </a:cubicBezTo>
                  <a:cubicBezTo>
                    <a:pt x="22004" y="574"/>
                    <a:pt x="22216" y="556"/>
                    <a:pt x="22366" y="565"/>
                  </a:cubicBezTo>
                  <a:cubicBezTo>
                    <a:pt x="22454" y="600"/>
                    <a:pt x="22287" y="671"/>
                    <a:pt x="22445" y="698"/>
                  </a:cubicBezTo>
                  <a:cubicBezTo>
                    <a:pt x="22525" y="698"/>
                    <a:pt x="22569" y="680"/>
                    <a:pt x="22587" y="645"/>
                  </a:cubicBezTo>
                  <a:cubicBezTo>
                    <a:pt x="22578" y="609"/>
                    <a:pt x="22454" y="636"/>
                    <a:pt x="22454" y="592"/>
                  </a:cubicBezTo>
                  <a:cubicBezTo>
                    <a:pt x="22410" y="503"/>
                    <a:pt x="22596" y="547"/>
                    <a:pt x="22675" y="539"/>
                  </a:cubicBezTo>
                  <a:cubicBezTo>
                    <a:pt x="22640" y="442"/>
                    <a:pt x="22498" y="521"/>
                    <a:pt x="22366" y="512"/>
                  </a:cubicBezTo>
                  <a:cubicBezTo>
                    <a:pt x="22445" y="371"/>
                    <a:pt x="22666" y="477"/>
                    <a:pt x="22905" y="468"/>
                  </a:cubicBezTo>
                  <a:cubicBezTo>
                    <a:pt x="22887" y="503"/>
                    <a:pt x="22825" y="503"/>
                    <a:pt x="22807" y="547"/>
                  </a:cubicBezTo>
                  <a:cubicBezTo>
                    <a:pt x="23099" y="503"/>
                    <a:pt x="23090" y="627"/>
                    <a:pt x="23205" y="680"/>
                  </a:cubicBezTo>
                  <a:cubicBezTo>
                    <a:pt x="23240" y="680"/>
                    <a:pt x="23249" y="653"/>
                    <a:pt x="23293" y="653"/>
                  </a:cubicBezTo>
                  <a:cubicBezTo>
                    <a:pt x="23231" y="574"/>
                    <a:pt x="23108" y="521"/>
                    <a:pt x="23081" y="415"/>
                  </a:cubicBezTo>
                  <a:cubicBezTo>
                    <a:pt x="23178" y="442"/>
                    <a:pt x="23258" y="468"/>
                    <a:pt x="23249" y="547"/>
                  </a:cubicBezTo>
                  <a:cubicBezTo>
                    <a:pt x="23390" y="565"/>
                    <a:pt x="23434" y="521"/>
                    <a:pt x="23479" y="477"/>
                  </a:cubicBezTo>
                  <a:cubicBezTo>
                    <a:pt x="23532" y="494"/>
                    <a:pt x="23558" y="530"/>
                    <a:pt x="23558" y="583"/>
                  </a:cubicBezTo>
                  <a:cubicBezTo>
                    <a:pt x="23699" y="565"/>
                    <a:pt x="23620" y="521"/>
                    <a:pt x="23832" y="556"/>
                  </a:cubicBezTo>
                  <a:cubicBezTo>
                    <a:pt x="23894" y="574"/>
                    <a:pt x="24008" y="583"/>
                    <a:pt x="24000" y="618"/>
                  </a:cubicBezTo>
                  <a:cubicBezTo>
                    <a:pt x="24167" y="600"/>
                    <a:pt x="23991" y="539"/>
                    <a:pt x="24097" y="486"/>
                  </a:cubicBezTo>
                  <a:lnTo>
                    <a:pt x="23964" y="486"/>
                  </a:lnTo>
                  <a:cubicBezTo>
                    <a:pt x="24008" y="433"/>
                    <a:pt x="24291" y="468"/>
                    <a:pt x="24229" y="565"/>
                  </a:cubicBezTo>
                  <a:cubicBezTo>
                    <a:pt x="24423" y="547"/>
                    <a:pt x="24494" y="609"/>
                    <a:pt x="24671" y="600"/>
                  </a:cubicBezTo>
                  <a:cubicBezTo>
                    <a:pt x="24565" y="547"/>
                    <a:pt x="24203" y="539"/>
                    <a:pt x="24317" y="433"/>
                  </a:cubicBezTo>
                  <a:cubicBezTo>
                    <a:pt x="24450" y="433"/>
                    <a:pt x="24423" y="521"/>
                    <a:pt x="24538" y="521"/>
                  </a:cubicBezTo>
                  <a:cubicBezTo>
                    <a:pt x="24573" y="512"/>
                    <a:pt x="24582" y="494"/>
                    <a:pt x="24626" y="494"/>
                  </a:cubicBezTo>
                  <a:cubicBezTo>
                    <a:pt x="24635" y="442"/>
                    <a:pt x="24573" y="433"/>
                    <a:pt x="24591" y="389"/>
                  </a:cubicBezTo>
                  <a:cubicBezTo>
                    <a:pt x="24494" y="371"/>
                    <a:pt x="24467" y="406"/>
                    <a:pt x="24415" y="406"/>
                  </a:cubicBezTo>
                  <a:cubicBezTo>
                    <a:pt x="24335" y="336"/>
                    <a:pt x="24688" y="362"/>
                    <a:pt x="24768" y="415"/>
                  </a:cubicBezTo>
                  <a:cubicBezTo>
                    <a:pt x="24768" y="459"/>
                    <a:pt x="24706" y="468"/>
                    <a:pt x="24715" y="521"/>
                  </a:cubicBezTo>
                  <a:cubicBezTo>
                    <a:pt x="24891" y="477"/>
                    <a:pt x="25183" y="486"/>
                    <a:pt x="25245" y="583"/>
                  </a:cubicBezTo>
                  <a:cubicBezTo>
                    <a:pt x="25333" y="530"/>
                    <a:pt x="25209" y="494"/>
                    <a:pt x="25165" y="450"/>
                  </a:cubicBezTo>
                  <a:cubicBezTo>
                    <a:pt x="25289" y="415"/>
                    <a:pt x="25403" y="450"/>
                    <a:pt x="25518" y="486"/>
                  </a:cubicBezTo>
                  <a:lnTo>
                    <a:pt x="25562" y="503"/>
                  </a:lnTo>
                  <a:lnTo>
                    <a:pt x="25633" y="512"/>
                  </a:lnTo>
                  <a:cubicBezTo>
                    <a:pt x="25686" y="521"/>
                    <a:pt x="25730" y="530"/>
                    <a:pt x="25783" y="530"/>
                  </a:cubicBezTo>
                  <a:cubicBezTo>
                    <a:pt x="25880" y="539"/>
                    <a:pt x="25986" y="539"/>
                    <a:pt x="26101" y="512"/>
                  </a:cubicBezTo>
                  <a:cubicBezTo>
                    <a:pt x="26322" y="494"/>
                    <a:pt x="26163" y="609"/>
                    <a:pt x="26428" y="574"/>
                  </a:cubicBezTo>
                  <a:cubicBezTo>
                    <a:pt x="26640" y="592"/>
                    <a:pt x="26595" y="503"/>
                    <a:pt x="26728" y="494"/>
                  </a:cubicBezTo>
                  <a:cubicBezTo>
                    <a:pt x="27037" y="556"/>
                    <a:pt x="27267" y="503"/>
                    <a:pt x="27434" y="583"/>
                  </a:cubicBezTo>
                  <a:cubicBezTo>
                    <a:pt x="27514" y="565"/>
                    <a:pt x="27540" y="521"/>
                    <a:pt x="27673" y="530"/>
                  </a:cubicBezTo>
                  <a:cubicBezTo>
                    <a:pt x="27779" y="503"/>
                    <a:pt x="27823" y="442"/>
                    <a:pt x="27955" y="433"/>
                  </a:cubicBezTo>
                  <a:cubicBezTo>
                    <a:pt x="27893" y="397"/>
                    <a:pt x="27929" y="371"/>
                    <a:pt x="28061" y="380"/>
                  </a:cubicBezTo>
                  <a:cubicBezTo>
                    <a:pt x="28017" y="459"/>
                    <a:pt x="27752" y="539"/>
                    <a:pt x="27991" y="565"/>
                  </a:cubicBezTo>
                  <a:cubicBezTo>
                    <a:pt x="28167" y="556"/>
                    <a:pt x="27929" y="512"/>
                    <a:pt x="28070" y="459"/>
                  </a:cubicBezTo>
                  <a:cubicBezTo>
                    <a:pt x="28326" y="477"/>
                    <a:pt x="28547" y="406"/>
                    <a:pt x="28741" y="415"/>
                  </a:cubicBezTo>
                  <a:cubicBezTo>
                    <a:pt x="28882" y="415"/>
                    <a:pt x="28980" y="442"/>
                    <a:pt x="29085" y="468"/>
                  </a:cubicBezTo>
                  <a:cubicBezTo>
                    <a:pt x="29068" y="592"/>
                    <a:pt x="29050" y="724"/>
                    <a:pt x="29050" y="874"/>
                  </a:cubicBezTo>
                  <a:cubicBezTo>
                    <a:pt x="29041" y="1051"/>
                    <a:pt x="29174" y="733"/>
                    <a:pt x="29130" y="1015"/>
                  </a:cubicBezTo>
                  <a:cubicBezTo>
                    <a:pt x="29138" y="1236"/>
                    <a:pt x="29103" y="1077"/>
                    <a:pt x="29077" y="1130"/>
                  </a:cubicBezTo>
                  <a:cubicBezTo>
                    <a:pt x="29050" y="1192"/>
                    <a:pt x="29068" y="1360"/>
                    <a:pt x="28997" y="1395"/>
                  </a:cubicBezTo>
                  <a:cubicBezTo>
                    <a:pt x="29032" y="1651"/>
                    <a:pt x="29085" y="1422"/>
                    <a:pt x="29156" y="1501"/>
                  </a:cubicBezTo>
                  <a:cubicBezTo>
                    <a:pt x="29121" y="1739"/>
                    <a:pt x="29121" y="2084"/>
                    <a:pt x="29156" y="2287"/>
                  </a:cubicBezTo>
                  <a:cubicBezTo>
                    <a:pt x="29103" y="2464"/>
                    <a:pt x="29068" y="2313"/>
                    <a:pt x="29024" y="2269"/>
                  </a:cubicBezTo>
                  <a:cubicBezTo>
                    <a:pt x="28962" y="2411"/>
                    <a:pt x="29024" y="2693"/>
                    <a:pt x="29050" y="2949"/>
                  </a:cubicBezTo>
                  <a:cubicBezTo>
                    <a:pt x="28953" y="2914"/>
                    <a:pt x="28927" y="3029"/>
                    <a:pt x="28891" y="2790"/>
                  </a:cubicBezTo>
                  <a:cubicBezTo>
                    <a:pt x="28856" y="2826"/>
                    <a:pt x="28865" y="2967"/>
                    <a:pt x="28865" y="3064"/>
                  </a:cubicBezTo>
                  <a:cubicBezTo>
                    <a:pt x="28865" y="3205"/>
                    <a:pt x="28971" y="3064"/>
                    <a:pt x="29024" y="3090"/>
                  </a:cubicBezTo>
                  <a:cubicBezTo>
                    <a:pt x="29015" y="3302"/>
                    <a:pt x="29112" y="3241"/>
                    <a:pt x="29094" y="3497"/>
                  </a:cubicBezTo>
                  <a:cubicBezTo>
                    <a:pt x="29103" y="3576"/>
                    <a:pt x="29147" y="3550"/>
                    <a:pt x="29174" y="3558"/>
                  </a:cubicBezTo>
                  <a:cubicBezTo>
                    <a:pt x="29165" y="3682"/>
                    <a:pt x="29165" y="3788"/>
                    <a:pt x="29165" y="3903"/>
                  </a:cubicBezTo>
                  <a:cubicBezTo>
                    <a:pt x="29156" y="3947"/>
                    <a:pt x="29156" y="3991"/>
                    <a:pt x="29156" y="4035"/>
                  </a:cubicBezTo>
                  <a:lnTo>
                    <a:pt x="29156" y="4132"/>
                  </a:lnTo>
                  <a:cubicBezTo>
                    <a:pt x="29156" y="4274"/>
                    <a:pt x="29165" y="4397"/>
                    <a:pt x="29147" y="4521"/>
                  </a:cubicBezTo>
                  <a:cubicBezTo>
                    <a:pt x="29147" y="4565"/>
                    <a:pt x="29183" y="4556"/>
                    <a:pt x="29200" y="4565"/>
                  </a:cubicBezTo>
                  <a:cubicBezTo>
                    <a:pt x="29183" y="4750"/>
                    <a:pt x="29218" y="4883"/>
                    <a:pt x="29200" y="5006"/>
                  </a:cubicBezTo>
                  <a:cubicBezTo>
                    <a:pt x="29191" y="5015"/>
                    <a:pt x="29147" y="4998"/>
                    <a:pt x="29147" y="5006"/>
                  </a:cubicBezTo>
                  <a:cubicBezTo>
                    <a:pt x="29121" y="5042"/>
                    <a:pt x="29156" y="5183"/>
                    <a:pt x="29138" y="5227"/>
                  </a:cubicBezTo>
                  <a:cubicBezTo>
                    <a:pt x="29147" y="5280"/>
                    <a:pt x="29191" y="5263"/>
                    <a:pt x="29191" y="5316"/>
                  </a:cubicBezTo>
                  <a:cubicBezTo>
                    <a:pt x="29280" y="5377"/>
                    <a:pt x="29218" y="5174"/>
                    <a:pt x="29297" y="5236"/>
                  </a:cubicBezTo>
                  <a:cubicBezTo>
                    <a:pt x="29377" y="5430"/>
                    <a:pt x="29147" y="5342"/>
                    <a:pt x="29244" y="5589"/>
                  </a:cubicBezTo>
                  <a:cubicBezTo>
                    <a:pt x="29200" y="5598"/>
                    <a:pt x="29200" y="5545"/>
                    <a:pt x="29165" y="5536"/>
                  </a:cubicBezTo>
                  <a:cubicBezTo>
                    <a:pt x="29130" y="5678"/>
                    <a:pt x="29244" y="5792"/>
                    <a:pt x="29165" y="5854"/>
                  </a:cubicBezTo>
                  <a:cubicBezTo>
                    <a:pt x="29165" y="5898"/>
                    <a:pt x="29209" y="5889"/>
                    <a:pt x="29244" y="5898"/>
                  </a:cubicBezTo>
                  <a:cubicBezTo>
                    <a:pt x="29200" y="6163"/>
                    <a:pt x="29236" y="6322"/>
                    <a:pt x="29262" y="6561"/>
                  </a:cubicBezTo>
                  <a:cubicBezTo>
                    <a:pt x="29227" y="6552"/>
                    <a:pt x="29253" y="6428"/>
                    <a:pt x="29218" y="6428"/>
                  </a:cubicBezTo>
                  <a:cubicBezTo>
                    <a:pt x="29130" y="6481"/>
                    <a:pt x="29315" y="6914"/>
                    <a:pt x="29289" y="6605"/>
                  </a:cubicBezTo>
                  <a:cubicBezTo>
                    <a:pt x="29350" y="6631"/>
                    <a:pt x="29297" y="6825"/>
                    <a:pt x="29315" y="6923"/>
                  </a:cubicBezTo>
                  <a:cubicBezTo>
                    <a:pt x="29262" y="6896"/>
                    <a:pt x="29244" y="6949"/>
                    <a:pt x="29209" y="6958"/>
                  </a:cubicBezTo>
                  <a:cubicBezTo>
                    <a:pt x="29218" y="7011"/>
                    <a:pt x="29236" y="6984"/>
                    <a:pt x="29236" y="6958"/>
                  </a:cubicBezTo>
                  <a:cubicBezTo>
                    <a:pt x="29333" y="7073"/>
                    <a:pt x="29147" y="7391"/>
                    <a:pt x="29289" y="7452"/>
                  </a:cubicBezTo>
                  <a:cubicBezTo>
                    <a:pt x="29297" y="7594"/>
                    <a:pt x="29209" y="7549"/>
                    <a:pt x="29236" y="7717"/>
                  </a:cubicBezTo>
                  <a:cubicBezTo>
                    <a:pt x="29289" y="7735"/>
                    <a:pt x="29280" y="7655"/>
                    <a:pt x="29289" y="7585"/>
                  </a:cubicBezTo>
                  <a:cubicBezTo>
                    <a:pt x="29342" y="7629"/>
                    <a:pt x="29280" y="7841"/>
                    <a:pt x="29253" y="7894"/>
                  </a:cubicBezTo>
                  <a:cubicBezTo>
                    <a:pt x="29262" y="7964"/>
                    <a:pt x="29350" y="7841"/>
                    <a:pt x="29333" y="8026"/>
                  </a:cubicBezTo>
                  <a:cubicBezTo>
                    <a:pt x="29350" y="8123"/>
                    <a:pt x="29297" y="8115"/>
                    <a:pt x="29253" y="8115"/>
                  </a:cubicBezTo>
                  <a:cubicBezTo>
                    <a:pt x="29236" y="8265"/>
                    <a:pt x="29315" y="8397"/>
                    <a:pt x="29333" y="8556"/>
                  </a:cubicBezTo>
                  <a:cubicBezTo>
                    <a:pt x="29333" y="8583"/>
                    <a:pt x="29306" y="8609"/>
                    <a:pt x="29306" y="8644"/>
                  </a:cubicBezTo>
                  <a:cubicBezTo>
                    <a:pt x="29297" y="8706"/>
                    <a:pt x="29333" y="8724"/>
                    <a:pt x="29333" y="8741"/>
                  </a:cubicBezTo>
                  <a:cubicBezTo>
                    <a:pt x="29333" y="8847"/>
                    <a:pt x="29315" y="9042"/>
                    <a:pt x="29324" y="9227"/>
                  </a:cubicBezTo>
                  <a:cubicBezTo>
                    <a:pt x="29333" y="9307"/>
                    <a:pt x="29324" y="9457"/>
                    <a:pt x="29324" y="9536"/>
                  </a:cubicBezTo>
                  <a:cubicBezTo>
                    <a:pt x="29324" y="9651"/>
                    <a:pt x="29395" y="9757"/>
                    <a:pt x="29324" y="9845"/>
                  </a:cubicBezTo>
                  <a:cubicBezTo>
                    <a:pt x="29306" y="9863"/>
                    <a:pt x="29280" y="9960"/>
                    <a:pt x="29297" y="10022"/>
                  </a:cubicBezTo>
                  <a:cubicBezTo>
                    <a:pt x="29297" y="10031"/>
                    <a:pt x="29350" y="10066"/>
                    <a:pt x="29350" y="10066"/>
                  </a:cubicBezTo>
                  <a:cubicBezTo>
                    <a:pt x="29350" y="10084"/>
                    <a:pt x="29227" y="10375"/>
                    <a:pt x="29377" y="10419"/>
                  </a:cubicBezTo>
                  <a:cubicBezTo>
                    <a:pt x="29377" y="10596"/>
                    <a:pt x="29386" y="10693"/>
                    <a:pt x="29395" y="10958"/>
                  </a:cubicBezTo>
                  <a:cubicBezTo>
                    <a:pt x="29395" y="11011"/>
                    <a:pt x="29421" y="11143"/>
                    <a:pt x="29421" y="11134"/>
                  </a:cubicBezTo>
                  <a:cubicBezTo>
                    <a:pt x="29421" y="11196"/>
                    <a:pt x="29368" y="11205"/>
                    <a:pt x="29368" y="11267"/>
                  </a:cubicBezTo>
                  <a:cubicBezTo>
                    <a:pt x="29368" y="11408"/>
                    <a:pt x="29456" y="11390"/>
                    <a:pt x="29368" y="11488"/>
                  </a:cubicBezTo>
                  <a:cubicBezTo>
                    <a:pt x="29395" y="11532"/>
                    <a:pt x="29421" y="11576"/>
                    <a:pt x="29447" y="11620"/>
                  </a:cubicBezTo>
                  <a:cubicBezTo>
                    <a:pt x="29456" y="12273"/>
                    <a:pt x="29474" y="12918"/>
                    <a:pt x="29536" y="13483"/>
                  </a:cubicBezTo>
                  <a:cubicBezTo>
                    <a:pt x="29518" y="13527"/>
                    <a:pt x="29492" y="13554"/>
                    <a:pt x="29456" y="13571"/>
                  </a:cubicBezTo>
                  <a:cubicBezTo>
                    <a:pt x="29589" y="14004"/>
                    <a:pt x="29571" y="14437"/>
                    <a:pt x="29606" y="14861"/>
                  </a:cubicBezTo>
                  <a:cubicBezTo>
                    <a:pt x="29598" y="14975"/>
                    <a:pt x="29712" y="14905"/>
                    <a:pt x="29686" y="15046"/>
                  </a:cubicBezTo>
                  <a:cubicBezTo>
                    <a:pt x="29606" y="15019"/>
                    <a:pt x="29580" y="15099"/>
                    <a:pt x="29553" y="15170"/>
                  </a:cubicBezTo>
                  <a:cubicBezTo>
                    <a:pt x="29633" y="15205"/>
                    <a:pt x="29606" y="15055"/>
                    <a:pt x="29686" y="15090"/>
                  </a:cubicBezTo>
                  <a:cubicBezTo>
                    <a:pt x="29695" y="15196"/>
                    <a:pt x="29695" y="15302"/>
                    <a:pt x="29633" y="15311"/>
                  </a:cubicBezTo>
                  <a:cubicBezTo>
                    <a:pt x="29651" y="15364"/>
                    <a:pt x="29686" y="15390"/>
                    <a:pt x="29739" y="15399"/>
                  </a:cubicBezTo>
                  <a:cubicBezTo>
                    <a:pt x="29757" y="15708"/>
                    <a:pt x="29739" y="15814"/>
                    <a:pt x="29730" y="16150"/>
                  </a:cubicBezTo>
                  <a:cubicBezTo>
                    <a:pt x="29615" y="16035"/>
                    <a:pt x="29598" y="16035"/>
                    <a:pt x="29439" y="16017"/>
                  </a:cubicBezTo>
                  <a:cubicBezTo>
                    <a:pt x="29430" y="16105"/>
                    <a:pt x="29483" y="16097"/>
                    <a:pt x="29518" y="16105"/>
                  </a:cubicBezTo>
                  <a:cubicBezTo>
                    <a:pt x="29509" y="16229"/>
                    <a:pt x="29421" y="16229"/>
                    <a:pt x="29359" y="16273"/>
                  </a:cubicBezTo>
                  <a:cubicBezTo>
                    <a:pt x="29412" y="16494"/>
                    <a:pt x="29306" y="16688"/>
                    <a:pt x="29412" y="16812"/>
                  </a:cubicBezTo>
                  <a:cubicBezTo>
                    <a:pt x="29421" y="16909"/>
                    <a:pt x="29359" y="16874"/>
                    <a:pt x="29359" y="16944"/>
                  </a:cubicBezTo>
                  <a:cubicBezTo>
                    <a:pt x="29359" y="16988"/>
                    <a:pt x="29412" y="16971"/>
                    <a:pt x="29412" y="17033"/>
                  </a:cubicBezTo>
                  <a:cubicBezTo>
                    <a:pt x="29430" y="17183"/>
                    <a:pt x="29368" y="17200"/>
                    <a:pt x="29377" y="17342"/>
                  </a:cubicBezTo>
                  <a:cubicBezTo>
                    <a:pt x="29324" y="17368"/>
                    <a:pt x="29280" y="17412"/>
                    <a:pt x="29297" y="17562"/>
                  </a:cubicBezTo>
                  <a:cubicBezTo>
                    <a:pt x="29386" y="17668"/>
                    <a:pt x="29333" y="17200"/>
                    <a:pt x="29377" y="17474"/>
                  </a:cubicBezTo>
                  <a:cubicBezTo>
                    <a:pt x="29395" y="17545"/>
                    <a:pt x="29377" y="17642"/>
                    <a:pt x="29377" y="17651"/>
                  </a:cubicBezTo>
                  <a:cubicBezTo>
                    <a:pt x="29395" y="17765"/>
                    <a:pt x="29430" y="17792"/>
                    <a:pt x="29430" y="17836"/>
                  </a:cubicBezTo>
                  <a:cubicBezTo>
                    <a:pt x="29439" y="17907"/>
                    <a:pt x="29403" y="17924"/>
                    <a:pt x="29403" y="18013"/>
                  </a:cubicBezTo>
                  <a:cubicBezTo>
                    <a:pt x="29403" y="18357"/>
                    <a:pt x="29456" y="18781"/>
                    <a:pt x="29421" y="18984"/>
                  </a:cubicBezTo>
                  <a:cubicBezTo>
                    <a:pt x="29430" y="19037"/>
                    <a:pt x="29474" y="19019"/>
                    <a:pt x="29500" y="19028"/>
                  </a:cubicBezTo>
                  <a:cubicBezTo>
                    <a:pt x="29456" y="19249"/>
                    <a:pt x="29483" y="19620"/>
                    <a:pt x="29580" y="19832"/>
                  </a:cubicBezTo>
                  <a:cubicBezTo>
                    <a:pt x="29589" y="19920"/>
                    <a:pt x="29545" y="19973"/>
                    <a:pt x="29545" y="20052"/>
                  </a:cubicBezTo>
                  <a:cubicBezTo>
                    <a:pt x="29545" y="20132"/>
                    <a:pt x="29598" y="20158"/>
                    <a:pt x="29598" y="20185"/>
                  </a:cubicBezTo>
                  <a:cubicBezTo>
                    <a:pt x="29606" y="20238"/>
                    <a:pt x="29553" y="20247"/>
                    <a:pt x="29545" y="20273"/>
                  </a:cubicBezTo>
                  <a:cubicBezTo>
                    <a:pt x="29545" y="20300"/>
                    <a:pt x="29571" y="20476"/>
                    <a:pt x="29571" y="20494"/>
                  </a:cubicBezTo>
                  <a:cubicBezTo>
                    <a:pt x="29580" y="20573"/>
                    <a:pt x="29606" y="20635"/>
                    <a:pt x="29598" y="20759"/>
                  </a:cubicBezTo>
                  <a:cubicBezTo>
                    <a:pt x="29633" y="20750"/>
                    <a:pt x="29624" y="20653"/>
                    <a:pt x="29624" y="20582"/>
                  </a:cubicBezTo>
                  <a:cubicBezTo>
                    <a:pt x="29677" y="20476"/>
                    <a:pt x="29642" y="20874"/>
                    <a:pt x="29651" y="20988"/>
                  </a:cubicBezTo>
                  <a:cubicBezTo>
                    <a:pt x="29580" y="20882"/>
                    <a:pt x="29562" y="21112"/>
                    <a:pt x="29518" y="20935"/>
                  </a:cubicBezTo>
                  <a:cubicBezTo>
                    <a:pt x="29447" y="20980"/>
                    <a:pt x="29589" y="21024"/>
                    <a:pt x="29545" y="21156"/>
                  </a:cubicBezTo>
                  <a:cubicBezTo>
                    <a:pt x="29598" y="21227"/>
                    <a:pt x="29642" y="21050"/>
                    <a:pt x="29651" y="21165"/>
                  </a:cubicBezTo>
                  <a:cubicBezTo>
                    <a:pt x="29651" y="21342"/>
                    <a:pt x="29606" y="21147"/>
                    <a:pt x="29571" y="21244"/>
                  </a:cubicBezTo>
                  <a:cubicBezTo>
                    <a:pt x="29553" y="21333"/>
                    <a:pt x="29633" y="21306"/>
                    <a:pt x="29651" y="21342"/>
                  </a:cubicBezTo>
                  <a:cubicBezTo>
                    <a:pt x="29659" y="21377"/>
                    <a:pt x="29615" y="21571"/>
                    <a:pt x="29695" y="21518"/>
                  </a:cubicBezTo>
                  <a:cubicBezTo>
                    <a:pt x="29712" y="21765"/>
                    <a:pt x="29677" y="21933"/>
                    <a:pt x="29668" y="22136"/>
                  </a:cubicBezTo>
                  <a:cubicBezTo>
                    <a:pt x="29589" y="22110"/>
                    <a:pt x="29562" y="22233"/>
                    <a:pt x="29509" y="22136"/>
                  </a:cubicBezTo>
                  <a:cubicBezTo>
                    <a:pt x="29465" y="22304"/>
                    <a:pt x="29465" y="22745"/>
                    <a:pt x="29500" y="22931"/>
                  </a:cubicBezTo>
                  <a:cubicBezTo>
                    <a:pt x="29509" y="22975"/>
                    <a:pt x="29527" y="22975"/>
                    <a:pt x="29553" y="22975"/>
                  </a:cubicBezTo>
                  <a:cubicBezTo>
                    <a:pt x="29589" y="23346"/>
                    <a:pt x="29483" y="23752"/>
                    <a:pt x="29580" y="23955"/>
                  </a:cubicBezTo>
                  <a:cubicBezTo>
                    <a:pt x="29553" y="24141"/>
                    <a:pt x="29500" y="24432"/>
                    <a:pt x="29624" y="24441"/>
                  </a:cubicBezTo>
                  <a:cubicBezTo>
                    <a:pt x="29598" y="24564"/>
                    <a:pt x="29651" y="24670"/>
                    <a:pt x="29651" y="24794"/>
                  </a:cubicBezTo>
                  <a:cubicBezTo>
                    <a:pt x="29651" y="24882"/>
                    <a:pt x="29615" y="24997"/>
                    <a:pt x="29624" y="25059"/>
                  </a:cubicBezTo>
                  <a:cubicBezTo>
                    <a:pt x="29624" y="25112"/>
                    <a:pt x="29668" y="25165"/>
                    <a:pt x="29677" y="25200"/>
                  </a:cubicBezTo>
                  <a:cubicBezTo>
                    <a:pt x="29704" y="25377"/>
                    <a:pt x="29686" y="25589"/>
                    <a:pt x="29695" y="25774"/>
                  </a:cubicBezTo>
                  <a:cubicBezTo>
                    <a:pt x="29704" y="25924"/>
                    <a:pt x="29686" y="26207"/>
                    <a:pt x="29721" y="26436"/>
                  </a:cubicBezTo>
                  <a:cubicBezTo>
                    <a:pt x="29739" y="26595"/>
                    <a:pt x="29792" y="26701"/>
                    <a:pt x="29792" y="26842"/>
                  </a:cubicBezTo>
                  <a:cubicBezTo>
                    <a:pt x="29801" y="27001"/>
                    <a:pt x="29774" y="27160"/>
                    <a:pt x="29818" y="27328"/>
                  </a:cubicBezTo>
                  <a:cubicBezTo>
                    <a:pt x="29739" y="27293"/>
                    <a:pt x="29721" y="27372"/>
                    <a:pt x="29659" y="27372"/>
                  </a:cubicBezTo>
                  <a:cubicBezTo>
                    <a:pt x="29677" y="27205"/>
                    <a:pt x="29553" y="27266"/>
                    <a:pt x="29553" y="27143"/>
                  </a:cubicBezTo>
                  <a:cubicBezTo>
                    <a:pt x="29483" y="27178"/>
                    <a:pt x="29589" y="27284"/>
                    <a:pt x="29553" y="27408"/>
                  </a:cubicBezTo>
                  <a:cubicBezTo>
                    <a:pt x="29465" y="27293"/>
                    <a:pt x="29315" y="27257"/>
                    <a:pt x="29262" y="27443"/>
                  </a:cubicBezTo>
                  <a:cubicBezTo>
                    <a:pt x="29253" y="27469"/>
                    <a:pt x="29306" y="27549"/>
                    <a:pt x="29315" y="27584"/>
                  </a:cubicBezTo>
                  <a:cubicBezTo>
                    <a:pt x="29324" y="27672"/>
                    <a:pt x="29297" y="27884"/>
                    <a:pt x="29306" y="28070"/>
                  </a:cubicBezTo>
                  <a:cubicBezTo>
                    <a:pt x="29324" y="28229"/>
                    <a:pt x="29386" y="28308"/>
                    <a:pt x="29333" y="28467"/>
                  </a:cubicBezTo>
                  <a:cubicBezTo>
                    <a:pt x="29421" y="28573"/>
                    <a:pt x="29395" y="29023"/>
                    <a:pt x="29430" y="29315"/>
                  </a:cubicBezTo>
                  <a:cubicBezTo>
                    <a:pt x="29447" y="29403"/>
                    <a:pt x="29492" y="29447"/>
                    <a:pt x="29509" y="29536"/>
                  </a:cubicBezTo>
                  <a:cubicBezTo>
                    <a:pt x="29562" y="29792"/>
                    <a:pt x="29492" y="30048"/>
                    <a:pt x="29483" y="30286"/>
                  </a:cubicBezTo>
                  <a:cubicBezTo>
                    <a:pt x="29377" y="30260"/>
                    <a:pt x="29368" y="30401"/>
                    <a:pt x="29297" y="30419"/>
                  </a:cubicBezTo>
                  <a:cubicBezTo>
                    <a:pt x="29253" y="30666"/>
                    <a:pt x="29077" y="30683"/>
                    <a:pt x="29024" y="30895"/>
                  </a:cubicBezTo>
                  <a:cubicBezTo>
                    <a:pt x="28927" y="30807"/>
                    <a:pt x="28918" y="30895"/>
                    <a:pt x="28891" y="31028"/>
                  </a:cubicBezTo>
                  <a:cubicBezTo>
                    <a:pt x="28759" y="30860"/>
                    <a:pt x="28706" y="31143"/>
                    <a:pt x="28600" y="31151"/>
                  </a:cubicBezTo>
                  <a:cubicBezTo>
                    <a:pt x="28609" y="31081"/>
                    <a:pt x="28573" y="31072"/>
                    <a:pt x="28573" y="31019"/>
                  </a:cubicBezTo>
                  <a:cubicBezTo>
                    <a:pt x="28538" y="31037"/>
                    <a:pt x="28547" y="31134"/>
                    <a:pt x="28547" y="31196"/>
                  </a:cubicBezTo>
                  <a:cubicBezTo>
                    <a:pt x="28476" y="31090"/>
                    <a:pt x="28459" y="31178"/>
                    <a:pt x="28414" y="31063"/>
                  </a:cubicBezTo>
                  <a:cubicBezTo>
                    <a:pt x="28370" y="31045"/>
                    <a:pt x="28361" y="31090"/>
                    <a:pt x="28361" y="31143"/>
                  </a:cubicBezTo>
                  <a:cubicBezTo>
                    <a:pt x="28344" y="31090"/>
                    <a:pt x="28291" y="31116"/>
                    <a:pt x="28255" y="31054"/>
                  </a:cubicBezTo>
                  <a:cubicBezTo>
                    <a:pt x="28247" y="31045"/>
                    <a:pt x="28264" y="30975"/>
                    <a:pt x="28255" y="30966"/>
                  </a:cubicBezTo>
                  <a:cubicBezTo>
                    <a:pt x="28220" y="30922"/>
                    <a:pt x="28132" y="30984"/>
                    <a:pt x="28123" y="30922"/>
                  </a:cubicBezTo>
                  <a:cubicBezTo>
                    <a:pt x="28123" y="30887"/>
                    <a:pt x="28158" y="30869"/>
                    <a:pt x="28150" y="30834"/>
                  </a:cubicBezTo>
                  <a:cubicBezTo>
                    <a:pt x="28132" y="30745"/>
                    <a:pt x="28097" y="30710"/>
                    <a:pt x="28017" y="30648"/>
                  </a:cubicBezTo>
                  <a:cubicBezTo>
                    <a:pt x="28044" y="30498"/>
                    <a:pt x="27982" y="30480"/>
                    <a:pt x="27999" y="30339"/>
                  </a:cubicBezTo>
                  <a:cubicBezTo>
                    <a:pt x="27991" y="30286"/>
                    <a:pt x="27946" y="30304"/>
                    <a:pt x="27920" y="30295"/>
                  </a:cubicBezTo>
                  <a:cubicBezTo>
                    <a:pt x="28017" y="30083"/>
                    <a:pt x="27999" y="29659"/>
                    <a:pt x="28132" y="29500"/>
                  </a:cubicBezTo>
                  <a:lnTo>
                    <a:pt x="28141" y="29147"/>
                  </a:lnTo>
                  <a:cubicBezTo>
                    <a:pt x="27973" y="29129"/>
                    <a:pt x="27920" y="29279"/>
                    <a:pt x="27787" y="29315"/>
                  </a:cubicBezTo>
                  <a:cubicBezTo>
                    <a:pt x="27770" y="29023"/>
                    <a:pt x="27629" y="29341"/>
                    <a:pt x="27549" y="29218"/>
                  </a:cubicBezTo>
                  <a:lnTo>
                    <a:pt x="27558" y="29041"/>
                  </a:lnTo>
                  <a:cubicBezTo>
                    <a:pt x="27487" y="29041"/>
                    <a:pt x="27478" y="29112"/>
                    <a:pt x="27399" y="29076"/>
                  </a:cubicBezTo>
                  <a:cubicBezTo>
                    <a:pt x="27417" y="28838"/>
                    <a:pt x="27408" y="28803"/>
                    <a:pt x="27425" y="28591"/>
                  </a:cubicBezTo>
                  <a:cubicBezTo>
                    <a:pt x="27478" y="28573"/>
                    <a:pt x="27514" y="28511"/>
                    <a:pt x="27531" y="28423"/>
                  </a:cubicBezTo>
                  <a:cubicBezTo>
                    <a:pt x="27523" y="28264"/>
                    <a:pt x="27461" y="28423"/>
                    <a:pt x="27452" y="28326"/>
                  </a:cubicBezTo>
                  <a:lnTo>
                    <a:pt x="27452" y="28149"/>
                  </a:lnTo>
                  <a:lnTo>
                    <a:pt x="27558" y="28149"/>
                  </a:lnTo>
                  <a:cubicBezTo>
                    <a:pt x="27531" y="27982"/>
                    <a:pt x="27646" y="27849"/>
                    <a:pt x="27540" y="27796"/>
                  </a:cubicBezTo>
                  <a:cubicBezTo>
                    <a:pt x="27496" y="27805"/>
                    <a:pt x="27584" y="28061"/>
                    <a:pt x="27452" y="28017"/>
                  </a:cubicBezTo>
                  <a:lnTo>
                    <a:pt x="27461" y="26639"/>
                  </a:lnTo>
                  <a:cubicBezTo>
                    <a:pt x="27452" y="26586"/>
                    <a:pt x="27417" y="26569"/>
                    <a:pt x="27417" y="26507"/>
                  </a:cubicBezTo>
                  <a:cubicBezTo>
                    <a:pt x="27355" y="26507"/>
                    <a:pt x="27337" y="26586"/>
                    <a:pt x="27258" y="26551"/>
                  </a:cubicBezTo>
                  <a:cubicBezTo>
                    <a:pt x="27231" y="26330"/>
                    <a:pt x="27161" y="26357"/>
                    <a:pt x="27205" y="26101"/>
                  </a:cubicBezTo>
                  <a:cubicBezTo>
                    <a:pt x="27125" y="26057"/>
                    <a:pt x="27161" y="26198"/>
                    <a:pt x="27152" y="26277"/>
                  </a:cubicBezTo>
                  <a:cubicBezTo>
                    <a:pt x="27125" y="26419"/>
                    <a:pt x="27116" y="26198"/>
                    <a:pt x="27125" y="26145"/>
                  </a:cubicBezTo>
                  <a:cubicBezTo>
                    <a:pt x="27152" y="25836"/>
                    <a:pt x="27063" y="25315"/>
                    <a:pt x="27214" y="25218"/>
                  </a:cubicBezTo>
                  <a:cubicBezTo>
                    <a:pt x="27169" y="25130"/>
                    <a:pt x="27099" y="25068"/>
                    <a:pt x="27134" y="24856"/>
                  </a:cubicBezTo>
                  <a:cubicBezTo>
                    <a:pt x="27169" y="24873"/>
                    <a:pt x="27143" y="24988"/>
                    <a:pt x="27187" y="24997"/>
                  </a:cubicBezTo>
                  <a:cubicBezTo>
                    <a:pt x="27205" y="24988"/>
                    <a:pt x="27214" y="24953"/>
                    <a:pt x="27240" y="24953"/>
                  </a:cubicBezTo>
                  <a:cubicBezTo>
                    <a:pt x="27222" y="24847"/>
                    <a:pt x="27205" y="24741"/>
                    <a:pt x="27134" y="24723"/>
                  </a:cubicBezTo>
                  <a:cubicBezTo>
                    <a:pt x="27108" y="24414"/>
                    <a:pt x="27205" y="24176"/>
                    <a:pt x="27143" y="23929"/>
                  </a:cubicBezTo>
                  <a:cubicBezTo>
                    <a:pt x="27214" y="24158"/>
                    <a:pt x="27205" y="23743"/>
                    <a:pt x="27143" y="23708"/>
                  </a:cubicBezTo>
                  <a:cubicBezTo>
                    <a:pt x="27143" y="23425"/>
                    <a:pt x="27161" y="23107"/>
                    <a:pt x="27143" y="22869"/>
                  </a:cubicBezTo>
                  <a:cubicBezTo>
                    <a:pt x="27108" y="22216"/>
                    <a:pt x="27231" y="21386"/>
                    <a:pt x="27108" y="20918"/>
                  </a:cubicBezTo>
                  <a:cubicBezTo>
                    <a:pt x="27125" y="20838"/>
                    <a:pt x="27152" y="20909"/>
                    <a:pt x="27187" y="20918"/>
                  </a:cubicBezTo>
                  <a:cubicBezTo>
                    <a:pt x="27187" y="20865"/>
                    <a:pt x="27196" y="20838"/>
                    <a:pt x="27214" y="20829"/>
                  </a:cubicBezTo>
                  <a:cubicBezTo>
                    <a:pt x="27214" y="20706"/>
                    <a:pt x="27161" y="20723"/>
                    <a:pt x="27161" y="20609"/>
                  </a:cubicBezTo>
                  <a:cubicBezTo>
                    <a:pt x="27161" y="20529"/>
                    <a:pt x="27222" y="20423"/>
                    <a:pt x="27214" y="20344"/>
                  </a:cubicBezTo>
                  <a:cubicBezTo>
                    <a:pt x="27214" y="20247"/>
                    <a:pt x="27152" y="20220"/>
                    <a:pt x="27169" y="20114"/>
                  </a:cubicBezTo>
                  <a:cubicBezTo>
                    <a:pt x="27161" y="20017"/>
                    <a:pt x="27187" y="19982"/>
                    <a:pt x="27249" y="19991"/>
                  </a:cubicBezTo>
                  <a:cubicBezTo>
                    <a:pt x="27214" y="19893"/>
                    <a:pt x="27134" y="19876"/>
                    <a:pt x="27169" y="19673"/>
                  </a:cubicBezTo>
                  <a:cubicBezTo>
                    <a:pt x="27196" y="19682"/>
                    <a:pt x="27187" y="19761"/>
                    <a:pt x="27222" y="19761"/>
                  </a:cubicBezTo>
                  <a:cubicBezTo>
                    <a:pt x="27267" y="19717"/>
                    <a:pt x="27222" y="19576"/>
                    <a:pt x="27249" y="19452"/>
                  </a:cubicBezTo>
                  <a:cubicBezTo>
                    <a:pt x="27249" y="19443"/>
                    <a:pt x="27302" y="19373"/>
                    <a:pt x="27302" y="19364"/>
                  </a:cubicBezTo>
                  <a:cubicBezTo>
                    <a:pt x="27328" y="19046"/>
                    <a:pt x="27258" y="18684"/>
                    <a:pt x="27284" y="18481"/>
                  </a:cubicBezTo>
                  <a:cubicBezTo>
                    <a:pt x="27267" y="18437"/>
                    <a:pt x="27231" y="18410"/>
                    <a:pt x="27205" y="18392"/>
                  </a:cubicBezTo>
                  <a:cubicBezTo>
                    <a:pt x="27302" y="18216"/>
                    <a:pt x="27231" y="17907"/>
                    <a:pt x="27205" y="17677"/>
                  </a:cubicBezTo>
                  <a:lnTo>
                    <a:pt x="27284" y="17686"/>
                  </a:lnTo>
                  <a:cubicBezTo>
                    <a:pt x="27267" y="17580"/>
                    <a:pt x="27275" y="17439"/>
                    <a:pt x="27214" y="17412"/>
                  </a:cubicBezTo>
                  <a:cubicBezTo>
                    <a:pt x="27240" y="17280"/>
                    <a:pt x="27284" y="17465"/>
                    <a:pt x="27320" y="17465"/>
                  </a:cubicBezTo>
                  <a:cubicBezTo>
                    <a:pt x="27320" y="17306"/>
                    <a:pt x="27267" y="17253"/>
                    <a:pt x="27240" y="17147"/>
                  </a:cubicBezTo>
                  <a:cubicBezTo>
                    <a:pt x="27267" y="16953"/>
                    <a:pt x="27258" y="16688"/>
                    <a:pt x="27187" y="16529"/>
                  </a:cubicBezTo>
                  <a:cubicBezTo>
                    <a:pt x="27205" y="16459"/>
                    <a:pt x="27231" y="16415"/>
                    <a:pt x="27240" y="16353"/>
                  </a:cubicBezTo>
                  <a:cubicBezTo>
                    <a:pt x="27125" y="15717"/>
                    <a:pt x="27090" y="14993"/>
                    <a:pt x="27152" y="14269"/>
                  </a:cubicBezTo>
                  <a:cubicBezTo>
                    <a:pt x="27125" y="14154"/>
                    <a:pt x="27108" y="14048"/>
                    <a:pt x="27072" y="13951"/>
                  </a:cubicBezTo>
                  <a:cubicBezTo>
                    <a:pt x="27090" y="13774"/>
                    <a:pt x="27134" y="13633"/>
                    <a:pt x="27134" y="13421"/>
                  </a:cubicBezTo>
                  <a:lnTo>
                    <a:pt x="27240" y="13421"/>
                  </a:lnTo>
                  <a:cubicBezTo>
                    <a:pt x="27196" y="13262"/>
                    <a:pt x="27081" y="12989"/>
                    <a:pt x="27187" y="12847"/>
                  </a:cubicBezTo>
                  <a:cubicBezTo>
                    <a:pt x="27258" y="12900"/>
                    <a:pt x="27187" y="13077"/>
                    <a:pt x="27187" y="13156"/>
                  </a:cubicBezTo>
                  <a:cubicBezTo>
                    <a:pt x="27205" y="13262"/>
                    <a:pt x="27302" y="13262"/>
                    <a:pt x="27284" y="13421"/>
                  </a:cubicBezTo>
                  <a:cubicBezTo>
                    <a:pt x="27320" y="13395"/>
                    <a:pt x="27337" y="13333"/>
                    <a:pt x="27346" y="13245"/>
                  </a:cubicBezTo>
                  <a:cubicBezTo>
                    <a:pt x="27381" y="13395"/>
                    <a:pt x="27505" y="13315"/>
                    <a:pt x="27549" y="13386"/>
                  </a:cubicBezTo>
                  <a:cubicBezTo>
                    <a:pt x="27664" y="13545"/>
                    <a:pt x="27593" y="13783"/>
                    <a:pt x="27655" y="14013"/>
                  </a:cubicBezTo>
                  <a:cubicBezTo>
                    <a:pt x="27646" y="14092"/>
                    <a:pt x="27646" y="14198"/>
                    <a:pt x="27576" y="14189"/>
                  </a:cubicBezTo>
                  <a:cubicBezTo>
                    <a:pt x="27584" y="14251"/>
                    <a:pt x="27611" y="14295"/>
                    <a:pt x="27629" y="14366"/>
                  </a:cubicBezTo>
                  <a:cubicBezTo>
                    <a:pt x="27673" y="14357"/>
                    <a:pt x="27690" y="14287"/>
                    <a:pt x="27682" y="14189"/>
                  </a:cubicBezTo>
                  <a:cubicBezTo>
                    <a:pt x="27735" y="14295"/>
                    <a:pt x="27699" y="14604"/>
                    <a:pt x="27673" y="14719"/>
                  </a:cubicBezTo>
                  <a:cubicBezTo>
                    <a:pt x="27593" y="14666"/>
                    <a:pt x="27611" y="14702"/>
                    <a:pt x="27540" y="14763"/>
                  </a:cubicBezTo>
                  <a:cubicBezTo>
                    <a:pt x="27549" y="14869"/>
                    <a:pt x="27646" y="14913"/>
                    <a:pt x="27567" y="15028"/>
                  </a:cubicBezTo>
                  <a:cubicBezTo>
                    <a:pt x="27602" y="15019"/>
                    <a:pt x="27620" y="15037"/>
                    <a:pt x="27620" y="15072"/>
                  </a:cubicBezTo>
                  <a:cubicBezTo>
                    <a:pt x="27699" y="15064"/>
                    <a:pt x="27584" y="14710"/>
                    <a:pt x="27699" y="14763"/>
                  </a:cubicBezTo>
                  <a:cubicBezTo>
                    <a:pt x="27699" y="14958"/>
                    <a:pt x="27708" y="15170"/>
                    <a:pt x="27673" y="15293"/>
                  </a:cubicBezTo>
                  <a:cubicBezTo>
                    <a:pt x="27690" y="15461"/>
                    <a:pt x="27770" y="15302"/>
                    <a:pt x="27805" y="15390"/>
                  </a:cubicBezTo>
                  <a:cubicBezTo>
                    <a:pt x="27814" y="15249"/>
                    <a:pt x="27743" y="15134"/>
                    <a:pt x="27805" y="15037"/>
                  </a:cubicBezTo>
                  <a:cubicBezTo>
                    <a:pt x="27858" y="15046"/>
                    <a:pt x="27893" y="15064"/>
                    <a:pt x="27911" y="15125"/>
                  </a:cubicBezTo>
                  <a:cubicBezTo>
                    <a:pt x="27955" y="15099"/>
                    <a:pt x="27982" y="15055"/>
                    <a:pt x="27991" y="14993"/>
                  </a:cubicBezTo>
                  <a:cubicBezTo>
                    <a:pt x="27946" y="14834"/>
                    <a:pt x="27920" y="15072"/>
                    <a:pt x="27858" y="15037"/>
                  </a:cubicBezTo>
                  <a:cubicBezTo>
                    <a:pt x="27876" y="14940"/>
                    <a:pt x="27823" y="14949"/>
                    <a:pt x="27779" y="14949"/>
                  </a:cubicBezTo>
                  <a:cubicBezTo>
                    <a:pt x="27761" y="14808"/>
                    <a:pt x="27814" y="14781"/>
                    <a:pt x="27814" y="14684"/>
                  </a:cubicBezTo>
                  <a:cubicBezTo>
                    <a:pt x="27849" y="14693"/>
                    <a:pt x="27832" y="14790"/>
                    <a:pt x="27832" y="14861"/>
                  </a:cubicBezTo>
                  <a:cubicBezTo>
                    <a:pt x="27955" y="14790"/>
                    <a:pt x="27823" y="14622"/>
                    <a:pt x="27787" y="14543"/>
                  </a:cubicBezTo>
                  <a:cubicBezTo>
                    <a:pt x="27787" y="14384"/>
                    <a:pt x="27849" y="14331"/>
                    <a:pt x="27893" y="14242"/>
                  </a:cubicBezTo>
                  <a:cubicBezTo>
                    <a:pt x="27876" y="14145"/>
                    <a:pt x="27761" y="14225"/>
                    <a:pt x="27787" y="14057"/>
                  </a:cubicBezTo>
                  <a:cubicBezTo>
                    <a:pt x="27814" y="13986"/>
                    <a:pt x="27876" y="13960"/>
                    <a:pt x="27920" y="13933"/>
                  </a:cubicBezTo>
                  <a:cubicBezTo>
                    <a:pt x="27893" y="13872"/>
                    <a:pt x="27832" y="13872"/>
                    <a:pt x="27814" y="13792"/>
                  </a:cubicBezTo>
                  <a:cubicBezTo>
                    <a:pt x="27805" y="13377"/>
                    <a:pt x="27832" y="12821"/>
                    <a:pt x="27823" y="12282"/>
                  </a:cubicBezTo>
                  <a:cubicBezTo>
                    <a:pt x="27832" y="12185"/>
                    <a:pt x="27752" y="12238"/>
                    <a:pt x="27752" y="12150"/>
                  </a:cubicBezTo>
                  <a:cubicBezTo>
                    <a:pt x="27717" y="12176"/>
                    <a:pt x="27699" y="12247"/>
                    <a:pt x="27690" y="12326"/>
                  </a:cubicBezTo>
                  <a:cubicBezTo>
                    <a:pt x="27611" y="12203"/>
                    <a:pt x="27531" y="12371"/>
                    <a:pt x="27452" y="12406"/>
                  </a:cubicBezTo>
                  <a:lnTo>
                    <a:pt x="27452" y="12318"/>
                  </a:lnTo>
                  <a:lnTo>
                    <a:pt x="27461" y="12229"/>
                  </a:lnTo>
                  <a:cubicBezTo>
                    <a:pt x="27540" y="12300"/>
                    <a:pt x="27611" y="12273"/>
                    <a:pt x="27620" y="12106"/>
                  </a:cubicBezTo>
                  <a:cubicBezTo>
                    <a:pt x="27531" y="12070"/>
                    <a:pt x="27584" y="12256"/>
                    <a:pt x="27487" y="12185"/>
                  </a:cubicBezTo>
                  <a:cubicBezTo>
                    <a:pt x="27558" y="12017"/>
                    <a:pt x="27523" y="11894"/>
                    <a:pt x="27461" y="11744"/>
                  </a:cubicBezTo>
                  <a:cubicBezTo>
                    <a:pt x="27408" y="11823"/>
                    <a:pt x="27470" y="11911"/>
                    <a:pt x="27461" y="12008"/>
                  </a:cubicBezTo>
                  <a:cubicBezTo>
                    <a:pt x="27452" y="12185"/>
                    <a:pt x="27381" y="12273"/>
                    <a:pt x="27355" y="12406"/>
                  </a:cubicBezTo>
                  <a:cubicBezTo>
                    <a:pt x="27320" y="12344"/>
                    <a:pt x="27214" y="12247"/>
                    <a:pt x="27196" y="12406"/>
                  </a:cubicBezTo>
                  <a:cubicBezTo>
                    <a:pt x="27152" y="12256"/>
                    <a:pt x="27116" y="12114"/>
                    <a:pt x="27063" y="12000"/>
                  </a:cubicBezTo>
                  <a:cubicBezTo>
                    <a:pt x="27046" y="11876"/>
                    <a:pt x="27116" y="11911"/>
                    <a:pt x="27116" y="11823"/>
                  </a:cubicBezTo>
                  <a:cubicBezTo>
                    <a:pt x="27143" y="11708"/>
                    <a:pt x="27099" y="11602"/>
                    <a:pt x="27090" y="11470"/>
                  </a:cubicBezTo>
                  <a:cubicBezTo>
                    <a:pt x="27090" y="11399"/>
                    <a:pt x="27116" y="11399"/>
                    <a:pt x="27116" y="11337"/>
                  </a:cubicBezTo>
                  <a:cubicBezTo>
                    <a:pt x="27116" y="11187"/>
                    <a:pt x="27081" y="11073"/>
                    <a:pt x="27090" y="10940"/>
                  </a:cubicBezTo>
                  <a:cubicBezTo>
                    <a:pt x="27116" y="10666"/>
                    <a:pt x="27099" y="10119"/>
                    <a:pt x="27099" y="9828"/>
                  </a:cubicBezTo>
                  <a:cubicBezTo>
                    <a:pt x="27099" y="9748"/>
                    <a:pt x="27178" y="9607"/>
                    <a:pt x="27081" y="9563"/>
                  </a:cubicBezTo>
                  <a:cubicBezTo>
                    <a:pt x="27055" y="9439"/>
                    <a:pt x="27134" y="9474"/>
                    <a:pt x="27134" y="9386"/>
                  </a:cubicBezTo>
                  <a:cubicBezTo>
                    <a:pt x="27143" y="9315"/>
                    <a:pt x="27108" y="9307"/>
                    <a:pt x="27081" y="9298"/>
                  </a:cubicBezTo>
                  <a:cubicBezTo>
                    <a:pt x="27055" y="9156"/>
                    <a:pt x="27169" y="9236"/>
                    <a:pt x="27161" y="9121"/>
                  </a:cubicBezTo>
                  <a:cubicBezTo>
                    <a:pt x="27178" y="8962"/>
                    <a:pt x="27099" y="8874"/>
                    <a:pt x="27161" y="8768"/>
                  </a:cubicBezTo>
                  <a:cubicBezTo>
                    <a:pt x="27161" y="8715"/>
                    <a:pt x="27116" y="8724"/>
                    <a:pt x="27081" y="8724"/>
                  </a:cubicBezTo>
                  <a:cubicBezTo>
                    <a:pt x="27134" y="8583"/>
                    <a:pt x="27152" y="8388"/>
                    <a:pt x="27143" y="8141"/>
                  </a:cubicBezTo>
                  <a:cubicBezTo>
                    <a:pt x="27116" y="8106"/>
                    <a:pt x="27090" y="8079"/>
                    <a:pt x="27063" y="8053"/>
                  </a:cubicBezTo>
                  <a:cubicBezTo>
                    <a:pt x="27072" y="7567"/>
                    <a:pt x="27090" y="6349"/>
                    <a:pt x="27055" y="5527"/>
                  </a:cubicBezTo>
                  <a:cubicBezTo>
                    <a:pt x="27046" y="5404"/>
                    <a:pt x="27010" y="5307"/>
                    <a:pt x="27002" y="5174"/>
                  </a:cubicBezTo>
                  <a:cubicBezTo>
                    <a:pt x="26984" y="4883"/>
                    <a:pt x="27028" y="4609"/>
                    <a:pt x="26975" y="4371"/>
                  </a:cubicBezTo>
                  <a:cubicBezTo>
                    <a:pt x="26957" y="4600"/>
                    <a:pt x="26905" y="4530"/>
                    <a:pt x="26896" y="4282"/>
                  </a:cubicBezTo>
                  <a:cubicBezTo>
                    <a:pt x="26905" y="4318"/>
                    <a:pt x="26905" y="4274"/>
                    <a:pt x="26905" y="4194"/>
                  </a:cubicBezTo>
                  <a:cubicBezTo>
                    <a:pt x="26905" y="4124"/>
                    <a:pt x="26905" y="4018"/>
                    <a:pt x="26913" y="3894"/>
                  </a:cubicBezTo>
                  <a:cubicBezTo>
                    <a:pt x="26913" y="3717"/>
                    <a:pt x="26913" y="3505"/>
                    <a:pt x="26913" y="3391"/>
                  </a:cubicBezTo>
                  <a:cubicBezTo>
                    <a:pt x="26905" y="3346"/>
                    <a:pt x="26940" y="3329"/>
                    <a:pt x="26940" y="3294"/>
                  </a:cubicBezTo>
                  <a:cubicBezTo>
                    <a:pt x="26940" y="3249"/>
                    <a:pt x="26905" y="3196"/>
                    <a:pt x="26913" y="3117"/>
                  </a:cubicBezTo>
                  <a:cubicBezTo>
                    <a:pt x="26922" y="3064"/>
                    <a:pt x="26940" y="2993"/>
                    <a:pt x="26940" y="2967"/>
                  </a:cubicBezTo>
                  <a:cubicBezTo>
                    <a:pt x="26940" y="2905"/>
                    <a:pt x="26869" y="2914"/>
                    <a:pt x="26896" y="2764"/>
                  </a:cubicBezTo>
                  <a:cubicBezTo>
                    <a:pt x="26896" y="2728"/>
                    <a:pt x="26949" y="2622"/>
                    <a:pt x="26949" y="2631"/>
                  </a:cubicBezTo>
                  <a:cubicBezTo>
                    <a:pt x="26949" y="2622"/>
                    <a:pt x="26940" y="2614"/>
                    <a:pt x="26940" y="2614"/>
                  </a:cubicBezTo>
                  <a:cubicBezTo>
                    <a:pt x="26887" y="2631"/>
                    <a:pt x="26807" y="2675"/>
                    <a:pt x="26763" y="2684"/>
                  </a:cubicBezTo>
                  <a:cubicBezTo>
                    <a:pt x="26746" y="2684"/>
                    <a:pt x="26746" y="2649"/>
                    <a:pt x="26710" y="2649"/>
                  </a:cubicBezTo>
                  <a:cubicBezTo>
                    <a:pt x="26640" y="2658"/>
                    <a:pt x="26534" y="2702"/>
                    <a:pt x="26463" y="2702"/>
                  </a:cubicBezTo>
                  <a:cubicBezTo>
                    <a:pt x="26401" y="2702"/>
                    <a:pt x="26127" y="2667"/>
                    <a:pt x="26030" y="2693"/>
                  </a:cubicBezTo>
                  <a:cubicBezTo>
                    <a:pt x="25995" y="2693"/>
                    <a:pt x="25977" y="2755"/>
                    <a:pt x="25933" y="2737"/>
                  </a:cubicBezTo>
                  <a:cubicBezTo>
                    <a:pt x="25942" y="2693"/>
                    <a:pt x="25977" y="2693"/>
                    <a:pt x="25986" y="2658"/>
                  </a:cubicBezTo>
                  <a:cubicBezTo>
                    <a:pt x="25942" y="2658"/>
                    <a:pt x="25924" y="2693"/>
                    <a:pt x="25880" y="2684"/>
                  </a:cubicBezTo>
                  <a:cubicBezTo>
                    <a:pt x="25863" y="2720"/>
                    <a:pt x="25871" y="2737"/>
                    <a:pt x="25889" y="2737"/>
                  </a:cubicBezTo>
                  <a:cubicBezTo>
                    <a:pt x="25854" y="2808"/>
                    <a:pt x="25810" y="2737"/>
                    <a:pt x="25854" y="2684"/>
                  </a:cubicBezTo>
                  <a:cubicBezTo>
                    <a:pt x="25783" y="2720"/>
                    <a:pt x="25757" y="2720"/>
                    <a:pt x="25695" y="2711"/>
                  </a:cubicBezTo>
                  <a:cubicBezTo>
                    <a:pt x="25686" y="2711"/>
                    <a:pt x="25651" y="2720"/>
                    <a:pt x="25607" y="2728"/>
                  </a:cubicBezTo>
                  <a:cubicBezTo>
                    <a:pt x="25589" y="2737"/>
                    <a:pt x="25571" y="2746"/>
                    <a:pt x="25554" y="2746"/>
                  </a:cubicBezTo>
                  <a:cubicBezTo>
                    <a:pt x="25527" y="2755"/>
                    <a:pt x="25501" y="2755"/>
                    <a:pt x="25483" y="2755"/>
                  </a:cubicBezTo>
                  <a:cubicBezTo>
                    <a:pt x="25395" y="2755"/>
                    <a:pt x="25315" y="2728"/>
                    <a:pt x="25218" y="2728"/>
                  </a:cubicBezTo>
                  <a:cubicBezTo>
                    <a:pt x="24953" y="2728"/>
                    <a:pt x="24609" y="2755"/>
                    <a:pt x="24370" y="2737"/>
                  </a:cubicBezTo>
                  <a:cubicBezTo>
                    <a:pt x="24264" y="2737"/>
                    <a:pt x="24132" y="2790"/>
                    <a:pt x="24017" y="2790"/>
                  </a:cubicBezTo>
                  <a:cubicBezTo>
                    <a:pt x="23947" y="2790"/>
                    <a:pt x="23938" y="2764"/>
                    <a:pt x="23885" y="2755"/>
                  </a:cubicBezTo>
                  <a:cubicBezTo>
                    <a:pt x="23752" y="2737"/>
                    <a:pt x="23629" y="2790"/>
                    <a:pt x="23532" y="2781"/>
                  </a:cubicBezTo>
                  <a:cubicBezTo>
                    <a:pt x="23443" y="2773"/>
                    <a:pt x="23373" y="2728"/>
                    <a:pt x="23311" y="2720"/>
                  </a:cubicBezTo>
                  <a:cubicBezTo>
                    <a:pt x="23231" y="2711"/>
                    <a:pt x="23099" y="2693"/>
                    <a:pt x="23046" y="2693"/>
                  </a:cubicBezTo>
                  <a:cubicBezTo>
                    <a:pt x="23011" y="2693"/>
                    <a:pt x="22931" y="2746"/>
                    <a:pt x="22913" y="2746"/>
                  </a:cubicBezTo>
                  <a:cubicBezTo>
                    <a:pt x="22834" y="2746"/>
                    <a:pt x="22834" y="2720"/>
                    <a:pt x="22781" y="2711"/>
                  </a:cubicBezTo>
                  <a:cubicBezTo>
                    <a:pt x="22702" y="2711"/>
                    <a:pt x="22684" y="2737"/>
                    <a:pt x="22604" y="2737"/>
                  </a:cubicBezTo>
                  <a:cubicBezTo>
                    <a:pt x="22507" y="2737"/>
                    <a:pt x="22419" y="2702"/>
                    <a:pt x="22340" y="2711"/>
                  </a:cubicBezTo>
                  <a:cubicBezTo>
                    <a:pt x="22207" y="2711"/>
                    <a:pt x="21863" y="2808"/>
                    <a:pt x="21624" y="2720"/>
                  </a:cubicBezTo>
                  <a:cubicBezTo>
                    <a:pt x="21589" y="2773"/>
                    <a:pt x="21262" y="2790"/>
                    <a:pt x="21006" y="2790"/>
                  </a:cubicBezTo>
                  <a:cubicBezTo>
                    <a:pt x="20936" y="2790"/>
                    <a:pt x="20847" y="2764"/>
                    <a:pt x="20785" y="2764"/>
                  </a:cubicBezTo>
                  <a:cubicBezTo>
                    <a:pt x="20309" y="2773"/>
                    <a:pt x="19814" y="2834"/>
                    <a:pt x="19408" y="2790"/>
                  </a:cubicBezTo>
                  <a:cubicBezTo>
                    <a:pt x="19320" y="2781"/>
                    <a:pt x="19240" y="2711"/>
                    <a:pt x="19143" y="2764"/>
                  </a:cubicBezTo>
                  <a:cubicBezTo>
                    <a:pt x="19143" y="2790"/>
                    <a:pt x="19223" y="2781"/>
                    <a:pt x="19276" y="2790"/>
                  </a:cubicBezTo>
                  <a:cubicBezTo>
                    <a:pt x="19178" y="2834"/>
                    <a:pt x="18763" y="2843"/>
                    <a:pt x="18790" y="2728"/>
                  </a:cubicBezTo>
                  <a:cubicBezTo>
                    <a:pt x="18755" y="2799"/>
                    <a:pt x="18675" y="2755"/>
                    <a:pt x="18516" y="2781"/>
                  </a:cubicBezTo>
                  <a:cubicBezTo>
                    <a:pt x="18446" y="2790"/>
                    <a:pt x="18331" y="2870"/>
                    <a:pt x="18119" y="2826"/>
                  </a:cubicBezTo>
                  <a:cubicBezTo>
                    <a:pt x="18101" y="2773"/>
                    <a:pt x="18181" y="2773"/>
                    <a:pt x="18251" y="2773"/>
                  </a:cubicBezTo>
                  <a:cubicBezTo>
                    <a:pt x="18225" y="2746"/>
                    <a:pt x="18154" y="2675"/>
                    <a:pt x="18304" y="2693"/>
                  </a:cubicBezTo>
                  <a:cubicBezTo>
                    <a:pt x="18278" y="2614"/>
                    <a:pt x="18207" y="2720"/>
                    <a:pt x="18119" y="2693"/>
                  </a:cubicBezTo>
                  <a:cubicBezTo>
                    <a:pt x="18154" y="2667"/>
                    <a:pt x="18172" y="2631"/>
                    <a:pt x="18172" y="2587"/>
                  </a:cubicBezTo>
                  <a:cubicBezTo>
                    <a:pt x="18048" y="2561"/>
                    <a:pt x="18057" y="2622"/>
                    <a:pt x="17951" y="2614"/>
                  </a:cubicBezTo>
                  <a:cubicBezTo>
                    <a:pt x="18004" y="2508"/>
                    <a:pt x="17819" y="2481"/>
                    <a:pt x="17730" y="2525"/>
                  </a:cubicBezTo>
                  <a:cubicBezTo>
                    <a:pt x="17783" y="2622"/>
                    <a:pt x="17969" y="2631"/>
                    <a:pt x="17986" y="2746"/>
                  </a:cubicBezTo>
                  <a:cubicBezTo>
                    <a:pt x="17916" y="2781"/>
                    <a:pt x="17801" y="2790"/>
                    <a:pt x="17766" y="2843"/>
                  </a:cubicBezTo>
                  <a:cubicBezTo>
                    <a:pt x="17704" y="2817"/>
                    <a:pt x="17695" y="2746"/>
                    <a:pt x="17633" y="2711"/>
                  </a:cubicBezTo>
                  <a:cubicBezTo>
                    <a:pt x="17510" y="2720"/>
                    <a:pt x="17527" y="2834"/>
                    <a:pt x="17677" y="2817"/>
                  </a:cubicBezTo>
                  <a:cubicBezTo>
                    <a:pt x="17518" y="2914"/>
                    <a:pt x="17395" y="2755"/>
                    <a:pt x="17368" y="2684"/>
                  </a:cubicBezTo>
                  <a:cubicBezTo>
                    <a:pt x="17289" y="2737"/>
                    <a:pt x="17103" y="2737"/>
                    <a:pt x="17139" y="2861"/>
                  </a:cubicBezTo>
                  <a:cubicBezTo>
                    <a:pt x="17077" y="2861"/>
                    <a:pt x="17015" y="2861"/>
                    <a:pt x="17006" y="2887"/>
                  </a:cubicBezTo>
                  <a:cubicBezTo>
                    <a:pt x="16918" y="2834"/>
                    <a:pt x="16715" y="2843"/>
                    <a:pt x="16706" y="2755"/>
                  </a:cubicBezTo>
                  <a:cubicBezTo>
                    <a:pt x="16821" y="2746"/>
                    <a:pt x="16927" y="2746"/>
                    <a:pt x="16874" y="2834"/>
                  </a:cubicBezTo>
                  <a:lnTo>
                    <a:pt x="17095" y="2834"/>
                  </a:lnTo>
                  <a:cubicBezTo>
                    <a:pt x="17139" y="2737"/>
                    <a:pt x="16883" y="2799"/>
                    <a:pt x="16927" y="2702"/>
                  </a:cubicBezTo>
                  <a:cubicBezTo>
                    <a:pt x="17068" y="2675"/>
                    <a:pt x="17042" y="2693"/>
                    <a:pt x="17148" y="2728"/>
                  </a:cubicBezTo>
                  <a:cubicBezTo>
                    <a:pt x="17139" y="2640"/>
                    <a:pt x="16953" y="2649"/>
                    <a:pt x="16927" y="2569"/>
                  </a:cubicBezTo>
                  <a:cubicBezTo>
                    <a:pt x="16794" y="2561"/>
                    <a:pt x="16724" y="2658"/>
                    <a:pt x="16618" y="2587"/>
                  </a:cubicBezTo>
                  <a:cubicBezTo>
                    <a:pt x="16627" y="2464"/>
                    <a:pt x="16944" y="2402"/>
                    <a:pt x="16892" y="2331"/>
                  </a:cubicBezTo>
                  <a:cubicBezTo>
                    <a:pt x="16997" y="2278"/>
                    <a:pt x="17130" y="2358"/>
                    <a:pt x="17298" y="2313"/>
                  </a:cubicBezTo>
                  <a:cubicBezTo>
                    <a:pt x="17218" y="2358"/>
                    <a:pt x="17298" y="2340"/>
                    <a:pt x="17289" y="2419"/>
                  </a:cubicBezTo>
                  <a:cubicBezTo>
                    <a:pt x="17501" y="2428"/>
                    <a:pt x="17377" y="2234"/>
                    <a:pt x="17607" y="2260"/>
                  </a:cubicBezTo>
                  <a:cubicBezTo>
                    <a:pt x="17722" y="2260"/>
                    <a:pt x="17660" y="2278"/>
                    <a:pt x="17651" y="2313"/>
                  </a:cubicBezTo>
                  <a:cubicBezTo>
                    <a:pt x="17748" y="2331"/>
                    <a:pt x="17713" y="2269"/>
                    <a:pt x="17783" y="2260"/>
                  </a:cubicBezTo>
                  <a:cubicBezTo>
                    <a:pt x="17986" y="2234"/>
                    <a:pt x="17951" y="2340"/>
                    <a:pt x="18137" y="2322"/>
                  </a:cubicBezTo>
                  <a:cubicBezTo>
                    <a:pt x="18287" y="2287"/>
                    <a:pt x="18048" y="2260"/>
                    <a:pt x="18101" y="2190"/>
                  </a:cubicBezTo>
                  <a:cubicBezTo>
                    <a:pt x="18119" y="2234"/>
                    <a:pt x="18304" y="2190"/>
                    <a:pt x="18313" y="2243"/>
                  </a:cubicBezTo>
                  <a:cubicBezTo>
                    <a:pt x="18419" y="2243"/>
                    <a:pt x="18269" y="2172"/>
                    <a:pt x="18234" y="2163"/>
                  </a:cubicBezTo>
                  <a:cubicBezTo>
                    <a:pt x="18340" y="2119"/>
                    <a:pt x="18543" y="2199"/>
                    <a:pt x="18675" y="2119"/>
                  </a:cubicBezTo>
                  <a:cubicBezTo>
                    <a:pt x="18596" y="2031"/>
                    <a:pt x="18516" y="2163"/>
                    <a:pt x="18410" y="2137"/>
                  </a:cubicBezTo>
                  <a:cubicBezTo>
                    <a:pt x="18393" y="2075"/>
                    <a:pt x="18216" y="2066"/>
                    <a:pt x="18322" y="2004"/>
                  </a:cubicBezTo>
                  <a:cubicBezTo>
                    <a:pt x="18128" y="1969"/>
                    <a:pt x="18145" y="2075"/>
                    <a:pt x="17969" y="2057"/>
                  </a:cubicBezTo>
                  <a:cubicBezTo>
                    <a:pt x="17810" y="2049"/>
                    <a:pt x="17933" y="1987"/>
                    <a:pt x="17748" y="2022"/>
                  </a:cubicBezTo>
                  <a:cubicBezTo>
                    <a:pt x="17660" y="2040"/>
                    <a:pt x="17607" y="2066"/>
                    <a:pt x="17527" y="2075"/>
                  </a:cubicBezTo>
                  <a:cubicBezTo>
                    <a:pt x="17439" y="2040"/>
                    <a:pt x="17333" y="2013"/>
                    <a:pt x="17218" y="1987"/>
                  </a:cubicBezTo>
                  <a:cubicBezTo>
                    <a:pt x="17059" y="2013"/>
                    <a:pt x="17342" y="2004"/>
                    <a:pt x="17254" y="2075"/>
                  </a:cubicBezTo>
                  <a:cubicBezTo>
                    <a:pt x="17086" y="2154"/>
                    <a:pt x="16706" y="2013"/>
                    <a:pt x="16635" y="2110"/>
                  </a:cubicBezTo>
                  <a:cubicBezTo>
                    <a:pt x="16565" y="2075"/>
                    <a:pt x="16485" y="2040"/>
                    <a:pt x="16326" y="2057"/>
                  </a:cubicBezTo>
                  <a:cubicBezTo>
                    <a:pt x="16406" y="1916"/>
                    <a:pt x="16574" y="2119"/>
                    <a:pt x="16680" y="2031"/>
                  </a:cubicBezTo>
                  <a:cubicBezTo>
                    <a:pt x="16529" y="1934"/>
                    <a:pt x="16326" y="1854"/>
                    <a:pt x="16159" y="1757"/>
                  </a:cubicBezTo>
                  <a:cubicBezTo>
                    <a:pt x="16000" y="1845"/>
                    <a:pt x="16273" y="1907"/>
                    <a:pt x="16379" y="1925"/>
                  </a:cubicBezTo>
                  <a:cubicBezTo>
                    <a:pt x="16353" y="2022"/>
                    <a:pt x="16035" y="1925"/>
                    <a:pt x="16106" y="2075"/>
                  </a:cubicBezTo>
                  <a:cubicBezTo>
                    <a:pt x="16026" y="2075"/>
                    <a:pt x="15991" y="2057"/>
                    <a:pt x="15973" y="2022"/>
                  </a:cubicBezTo>
                  <a:cubicBezTo>
                    <a:pt x="15894" y="2093"/>
                    <a:pt x="15682" y="2075"/>
                    <a:pt x="15488" y="2066"/>
                  </a:cubicBezTo>
                  <a:cubicBezTo>
                    <a:pt x="15496" y="2013"/>
                    <a:pt x="15682" y="2066"/>
                    <a:pt x="15664" y="1987"/>
                  </a:cubicBezTo>
                  <a:cubicBezTo>
                    <a:pt x="15567" y="1960"/>
                    <a:pt x="15461" y="1934"/>
                    <a:pt x="15355" y="1907"/>
                  </a:cubicBezTo>
                  <a:cubicBezTo>
                    <a:pt x="15240" y="1907"/>
                    <a:pt x="15267" y="1996"/>
                    <a:pt x="15258" y="2066"/>
                  </a:cubicBezTo>
                  <a:cubicBezTo>
                    <a:pt x="15152" y="2049"/>
                    <a:pt x="14940" y="2093"/>
                    <a:pt x="14905" y="2031"/>
                  </a:cubicBezTo>
                  <a:cubicBezTo>
                    <a:pt x="14905" y="1907"/>
                    <a:pt x="15099" y="2066"/>
                    <a:pt x="15179" y="1987"/>
                  </a:cubicBezTo>
                  <a:cubicBezTo>
                    <a:pt x="15055" y="1863"/>
                    <a:pt x="14922" y="2013"/>
                    <a:pt x="14781" y="1951"/>
                  </a:cubicBezTo>
                  <a:cubicBezTo>
                    <a:pt x="14772" y="1996"/>
                    <a:pt x="14834" y="2004"/>
                    <a:pt x="14817" y="2057"/>
                  </a:cubicBezTo>
                  <a:lnTo>
                    <a:pt x="14419" y="2049"/>
                  </a:lnTo>
                  <a:cubicBezTo>
                    <a:pt x="14287" y="1987"/>
                    <a:pt x="14737" y="2075"/>
                    <a:pt x="14693" y="1978"/>
                  </a:cubicBezTo>
                  <a:cubicBezTo>
                    <a:pt x="14587" y="1916"/>
                    <a:pt x="14366" y="2004"/>
                    <a:pt x="14198" y="1996"/>
                  </a:cubicBezTo>
                  <a:cubicBezTo>
                    <a:pt x="14437" y="2084"/>
                    <a:pt x="13951" y="2031"/>
                    <a:pt x="13801" y="2040"/>
                  </a:cubicBezTo>
                  <a:cubicBezTo>
                    <a:pt x="13677" y="1996"/>
                    <a:pt x="14031" y="2022"/>
                    <a:pt x="14110" y="2022"/>
                  </a:cubicBezTo>
                  <a:cubicBezTo>
                    <a:pt x="14048" y="1907"/>
                    <a:pt x="13766" y="1987"/>
                    <a:pt x="13669" y="2013"/>
                  </a:cubicBezTo>
                  <a:cubicBezTo>
                    <a:pt x="13554" y="1943"/>
                    <a:pt x="13227" y="1890"/>
                    <a:pt x="13095" y="1978"/>
                  </a:cubicBezTo>
                  <a:cubicBezTo>
                    <a:pt x="13157" y="2040"/>
                    <a:pt x="13404" y="1996"/>
                    <a:pt x="13536" y="2013"/>
                  </a:cubicBezTo>
                  <a:cubicBezTo>
                    <a:pt x="13545" y="2066"/>
                    <a:pt x="13377" y="2022"/>
                    <a:pt x="13315" y="2040"/>
                  </a:cubicBezTo>
                  <a:cubicBezTo>
                    <a:pt x="13148" y="2031"/>
                    <a:pt x="12962" y="2013"/>
                    <a:pt x="12909" y="2084"/>
                  </a:cubicBezTo>
                  <a:cubicBezTo>
                    <a:pt x="12662" y="2004"/>
                    <a:pt x="12477" y="2049"/>
                    <a:pt x="12159" y="2013"/>
                  </a:cubicBezTo>
                  <a:cubicBezTo>
                    <a:pt x="12115" y="2022"/>
                    <a:pt x="12132" y="2066"/>
                    <a:pt x="12070" y="2066"/>
                  </a:cubicBezTo>
                  <a:cubicBezTo>
                    <a:pt x="11956" y="2075"/>
                    <a:pt x="11929" y="2031"/>
                    <a:pt x="11938" y="1960"/>
                  </a:cubicBezTo>
                  <a:cubicBezTo>
                    <a:pt x="11638" y="2040"/>
                    <a:pt x="11461" y="1898"/>
                    <a:pt x="11187" y="1951"/>
                  </a:cubicBezTo>
                  <a:cubicBezTo>
                    <a:pt x="11099" y="1890"/>
                    <a:pt x="11205" y="1898"/>
                    <a:pt x="11232" y="1845"/>
                  </a:cubicBezTo>
                  <a:cubicBezTo>
                    <a:pt x="11161" y="1854"/>
                    <a:pt x="11161" y="1819"/>
                    <a:pt x="11099" y="1819"/>
                  </a:cubicBezTo>
                  <a:cubicBezTo>
                    <a:pt x="11046" y="1819"/>
                    <a:pt x="11037" y="1890"/>
                    <a:pt x="11099" y="1898"/>
                  </a:cubicBezTo>
                  <a:cubicBezTo>
                    <a:pt x="10976" y="1996"/>
                    <a:pt x="10781" y="1934"/>
                    <a:pt x="10605" y="1969"/>
                  </a:cubicBezTo>
                  <a:cubicBezTo>
                    <a:pt x="10605" y="2004"/>
                    <a:pt x="10596" y="2040"/>
                    <a:pt x="10649" y="2049"/>
                  </a:cubicBezTo>
                  <a:cubicBezTo>
                    <a:pt x="10543" y="2093"/>
                    <a:pt x="10410" y="2022"/>
                    <a:pt x="10252" y="2066"/>
                  </a:cubicBezTo>
                  <a:cubicBezTo>
                    <a:pt x="10349" y="2013"/>
                    <a:pt x="10269" y="1925"/>
                    <a:pt x="10172" y="1907"/>
                  </a:cubicBezTo>
                  <a:cubicBezTo>
                    <a:pt x="10199" y="1828"/>
                    <a:pt x="10260" y="1934"/>
                    <a:pt x="10349" y="1907"/>
                  </a:cubicBezTo>
                  <a:cubicBezTo>
                    <a:pt x="10357" y="1854"/>
                    <a:pt x="10313" y="1828"/>
                    <a:pt x="10216" y="1828"/>
                  </a:cubicBezTo>
                  <a:cubicBezTo>
                    <a:pt x="10022" y="1845"/>
                    <a:pt x="10234" y="1969"/>
                    <a:pt x="10119" y="2013"/>
                  </a:cubicBezTo>
                  <a:cubicBezTo>
                    <a:pt x="9925" y="1960"/>
                    <a:pt x="9907" y="1960"/>
                    <a:pt x="9633" y="1951"/>
                  </a:cubicBezTo>
                  <a:lnTo>
                    <a:pt x="9642" y="1872"/>
                  </a:lnTo>
                  <a:cubicBezTo>
                    <a:pt x="9422" y="1872"/>
                    <a:pt x="9351" y="1960"/>
                    <a:pt x="9104" y="1943"/>
                  </a:cubicBezTo>
                  <a:cubicBezTo>
                    <a:pt x="9165" y="1872"/>
                    <a:pt x="9033" y="1881"/>
                    <a:pt x="9015" y="1863"/>
                  </a:cubicBezTo>
                  <a:cubicBezTo>
                    <a:pt x="8989" y="1828"/>
                    <a:pt x="9051" y="1748"/>
                    <a:pt x="8936" y="1757"/>
                  </a:cubicBezTo>
                  <a:cubicBezTo>
                    <a:pt x="8786" y="1819"/>
                    <a:pt x="9095" y="1837"/>
                    <a:pt x="9015" y="1943"/>
                  </a:cubicBezTo>
                  <a:cubicBezTo>
                    <a:pt x="8839" y="1960"/>
                    <a:pt x="8892" y="1837"/>
                    <a:pt x="8706" y="1854"/>
                  </a:cubicBezTo>
                  <a:cubicBezTo>
                    <a:pt x="8644" y="1863"/>
                    <a:pt x="8697" y="1907"/>
                    <a:pt x="8750" y="1916"/>
                  </a:cubicBezTo>
                  <a:cubicBezTo>
                    <a:pt x="8653" y="1978"/>
                    <a:pt x="8556" y="1881"/>
                    <a:pt x="8441" y="1881"/>
                  </a:cubicBezTo>
                  <a:cubicBezTo>
                    <a:pt x="8335" y="1881"/>
                    <a:pt x="8194" y="1925"/>
                    <a:pt x="8079" y="1925"/>
                  </a:cubicBezTo>
                  <a:cubicBezTo>
                    <a:pt x="7973" y="1934"/>
                    <a:pt x="7867" y="1881"/>
                    <a:pt x="7770" y="1925"/>
                  </a:cubicBezTo>
                  <a:cubicBezTo>
                    <a:pt x="7762" y="1881"/>
                    <a:pt x="7814" y="1881"/>
                    <a:pt x="7823" y="1845"/>
                  </a:cubicBezTo>
                  <a:cubicBezTo>
                    <a:pt x="7682" y="1837"/>
                    <a:pt x="7647" y="1925"/>
                    <a:pt x="7550" y="1863"/>
                  </a:cubicBezTo>
                  <a:cubicBezTo>
                    <a:pt x="7541" y="1810"/>
                    <a:pt x="7682" y="1837"/>
                    <a:pt x="7691" y="1792"/>
                  </a:cubicBezTo>
                  <a:cubicBezTo>
                    <a:pt x="7523" y="1757"/>
                    <a:pt x="7558" y="1854"/>
                    <a:pt x="7417" y="1837"/>
                  </a:cubicBezTo>
                  <a:cubicBezTo>
                    <a:pt x="7444" y="1907"/>
                    <a:pt x="7603" y="1907"/>
                    <a:pt x="7594" y="1996"/>
                  </a:cubicBezTo>
                  <a:cubicBezTo>
                    <a:pt x="7558" y="1987"/>
                    <a:pt x="7444" y="2013"/>
                    <a:pt x="7417" y="1996"/>
                  </a:cubicBezTo>
                  <a:cubicBezTo>
                    <a:pt x="7399" y="1987"/>
                    <a:pt x="7488" y="1960"/>
                    <a:pt x="7461" y="1943"/>
                  </a:cubicBezTo>
                  <a:cubicBezTo>
                    <a:pt x="7355" y="1881"/>
                    <a:pt x="7258" y="1837"/>
                    <a:pt x="7020" y="1801"/>
                  </a:cubicBezTo>
                  <a:cubicBezTo>
                    <a:pt x="6905" y="1828"/>
                    <a:pt x="7152" y="1863"/>
                    <a:pt x="7020" y="1907"/>
                  </a:cubicBezTo>
                  <a:cubicBezTo>
                    <a:pt x="6896" y="1898"/>
                    <a:pt x="6790" y="1872"/>
                    <a:pt x="6667" y="1854"/>
                  </a:cubicBezTo>
                  <a:lnTo>
                    <a:pt x="6667" y="1775"/>
                  </a:lnTo>
                  <a:cubicBezTo>
                    <a:pt x="6578" y="1739"/>
                    <a:pt x="6569" y="1784"/>
                    <a:pt x="6490" y="1766"/>
                  </a:cubicBezTo>
                  <a:cubicBezTo>
                    <a:pt x="6340" y="1748"/>
                    <a:pt x="6331" y="1678"/>
                    <a:pt x="6225" y="1792"/>
                  </a:cubicBezTo>
                  <a:cubicBezTo>
                    <a:pt x="6313" y="1819"/>
                    <a:pt x="6516" y="1890"/>
                    <a:pt x="6269" y="1898"/>
                  </a:cubicBezTo>
                  <a:cubicBezTo>
                    <a:pt x="6340" y="1960"/>
                    <a:pt x="6605" y="1916"/>
                    <a:pt x="6755" y="1934"/>
                  </a:cubicBezTo>
                  <a:cubicBezTo>
                    <a:pt x="6764" y="2022"/>
                    <a:pt x="6552" y="1978"/>
                    <a:pt x="6437" y="1978"/>
                  </a:cubicBezTo>
                  <a:cubicBezTo>
                    <a:pt x="6305" y="1987"/>
                    <a:pt x="6137" y="1978"/>
                    <a:pt x="6040" y="1978"/>
                  </a:cubicBezTo>
                  <a:lnTo>
                    <a:pt x="6049" y="1845"/>
                  </a:lnTo>
                  <a:cubicBezTo>
                    <a:pt x="5863" y="1837"/>
                    <a:pt x="5801" y="1890"/>
                    <a:pt x="5863" y="1969"/>
                  </a:cubicBezTo>
                  <a:cubicBezTo>
                    <a:pt x="5775" y="1969"/>
                    <a:pt x="5686" y="1969"/>
                    <a:pt x="5598" y="1969"/>
                  </a:cubicBezTo>
                  <a:cubicBezTo>
                    <a:pt x="5616" y="1934"/>
                    <a:pt x="5678" y="1925"/>
                    <a:pt x="5686" y="1890"/>
                  </a:cubicBezTo>
                  <a:cubicBezTo>
                    <a:pt x="5483" y="1898"/>
                    <a:pt x="5413" y="1837"/>
                    <a:pt x="5201" y="1854"/>
                  </a:cubicBezTo>
                  <a:cubicBezTo>
                    <a:pt x="5210" y="1837"/>
                    <a:pt x="5245" y="1828"/>
                    <a:pt x="5254" y="1801"/>
                  </a:cubicBezTo>
                  <a:cubicBezTo>
                    <a:pt x="4909" y="1766"/>
                    <a:pt x="4724" y="1801"/>
                    <a:pt x="4406" y="1766"/>
                  </a:cubicBezTo>
                  <a:cubicBezTo>
                    <a:pt x="4371" y="1854"/>
                    <a:pt x="4256" y="1890"/>
                    <a:pt x="4044" y="1863"/>
                  </a:cubicBezTo>
                  <a:cubicBezTo>
                    <a:pt x="4062" y="1916"/>
                    <a:pt x="4115" y="1907"/>
                    <a:pt x="4177" y="1898"/>
                  </a:cubicBezTo>
                  <a:cubicBezTo>
                    <a:pt x="4238" y="1890"/>
                    <a:pt x="4318" y="1881"/>
                    <a:pt x="4362" y="1925"/>
                  </a:cubicBezTo>
                  <a:cubicBezTo>
                    <a:pt x="4300" y="1978"/>
                    <a:pt x="4071" y="1925"/>
                    <a:pt x="3938" y="1943"/>
                  </a:cubicBezTo>
                  <a:cubicBezTo>
                    <a:pt x="3921" y="1898"/>
                    <a:pt x="3965" y="1890"/>
                    <a:pt x="4009" y="1890"/>
                  </a:cubicBezTo>
                  <a:cubicBezTo>
                    <a:pt x="3868" y="1863"/>
                    <a:pt x="4000" y="1792"/>
                    <a:pt x="3903" y="1757"/>
                  </a:cubicBezTo>
                  <a:cubicBezTo>
                    <a:pt x="3709" y="1731"/>
                    <a:pt x="3974" y="1828"/>
                    <a:pt x="3841" y="1837"/>
                  </a:cubicBezTo>
                  <a:cubicBezTo>
                    <a:pt x="3664" y="1863"/>
                    <a:pt x="3717" y="1713"/>
                    <a:pt x="3523" y="1748"/>
                  </a:cubicBezTo>
                  <a:cubicBezTo>
                    <a:pt x="3444" y="1748"/>
                    <a:pt x="3629" y="1845"/>
                    <a:pt x="3532" y="1881"/>
                  </a:cubicBezTo>
                  <a:cubicBezTo>
                    <a:pt x="3408" y="1810"/>
                    <a:pt x="3223" y="1925"/>
                    <a:pt x="3267" y="1819"/>
                  </a:cubicBezTo>
                  <a:cubicBezTo>
                    <a:pt x="3099" y="1872"/>
                    <a:pt x="2914" y="1872"/>
                    <a:pt x="2720" y="1837"/>
                  </a:cubicBezTo>
                  <a:cubicBezTo>
                    <a:pt x="2764" y="1969"/>
                    <a:pt x="2932" y="1907"/>
                    <a:pt x="3055" y="1925"/>
                  </a:cubicBezTo>
                  <a:cubicBezTo>
                    <a:pt x="3091" y="2031"/>
                    <a:pt x="2896" y="1934"/>
                    <a:pt x="2799" y="1943"/>
                  </a:cubicBezTo>
                  <a:cubicBezTo>
                    <a:pt x="2720" y="1951"/>
                    <a:pt x="2729" y="2013"/>
                    <a:pt x="2623" y="1996"/>
                  </a:cubicBezTo>
                  <a:cubicBezTo>
                    <a:pt x="2499" y="1907"/>
                    <a:pt x="2596" y="1907"/>
                    <a:pt x="2702" y="1916"/>
                  </a:cubicBezTo>
                  <a:cubicBezTo>
                    <a:pt x="2649" y="1863"/>
                    <a:pt x="2552" y="1863"/>
                    <a:pt x="2464" y="1863"/>
                  </a:cubicBezTo>
                  <a:cubicBezTo>
                    <a:pt x="2419" y="1792"/>
                    <a:pt x="2428" y="1775"/>
                    <a:pt x="2296" y="1731"/>
                  </a:cubicBezTo>
                  <a:cubicBezTo>
                    <a:pt x="2252" y="1739"/>
                    <a:pt x="2455" y="1845"/>
                    <a:pt x="2340" y="1863"/>
                  </a:cubicBezTo>
                  <a:cubicBezTo>
                    <a:pt x="2366" y="1925"/>
                    <a:pt x="2596" y="1960"/>
                    <a:pt x="2508" y="1996"/>
                  </a:cubicBezTo>
                  <a:cubicBezTo>
                    <a:pt x="2411" y="1996"/>
                    <a:pt x="2437" y="1969"/>
                    <a:pt x="2419" y="1943"/>
                  </a:cubicBezTo>
                  <a:cubicBezTo>
                    <a:pt x="2243" y="1960"/>
                    <a:pt x="2181" y="1943"/>
                    <a:pt x="1951" y="1934"/>
                  </a:cubicBezTo>
                  <a:cubicBezTo>
                    <a:pt x="1784" y="1801"/>
                    <a:pt x="2199" y="1978"/>
                    <a:pt x="2057" y="1854"/>
                  </a:cubicBezTo>
                  <a:cubicBezTo>
                    <a:pt x="1890" y="1784"/>
                    <a:pt x="1916" y="1837"/>
                    <a:pt x="1748" y="1801"/>
                  </a:cubicBezTo>
                  <a:cubicBezTo>
                    <a:pt x="1695" y="1792"/>
                    <a:pt x="1748" y="1837"/>
                    <a:pt x="1766" y="1845"/>
                  </a:cubicBezTo>
                  <a:cubicBezTo>
                    <a:pt x="1801" y="1863"/>
                    <a:pt x="1854" y="1881"/>
                    <a:pt x="1846" y="1881"/>
                  </a:cubicBezTo>
                  <a:cubicBezTo>
                    <a:pt x="1854" y="1890"/>
                    <a:pt x="1863" y="1898"/>
                    <a:pt x="1863" y="1907"/>
                  </a:cubicBezTo>
                  <a:cubicBezTo>
                    <a:pt x="1863" y="1907"/>
                    <a:pt x="1863" y="1907"/>
                    <a:pt x="1863" y="1925"/>
                  </a:cubicBezTo>
                  <a:cubicBezTo>
                    <a:pt x="1863" y="1943"/>
                    <a:pt x="1863" y="1951"/>
                    <a:pt x="1863" y="1969"/>
                  </a:cubicBezTo>
                  <a:cubicBezTo>
                    <a:pt x="1854" y="1996"/>
                    <a:pt x="1854" y="2013"/>
                    <a:pt x="1943" y="2066"/>
                  </a:cubicBezTo>
                  <a:cubicBezTo>
                    <a:pt x="1916" y="2128"/>
                    <a:pt x="1925" y="2199"/>
                    <a:pt x="1934" y="2260"/>
                  </a:cubicBezTo>
                  <a:cubicBezTo>
                    <a:pt x="1943" y="2322"/>
                    <a:pt x="1943" y="2375"/>
                    <a:pt x="1899" y="2402"/>
                  </a:cubicBezTo>
                  <a:cubicBezTo>
                    <a:pt x="1951" y="2472"/>
                    <a:pt x="1960" y="2587"/>
                    <a:pt x="1960" y="2711"/>
                  </a:cubicBezTo>
                  <a:cubicBezTo>
                    <a:pt x="1969" y="2834"/>
                    <a:pt x="1969" y="2984"/>
                    <a:pt x="2004" y="3126"/>
                  </a:cubicBezTo>
                  <a:cubicBezTo>
                    <a:pt x="2022" y="3205"/>
                    <a:pt x="2040" y="3249"/>
                    <a:pt x="2049" y="3285"/>
                  </a:cubicBezTo>
                  <a:cubicBezTo>
                    <a:pt x="2057" y="3320"/>
                    <a:pt x="2057" y="3346"/>
                    <a:pt x="2031" y="3399"/>
                  </a:cubicBezTo>
                  <a:cubicBezTo>
                    <a:pt x="2049" y="3444"/>
                    <a:pt x="2102" y="3435"/>
                    <a:pt x="2119" y="3488"/>
                  </a:cubicBezTo>
                  <a:cubicBezTo>
                    <a:pt x="2146" y="3594"/>
                    <a:pt x="2172" y="3691"/>
                    <a:pt x="2216" y="3779"/>
                  </a:cubicBezTo>
                  <a:cubicBezTo>
                    <a:pt x="2252" y="3876"/>
                    <a:pt x="2296" y="3956"/>
                    <a:pt x="2331" y="4035"/>
                  </a:cubicBezTo>
                  <a:cubicBezTo>
                    <a:pt x="2419" y="4194"/>
                    <a:pt x="2499" y="4327"/>
                    <a:pt x="2561" y="4503"/>
                  </a:cubicBezTo>
                  <a:cubicBezTo>
                    <a:pt x="2587" y="4539"/>
                    <a:pt x="2623" y="4512"/>
                    <a:pt x="2649" y="4547"/>
                  </a:cubicBezTo>
                  <a:cubicBezTo>
                    <a:pt x="2702" y="4618"/>
                    <a:pt x="2640" y="4636"/>
                    <a:pt x="2720" y="4706"/>
                  </a:cubicBezTo>
                  <a:cubicBezTo>
                    <a:pt x="2649" y="4786"/>
                    <a:pt x="2596" y="4680"/>
                    <a:pt x="2534" y="4671"/>
                  </a:cubicBezTo>
                  <a:cubicBezTo>
                    <a:pt x="2534" y="4591"/>
                    <a:pt x="2543" y="4441"/>
                    <a:pt x="2411" y="4362"/>
                  </a:cubicBezTo>
                  <a:cubicBezTo>
                    <a:pt x="2340" y="4397"/>
                    <a:pt x="2472" y="4477"/>
                    <a:pt x="2472" y="4574"/>
                  </a:cubicBezTo>
                  <a:cubicBezTo>
                    <a:pt x="2472" y="4591"/>
                    <a:pt x="2411" y="4609"/>
                    <a:pt x="2411" y="4627"/>
                  </a:cubicBezTo>
                  <a:cubicBezTo>
                    <a:pt x="2428" y="4697"/>
                    <a:pt x="2490" y="4768"/>
                    <a:pt x="2517" y="4848"/>
                  </a:cubicBezTo>
                  <a:cubicBezTo>
                    <a:pt x="2623" y="4848"/>
                    <a:pt x="2464" y="4724"/>
                    <a:pt x="2570" y="4733"/>
                  </a:cubicBezTo>
                  <a:cubicBezTo>
                    <a:pt x="2640" y="4768"/>
                    <a:pt x="2817" y="4927"/>
                    <a:pt x="2755" y="4768"/>
                  </a:cubicBezTo>
                  <a:cubicBezTo>
                    <a:pt x="2799" y="4768"/>
                    <a:pt x="2993" y="4998"/>
                    <a:pt x="2905" y="5015"/>
                  </a:cubicBezTo>
                  <a:cubicBezTo>
                    <a:pt x="3099" y="5121"/>
                    <a:pt x="3249" y="5404"/>
                    <a:pt x="3497" y="5660"/>
                  </a:cubicBezTo>
                  <a:cubicBezTo>
                    <a:pt x="3770" y="5942"/>
                    <a:pt x="4159" y="6234"/>
                    <a:pt x="4424" y="6428"/>
                  </a:cubicBezTo>
                  <a:cubicBezTo>
                    <a:pt x="4521" y="6481"/>
                    <a:pt x="4450" y="6516"/>
                    <a:pt x="4521" y="6578"/>
                  </a:cubicBezTo>
                  <a:cubicBezTo>
                    <a:pt x="4609" y="6614"/>
                    <a:pt x="4680" y="6702"/>
                    <a:pt x="4689" y="6711"/>
                  </a:cubicBezTo>
                  <a:cubicBezTo>
                    <a:pt x="4751" y="6746"/>
                    <a:pt x="4804" y="6675"/>
                    <a:pt x="4892" y="6808"/>
                  </a:cubicBezTo>
                  <a:cubicBezTo>
                    <a:pt x="4901" y="6923"/>
                    <a:pt x="4804" y="6799"/>
                    <a:pt x="4742" y="6781"/>
                  </a:cubicBezTo>
                  <a:cubicBezTo>
                    <a:pt x="4706" y="6781"/>
                    <a:pt x="4653" y="6808"/>
                    <a:pt x="4618" y="6790"/>
                  </a:cubicBezTo>
                  <a:cubicBezTo>
                    <a:pt x="4565" y="6772"/>
                    <a:pt x="4477" y="6578"/>
                    <a:pt x="4433" y="6675"/>
                  </a:cubicBezTo>
                  <a:cubicBezTo>
                    <a:pt x="4415" y="6719"/>
                    <a:pt x="4494" y="6702"/>
                    <a:pt x="4539" y="6764"/>
                  </a:cubicBezTo>
                  <a:cubicBezTo>
                    <a:pt x="4547" y="6772"/>
                    <a:pt x="4477" y="6878"/>
                    <a:pt x="4627" y="6931"/>
                  </a:cubicBezTo>
                  <a:cubicBezTo>
                    <a:pt x="4680" y="6887"/>
                    <a:pt x="4459" y="6817"/>
                    <a:pt x="4574" y="6790"/>
                  </a:cubicBezTo>
                  <a:cubicBezTo>
                    <a:pt x="4751" y="6887"/>
                    <a:pt x="4901" y="7126"/>
                    <a:pt x="5060" y="7232"/>
                  </a:cubicBezTo>
                  <a:cubicBezTo>
                    <a:pt x="5113" y="7152"/>
                    <a:pt x="4839" y="7037"/>
                    <a:pt x="4830" y="6958"/>
                  </a:cubicBezTo>
                  <a:cubicBezTo>
                    <a:pt x="4848" y="6834"/>
                    <a:pt x="4954" y="6949"/>
                    <a:pt x="4998" y="6887"/>
                  </a:cubicBezTo>
                  <a:cubicBezTo>
                    <a:pt x="5377" y="7117"/>
                    <a:pt x="5634" y="7382"/>
                    <a:pt x="5881" y="7620"/>
                  </a:cubicBezTo>
                  <a:cubicBezTo>
                    <a:pt x="6137" y="7717"/>
                    <a:pt x="6393" y="7885"/>
                    <a:pt x="6587" y="8106"/>
                  </a:cubicBezTo>
                  <a:cubicBezTo>
                    <a:pt x="6675" y="8044"/>
                    <a:pt x="6631" y="7973"/>
                    <a:pt x="6534" y="7885"/>
                  </a:cubicBezTo>
                  <a:cubicBezTo>
                    <a:pt x="6587" y="7850"/>
                    <a:pt x="6702" y="7991"/>
                    <a:pt x="6764" y="7964"/>
                  </a:cubicBezTo>
                  <a:cubicBezTo>
                    <a:pt x="6826" y="7885"/>
                    <a:pt x="6658" y="7885"/>
                    <a:pt x="6614" y="7859"/>
                  </a:cubicBezTo>
                  <a:cubicBezTo>
                    <a:pt x="6499" y="7761"/>
                    <a:pt x="6393" y="7638"/>
                    <a:pt x="6243" y="7523"/>
                  </a:cubicBezTo>
                  <a:cubicBezTo>
                    <a:pt x="6199" y="7505"/>
                    <a:pt x="6181" y="7549"/>
                    <a:pt x="6137" y="7514"/>
                  </a:cubicBezTo>
                  <a:cubicBezTo>
                    <a:pt x="5996" y="7426"/>
                    <a:pt x="5987" y="7355"/>
                    <a:pt x="5916" y="7285"/>
                  </a:cubicBezTo>
                  <a:cubicBezTo>
                    <a:pt x="5828" y="7232"/>
                    <a:pt x="5934" y="7346"/>
                    <a:pt x="5837" y="7320"/>
                  </a:cubicBezTo>
                  <a:cubicBezTo>
                    <a:pt x="5625" y="7090"/>
                    <a:pt x="5298" y="6967"/>
                    <a:pt x="5113" y="6737"/>
                  </a:cubicBezTo>
                  <a:cubicBezTo>
                    <a:pt x="5263" y="6737"/>
                    <a:pt x="4962" y="6534"/>
                    <a:pt x="5007" y="6455"/>
                  </a:cubicBezTo>
                  <a:cubicBezTo>
                    <a:pt x="4927" y="6384"/>
                    <a:pt x="4945" y="6596"/>
                    <a:pt x="4839" y="6463"/>
                  </a:cubicBezTo>
                  <a:cubicBezTo>
                    <a:pt x="4830" y="6490"/>
                    <a:pt x="4892" y="6525"/>
                    <a:pt x="4927" y="6561"/>
                  </a:cubicBezTo>
                  <a:cubicBezTo>
                    <a:pt x="5024" y="6658"/>
                    <a:pt x="4839" y="6543"/>
                    <a:pt x="4812" y="6499"/>
                  </a:cubicBezTo>
                  <a:cubicBezTo>
                    <a:pt x="4751" y="6419"/>
                    <a:pt x="4742" y="6340"/>
                    <a:pt x="4627" y="6251"/>
                  </a:cubicBezTo>
                  <a:cubicBezTo>
                    <a:pt x="4539" y="6287"/>
                    <a:pt x="4671" y="6349"/>
                    <a:pt x="4724" y="6402"/>
                  </a:cubicBezTo>
                  <a:cubicBezTo>
                    <a:pt x="4662" y="6463"/>
                    <a:pt x="4609" y="6340"/>
                    <a:pt x="4539" y="6287"/>
                  </a:cubicBezTo>
                  <a:cubicBezTo>
                    <a:pt x="4397" y="6181"/>
                    <a:pt x="4168" y="6031"/>
                    <a:pt x="4009" y="5863"/>
                  </a:cubicBezTo>
                  <a:cubicBezTo>
                    <a:pt x="4035" y="5810"/>
                    <a:pt x="4088" y="5863"/>
                    <a:pt x="4141" y="5907"/>
                  </a:cubicBezTo>
                  <a:cubicBezTo>
                    <a:pt x="4168" y="5766"/>
                    <a:pt x="3965" y="5757"/>
                    <a:pt x="3894" y="5748"/>
                  </a:cubicBezTo>
                  <a:cubicBezTo>
                    <a:pt x="3770" y="5625"/>
                    <a:pt x="3726" y="5545"/>
                    <a:pt x="3691" y="5457"/>
                  </a:cubicBezTo>
                  <a:cubicBezTo>
                    <a:pt x="3647" y="5377"/>
                    <a:pt x="3611" y="5307"/>
                    <a:pt x="3506" y="5210"/>
                  </a:cubicBezTo>
                  <a:cubicBezTo>
                    <a:pt x="3408" y="5254"/>
                    <a:pt x="3611" y="5369"/>
                    <a:pt x="3664" y="5448"/>
                  </a:cubicBezTo>
                  <a:cubicBezTo>
                    <a:pt x="3506" y="5377"/>
                    <a:pt x="3382" y="5245"/>
                    <a:pt x="3285" y="5104"/>
                  </a:cubicBezTo>
                  <a:cubicBezTo>
                    <a:pt x="3232" y="5042"/>
                    <a:pt x="3188" y="4962"/>
                    <a:pt x="3152" y="4901"/>
                  </a:cubicBezTo>
                  <a:cubicBezTo>
                    <a:pt x="3108" y="4839"/>
                    <a:pt x="3082" y="4795"/>
                    <a:pt x="3046" y="4759"/>
                  </a:cubicBezTo>
                  <a:cubicBezTo>
                    <a:pt x="3029" y="4742"/>
                    <a:pt x="2967" y="4742"/>
                    <a:pt x="2958" y="4733"/>
                  </a:cubicBezTo>
                  <a:cubicBezTo>
                    <a:pt x="2932" y="4697"/>
                    <a:pt x="3011" y="4715"/>
                    <a:pt x="3011" y="4706"/>
                  </a:cubicBezTo>
                  <a:cubicBezTo>
                    <a:pt x="2976" y="4662"/>
                    <a:pt x="2887" y="4627"/>
                    <a:pt x="2852" y="4574"/>
                  </a:cubicBezTo>
                  <a:cubicBezTo>
                    <a:pt x="2781" y="4468"/>
                    <a:pt x="2861" y="4415"/>
                    <a:pt x="2808" y="4335"/>
                  </a:cubicBezTo>
                  <a:cubicBezTo>
                    <a:pt x="2781" y="4300"/>
                    <a:pt x="2737" y="4327"/>
                    <a:pt x="2711" y="4327"/>
                  </a:cubicBezTo>
                  <a:cubicBezTo>
                    <a:pt x="2649" y="4194"/>
                    <a:pt x="2570" y="4071"/>
                    <a:pt x="2508" y="3947"/>
                  </a:cubicBezTo>
                  <a:cubicBezTo>
                    <a:pt x="2472" y="3894"/>
                    <a:pt x="2455" y="3832"/>
                    <a:pt x="2437" y="3779"/>
                  </a:cubicBezTo>
                  <a:cubicBezTo>
                    <a:pt x="2419" y="3726"/>
                    <a:pt x="2419" y="3673"/>
                    <a:pt x="2437" y="3629"/>
                  </a:cubicBezTo>
                  <a:cubicBezTo>
                    <a:pt x="2428" y="3594"/>
                    <a:pt x="2393" y="3611"/>
                    <a:pt x="2411" y="3629"/>
                  </a:cubicBezTo>
                  <a:cubicBezTo>
                    <a:pt x="2314" y="3514"/>
                    <a:pt x="2261" y="3214"/>
                    <a:pt x="2340" y="3179"/>
                  </a:cubicBezTo>
                  <a:cubicBezTo>
                    <a:pt x="2296" y="3099"/>
                    <a:pt x="2269" y="3020"/>
                    <a:pt x="2216" y="2949"/>
                  </a:cubicBezTo>
                  <a:cubicBezTo>
                    <a:pt x="2208" y="2879"/>
                    <a:pt x="2216" y="2817"/>
                    <a:pt x="2225" y="2746"/>
                  </a:cubicBezTo>
                  <a:cubicBezTo>
                    <a:pt x="2234" y="2675"/>
                    <a:pt x="2252" y="2614"/>
                    <a:pt x="2278" y="2543"/>
                  </a:cubicBezTo>
                  <a:cubicBezTo>
                    <a:pt x="2296" y="2481"/>
                    <a:pt x="2331" y="2411"/>
                    <a:pt x="2366" y="2358"/>
                  </a:cubicBezTo>
                  <a:lnTo>
                    <a:pt x="2375" y="2331"/>
                  </a:lnTo>
                  <a:cubicBezTo>
                    <a:pt x="2384" y="2331"/>
                    <a:pt x="2375" y="2313"/>
                    <a:pt x="2393" y="2322"/>
                  </a:cubicBezTo>
                  <a:cubicBezTo>
                    <a:pt x="2419" y="2322"/>
                    <a:pt x="2437" y="2331"/>
                    <a:pt x="2464" y="2331"/>
                  </a:cubicBezTo>
                  <a:cubicBezTo>
                    <a:pt x="2508" y="2340"/>
                    <a:pt x="2552" y="2349"/>
                    <a:pt x="2596" y="2358"/>
                  </a:cubicBezTo>
                  <a:cubicBezTo>
                    <a:pt x="2781" y="2481"/>
                    <a:pt x="2896" y="2525"/>
                    <a:pt x="3002" y="2631"/>
                  </a:cubicBezTo>
                  <a:cubicBezTo>
                    <a:pt x="3188" y="2605"/>
                    <a:pt x="3320" y="2631"/>
                    <a:pt x="3532" y="2640"/>
                  </a:cubicBezTo>
                  <a:cubicBezTo>
                    <a:pt x="3541" y="2622"/>
                    <a:pt x="3532" y="2596"/>
                    <a:pt x="3532" y="2561"/>
                  </a:cubicBezTo>
                  <a:cubicBezTo>
                    <a:pt x="3585" y="2561"/>
                    <a:pt x="3629" y="2569"/>
                    <a:pt x="3673" y="2596"/>
                  </a:cubicBezTo>
                  <a:cubicBezTo>
                    <a:pt x="3735" y="2587"/>
                    <a:pt x="3611" y="2516"/>
                    <a:pt x="3576" y="2508"/>
                  </a:cubicBezTo>
                  <a:cubicBezTo>
                    <a:pt x="3426" y="2472"/>
                    <a:pt x="3497" y="2622"/>
                    <a:pt x="3347" y="2534"/>
                  </a:cubicBezTo>
                  <a:cubicBezTo>
                    <a:pt x="3364" y="2481"/>
                    <a:pt x="3435" y="2455"/>
                    <a:pt x="3550" y="2455"/>
                  </a:cubicBezTo>
                  <a:cubicBezTo>
                    <a:pt x="3523" y="2437"/>
                    <a:pt x="3497" y="2411"/>
                    <a:pt x="3461" y="2402"/>
                  </a:cubicBezTo>
                  <a:cubicBezTo>
                    <a:pt x="3444" y="2358"/>
                    <a:pt x="3497" y="2402"/>
                    <a:pt x="3514" y="2402"/>
                  </a:cubicBezTo>
                  <a:cubicBezTo>
                    <a:pt x="3550" y="2419"/>
                    <a:pt x="3611" y="2437"/>
                    <a:pt x="3629" y="2516"/>
                  </a:cubicBezTo>
                  <a:cubicBezTo>
                    <a:pt x="3673" y="2516"/>
                    <a:pt x="3700" y="2508"/>
                    <a:pt x="3744" y="2516"/>
                  </a:cubicBezTo>
                  <a:cubicBezTo>
                    <a:pt x="3779" y="2516"/>
                    <a:pt x="3841" y="2569"/>
                    <a:pt x="3841" y="2569"/>
                  </a:cubicBezTo>
                  <a:cubicBezTo>
                    <a:pt x="3894" y="2569"/>
                    <a:pt x="3868" y="2490"/>
                    <a:pt x="3956" y="2516"/>
                  </a:cubicBezTo>
                  <a:cubicBezTo>
                    <a:pt x="3991" y="2622"/>
                    <a:pt x="4124" y="2587"/>
                    <a:pt x="4150" y="2684"/>
                  </a:cubicBezTo>
                  <a:cubicBezTo>
                    <a:pt x="4221" y="2658"/>
                    <a:pt x="4097" y="2578"/>
                    <a:pt x="4150" y="2552"/>
                  </a:cubicBezTo>
                  <a:cubicBezTo>
                    <a:pt x="4230" y="2543"/>
                    <a:pt x="4283" y="2587"/>
                    <a:pt x="4238" y="2631"/>
                  </a:cubicBezTo>
                  <a:cubicBezTo>
                    <a:pt x="4300" y="2552"/>
                    <a:pt x="4415" y="2702"/>
                    <a:pt x="4433" y="2561"/>
                  </a:cubicBezTo>
                  <a:cubicBezTo>
                    <a:pt x="4424" y="2534"/>
                    <a:pt x="4397" y="2525"/>
                    <a:pt x="4389" y="2534"/>
                  </a:cubicBezTo>
                  <a:cubicBezTo>
                    <a:pt x="4371" y="2534"/>
                    <a:pt x="4353" y="2543"/>
                    <a:pt x="4344" y="2552"/>
                  </a:cubicBezTo>
                  <a:cubicBezTo>
                    <a:pt x="4318" y="2569"/>
                    <a:pt x="4291" y="2596"/>
                    <a:pt x="4283" y="2552"/>
                  </a:cubicBezTo>
                  <a:cubicBezTo>
                    <a:pt x="4265" y="2508"/>
                    <a:pt x="4291" y="2499"/>
                    <a:pt x="4336" y="2499"/>
                  </a:cubicBezTo>
                  <a:cubicBezTo>
                    <a:pt x="4353" y="2499"/>
                    <a:pt x="4371" y="2499"/>
                    <a:pt x="4397" y="2508"/>
                  </a:cubicBezTo>
                  <a:cubicBezTo>
                    <a:pt x="4424" y="2508"/>
                    <a:pt x="4459" y="2508"/>
                    <a:pt x="4477" y="2508"/>
                  </a:cubicBezTo>
                  <a:cubicBezTo>
                    <a:pt x="4512" y="2499"/>
                    <a:pt x="4592" y="2455"/>
                    <a:pt x="4609" y="2455"/>
                  </a:cubicBezTo>
                  <a:cubicBezTo>
                    <a:pt x="4848" y="2437"/>
                    <a:pt x="5210" y="2437"/>
                    <a:pt x="5316" y="2516"/>
                  </a:cubicBezTo>
                  <a:cubicBezTo>
                    <a:pt x="5439" y="2481"/>
                    <a:pt x="5634" y="2543"/>
                    <a:pt x="5801" y="2525"/>
                  </a:cubicBezTo>
                  <a:cubicBezTo>
                    <a:pt x="5907" y="2516"/>
                    <a:pt x="6013" y="2472"/>
                    <a:pt x="6075" y="2455"/>
                  </a:cubicBezTo>
                  <a:cubicBezTo>
                    <a:pt x="5881" y="2375"/>
                    <a:pt x="5722" y="2481"/>
                    <a:pt x="5545" y="2446"/>
                  </a:cubicBezTo>
                  <a:cubicBezTo>
                    <a:pt x="5625" y="2349"/>
                    <a:pt x="5810" y="2366"/>
                    <a:pt x="5943" y="2366"/>
                  </a:cubicBezTo>
                  <a:cubicBezTo>
                    <a:pt x="6084" y="2366"/>
                    <a:pt x="6260" y="2428"/>
                    <a:pt x="6472" y="2402"/>
                  </a:cubicBezTo>
                  <a:cubicBezTo>
                    <a:pt x="6508" y="2490"/>
                    <a:pt x="6358" y="2455"/>
                    <a:pt x="6340" y="2508"/>
                  </a:cubicBezTo>
                  <a:cubicBezTo>
                    <a:pt x="6472" y="2481"/>
                    <a:pt x="6561" y="2428"/>
                    <a:pt x="6693" y="2411"/>
                  </a:cubicBezTo>
                  <a:cubicBezTo>
                    <a:pt x="6790" y="2490"/>
                    <a:pt x="6887" y="2428"/>
                    <a:pt x="7090" y="2464"/>
                  </a:cubicBezTo>
                  <a:cubicBezTo>
                    <a:pt x="7108" y="2402"/>
                    <a:pt x="6843" y="2490"/>
                    <a:pt x="6923" y="2384"/>
                  </a:cubicBezTo>
                  <a:cubicBezTo>
                    <a:pt x="7055" y="2375"/>
                    <a:pt x="7258" y="2419"/>
                    <a:pt x="7276" y="2340"/>
                  </a:cubicBezTo>
                  <a:cubicBezTo>
                    <a:pt x="7382" y="2384"/>
                    <a:pt x="7541" y="2393"/>
                    <a:pt x="7585" y="2472"/>
                  </a:cubicBezTo>
                  <a:cubicBezTo>
                    <a:pt x="7647" y="2455"/>
                    <a:pt x="7753" y="2455"/>
                    <a:pt x="7717" y="2375"/>
                  </a:cubicBezTo>
                  <a:cubicBezTo>
                    <a:pt x="7832" y="2340"/>
                    <a:pt x="7903" y="2455"/>
                    <a:pt x="7894" y="2349"/>
                  </a:cubicBezTo>
                  <a:cubicBezTo>
                    <a:pt x="8062" y="2349"/>
                    <a:pt x="8062" y="2446"/>
                    <a:pt x="8159" y="2481"/>
                  </a:cubicBezTo>
                  <a:cubicBezTo>
                    <a:pt x="8282" y="2464"/>
                    <a:pt x="8044" y="2437"/>
                    <a:pt x="8115" y="2349"/>
                  </a:cubicBezTo>
                  <a:cubicBezTo>
                    <a:pt x="8424" y="2446"/>
                    <a:pt x="8680" y="2349"/>
                    <a:pt x="8962" y="2393"/>
                  </a:cubicBezTo>
                  <a:cubicBezTo>
                    <a:pt x="9007" y="2375"/>
                    <a:pt x="9007" y="2331"/>
                    <a:pt x="9095" y="2340"/>
                  </a:cubicBezTo>
                  <a:cubicBezTo>
                    <a:pt x="8971" y="2455"/>
                    <a:pt x="9192" y="2393"/>
                    <a:pt x="9218" y="2472"/>
                  </a:cubicBezTo>
                  <a:cubicBezTo>
                    <a:pt x="9271" y="2428"/>
                    <a:pt x="9580" y="2402"/>
                    <a:pt x="9492" y="2349"/>
                  </a:cubicBezTo>
                  <a:cubicBezTo>
                    <a:pt x="9536" y="2260"/>
                    <a:pt x="9580" y="2375"/>
                    <a:pt x="9625" y="2375"/>
                  </a:cubicBezTo>
                  <a:cubicBezTo>
                    <a:pt x="9748" y="2349"/>
                    <a:pt x="9563" y="2305"/>
                    <a:pt x="9678" y="2269"/>
                  </a:cubicBezTo>
                  <a:cubicBezTo>
                    <a:pt x="10101" y="2296"/>
                    <a:pt x="10481" y="2269"/>
                    <a:pt x="10825" y="2260"/>
                  </a:cubicBezTo>
                  <a:cubicBezTo>
                    <a:pt x="10896" y="2260"/>
                    <a:pt x="10905" y="2296"/>
                    <a:pt x="10958" y="2296"/>
                  </a:cubicBezTo>
                  <a:cubicBezTo>
                    <a:pt x="11073" y="2287"/>
                    <a:pt x="11170" y="2234"/>
                    <a:pt x="11320" y="2243"/>
                  </a:cubicBezTo>
                  <a:cubicBezTo>
                    <a:pt x="11364" y="2252"/>
                    <a:pt x="11452" y="2252"/>
                    <a:pt x="11488" y="2305"/>
                  </a:cubicBezTo>
                  <a:cubicBezTo>
                    <a:pt x="11647" y="2287"/>
                    <a:pt x="11850" y="2296"/>
                    <a:pt x="12026" y="2287"/>
                  </a:cubicBezTo>
                  <a:cubicBezTo>
                    <a:pt x="12512" y="2260"/>
                    <a:pt x="12892" y="2278"/>
                    <a:pt x="13121" y="2481"/>
                  </a:cubicBezTo>
                  <a:cubicBezTo>
                    <a:pt x="13104" y="2587"/>
                    <a:pt x="13121" y="2675"/>
                    <a:pt x="13254" y="2702"/>
                  </a:cubicBezTo>
                  <a:cubicBezTo>
                    <a:pt x="13236" y="2746"/>
                    <a:pt x="13174" y="2755"/>
                    <a:pt x="13077" y="2746"/>
                  </a:cubicBezTo>
                  <a:cubicBezTo>
                    <a:pt x="13165" y="2808"/>
                    <a:pt x="12962" y="2949"/>
                    <a:pt x="13201" y="2967"/>
                  </a:cubicBezTo>
                  <a:cubicBezTo>
                    <a:pt x="13042" y="2976"/>
                    <a:pt x="13051" y="3099"/>
                    <a:pt x="12971" y="3143"/>
                  </a:cubicBezTo>
                  <a:cubicBezTo>
                    <a:pt x="12936" y="3170"/>
                    <a:pt x="12794" y="3126"/>
                    <a:pt x="12839" y="3196"/>
                  </a:cubicBezTo>
                  <a:cubicBezTo>
                    <a:pt x="12388" y="3126"/>
                    <a:pt x="11876" y="3135"/>
                    <a:pt x="11417" y="3099"/>
                  </a:cubicBezTo>
                  <a:cubicBezTo>
                    <a:pt x="11346" y="3090"/>
                    <a:pt x="11285" y="3046"/>
                    <a:pt x="11196" y="3037"/>
                  </a:cubicBezTo>
                  <a:cubicBezTo>
                    <a:pt x="11090" y="3029"/>
                    <a:pt x="10967" y="3073"/>
                    <a:pt x="10843" y="3064"/>
                  </a:cubicBezTo>
                  <a:cubicBezTo>
                    <a:pt x="10772" y="3055"/>
                    <a:pt x="10746" y="3029"/>
                    <a:pt x="10667" y="3029"/>
                  </a:cubicBezTo>
                  <a:cubicBezTo>
                    <a:pt x="10516" y="3029"/>
                    <a:pt x="10419" y="3117"/>
                    <a:pt x="10313" y="3029"/>
                  </a:cubicBezTo>
                  <a:cubicBezTo>
                    <a:pt x="10269" y="3029"/>
                    <a:pt x="10278" y="3082"/>
                    <a:pt x="10225" y="3082"/>
                  </a:cubicBezTo>
                  <a:cubicBezTo>
                    <a:pt x="10101" y="3064"/>
                    <a:pt x="9987" y="3090"/>
                    <a:pt x="9872" y="3073"/>
                  </a:cubicBezTo>
                  <a:cubicBezTo>
                    <a:pt x="9845" y="3073"/>
                    <a:pt x="9810" y="3055"/>
                    <a:pt x="9784" y="3046"/>
                  </a:cubicBezTo>
                  <a:cubicBezTo>
                    <a:pt x="9757" y="3029"/>
                    <a:pt x="9739" y="3020"/>
                    <a:pt x="9739" y="3020"/>
                  </a:cubicBezTo>
                  <a:cubicBezTo>
                    <a:pt x="9686" y="3020"/>
                    <a:pt x="9651" y="3064"/>
                    <a:pt x="9607" y="3073"/>
                  </a:cubicBezTo>
                  <a:cubicBezTo>
                    <a:pt x="9501" y="3082"/>
                    <a:pt x="9386" y="3037"/>
                    <a:pt x="9298" y="3037"/>
                  </a:cubicBezTo>
                  <a:cubicBezTo>
                    <a:pt x="9210" y="3046"/>
                    <a:pt x="9192" y="3082"/>
                    <a:pt x="9112" y="3090"/>
                  </a:cubicBezTo>
                  <a:cubicBezTo>
                    <a:pt x="8971" y="3108"/>
                    <a:pt x="8830" y="3090"/>
                    <a:pt x="8671" y="3055"/>
                  </a:cubicBezTo>
                  <a:cubicBezTo>
                    <a:pt x="8600" y="3046"/>
                    <a:pt x="8592" y="3073"/>
                    <a:pt x="8583" y="3108"/>
                  </a:cubicBezTo>
                  <a:cubicBezTo>
                    <a:pt x="8318" y="3055"/>
                    <a:pt x="7956" y="3090"/>
                    <a:pt x="7558" y="3090"/>
                  </a:cubicBezTo>
                  <a:cubicBezTo>
                    <a:pt x="7479" y="3046"/>
                    <a:pt x="7647" y="2984"/>
                    <a:pt x="7479" y="2958"/>
                  </a:cubicBezTo>
                  <a:cubicBezTo>
                    <a:pt x="7347" y="2984"/>
                    <a:pt x="7541" y="3055"/>
                    <a:pt x="7426" y="3090"/>
                  </a:cubicBezTo>
                  <a:cubicBezTo>
                    <a:pt x="7082" y="3073"/>
                    <a:pt x="6967" y="3064"/>
                    <a:pt x="6631" y="3073"/>
                  </a:cubicBezTo>
                  <a:cubicBezTo>
                    <a:pt x="6649" y="3046"/>
                    <a:pt x="6693" y="3020"/>
                    <a:pt x="6764" y="3029"/>
                  </a:cubicBezTo>
                  <a:cubicBezTo>
                    <a:pt x="6622" y="2923"/>
                    <a:pt x="6543" y="3090"/>
                    <a:pt x="6543" y="3099"/>
                  </a:cubicBezTo>
                  <a:cubicBezTo>
                    <a:pt x="6331" y="3117"/>
                    <a:pt x="6605" y="3037"/>
                    <a:pt x="6455" y="3020"/>
                  </a:cubicBezTo>
                  <a:cubicBezTo>
                    <a:pt x="6366" y="3002"/>
                    <a:pt x="6366" y="3055"/>
                    <a:pt x="6366" y="3099"/>
                  </a:cubicBezTo>
                  <a:lnTo>
                    <a:pt x="6057" y="3090"/>
                  </a:lnTo>
                  <a:cubicBezTo>
                    <a:pt x="5987" y="3037"/>
                    <a:pt x="6057" y="3064"/>
                    <a:pt x="6057" y="2984"/>
                  </a:cubicBezTo>
                  <a:lnTo>
                    <a:pt x="5925" y="2984"/>
                  </a:lnTo>
                  <a:cubicBezTo>
                    <a:pt x="5828" y="3002"/>
                    <a:pt x="6084" y="3099"/>
                    <a:pt x="5837" y="3090"/>
                  </a:cubicBezTo>
                  <a:cubicBezTo>
                    <a:pt x="5651" y="3099"/>
                    <a:pt x="5845" y="3055"/>
                    <a:pt x="5792" y="2984"/>
                  </a:cubicBezTo>
                  <a:cubicBezTo>
                    <a:pt x="5669" y="2984"/>
                    <a:pt x="5704" y="2940"/>
                    <a:pt x="5616" y="2984"/>
                  </a:cubicBezTo>
                  <a:cubicBezTo>
                    <a:pt x="5519" y="2984"/>
                    <a:pt x="5589" y="3090"/>
                    <a:pt x="5563" y="3135"/>
                  </a:cubicBezTo>
                  <a:lnTo>
                    <a:pt x="5254" y="3135"/>
                  </a:lnTo>
                  <a:cubicBezTo>
                    <a:pt x="5289" y="3108"/>
                    <a:pt x="5307" y="3073"/>
                    <a:pt x="5298" y="3029"/>
                  </a:cubicBezTo>
                  <a:cubicBezTo>
                    <a:pt x="5245" y="3064"/>
                    <a:pt x="5068" y="3029"/>
                    <a:pt x="5121" y="3135"/>
                  </a:cubicBezTo>
                  <a:cubicBezTo>
                    <a:pt x="4874" y="3152"/>
                    <a:pt x="4751" y="3099"/>
                    <a:pt x="4680" y="3020"/>
                  </a:cubicBezTo>
                  <a:cubicBezTo>
                    <a:pt x="4600" y="3011"/>
                    <a:pt x="4477" y="3152"/>
                    <a:pt x="4459" y="3020"/>
                  </a:cubicBezTo>
                  <a:cubicBezTo>
                    <a:pt x="4397" y="3029"/>
                    <a:pt x="4424" y="3055"/>
                    <a:pt x="4433" y="3073"/>
                  </a:cubicBezTo>
                  <a:cubicBezTo>
                    <a:pt x="4441" y="3082"/>
                    <a:pt x="4441" y="3090"/>
                    <a:pt x="4424" y="3099"/>
                  </a:cubicBezTo>
                  <a:cubicBezTo>
                    <a:pt x="4424" y="3099"/>
                    <a:pt x="4406" y="3099"/>
                    <a:pt x="4389" y="3099"/>
                  </a:cubicBezTo>
                  <a:cubicBezTo>
                    <a:pt x="4389" y="3099"/>
                    <a:pt x="4380" y="3099"/>
                    <a:pt x="4371" y="3090"/>
                  </a:cubicBezTo>
                  <a:cubicBezTo>
                    <a:pt x="4371" y="3108"/>
                    <a:pt x="4371" y="3117"/>
                    <a:pt x="4380" y="3126"/>
                  </a:cubicBezTo>
                  <a:cubicBezTo>
                    <a:pt x="4389" y="3135"/>
                    <a:pt x="4380" y="3143"/>
                    <a:pt x="4415" y="3143"/>
                  </a:cubicBezTo>
                  <a:cubicBezTo>
                    <a:pt x="4406" y="3152"/>
                    <a:pt x="4397" y="3152"/>
                    <a:pt x="4389" y="3152"/>
                  </a:cubicBezTo>
                  <a:cubicBezTo>
                    <a:pt x="4389" y="3152"/>
                    <a:pt x="4380" y="3152"/>
                    <a:pt x="4371" y="3161"/>
                  </a:cubicBezTo>
                  <a:cubicBezTo>
                    <a:pt x="4362" y="3161"/>
                    <a:pt x="4344" y="3170"/>
                    <a:pt x="4336" y="3170"/>
                  </a:cubicBezTo>
                  <a:cubicBezTo>
                    <a:pt x="4309" y="3170"/>
                    <a:pt x="4283" y="3161"/>
                    <a:pt x="4291" y="3090"/>
                  </a:cubicBezTo>
                  <a:cubicBezTo>
                    <a:pt x="4238" y="3090"/>
                    <a:pt x="4265" y="3188"/>
                    <a:pt x="4212" y="3170"/>
                  </a:cubicBezTo>
                  <a:lnTo>
                    <a:pt x="4194" y="3090"/>
                  </a:lnTo>
                  <a:cubicBezTo>
                    <a:pt x="4194" y="3135"/>
                    <a:pt x="4159" y="3126"/>
                    <a:pt x="4150" y="3161"/>
                  </a:cubicBezTo>
                  <a:cubicBezTo>
                    <a:pt x="4106" y="3161"/>
                    <a:pt x="4079" y="3099"/>
                    <a:pt x="4035" y="3055"/>
                  </a:cubicBezTo>
                  <a:cubicBezTo>
                    <a:pt x="4079" y="3179"/>
                    <a:pt x="3947" y="3117"/>
                    <a:pt x="3929" y="3126"/>
                  </a:cubicBezTo>
                  <a:cubicBezTo>
                    <a:pt x="3929" y="3135"/>
                    <a:pt x="3991" y="3179"/>
                    <a:pt x="3991" y="3161"/>
                  </a:cubicBezTo>
                  <a:cubicBezTo>
                    <a:pt x="3974" y="3196"/>
                    <a:pt x="3929" y="3188"/>
                    <a:pt x="3876" y="3170"/>
                  </a:cubicBezTo>
                  <a:cubicBezTo>
                    <a:pt x="3815" y="3161"/>
                    <a:pt x="3744" y="3135"/>
                    <a:pt x="3709" y="3143"/>
                  </a:cubicBezTo>
                  <a:cubicBezTo>
                    <a:pt x="3594" y="3055"/>
                    <a:pt x="3514" y="2984"/>
                    <a:pt x="3355" y="2905"/>
                  </a:cubicBezTo>
                  <a:cubicBezTo>
                    <a:pt x="3276" y="2879"/>
                    <a:pt x="3391" y="2976"/>
                    <a:pt x="3311" y="2958"/>
                  </a:cubicBezTo>
                  <a:cubicBezTo>
                    <a:pt x="3479" y="3055"/>
                    <a:pt x="3391" y="3073"/>
                    <a:pt x="3514" y="3117"/>
                  </a:cubicBezTo>
                  <a:cubicBezTo>
                    <a:pt x="3550" y="3170"/>
                    <a:pt x="3382" y="3099"/>
                    <a:pt x="3594" y="3241"/>
                  </a:cubicBezTo>
                  <a:cubicBezTo>
                    <a:pt x="3559" y="3241"/>
                    <a:pt x="3585" y="3311"/>
                    <a:pt x="3576" y="3346"/>
                  </a:cubicBezTo>
                  <a:cubicBezTo>
                    <a:pt x="3576" y="3391"/>
                    <a:pt x="3567" y="3426"/>
                    <a:pt x="3559" y="3470"/>
                  </a:cubicBezTo>
                  <a:cubicBezTo>
                    <a:pt x="3550" y="3541"/>
                    <a:pt x="3541" y="3620"/>
                    <a:pt x="3576" y="3691"/>
                  </a:cubicBezTo>
                  <a:cubicBezTo>
                    <a:pt x="3453" y="3656"/>
                    <a:pt x="3506" y="3594"/>
                    <a:pt x="3497" y="3541"/>
                  </a:cubicBezTo>
                  <a:cubicBezTo>
                    <a:pt x="3479" y="3488"/>
                    <a:pt x="3497" y="3452"/>
                    <a:pt x="3461" y="3391"/>
                  </a:cubicBezTo>
                  <a:cubicBezTo>
                    <a:pt x="3408" y="3391"/>
                    <a:pt x="3400" y="3435"/>
                    <a:pt x="3320" y="3408"/>
                  </a:cubicBezTo>
                  <a:cubicBezTo>
                    <a:pt x="3302" y="3461"/>
                    <a:pt x="3461" y="3514"/>
                    <a:pt x="3461" y="3558"/>
                  </a:cubicBezTo>
                  <a:lnTo>
                    <a:pt x="3391" y="3532"/>
                  </a:lnTo>
                  <a:cubicBezTo>
                    <a:pt x="3417" y="3603"/>
                    <a:pt x="3364" y="3629"/>
                    <a:pt x="3320" y="3656"/>
                  </a:cubicBezTo>
                  <a:cubicBezTo>
                    <a:pt x="3329" y="3673"/>
                    <a:pt x="3391" y="3682"/>
                    <a:pt x="3391" y="3700"/>
                  </a:cubicBezTo>
                  <a:lnTo>
                    <a:pt x="3417" y="3806"/>
                  </a:lnTo>
                  <a:cubicBezTo>
                    <a:pt x="3391" y="3841"/>
                    <a:pt x="3355" y="3806"/>
                    <a:pt x="3338" y="3832"/>
                  </a:cubicBezTo>
                  <a:cubicBezTo>
                    <a:pt x="3355" y="3894"/>
                    <a:pt x="3382" y="3823"/>
                    <a:pt x="3444" y="3867"/>
                  </a:cubicBezTo>
                  <a:cubicBezTo>
                    <a:pt x="3453" y="3903"/>
                    <a:pt x="3444" y="3956"/>
                    <a:pt x="3559" y="3938"/>
                  </a:cubicBezTo>
                  <a:cubicBezTo>
                    <a:pt x="3541" y="3973"/>
                    <a:pt x="3567" y="4026"/>
                    <a:pt x="3594" y="4079"/>
                  </a:cubicBezTo>
                  <a:cubicBezTo>
                    <a:pt x="3620" y="4124"/>
                    <a:pt x="3656" y="4168"/>
                    <a:pt x="3664" y="4203"/>
                  </a:cubicBezTo>
                  <a:cubicBezTo>
                    <a:pt x="3576" y="4176"/>
                    <a:pt x="3567" y="4062"/>
                    <a:pt x="3523" y="3991"/>
                  </a:cubicBezTo>
                  <a:cubicBezTo>
                    <a:pt x="3470" y="3982"/>
                    <a:pt x="3426" y="3956"/>
                    <a:pt x="3355" y="3956"/>
                  </a:cubicBezTo>
                  <a:cubicBezTo>
                    <a:pt x="3364" y="4000"/>
                    <a:pt x="3391" y="4026"/>
                    <a:pt x="3470" y="4018"/>
                  </a:cubicBezTo>
                  <a:cubicBezTo>
                    <a:pt x="3435" y="4079"/>
                    <a:pt x="3541" y="4106"/>
                    <a:pt x="3559" y="4185"/>
                  </a:cubicBezTo>
                  <a:cubicBezTo>
                    <a:pt x="3514" y="4185"/>
                    <a:pt x="3514" y="4194"/>
                    <a:pt x="3479" y="4212"/>
                  </a:cubicBezTo>
                  <a:cubicBezTo>
                    <a:pt x="3532" y="4274"/>
                    <a:pt x="3585" y="4335"/>
                    <a:pt x="3638" y="4397"/>
                  </a:cubicBezTo>
                  <a:cubicBezTo>
                    <a:pt x="3647" y="4415"/>
                    <a:pt x="3664" y="4424"/>
                    <a:pt x="3682" y="4441"/>
                  </a:cubicBezTo>
                  <a:cubicBezTo>
                    <a:pt x="3700" y="4468"/>
                    <a:pt x="3726" y="4503"/>
                    <a:pt x="3753" y="4530"/>
                  </a:cubicBezTo>
                  <a:cubicBezTo>
                    <a:pt x="3806" y="4600"/>
                    <a:pt x="3876" y="4662"/>
                    <a:pt x="3938" y="4742"/>
                  </a:cubicBezTo>
                  <a:cubicBezTo>
                    <a:pt x="3974" y="4830"/>
                    <a:pt x="3832" y="4742"/>
                    <a:pt x="3885" y="4839"/>
                  </a:cubicBezTo>
                  <a:cubicBezTo>
                    <a:pt x="3991" y="4954"/>
                    <a:pt x="3947" y="4706"/>
                    <a:pt x="4088" y="4901"/>
                  </a:cubicBezTo>
                  <a:cubicBezTo>
                    <a:pt x="4088" y="4998"/>
                    <a:pt x="3947" y="4954"/>
                    <a:pt x="3868" y="4901"/>
                  </a:cubicBezTo>
                  <a:cubicBezTo>
                    <a:pt x="3815" y="4980"/>
                    <a:pt x="4000" y="5104"/>
                    <a:pt x="4053" y="4980"/>
                  </a:cubicBezTo>
                  <a:cubicBezTo>
                    <a:pt x="4097" y="5042"/>
                    <a:pt x="4159" y="5068"/>
                    <a:pt x="4124" y="5015"/>
                  </a:cubicBezTo>
                  <a:cubicBezTo>
                    <a:pt x="4389" y="5271"/>
                    <a:pt x="4733" y="5598"/>
                    <a:pt x="5121" y="5907"/>
                  </a:cubicBezTo>
                  <a:cubicBezTo>
                    <a:pt x="5510" y="6225"/>
                    <a:pt x="5925" y="6534"/>
                    <a:pt x="6278" y="6764"/>
                  </a:cubicBezTo>
                  <a:cubicBezTo>
                    <a:pt x="6322" y="6790"/>
                    <a:pt x="6313" y="6755"/>
                    <a:pt x="6296" y="6737"/>
                  </a:cubicBezTo>
                  <a:cubicBezTo>
                    <a:pt x="6393" y="6790"/>
                    <a:pt x="6534" y="6914"/>
                    <a:pt x="6711" y="7020"/>
                  </a:cubicBezTo>
                  <a:cubicBezTo>
                    <a:pt x="6684" y="7108"/>
                    <a:pt x="6561" y="6949"/>
                    <a:pt x="6605" y="7081"/>
                  </a:cubicBezTo>
                  <a:cubicBezTo>
                    <a:pt x="6667" y="7196"/>
                    <a:pt x="6746" y="7205"/>
                    <a:pt x="6773" y="7240"/>
                  </a:cubicBezTo>
                  <a:cubicBezTo>
                    <a:pt x="6852" y="7338"/>
                    <a:pt x="6640" y="7134"/>
                    <a:pt x="6561" y="7143"/>
                  </a:cubicBezTo>
                  <a:cubicBezTo>
                    <a:pt x="6675" y="7267"/>
                    <a:pt x="6764" y="7399"/>
                    <a:pt x="6896" y="7532"/>
                  </a:cubicBezTo>
                  <a:cubicBezTo>
                    <a:pt x="7011" y="7470"/>
                    <a:pt x="7179" y="7532"/>
                    <a:pt x="7338" y="7585"/>
                  </a:cubicBezTo>
                  <a:cubicBezTo>
                    <a:pt x="7417" y="7673"/>
                    <a:pt x="7514" y="7761"/>
                    <a:pt x="7452" y="7823"/>
                  </a:cubicBezTo>
                  <a:cubicBezTo>
                    <a:pt x="7682" y="7894"/>
                    <a:pt x="7832" y="8141"/>
                    <a:pt x="8185" y="8441"/>
                  </a:cubicBezTo>
                  <a:cubicBezTo>
                    <a:pt x="8194" y="8485"/>
                    <a:pt x="8177" y="8521"/>
                    <a:pt x="8141" y="8547"/>
                  </a:cubicBezTo>
                  <a:cubicBezTo>
                    <a:pt x="8203" y="8627"/>
                    <a:pt x="8238" y="8583"/>
                    <a:pt x="8265" y="8556"/>
                  </a:cubicBezTo>
                  <a:cubicBezTo>
                    <a:pt x="8406" y="8733"/>
                    <a:pt x="8600" y="8892"/>
                    <a:pt x="8795" y="9095"/>
                  </a:cubicBezTo>
                  <a:cubicBezTo>
                    <a:pt x="9086" y="9395"/>
                    <a:pt x="9307" y="9730"/>
                    <a:pt x="9519" y="9986"/>
                  </a:cubicBezTo>
                  <a:cubicBezTo>
                    <a:pt x="9616" y="10119"/>
                    <a:pt x="9766" y="10198"/>
                    <a:pt x="9766" y="10313"/>
                  </a:cubicBezTo>
                  <a:cubicBezTo>
                    <a:pt x="9810" y="10348"/>
                    <a:pt x="9845" y="10331"/>
                    <a:pt x="9889" y="10375"/>
                  </a:cubicBezTo>
                  <a:cubicBezTo>
                    <a:pt x="9969" y="10463"/>
                    <a:pt x="9960" y="10525"/>
                    <a:pt x="9978" y="10596"/>
                  </a:cubicBezTo>
                  <a:cubicBezTo>
                    <a:pt x="10278" y="10790"/>
                    <a:pt x="10516" y="11196"/>
                    <a:pt x="10931" y="11682"/>
                  </a:cubicBezTo>
                  <a:cubicBezTo>
                    <a:pt x="10958" y="11823"/>
                    <a:pt x="10843" y="11655"/>
                    <a:pt x="10790" y="11726"/>
                  </a:cubicBezTo>
                  <a:cubicBezTo>
                    <a:pt x="10940" y="11911"/>
                    <a:pt x="11046" y="11779"/>
                    <a:pt x="11196" y="12053"/>
                  </a:cubicBezTo>
                  <a:cubicBezTo>
                    <a:pt x="11134" y="12044"/>
                    <a:pt x="11064" y="11973"/>
                    <a:pt x="11011" y="12061"/>
                  </a:cubicBezTo>
                  <a:cubicBezTo>
                    <a:pt x="11099" y="12220"/>
                    <a:pt x="11214" y="12167"/>
                    <a:pt x="11232" y="12344"/>
                  </a:cubicBezTo>
                  <a:cubicBezTo>
                    <a:pt x="11161" y="12344"/>
                    <a:pt x="11082" y="12150"/>
                    <a:pt x="11020" y="12167"/>
                  </a:cubicBezTo>
                  <a:cubicBezTo>
                    <a:pt x="11037" y="12300"/>
                    <a:pt x="11240" y="12335"/>
                    <a:pt x="11338" y="12582"/>
                  </a:cubicBezTo>
                  <a:cubicBezTo>
                    <a:pt x="11285" y="12627"/>
                    <a:pt x="11223" y="12556"/>
                    <a:pt x="11161" y="12441"/>
                  </a:cubicBezTo>
                  <a:cubicBezTo>
                    <a:pt x="11134" y="12565"/>
                    <a:pt x="11293" y="12574"/>
                    <a:pt x="11338" y="12697"/>
                  </a:cubicBezTo>
                  <a:cubicBezTo>
                    <a:pt x="11293" y="12733"/>
                    <a:pt x="11444" y="12900"/>
                    <a:pt x="11408" y="12953"/>
                  </a:cubicBezTo>
                  <a:cubicBezTo>
                    <a:pt x="11514" y="13059"/>
                    <a:pt x="11708" y="13201"/>
                    <a:pt x="11717" y="13359"/>
                  </a:cubicBezTo>
                  <a:cubicBezTo>
                    <a:pt x="11664" y="13315"/>
                    <a:pt x="11602" y="13333"/>
                    <a:pt x="11558" y="13298"/>
                  </a:cubicBezTo>
                  <a:cubicBezTo>
                    <a:pt x="11523" y="13209"/>
                    <a:pt x="11541" y="13183"/>
                    <a:pt x="11497" y="13086"/>
                  </a:cubicBezTo>
                  <a:cubicBezTo>
                    <a:pt x="11435" y="13095"/>
                    <a:pt x="11452" y="13174"/>
                    <a:pt x="11488" y="13262"/>
                  </a:cubicBezTo>
                  <a:cubicBezTo>
                    <a:pt x="11514" y="13351"/>
                    <a:pt x="11567" y="13448"/>
                    <a:pt x="11602" y="13501"/>
                  </a:cubicBezTo>
                  <a:cubicBezTo>
                    <a:pt x="11532" y="13536"/>
                    <a:pt x="11479" y="13412"/>
                    <a:pt x="11417" y="13457"/>
                  </a:cubicBezTo>
                  <a:cubicBezTo>
                    <a:pt x="11470" y="13518"/>
                    <a:pt x="11523" y="13545"/>
                    <a:pt x="11576" y="13616"/>
                  </a:cubicBezTo>
                  <a:cubicBezTo>
                    <a:pt x="11638" y="13792"/>
                    <a:pt x="11558" y="13810"/>
                    <a:pt x="11541" y="13889"/>
                  </a:cubicBezTo>
                  <a:cubicBezTo>
                    <a:pt x="11523" y="13827"/>
                    <a:pt x="11497" y="13757"/>
                    <a:pt x="11461" y="13668"/>
                  </a:cubicBezTo>
                  <a:cubicBezTo>
                    <a:pt x="11435" y="13589"/>
                    <a:pt x="11391" y="13501"/>
                    <a:pt x="11355" y="13404"/>
                  </a:cubicBezTo>
                  <a:cubicBezTo>
                    <a:pt x="11276" y="13227"/>
                    <a:pt x="11205" y="13050"/>
                    <a:pt x="11223" y="12927"/>
                  </a:cubicBezTo>
                  <a:cubicBezTo>
                    <a:pt x="11152" y="12830"/>
                    <a:pt x="11214" y="12997"/>
                    <a:pt x="11126" y="12918"/>
                  </a:cubicBezTo>
                  <a:cubicBezTo>
                    <a:pt x="11037" y="12724"/>
                    <a:pt x="10852" y="12485"/>
                    <a:pt x="10825" y="12353"/>
                  </a:cubicBezTo>
                  <a:cubicBezTo>
                    <a:pt x="10799" y="12318"/>
                    <a:pt x="10772" y="12344"/>
                    <a:pt x="10755" y="12344"/>
                  </a:cubicBezTo>
                  <a:cubicBezTo>
                    <a:pt x="10587" y="12114"/>
                    <a:pt x="10543" y="11920"/>
                    <a:pt x="10340" y="11832"/>
                  </a:cubicBezTo>
                  <a:cubicBezTo>
                    <a:pt x="10322" y="11682"/>
                    <a:pt x="9978" y="11355"/>
                    <a:pt x="9819" y="11258"/>
                  </a:cubicBezTo>
                  <a:cubicBezTo>
                    <a:pt x="9828" y="11161"/>
                    <a:pt x="9695" y="11028"/>
                    <a:pt x="9616" y="10905"/>
                  </a:cubicBezTo>
                  <a:cubicBezTo>
                    <a:pt x="9536" y="10967"/>
                    <a:pt x="9669" y="11099"/>
                    <a:pt x="9686" y="11187"/>
                  </a:cubicBezTo>
                  <a:cubicBezTo>
                    <a:pt x="9572" y="11214"/>
                    <a:pt x="9633" y="11117"/>
                    <a:pt x="9545" y="11020"/>
                  </a:cubicBezTo>
                  <a:cubicBezTo>
                    <a:pt x="9483" y="10949"/>
                    <a:pt x="9457" y="11073"/>
                    <a:pt x="9413" y="11073"/>
                  </a:cubicBezTo>
                  <a:cubicBezTo>
                    <a:pt x="9580" y="11293"/>
                    <a:pt x="9704" y="11311"/>
                    <a:pt x="9837" y="11355"/>
                  </a:cubicBezTo>
                  <a:cubicBezTo>
                    <a:pt x="10190" y="11797"/>
                    <a:pt x="10437" y="12035"/>
                    <a:pt x="10640" y="12415"/>
                  </a:cubicBezTo>
                  <a:cubicBezTo>
                    <a:pt x="10552" y="12335"/>
                    <a:pt x="10472" y="12423"/>
                    <a:pt x="10375" y="12318"/>
                  </a:cubicBezTo>
                  <a:cubicBezTo>
                    <a:pt x="10340" y="12362"/>
                    <a:pt x="10516" y="12512"/>
                    <a:pt x="10490" y="12565"/>
                  </a:cubicBezTo>
                  <a:cubicBezTo>
                    <a:pt x="10543" y="12556"/>
                    <a:pt x="10552" y="12512"/>
                    <a:pt x="10508" y="12450"/>
                  </a:cubicBezTo>
                  <a:cubicBezTo>
                    <a:pt x="10578" y="12415"/>
                    <a:pt x="10675" y="12618"/>
                    <a:pt x="10755" y="12733"/>
                  </a:cubicBezTo>
                  <a:cubicBezTo>
                    <a:pt x="10719" y="12759"/>
                    <a:pt x="10649" y="12768"/>
                    <a:pt x="10684" y="12821"/>
                  </a:cubicBezTo>
                  <a:cubicBezTo>
                    <a:pt x="10746" y="12980"/>
                    <a:pt x="10808" y="12777"/>
                    <a:pt x="10870" y="12989"/>
                  </a:cubicBezTo>
                  <a:cubicBezTo>
                    <a:pt x="10746" y="12953"/>
                    <a:pt x="10772" y="12944"/>
                    <a:pt x="10772" y="13086"/>
                  </a:cubicBezTo>
                  <a:cubicBezTo>
                    <a:pt x="10817" y="13148"/>
                    <a:pt x="10834" y="13086"/>
                    <a:pt x="10799" y="13024"/>
                  </a:cubicBezTo>
                  <a:cubicBezTo>
                    <a:pt x="10834" y="13015"/>
                    <a:pt x="10870" y="13139"/>
                    <a:pt x="10905" y="13121"/>
                  </a:cubicBezTo>
                  <a:cubicBezTo>
                    <a:pt x="10914" y="13245"/>
                    <a:pt x="10931" y="13351"/>
                    <a:pt x="10817" y="13315"/>
                  </a:cubicBezTo>
                  <a:cubicBezTo>
                    <a:pt x="10878" y="13483"/>
                    <a:pt x="10976" y="13448"/>
                    <a:pt x="11011" y="13677"/>
                  </a:cubicBezTo>
                  <a:cubicBezTo>
                    <a:pt x="11073" y="13845"/>
                    <a:pt x="10949" y="13836"/>
                    <a:pt x="10993" y="14004"/>
                  </a:cubicBezTo>
                  <a:cubicBezTo>
                    <a:pt x="11064" y="14119"/>
                    <a:pt x="11117" y="14251"/>
                    <a:pt x="11196" y="14145"/>
                  </a:cubicBezTo>
                  <a:cubicBezTo>
                    <a:pt x="11240" y="14401"/>
                    <a:pt x="11293" y="14516"/>
                    <a:pt x="11382" y="14498"/>
                  </a:cubicBezTo>
                  <a:cubicBezTo>
                    <a:pt x="11426" y="14622"/>
                    <a:pt x="11364" y="14622"/>
                    <a:pt x="11382" y="14728"/>
                  </a:cubicBezTo>
                  <a:cubicBezTo>
                    <a:pt x="11329" y="14755"/>
                    <a:pt x="11329" y="14666"/>
                    <a:pt x="11311" y="14596"/>
                  </a:cubicBezTo>
                  <a:cubicBezTo>
                    <a:pt x="11240" y="14604"/>
                    <a:pt x="11232" y="14710"/>
                    <a:pt x="11205" y="14790"/>
                  </a:cubicBezTo>
                  <a:cubicBezTo>
                    <a:pt x="11258" y="14958"/>
                    <a:pt x="11258" y="14922"/>
                    <a:pt x="11223" y="15099"/>
                  </a:cubicBezTo>
                  <a:cubicBezTo>
                    <a:pt x="11134" y="15161"/>
                    <a:pt x="11196" y="14958"/>
                    <a:pt x="11108" y="15011"/>
                  </a:cubicBezTo>
                  <a:cubicBezTo>
                    <a:pt x="11046" y="15019"/>
                    <a:pt x="11126" y="15134"/>
                    <a:pt x="11170" y="15099"/>
                  </a:cubicBezTo>
                  <a:cubicBezTo>
                    <a:pt x="11179" y="15249"/>
                    <a:pt x="11223" y="15320"/>
                    <a:pt x="11205" y="15496"/>
                  </a:cubicBezTo>
                  <a:cubicBezTo>
                    <a:pt x="11267" y="15514"/>
                    <a:pt x="11311" y="15496"/>
                    <a:pt x="11338" y="15461"/>
                  </a:cubicBezTo>
                  <a:cubicBezTo>
                    <a:pt x="11302" y="15399"/>
                    <a:pt x="11311" y="15258"/>
                    <a:pt x="11302" y="15143"/>
                  </a:cubicBezTo>
                  <a:cubicBezTo>
                    <a:pt x="11435" y="15170"/>
                    <a:pt x="11382" y="14896"/>
                    <a:pt x="11505" y="14905"/>
                  </a:cubicBezTo>
                  <a:cubicBezTo>
                    <a:pt x="11514" y="15170"/>
                    <a:pt x="11523" y="15532"/>
                    <a:pt x="11523" y="15885"/>
                  </a:cubicBezTo>
                  <a:cubicBezTo>
                    <a:pt x="11523" y="16238"/>
                    <a:pt x="11505" y="16573"/>
                    <a:pt x="11470" y="16803"/>
                  </a:cubicBezTo>
                  <a:cubicBezTo>
                    <a:pt x="11346" y="16785"/>
                    <a:pt x="11444" y="16697"/>
                    <a:pt x="11452" y="16626"/>
                  </a:cubicBezTo>
                  <a:cubicBezTo>
                    <a:pt x="11461" y="16256"/>
                    <a:pt x="11470" y="15673"/>
                    <a:pt x="11470" y="15275"/>
                  </a:cubicBezTo>
                  <a:cubicBezTo>
                    <a:pt x="11417" y="15399"/>
                    <a:pt x="11435" y="15638"/>
                    <a:pt x="11338" y="15682"/>
                  </a:cubicBezTo>
                  <a:cubicBezTo>
                    <a:pt x="11320" y="15832"/>
                    <a:pt x="11444" y="15743"/>
                    <a:pt x="11417" y="15911"/>
                  </a:cubicBezTo>
                  <a:cubicBezTo>
                    <a:pt x="11426" y="16008"/>
                    <a:pt x="11364" y="15973"/>
                    <a:pt x="11355" y="16044"/>
                  </a:cubicBezTo>
                  <a:cubicBezTo>
                    <a:pt x="11311" y="16141"/>
                    <a:pt x="11408" y="16158"/>
                    <a:pt x="11408" y="16176"/>
                  </a:cubicBezTo>
                  <a:cubicBezTo>
                    <a:pt x="11408" y="16203"/>
                    <a:pt x="11382" y="16238"/>
                    <a:pt x="11382" y="16264"/>
                  </a:cubicBezTo>
                  <a:cubicBezTo>
                    <a:pt x="11373" y="16326"/>
                    <a:pt x="11399" y="16344"/>
                    <a:pt x="11399" y="16353"/>
                  </a:cubicBezTo>
                  <a:cubicBezTo>
                    <a:pt x="11391" y="16556"/>
                    <a:pt x="11338" y="16706"/>
                    <a:pt x="11391" y="16927"/>
                  </a:cubicBezTo>
                  <a:cubicBezTo>
                    <a:pt x="11399" y="17006"/>
                    <a:pt x="11364" y="17006"/>
                    <a:pt x="11338" y="17015"/>
                  </a:cubicBezTo>
                  <a:cubicBezTo>
                    <a:pt x="11346" y="17147"/>
                    <a:pt x="11391" y="16971"/>
                    <a:pt x="11444" y="17015"/>
                  </a:cubicBezTo>
                  <a:cubicBezTo>
                    <a:pt x="11444" y="17130"/>
                    <a:pt x="11382" y="17121"/>
                    <a:pt x="11364" y="17192"/>
                  </a:cubicBezTo>
                  <a:cubicBezTo>
                    <a:pt x="11355" y="17280"/>
                    <a:pt x="11452" y="17209"/>
                    <a:pt x="11497" y="17236"/>
                  </a:cubicBezTo>
                  <a:cubicBezTo>
                    <a:pt x="11514" y="17571"/>
                    <a:pt x="11567" y="17880"/>
                    <a:pt x="11602" y="18163"/>
                  </a:cubicBezTo>
                  <a:cubicBezTo>
                    <a:pt x="11611" y="18207"/>
                    <a:pt x="11567" y="18225"/>
                    <a:pt x="11567" y="18251"/>
                  </a:cubicBezTo>
                  <a:cubicBezTo>
                    <a:pt x="11567" y="18295"/>
                    <a:pt x="11620" y="18428"/>
                    <a:pt x="11638" y="18490"/>
                  </a:cubicBezTo>
                  <a:cubicBezTo>
                    <a:pt x="11655" y="18569"/>
                    <a:pt x="11655" y="18701"/>
                    <a:pt x="11717" y="18728"/>
                  </a:cubicBezTo>
                  <a:cubicBezTo>
                    <a:pt x="11700" y="18763"/>
                    <a:pt x="11726" y="18834"/>
                    <a:pt x="11700" y="18860"/>
                  </a:cubicBezTo>
                  <a:cubicBezTo>
                    <a:pt x="11761" y="18940"/>
                    <a:pt x="11806" y="19099"/>
                    <a:pt x="11876" y="19267"/>
                  </a:cubicBezTo>
                  <a:cubicBezTo>
                    <a:pt x="11938" y="19434"/>
                    <a:pt x="12026" y="19602"/>
                    <a:pt x="12141" y="19699"/>
                  </a:cubicBezTo>
                  <a:cubicBezTo>
                    <a:pt x="12088" y="19779"/>
                    <a:pt x="12035" y="19646"/>
                    <a:pt x="11982" y="19655"/>
                  </a:cubicBezTo>
                  <a:cubicBezTo>
                    <a:pt x="11956" y="19584"/>
                    <a:pt x="11929" y="19531"/>
                    <a:pt x="11903" y="19470"/>
                  </a:cubicBezTo>
                  <a:cubicBezTo>
                    <a:pt x="11876" y="19417"/>
                    <a:pt x="11841" y="19364"/>
                    <a:pt x="11797" y="19293"/>
                  </a:cubicBezTo>
                  <a:cubicBezTo>
                    <a:pt x="11761" y="19231"/>
                    <a:pt x="11691" y="19311"/>
                    <a:pt x="11664" y="19169"/>
                  </a:cubicBezTo>
                  <a:cubicBezTo>
                    <a:pt x="11638" y="19249"/>
                    <a:pt x="11682" y="19302"/>
                    <a:pt x="11726" y="19346"/>
                  </a:cubicBezTo>
                  <a:cubicBezTo>
                    <a:pt x="11770" y="19399"/>
                    <a:pt x="11832" y="19434"/>
                    <a:pt x="11859" y="19496"/>
                  </a:cubicBezTo>
                  <a:cubicBezTo>
                    <a:pt x="11823" y="19558"/>
                    <a:pt x="12000" y="19735"/>
                    <a:pt x="11894" y="19761"/>
                  </a:cubicBezTo>
                  <a:cubicBezTo>
                    <a:pt x="11964" y="19805"/>
                    <a:pt x="11973" y="19664"/>
                    <a:pt x="12070" y="19743"/>
                  </a:cubicBezTo>
                  <a:cubicBezTo>
                    <a:pt x="12159" y="19823"/>
                    <a:pt x="12106" y="19849"/>
                    <a:pt x="12168" y="19920"/>
                  </a:cubicBezTo>
                  <a:cubicBezTo>
                    <a:pt x="12212" y="19911"/>
                    <a:pt x="12212" y="19893"/>
                    <a:pt x="12185" y="19858"/>
                  </a:cubicBezTo>
                  <a:cubicBezTo>
                    <a:pt x="12168" y="19832"/>
                    <a:pt x="12132" y="19796"/>
                    <a:pt x="12115" y="19761"/>
                  </a:cubicBezTo>
                  <a:cubicBezTo>
                    <a:pt x="12203" y="19779"/>
                    <a:pt x="12335" y="19929"/>
                    <a:pt x="12424" y="20008"/>
                  </a:cubicBezTo>
                  <a:cubicBezTo>
                    <a:pt x="12503" y="20079"/>
                    <a:pt x="12583" y="20150"/>
                    <a:pt x="12653" y="20211"/>
                  </a:cubicBezTo>
                  <a:cubicBezTo>
                    <a:pt x="12671" y="20229"/>
                    <a:pt x="12680" y="20255"/>
                    <a:pt x="12697" y="20273"/>
                  </a:cubicBezTo>
                  <a:cubicBezTo>
                    <a:pt x="12706" y="20300"/>
                    <a:pt x="12715" y="20317"/>
                    <a:pt x="12715" y="20317"/>
                  </a:cubicBezTo>
                  <a:cubicBezTo>
                    <a:pt x="12750" y="20344"/>
                    <a:pt x="12786" y="20308"/>
                    <a:pt x="12812" y="20317"/>
                  </a:cubicBezTo>
                  <a:cubicBezTo>
                    <a:pt x="12892" y="20353"/>
                    <a:pt x="12909" y="20450"/>
                    <a:pt x="13024" y="20414"/>
                  </a:cubicBezTo>
                  <a:cubicBezTo>
                    <a:pt x="13095" y="20441"/>
                    <a:pt x="13086" y="20467"/>
                    <a:pt x="13077" y="20503"/>
                  </a:cubicBezTo>
                  <a:cubicBezTo>
                    <a:pt x="13174" y="20556"/>
                    <a:pt x="13209" y="20503"/>
                    <a:pt x="13315" y="20556"/>
                  </a:cubicBezTo>
                  <a:cubicBezTo>
                    <a:pt x="13289" y="20600"/>
                    <a:pt x="13227" y="20582"/>
                    <a:pt x="13148" y="20538"/>
                  </a:cubicBezTo>
                  <a:cubicBezTo>
                    <a:pt x="13148" y="20591"/>
                    <a:pt x="13236" y="20644"/>
                    <a:pt x="13254" y="20697"/>
                  </a:cubicBezTo>
                  <a:cubicBezTo>
                    <a:pt x="13342" y="20732"/>
                    <a:pt x="13439" y="20759"/>
                    <a:pt x="13448" y="20670"/>
                  </a:cubicBezTo>
                  <a:cubicBezTo>
                    <a:pt x="13466" y="20697"/>
                    <a:pt x="13660" y="20829"/>
                    <a:pt x="13660" y="20723"/>
                  </a:cubicBezTo>
                  <a:cubicBezTo>
                    <a:pt x="13642" y="20644"/>
                    <a:pt x="13492" y="20697"/>
                    <a:pt x="13386" y="20618"/>
                  </a:cubicBezTo>
                  <a:cubicBezTo>
                    <a:pt x="13430" y="20591"/>
                    <a:pt x="13519" y="20626"/>
                    <a:pt x="13598" y="20644"/>
                  </a:cubicBezTo>
                  <a:cubicBezTo>
                    <a:pt x="13607" y="20556"/>
                    <a:pt x="13413" y="20512"/>
                    <a:pt x="13421" y="20432"/>
                  </a:cubicBezTo>
                  <a:cubicBezTo>
                    <a:pt x="13245" y="20388"/>
                    <a:pt x="13227" y="20344"/>
                    <a:pt x="13165" y="20247"/>
                  </a:cubicBezTo>
                  <a:cubicBezTo>
                    <a:pt x="13183" y="20229"/>
                    <a:pt x="13209" y="20264"/>
                    <a:pt x="13236" y="20300"/>
                  </a:cubicBezTo>
                  <a:cubicBezTo>
                    <a:pt x="13271" y="20335"/>
                    <a:pt x="13307" y="20361"/>
                    <a:pt x="13351" y="20308"/>
                  </a:cubicBezTo>
                  <a:cubicBezTo>
                    <a:pt x="13351" y="20273"/>
                    <a:pt x="13289" y="20255"/>
                    <a:pt x="13280" y="20273"/>
                  </a:cubicBezTo>
                  <a:cubicBezTo>
                    <a:pt x="13201" y="20167"/>
                    <a:pt x="13510" y="20194"/>
                    <a:pt x="13254" y="20088"/>
                  </a:cubicBezTo>
                  <a:cubicBezTo>
                    <a:pt x="13289" y="20035"/>
                    <a:pt x="13342" y="20079"/>
                    <a:pt x="13404" y="20123"/>
                  </a:cubicBezTo>
                  <a:cubicBezTo>
                    <a:pt x="13466" y="20167"/>
                    <a:pt x="13536" y="20211"/>
                    <a:pt x="13580" y="20150"/>
                  </a:cubicBezTo>
                  <a:cubicBezTo>
                    <a:pt x="13466" y="20070"/>
                    <a:pt x="13413" y="19982"/>
                    <a:pt x="13262" y="19911"/>
                  </a:cubicBezTo>
                  <a:cubicBezTo>
                    <a:pt x="13165" y="19885"/>
                    <a:pt x="13271" y="19991"/>
                    <a:pt x="13201" y="20026"/>
                  </a:cubicBezTo>
                  <a:cubicBezTo>
                    <a:pt x="13139" y="19964"/>
                    <a:pt x="13183" y="19893"/>
                    <a:pt x="13165" y="19823"/>
                  </a:cubicBezTo>
                  <a:cubicBezTo>
                    <a:pt x="13104" y="19796"/>
                    <a:pt x="13033" y="19796"/>
                    <a:pt x="13024" y="19726"/>
                  </a:cubicBezTo>
                  <a:cubicBezTo>
                    <a:pt x="13104" y="19699"/>
                    <a:pt x="13165" y="19735"/>
                    <a:pt x="13245" y="19788"/>
                  </a:cubicBezTo>
                  <a:cubicBezTo>
                    <a:pt x="13315" y="19840"/>
                    <a:pt x="13413" y="19902"/>
                    <a:pt x="13527" y="19920"/>
                  </a:cubicBezTo>
                  <a:cubicBezTo>
                    <a:pt x="13492" y="19955"/>
                    <a:pt x="13421" y="19893"/>
                    <a:pt x="13413" y="19991"/>
                  </a:cubicBezTo>
                  <a:cubicBezTo>
                    <a:pt x="13527" y="20070"/>
                    <a:pt x="13519" y="19911"/>
                    <a:pt x="13642" y="20008"/>
                  </a:cubicBezTo>
                  <a:cubicBezTo>
                    <a:pt x="13660" y="19982"/>
                    <a:pt x="13660" y="19955"/>
                    <a:pt x="13633" y="19938"/>
                  </a:cubicBezTo>
                  <a:cubicBezTo>
                    <a:pt x="13766" y="19938"/>
                    <a:pt x="13925" y="19964"/>
                    <a:pt x="13987" y="19858"/>
                  </a:cubicBezTo>
                  <a:cubicBezTo>
                    <a:pt x="14119" y="19876"/>
                    <a:pt x="14092" y="19938"/>
                    <a:pt x="14163" y="19973"/>
                  </a:cubicBezTo>
                  <a:cubicBezTo>
                    <a:pt x="14322" y="20052"/>
                    <a:pt x="14410" y="20026"/>
                    <a:pt x="14578" y="20088"/>
                  </a:cubicBezTo>
                  <a:cubicBezTo>
                    <a:pt x="14569" y="20141"/>
                    <a:pt x="14516" y="20158"/>
                    <a:pt x="14428" y="20123"/>
                  </a:cubicBezTo>
                  <a:cubicBezTo>
                    <a:pt x="14507" y="20282"/>
                    <a:pt x="14869" y="20255"/>
                    <a:pt x="14834" y="20423"/>
                  </a:cubicBezTo>
                  <a:cubicBezTo>
                    <a:pt x="15020" y="20450"/>
                    <a:pt x="14878" y="20282"/>
                    <a:pt x="14808" y="20220"/>
                  </a:cubicBezTo>
                  <a:cubicBezTo>
                    <a:pt x="14825" y="20167"/>
                    <a:pt x="14967" y="20264"/>
                    <a:pt x="15028" y="20264"/>
                  </a:cubicBezTo>
                  <a:cubicBezTo>
                    <a:pt x="14878" y="20300"/>
                    <a:pt x="15055" y="20397"/>
                    <a:pt x="15055" y="20467"/>
                  </a:cubicBezTo>
                  <a:cubicBezTo>
                    <a:pt x="15276" y="20503"/>
                    <a:pt x="15399" y="20414"/>
                    <a:pt x="15691" y="20520"/>
                  </a:cubicBezTo>
                  <a:cubicBezTo>
                    <a:pt x="15814" y="20538"/>
                    <a:pt x="15752" y="20600"/>
                    <a:pt x="15788" y="20635"/>
                  </a:cubicBezTo>
                  <a:cubicBezTo>
                    <a:pt x="15832" y="20644"/>
                    <a:pt x="15841" y="20626"/>
                    <a:pt x="15885" y="20644"/>
                  </a:cubicBezTo>
                  <a:cubicBezTo>
                    <a:pt x="15982" y="20644"/>
                    <a:pt x="15788" y="20538"/>
                    <a:pt x="15964" y="20556"/>
                  </a:cubicBezTo>
                  <a:cubicBezTo>
                    <a:pt x="16053" y="20573"/>
                    <a:pt x="16026" y="20618"/>
                    <a:pt x="16017" y="20662"/>
                  </a:cubicBezTo>
                  <a:cubicBezTo>
                    <a:pt x="16159" y="20670"/>
                    <a:pt x="16273" y="20653"/>
                    <a:pt x="16468" y="20723"/>
                  </a:cubicBezTo>
                  <a:cubicBezTo>
                    <a:pt x="16574" y="20776"/>
                    <a:pt x="16556" y="20847"/>
                    <a:pt x="16741" y="20874"/>
                  </a:cubicBezTo>
                  <a:cubicBezTo>
                    <a:pt x="16750" y="20847"/>
                    <a:pt x="16671" y="20829"/>
                    <a:pt x="16627" y="20812"/>
                  </a:cubicBezTo>
                  <a:cubicBezTo>
                    <a:pt x="16777" y="20776"/>
                    <a:pt x="17209" y="21015"/>
                    <a:pt x="17483" y="21041"/>
                  </a:cubicBezTo>
                  <a:cubicBezTo>
                    <a:pt x="17563" y="21094"/>
                    <a:pt x="17474" y="21183"/>
                    <a:pt x="17607" y="21227"/>
                  </a:cubicBezTo>
                  <a:cubicBezTo>
                    <a:pt x="17669" y="21236"/>
                    <a:pt x="17598" y="21191"/>
                    <a:pt x="17633" y="21147"/>
                  </a:cubicBezTo>
                  <a:cubicBezTo>
                    <a:pt x="17872" y="21236"/>
                    <a:pt x="18119" y="21324"/>
                    <a:pt x="18313" y="21350"/>
                  </a:cubicBezTo>
                  <a:cubicBezTo>
                    <a:pt x="18295" y="21430"/>
                    <a:pt x="18322" y="21492"/>
                    <a:pt x="18490" y="21527"/>
                  </a:cubicBezTo>
                  <a:cubicBezTo>
                    <a:pt x="18472" y="21492"/>
                    <a:pt x="18401" y="21465"/>
                    <a:pt x="18428" y="21421"/>
                  </a:cubicBezTo>
                  <a:cubicBezTo>
                    <a:pt x="18525" y="21421"/>
                    <a:pt x="18481" y="21492"/>
                    <a:pt x="18499" y="21500"/>
                  </a:cubicBezTo>
                  <a:cubicBezTo>
                    <a:pt x="18578" y="21545"/>
                    <a:pt x="18710" y="21492"/>
                    <a:pt x="18790" y="21598"/>
                  </a:cubicBezTo>
                  <a:cubicBezTo>
                    <a:pt x="18622" y="21642"/>
                    <a:pt x="18507" y="21527"/>
                    <a:pt x="18269" y="21483"/>
                  </a:cubicBezTo>
                  <a:cubicBezTo>
                    <a:pt x="18163" y="21456"/>
                    <a:pt x="18163" y="21536"/>
                    <a:pt x="18031" y="21483"/>
                  </a:cubicBezTo>
                  <a:cubicBezTo>
                    <a:pt x="18198" y="21430"/>
                    <a:pt x="17730" y="21359"/>
                    <a:pt x="17677" y="21280"/>
                  </a:cubicBezTo>
                  <a:cubicBezTo>
                    <a:pt x="17624" y="21289"/>
                    <a:pt x="17580" y="21297"/>
                    <a:pt x="17527" y="21315"/>
                  </a:cubicBezTo>
                  <a:cubicBezTo>
                    <a:pt x="17430" y="21253"/>
                    <a:pt x="17457" y="21174"/>
                    <a:pt x="17412" y="21103"/>
                  </a:cubicBezTo>
                  <a:cubicBezTo>
                    <a:pt x="17262" y="21130"/>
                    <a:pt x="17289" y="20997"/>
                    <a:pt x="17086" y="20962"/>
                  </a:cubicBezTo>
                  <a:cubicBezTo>
                    <a:pt x="16980" y="21094"/>
                    <a:pt x="17307" y="21156"/>
                    <a:pt x="17130" y="21236"/>
                  </a:cubicBezTo>
                  <a:cubicBezTo>
                    <a:pt x="17042" y="21156"/>
                    <a:pt x="16953" y="21068"/>
                    <a:pt x="16997" y="20962"/>
                  </a:cubicBezTo>
                  <a:cubicBezTo>
                    <a:pt x="16821" y="20882"/>
                    <a:pt x="16777" y="20962"/>
                    <a:pt x="16874" y="21033"/>
                  </a:cubicBezTo>
                  <a:cubicBezTo>
                    <a:pt x="16830" y="21068"/>
                    <a:pt x="16768" y="21015"/>
                    <a:pt x="16803" y="20980"/>
                  </a:cubicBezTo>
                  <a:cubicBezTo>
                    <a:pt x="16644" y="20944"/>
                    <a:pt x="16609" y="20882"/>
                    <a:pt x="16521" y="20829"/>
                  </a:cubicBezTo>
                  <a:cubicBezTo>
                    <a:pt x="16441" y="20794"/>
                    <a:pt x="16424" y="20927"/>
                    <a:pt x="16538" y="20918"/>
                  </a:cubicBezTo>
                  <a:cubicBezTo>
                    <a:pt x="16450" y="20980"/>
                    <a:pt x="16371" y="20812"/>
                    <a:pt x="16273" y="20856"/>
                  </a:cubicBezTo>
                  <a:cubicBezTo>
                    <a:pt x="16247" y="20900"/>
                    <a:pt x="16300" y="20918"/>
                    <a:pt x="16291" y="20953"/>
                  </a:cubicBezTo>
                  <a:cubicBezTo>
                    <a:pt x="16371" y="20935"/>
                    <a:pt x="16556" y="21050"/>
                    <a:pt x="16574" y="20962"/>
                  </a:cubicBezTo>
                  <a:cubicBezTo>
                    <a:pt x="16750" y="20988"/>
                    <a:pt x="16671" y="21077"/>
                    <a:pt x="16847" y="21112"/>
                  </a:cubicBezTo>
                  <a:cubicBezTo>
                    <a:pt x="16847" y="21174"/>
                    <a:pt x="16759" y="21121"/>
                    <a:pt x="16733" y="21156"/>
                  </a:cubicBezTo>
                  <a:cubicBezTo>
                    <a:pt x="16733" y="21218"/>
                    <a:pt x="16821" y="21156"/>
                    <a:pt x="16830" y="21156"/>
                  </a:cubicBezTo>
                  <a:cubicBezTo>
                    <a:pt x="16883" y="21174"/>
                    <a:pt x="16874" y="21236"/>
                    <a:pt x="16936" y="21253"/>
                  </a:cubicBezTo>
                  <a:cubicBezTo>
                    <a:pt x="17006" y="21271"/>
                    <a:pt x="17068" y="21236"/>
                    <a:pt x="17165" y="21271"/>
                  </a:cubicBezTo>
                  <a:cubicBezTo>
                    <a:pt x="17227" y="21280"/>
                    <a:pt x="17218" y="21218"/>
                    <a:pt x="17245" y="21183"/>
                  </a:cubicBezTo>
                  <a:cubicBezTo>
                    <a:pt x="17412" y="21236"/>
                    <a:pt x="17412" y="21324"/>
                    <a:pt x="17501" y="21386"/>
                  </a:cubicBezTo>
                  <a:cubicBezTo>
                    <a:pt x="17624" y="21439"/>
                    <a:pt x="17642" y="21368"/>
                    <a:pt x="17704" y="21342"/>
                  </a:cubicBezTo>
                  <a:cubicBezTo>
                    <a:pt x="17792" y="21412"/>
                    <a:pt x="17801" y="21492"/>
                    <a:pt x="17863" y="21562"/>
                  </a:cubicBezTo>
                  <a:cubicBezTo>
                    <a:pt x="17978" y="21492"/>
                    <a:pt x="18234" y="21580"/>
                    <a:pt x="18454" y="21624"/>
                  </a:cubicBezTo>
                  <a:cubicBezTo>
                    <a:pt x="18384" y="21704"/>
                    <a:pt x="18604" y="21712"/>
                    <a:pt x="18684" y="21757"/>
                  </a:cubicBezTo>
                  <a:cubicBezTo>
                    <a:pt x="18816" y="21792"/>
                    <a:pt x="18816" y="21651"/>
                    <a:pt x="19019" y="21757"/>
                  </a:cubicBezTo>
                  <a:cubicBezTo>
                    <a:pt x="18975" y="21774"/>
                    <a:pt x="18922" y="21774"/>
                    <a:pt x="18869" y="21765"/>
                  </a:cubicBezTo>
                  <a:cubicBezTo>
                    <a:pt x="18861" y="21827"/>
                    <a:pt x="19055" y="21845"/>
                    <a:pt x="19081" y="21836"/>
                  </a:cubicBezTo>
                  <a:cubicBezTo>
                    <a:pt x="19055" y="21801"/>
                    <a:pt x="19055" y="21765"/>
                    <a:pt x="19028" y="21739"/>
                  </a:cubicBezTo>
                  <a:cubicBezTo>
                    <a:pt x="18931" y="21624"/>
                    <a:pt x="18834" y="21642"/>
                    <a:pt x="18931" y="21589"/>
                  </a:cubicBezTo>
                  <a:lnTo>
                    <a:pt x="18560" y="21465"/>
                  </a:lnTo>
                  <a:cubicBezTo>
                    <a:pt x="18666" y="21403"/>
                    <a:pt x="18825" y="21545"/>
                    <a:pt x="19028" y="21598"/>
                  </a:cubicBezTo>
                  <a:cubicBezTo>
                    <a:pt x="19178" y="21633"/>
                    <a:pt x="19443" y="21712"/>
                    <a:pt x="19699" y="21827"/>
                  </a:cubicBezTo>
                  <a:cubicBezTo>
                    <a:pt x="19646" y="21889"/>
                    <a:pt x="19708" y="21924"/>
                    <a:pt x="19691" y="21986"/>
                  </a:cubicBezTo>
                  <a:cubicBezTo>
                    <a:pt x="19744" y="22013"/>
                    <a:pt x="19788" y="22030"/>
                    <a:pt x="19832" y="22048"/>
                  </a:cubicBezTo>
                  <a:cubicBezTo>
                    <a:pt x="19858" y="22057"/>
                    <a:pt x="19885" y="22066"/>
                    <a:pt x="19902" y="22074"/>
                  </a:cubicBezTo>
                  <a:cubicBezTo>
                    <a:pt x="19938" y="22083"/>
                    <a:pt x="19964" y="22092"/>
                    <a:pt x="19991" y="22101"/>
                  </a:cubicBezTo>
                  <a:cubicBezTo>
                    <a:pt x="20106" y="22136"/>
                    <a:pt x="20203" y="22172"/>
                    <a:pt x="20335" y="22233"/>
                  </a:cubicBezTo>
                  <a:cubicBezTo>
                    <a:pt x="20273" y="22277"/>
                    <a:pt x="20176" y="22277"/>
                    <a:pt x="20044" y="22242"/>
                  </a:cubicBezTo>
                  <a:cubicBezTo>
                    <a:pt x="20176" y="22375"/>
                    <a:pt x="20344" y="22251"/>
                    <a:pt x="20512" y="22295"/>
                  </a:cubicBezTo>
                  <a:cubicBezTo>
                    <a:pt x="20732" y="22366"/>
                    <a:pt x="20600" y="22428"/>
                    <a:pt x="20803" y="22507"/>
                  </a:cubicBezTo>
                  <a:cubicBezTo>
                    <a:pt x="20909" y="22551"/>
                    <a:pt x="20874" y="22401"/>
                    <a:pt x="20688" y="22366"/>
                  </a:cubicBezTo>
                  <a:cubicBezTo>
                    <a:pt x="20883" y="22304"/>
                    <a:pt x="20865" y="22489"/>
                    <a:pt x="20989" y="22569"/>
                  </a:cubicBezTo>
                  <a:cubicBezTo>
                    <a:pt x="21218" y="22675"/>
                    <a:pt x="21112" y="22542"/>
                    <a:pt x="21253" y="22551"/>
                  </a:cubicBezTo>
                  <a:cubicBezTo>
                    <a:pt x="21439" y="22710"/>
                    <a:pt x="21112" y="22587"/>
                    <a:pt x="21298" y="22763"/>
                  </a:cubicBezTo>
                  <a:cubicBezTo>
                    <a:pt x="21306" y="22754"/>
                    <a:pt x="21324" y="22763"/>
                    <a:pt x="21342" y="22763"/>
                  </a:cubicBezTo>
                  <a:cubicBezTo>
                    <a:pt x="21421" y="22798"/>
                    <a:pt x="21536" y="22957"/>
                    <a:pt x="21571" y="22860"/>
                  </a:cubicBezTo>
                  <a:cubicBezTo>
                    <a:pt x="21660" y="23037"/>
                    <a:pt x="21863" y="23311"/>
                    <a:pt x="21730" y="23213"/>
                  </a:cubicBezTo>
                  <a:cubicBezTo>
                    <a:pt x="21774" y="23284"/>
                    <a:pt x="21810" y="23399"/>
                    <a:pt x="21845" y="23505"/>
                  </a:cubicBezTo>
                  <a:cubicBezTo>
                    <a:pt x="21872" y="23620"/>
                    <a:pt x="21907" y="23708"/>
                    <a:pt x="21942" y="23734"/>
                  </a:cubicBezTo>
                  <a:cubicBezTo>
                    <a:pt x="21951" y="23849"/>
                    <a:pt x="21898" y="23761"/>
                    <a:pt x="21863" y="23761"/>
                  </a:cubicBezTo>
                  <a:cubicBezTo>
                    <a:pt x="21889" y="23973"/>
                    <a:pt x="21969" y="23823"/>
                    <a:pt x="22004" y="23911"/>
                  </a:cubicBezTo>
                  <a:cubicBezTo>
                    <a:pt x="21933" y="24052"/>
                    <a:pt x="22083" y="24070"/>
                    <a:pt x="22101" y="24432"/>
                  </a:cubicBezTo>
                  <a:cubicBezTo>
                    <a:pt x="22039" y="24405"/>
                    <a:pt x="21995" y="24308"/>
                    <a:pt x="21942" y="24264"/>
                  </a:cubicBezTo>
                  <a:cubicBezTo>
                    <a:pt x="21907" y="24088"/>
                    <a:pt x="21880" y="23929"/>
                    <a:pt x="21845" y="23779"/>
                  </a:cubicBezTo>
                  <a:cubicBezTo>
                    <a:pt x="21810" y="23637"/>
                    <a:pt x="21766" y="23505"/>
                    <a:pt x="21713" y="23390"/>
                  </a:cubicBezTo>
                  <a:cubicBezTo>
                    <a:pt x="21607" y="23160"/>
                    <a:pt x="21465" y="22975"/>
                    <a:pt x="21280" y="22825"/>
                  </a:cubicBezTo>
                  <a:cubicBezTo>
                    <a:pt x="21050" y="22631"/>
                    <a:pt x="20759" y="22525"/>
                    <a:pt x="20379" y="22392"/>
                  </a:cubicBezTo>
                  <a:cubicBezTo>
                    <a:pt x="20300" y="22375"/>
                    <a:pt x="20353" y="22428"/>
                    <a:pt x="20415" y="22463"/>
                  </a:cubicBezTo>
                  <a:cubicBezTo>
                    <a:pt x="20203" y="22401"/>
                    <a:pt x="19973" y="22375"/>
                    <a:pt x="19823" y="22313"/>
                  </a:cubicBezTo>
                  <a:cubicBezTo>
                    <a:pt x="19805" y="22313"/>
                    <a:pt x="19797" y="22304"/>
                    <a:pt x="19788" y="22295"/>
                  </a:cubicBezTo>
                  <a:cubicBezTo>
                    <a:pt x="19779" y="22286"/>
                    <a:pt x="19770" y="22277"/>
                    <a:pt x="19761" y="22269"/>
                  </a:cubicBezTo>
                  <a:cubicBezTo>
                    <a:pt x="19744" y="22251"/>
                    <a:pt x="19726" y="22225"/>
                    <a:pt x="19699" y="22216"/>
                  </a:cubicBezTo>
                  <a:cubicBezTo>
                    <a:pt x="19673" y="22207"/>
                    <a:pt x="19593" y="22207"/>
                    <a:pt x="19611" y="22216"/>
                  </a:cubicBezTo>
                  <a:cubicBezTo>
                    <a:pt x="19549" y="22180"/>
                    <a:pt x="19691" y="22163"/>
                    <a:pt x="19461" y="22110"/>
                  </a:cubicBezTo>
                  <a:cubicBezTo>
                    <a:pt x="19523" y="22039"/>
                    <a:pt x="19602" y="22057"/>
                    <a:pt x="19682" y="22092"/>
                  </a:cubicBezTo>
                  <a:cubicBezTo>
                    <a:pt x="19761" y="22127"/>
                    <a:pt x="19823" y="22172"/>
                    <a:pt x="19938" y="22189"/>
                  </a:cubicBezTo>
                  <a:cubicBezTo>
                    <a:pt x="19911" y="22163"/>
                    <a:pt x="19876" y="22145"/>
                    <a:pt x="19849" y="22119"/>
                  </a:cubicBezTo>
                  <a:cubicBezTo>
                    <a:pt x="19823" y="22101"/>
                    <a:pt x="19805" y="22083"/>
                    <a:pt x="19779" y="22066"/>
                  </a:cubicBezTo>
                  <a:cubicBezTo>
                    <a:pt x="19726" y="22030"/>
                    <a:pt x="19673" y="21995"/>
                    <a:pt x="19611" y="21960"/>
                  </a:cubicBezTo>
                  <a:cubicBezTo>
                    <a:pt x="19496" y="21889"/>
                    <a:pt x="19355" y="21827"/>
                    <a:pt x="19205" y="21765"/>
                  </a:cubicBezTo>
                  <a:cubicBezTo>
                    <a:pt x="19231" y="21757"/>
                    <a:pt x="19267" y="21748"/>
                    <a:pt x="19276" y="21712"/>
                  </a:cubicBezTo>
                  <a:cubicBezTo>
                    <a:pt x="19099" y="21677"/>
                    <a:pt x="19134" y="21801"/>
                    <a:pt x="19161" y="21898"/>
                  </a:cubicBezTo>
                  <a:cubicBezTo>
                    <a:pt x="19337" y="21986"/>
                    <a:pt x="19329" y="21854"/>
                    <a:pt x="19479" y="21915"/>
                  </a:cubicBezTo>
                  <a:cubicBezTo>
                    <a:pt x="19417" y="22021"/>
                    <a:pt x="19214" y="22083"/>
                    <a:pt x="19479" y="22198"/>
                  </a:cubicBezTo>
                  <a:cubicBezTo>
                    <a:pt x="19134" y="22092"/>
                    <a:pt x="18622" y="22039"/>
                    <a:pt x="18251" y="21810"/>
                  </a:cubicBezTo>
                  <a:cubicBezTo>
                    <a:pt x="18092" y="21836"/>
                    <a:pt x="17801" y="21712"/>
                    <a:pt x="17563" y="21633"/>
                  </a:cubicBezTo>
                  <a:cubicBezTo>
                    <a:pt x="17474" y="21615"/>
                    <a:pt x="17492" y="21712"/>
                    <a:pt x="17359" y="21651"/>
                  </a:cubicBezTo>
                  <a:cubicBezTo>
                    <a:pt x="17289" y="21553"/>
                    <a:pt x="17307" y="21500"/>
                    <a:pt x="17298" y="21430"/>
                  </a:cubicBezTo>
                  <a:cubicBezTo>
                    <a:pt x="17095" y="21386"/>
                    <a:pt x="17139" y="21386"/>
                    <a:pt x="16874" y="21315"/>
                  </a:cubicBezTo>
                  <a:cubicBezTo>
                    <a:pt x="16839" y="21359"/>
                    <a:pt x="16874" y="21395"/>
                    <a:pt x="16874" y="21430"/>
                  </a:cubicBezTo>
                  <a:cubicBezTo>
                    <a:pt x="16962" y="21395"/>
                    <a:pt x="17130" y="21465"/>
                    <a:pt x="17209" y="21430"/>
                  </a:cubicBezTo>
                  <a:cubicBezTo>
                    <a:pt x="17404" y="21677"/>
                    <a:pt x="16962" y="21589"/>
                    <a:pt x="16768" y="21474"/>
                  </a:cubicBezTo>
                  <a:cubicBezTo>
                    <a:pt x="16768" y="21474"/>
                    <a:pt x="16830" y="21439"/>
                    <a:pt x="16830" y="21439"/>
                  </a:cubicBezTo>
                  <a:cubicBezTo>
                    <a:pt x="16803" y="21430"/>
                    <a:pt x="16574" y="21359"/>
                    <a:pt x="16600" y="21421"/>
                  </a:cubicBezTo>
                  <a:cubicBezTo>
                    <a:pt x="16362" y="21324"/>
                    <a:pt x="15832" y="21174"/>
                    <a:pt x="15452" y="21085"/>
                  </a:cubicBezTo>
                  <a:cubicBezTo>
                    <a:pt x="15179" y="21024"/>
                    <a:pt x="14922" y="20882"/>
                    <a:pt x="14693" y="20829"/>
                  </a:cubicBezTo>
                  <a:cubicBezTo>
                    <a:pt x="14578" y="20803"/>
                    <a:pt x="14428" y="20812"/>
                    <a:pt x="14287" y="20776"/>
                  </a:cubicBezTo>
                  <a:cubicBezTo>
                    <a:pt x="14119" y="20732"/>
                    <a:pt x="13960" y="20670"/>
                    <a:pt x="13845" y="20706"/>
                  </a:cubicBezTo>
                  <a:cubicBezTo>
                    <a:pt x="13836" y="20803"/>
                    <a:pt x="14066" y="20847"/>
                    <a:pt x="14039" y="20944"/>
                  </a:cubicBezTo>
                  <a:cubicBezTo>
                    <a:pt x="14243" y="20953"/>
                    <a:pt x="14543" y="21077"/>
                    <a:pt x="14560" y="21200"/>
                  </a:cubicBezTo>
                  <a:cubicBezTo>
                    <a:pt x="14631" y="21121"/>
                    <a:pt x="14781" y="21130"/>
                    <a:pt x="14949" y="21165"/>
                  </a:cubicBezTo>
                  <a:cubicBezTo>
                    <a:pt x="15011" y="21112"/>
                    <a:pt x="14914" y="21085"/>
                    <a:pt x="14949" y="21024"/>
                  </a:cubicBezTo>
                  <a:cubicBezTo>
                    <a:pt x="15214" y="21085"/>
                    <a:pt x="15037" y="21209"/>
                    <a:pt x="14958" y="21253"/>
                  </a:cubicBezTo>
                  <a:cubicBezTo>
                    <a:pt x="14993" y="21289"/>
                    <a:pt x="15179" y="21324"/>
                    <a:pt x="15284" y="21395"/>
                  </a:cubicBezTo>
                  <a:cubicBezTo>
                    <a:pt x="15373" y="21421"/>
                    <a:pt x="15258" y="21280"/>
                    <a:pt x="15373" y="21280"/>
                  </a:cubicBezTo>
                  <a:cubicBezTo>
                    <a:pt x="15373" y="21227"/>
                    <a:pt x="15143" y="21297"/>
                    <a:pt x="15081" y="21183"/>
                  </a:cubicBezTo>
                  <a:cubicBezTo>
                    <a:pt x="15134" y="21165"/>
                    <a:pt x="15214" y="21174"/>
                    <a:pt x="15240" y="21130"/>
                  </a:cubicBezTo>
                  <a:cubicBezTo>
                    <a:pt x="15541" y="21262"/>
                    <a:pt x="15911" y="21342"/>
                    <a:pt x="16379" y="21509"/>
                  </a:cubicBezTo>
                  <a:cubicBezTo>
                    <a:pt x="16494" y="21606"/>
                    <a:pt x="16123" y="21412"/>
                    <a:pt x="16141" y="21518"/>
                  </a:cubicBezTo>
                  <a:cubicBezTo>
                    <a:pt x="16123" y="21580"/>
                    <a:pt x="16265" y="21615"/>
                    <a:pt x="16371" y="21651"/>
                  </a:cubicBezTo>
                  <a:cubicBezTo>
                    <a:pt x="16485" y="21695"/>
                    <a:pt x="16441" y="21562"/>
                    <a:pt x="16574" y="21633"/>
                  </a:cubicBezTo>
                  <a:cubicBezTo>
                    <a:pt x="16441" y="21668"/>
                    <a:pt x="16591" y="21748"/>
                    <a:pt x="16671" y="21748"/>
                  </a:cubicBezTo>
                  <a:cubicBezTo>
                    <a:pt x="16777" y="21757"/>
                    <a:pt x="16706" y="21633"/>
                    <a:pt x="16759" y="21748"/>
                  </a:cubicBezTo>
                  <a:cubicBezTo>
                    <a:pt x="16803" y="21845"/>
                    <a:pt x="16918" y="21915"/>
                    <a:pt x="17042" y="21898"/>
                  </a:cubicBezTo>
                  <a:cubicBezTo>
                    <a:pt x="17015" y="21836"/>
                    <a:pt x="16865" y="21801"/>
                    <a:pt x="16918" y="21721"/>
                  </a:cubicBezTo>
                  <a:cubicBezTo>
                    <a:pt x="17050" y="21757"/>
                    <a:pt x="16997" y="21827"/>
                    <a:pt x="17095" y="21862"/>
                  </a:cubicBezTo>
                  <a:cubicBezTo>
                    <a:pt x="17130" y="21871"/>
                    <a:pt x="17148" y="21854"/>
                    <a:pt x="17192" y="21871"/>
                  </a:cubicBezTo>
                  <a:cubicBezTo>
                    <a:pt x="17245" y="21810"/>
                    <a:pt x="17121" y="21792"/>
                    <a:pt x="17095" y="21748"/>
                  </a:cubicBezTo>
                  <a:cubicBezTo>
                    <a:pt x="17068" y="21686"/>
                    <a:pt x="17227" y="21765"/>
                    <a:pt x="17227" y="21765"/>
                  </a:cubicBezTo>
                  <a:cubicBezTo>
                    <a:pt x="17333" y="21783"/>
                    <a:pt x="17342" y="21757"/>
                    <a:pt x="17412" y="21774"/>
                  </a:cubicBezTo>
                  <a:cubicBezTo>
                    <a:pt x="17607" y="21827"/>
                    <a:pt x="17845" y="21933"/>
                    <a:pt x="18084" y="22004"/>
                  </a:cubicBezTo>
                  <a:cubicBezTo>
                    <a:pt x="17960" y="22039"/>
                    <a:pt x="17916" y="21968"/>
                    <a:pt x="17739" y="21915"/>
                  </a:cubicBezTo>
                  <a:cubicBezTo>
                    <a:pt x="17722" y="21977"/>
                    <a:pt x="17863" y="22013"/>
                    <a:pt x="17978" y="22048"/>
                  </a:cubicBezTo>
                  <a:cubicBezTo>
                    <a:pt x="17951" y="22127"/>
                    <a:pt x="18039" y="22180"/>
                    <a:pt x="18101" y="22233"/>
                  </a:cubicBezTo>
                  <a:cubicBezTo>
                    <a:pt x="18251" y="22233"/>
                    <a:pt x="18013" y="22127"/>
                    <a:pt x="18110" y="22066"/>
                  </a:cubicBezTo>
                  <a:cubicBezTo>
                    <a:pt x="18357" y="22136"/>
                    <a:pt x="18225" y="22277"/>
                    <a:pt x="18331" y="22366"/>
                  </a:cubicBezTo>
                  <a:cubicBezTo>
                    <a:pt x="18490" y="22419"/>
                    <a:pt x="18587" y="22481"/>
                    <a:pt x="18693" y="22542"/>
                  </a:cubicBezTo>
                  <a:cubicBezTo>
                    <a:pt x="18772" y="22569"/>
                    <a:pt x="18746" y="22472"/>
                    <a:pt x="18808" y="22472"/>
                  </a:cubicBezTo>
                  <a:cubicBezTo>
                    <a:pt x="19037" y="22525"/>
                    <a:pt x="18949" y="22648"/>
                    <a:pt x="19205" y="22692"/>
                  </a:cubicBezTo>
                  <a:cubicBezTo>
                    <a:pt x="19143" y="22798"/>
                    <a:pt x="19329" y="22851"/>
                    <a:pt x="19249" y="22957"/>
                  </a:cubicBezTo>
                  <a:cubicBezTo>
                    <a:pt x="19134" y="22843"/>
                    <a:pt x="18940" y="22887"/>
                    <a:pt x="18843" y="22904"/>
                  </a:cubicBezTo>
                  <a:cubicBezTo>
                    <a:pt x="18843" y="22949"/>
                    <a:pt x="18940" y="22966"/>
                    <a:pt x="19002" y="22984"/>
                  </a:cubicBezTo>
                  <a:cubicBezTo>
                    <a:pt x="18967" y="23002"/>
                    <a:pt x="18940" y="23028"/>
                    <a:pt x="18922" y="23072"/>
                  </a:cubicBezTo>
                  <a:cubicBezTo>
                    <a:pt x="18834" y="23046"/>
                    <a:pt x="18799" y="23010"/>
                    <a:pt x="18825" y="22957"/>
                  </a:cubicBezTo>
                  <a:cubicBezTo>
                    <a:pt x="18772" y="22922"/>
                    <a:pt x="18693" y="23019"/>
                    <a:pt x="18693" y="22940"/>
                  </a:cubicBezTo>
                  <a:cubicBezTo>
                    <a:pt x="18649" y="22878"/>
                    <a:pt x="18675" y="22869"/>
                    <a:pt x="18790" y="22913"/>
                  </a:cubicBezTo>
                  <a:cubicBezTo>
                    <a:pt x="18728" y="22843"/>
                    <a:pt x="18799" y="22772"/>
                    <a:pt x="18887" y="22781"/>
                  </a:cubicBezTo>
                  <a:cubicBezTo>
                    <a:pt x="18861" y="22684"/>
                    <a:pt x="18728" y="22772"/>
                    <a:pt x="18631" y="22719"/>
                  </a:cubicBezTo>
                  <a:cubicBezTo>
                    <a:pt x="18640" y="22657"/>
                    <a:pt x="18596" y="22604"/>
                    <a:pt x="18649" y="22534"/>
                  </a:cubicBezTo>
                  <a:cubicBezTo>
                    <a:pt x="18525" y="22489"/>
                    <a:pt x="18560" y="22640"/>
                    <a:pt x="18437" y="22595"/>
                  </a:cubicBezTo>
                  <a:cubicBezTo>
                    <a:pt x="18401" y="22657"/>
                    <a:pt x="18596" y="22675"/>
                    <a:pt x="18525" y="22737"/>
                  </a:cubicBezTo>
                  <a:cubicBezTo>
                    <a:pt x="18472" y="22710"/>
                    <a:pt x="18295" y="22692"/>
                    <a:pt x="18322" y="22648"/>
                  </a:cubicBezTo>
                  <a:cubicBezTo>
                    <a:pt x="18242" y="22657"/>
                    <a:pt x="18189" y="22701"/>
                    <a:pt x="18048" y="22631"/>
                  </a:cubicBezTo>
                  <a:cubicBezTo>
                    <a:pt x="18145" y="22578"/>
                    <a:pt x="18154" y="22498"/>
                    <a:pt x="17925" y="22454"/>
                  </a:cubicBezTo>
                  <a:cubicBezTo>
                    <a:pt x="17836" y="22357"/>
                    <a:pt x="18057" y="22428"/>
                    <a:pt x="17969" y="22330"/>
                  </a:cubicBezTo>
                  <a:cubicBezTo>
                    <a:pt x="17907" y="22339"/>
                    <a:pt x="17872" y="22375"/>
                    <a:pt x="17739" y="22304"/>
                  </a:cubicBezTo>
                  <a:cubicBezTo>
                    <a:pt x="17774" y="22269"/>
                    <a:pt x="17722" y="22251"/>
                    <a:pt x="17677" y="22225"/>
                  </a:cubicBezTo>
                  <a:cubicBezTo>
                    <a:pt x="17722" y="22180"/>
                    <a:pt x="17810" y="22110"/>
                    <a:pt x="17748" y="22030"/>
                  </a:cubicBezTo>
                  <a:cubicBezTo>
                    <a:pt x="17660" y="22021"/>
                    <a:pt x="17660" y="22110"/>
                    <a:pt x="17510" y="22030"/>
                  </a:cubicBezTo>
                  <a:cubicBezTo>
                    <a:pt x="17492" y="21915"/>
                    <a:pt x="17669" y="22030"/>
                    <a:pt x="17651" y="21907"/>
                  </a:cubicBezTo>
                  <a:cubicBezTo>
                    <a:pt x="17492" y="21818"/>
                    <a:pt x="17518" y="21942"/>
                    <a:pt x="17448" y="21951"/>
                  </a:cubicBezTo>
                  <a:cubicBezTo>
                    <a:pt x="17368" y="21915"/>
                    <a:pt x="17483" y="21836"/>
                    <a:pt x="17307" y="21818"/>
                  </a:cubicBezTo>
                  <a:cubicBezTo>
                    <a:pt x="17271" y="21836"/>
                    <a:pt x="17254" y="21907"/>
                    <a:pt x="17130" y="21907"/>
                  </a:cubicBezTo>
                  <a:cubicBezTo>
                    <a:pt x="17148" y="21977"/>
                    <a:pt x="17262" y="21871"/>
                    <a:pt x="17395" y="21960"/>
                  </a:cubicBezTo>
                  <a:cubicBezTo>
                    <a:pt x="17307" y="22004"/>
                    <a:pt x="17465" y="22039"/>
                    <a:pt x="17492" y="22083"/>
                  </a:cubicBezTo>
                  <a:cubicBezTo>
                    <a:pt x="17501" y="22101"/>
                    <a:pt x="17465" y="22136"/>
                    <a:pt x="17465" y="22154"/>
                  </a:cubicBezTo>
                  <a:cubicBezTo>
                    <a:pt x="17465" y="22189"/>
                    <a:pt x="17563" y="22216"/>
                    <a:pt x="17518" y="22260"/>
                  </a:cubicBezTo>
                  <a:cubicBezTo>
                    <a:pt x="17465" y="22260"/>
                    <a:pt x="17395" y="22251"/>
                    <a:pt x="17307" y="22216"/>
                  </a:cubicBezTo>
                  <a:cubicBezTo>
                    <a:pt x="17333" y="22189"/>
                    <a:pt x="17395" y="22198"/>
                    <a:pt x="17412" y="22172"/>
                  </a:cubicBezTo>
                  <a:cubicBezTo>
                    <a:pt x="17315" y="22127"/>
                    <a:pt x="17236" y="22119"/>
                    <a:pt x="17183" y="22145"/>
                  </a:cubicBezTo>
                  <a:cubicBezTo>
                    <a:pt x="17165" y="22269"/>
                    <a:pt x="17368" y="22313"/>
                    <a:pt x="17536" y="22348"/>
                  </a:cubicBezTo>
                  <a:cubicBezTo>
                    <a:pt x="17554" y="22436"/>
                    <a:pt x="17430" y="22366"/>
                    <a:pt x="17351" y="22339"/>
                  </a:cubicBezTo>
                  <a:cubicBezTo>
                    <a:pt x="17404" y="22436"/>
                    <a:pt x="17430" y="22498"/>
                    <a:pt x="17289" y="22516"/>
                  </a:cubicBezTo>
                  <a:cubicBezTo>
                    <a:pt x="17289" y="22551"/>
                    <a:pt x="17368" y="22560"/>
                    <a:pt x="17351" y="22595"/>
                  </a:cubicBezTo>
                  <a:cubicBezTo>
                    <a:pt x="17465" y="22622"/>
                    <a:pt x="17527" y="22551"/>
                    <a:pt x="17616" y="22657"/>
                  </a:cubicBezTo>
                  <a:cubicBezTo>
                    <a:pt x="17545" y="22754"/>
                    <a:pt x="17209" y="22587"/>
                    <a:pt x="16962" y="22516"/>
                  </a:cubicBezTo>
                  <a:cubicBezTo>
                    <a:pt x="16812" y="22481"/>
                    <a:pt x="16688" y="22481"/>
                    <a:pt x="16574" y="22419"/>
                  </a:cubicBezTo>
                  <a:cubicBezTo>
                    <a:pt x="16574" y="22392"/>
                    <a:pt x="16715" y="22419"/>
                    <a:pt x="16750" y="22445"/>
                  </a:cubicBezTo>
                  <a:cubicBezTo>
                    <a:pt x="16635" y="22348"/>
                    <a:pt x="16600" y="22419"/>
                    <a:pt x="16485" y="22383"/>
                  </a:cubicBezTo>
                  <a:cubicBezTo>
                    <a:pt x="16424" y="22366"/>
                    <a:pt x="16388" y="22295"/>
                    <a:pt x="16379" y="22295"/>
                  </a:cubicBezTo>
                  <a:cubicBezTo>
                    <a:pt x="16309" y="22277"/>
                    <a:pt x="16229" y="22313"/>
                    <a:pt x="16141" y="22295"/>
                  </a:cubicBezTo>
                  <a:cubicBezTo>
                    <a:pt x="16070" y="22286"/>
                    <a:pt x="16062" y="22242"/>
                    <a:pt x="15982" y="22216"/>
                  </a:cubicBezTo>
                  <a:cubicBezTo>
                    <a:pt x="15841" y="22172"/>
                    <a:pt x="15638" y="22172"/>
                    <a:pt x="15567" y="22074"/>
                  </a:cubicBezTo>
                  <a:cubicBezTo>
                    <a:pt x="15647" y="21960"/>
                    <a:pt x="15823" y="21968"/>
                    <a:pt x="16026" y="22092"/>
                  </a:cubicBezTo>
                  <a:cubicBezTo>
                    <a:pt x="16044" y="22004"/>
                    <a:pt x="15867" y="21960"/>
                    <a:pt x="15717" y="21898"/>
                  </a:cubicBezTo>
                  <a:cubicBezTo>
                    <a:pt x="15594" y="21880"/>
                    <a:pt x="15655" y="21924"/>
                    <a:pt x="15638" y="21986"/>
                  </a:cubicBezTo>
                  <a:cubicBezTo>
                    <a:pt x="15558" y="21951"/>
                    <a:pt x="15505" y="21951"/>
                    <a:pt x="15496" y="21995"/>
                  </a:cubicBezTo>
                  <a:cubicBezTo>
                    <a:pt x="15417" y="21977"/>
                    <a:pt x="15293" y="21898"/>
                    <a:pt x="15311" y="21986"/>
                  </a:cubicBezTo>
                  <a:cubicBezTo>
                    <a:pt x="15302" y="22039"/>
                    <a:pt x="15479" y="22004"/>
                    <a:pt x="15514" y="22083"/>
                  </a:cubicBezTo>
                  <a:cubicBezTo>
                    <a:pt x="15293" y="22083"/>
                    <a:pt x="15081" y="21933"/>
                    <a:pt x="14834" y="21880"/>
                  </a:cubicBezTo>
                  <a:cubicBezTo>
                    <a:pt x="14781" y="21871"/>
                    <a:pt x="14711" y="21889"/>
                    <a:pt x="14649" y="21871"/>
                  </a:cubicBezTo>
                  <a:cubicBezTo>
                    <a:pt x="14454" y="21827"/>
                    <a:pt x="14198" y="21748"/>
                    <a:pt x="14004" y="21686"/>
                  </a:cubicBezTo>
                  <a:cubicBezTo>
                    <a:pt x="13686" y="21589"/>
                    <a:pt x="13315" y="21474"/>
                    <a:pt x="13104" y="21359"/>
                  </a:cubicBezTo>
                  <a:cubicBezTo>
                    <a:pt x="13095" y="21359"/>
                    <a:pt x="13130" y="21315"/>
                    <a:pt x="13121" y="21306"/>
                  </a:cubicBezTo>
                  <a:cubicBezTo>
                    <a:pt x="13095" y="21271"/>
                    <a:pt x="12989" y="21306"/>
                    <a:pt x="12936" y="21262"/>
                  </a:cubicBezTo>
                  <a:cubicBezTo>
                    <a:pt x="13104" y="21138"/>
                    <a:pt x="12830" y="21271"/>
                    <a:pt x="12636" y="21103"/>
                  </a:cubicBezTo>
                  <a:cubicBezTo>
                    <a:pt x="12583" y="21085"/>
                    <a:pt x="12574" y="21130"/>
                    <a:pt x="12556" y="21156"/>
                  </a:cubicBezTo>
                  <a:cubicBezTo>
                    <a:pt x="12379" y="21050"/>
                    <a:pt x="12123" y="20909"/>
                    <a:pt x="12115" y="20803"/>
                  </a:cubicBezTo>
                  <a:cubicBezTo>
                    <a:pt x="12000" y="20688"/>
                    <a:pt x="11973" y="20785"/>
                    <a:pt x="11850" y="20626"/>
                  </a:cubicBezTo>
                  <a:cubicBezTo>
                    <a:pt x="11885" y="20538"/>
                    <a:pt x="11956" y="20565"/>
                    <a:pt x="12070" y="20697"/>
                  </a:cubicBezTo>
                  <a:cubicBezTo>
                    <a:pt x="12132" y="20635"/>
                    <a:pt x="12017" y="20538"/>
                    <a:pt x="11912" y="20432"/>
                  </a:cubicBezTo>
                  <a:cubicBezTo>
                    <a:pt x="11823" y="20459"/>
                    <a:pt x="11876" y="20529"/>
                    <a:pt x="11832" y="20573"/>
                  </a:cubicBezTo>
                  <a:cubicBezTo>
                    <a:pt x="11373" y="20150"/>
                    <a:pt x="11082" y="19584"/>
                    <a:pt x="10914" y="19028"/>
                  </a:cubicBezTo>
                  <a:cubicBezTo>
                    <a:pt x="10755" y="18463"/>
                    <a:pt x="10693" y="17889"/>
                    <a:pt x="10684" y="17342"/>
                  </a:cubicBezTo>
                  <a:cubicBezTo>
                    <a:pt x="10675" y="16785"/>
                    <a:pt x="10711" y="16264"/>
                    <a:pt x="10719" y="15752"/>
                  </a:cubicBezTo>
                  <a:cubicBezTo>
                    <a:pt x="10728" y="15249"/>
                    <a:pt x="10719" y="14755"/>
                    <a:pt x="10622" y="14295"/>
                  </a:cubicBezTo>
                  <a:cubicBezTo>
                    <a:pt x="10561" y="13986"/>
                    <a:pt x="10481" y="13757"/>
                    <a:pt x="10357" y="13465"/>
                  </a:cubicBezTo>
                  <a:cubicBezTo>
                    <a:pt x="10340" y="13412"/>
                    <a:pt x="10304" y="13421"/>
                    <a:pt x="10287" y="13368"/>
                  </a:cubicBezTo>
                  <a:cubicBezTo>
                    <a:pt x="10234" y="13245"/>
                    <a:pt x="10119" y="13006"/>
                    <a:pt x="9969" y="12803"/>
                  </a:cubicBezTo>
                  <a:cubicBezTo>
                    <a:pt x="9889" y="12688"/>
                    <a:pt x="9784" y="12609"/>
                    <a:pt x="9704" y="12485"/>
                  </a:cubicBezTo>
                  <a:cubicBezTo>
                    <a:pt x="9642" y="12397"/>
                    <a:pt x="9527" y="12238"/>
                    <a:pt x="9377" y="12061"/>
                  </a:cubicBezTo>
                  <a:cubicBezTo>
                    <a:pt x="9236" y="11894"/>
                    <a:pt x="9068" y="11708"/>
                    <a:pt x="8945" y="11585"/>
                  </a:cubicBezTo>
                  <a:cubicBezTo>
                    <a:pt x="8795" y="11443"/>
                    <a:pt x="8556" y="11302"/>
                    <a:pt x="8441" y="11028"/>
                  </a:cubicBezTo>
                  <a:cubicBezTo>
                    <a:pt x="8265" y="10878"/>
                    <a:pt x="8141" y="10772"/>
                    <a:pt x="8062" y="10605"/>
                  </a:cubicBezTo>
                  <a:cubicBezTo>
                    <a:pt x="8062" y="10640"/>
                    <a:pt x="8106" y="10693"/>
                    <a:pt x="8062" y="10719"/>
                  </a:cubicBezTo>
                  <a:cubicBezTo>
                    <a:pt x="7867" y="10454"/>
                    <a:pt x="7664" y="10313"/>
                    <a:pt x="7408" y="10022"/>
                  </a:cubicBezTo>
                  <a:cubicBezTo>
                    <a:pt x="7444" y="10013"/>
                    <a:pt x="7488" y="10048"/>
                    <a:pt x="7523" y="10031"/>
                  </a:cubicBezTo>
                  <a:cubicBezTo>
                    <a:pt x="7417" y="9881"/>
                    <a:pt x="7382" y="10013"/>
                    <a:pt x="7294" y="9951"/>
                  </a:cubicBezTo>
                  <a:cubicBezTo>
                    <a:pt x="7223" y="9872"/>
                    <a:pt x="7355" y="9854"/>
                    <a:pt x="7391" y="9863"/>
                  </a:cubicBezTo>
                  <a:cubicBezTo>
                    <a:pt x="7294" y="9783"/>
                    <a:pt x="7214" y="9775"/>
                    <a:pt x="7117" y="9704"/>
                  </a:cubicBezTo>
                  <a:cubicBezTo>
                    <a:pt x="7046" y="9580"/>
                    <a:pt x="6958" y="9545"/>
                    <a:pt x="6834" y="9439"/>
                  </a:cubicBezTo>
                  <a:cubicBezTo>
                    <a:pt x="6773" y="9386"/>
                    <a:pt x="6746" y="9315"/>
                    <a:pt x="6693" y="9271"/>
                  </a:cubicBezTo>
                  <a:cubicBezTo>
                    <a:pt x="6605" y="9201"/>
                    <a:pt x="6419" y="9148"/>
                    <a:pt x="6260" y="8971"/>
                  </a:cubicBezTo>
                  <a:cubicBezTo>
                    <a:pt x="6225" y="8927"/>
                    <a:pt x="6207" y="8865"/>
                    <a:pt x="6199" y="8856"/>
                  </a:cubicBezTo>
                  <a:cubicBezTo>
                    <a:pt x="6146" y="8803"/>
                    <a:pt x="6049" y="8847"/>
                    <a:pt x="6031" y="8715"/>
                  </a:cubicBezTo>
                  <a:cubicBezTo>
                    <a:pt x="5907" y="8636"/>
                    <a:pt x="5581" y="8477"/>
                    <a:pt x="5413" y="8371"/>
                  </a:cubicBezTo>
                  <a:cubicBezTo>
                    <a:pt x="5342" y="8326"/>
                    <a:pt x="5298" y="8256"/>
                    <a:pt x="5289" y="8238"/>
                  </a:cubicBezTo>
                  <a:cubicBezTo>
                    <a:pt x="5227" y="8194"/>
                    <a:pt x="5192" y="8212"/>
                    <a:pt x="5130" y="8159"/>
                  </a:cubicBezTo>
                  <a:cubicBezTo>
                    <a:pt x="5060" y="8097"/>
                    <a:pt x="5086" y="8062"/>
                    <a:pt x="5060" y="8035"/>
                  </a:cubicBezTo>
                  <a:cubicBezTo>
                    <a:pt x="5042" y="8017"/>
                    <a:pt x="4971" y="8009"/>
                    <a:pt x="4936" y="7973"/>
                  </a:cubicBezTo>
                  <a:cubicBezTo>
                    <a:pt x="4786" y="7859"/>
                    <a:pt x="4565" y="7638"/>
                    <a:pt x="4415" y="7549"/>
                  </a:cubicBezTo>
                  <a:cubicBezTo>
                    <a:pt x="4344" y="7505"/>
                    <a:pt x="4283" y="7505"/>
                    <a:pt x="4203" y="7452"/>
                  </a:cubicBezTo>
                  <a:cubicBezTo>
                    <a:pt x="4194" y="7408"/>
                    <a:pt x="4168" y="7373"/>
                    <a:pt x="4132" y="7329"/>
                  </a:cubicBezTo>
                  <a:cubicBezTo>
                    <a:pt x="4026" y="7311"/>
                    <a:pt x="3903" y="7179"/>
                    <a:pt x="3797" y="7090"/>
                  </a:cubicBezTo>
                  <a:cubicBezTo>
                    <a:pt x="3726" y="7029"/>
                    <a:pt x="3603" y="6984"/>
                    <a:pt x="3514" y="6923"/>
                  </a:cubicBezTo>
                  <a:cubicBezTo>
                    <a:pt x="3453" y="6870"/>
                    <a:pt x="3461" y="6834"/>
                    <a:pt x="3400" y="6781"/>
                  </a:cubicBezTo>
                  <a:cubicBezTo>
                    <a:pt x="3161" y="6587"/>
                    <a:pt x="2843" y="6322"/>
                    <a:pt x="2596" y="6066"/>
                  </a:cubicBezTo>
                  <a:cubicBezTo>
                    <a:pt x="2543" y="6013"/>
                    <a:pt x="2561" y="5987"/>
                    <a:pt x="2525" y="5942"/>
                  </a:cubicBezTo>
                  <a:cubicBezTo>
                    <a:pt x="2411" y="5828"/>
                    <a:pt x="2305" y="5722"/>
                    <a:pt x="2208" y="5616"/>
                  </a:cubicBezTo>
                  <a:cubicBezTo>
                    <a:pt x="2102" y="5501"/>
                    <a:pt x="2013" y="5386"/>
                    <a:pt x="1951" y="5298"/>
                  </a:cubicBezTo>
                  <a:cubicBezTo>
                    <a:pt x="1890" y="5192"/>
                    <a:pt x="1934" y="5210"/>
                    <a:pt x="1907" y="5139"/>
                  </a:cubicBezTo>
                  <a:cubicBezTo>
                    <a:pt x="1740" y="4901"/>
                    <a:pt x="1581" y="4697"/>
                    <a:pt x="1439" y="4406"/>
                  </a:cubicBezTo>
                  <a:cubicBezTo>
                    <a:pt x="1457" y="4371"/>
                    <a:pt x="1422" y="4291"/>
                    <a:pt x="1484" y="4300"/>
                  </a:cubicBezTo>
                  <a:cubicBezTo>
                    <a:pt x="1448" y="4247"/>
                    <a:pt x="1413" y="4265"/>
                    <a:pt x="1378" y="4265"/>
                  </a:cubicBezTo>
                  <a:cubicBezTo>
                    <a:pt x="1342" y="4185"/>
                    <a:pt x="1307" y="4106"/>
                    <a:pt x="1272" y="4035"/>
                  </a:cubicBezTo>
                  <a:cubicBezTo>
                    <a:pt x="1236" y="3965"/>
                    <a:pt x="1201" y="3903"/>
                    <a:pt x="1166" y="3832"/>
                  </a:cubicBezTo>
                  <a:cubicBezTo>
                    <a:pt x="1113" y="3709"/>
                    <a:pt x="1069" y="3585"/>
                    <a:pt x="1104" y="3470"/>
                  </a:cubicBezTo>
                  <a:cubicBezTo>
                    <a:pt x="1042" y="3294"/>
                    <a:pt x="1051" y="3294"/>
                    <a:pt x="989" y="3064"/>
                  </a:cubicBezTo>
                  <a:cubicBezTo>
                    <a:pt x="1016" y="3020"/>
                    <a:pt x="1016" y="2931"/>
                    <a:pt x="1113" y="3002"/>
                  </a:cubicBezTo>
                  <a:cubicBezTo>
                    <a:pt x="1077" y="2790"/>
                    <a:pt x="1042" y="2923"/>
                    <a:pt x="980" y="2817"/>
                  </a:cubicBezTo>
                  <a:cubicBezTo>
                    <a:pt x="927" y="2578"/>
                    <a:pt x="1024" y="2605"/>
                    <a:pt x="1007" y="2393"/>
                  </a:cubicBezTo>
                  <a:cubicBezTo>
                    <a:pt x="998" y="2305"/>
                    <a:pt x="918" y="2322"/>
                    <a:pt x="901" y="2243"/>
                  </a:cubicBezTo>
                  <a:cubicBezTo>
                    <a:pt x="954" y="2022"/>
                    <a:pt x="910" y="1634"/>
                    <a:pt x="998" y="1280"/>
                  </a:cubicBezTo>
                  <a:lnTo>
                    <a:pt x="998" y="1263"/>
                  </a:lnTo>
                  <a:cubicBezTo>
                    <a:pt x="1007" y="1254"/>
                    <a:pt x="1007" y="1245"/>
                    <a:pt x="1016" y="1254"/>
                  </a:cubicBezTo>
                  <a:cubicBezTo>
                    <a:pt x="1024" y="1254"/>
                    <a:pt x="1042" y="1254"/>
                    <a:pt x="1060" y="1254"/>
                  </a:cubicBezTo>
                  <a:cubicBezTo>
                    <a:pt x="1095" y="1254"/>
                    <a:pt x="1121" y="1254"/>
                    <a:pt x="1157" y="1254"/>
                  </a:cubicBezTo>
                  <a:cubicBezTo>
                    <a:pt x="1227" y="1263"/>
                    <a:pt x="1298" y="1263"/>
                    <a:pt x="1360" y="1263"/>
                  </a:cubicBezTo>
                  <a:cubicBezTo>
                    <a:pt x="1510" y="1254"/>
                    <a:pt x="1695" y="1219"/>
                    <a:pt x="1890" y="1192"/>
                  </a:cubicBezTo>
                  <a:cubicBezTo>
                    <a:pt x="2075" y="1166"/>
                    <a:pt x="2261" y="1157"/>
                    <a:pt x="2393" y="1210"/>
                  </a:cubicBezTo>
                  <a:cubicBezTo>
                    <a:pt x="2428" y="1192"/>
                    <a:pt x="2437" y="1157"/>
                    <a:pt x="2437" y="1130"/>
                  </a:cubicBezTo>
                  <a:cubicBezTo>
                    <a:pt x="2614" y="1139"/>
                    <a:pt x="2755" y="1130"/>
                    <a:pt x="2896" y="1121"/>
                  </a:cubicBezTo>
                  <a:cubicBezTo>
                    <a:pt x="3038" y="1104"/>
                    <a:pt x="3188" y="1086"/>
                    <a:pt x="3408" y="1121"/>
                  </a:cubicBezTo>
                  <a:cubicBezTo>
                    <a:pt x="3461" y="1015"/>
                    <a:pt x="3603" y="1077"/>
                    <a:pt x="3832" y="1051"/>
                  </a:cubicBezTo>
                  <a:cubicBezTo>
                    <a:pt x="3850" y="1024"/>
                    <a:pt x="3726" y="971"/>
                    <a:pt x="3700" y="971"/>
                  </a:cubicBezTo>
                  <a:cubicBezTo>
                    <a:pt x="3638" y="962"/>
                    <a:pt x="3611" y="1015"/>
                    <a:pt x="3541" y="1024"/>
                  </a:cubicBezTo>
                  <a:cubicBezTo>
                    <a:pt x="3453" y="1024"/>
                    <a:pt x="3426" y="989"/>
                    <a:pt x="3364" y="989"/>
                  </a:cubicBezTo>
                  <a:cubicBezTo>
                    <a:pt x="3285" y="998"/>
                    <a:pt x="3223" y="1042"/>
                    <a:pt x="3152" y="1042"/>
                  </a:cubicBezTo>
                  <a:cubicBezTo>
                    <a:pt x="3029" y="1042"/>
                    <a:pt x="2940" y="1015"/>
                    <a:pt x="2799" y="1007"/>
                  </a:cubicBezTo>
                  <a:cubicBezTo>
                    <a:pt x="2737" y="1007"/>
                    <a:pt x="2658" y="1015"/>
                    <a:pt x="2561" y="1015"/>
                  </a:cubicBezTo>
                  <a:cubicBezTo>
                    <a:pt x="2481" y="1024"/>
                    <a:pt x="2393" y="1042"/>
                    <a:pt x="2269" y="1033"/>
                  </a:cubicBezTo>
                  <a:cubicBezTo>
                    <a:pt x="2199" y="1033"/>
                    <a:pt x="2093" y="998"/>
                    <a:pt x="2084" y="998"/>
                  </a:cubicBezTo>
                  <a:cubicBezTo>
                    <a:pt x="2031" y="1007"/>
                    <a:pt x="1890" y="1051"/>
                    <a:pt x="1748" y="1060"/>
                  </a:cubicBezTo>
                  <a:cubicBezTo>
                    <a:pt x="1581" y="1068"/>
                    <a:pt x="1563" y="1086"/>
                    <a:pt x="1351" y="1104"/>
                  </a:cubicBezTo>
                  <a:cubicBezTo>
                    <a:pt x="1263" y="1113"/>
                    <a:pt x="1157" y="1121"/>
                    <a:pt x="1033" y="1130"/>
                  </a:cubicBezTo>
                  <a:cubicBezTo>
                    <a:pt x="1007" y="1139"/>
                    <a:pt x="971" y="1139"/>
                    <a:pt x="945" y="1148"/>
                  </a:cubicBezTo>
                  <a:lnTo>
                    <a:pt x="892" y="1148"/>
                  </a:lnTo>
                  <a:cubicBezTo>
                    <a:pt x="892" y="1148"/>
                    <a:pt x="874" y="1148"/>
                    <a:pt x="874" y="1157"/>
                  </a:cubicBezTo>
                  <a:lnTo>
                    <a:pt x="874" y="1183"/>
                  </a:lnTo>
                  <a:cubicBezTo>
                    <a:pt x="857" y="1254"/>
                    <a:pt x="848" y="1324"/>
                    <a:pt x="839" y="1395"/>
                  </a:cubicBezTo>
                  <a:cubicBezTo>
                    <a:pt x="804" y="1386"/>
                    <a:pt x="804" y="1316"/>
                    <a:pt x="777" y="1289"/>
                  </a:cubicBezTo>
                  <a:cubicBezTo>
                    <a:pt x="751" y="1457"/>
                    <a:pt x="742" y="1651"/>
                    <a:pt x="662" y="1563"/>
                  </a:cubicBezTo>
                  <a:cubicBezTo>
                    <a:pt x="654" y="1625"/>
                    <a:pt x="698" y="1634"/>
                    <a:pt x="724" y="1660"/>
                  </a:cubicBezTo>
                  <a:cubicBezTo>
                    <a:pt x="777" y="1704"/>
                    <a:pt x="759" y="1483"/>
                    <a:pt x="786" y="1413"/>
                  </a:cubicBezTo>
                  <a:cubicBezTo>
                    <a:pt x="812" y="1528"/>
                    <a:pt x="821" y="1660"/>
                    <a:pt x="804" y="1810"/>
                  </a:cubicBezTo>
                  <a:cubicBezTo>
                    <a:pt x="786" y="1951"/>
                    <a:pt x="768" y="2093"/>
                    <a:pt x="742" y="2216"/>
                  </a:cubicBezTo>
                  <a:cubicBezTo>
                    <a:pt x="706" y="2331"/>
                    <a:pt x="839" y="2428"/>
                    <a:pt x="768" y="2437"/>
                  </a:cubicBezTo>
                  <a:cubicBezTo>
                    <a:pt x="715" y="2525"/>
                    <a:pt x="715" y="2393"/>
                    <a:pt x="689" y="2296"/>
                  </a:cubicBezTo>
                  <a:cubicBezTo>
                    <a:pt x="671" y="2234"/>
                    <a:pt x="627" y="2287"/>
                    <a:pt x="636" y="2163"/>
                  </a:cubicBezTo>
                  <a:cubicBezTo>
                    <a:pt x="636" y="2128"/>
                    <a:pt x="662" y="2128"/>
                    <a:pt x="662" y="2075"/>
                  </a:cubicBezTo>
                  <a:cubicBezTo>
                    <a:pt x="698" y="2102"/>
                    <a:pt x="680" y="2181"/>
                    <a:pt x="689" y="2243"/>
                  </a:cubicBezTo>
                  <a:cubicBezTo>
                    <a:pt x="715" y="2181"/>
                    <a:pt x="724" y="2093"/>
                    <a:pt x="724" y="1996"/>
                  </a:cubicBezTo>
                  <a:cubicBezTo>
                    <a:pt x="715" y="1907"/>
                    <a:pt x="715" y="1810"/>
                    <a:pt x="742" y="1731"/>
                  </a:cubicBezTo>
                  <a:cubicBezTo>
                    <a:pt x="680" y="1651"/>
                    <a:pt x="662" y="1748"/>
                    <a:pt x="654" y="1854"/>
                  </a:cubicBezTo>
                  <a:cubicBezTo>
                    <a:pt x="645" y="1951"/>
                    <a:pt x="636" y="2049"/>
                    <a:pt x="565" y="1960"/>
                  </a:cubicBezTo>
                  <a:cubicBezTo>
                    <a:pt x="574" y="2128"/>
                    <a:pt x="618" y="2243"/>
                    <a:pt x="645" y="2358"/>
                  </a:cubicBezTo>
                  <a:cubicBezTo>
                    <a:pt x="671" y="2481"/>
                    <a:pt x="698" y="2596"/>
                    <a:pt x="680" y="2764"/>
                  </a:cubicBezTo>
                  <a:cubicBezTo>
                    <a:pt x="804" y="2879"/>
                    <a:pt x="689" y="2525"/>
                    <a:pt x="795" y="2605"/>
                  </a:cubicBezTo>
                  <a:cubicBezTo>
                    <a:pt x="812" y="2728"/>
                    <a:pt x="812" y="2843"/>
                    <a:pt x="821" y="2940"/>
                  </a:cubicBezTo>
                  <a:cubicBezTo>
                    <a:pt x="830" y="3029"/>
                    <a:pt x="830" y="3108"/>
                    <a:pt x="812" y="3170"/>
                  </a:cubicBezTo>
                  <a:cubicBezTo>
                    <a:pt x="759" y="3064"/>
                    <a:pt x="706" y="2755"/>
                    <a:pt x="645" y="2914"/>
                  </a:cubicBezTo>
                  <a:cubicBezTo>
                    <a:pt x="671" y="3020"/>
                    <a:pt x="751" y="2984"/>
                    <a:pt x="759" y="3152"/>
                  </a:cubicBezTo>
                  <a:cubicBezTo>
                    <a:pt x="583" y="3064"/>
                    <a:pt x="724" y="3497"/>
                    <a:pt x="821" y="3585"/>
                  </a:cubicBezTo>
                  <a:cubicBezTo>
                    <a:pt x="857" y="3541"/>
                    <a:pt x="848" y="3426"/>
                    <a:pt x="804" y="3267"/>
                  </a:cubicBezTo>
                  <a:cubicBezTo>
                    <a:pt x="865" y="3302"/>
                    <a:pt x="883" y="3373"/>
                    <a:pt x="901" y="3452"/>
                  </a:cubicBezTo>
                  <a:cubicBezTo>
                    <a:pt x="901" y="3488"/>
                    <a:pt x="910" y="3532"/>
                    <a:pt x="910" y="3576"/>
                  </a:cubicBezTo>
                  <a:cubicBezTo>
                    <a:pt x="918" y="3620"/>
                    <a:pt x="927" y="3664"/>
                    <a:pt x="945" y="3700"/>
                  </a:cubicBezTo>
                  <a:cubicBezTo>
                    <a:pt x="795" y="3567"/>
                    <a:pt x="857" y="3788"/>
                    <a:pt x="839" y="3903"/>
                  </a:cubicBezTo>
                  <a:cubicBezTo>
                    <a:pt x="963" y="3965"/>
                    <a:pt x="883" y="3717"/>
                    <a:pt x="989" y="3859"/>
                  </a:cubicBezTo>
                  <a:cubicBezTo>
                    <a:pt x="1016" y="4000"/>
                    <a:pt x="918" y="3991"/>
                    <a:pt x="998" y="4176"/>
                  </a:cubicBezTo>
                  <a:cubicBezTo>
                    <a:pt x="1069" y="4335"/>
                    <a:pt x="1007" y="4088"/>
                    <a:pt x="1007" y="4071"/>
                  </a:cubicBezTo>
                  <a:cubicBezTo>
                    <a:pt x="1042" y="4132"/>
                    <a:pt x="1077" y="4203"/>
                    <a:pt x="1104" y="4274"/>
                  </a:cubicBezTo>
                  <a:cubicBezTo>
                    <a:pt x="1139" y="4344"/>
                    <a:pt x="1183" y="4415"/>
                    <a:pt x="1219" y="4494"/>
                  </a:cubicBezTo>
                  <a:cubicBezTo>
                    <a:pt x="1289" y="4644"/>
                    <a:pt x="1395" y="4803"/>
                    <a:pt x="1475" y="4962"/>
                  </a:cubicBezTo>
                  <a:cubicBezTo>
                    <a:pt x="1581" y="5121"/>
                    <a:pt x="1678" y="5289"/>
                    <a:pt x="1793" y="5448"/>
                  </a:cubicBezTo>
                  <a:cubicBezTo>
                    <a:pt x="1854" y="5527"/>
                    <a:pt x="1907" y="5607"/>
                    <a:pt x="1960" y="5686"/>
                  </a:cubicBezTo>
                  <a:cubicBezTo>
                    <a:pt x="2013" y="5748"/>
                    <a:pt x="2066" y="5819"/>
                    <a:pt x="2119" y="5889"/>
                  </a:cubicBezTo>
                  <a:cubicBezTo>
                    <a:pt x="2155" y="5934"/>
                    <a:pt x="2243" y="6137"/>
                    <a:pt x="2366" y="6128"/>
                  </a:cubicBezTo>
                  <a:cubicBezTo>
                    <a:pt x="2437" y="6243"/>
                    <a:pt x="2570" y="6402"/>
                    <a:pt x="2702" y="6534"/>
                  </a:cubicBezTo>
                  <a:cubicBezTo>
                    <a:pt x="2834" y="6675"/>
                    <a:pt x="2976" y="6799"/>
                    <a:pt x="3055" y="6870"/>
                  </a:cubicBezTo>
                  <a:cubicBezTo>
                    <a:pt x="2940" y="6878"/>
                    <a:pt x="2781" y="6684"/>
                    <a:pt x="2640" y="6534"/>
                  </a:cubicBezTo>
                  <a:cubicBezTo>
                    <a:pt x="2534" y="6437"/>
                    <a:pt x="2437" y="6331"/>
                    <a:pt x="2349" y="6234"/>
                  </a:cubicBezTo>
                  <a:cubicBezTo>
                    <a:pt x="2261" y="6128"/>
                    <a:pt x="2172" y="6040"/>
                    <a:pt x="2093" y="5969"/>
                  </a:cubicBezTo>
                  <a:cubicBezTo>
                    <a:pt x="2031" y="6040"/>
                    <a:pt x="2128" y="6119"/>
                    <a:pt x="1996" y="6110"/>
                  </a:cubicBezTo>
                  <a:cubicBezTo>
                    <a:pt x="2137" y="6234"/>
                    <a:pt x="2137" y="6349"/>
                    <a:pt x="2234" y="6375"/>
                  </a:cubicBezTo>
                  <a:cubicBezTo>
                    <a:pt x="2199" y="6322"/>
                    <a:pt x="2181" y="6278"/>
                    <a:pt x="2110" y="6154"/>
                  </a:cubicBezTo>
                  <a:cubicBezTo>
                    <a:pt x="2287" y="6154"/>
                    <a:pt x="2287" y="6393"/>
                    <a:pt x="2437" y="6525"/>
                  </a:cubicBezTo>
                  <a:cubicBezTo>
                    <a:pt x="2499" y="6499"/>
                    <a:pt x="2278" y="6366"/>
                    <a:pt x="2402" y="6366"/>
                  </a:cubicBezTo>
                  <a:cubicBezTo>
                    <a:pt x="2781" y="6781"/>
                    <a:pt x="3267" y="7223"/>
                    <a:pt x="3779" y="7629"/>
                  </a:cubicBezTo>
                  <a:cubicBezTo>
                    <a:pt x="4283" y="8044"/>
                    <a:pt x="4804" y="8415"/>
                    <a:pt x="5227" y="8733"/>
                  </a:cubicBezTo>
                  <a:cubicBezTo>
                    <a:pt x="5289" y="8777"/>
                    <a:pt x="5324" y="8839"/>
                    <a:pt x="5386" y="8883"/>
                  </a:cubicBezTo>
                  <a:cubicBezTo>
                    <a:pt x="5466" y="8945"/>
                    <a:pt x="5536" y="8962"/>
                    <a:pt x="5607" y="9024"/>
                  </a:cubicBezTo>
                  <a:cubicBezTo>
                    <a:pt x="5713" y="9121"/>
                    <a:pt x="5766" y="9315"/>
                    <a:pt x="5916" y="9307"/>
                  </a:cubicBezTo>
                  <a:cubicBezTo>
                    <a:pt x="5890" y="9360"/>
                    <a:pt x="6022" y="9439"/>
                    <a:pt x="6022" y="9501"/>
                  </a:cubicBezTo>
                  <a:cubicBezTo>
                    <a:pt x="6066" y="9527"/>
                    <a:pt x="6093" y="9492"/>
                    <a:pt x="6057" y="9457"/>
                  </a:cubicBezTo>
                  <a:cubicBezTo>
                    <a:pt x="6711" y="9828"/>
                    <a:pt x="7161" y="10534"/>
                    <a:pt x="7647" y="10905"/>
                  </a:cubicBezTo>
                  <a:cubicBezTo>
                    <a:pt x="7682" y="10958"/>
                    <a:pt x="7629" y="10914"/>
                    <a:pt x="7611" y="10940"/>
                  </a:cubicBezTo>
                  <a:cubicBezTo>
                    <a:pt x="7735" y="11028"/>
                    <a:pt x="7859" y="11126"/>
                    <a:pt x="8000" y="11284"/>
                  </a:cubicBezTo>
                  <a:cubicBezTo>
                    <a:pt x="7947" y="11329"/>
                    <a:pt x="7859" y="11187"/>
                    <a:pt x="7806" y="11223"/>
                  </a:cubicBezTo>
                  <a:cubicBezTo>
                    <a:pt x="7894" y="11329"/>
                    <a:pt x="8097" y="11408"/>
                    <a:pt x="8115" y="11532"/>
                  </a:cubicBezTo>
                  <a:cubicBezTo>
                    <a:pt x="8026" y="11602"/>
                    <a:pt x="8009" y="11373"/>
                    <a:pt x="7903" y="11426"/>
                  </a:cubicBezTo>
                  <a:cubicBezTo>
                    <a:pt x="7806" y="11329"/>
                    <a:pt x="7841" y="11276"/>
                    <a:pt x="7726" y="11178"/>
                  </a:cubicBezTo>
                  <a:cubicBezTo>
                    <a:pt x="7700" y="11161"/>
                    <a:pt x="7673" y="11170"/>
                    <a:pt x="7647" y="11134"/>
                  </a:cubicBezTo>
                  <a:cubicBezTo>
                    <a:pt x="7594" y="11161"/>
                    <a:pt x="7576" y="11205"/>
                    <a:pt x="7620" y="11267"/>
                  </a:cubicBezTo>
                  <a:cubicBezTo>
                    <a:pt x="7505" y="11187"/>
                    <a:pt x="7408" y="11249"/>
                    <a:pt x="7373" y="11267"/>
                  </a:cubicBezTo>
                  <a:cubicBezTo>
                    <a:pt x="7338" y="11382"/>
                    <a:pt x="7541" y="11443"/>
                    <a:pt x="7558" y="11549"/>
                  </a:cubicBezTo>
                  <a:cubicBezTo>
                    <a:pt x="7514" y="11620"/>
                    <a:pt x="7452" y="11470"/>
                    <a:pt x="7426" y="11443"/>
                  </a:cubicBezTo>
                  <a:cubicBezTo>
                    <a:pt x="7391" y="11417"/>
                    <a:pt x="7373" y="11461"/>
                    <a:pt x="7355" y="11443"/>
                  </a:cubicBezTo>
                  <a:cubicBezTo>
                    <a:pt x="7258" y="11364"/>
                    <a:pt x="7161" y="11240"/>
                    <a:pt x="7020" y="11126"/>
                  </a:cubicBezTo>
                  <a:cubicBezTo>
                    <a:pt x="7011" y="11037"/>
                    <a:pt x="7126" y="10949"/>
                    <a:pt x="7205" y="11011"/>
                  </a:cubicBezTo>
                  <a:cubicBezTo>
                    <a:pt x="7276" y="10993"/>
                    <a:pt x="7179" y="10825"/>
                    <a:pt x="7135" y="10852"/>
                  </a:cubicBezTo>
                  <a:cubicBezTo>
                    <a:pt x="7073" y="10728"/>
                    <a:pt x="7249" y="10861"/>
                    <a:pt x="7285" y="10825"/>
                  </a:cubicBezTo>
                  <a:cubicBezTo>
                    <a:pt x="7232" y="10755"/>
                    <a:pt x="7179" y="10746"/>
                    <a:pt x="7143" y="10790"/>
                  </a:cubicBezTo>
                  <a:cubicBezTo>
                    <a:pt x="7037" y="10702"/>
                    <a:pt x="7135" y="10666"/>
                    <a:pt x="7002" y="10569"/>
                  </a:cubicBezTo>
                  <a:cubicBezTo>
                    <a:pt x="7135" y="10552"/>
                    <a:pt x="7170" y="10790"/>
                    <a:pt x="7302" y="10763"/>
                  </a:cubicBezTo>
                  <a:cubicBezTo>
                    <a:pt x="7399" y="10861"/>
                    <a:pt x="7435" y="11073"/>
                    <a:pt x="7603" y="11126"/>
                  </a:cubicBezTo>
                  <a:cubicBezTo>
                    <a:pt x="7726" y="11090"/>
                    <a:pt x="7373" y="10869"/>
                    <a:pt x="7558" y="10922"/>
                  </a:cubicBezTo>
                  <a:cubicBezTo>
                    <a:pt x="7391" y="10843"/>
                    <a:pt x="7355" y="10711"/>
                    <a:pt x="7214" y="10666"/>
                  </a:cubicBezTo>
                  <a:cubicBezTo>
                    <a:pt x="7161" y="10605"/>
                    <a:pt x="7090" y="10534"/>
                    <a:pt x="7152" y="10490"/>
                  </a:cubicBezTo>
                  <a:cubicBezTo>
                    <a:pt x="6976" y="10419"/>
                    <a:pt x="6755" y="10137"/>
                    <a:pt x="6552" y="9907"/>
                  </a:cubicBezTo>
                  <a:cubicBezTo>
                    <a:pt x="6393" y="9845"/>
                    <a:pt x="6216" y="9722"/>
                    <a:pt x="6146" y="9607"/>
                  </a:cubicBezTo>
                  <a:cubicBezTo>
                    <a:pt x="6040" y="9563"/>
                    <a:pt x="5943" y="9527"/>
                    <a:pt x="5810" y="9430"/>
                  </a:cubicBezTo>
                  <a:cubicBezTo>
                    <a:pt x="5837" y="9386"/>
                    <a:pt x="5890" y="9421"/>
                    <a:pt x="5916" y="9377"/>
                  </a:cubicBezTo>
                  <a:cubicBezTo>
                    <a:pt x="5837" y="9307"/>
                    <a:pt x="5801" y="9360"/>
                    <a:pt x="5731" y="9333"/>
                  </a:cubicBezTo>
                  <a:cubicBezTo>
                    <a:pt x="5616" y="9245"/>
                    <a:pt x="5483" y="9103"/>
                    <a:pt x="5386" y="9086"/>
                  </a:cubicBezTo>
                  <a:cubicBezTo>
                    <a:pt x="5386" y="9130"/>
                    <a:pt x="5430" y="9183"/>
                    <a:pt x="5483" y="9236"/>
                  </a:cubicBezTo>
                  <a:cubicBezTo>
                    <a:pt x="5395" y="9218"/>
                    <a:pt x="5254" y="9086"/>
                    <a:pt x="5166" y="9086"/>
                  </a:cubicBezTo>
                  <a:cubicBezTo>
                    <a:pt x="5015" y="8962"/>
                    <a:pt x="5024" y="8865"/>
                    <a:pt x="4892" y="8741"/>
                  </a:cubicBezTo>
                  <a:cubicBezTo>
                    <a:pt x="4830" y="8715"/>
                    <a:pt x="4883" y="8777"/>
                    <a:pt x="4839" y="8803"/>
                  </a:cubicBezTo>
                  <a:cubicBezTo>
                    <a:pt x="4689" y="8697"/>
                    <a:pt x="4689" y="8609"/>
                    <a:pt x="4521" y="8494"/>
                  </a:cubicBezTo>
                  <a:cubicBezTo>
                    <a:pt x="4477" y="8485"/>
                    <a:pt x="4441" y="8521"/>
                    <a:pt x="4380" y="8459"/>
                  </a:cubicBezTo>
                  <a:cubicBezTo>
                    <a:pt x="4336" y="8485"/>
                    <a:pt x="4380" y="8521"/>
                    <a:pt x="4415" y="8556"/>
                  </a:cubicBezTo>
                  <a:cubicBezTo>
                    <a:pt x="4265" y="8503"/>
                    <a:pt x="4203" y="8415"/>
                    <a:pt x="4150" y="8318"/>
                  </a:cubicBezTo>
                  <a:cubicBezTo>
                    <a:pt x="4053" y="8265"/>
                    <a:pt x="4168" y="8379"/>
                    <a:pt x="4062" y="8344"/>
                  </a:cubicBezTo>
                  <a:cubicBezTo>
                    <a:pt x="3956" y="8238"/>
                    <a:pt x="4115" y="8176"/>
                    <a:pt x="3885" y="8053"/>
                  </a:cubicBezTo>
                  <a:cubicBezTo>
                    <a:pt x="3894" y="8088"/>
                    <a:pt x="3956" y="8132"/>
                    <a:pt x="3912" y="8168"/>
                  </a:cubicBezTo>
                  <a:cubicBezTo>
                    <a:pt x="3815" y="8035"/>
                    <a:pt x="3735" y="8115"/>
                    <a:pt x="3673" y="8017"/>
                  </a:cubicBezTo>
                  <a:cubicBezTo>
                    <a:pt x="3682" y="8026"/>
                    <a:pt x="3762" y="7991"/>
                    <a:pt x="3726" y="7956"/>
                  </a:cubicBezTo>
                  <a:cubicBezTo>
                    <a:pt x="3700" y="7920"/>
                    <a:pt x="3594" y="7920"/>
                    <a:pt x="3656" y="7964"/>
                  </a:cubicBezTo>
                  <a:cubicBezTo>
                    <a:pt x="3629" y="8035"/>
                    <a:pt x="3470" y="7788"/>
                    <a:pt x="3435" y="7859"/>
                  </a:cubicBezTo>
                  <a:cubicBezTo>
                    <a:pt x="3435" y="7956"/>
                    <a:pt x="3797" y="8106"/>
                    <a:pt x="3664" y="8176"/>
                  </a:cubicBezTo>
                  <a:cubicBezTo>
                    <a:pt x="3717" y="8212"/>
                    <a:pt x="3735" y="8150"/>
                    <a:pt x="3770" y="8123"/>
                  </a:cubicBezTo>
                  <a:close/>
                  <a:moveTo>
                    <a:pt x="7179" y="11249"/>
                  </a:moveTo>
                  <a:cubicBezTo>
                    <a:pt x="7241" y="11187"/>
                    <a:pt x="7276" y="11126"/>
                    <a:pt x="7188" y="11020"/>
                  </a:cubicBezTo>
                  <a:lnTo>
                    <a:pt x="7064" y="11126"/>
                  </a:lnTo>
                  <a:close/>
                  <a:moveTo>
                    <a:pt x="7408" y="10984"/>
                  </a:moveTo>
                  <a:lnTo>
                    <a:pt x="7320" y="10896"/>
                  </a:lnTo>
                  <a:cubicBezTo>
                    <a:pt x="7294" y="10975"/>
                    <a:pt x="7214" y="11046"/>
                    <a:pt x="7373" y="11187"/>
                  </a:cubicBezTo>
                  <a:cubicBezTo>
                    <a:pt x="7523" y="11152"/>
                    <a:pt x="7267" y="11020"/>
                    <a:pt x="7408" y="10984"/>
                  </a:cubicBezTo>
                  <a:close/>
                  <a:moveTo>
                    <a:pt x="5086" y="8821"/>
                  </a:moveTo>
                  <a:cubicBezTo>
                    <a:pt x="5183" y="8900"/>
                    <a:pt x="5024" y="8962"/>
                    <a:pt x="5227" y="9059"/>
                  </a:cubicBezTo>
                  <a:cubicBezTo>
                    <a:pt x="5316" y="9024"/>
                    <a:pt x="5219" y="8971"/>
                    <a:pt x="5227" y="8927"/>
                  </a:cubicBezTo>
                  <a:cubicBezTo>
                    <a:pt x="5280" y="8909"/>
                    <a:pt x="5095" y="8768"/>
                    <a:pt x="5086" y="8821"/>
                  </a:cubicBezTo>
                  <a:close/>
                  <a:moveTo>
                    <a:pt x="18163" y="22525"/>
                  </a:moveTo>
                  <a:cubicBezTo>
                    <a:pt x="18269" y="22525"/>
                    <a:pt x="18446" y="22595"/>
                    <a:pt x="18463" y="22489"/>
                  </a:cubicBezTo>
                  <a:cubicBezTo>
                    <a:pt x="18331" y="22419"/>
                    <a:pt x="18348" y="22525"/>
                    <a:pt x="18269" y="22498"/>
                  </a:cubicBezTo>
                  <a:cubicBezTo>
                    <a:pt x="18295" y="22445"/>
                    <a:pt x="18313" y="22383"/>
                    <a:pt x="18225" y="22348"/>
                  </a:cubicBezTo>
                  <a:cubicBezTo>
                    <a:pt x="18207" y="22410"/>
                    <a:pt x="18181" y="22472"/>
                    <a:pt x="18163" y="22525"/>
                  </a:cubicBezTo>
                  <a:close/>
                  <a:moveTo>
                    <a:pt x="16212" y="21810"/>
                  </a:moveTo>
                  <a:lnTo>
                    <a:pt x="16079" y="21765"/>
                  </a:lnTo>
                  <a:cubicBezTo>
                    <a:pt x="16088" y="21854"/>
                    <a:pt x="16009" y="21845"/>
                    <a:pt x="15982" y="21898"/>
                  </a:cubicBezTo>
                  <a:cubicBezTo>
                    <a:pt x="16141" y="21960"/>
                    <a:pt x="16150" y="21854"/>
                    <a:pt x="16212" y="21810"/>
                  </a:cubicBezTo>
                  <a:close/>
                  <a:moveTo>
                    <a:pt x="16212" y="22057"/>
                  </a:moveTo>
                  <a:cubicBezTo>
                    <a:pt x="16097" y="22101"/>
                    <a:pt x="16123" y="22163"/>
                    <a:pt x="15938" y="22163"/>
                  </a:cubicBezTo>
                  <a:cubicBezTo>
                    <a:pt x="16088" y="22207"/>
                    <a:pt x="16388" y="22180"/>
                    <a:pt x="16212" y="22057"/>
                  </a:cubicBezTo>
                  <a:close/>
                  <a:moveTo>
                    <a:pt x="17015" y="22189"/>
                  </a:moveTo>
                  <a:cubicBezTo>
                    <a:pt x="16980" y="22269"/>
                    <a:pt x="16786" y="22277"/>
                    <a:pt x="16997" y="22357"/>
                  </a:cubicBezTo>
                  <a:cubicBezTo>
                    <a:pt x="16989" y="22251"/>
                    <a:pt x="17112" y="22304"/>
                    <a:pt x="17174" y="22277"/>
                  </a:cubicBezTo>
                  <a:cubicBezTo>
                    <a:pt x="17086" y="22251"/>
                    <a:pt x="17086" y="22216"/>
                    <a:pt x="17015" y="22189"/>
                  </a:cubicBezTo>
                  <a:close/>
                  <a:moveTo>
                    <a:pt x="17024" y="22030"/>
                  </a:moveTo>
                  <a:cubicBezTo>
                    <a:pt x="17050" y="21995"/>
                    <a:pt x="17103" y="22013"/>
                    <a:pt x="17130" y="21977"/>
                  </a:cubicBezTo>
                  <a:cubicBezTo>
                    <a:pt x="17077" y="21951"/>
                    <a:pt x="17068" y="21915"/>
                    <a:pt x="16971" y="21898"/>
                  </a:cubicBezTo>
                  <a:cubicBezTo>
                    <a:pt x="16944" y="21951"/>
                    <a:pt x="16953" y="21995"/>
                    <a:pt x="17024" y="22030"/>
                  </a:cubicBezTo>
                  <a:close/>
                  <a:moveTo>
                    <a:pt x="16715" y="22233"/>
                  </a:moveTo>
                  <a:cubicBezTo>
                    <a:pt x="16688" y="22260"/>
                    <a:pt x="16635" y="22260"/>
                    <a:pt x="16635" y="22313"/>
                  </a:cubicBezTo>
                  <a:cubicBezTo>
                    <a:pt x="16706" y="22339"/>
                    <a:pt x="16768" y="22366"/>
                    <a:pt x="16794" y="22401"/>
                  </a:cubicBezTo>
                  <a:cubicBezTo>
                    <a:pt x="16830" y="22330"/>
                    <a:pt x="16847" y="22260"/>
                    <a:pt x="16715" y="22233"/>
                  </a:cubicBezTo>
                  <a:close/>
                  <a:moveTo>
                    <a:pt x="16035" y="21633"/>
                  </a:moveTo>
                  <a:cubicBezTo>
                    <a:pt x="16141" y="21748"/>
                    <a:pt x="16309" y="21704"/>
                    <a:pt x="16494" y="21792"/>
                  </a:cubicBezTo>
                  <a:cubicBezTo>
                    <a:pt x="16494" y="21836"/>
                    <a:pt x="16547" y="21862"/>
                    <a:pt x="16556" y="21898"/>
                  </a:cubicBezTo>
                  <a:cubicBezTo>
                    <a:pt x="16538" y="21924"/>
                    <a:pt x="16468" y="21889"/>
                    <a:pt x="16450" y="21915"/>
                  </a:cubicBezTo>
                  <a:cubicBezTo>
                    <a:pt x="16547" y="21977"/>
                    <a:pt x="16503" y="22057"/>
                    <a:pt x="16671" y="22101"/>
                  </a:cubicBezTo>
                  <a:cubicBezTo>
                    <a:pt x="16759" y="22127"/>
                    <a:pt x="16794" y="22092"/>
                    <a:pt x="16865" y="22083"/>
                  </a:cubicBezTo>
                  <a:cubicBezTo>
                    <a:pt x="16892" y="21960"/>
                    <a:pt x="16839" y="21845"/>
                    <a:pt x="16653" y="21757"/>
                  </a:cubicBezTo>
                  <a:cubicBezTo>
                    <a:pt x="16600" y="21801"/>
                    <a:pt x="16697" y="21810"/>
                    <a:pt x="16715" y="21836"/>
                  </a:cubicBezTo>
                  <a:cubicBezTo>
                    <a:pt x="16750" y="21880"/>
                    <a:pt x="16803" y="21986"/>
                    <a:pt x="16715" y="21977"/>
                  </a:cubicBezTo>
                  <a:cubicBezTo>
                    <a:pt x="16618" y="21924"/>
                    <a:pt x="16547" y="21854"/>
                    <a:pt x="16600" y="21774"/>
                  </a:cubicBezTo>
                  <a:cubicBezTo>
                    <a:pt x="16388" y="21695"/>
                    <a:pt x="16194" y="21642"/>
                    <a:pt x="16035" y="21633"/>
                  </a:cubicBezTo>
                  <a:close/>
                  <a:moveTo>
                    <a:pt x="16123" y="21138"/>
                  </a:moveTo>
                  <a:cubicBezTo>
                    <a:pt x="16238" y="21183"/>
                    <a:pt x="16335" y="21200"/>
                    <a:pt x="16388" y="21174"/>
                  </a:cubicBezTo>
                  <a:cubicBezTo>
                    <a:pt x="16220" y="21165"/>
                    <a:pt x="16265" y="21121"/>
                    <a:pt x="16150" y="21059"/>
                  </a:cubicBezTo>
                  <a:close/>
                  <a:moveTo>
                    <a:pt x="15346" y="20538"/>
                  </a:moveTo>
                  <a:cubicBezTo>
                    <a:pt x="15373" y="20565"/>
                    <a:pt x="15647" y="20715"/>
                    <a:pt x="15647" y="20609"/>
                  </a:cubicBezTo>
                  <a:cubicBezTo>
                    <a:pt x="15638" y="20556"/>
                    <a:pt x="15355" y="20467"/>
                    <a:pt x="15346" y="20538"/>
                  </a:cubicBezTo>
                  <a:close/>
                  <a:moveTo>
                    <a:pt x="14825" y="20670"/>
                  </a:moveTo>
                  <a:cubicBezTo>
                    <a:pt x="15046" y="20723"/>
                    <a:pt x="15152" y="20891"/>
                    <a:pt x="15364" y="20882"/>
                  </a:cubicBezTo>
                  <a:cubicBezTo>
                    <a:pt x="15452" y="20759"/>
                    <a:pt x="15214" y="20706"/>
                    <a:pt x="15134" y="20741"/>
                  </a:cubicBezTo>
                  <a:cubicBezTo>
                    <a:pt x="14958" y="20697"/>
                    <a:pt x="14931" y="20618"/>
                    <a:pt x="14825" y="20670"/>
                  </a:cubicBezTo>
                  <a:close/>
                  <a:moveTo>
                    <a:pt x="14243" y="20467"/>
                  </a:moveTo>
                  <a:cubicBezTo>
                    <a:pt x="14349" y="20600"/>
                    <a:pt x="14587" y="20494"/>
                    <a:pt x="14702" y="20626"/>
                  </a:cubicBezTo>
                  <a:cubicBezTo>
                    <a:pt x="14675" y="20467"/>
                    <a:pt x="14384" y="20476"/>
                    <a:pt x="14243" y="20467"/>
                  </a:cubicBezTo>
                  <a:close/>
                  <a:moveTo>
                    <a:pt x="14172" y="20141"/>
                  </a:moveTo>
                  <a:cubicBezTo>
                    <a:pt x="14357" y="20203"/>
                    <a:pt x="14543" y="20397"/>
                    <a:pt x="14719" y="20326"/>
                  </a:cubicBezTo>
                  <a:cubicBezTo>
                    <a:pt x="14490" y="20282"/>
                    <a:pt x="14322" y="20114"/>
                    <a:pt x="14172" y="20141"/>
                  </a:cubicBezTo>
                  <a:close/>
                  <a:moveTo>
                    <a:pt x="15373" y="21774"/>
                  </a:moveTo>
                  <a:cubicBezTo>
                    <a:pt x="15364" y="21792"/>
                    <a:pt x="15355" y="21801"/>
                    <a:pt x="15320" y="21783"/>
                  </a:cubicBezTo>
                  <a:cubicBezTo>
                    <a:pt x="15284" y="21845"/>
                    <a:pt x="15346" y="21889"/>
                    <a:pt x="15461" y="21915"/>
                  </a:cubicBezTo>
                  <a:cubicBezTo>
                    <a:pt x="15496" y="21854"/>
                    <a:pt x="15488" y="21810"/>
                    <a:pt x="15373" y="21774"/>
                  </a:cubicBezTo>
                  <a:close/>
                  <a:moveTo>
                    <a:pt x="15488" y="21315"/>
                  </a:moveTo>
                  <a:cubicBezTo>
                    <a:pt x="15426" y="21403"/>
                    <a:pt x="15708" y="21421"/>
                    <a:pt x="15805" y="21474"/>
                  </a:cubicBezTo>
                  <a:cubicBezTo>
                    <a:pt x="15708" y="21536"/>
                    <a:pt x="15788" y="21571"/>
                    <a:pt x="15938" y="21633"/>
                  </a:cubicBezTo>
                  <a:cubicBezTo>
                    <a:pt x="16035" y="21483"/>
                    <a:pt x="15629" y="21342"/>
                    <a:pt x="15488" y="21315"/>
                  </a:cubicBezTo>
                  <a:close/>
                  <a:moveTo>
                    <a:pt x="15426" y="21483"/>
                  </a:moveTo>
                  <a:cubicBezTo>
                    <a:pt x="15567" y="21509"/>
                    <a:pt x="15549" y="21571"/>
                    <a:pt x="15567" y="21615"/>
                  </a:cubicBezTo>
                  <a:cubicBezTo>
                    <a:pt x="15647" y="21642"/>
                    <a:pt x="15717" y="21651"/>
                    <a:pt x="15752" y="21624"/>
                  </a:cubicBezTo>
                  <a:cubicBezTo>
                    <a:pt x="15594" y="21562"/>
                    <a:pt x="15585" y="21518"/>
                    <a:pt x="15708" y="21500"/>
                  </a:cubicBezTo>
                  <a:cubicBezTo>
                    <a:pt x="15602" y="21456"/>
                    <a:pt x="15373" y="21456"/>
                    <a:pt x="15426" y="21483"/>
                  </a:cubicBezTo>
                  <a:close/>
                  <a:moveTo>
                    <a:pt x="15249" y="21845"/>
                  </a:moveTo>
                  <a:cubicBezTo>
                    <a:pt x="15143" y="21774"/>
                    <a:pt x="15232" y="21668"/>
                    <a:pt x="15002" y="21624"/>
                  </a:cubicBezTo>
                  <a:cubicBezTo>
                    <a:pt x="14940" y="21659"/>
                    <a:pt x="15064" y="21704"/>
                    <a:pt x="15055" y="21748"/>
                  </a:cubicBezTo>
                  <a:cubicBezTo>
                    <a:pt x="15046" y="21765"/>
                    <a:pt x="14940" y="21748"/>
                    <a:pt x="14940" y="21792"/>
                  </a:cubicBezTo>
                  <a:cubicBezTo>
                    <a:pt x="14940" y="21818"/>
                    <a:pt x="14931" y="21862"/>
                    <a:pt x="15090" y="21907"/>
                  </a:cubicBezTo>
                  <a:cubicBezTo>
                    <a:pt x="15099" y="21748"/>
                    <a:pt x="15170" y="21880"/>
                    <a:pt x="15249" y="21845"/>
                  </a:cubicBezTo>
                  <a:close/>
                  <a:moveTo>
                    <a:pt x="14340" y="21368"/>
                  </a:moveTo>
                  <a:cubicBezTo>
                    <a:pt x="14349" y="21200"/>
                    <a:pt x="14675" y="21527"/>
                    <a:pt x="14596" y="21315"/>
                  </a:cubicBezTo>
                  <a:cubicBezTo>
                    <a:pt x="14728" y="21386"/>
                    <a:pt x="14781" y="21350"/>
                    <a:pt x="14861" y="21350"/>
                  </a:cubicBezTo>
                  <a:cubicBezTo>
                    <a:pt x="14984" y="21448"/>
                    <a:pt x="15108" y="21545"/>
                    <a:pt x="15284" y="21633"/>
                  </a:cubicBezTo>
                  <a:lnTo>
                    <a:pt x="15320" y="21536"/>
                  </a:lnTo>
                  <a:cubicBezTo>
                    <a:pt x="15126" y="21483"/>
                    <a:pt x="15028" y="21421"/>
                    <a:pt x="15143" y="21359"/>
                  </a:cubicBezTo>
                  <a:cubicBezTo>
                    <a:pt x="14914" y="21297"/>
                    <a:pt x="14746" y="21297"/>
                    <a:pt x="14525" y="21236"/>
                  </a:cubicBezTo>
                  <a:cubicBezTo>
                    <a:pt x="14534" y="21368"/>
                    <a:pt x="14101" y="21191"/>
                    <a:pt x="14340" y="21368"/>
                  </a:cubicBezTo>
                  <a:close/>
                  <a:moveTo>
                    <a:pt x="13748" y="21562"/>
                  </a:moveTo>
                  <a:cubicBezTo>
                    <a:pt x="13925" y="21606"/>
                    <a:pt x="14057" y="21598"/>
                    <a:pt x="14207" y="21606"/>
                  </a:cubicBezTo>
                  <a:cubicBezTo>
                    <a:pt x="14349" y="21695"/>
                    <a:pt x="14552" y="21783"/>
                    <a:pt x="14781" y="21854"/>
                  </a:cubicBezTo>
                  <a:cubicBezTo>
                    <a:pt x="14808" y="21801"/>
                    <a:pt x="14808" y="21757"/>
                    <a:pt x="14781" y="21712"/>
                  </a:cubicBezTo>
                  <a:cubicBezTo>
                    <a:pt x="14693" y="21721"/>
                    <a:pt x="14534" y="21633"/>
                    <a:pt x="14472" y="21668"/>
                  </a:cubicBezTo>
                  <a:cubicBezTo>
                    <a:pt x="14560" y="21748"/>
                    <a:pt x="14622" y="21686"/>
                    <a:pt x="14666" y="21765"/>
                  </a:cubicBezTo>
                  <a:cubicBezTo>
                    <a:pt x="14534" y="21783"/>
                    <a:pt x="14393" y="21668"/>
                    <a:pt x="14349" y="21598"/>
                  </a:cubicBezTo>
                  <a:cubicBezTo>
                    <a:pt x="14587" y="21633"/>
                    <a:pt x="14454" y="21518"/>
                    <a:pt x="14613" y="21518"/>
                  </a:cubicBezTo>
                  <a:cubicBezTo>
                    <a:pt x="14693" y="21545"/>
                    <a:pt x="14702" y="21580"/>
                    <a:pt x="14772" y="21598"/>
                  </a:cubicBezTo>
                  <a:cubicBezTo>
                    <a:pt x="14808" y="21536"/>
                    <a:pt x="14666" y="21500"/>
                    <a:pt x="14693" y="21439"/>
                  </a:cubicBezTo>
                  <a:cubicBezTo>
                    <a:pt x="14711" y="21430"/>
                    <a:pt x="14914" y="21465"/>
                    <a:pt x="14799" y="21412"/>
                  </a:cubicBezTo>
                  <a:cubicBezTo>
                    <a:pt x="14649" y="21395"/>
                    <a:pt x="14613" y="21509"/>
                    <a:pt x="14410" y="21421"/>
                  </a:cubicBezTo>
                  <a:cubicBezTo>
                    <a:pt x="14490" y="21571"/>
                    <a:pt x="14313" y="21518"/>
                    <a:pt x="14243" y="21509"/>
                  </a:cubicBezTo>
                  <a:cubicBezTo>
                    <a:pt x="14322" y="21536"/>
                    <a:pt x="14181" y="21598"/>
                    <a:pt x="14119" y="21580"/>
                  </a:cubicBezTo>
                  <a:cubicBezTo>
                    <a:pt x="14181" y="21456"/>
                    <a:pt x="13845" y="21421"/>
                    <a:pt x="13836" y="21315"/>
                  </a:cubicBezTo>
                  <a:lnTo>
                    <a:pt x="13792" y="21439"/>
                  </a:lnTo>
                  <a:cubicBezTo>
                    <a:pt x="13907" y="21474"/>
                    <a:pt x="14048" y="21509"/>
                    <a:pt x="14031" y="21571"/>
                  </a:cubicBezTo>
                  <a:cubicBezTo>
                    <a:pt x="13916" y="21545"/>
                    <a:pt x="13730" y="21430"/>
                    <a:pt x="13748" y="21562"/>
                  </a:cubicBezTo>
                  <a:close/>
                  <a:moveTo>
                    <a:pt x="13704" y="21041"/>
                  </a:moveTo>
                  <a:cubicBezTo>
                    <a:pt x="13580" y="21024"/>
                    <a:pt x="13607" y="20971"/>
                    <a:pt x="13510" y="20944"/>
                  </a:cubicBezTo>
                  <a:cubicBezTo>
                    <a:pt x="13395" y="21024"/>
                    <a:pt x="13695" y="21112"/>
                    <a:pt x="13704" y="21041"/>
                  </a:cubicBezTo>
                  <a:close/>
                  <a:moveTo>
                    <a:pt x="13360" y="21200"/>
                  </a:moveTo>
                  <a:cubicBezTo>
                    <a:pt x="13536" y="21280"/>
                    <a:pt x="13439" y="21147"/>
                    <a:pt x="13510" y="21174"/>
                  </a:cubicBezTo>
                  <a:cubicBezTo>
                    <a:pt x="13624" y="21209"/>
                    <a:pt x="13757" y="21271"/>
                    <a:pt x="13783" y="21209"/>
                  </a:cubicBezTo>
                  <a:cubicBezTo>
                    <a:pt x="13633" y="21130"/>
                    <a:pt x="13501" y="21156"/>
                    <a:pt x="13448" y="21085"/>
                  </a:cubicBezTo>
                  <a:cubicBezTo>
                    <a:pt x="13457" y="21174"/>
                    <a:pt x="13368" y="21130"/>
                    <a:pt x="13360" y="21200"/>
                  </a:cubicBezTo>
                  <a:close/>
                  <a:moveTo>
                    <a:pt x="13051" y="21209"/>
                  </a:moveTo>
                  <a:cubicBezTo>
                    <a:pt x="13130" y="21236"/>
                    <a:pt x="13236" y="21368"/>
                    <a:pt x="13307" y="21315"/>
                  </a:cubicBezTo>
                  <a:cubicBezTo>
                    <a:pt x="13271" y="21297"/>
                    <a:pt x="13262" y="21280"/>
                    <a:pt x="13280" y="21253"/>
                  </a:cubicBezTo>
                  <a:cubicBezTo>
                    <a:pt x="13183" y="21209"/>
                    <a:pt x="13077" y="21165"/>
                    <a:pt x="13051" y="21209"/>
                  </a:cubicBezTo>
                  <a:close/>
                  <a:moveTo>
                    <a:pt x="12777" y="21024"/>
                  </a:moveTo>
                  <a:cubicBezTo>
                    <a:pt x="12627" y="20980"/>
                    <a:pt x="12786" y="20935"/>
                    <a:pt x="12636" y="20891"/>
                  </a:cubicBezTo>
                  <a:cubicBezTo>
                    <a:pt x="12565" y="20865"/>
                    <a:pt x="12556" y="20944"/>
                    <a:pt x="12441" y="20838"/>
                  </a:cubicBezTo>
                  <a:cubicBezTo>
                    <a:pt x="12344" y="20874"/>
                    <a:pt x="12565" y="20935"/>
                    <a:pt x="12468" y="20980"/>
                  </a:cubicBezTo>
                  <a:cubicBezTo>
                    <a:pt x="12335" y="20900"/>
                    <a:pt x="12327" y="20759"/>
                    <a:pt x="12221" y="20812"/>
                  </a:cubicBezTo>
                  <a:cubicBezTo>
                    <a:pt x="12344" y="20891"/>
                    <a:pt x="12309" y="20944"/>
                    <a:pt x="12441" y="21024"/>
                  </a:cubicBezTo>
                  <a:cubicBezTo>
                    <a:pt x="12618" y="21077"/>
                    <a:pt x="12759" y="21059"/>
                    <a:pt x="12971" y="21156"/>
                  </a:cubicBezTo>
                  <a:cubicBezTo>
                    <a:pt x="12998" y="21130"/>
                    <a:pt x="12998" y="21085"/>
                    <a:pt x="13051" y="21103"/>
                  </a:cubicBezTo>
                  <a:cubicBezTo>
                    <a:pt x="13271" y="21156"/>
                    <a:pt x="12945" y="21024"/>
                    <a:pt x="12909" y="21068"/>
                  </a:cubicBezTo>
                  <a:cubicBezTo>
                    <a:pt x="12856" y="21041"/>
                    <a:pt x="12839" y="20909"/>
                    <a:pt x="12759" y="20962"/>
                  </a:cubicBezTo>
                  <a:cubicBezTo>
                    <a:pt x="12803" y="20988"/>
                    <a:pt x="12839" y="21050"/>
                    <a:pt x="12777" y="21024"/>
                  </a:cubicBezTo>
                  <a:close/>
                  <a:moveTo>
                    <a:pt x="12397" y="20582"/>
                  </a:moveTo>
                  <a:cubicBezTo>
                    <a:pt x="12424" y="20635"/>
                    <a:pt x="12512" y="20697"/>
                    <a:pt x="12609" y="20750"/>
                  </a:cubicBezTo>
                  <a:cubicBezTo>
                    <a:pt x="12706" y="20706"/>
                    <a:pt x="12494" y="20662"/>
                    <a:pt x="12591" y="20618"/>
                  </a:cubicBezTo>
                  <a:cubicBezTo>
                    <a:pt x="12715" y="20670"/>
                    <a:pt x="12715" y="20723"/>
                    <a:pt x="12812" y="20776"/>
                  </a:cubicBezTo>
                  <a:cubicBezTo>
                    <a:pt x="12900" y="20759"/>
                    <a:pt x="12821" y="20741"/>
                    <a:pt x="12856" y="20679"/>
                  </a:cubicBezTo>
                  <a:cubicBezTo>
                    <a:pt x="12733" y="20644"/>
                    <a:pt x="12565" y="20503"/>
                    <a:pt x="12485" y="20538"/>
                  </a:cubicBezTo>
                  <a:cubicBezTo>
                    <a:pt x="12653" y="20662"/>
                    <a:pt x="12432" y="20565"/>
                    <a:pt x="12397" y="20582"/>
                  </a:cubicBezTo>
                  <a:close/>
                  <a:moveTo>
                    <a:pt x="12150" y="20582"/>
                  </a:moveTo>
                  <a:cubicBezTo>
                    <a:pt x="12150" y="20512"/>
                    <a:pt x="12247" y="20344"/>
                    <a:pt x="12088" y="20308"/>
                  </a:cubicBezTo>
                  <a:cubicBezTo>
                    <a:pt x="12141" y="20370"/>
                    <a:pt x="12132" y="20414"/>
                    <a:pt x="12079" y="20450"/>
                  </a:cubicBezTo>
                  <a:cubicBezTo>
                    <a:pt x="12044" y="20423"/>
                    <a:pt x="12009" y="20379"/>
                    <a:pt x="11973" y="20344"/>
                  </a:cubicBezTo>
                  <a:cubicBezTo>
                    <a:pt x="11947" y="20317"/>
                    <a:pt x="11920" y="20308"/>
                    <a:pt x="11903" y="20353"/>
                  </a:cubicBezTo>
                  <a:cubicBezTo>
                    <a:pt x="12026" y="20459"/>
                    <a:pt x="12088" y="20547"/>
                    <a:pt x="12168" y="20635"/>
                  </a:cubicBezTo>
                  <a:cubicBezTo>
                    <a:pt x="12212" y="20679"/>
                    <a:pt x="12450" y="20847"/>
                    <a:pt x="12344" y="20732"/>
                  </a:cubicBezTo>
                  <a:cubicBezTo>
                    <a:pt x="12274" y="20688"/>
                    <a:pt x="12212" y="20635"/>
                    <a:pt x="12150" y="20582"/>
                  </a:cubicBezTo>
                  <a:close/>
                  <a:moveTo>
                    <a:pt x="12477" y="20406"/>
                  </a:moveTo>
                  <a:cubicBezTo>
                    <a:pt x="12459" y="20379"/>
                    <a:pt x="12388" y="20308"/>
                    <a:pt x="12344" y="20247"/>
                  </a:cubicBezTo>
                  <a:cubicBezTo>
                    <a:pt x="12291" y="20185"/>
                    <a:pt x="12247" y="20141"/>
                    <a:pt x="12274" y="20194"/>
                  </a:cubicBezTo>
                  <a:cubicBezTo>
                    <a:pt x="12256" y="20211"/>
                    <a:pt x="12282" y="20273"/>
                    <a:pt x="12327" y="20326"/>
                  </a:cubicBezTo>
                  <a:cubicBezTo>
                    <a:pt x="12379" y="20379"/>
                    <a:pt x="12441" y="20414"/>
                    <a:pt x="12477" y="20406"/>
                  </a:cubicBezTo>
                  <a:close/>
                  <a:moveTo>
                    <a:pt x="12300" y="20105"/>
                  </a:moveTo>
                  <a:cubicBezTo>
                    <a:pt x="12371" y="20220"/>
                    <a:pt x="12379" y="20070"/>
                    <a:pt x="12450" y="20185"/>
                  </a:cubicBezTo>
                  <a:cubicBezTo>
                    <a:pt x="12494" y="20220"/>
                    <a:pt x="12432" y="20255"/>
                    <a:pt x="12512" y="20300"/>
                  </a:cubicBezTo>
                  <a:lnTo>
                    <a:pt x="12574" y="20211"/>
                  </a:lnTo>
                  <a:cubicBezTo>
                    <a:pt x="12450" y="20141"/>
                    <a:pt x="12459" y="20070"/>
                    <a:pt x="12371" y="19991"/>
                  </a:cubicBezTo>
                  <a:cubicBezTo>
                    <a:pt x="12291" y="20035"/>
                    <a:pt x="12415" y="20132"/>
                    <a:pt x="12300" y="20105"/>
                  </a:cubicBezTo>
                  <a:close/>
                  <a:moveTo>
                    <a:pt x="11876" y="20017"/>
                  </a:moveTo>
                  <a:cubicBezTo>
                    <a:pt x="11823" y="20017"/>
                    <a:pt x="11859" y="20114"/>
                    <a:pt x="11912" y="20194"/>
                  </a:cubicBezTo>
                  <a:cubicBezTo>
                    <a:pt x="11964" y="20264"/>
                    <a:pt x="12026" y="20326"/>
                    <a:pt x="12009" y="20264"/>
                  </a:cubicBezTo>
                  <a:cubicBezTo>
                    <a:pt x="11859" y="20141"/>
                    <a:pt x="12009" y="20141"/>
                    <a:pt x="11876" y="20017"/>
                  </a:cubicBezTo>
                  <a:close/>
                  <a:moveTo>
                    <a:pt x="11973" y="19743"/>
                  </a:moveTo>
                  <a:cubicBezTo>
                    <a:pt x="11991" y="19796"/>
                    <a:pt x="12000" y="19840"/>
                    <a:pt x="12017" y="19893"/>
                  </a:cubicBezTo>
                  <a:cubicBezTo>
                    <a:pt x="12017" y="19920"/>
                    <a:pt x="12026" y="19946"/>
                    <a:pt x="12044" y="19973"/>
                  </a:cubicBezTo>
                  <a:cubicBezTo>
                    <a:pt x="12062" y="19999"/>
                    <a:pt x="12079" y="20026"/>
                    <a:pt x="12106" y="20061"/>
                  </a:cubicBezTo>
                  <a:cubicBezTo>
                    <a:pt x="12150" y="20035"/>
                    <a:pt x="12141" y="19964"/>
                    <a:pt x="12106" y="19902"/>
                  </a:cubicBezTo>
                  <a:cubicBezTo>
                    <a:pt x="12079" y="19832"/>
                    <a:pt x="12017" y="19770"/>
                    <a:pt x="11973" y="19743"/>
                  </a:cubicBezTo>
                  <a:close/>
                  <a:moveTo>
                    <a:pt x="11682" y="19381"/>
                  </a:moveTo>
                  <a:cubicBezTo>
                    <a:pt x="11708" y="19478"/>
                    <a:pt x="11744" y="19735"/>
                    <a:pt x="11859" y="19717"/>
                  </a:cubicBezTo>
                  <a:cubicBezTo>
                    <a:pt x="11850" y="19690"/>
                    <a:pt x="11841" y="19655"/>
                    <a:pt x="11823" y="19620"/>
                  </a:cubicBezTo>
                  <a:cubicBezTo>
                    <a:pt x="11814" y="19584"/>
                    <a:pt x="11797" y="19540"/>
                    <a:pt x="11779" y="19505"/>
                  </a:cubicBezTo>
                  <a:cubicBezTo>
                    <a:pt x="11753" y="19425"/>
                    <a:pt x="11726" y="19364"/>
                    <a:pt x="11682" y="19381"/>
                  </a:cubicBezTo>
                  <a:close/>
                  <a:moveTo>
                    <a:pt x="11364" y="19311"/>
                  </a:moveTo>
                  <a:cubicBezTo>
                    <a:pt x="11417" y="19417"/>
                    <a:pt x="11338" y="19558"/>
                    <a:pt x="11426" y="19584"/>
                  </a:cubicBezTo>
                  <a:cubicBezTo>
                    <a:pt x="11444" y="19514"/>
                    <a:pt x="11488" y="19320"/>
                    <a:pt x="11364" y="19311"/>
                  </a:cubicBezTo>
                  <a:close/>
                  <a:moveTo>
                    <a:pt x="11143" y="19390"/>
                  </a:moveTo>
                  <a:cubicBezTo>
                    <a:pt x="11134" y="19452"/>
                    <a:pt x="11179" y="19549"/>
                    <a:pt x="11223" y="19646"/>
                  </a:cubicBezTo>
                  <a:cubicBezTo>
                    <a:pt x="11267" y="19743"/>
                    <a:pt x="11329" y="19849"/>
                    <a:pt x="11373" y="19938"/>
                  </a:cubicBezTo>
                  <a:cubicBezTo>
                    <a:pt x="11488" y="19929"/>
                    <a:pt x="11249" y="19690"/>
                    <a:pt x="11355" y="19673"/>
                  </a:cubicBezTo>
                  <a:cubicBezTo>
                    <a:pt x="11382" y="19735"/>
                    <a:pt x="11435" y="19690"/>
                    <a:pt x="11382" y="19611"/>
                  </a:cubicBezTo>
                  <a:cubicBezTo>
                    <a:pt x="11329" y="19602"/>
                    <a:pt x="11276" y="19717"/>
                    <a:pt x="11240" y="19620"/>
                  </a:cubicBezTo>
                  <a:cubicBezTo>
                    <a:pt x="11276" y="19549"/>
                    <a:pt x="11223" y="19434"/>
                    <a:pt x="11143" y="19390"/>
                  </a:cubicBezTo>
                  <a:close/>
                  <a:moveTo>
                    <a:pt x="10834" y="17677"/>
                  </a:moveTo>
                  <a:cubicBezTo>
                    <a:pt x="10825" y="17571"/>
                    <a:pt x="10870" y="17536"/>
                    <a:pt x="10852" y="17403"/>
                  </a:cubicBezTo>
                  <a:cubicBezTo>
                    <a:pt x="10764" y="17333"/>
                    <a:pt x="10790" y="17677"/>
                    <a:pt x="10834" y="17677"/>
                  </a:cubicBezTo>
                  <a:close/>
                  <a:moveTo>
                    <a:pt x="11620" y="19081"/>
                  </a:moveTo>
                  <a:cubicBezTo>
                    <a:pt x="11602" y="19055"/>
                    <a:pt x="11594" y="19002"/>
                    <a:pt x="11567" y="19010"/>
                  </a:cubicBezTo>
                  <a:cubicBezTo>
                    <a:pt x="11602" y="19178"/>
                    <a:pt x="11682" y="19108"/>
                    <a:pt x="11753" y="19125"/>
                  </a:cubicBezTo>
                  <a:cubicBezTo>
                    <a:pt x="11735" y="19072"/>
                    <a:pt x="11708" y="19028"/>
                    <a:pt x="11691" y="18975"/>
                  </a:cubicBezTo>
                  <a:cubicBezTo>
                    <a:pt x="11611" y="18966"/>
                    <a:pt x="11673" y="19063"/>
                    <a:pt x="11620" y="19081"/>
                  </a:cubicBezTo>
                  <a:close/>
                  <a:moveTo>
                    <a:pt x="11099" y="19099"/>
                  </a:moveTo>
                  <a:cubicBezTo>
                    <a:pt x="11029" y="19108"/>
                    <a:pt x="11037" y="19196"/>
                    <a:pt x="11037" y="19267"/>
                  </a:cubicBezTo>
                  <a:cubicBezTo>
                    <a:pt x="11082" y="19275"/>
                    <a:pt x="11108" y="19320"/>
                    <a:pt x="11161" y="19284"/>
                  </a:cubicBezTo>
                  <a:cubicBezTo>
                    <a:pt x="11134" y="19222"/>
                    <a:pt x="11117" y="19161"/>
                    <a:pt x="11099" y="19099"/>
                  </a:cubicBezTo>
                  <a:close/>
                  <a:moveTo>
                    <a:pt x="11444" y="18384"/>
                  </a:moveTo>
                  <a:cubicBezTo>
                    <a:pt x="11452" y="18604"/>
                    <a:pt x="11541" y="18640"/>
                    <a:pt x="11585" y="18790"/>
                  </a:cubicBezTo>
                  <a:cubicBezTo>
                    <a:pt x="11514" y="18799"/>
                    <a:pt x="11488" y="18684"/>
                    <a:pt x="11444" y="18648"/>
                  </a:cubicBezTo>
                  <a:cubicBezTo>
                    <a:pt x="11408" y="18790"/>
                    <a:pt x="11549" y="18860"/>
                    <a:pt x="11620" y="18905"/>
                  </a:cubicBezTo>
                  <a:cubicBezTo>
                    <a:pt x="11594" y="18684"/>
                    <a:pt x="11505" y="18560"/>
                    <a:pt x="11576" y="18401"/>
                  </a:cubicBezTo>
                  <a:cubicBezTo>
                    <a:pt x="11514" y="18445"/>
                    <a:pt x="11505" y="18357"/>
                    <a:pt x="11444" y="18384"/>
                  </a:cubicBezTo>
                  <a:close/>
                  <a:moveTo>
                    <a:pt x="11073" y="18578"/>
                  </a:moveTo>
                  <a:cubicBezTo>
                    <a:pt x="11020" y="18348"/>
                    <a:pt x="11011" y="18401"/>
                    <a:pt x="11029" y="18507"/>
                  </a:cubicBezTo>
                  <a:cubicBezTo>
                    <a:pt x="11046" y="18604"/>
                    <a:pt x="11090" y="18763"/>
                    <a:pt x="11134" y="18754"/>
                  </a:cubicBezTo>
                  <a:cubicBezTo>
                    <a:pt x="11117" y="18666"/>
                    <a:pt x="11099" y="18657"/>
                    <a:pt x="11073" y="18578"/>
                  </a:cubicBezTo>
                  <a:close/>
                  <a:moveTo>
                    <a:pt x="11011" y="17986"/>
                  </a:moveTo>
                  <a:lnTo>
                    <a:pt x="10878" y="17995"/>
                  </a:lnTo>
                  <a:cubicBezTo>
                    <a:pt x="10843" y="17995"/>
                    <a:pt x="10834" y="17668"/>
                    <a:pt x="10817" y="17818"/>
                  </a:cubicBezTo>
                  <a:cubicBezTo>
                    <a:pt x="10834" y="17995"/>
                    <a:pt x="10843" y="18154"/>
                    <a:pt x="10834" y="18286"/>
                  </a:cubicBezTo>
                  <a:cubicBezTo>
                    <a:pt x="10976" y="18339"/>
                    <a:pt x="10843" y="18039"/>
                    <a:pt x="10976" y="18083"/>
                  </a:cubicBezTo>
                  <a:cubicBezTo>
                    <a:pt x="10976" y="18172"/>
                    <a:pt x="11011" y="18180"/>
                    <a:pt x="11020" y="18260"/>
                  </a:cubicBezTo>
                  <a:cubicBezTo>
                    <a:pt x="10949" y="18251"/>
                    <a:pt x="10905" y="18375"/>
                    <a:pt x="10905" y="18498"/>
                  </a:cubicBezTo>
                  <a:cubicBezTo>
                    <a:pt x="10905" y="18622"/>
                    <a:pt x="10949" y="18754"/>
                    <a:pt x="11037" y="18772"/>
                  </a:cubicBezTo>
                  <a:cubicBezTo>
                    <a:pt x="10993" y="18587"/>
                    <a:pt x="10984" y="18419"/>
                    <a:pt x="10984" y="18357"/>
                  </a:cubicBezTo>
                  <a:cubicBezTo>
                    <a:pt x="11099" y="18251"/>
                    <a:pt x="11073" y="18498"/>
                    <a:pt x="11161" y="18472"/>
                  </a:cubicBezTo>
                  <a:cubicBezTo>
                    <a:pt x="11126" y="18269"/>
                    <a:pt x="11020" y="18233"/>
                    <a:pt x="11011" y="17986"/>
                  </a:cubicBezTo>
                  <a:close/>
                  <a:moveTo>
                    <a:pt x="11346" y="17306"/>
                  </a:moveTo>
                  <a:cubicBezTo>
                    <a:pt x="11373" y="17430"/>
                    <a:pt x="11302" y="17395"/>
                    <a:pt x="11302" y="17483"/>
                  </a:cubicBezTo>
                  <a:cubicBezTo>
                    <a:pt x="11338" y="17580"/>
                    <a:pt x="11364" y="17430"/>
                    <a:pt x="11382" y="17527"/>
                  </a:cubicBezTo>
                  <a:cubicBezTo>
                    <a:pt x="11338" y="17545"/>
                    <a:pt x="11391" y="17580"/>
                    <a:pt x="11391" y="17651"/>
                  </a:cubicBezTo>
                  <a:cubicBezTo>
                    <a:pt x="11302" y="17686"/>
                    <a:pt x="11302" y="17580"/>
                    <a:pt x="11258" y="17660"/>
                  </a:cubicBezTo>
                  <a:cubicBezTo>
                    <a:pt x="11258" y="17721"/>
                    <a:pt x="11258" y="17818"/>
                    <a:pt x="11293" y="17836"/>
                  </a:cubicBezTo>
                  <a:cubicBezTo>
                    <a:pt x="11293" y="17810"/>
                    <a:pt x="11311" y="17783"/>
                    <a:pt x="11320" y="17836"/>
                  </a:cubicBezTo>
                  <a:cubicBezTo>
                    <a:pt x="11373" y="18048"/>
                    <a:pt x="11258" y="18022"/>
                    <a:pt x="11249" y="18145"/>
                  </a:cubicBezTo>
                  <a:cubicBezTo>
                    <a:pt x="11346" y="18119"/>
                    <a:pt x="11399" y="18207"/>
                    <a:pt x="11514" y="18163"/>
                  </a:cubicBezTo>
                  <a:cubicBezTo>
                    <a:pt x="11461" y="17986"/>
                    <a:pt x="11488" y="17951"/>
                    <a:pt x="11505" y="17774"/>
                  </a:cubicBezTo>
                  <a:cubicBezTo>
                    <a:pt x="11470" y="17774"/>
                    <a:pt x="11435" y="17765"/>
                    <a:pt x="11444" y="17695"/>
                  </a:cubicBezTo>
                  <a:cubicBezTo>
                    <a:pt x="11435" y="17562"/>
                    <a:pt x="11523" y="17571"/>
                    <a:pt x="11488" y="17395"/>
                  </a:cubicBezTo>
                  <a:cubicBezTo>
                    <a:pt x="11435" y="17377"/>
                    <a:pt x="11435" y="17271"/>
                    <a:pt x="11346" y="17306"/>
                  </a:cubicBezTo>
                  <a:close/>
                  <a:moveTo>
                    <a:pt x="11187" y="17350"/>
                  </a:moveTo>
                  <a:cubicBezTo>
                    <a:pt x="11134" y="17527"/>
                    <a:pt x="11099" y="17439"/>
                    <a:pt x="11170" y="17571"/>
                  </a:cubicBezTo>
                  <a:cubicBezTo>
                    <a:pt x="11073" y="17527"/>
                    <a:pt x="11099" y="17686"/>
                    <a:pt x="11020" y="17668"/>
                  </a:cubicBezTo>
                  <a:cubicBezTo>
                    <a:pt x="11002" y="17765"/>
                    <a:pt x="11117" y="17836"/>
                    <a:pt x="11099" y="17757"/>
                  </a:cubicBezTo>
                  <a:cubicBezTo>
                    <a:pt x="11073" y="17757"/>
                    <a:pt x="11064" y="17677"/>
                    <a:pt x="11099" y="17668"/>
                  </a:cubicBezTo>
                  <a:lnTo>
                    <a:pt x="11152" y="17668"/>
                  </a:lnTo>
                  <a:cubicBezTo>
                    <a:pt x="11170" y="17757"/>
                    <a:pt x="11143" y="17960"/>
                    <a:pt x="11196" y="17969"/>
                  </a:cubicBezTo>
                  <a:cubicBezTo>
                    <a:pt x="11249" y="17889"/>
                    <a:pt x="11196" y="17765"/>
                    <a:pt x="11179" y="17660"/>
                  </a:cubicBezTo>
                  <a:cubicBezTo>
                    <a:pt x="11267" y="17545"/>
                    <a:pt x="11214" y="17403"/>
                    <a:pt x="11240" y="17218"/>
                  </a:cubicBezTo>
                  <a:cubicBezTo>
                    <a:pt x="11170" y="17192"/>
                    <a:pt x="11214" y="17298"/>
                    <a:pt x="11187" y="17350"/>
                  </a:cubicBezTo>
                  <a:close/>
                  <a:moveTo>
                    <a:pt x="10984" y="16856"/>
                  </a:moveTo>
                  <a:cubicBezTo>
                    <a:pt x="10967" y="16935"/>
                    <a:pt x="10967" y="17041"/>
                    <a:pt x="10923" y="17086"/>
                  </a:cubicBezTo>
                  <a:lnTo>
                    <a:pt x="10931" y="16768"/>
                  </a:lnTo>
                  <a:cubicBezTo>
                    <a:pt x="10896" y="16732"/>
                    <a:pt x="10861" y="16706"/>
                    <a:pt x="10799" y="16715"/>
                  </a:cubicBezTo>
                  <a:cubicBezTo>
                    <a:pt x="10755" y="16988"/>
                    <a:pt x="10878" y="16997"/>
                    <a:pt x="10870" y="17218"/>
                  </a:cubicBezTo>
                  <a:cubicBezTo>
                    <a:pt x="10923" y="17245"/>
                    <a:pt x="10923" y="17139"/>
                    <a:pt x="10949" y="17130"/>
                  </a:cubicBezTo>
                  <a:cubicBezTo>
                    <a:pt x="10949" y="17130"/>
                    <a:pt x="10984" y="17218"/>
                    <a:pt x="11002" y="17218"/>
                  </a:cubicBezTo>
                  <a:cubicBezTo>
                    <a:pt x="10993" y="17218"/>
                    <a:pt x="11029" y="17130"/>
                    <a:pt x="11029" y="17130"/>
                  </a:cubicBezTo>
                  <a:cubicBezTo>
                    <a:pt x="11055" y="17112"/>
                    <a:pt x="11090" y="17218"/>
                    <a:pt x="11082" y="17086"/>
                  </a:cubicBezTo>
                  <a:cubicBezTo>
                    <a:pt x="10949" y="17174"/>
                    <a:pt x="11046" y="16883"/>
                    <a:pt x="10984" y="16856"/>
                  </a:cubicBezTo>
                  <a:close/>
                  <a:moveTo>
                    <a:pt x="11205" y="16468"/>
                  </a:moveTo>
                  <a:cubicBezTo>
                    <a:pt x="11152" y="16547"/>
                    <a:pt x="11179" y="16759"/>
                    <a:pt x="11161" y="16909"/>
                  </a:cubicBezTo>
                  <a:cubicBezTo>
                    <a:pt x="11320" y="16883"/>
                    <a:pt x="11258" y="16600"/>
                    <a:pt x="11205" y="16468"/>
                  </a:cubicBezTo>
                  <a:close/>
                  <a:moveTo>
                    <a:pt x="11082" y="16317"/>
                  </a:moveTo>
                  <a:cubicBezTo>
                    <a:pt x="11090" y="16300"/>
                    <a:pt x="11090" y="16282"/>
                    <a:pt x="11099" y="16247"/>
                  </a:cubicBezTo>
                  <a:cubicBezTo>
                    <a:pt x="11117" y="16194"/>
                    <a:pt x="11161" y="16211"/>
                    <a:pt x="11161" y="16114"/>
                  </a:cubicBezTo>
                  <a:cubicBezTo>
                    <a:pt x="11161" y="16079"/>
                    <a:pt x="11179" y="15947"/>
                    <a:pt x="11108" y="15929"/>
                  </a:cubicBezTo>
                  <a:cubicBezTo>
                    <a:pt x="11090" y="16008"/>
                    <a:pt x="11134" y="16194"/>
                    <a:pt x="11082" y="16194"/>
                  </a:cubicBezTo>
                  <a:cubicBezTo>
                    <a:pt x="11108" y="15991"/>
                    <a:pt x="11020" y="16070"/>
                    <a:pt x="11002" y="16017"/>
                  </a:cubicBezTo>
                  <a:cubicBezTo>
                    <a:pt x="11037" y="15964"/>
                    <a:pt x="11037" y="15858"/>
                    <a:pt x="11037" y="15752"/>
                  </a:cubicBezTo>
                  <a:cubicBezTo>
                    <a:pt x="10914" y="15779"/>
                    <a:pt x="10976" y="16097"/>
                    <a:pt x="10914" y="16238"/>
                  </a:cubicBezTo>
                  <a:cubicBezTo>
                    <a:pt x="10887" y="16229"/>
                    <a:pt x="10887" y="16194"/>
                    <a:pt x="10861" y="16185"/>
                  </a:cubicBezTo>
                  <a:cubicBezTo>
                    <a:pt x="10843" y="16326"/>
                    <a:pt x="10843" y="16273"/>
                    <a:pt x="10861" y="16406"/>
                  </a:cubicBezTo>
                  <a:cubicBezTo>
                    <a:pt x="10958" y="16476"/>
                    <a:pt x="10870" y="16211"/>
                    <a:pt x="10967" y="16282"/>
                  </a:cubicBezTo>
                  <a:lnTo>
                    <a:pt x="10958" y="16503"/>
                  </a:lnTo>
                  <a:cubicBezTo>
                    <a:pt x="11073" y="16556"/>
                    <a:pt x="10976" y="16300"/>
                    <a:pt x="11046" y="16282"/>
                  </a:cubicBezTo>
                  <a:cubicBezTo>
                    <a:pt x="11082" y="16273"/>
                    <a:pt x="11082" y="16300"/>
                    <a:pt x="11082" y="16317"/>
                  </a:cubicBezTo>
                  <a:cubicBezTo>
                    <a:pt x="11073" y="16370"/>
                    <a:pt x="11082" y="16344"/>
                    <a:pt x="11082" y="16317"/>
                  </a:cubicBezTo>
                  <a:close/>
                  <a:moveTo>
                    <a:pt x="11196" y="15629"/>
                  </a:moveTo>
                  <a:cubicBezTo>
                    <a:pt x="11170" y="15858"/>
                    <a:pt x="11240" y="15735"/>
                    <a:pt x="11249" y="15805"/>
                  </a:cubicBezTo>
                  <a:cubicBezTo>
                    <a:pt x="11267" y="15991"/>
                    <a:pt x="11179" y="16194"/>
                    <a:pt x="11205" y="16335"/>
                  </a:cubicBezTo>
                  <a:cubicBezTo>
                    <a:pt x="11214" y="16273"/>
                    <a:pt x="11276" y="16300"/>
                    <a:pt x="11311" y="16300"/>
                  </a:cubicBezTo>
                  <a:cubicBezTo>
                    <a:pt x="11240" y="16088"/>
                    <a:pt x="11311" y="15938"/>
                    <a:pt x="11302" y="15629"/>
                  </a:cubicBezTo>
                  <a:close/>
                  <a:moveTo>
                    <a:pt x="11170" y="14419"/>
                  </a:moveTo>
                  <a:cubicBezTo>
                    <a:pt x="11134" y="14419"/>
                    <a:pt x="11117" y="14446"/>
                    <a:pt x="11099" y="14472"/>
                  </a:cubicBezTo>
                  <a:cubicBezTo>
                    <a:pt x="11108" y="14587"/>
                    <a:pt x="11161" y="14604"/>
                    <a:pt x="11205" y="14640"/>
                  </a:cubicBezTo>
                  <a:cubicBezTo>
                    <a:pt x="11232" y="14578"/>
                    <a:pt x="11214" y="14472"/>
                    <a:pt x="11170" y="14419"/>
                  </a:cubicBezTo>
                  <a:close/>
                  <a:moveTo>
                    <a:pt x="10843" y="13986"/>
                  </a:moveTo>
                  <a:cubicBezTo>
                    <a:pt x="10878" y="14057"/>
                    <a:pt x="10870" y="14234"/>
                    <a:pt x="10923" y="14234"/>
                  </a:cubicBezTo>
                  <a:cubicBezTo>
                    <a:pt x="10958" y="14172"/>
                    <a:pt x="10914" y="13969"/>
                    <a:pt x="10843" y="13986"/>
                  </a:cubicBezTo>
                  <a:close/>
                  <a:moveTo>
                    <a:pt x="10340" y="13192"/>
                  </a:moveTo>
                  <a:cubicBezTo>
                    <a:pt x="10340" y="13289"/>
                    <a:pt x="10366" y="13236"/>
                    <a:pt x="10410" y="13342"/>
                  </a:cubicBezTo>
                  <a:cubicBezTo>
                    <a:pt x="10516" y="13324"/>
                    <a:pt x="10410" y="13112"/>
                    <a:pt x="10340" y="13192"/>
                  </a:cubicBezTo>
                  <a:close/>
                  <a:moveTo>
                    <a:pt x="10552" y="13033"/>
                  </a:moveTo>
                  <a:cubicBezTo>
                    <a:pt x="10587" y="13130"/>
                    <a:pt x="10596" y="13359"/>
                    <a:pt x="10719" y="13439"/>
                  </a:cubicBezTo>
                  <a:cubicBezTo>
                    <a:pt x="10693" y="13333"/>
                    <a:pt x="10631" y="13068"/>
                    <a:pt x="10552" y="13033"/>
                  </a:cubicBezTo>
                  <a:close/>
                  <a:moveTo>
                    <a:pt x="10366" y="12132"/>
                  </a:moveTo>
                  <a:cubicBezTo>
                    <a:pt x="10402" y="12203"/>
                    <a:pt x="10322" y="12212"/>
                    <a:pt x="10437" y="12309"/>
                  </a:cubicBezTo>
                  <a:lnTo>
                    <a:pt x="10499" y="12265"/>
                  </a:lnTo>
                  <a:cubicBezTo>
                    <a:pt x="10455" y="12212"/>
                    <a:pt x="10402" y="12123"/>
                    <a:pt x="10366" y="12132"/>
                  </a:cubicBezTo>
                  <a:close/>
                  <a:moveTo>
                    <a:pt x="10057" y="11911"/>
                  </a:moveTo>
                  <a:cubicBezTo>
                    <a:pt x="10119" y="12053"/>
                    <a:pt x="10252" y="12194"/>
                    <a:pt x="10340" y="12097"/>
                  </a:cubicBezTo>
                  <a:cubicBezTo>
                    <a:pt x="10331" y="12070"/>
                    <a:pt x="10287" y="11911"/>
                    <a:pt x="10225" y="11956"/>
                  </a:cubicBezTo>
                  <a:cubicBezTo>
                    <a:pt x="10243" y="11973"/>
                    <a:pt x="10260" y="12000"/>
                    <a:pt x="10234" y="12000"/>
                  </a:cubicBezTo>
                  <a:cubicBezTo>
                    <a:pt x="10163" y="11876"/>
                    <a:pt x="10110" y="11920"/>
                    <a:pt x="10057" y="11911"/>
                  </a:cubicBezTo>
                  <a:close/>
                  <a:moveTo>
                    <a:pt x="9731" y="11364"/>
                  </a:moveTo>
                  <a:cubicBezTo>
                    <a:pt x="9625" y="11435"/>
                    <a:pt x="9845" y="11505"/>
                    <a:pt x="9907" y="11567"/>
                  </a:cubicBezTo>
                  <a:cubicBezTo>
                    <a:pt x="9987" y="11646"/>
                    <a:pt x="10048" y="11850"/>
                    <a:pt x="10163" y="11832"/>
                  </a:cubicBezTo>
                  <a:cubicBezTo>
                    <a:pt x="10022" y="11673"/>
                    <a:pt x="9863" y="11435"/>
                    <a:pt x="9731" y="11364"/>
                  </a:cubicBezTo>
                  <a:close/>
                  <a:moveTo>
                    <a:pt x="9271" y="11284"/>
                  </a:moveTo>
                  <a:cubicBezTo>
                    <a:pt x="9280" y="11355"/>
                    <a:pt x="9413" y="11514"/>
                    <a:pt x="9466" y="11470"/>
                  </a:cubicBezTo>
                  <a:cubicBezTo>
                    <a:pt x="9404" y="11417"/>
                    <a:pt x="9324" y="11249"/>
                    <a:pt x="9271" y="11284"/>
                  </a:cubicBezTo>
                  <a:close/>
                  <a:moveTo>
                    <a:pt x="11276" y="12997"/>
                  </a:moveTo>
                  <a:cubicBezTo>
                    <a:pt x="11311" y="13077"/>
                    <a:pt x="11311" y="13121"/>
                    <a:pt x="11320" y="13183"/>
                  </a:cubicBezTo>
                  <a:cubicBezTo>
                    <a:pt x="11329" y="13236"/>
                    <a:pt x="11338" y="13298"/>
                    <a:pt x="11382" y="13395"/>
                  </a:cubicBezTo>
                  <a:cubicBezTo>
                    <a:pt x="11514" y="13359"/>
                    <a:pt x="11382" y="13112"/>
                    <a:pt x="11276" y="12997"/>
                  </a:cubicBezTo>
                  <a:close/>
                  <a:moveTo>
                    <a:pt x="11037" y="12494"/>
                  </a:moveTo>
                  <a:cubicBezTo>
                    <a:pt x="11152" y="12627"/>
                    <a:pt x="11073" y="12777"/>
                    <a:pt x="11187" y="12812"/>
                  </a:cubicBezTo>
                  <a:cubicBezTo>
                    <a:pt x="11108" y="12627"/>
                    <a:pt x="11179" y="12680"/>
                    <a:pt x="11276" y="12768"/>
                  </a:cubicBezTo>
                  <a:cubicBezTo>
                    <a:pt x="11196" y="12635"/>
                    <a:pt x="11117" y="12503"/>
                    <a:pt x="11037" y="12494"/>
                  </a:cubicBezTo>
                  <a:close/>
                  <a:moveTo>
                    <a:pt x="10896" y="11867"/>
                  </a:moveTo>
                  <a:cubicBezTo>
                    <a:pt x="10878" y="11947"/>
                    <a:pt x="10772" y="11982"/>
                    <a:pt x="10878" y="12123"/>
                  </a:cubicBezTo>
                  <a:cubicBezTo>
                    <a:pt x="10976" y="12088"/>
                    <a:pt x="10923" y="11964"/>
                    <a:pt x="10896" y="11867"/>
                  </a:cubicBezTo>
                  <a:close/>
                  <a:moveTo>
                    <a:pt x="10702" y="11832"/>
                  </a:moveTo>
                  <a:cubicBezTo>
                    <a:pt x="10834" y="12061"/>
                    <a:pt x="10463" y="11779"/>
                    <a:pt x="10658" y="12035"/>
                  </a:cubicBezTo>
                  <a:cubicBezTo>
                    <a:pt x="10772" y="12053"/>
                    <a:pt x="10817" y="11894"/>
                    <a:pt x="10702" y="11832"/>
                  </a:cubicBezTo>
                  <a:close/>
                  <a:moveTo>
                    <a:pt x="9819" y="10940"/>
                  </a:moveTo>
                  <a:cubicBezTo>
                    <a:pt x="9792" y="10905"/>
                    <a:pt x="9819" y="10878"/>
                    <a:pt x="9854" y="10861"/>
                  </a:cubicBezTo>
                  <a:cubicBezTo>
                    <a:pt x="9801" y="10799"/>
                    <a:pt x="9757" y="10755"/>
                    <a:pt x="9713" y="10737"/>
                  </a:cubicBezTo>
                  <a:cubicBezTo>
                    <a:pt x="9642" y="10763"/>
                    <a:pt x="9757" y="10958"/>
                    <a:pt x="9819" y="10940"/>
                  </a:cubicBezTo>
                  <a:close/>
                  <a:moveTo>
                    <a:pt x="9845" y="10454"/>
                  </a:moveTo>
                  <a:cubicBezTo>
                    <a:pt x="9819" y="10481"/>
                    <a:pt x="9766" y="10507"/>
                    <a:pt x="9792" y="10552"/>
                  </a:cubicBezTo>
                  <a:cubicBezTo>
                    <a:pt x="9828" y="10507"/>
                    <a:pt x="9881" y="10658"/>
                    <a:pt x="9863" y="10675"/>
                  </a:cubicBezTo>
                  <a:cubicBezTo>
                    <a:pt x="9828" y="10693"/>
                    <a:pt x="9775" y="10605"/>
                    <a:pt x="9748" y="10658"/>
                  </a:cubicBezTo>
                  <a:cubicBezTo>
                    <a:pt x="9872" y="10808"/>
                    <a:pt x="10093" y="10975"/>
                    <a:pt x="10207" y="11143"/>
                  </a:cubicBezTo>
                  <a:cubicBezTo>
                    <a:pt x="10269" y="11240"/>
                    <a:pt x="10234" y="11329"/>
                    <a:pt x="10304" y="11417"/>
                  </a:cubicBezTo>
                  <a:cubicBezTo>
                    <a:pt x="10207" y="11311"/>
                    <a:pt x="9978" y="11170"/>
                    <a:pt x="9995" y="11258"/>
                  </a:cubicBezTo>
                  <a:cubicBezTo>
                    <a:pt x="10119" y="11276"/>
                    <a:pt x="10322" y="11514"/>
                    <a:pt x="10410" y="11514"/>
                  </a:cubicBezTo>
                  <a:cubicBezTo>
                    <a:pt x="10402" y="11514"/>
                    <a:pt x="10331" y="11382"/>
                    <a:pt x="10393" y="11408"/>
                  </a:cubicBezTo>
                  <a:cubicBezTo>
                    <a:pt x="10437" y="11479"/>
                    <a:pt x="10578" y="11505"/>
                    <a:pt x="10543" y="11585"/>
                  </a:cubicBezTo>
                  <a:cubicBezTo>
                    <a:pt x="10508" y="11549"/>
                    <a:pt x="10463" y="11479"/>
                    <a:pt x="10437" y="11496"/>
                  </a:cubicBezTo>
                  <a:cubicBezTo>
                    <a:pt x="10455" y="11567"/>
                    <a:pt x="10534" y="11664"/>
                    <a:pt x="10516" y="11726"/>
                  </a:cubicBezTo>
                  <a:cubicBezTo>
                    <a:pt x="10455" y="11708"/>
                    <a:pt x="10437" y="11726"/>
                    <a:pt x="10490" y="11814"/>
                  </a:cubicBezTo>
                  <a:cubicBezTo>
                    <a:pt x="10525" y="11735"/>
                    <a:pt x="10614" y="11920"/>
                    <a:pt x="10649" y="11805"/>
                  </a:cubicBezTo>
                  <a:cubicBezTo>
                    <a:pt x="10578" y="11717"/>
                    <a:pt x="10516" y="11717"/>
                    <a:pt x="10552" y="11638"/>
                  </a:cubicBezTo>
                  <a:cubicBezTo>
                    <a:pt x="10649" y="11629"/>
                    <a:pt x="10737" y="11620"/>
                    <a:pt x="10834" y="11611"/>
                  </a:cubicBezTo>
                  <a:lnTo>
                    <a:pt x="10711" y="11461"/>
                  </a:lnTo>
                  <a:cubicBezTo>
                    <a:pt x="10622" y="11452"/>
                    <a:pt x="10764" y="11655"/>
                    <a:pt x="10658" y="11558"/>
                  </a:cubicBezTo>
                  <a:cubicBezTo>
                    <a:pt x="10631" y="11523"/>
                    <a:pt x="10525" y="11399"/>
                    <a:pt x="10561" y="11399"/>
                  </a:cubicBezTo>
                  <a:cubicBezTo>
                    <a:pt x="10552" y="11399"/>
                    <a:pt x="10658" y="11488"/>
                    <a:pt x="10640" y="11452"/>
                  </a:cubicBezTo>
                  <a:cubicBezTo>
                    <a:pt x="10578" y="11329"/>
                    <a:pt x="10463" y="11240"/>
                    <a:pt x="10366" y="11126"/>
                  </a:cubicBezTo>
                  <a:cubicBezTo>
                    <a:pt x="10304" y="11055"/>
                    <a:pt x="10252" y="10887"/>
                    <a:pt x="10163" y="10940"/>
                  </a:cubicBezTo>
                  <a:cubicBezTo>
                    <a:pt x="10313" y="11099"/>
                    <a:pt x="10278" y="11205"/>
                    <a:pt x="10384" y="11355"/>
                  </a:cubicBezTo>
                  <a:cubicBezTo>
                    <a:pt x="10234" y="11302"/>
                    <a:pt x="10252" y="11117"/>
                    <a:pt x="10207" y="11020"/>
                  </a:cubicBezTo>
                  <a:cubicBezTo>
                    <a:pt x="10137" y="10958"/>
                    <a:pt x="9934" y="10816"/>
                    <a:pt x="9942" y="10719"/>
                  </a:cubicBezTo>
                  <a:cubicBezTo>
                    <a:pt x="9995" y="10666"/>
                    <a:pt x="10110" y="10958"/>
                    <a:pt x="10146" y="10834"/>
                  </a:cubicBezTo>
                  <a:cubicBezTo>
                    <a:pt x="9978" y="10711"/>
                    <a:pt x="9987" y="10622"/>
                    <a:pt x="9845" y="10454"/>
                  </a:cubicBezTo>
                  <a:close/>
                  <a:moveTo>
                    <a:pt x="8821" y="10216"/>
                  </a:moveTo>
                  <a:cubicBezTo>
                    <a:pt x="8777" y="10278"/>
                    <a:pt x="8759" y="10472"/>
                    <a:pt x="8927" y="10534"/>
                  </a:cubicBezTo>
                  <a:cubicBezTo>
                    <a:pt x="8901" y="10490"/>
                    <a:pt x="8901" y="10463"/>
                    <a:pt x="8909" y="10428"/>
                  </a:cubicBezTo>
                  <a:cubicBezTo>
                    <a:pt x="8971" y="10446"/>
                    <a:pt x="9059" y="10560"/>
                    <a:pt x="9139" y="10649"/>
                  </a:cubicBezTo>
                  <a:cubicBezTo>
                    <a:pt x="9042" y="10658"/>
                    <a:pt x="9130" y="10737"/>
                    <a:pt x="9112" y="10781"/>
                  </a:cubicBezTo>
                  <a:cubicBezTo>
                    <a:pt x="9201" y="10914"/>
                    <a:pt x="9254" y="10887"/>
                    <a:pt x="9342" y="11002"/>
                  </a:cubicBezTo>
                  <a:cubicBezTo>
                    <a:pt x="9386" y="10922"/>
                    <a:pt x="9360" y="10940"/>
                    <a:pt x="9439" y="10914"/>
                  </a:cubicBezTo>
                  <a:cubicBezTo>
                    <a:pt x="9236" y="10675"/>
                    <a:pt x="9024" y="10446"/>
                    <a:pt x="8821" y="10216"/>
                  </a:cubicBezTo>
                  <a:close/>
                  <a:moveTo>
                    <a:pt x="7876" y="9368"/>
                  </a:moveTo>
                  <a:cubicBezTo>
                    <a:pt x="7982" y="9492"/>
                    <a:pt x="8079" y="9571"/>
                    <a:pt x="8177" y="9642"/>
                  </a:cubicBezTo>
                  <a:cubicBezTo>
                    <a:pt x="8141" y="9695"/>
                    <a:pt x="8062" y="9563"/>
                    <a:pt x="8026" y="9598"/>
                  </a:cubicBezTo>
                  <a:cubicBezTo>
                    <a:pt x="8044" y="9624"/>
                    <a:pt x="8088" y="9660"/>
                    <a:pt x="8071" y="9677"/>
                  </a:cubicBezTo>
                  <a:lnTo>
                    <a:pt x="8132" y="9748"/>
                  </a:lnTo>
                  <a:cubicBezTo>
                    <a:pt x="8159" y="9722"/>
                    <a:pt x="8185" y="9669"/>
                    <a:pt x="8238" y="9704"/>
                  </a:cubicBezTo>
                  <a:cubicBezTo>
                    <a:pt x="8194" y="9828"/>
                    <a:pt x="8397" y="9872"/>
                    <a:pt x="8486" y="9969"/>
                  </a:cubicBezTo>
                  <a:lnTo>
                    <a:pt x="8424" y="10022"/>
                  </a:lnTo>
                  <a:cubicBezTo>
                    <a:pt x="8618" y="10101"/>
                    <a:pt x="8671" y="10428"/>
                    <a:pt x="8777" y="10366"/>
                  </a:cubicBezTo>
                  <a:cubicBezTo>
                    <a:pt x="8636" y="10243"/>
                    <a:pt x="8600" y="10084"/>
                    <a:pt x="8724" y="10110"/>
                  </a:cubicBezTo>
                  <a:cubicBezTo>
                    <a:pt x="8609" y="9986"/>
                    <a:pt x="8486" y="9881"/>
                    <a:pt x="8397" y="9872"/>
                  </a:cubicBezTo>
                  <a:cubicBezTo>
                    <a:pt x="8221" y="9713"/>
                    <a:pt x="8062" y="9298"/>
                    <a:pt x="7876" y="9368"/>
                  </a:cubicBezTo>
                  <a:close/>
                  <a:moveTo>
                    <a:pt x="7709" y="8150"/>
                  </a:moveTo>
                  <a:cubicBezTo>
                    <a:pt x="7841" y="8221"/>
                    <a:pt x="7823" y="8291"/>
                    <a:pt x="7920" y="8274"/>
                  </a:cubicBezTo>
                  <a:cubicBezTo>
                    <a:pt x="7867" y="8176"/>
                    <a:pt x="7859" y="8221"/>
                    <a:pt x="7762" y="8097"/>
                  </a:cubicBezTo>
                  <a:close/>
                  <a:moveTo>
                    <a:pt x="7161" y="8335"/>
                  </a:moveTo>
                  <a:cubicBezTo>
                    <a:pt x="7179" y="8397"/>
                    <a:pt x="7258" y="8468"/>
                    <a:pt x="7347" y="8538"/>
                  </a:cubicBezTo>
                  <a:cubicBezTo>
                    <a:pt x="7452" y="8521"/>
                    <a:pt x="7188" y="8309"/>
                    <a:pt x="7161" y="8335"/>
                  </a:cubicBezTo>
                  <a:close/>
                  <a:moveTo>
                    <a:pt x="6967" y="8485"/>
                  </a:moveTo>
                  <a:cubicBezTo>
                    <a:pt x="7205" y="8671"/>
                    <a:pt x="6870" y="8530"/>
                    <a:pt x="6940" y="8644"/>
                  </a:cubicBezTo>
                  <a:cubicBezTo>
                    <a:pt x="7090" y="8786"/>
                    <a:pt x="7205" y="8856"/>
                    <a:pt x="7329" y="8953"/>
                  </a:cubicBezTo>
                  <a:cubicBezTo>
                    <a:pt x="7435" y="9006"/>
                    <a:pt x="7329" y="8839"/>
                    <a:pt x="7435" y="8909"/>
                  </a:cubicBezTo>
                  <a:cubicBezTo>
                    <a:pt x="7479" y="9024"/>
                    <a:pt x="7505" y="9130"/>
                    <a:pt x="7603" y="9254"/>
                  </a:cubicBezTo>
                  <a:cubicBezTo>
                    <a:pt x="7682" y="9280"/>
                    <a:pt x="7753" y="9280"/>
                    <a:pt x="7814" y="9236"/>
                  </a:cubicBezTo>
                  <a:cubicBezTo>
                    <a:pt x="7700" y="9121"/>
                    <a:pt x="7558" y="8980"/>
                    <a:pt x="7647" y="9148"/>
                  </a:cubicBezTo>
                  <a:cubicBezTo>
                    <a:pt x="7550" y="9024"/>
                    <a:pt x="7523" y="8927"/>
                    <a:pt x="7408" y="8812"/>
                  </a:cubicBezTo>
                  <a:cubicBezTo>
                    <a:pt x="7249" y="8830"/>
                    <a:pt x="7126" y="8521"/>
                    <a:pt x="6967" y="8485"/>
                  </a:cubicBezTo>
                  <a:close/>
                  <a:moveTo>
                    <a:pt x="6843" y="8556"/>
                  </a:moveTo>
                  <a:cubicBezTo>
                    <a:pt x="6808" y="8521"/>
                    <a:pt x="6843" y="8521"/>
                    <a:pt x="6879" y="8521"/>
                  </a:cubicBezTo>
                  <a:cubicBezTo>
                    <a:pt x="6781" y="8441"/>
                    <a:pt x="6861" y="8388"/>
                    <a:pt x="6755" y="8309"/>
                  </a:cubicBezTo>
                  <a:cubicBezTo>
                    <a:pt x="6667" y="8282"/>
                    <a:pt x="6720" y="8547"/>
                    <a:pt x="6843" y="8556"/>
                  </a:cubicBezTo>
                  <a:close/>
                  <a:moveTo>
                    <a:pt x="11938" y="3046"/>
                  </a:moveTo>
                  <a:cubicBezTo>
                    <a:pt x="11991" y="3046"/>
                    <a:pt x="12070" y="3055"/>
                    <a:pt x="12079" y="3020"/>
                  </a:cubicBezTo>
                  <a:cubicBezTo>
                    <a:pt x="11912" y="3002"/>
                    <a:pt x="12203" y="2896"/>
                    <a:pt x="11991" y="2914"/>
                  </a:cubicBezTo>
                  <a:cubicBezTo>
                    <a:pt x="11938" y="2940"/>
                    <a:pt x="11973" y="2967"/>
                    <a:pt x="11938" y="3046"/>
                  </a:cubicBezTo>
                  <a:close/>
                  <a:moveTo>
                    <a:pt x="9748" y="2349"/>
                  </a:moveTo>
                  <a:cubicBezTo>
                    <a:pt x="9942" y="2358"/>
                    <a:pt x="10048" y="2393"/>
                    <a:pt x="10190" y="2331"/>
                  </a:cubicBezTo>
                  <a:cubicBezTo>
                    <a:pt x="10146" y="2313"/>
                    <a:pt x="9845" y="2313"/>
                    <a:pt x="9748" y="2349"/>
                  </a:cubicBezTo>
                  <a:close/>
                  <a:moveTo>
                    <a:pt x="7638" y="3002"/>
                  </a:moveTo>
                  <a:cubicBezTo>
                    <a:pt x="7779" y="2993"/>
                    <a:pt x="7806" y="3037"/>
                    <a:pt x="7903" y="3037"/>
                  </a:cubicBezTo>
                  <a:cubicBezTo>
                    <a:pt x="7912" y="2958"/>
                    <a:pt x="7647" y="2923"/>
                    <a:pt x="7638" y="3002"/>
                  </a:cubicBezTo>
                  <a:close/>
                  <a:moveTo>
                    <a:pt x="6976" y="3020"/>
                  </a:moveTo>
                  <a:cubicBezTo>
                    <a:pt x="7099" y="2958"/>
                    <a:pt x="7223" y="3073"/>
                    <a:pt x="7329" y="3002"/>
                  </a:cubicBezTo>
                  <a:cubicBezTo>
                    <a:pt x="7285" y="2976"/>
                    <a:pt x="6949" y="2923"/>
                    <a:pt x="6976" y="3020"/>
                  </a:cubicBezTo>
                  <a:close/>
                  <a:moveTo>
                    <a:pt x="3700" y="2958"/>
                  </a:moveTo>
                  <a:cubicBezTo>
                    <a:pt x="3691" y="2923"/>
                    <a:pt x="3647" y="2861"/>
                    <a:pt x="3647" y="2826"/>
                  </a:cubicBezTo>
                  <a:lnTo>
                    <a:pt x="3559" y="2826"/>
                  </a:lnTo>
                  <a:cubicBezTo>
                    <a:pt x="3603" y="2887"/>
                    <a:pt x="3656" y="2949"/>
                    <a:pt x="3700" y="2958"/>
                  </a:cubicBezTo>
                  <a:close/>
                  <a:moveTo>
                    <a:pt x="2402" y="2887"/>
                  </a:moveTo>
                  <a:cubicBezTo>
                    <a:pt x="2393" y="2773"/>
                    <a:pt x="2561" y="2923"/>
                    <a:pt x="2517" y="2755"/>
                  </a:cubicBezTo>
                  <a:cubicBezTo>
                    <a:pt x="2411" y="2667"/>
                    <a:pt x="2411" y="2799"/>
                    <a:pt x="2340" y="2675"/>
                  </a:cubicBezTo>
                  <a:cubicBezTo>
                    <a:pt x="2322" y="2755"/>
                    <a:pt x="2349" y="2834"/>
                    <a:pt x="2402" y="2887"/>
                  </a:cubicBezTo>
                  <a:close/>
                  <a:moveTo>
                    <a:pt x="3294" y="3603"/>
                  </a:moveTo>
                  <a:cubicBezTo>
                    <a:pt x="3249" y="3532"/>
                    <a:pt x="3338" y="3576"/>
                    <a:pt x="3355" y="3558"/>
                  </a:cubicBezTo>
                  <a:cubicBezTo>
                    <a:pt x="3249" y="3523"/>
                    <a:pt x="3241" y="3550"/>
                    <a:pt x="3188" y="3550"/>
                  </a:cubicBezTo>
                  <a:cubicBezTo>
                    <a:pt x="3126" y="3532"/>
                    <a:pt x="3135" y="3488"/>
                    <a:pt x="3046" y="3470"/>
                  </a:cubicBezTo>
                  <a:cubicBezTo>
                    <a:pt x="3055" y="3585"/>
                    <a:pt x="3144" y="3541"/>
                    <a:pt x="3294" y="3603"/>
                  </a:cubicBezTo>
                  <a:close/>
                  <a:moveTo>
                    <a:pt x="3656" y="4530"/>
                  </a:moveTo>
                  <a:cubicBezTo>
                    <a:pt x="3620" y="4486"/>
                    <a:pt x="3611" y="4468"/>
                    <a:pt x="3594" y="4459"/>
                  </a:cubicBezTo>
                  <a:cubicBezTo>
                    <a:pt x="3576" y="4450"/>
                    <a:pt x="3550" y="4441"/>
                    <a:pt x="3532" y="4450"/>
                  </a:cubicBezTo>
                  <a:cubicBezTo>
                    <a:pt x="3559" y="4477"/>
                    <a:pt x="3559" y="4503"/>
                    <a:pt x="3567" y="4530"/>
                  </a:cubicBezTo>
                  <a:cubicBezTo>
                    <a:pt x="3585" y="4556"/>
                    <a:pt x="3611" y="4574"/>
                    <a:pt x="3656" y="4530"/>
                  </a:cubicBezTo>
                  <a:close/>
                  <a:moveTo>
                    <a:pt x="3938" y="5625"/>
                  </a:moveTo>
                  <a:cubicBezTo>
                    <a:pt x="3894" y="5572"/>
                    <a:pt x="3841" y="5527"/>
                    <a:pt x="3797" y="5474"/>
                  </a:cubicBezTo>
                  <a:cubicBezTo>
                    <a:pt x="3691" y="5527"/>
                    <a:pt x="3894" y="5722"/>
                    <a:pt x="3938" y="5625"/>
                  </a:cubicBezTo>
                  <a:close/>
                  <a:moveTo>
                    <a:pt x="4450" y="5554"/>
                  </a:moveTo>
                  <a:cubicBezTo>
                    <a:pt x="4371" y="5483"/>
                    <a:pt x="4291" y="5386"/>
                    <a:pt x="4238" y="5430"/>
                  </a:cubicBezTo>
                  <a:cubicBezTo>
                    <a:pt x="4309" y="5474"/>
                    <a:pt x="4415" y="5651"/>
                    <a:pt x="4450" y="5554"/>
                  </a:cubicBezTo>
                  <a:close/>
                  <a:moveTo>
                    <a:pt x="4901" y="6040"/>
                  </a:moveTo>
                  <a:cubicBezTo>
                    <a:pt x="4804" y="5934"/>
                    <a:pt x="4600" y="5863"/>
                    <a:pt x="4645" y="5960"/>
                  </a:cubicBezTo>
                  <a:cubicBezTo>
                    <a:pt x="4671" y="5942"/>
                    <a:pt x="4856" y="6207"/>
                    <a:pt x="4901" y="6040"/>
                  </a:cubicBezTo>
                  <a:close/>
                  <a:moveTo>
                    <a:pt x="5430" y="6958"/>
                  </a:moveTo>
                  <a:cubicBezTo>
                    <a:pt x="5457" y="6878"/>
                    <a:pt x="5395" y="6781"/>
                    <a:pt x="5254" y="6684"/>
                  </a:cubicBezTo>
                  <a:cubicBezTo>
                    <a:pt x="5113" y="6755"/>
                    <a:pt x="5307" y="6861"/>
                    <a:pt x="5430" y="6958"/>
                  </a:cubicBezTo>
                  <a:close/>
                  <a:moveTo>
                    <a:pt x="6437" y="7046"/>
                  </a:moveTo>
                  <a:cubicBezTo>
                    <a:pt x="6366" y="6905"/>
                    <a:pt x="6199" y="6870"/>
                    <a:pt x="6128" y="6719"/>
                  </a:cubicBezTo>
                  <a:cubicBezTo>
                    <a:pt x="6057" y="6755"/>
                    <a:pt x="6163" y="6781"/>
                    <a:pt x="6199" y="6834"/>
                  </a:cubicBezTo>
                  <a:cubicBezTo>
                    <a:pt x="6260" y="6931"/>
                    <a:pt x="6331" y="7099"/>
                    <a:pt x="6437" y="7046"/>
                  </a:cubicBezTo>
                  <a:close/>
                  <a:moveTo>
                    <a:pt x="6525" y="8088"/>
                  </a:moveTo>
                  <a:cubicBezTo>
                    <a:pt x="6366" y="7982"/>
                    <a:pt x="6234" y="7964"/>
                    <a:pt x="6110" y="7964"/>
                  </a:cubicBezTo>
                  <a:cubicBezTo>
                    <a:pt x="6216" y="8035"/>
                    <a:pt x="6305" y="8212"/>
                    <a:pt x="6428" y="8212"/>
                  </a:cubicBezTo>
                  <a:cubicBezTo>
                    <a:pt x="6358" y="8141"/>
                    <a:pt x="6490" y="8088"/>
                    <a:pt x="6525" y="8088"/>
                  </a:cubicBezTo>
                  <a:close/>
                  <a:moveTo>
                    <a:pt x="5572" y="7488"/>
                  </a:moveTo>
                  <a:cubicBezTo>
                    <a:pt x="5483" y="7558"/>
                    <a:pt x="5748" y="7664"/>
                    <a:pt x="5828" y="7744"/>
                  </a:cubicBezTo>
                  <a:cubicBezTo>
                    <a:pt x="5881" y="7779"/>
                    <a:pt x="5916" y="7770"/>
                    <a:pt x="5987" y="7832"/>
                  </a:cubicBezTo>
                  <a:cubicBezTo>
                    <a:pt x="5916" y="7876"/>
                    <a:pt x="5934" y="7920"/>
                    <a:pt x="6040" y="7982"/>
                  </a:cubicBezTo>
                  <a:cubicBezTo>
                    <a:pt x="6119" y="7938"/>
                    <a:pt x="5978" y="7867"/>
                    <a:pt x="6049" y="7823"/>
                  </a:cubicBezTo>
                  <a:cubicBezTo>
                    <a:pt x="6172" y="7947"/>
                    <a:pt x="6234" y="7903"/>
                    <a:pt x="6313" y="7920"/>
                  </a:cubicBezTo>
                  <a:cubicBezTo>
                    <a:pt x="6084" y="7779"/>
                    <a:pt x="5739" y="7664"/>
                    <a:pt x="5572" y="7488"/>
                  </a:cubicBezTo>
                  <a:close/>
                  <a:moveTo>
                    <a:pt x="3788" y="6022"/>
                  </a:moveTo>
                  <a:cubicBezTo>
                    <a:pt x="3806" y="6048"/>
                    <a:pt x="3806" y="6075"/>
                    <a:pt x="3779" y="6093"/>
                  </a:cubicBezTo>
                  <a:cubicBezTo>
                    <a:pt x="3894" y="6163"/>
                    <a:pt x="3859" y="6128"/>
                    <a:pt x="3938" y="6234"/>
                  </a:cubicBezTo>
                  <a:cubicBezTo>
                    <a:pt x="4026" y="6199"/>
                    <a:pt x="3779" y="5995"/>
                    <a:pt x="3788" y="6022"/>
                  </a:cubicBezTo>
                  <a:close/>
                  <a:moveTo>
                    <a:pt x="3179" y="5483"/>
                  </a:moveTo>
                  <a:cubicBezTo>
                    <a:pt x="3241" y="5563"/>
                    <a:pt x="3294" y="5598"/>
                    <a:pt x="3329" y="5572"/>
                  </a:cubicBezTo>
                  <a:cubicBezTo>
                    <a:pt x="3302" y="5527"/>
                    <a:pt x="3302" y="5483"/>
                    <a:pt x="3241" y="5430"/>
                  </a:cubicBezTo>
                  <a:close/>
                  <a:moveTo>
                    <a:pt x="3002" y="5245"/>
                  </a:moveTo>
                  <a:cubicBezTo>
                    <a:pt x="2976" y="5324"/>
                    <a:pt x="2914" y="5404"/>
                    <a:pt x="3046" y="5536"/>
                  </a:cubicBezTo>
                  <a:cubicBezTo>
                    <a:pt x="3152" y="5510"/>
                    <a:pt x="3055" y="5466"/>
                    <a:pt x="3073" y="5404"/>
                  </a:cubicBezTo>
                  <a:cubicBezTo>
                    <a:pt x="3073" y="5413"/>
                    <a:pt x="3144" y="5430"/>
                    <a:pt x="3117" y="5369"/>
                  </a:cubicBezTo>
                  <a:close/>
                  <a:moveTo>
                    <a:pt x="1740" y="2923"/>
                  </a:moveTo>
                  <a:cubicBezTo>
                    <a:pt x="1748" y="3029"/>
                    <a:pt x="1775" y="3126"/>
                    <a:pt x="1846" y="3179"/>
                  </a:cubicBezTo>
                  <a:cubicBezTo>
                    <a:pt x="1819" y="3064"/>
                    <a:pt x="1899" y="3082"/>
                    <a:pt x="1872" y="2976"/>
                  </a:cubicBezTo>
                  <a:close/>
                  <a:moveTo>
                    <a:pt x="17024" y="2384"/>
                  </a:moveTo>
                  <a:cubicBezTo>
                    <a:pt x="17033" y="2437"/>
                    <a:pt x="16918" y="2455"/>
                    <a:pt x="16794" y="2490"/>
                  </a:cubicBezTo>
                  <a:cubicBezTo>
                    <a:pt x="16883" y="2490"/>
                    <a:pt x="16847" y="2561"/>
                    <a:pt x="16971" y="2543"/>
                  </a:cubicBezTo>
                  <a:cubicBezTo>
                    <a:pt x="16997" y="2508"/>
                    <a:pt x="17201" y="2384"/>
                    <a:pt x="17024" y="2384"/>
                  </a:cubicBezTo>
                  <a:close/>
                  <a:moveTo>
                    <a:pt x="17995" y="2349"/>
                  </a:moveTo>
                  <a:cubicBezTo>
                    <a:pt x="17960" y="2340"/>
                    <a:pt x="17951" y="2322"/>
                    <a:pt x="17951" y="2296"/>
                  </a:cubicBezTo>
                  <a:cubicBezTo>
                    <a:pt x="17810" y="2278"/>
                    <a:pt x="17810" y="2349"/>
                    <a:pt x="17730" y="2375"/>
                  </a:cubicBezTo>
                  <a:cubicBezTo>
                    <a:pt x="17810" y="2358"/>
                    <a:pt x="17986" y="2411"/>
                    <a:pt x="17995" y="2349"/>
                  </a:cubicBezTo>
                  <a:close/>
                  <a:moveTo>
                    <a:pt x="27523" y="13925"/>
                  </a:moveTo>
                  <a:cubicBezTo>
                    <a:pt x="27505" y="13810"/>
                    <a:pt x="27637" y="13739"/>
                    <a:pt x="27549" y="13660"/>
                  </a:cubicBezTo>
                  <a:cubicBezTo>
                    <a:pt x="27531" y="13704"/>
                    <a:pt x="27443" y="13854"/>
                    <a:pt x="27523" y="13925"/>
                  </a:cubicBezTo>
                  <a:close/>
                  <a:moveTo>
                    <a:pt x="27328" y="14578"/>
                  </a:moveTo>
                  <a:cubicBezTo>
                    <a:pt x="27328" y="14498"/>
                    <a:pt x="27355" y="14481"/>
                    <a:pt x="27408" y="14498"/>
                  </a:cubicBezTo>
                  <a:cubicBezTo>
                    <a:pt x="27425" y="14357"/>
                    <a:pt x="27364" y="14340"/>
                    <a:pt x="27390" y="14181"/>
                  </a:cubicBezTo>
                  <a:cubicBezTo>
                    <a:pt x="27337" y="14172"/>
                    <a:pt x="27267" y="14393"/>
                    <a:pt x="27275" y="14446"/>
                  </a:cubicBezTo>
                  <a:cubicBezTo>
                    <a:pt x="27284" y="14463"/>
                    <a:pt x="27346" y="14446"/>
                    <a:pt x="27328" y="14490"/>
                  </a:cubicBezTo>
                  <a:cubicBezTo>
                    <a:pt x="27293" y="14490"/>
                    <a:pt x="27240" y="14613"/>
                    <a:pt x="27328" y="14578"/>
                  </a:cubicBezTo>
                  <a:close/>
                  <a:moveTo>
                    <a:pt x="27487" y="15337"/>
                  </a:moveTo>
                  <a:cubicBezTo>
                    <a:pt x="27549" y="15364"/>
                    <a:pt x="27593" y="15108"/>
                    <a:pt x="27540" y="15072"/>
                  </a:cubicBezTo>
                  <a:cubicBezTo>
                    <a:pt x="27514" y="15161"/>
                    <a:pt x="27496" y="15240"/>
                    <a:pt x="27487" y="15337"/>
                  </a:cubicBezTo>
                  <a:close/>
                  <a:moveTo>
                    <a:pt x="27637" y="28423"/>
                  </a:moveTo>
                  <a:cubicBezTo>
                    <a:pt x="27611" y="28591"/>
                    <a:pt x="27761" y="28600"/>
                    <a:pt x="27743" y="28423"/>
                  </a:cubicBezTo>
                  <a:close/>
                  <a:moveTo>
                    <a:pt x="27593" y="27222"/>
                  </a:moveTo>
                  <a:cubicBezTo>
                    <a:pt x="27514" y="27222"/>
                    <a:pt x="27514" y="27355"/>
                    <a:pt x="27514" y="27487"/>
                  </a:cubicBezTo>
                  <a:cubicBezTo>
                    <a:pt x="27602" y="27514"/>
                    <a:pt x="27593" y="27363"/>
                    <a:pt x="27593" y="27222"/>
                  </a:cubicBezTo>
                  <a:close/>
                  <a:moveTo>
                    <a:pt x="29606" y="26745"/>
                  </a:moveTo>
                  <a:cubicBezTo>
                    <a:pt x="29562" y="26807"/>
                    <a:pt x="29439" y="26728"/>
                    <a:pt x="29447" y="26878"/>
                  </a:cubicBezTo>
                  <a:cubicBezTo>
                    <a:pt x="29483" y="26913"/>
                    <a:pt x="29518" y="26931"/>
                    <a:pt x="29580" y="26922"/>
                  </a:cubicBezTo>
                  <a:cubicBezTo>
                    <a:pt x="29571" y="26842"/>
                    <a:pt x="29615" y="26825"/>
                    <a:pt x="29606" y="26745"/>
                  </a:cubicBezTo>
                  <a:close/>
                  <a:moveTo>
                    <a:pt x="29668" y="25597"/>
                  </a:moveTo>
                  <a:cubicBezTo>
                    <a:pt x="29615" y="25580"/>
                    <a:pt x="29615" y="25650"/>
                    <a:pt x="29589" y="25677"/>
                  </a:cubicBezTo>
                  <a:cubicBezTo>
                    <a:pt x="29527" y="25650"/>
                    <a:pt x="29456" y="25589"/>
                    <a:pt x="29456" y="25765"/>
                  </a:cubicBezTo>
                  <a:cubicBezTo>
                    <a:pt x="29492" y="25765"/>
                    <a:pt x="29509" y="25748"/>
                    <a:pt x="29536" y="25721"/>
                  </a:cubicBezTo>
                  <a:cubicBezTo>
                    <a:pt x="29527" y="25818"/>
                    <a:pt x="29553" y="25862"/>
                    <a:pt x="29615" y="25862"/>
                  </a:cubicBezTo>
                  <a:cubicBezTo>
                    <a:pt x="29598" y="25703"/>
                    <a:pt x="29642" y="25677"/>
                    <a:pt x="29668" y="25597"/>
                  </a:cubicBezTo>
                  <a:close/>
                  <a:moveTo>
                    <a:pt x="27205" y="25394"/>
                  </a:moveTo>
                  <a:cubicBezTo>
                    <a:pt x="27231" y="25518"/>
                    <a:pt x="27152" y="25809"/>
                    <a:pt x="27258" y="25801"/>
                  </a:cubicBezTo>
                  <a:cubicBezTo>
                    <a:pt x="27337" y="25765"/>
                    <a:pt x="27196" y="25730"/>
                    <a:pt x="27231" y="25624"/>
                  </a:cubicBezTo>
                  <a:cubicBezTo>
                    <a:pt x="27267" y="25615"/>
                    <a:pt x="27293" y="25606"/>
                    <a:pt x="27284" y="25536"/>
                  </a:cubicBezTo>
                  <a:cubicBezTo>
                    <a:pt x="27187" y="25597"/>
                    <a:pt x="27267" y="25386"/>
                    <a:pt x="27205" y="25394"/>
                  </a:cubicBezTo>
                  <a:close/>
                  <a:moveTo>
                    <a:pt x="29456" y="25191"/>
                  </a:moveTo>
                  <a:cubicBezTo>
                    <a:pt x="29465" y="25297"/>
                    <a:pt x="29518" y="25474"/>
                    <a:pt x="29589" y="25412"/>
                  </a:cubicBezTo>
                  <a:cubicBezTo>
                    <a:pt x="29580" y="25244"/>
                    <a:pt x="29430" y="25156"/>
                    <a:pt x="29518" y="24971"/>
                  </a:cubicBezTo>
                  <a:cubicBezTo>
                    <a:pt x="29439" y="24926"/>
                    <a:pt x="29456" y="25112"/>
                    <a:pt x="29456" y="25191"/>
                  </a:cubicBezTo>
                  <a:close/>
                  <a:moveTo>
                    <a:pt x="29333" y="24653"/>
                  </a:moveTo>
                  <a:cubicBezTo>
                    <a:pt x="29386" y="24723"/>
                    <a:pt x="29395" y="24882"/>
                    <a:pt x="29492" y="24882"/>
                  </a:cubicBezTo>
                  <a:cubicBezTo>
                    <a:pt x="29518" y="24679"/>
                    <a:pt x="29377" y="24467"/>
                    <a:pt x="29333" y="24653"/>
                  </a:cubicBezTo>
                  <a:close/>
                  <a:moveTo>
                    <a:pt x="27231" y="21942"/>
                  </a:moveTo>
                  <a:cubicBezTo>
                    <a:pt x="27240" y="21836"/>
                    <a:pt x="27320" y="21862"/>
                    <a:pt x="27311" y="21721"/>
                  </a:cubicBezTo>
                  <a:cubicBezTo>
                    <a:pt x="27240" y="21695"/>
                    <a:pt x="27178" y="21898"/>
                    <a:pt x="27231" y="21942"/>
                  </a:cubicBezTo>
                  <a:close/>
                  <a:moveTo>
                    <a:pt x="27964" y="18631"/>
                  </a:moveTo>
                  <a:lnTo>
                    <a:pt x="28070" y="18631"/>
                  </a:lnTo>
                  <a:lnTo>
                    <a:pt x="28070" y="18498"/>
                  </a:lnTo>
                  <a:cubicBezTo>
                    <a:pt x="28008" y="18490"/>
                    <a:pt x="27955" y="18516"/>
                    <a:pt x="27964" y="18631"/>
                  </a:cubicBezTo>
                  <a:close/>
                  <a:moveTo>
                    <a:pt x="27867" y="13042"/>
                  </a:moveTo>
                  <a:cubicBezTo>
                    <a:pt x="27867" y="13174"/>
                    <a:pt x="27893" y="13474"/>
                    <a:pt x="27920" y="13404"/>
                  </a:cubicBezTo>
                  <a:cubicBezTo>
                    <a:pt x="27902" y="13315"/>
                    <a:pt x="27911" y="12962"/>
                    <a:pt x="27867" y="13042"/>
                  </a:cubicBezTo>
                  <a:close/>
                  <a:moveTo>
                    <a:pt x="28061" y="12476"/>
                  </a:moveTo>
                  <a:cubicBezTo>
                    <a:pt x="28044" y="12582"/>
                    <a:pt x="27955" y="12565"/>
                    <a:pt x="27982" y="12733"/>
                  </a:cubicBezTo>
                  <a:cubicBezTo>
                    <a:pt x="28044" y="12733"/>
                    <a:pt x="28123" y="12547"/>
                    <a:pt x="28061" y="12476"/>
                  </a:cubicBezTo>
                  <a:close/>
                  <a:moveTo>
                    <a:pt x="27690" y="12061"/>
                  </a:moveTo>
                  <a:cubicBezTo>
                    <a:pt x="27805" y="12079"/>
                    <a:pt x="27708" y="11805"/>
                    <a:pt x="27690" y="11752"/>
                  </a:cubicBezTo>
                  <a:cubicBezTo>
                    <a:pt x="27682" y="11858"/>
                    <a:pt x="27637" y="11982"/>
                    <a:pt x="27690" y="12061"/>
                  </a:cubicBezTo>
                  <a:close/>
                  <a:moveTo>
                    <a:pt x="27964" y="10428"/>
                  </a:moveTo>
                  <a:cubicBezTo>
                    <a:pt x="27982" y="10552"/>
                    <a:pt x="27911" y="10516"/>
                    <a:pt x="27885" y="10560"/>
                  </a:cubicBezTo>
                  <a:cubicBezTo>
                    <a:pt x="27876" y="10737"/>
                    <a:pt x="27885" y="10887"/>
                    <a:pt x="27938" y="10967"/>
                  </a:cubicBezTo>
                  <a:cubicBezTo>
                    <a:pt x="27902" y="10975"/>
                    <a:pt x="27911" y="11055"/>
                    <a:pt x="27885" y="11090"/>
                  </a:cubicBezTo>
                  <a:cubicBezTo>
                    <a:pt x="27973" y="11337"/>
                    <a:pt x="27929" y="11682"/>
                    <a:pt x="27902" y="11938"/>
                  </a:cubicBezTo>
                  <a:cubicBezTo>
                    <a:pt x="27955" y="11894"/>
                    <a:pt x="27920" y="12194"/>
                    <a:pt x="27955" y="12026"/>
                  </a:cubicBezTo>
                  <a:cubicBezTo>
                    <a:pt x="27964" y="11947"/>
                    <a:pt x="27929" y="11929"/>
                    <a:pt x="27929" y="11850"/>
                  </a:cubicBezTo>
                  <a:cubicBezTo>
                    <a:pt x="27999" y="11832"/>
                    <a:pt x="28026" y="11682"/>
                    <a:pt x="28044" y="11585"/>
                  </a:cubicBezTo>
                  <a:cubicBezTo>
                    <a:pt x="28052" y="11505"/>
                    <a:pt x="28017" y="11479"/>
                    <a:pt x="28017" y="11364"/>
                  </a:cubicBezTo>
                  <a:cubicBezTo>
                    <a:pt x="28017" y="11258"/>
                    <a:pt x="28070" y="11117"/>
                    <a:pt x="28070" y="11011"/>
                  </a:cubicBezTo>
                  <a:cubicBezTo>
                    <a:pt x="28070" y="10958"/>
                    <a:pt x="28035" y="10949"/>
                    <a:pt x="28044" y="10878"/>
                  </a:cubicBezTo>
                  <a:cubicBezTo>
                    <a:pt x="28052" y="10755"/>
                    <a:pt x="28079" y="10437"/>
                    <a:pt x="27964" y="10428"/>
                  </a:cubicBezTo>
                  <a:close/>
                  <a:moveTo>
                    <a:pt x="27893" y="5068"/>
                  </a:moveTo>
                  <a:cubicBezTo>
                    <a:pt x="27885" y="5165"/>
                    <a:pt x="27823" y="5271"/>
                    <a:pt x="27814" y="5369"/>
                  </a:cubicBezTo>
                  <a:cubicBezTo>
                    <a:pt x="27805" y="5492"/>
                    <a:pt x="27858" y="5510"/>
                    <a:pt x="27867" y="5598"/>
                  </a:cubicBezTo>
                  <a:cubicBezTo>
                    <a:pt x="27867" y="5642"/>
                    <a:pt x="27840" y="5625"/>
                    <a:pt x="27840" y="5633"/>
                  </a:cubicBezTo>
                  <a:cubicBezTo>
                    <a:pt x="27832" y="5678"/>
                    <a:pt x="27867" y="5678"/>
                    <a:pt x="27867" y="5686"/>
                  </a:cubicBezTo>
                  <a:cubicBezTo>
                    <a:pt x="27876" y="5907"/>
                    <a:pt x="27893" y="6031"/>
                    <a:pt x="27973" y="6084"/>
                  </a:cubicBezTo>
                  <a:cubicBezTo>
                    <a:pt x="27999" y="5925"/>
                    <a:pt x="27929" y="5669"/>
                    <a:pt x="27920" y="5421"/>
                  </a:cubicBezTo>
                  <a:cubicBezTo>
                    <a:pt x="27920" y="5289"/>
                    <a:pt x="28008" y="5112"/>
                    <a:pt x="27893" y="5068"/>
                  </a:cubicBezTo>
                  <a:close/>
                  <a:moveTo>
                    <a:pt x="24909" y="2675"/>
                  </a:moveTo>
                  <a:cubicBezTo>
                    <a:pt x="25006" y="2684"/>
                    <a:pt x="25086" y="2728"/>
                    <a:pt x="25174" y="2675"/>
                  </a:cubicBezTo>
                  <a:cubicBezTo>
                    <a:pt x="25218" y="2578"/>
                    <a:pt x="24882" y="2614"/>
                    <a:pt x="24909" y="2675"/>
                  </a:cubicBezTo>
                  <a:close/>
                  <a:moveTo>
                    <a:pt x="25660" y="2499"/>
                  </a:moveTo>
                  <a:cubicBezTo>
                    <a:pt x="25545" y="2446"/>
                    <a:pt x="25536" y="2614"/>
                    <a:pt x="25589" y="2631"/>
                  </a:cubicBezTo>
                  <a:cubicBezTo>
                    <a:pt x="25571" y="2552"/>
                    <a:pt x="25686" y="2596"/>
                    <a:pt x="25660" y="2499"/>
                  </a:cubicBezTo>
                  <a:close/>
                  <a:moveTo>
                    <a:pt x="25492" y="2366"/>
                  </a:moveTo>
                  <a:cubicBezTo>
                    <a:pt x="25518" y="2366"/>
                    <a:pt x="25536" y="2375"/>
                    <a:pt x="25554" y="2384"/>
                  </a:cubicBezTo>
                  <a:cubicBezTo>
                    <a:pt x="25562" y="2393"/>
                    <a:pt x="25571" y="2402"/>
                    <a:pt x="25580" y="2411"/>
                  </a:cubicBezTo>
                  <a:cubicBezTo>
                    <a:pt x="25598" y="2437"/>
                    <a:pt x="25615" y="2455"/>
                    <a:pt x="25660" y="2446"/>
                  </a:cubicBezTo>
                  <a:cubicBezTo>
                    <a:pt x="25836" y="2384"/>
                    <a:pt x="25589" y="2234"/>
                    <a:pt x="25492" y="2366"/>
                  </a:cubicBezTo>
                  <a:close/>
                  <a:moveTo>
                    <a:pt x="27787" y="4971"/>
                  </a:moveTo>
                  <a:cubicBezTo>
                    <a:pt x="27867" y="4989"/>
                    <a:pt x="27876" y="4874"/>
                    <a:pt x="27955" y="4892"/>
                  </a:cubicBezTo>
                  <a:cubicBezTo>
                    <a:pt x="27955" y="4918"/>
                    <a:pt x="27955" y="4971"/>
                    <a:pt x="27973" y="4980"/>
                  </a:cubicBezTo>
                  <a:cubicBezTo>
                    <a:pt x="27973" y="4742"/>
                    <a:pt x="27796" y="4697"/>
                    <a:pt x="27787" y="4971"/>
                  </a:cubicBezTo>
                  <a:close/>
                  <a:moveTo>
                    <a:pt x="29050" y="1642"/>
                  </a:moveTo>
                  <a:cubicBezTo>
                    <a:pt x="28997" y="1801"/>
                    <a:pt x="29041" y="2066"/>
                    <a:pt x="29077" y="2181"/>
                  </a:cubicBezTo>
                  <a:cubicBezTo>
                    <a:pt x="29068" y="1916"/>
                    <a:pt x="29138" y="1713"/>
                    <a:pt x="29050" y="1642"/>
                  </a:cubicBezTo>
                  <a:close/>
                  <a:moveTo>
                    <a:pt x="28282" y="539"/>
                  </a:moveTo>
                  <a:cubicBezTo>
                    <a:pt x="28591" y="486"/>
                    <a:pt x="28503" y="583"/>
                    <a:pt x="28706" y="600"/>
                  </a:cubicBezTo>
                  <a:cubicBezTo>
                    <a:pt x="28776" y="539"/>
                    <a:pt x="28918" y="521"/>
                    <a:pt x="28838" y="468"/>
                  </a:cubicBezTo>
                  <a:cubicBezTo>
                    <a:pt x="28679" y="512"/>
                    <a:pt x="28344" y="450"/>
                    <a:pt x="28282" y="539"/>
                  </a:cubicBezTo>
                  <a:close/>
                  <a:moveTo>
                    <a:pt x="24803" y="574"/>
                  </a:moveTo>
                  <a:cubicBezTo>
                    <a:pt x="24856" y="618"/>
                    <a:pt x="25015" y="618"/>
                    <a:pt x="25024" y="556"/>
                  </a:cubicBezTo>
                  <a:cubicBezTo>
                    <a:pt x="24971" y="521"/>
                    <a:pt x="24812" y="512"/>
                    <a:pt x="24803" y="574"/>
                  </a:cubicBezTo>
                  <a:close/>
                  <a:moveTo>
                    <a:pt x="24971" y="1987"/>
                  </a:moveTo>
                  <a:cubicBezTo>
                    <a:pt x="25130" y="2040"/>
                    <a:pt x="25174" y="1978"/>
                    <a:pt x="25333" y="1960"/>
                  </a:cubicBezTo>
                  <a:cubicBezTo>
                    <a:pt x="25280" y="2066"/>
                    <a:pt x="25492" y="1996"/>
                    <a:pt x="25509" y="1996"/>
                  </a:cubicBezTo>
                  <a:cubicBezTo>
                    <a:pt x="25598" y="2004"/>
                    <a:pt x="25607" y="2066"/>
                    <a:pt x="25704" y="2075"/>
                  </a:cubicBezTo>
                  <a:cubicBezTo>
                    <a:pt x="25686" y="1960"/>
                    <a:pt x="25916" y="2031"/>
                    <a:pt x="25960" y="1943"/>
                  </a:cubicBezTo>
                  <a:cubicBezTo>
                    <a:pt x="26022" y="1951"/>
                    <a:pt x="26163" y="1925"/>
                    <a:pt x="26101" y="2004"/>
                  </a:cubicBezTo>
                  <a:cubicBezTo>
                    <a:pt x="25977" y="2013"/>
                    <a:pt x="25951" y="1934"/>
                    <a:pt x="25898" y="2022"/>
                  </a:cubicBezTo>
                  <a:cubicBezTo>
                    <a:pt x="25960" y="2049"/>
                    <a:pt x="26013" y="2066"/>
                    <a:pt x="26083" y="2057"/>
                  </a:cubicBezTo>
                  <a:cubicBezTo>
                    <a:pt x="26119" y="2049"/>
                    <a:pt x="26216" y="2004"/>
                    <a:pt x="26304" y="1978"/>
                  </a:cubicBezTo>
                  <a:cubicBezTo>
                    <a:pt x="26392" y="1951"/>
                    <a:pt x="26472" y="1943"/>
                    <a:pt x="26454" y="2004"/>
                  </a:cubicBezTo>
                  <a:cubicBezTo>
                    <a:pt x="26428" y="2004"/>
                    <a:pt x="26401" y="2031"/>
                    <a:pt x="26437" y="2031"/>
                  </a:cubicBezTo>
                  <a:cubicBezTo>
                    <a:pt x="26481" y="1996"/>
                    <a:pt x="26525" y="2031"/>
                    <a:pt x="26569" y="2049"/>
                  </a:cubicBezTo>
                  <a:cubicBezTo>
                    <a:pt x="26613" y="2075"/>
                    <a:pt x="26657" y="2084"/>
                    <a:pt x="26728" y="2013"/>
                  </a:cubicBezTo>
                  <a:cubicBezTo>
                    <a:pt x="26719" y="1978"/>
                    <a:pt x="26578" y="2004"/>
                    <a:pt x="26595" y="1960"/>
                  </a:cubicBezTo>
                  <a:cubicBezTo>
                    <a:pt x="26799" y="1951"/>
                    <a:pt x="26887" y="2031"/>
                    <a:pt x="27055" y="1943"/>
                  </a:cubicBezTo>
                  <a:cubicBezTo>
                    <a:pt x="27090" y="1943"/>
                    <a:pt x="27063" y="2013"/>
                    <a:pt x="27072" y="2022"/>
                  </a:cubicBezTo>
                  <a:cubicBezTo>
                    <a:pt x="27099" y="2031"/>
                    <a:pt x="27328" y="2013"/>
                    <a:pt x="27346" y="2022"/>
                  </a:cubicBezTo>
                  <a:cubicBezTo>
                    <a:pt x="27346" y="2031"/>
                    <a:pt x="27293" y="2075"/>
                    <a:pt x="27293" y="2075"/>
                  </a:cubicBezTo>
                  <a:cubicBezTo>
                    <a:pt x="27346" y="2084"/>
                    <a:pt x="27443" y="2049"/>
                    <a:pt x="27505" y="2049"/>
                  </a:cubicBezTo>
                  <a:cubicBezTo>
                    <a:pt x="27505" y="2066"/>
                    <a:pt x="27505" y="2084"/>
                    <a:pt x="27496" y="2110"/>
                  </a:cubicBezTo>
                  <a:cubicBezTo>
                    <a:pt x="27470" y="2146"/>
                    <a:pt x="27425" y="2172"/>
                    <a:pt x="27417" y="2216"/>
                  </a:cubicBezTo>
                  <a:cubicBezTo>
                    <a:pt x="27470" y="2252"/>
                    <a:pt x="27505" y="2137"/>
                    <a:pt x="27549" y="2057"/>
                  </a:cubicBezTo>
                  <a:cubicBezTo>
                    <a:pt x="27576" y="2199"/>
                    <a:pt x="27655" y="2004"/>
                    <a:pt x="27682" y="2190"/>
                  </a:cubicBezTo>
                  <a:cubicBezTo>
                    <a:pt x="27682" y="2269"/>
                    <a:pt x="27611" y="2296"/>
                    <a:pt x="27629" y="2393"/>
                  </a:cubicBezTo>
                  <a:cubicBezTo>
                    <a:pt x="27673" y="2393"/>
                    <a:pt x="27673" y="2472"/>
                    <a:pt x="27682" y="2525"/>
                  </a:cubicBezTo>
                  <a:cubicBezTo>
                    <a:pt x="27708" y="2755"/>
                    <a:pt x="27708" y="3073"/>
                    <a:pt x="27673" y="3364"/>
                  </a:cubicBezTo>
                  <a:cubicBezTo>
                    <a:pt x="27708" y="3391"/>
                    <a:pt x="27752" y="3408"/>
                    <a:pt x="27752" y="3523"/>
                  </a:cubicBezTo>
                  <a:cubicBezTo>
                    <a:pt x="27770" y="3982"/>
                    <a:pt x="27787" y="4212"/>
                    <a:pt x="27796" y="4706"/>
                  </a:cubicBezTo>
                  <a:cubicBezTo>
                    <a:pt x="27982" y="4742"/>
                    <a:pt x="27849" y="4380"/>
                    <a:pt x="27849" y="4221"/>
                  </a:cubicBezTo>
                  <a:cubicBezTo>
                    <a:pt x="27858" y="3956"/>
                    <a:pt x="27902" y="3691"/>
                    <a:pt x="27911" y="3444"/>
                  </a:cubicBezTo>
                  <a:cubicBezTo>
                    <a:pt x="27867" y="3452"/>
                    <a:pt x="27840" y="3417"/>
                    <a:pt x="27832" y="3373"/>
                  </a:cubicBezTo>
                  <a:cubicBezTo>
                    <a:pt x="27885" y="2967"/>
                    <a:pt x="27814" y="2781"/>
                    <a:pt x="27787" y="2455"/>
                  </a:cubicBezTo>
                  <a:cubicBezTo>
                    <a:pt x="27840" y="2384"/>
                    <a:pt x="27867" y="2534"/>
                    <a:pt x="27867" y="2358"/>
                  </a:cubicBezTo>
                  <a:cubicBezTo>
                    <a:pt x="27814" y="2340"/>
                    <a:pt x="27805" y="2225"/>
                    <a:pt x="27761" y="2207"/>
                  </a:cubicBezTo>
                  <a:cubicBezTo>
                    <a:pt x="27770" y="2057"/>
                    <a:pt x="27761" y="1916"/>
                    <a:pt x="27761" y="1792"/>
                  </a:cubicBezTo>
                  <a:cubicBezTo>
                    <a:pt x="27602" y="1792"/>
                    <a:pt x="27470" y="1792"/>
                    <a:pt x="27417" y="1757"/>
                  </a:cubicBezTo>
                  <a:cubicBezTo>
                    <a:pt x="27205" y="1801"/>
                    <a:pt x="27037" y="1801"/>
                    <a:pt x="26940" y="1748"/>
                  </a:cubicBezTo>
                  <a:cubicBezTo>
                    <a:pt x="26905" y="1881"/>
                    <a:pt x="26684" y="1801"/>
                    <a:pt x="26578" y="1845"/>
                  </a:cubicBezTo>
                  <a:cubicBezTo>
                    <a:pt x="26613" y="1792"/>
                    <a:pt x="26719" y="1801"/>
                    <a:pt x="26763" y="1748"/>
                  </a:cubicBezTo>
                  <a:cubicBezTo>
                    <a:pt x="26587" y="1792"/>
                    <a:pt x="26551" y="1739"/>
                    <a:pt x="26366" y="1739"/>
                  </a:cubicBezTo>
                  <a:cubicBezTo>
                    <a:pt x="26251" y="1845"/>
                    <a:pt x="26551" y="1748"/>
                    <a:pt x="26507" y="1819"/>
                  </a:cubicBezTo>
                  <a:cubicBezTo>
                    <a:pt x="26437" y="1916"/>
                    <a:pt x="26304" y="1810"/>
                    <a:pt x="26110" y="1837"/>
                  </a:cubicBezTo>
                  <a:cubicBezTo>
                    <a:pt x="26101" y="1872"/>
                    <a:pt x="26083" y="1907"/>
                    <a:pt x="26013" y="1890"/>
                  </a:cubicBezTo>
                  <a:cubicBezTo>
                    <a:pt x="26119" y="1810"/>
                    <a:pt x="26004" y="1872"/>
                    <a:pt x="25898" y="1863"/>
                  </a:cubicBezTo>
                  <a:cubicBezTo>
                    <a:pt x="25721" y="1845"/>
                    <a:pt x="25580" y="1837"/>
                    <a:pt x="25509" y="1907"/>
                  </a:cubicBezTo>
                  <a:cubicBezTo>
                    <a:pt x="25509" y="1863"/>
                    <a:pt x="25527" y="1828"/>
                    <a:pt x="25562" y="1801"/>
                  </a:cubicBezTo>
                  <a:cubicBezTo>
                    <a:pt x="25395" y="1775"/>
                    <a:pt x="25412" y="1854"/>
                    <a:pt x="25333" y="1881"/>
                  </a:cubicBezTo>
                  <a:cubicBezTo>
                    <a:pt x="25050" y="1854"/>
                    <a:pt x="24785" y="1863"/>
                    <a:pt x="24715" y="1792"/>
                  </a:cubicBezTo>
                  <a:cubicBezTo>
                    <a:pt x="24724" y="1757"/>
                    <a:pt x="24803" y="1731"/>
                    <a:pt x="24724" y="1713"/>
                  </a:cubicBezTo>
                  <a:cubicBezTo>
                    <a:pt x="24653" y="1739"/>
                    <a:pt x="24653" y="1810"/>
                    <a:pt x="24582" y="1845"/>
                  </a:cubicBezTo>
                  <a:cubicBezTo>
                    <a:pt x="24467" y="1837"/>
                    <a:pt x="24379" y="1731"/>
                    <a:pt x="24317" y="1837"/>
                  </a:cubicBezTo>
                  <a:cubicBezTo>
                    <a:pt x="24512" y="1881"/>
                    <a:pt x="24662" y="1819"/>
                    <a:pt x="24715" y="1898"/>
                  </a:cubicBezTo>
                  <a:cubicBezTo>
                    <a:pt x="24644" y="1925"/>
                    <a:pt x="24512" y="1934"/>
                    <a:pt x="24406" y="1943"/>
                  </a:cubicBezTo>
                  <a:cubicBezTo>
                    <a:pt x="24211" y="1969"/>
                    <a:pt x="24335" y="1934"/>
                    <a:pt x="24185" y="1916"/>
                  </a:cubicBezTo>
                  <a:cubicBezTo>
                    <a:pt x="23955" y="2093"/>
                    <a:pt x="24988" y="2057"/>
                    <a:pt x="24971" y="1987"/>
                  </a:cubicBezTo>
                  <a:close/>
                  <a:moveTo>
                    <a:pt x="22887" y="2084"/>
                  </a:moveTo>
                  <a:cubicBezTo>
                    <a:pt x="22922" y="1996"/>
                    <a:pt x="22728" y="1987"/>
                    <a:pt x="22666" y="2031"/>
                  </a:cubicBezTo>
                  <a:cubicBezTo>
                    <a:pt x="22631" y="2119"/>
                    <a:pt x="22816" y="2128"/>
                    <a:pt x="22887" y="2084"/>
                  </a:cubicBezTo>
                  <a:close/>
                  <a:moveTo>
                    <a:pt x="21536" y="2622"/>
                  </a:moveTo>
                  <a:cubicBezTo>
                    <a:pt x="21668" y="2622"/>
                    <a:pt x="21827" y="2605"/>
                    <a:pt x="21889" y="2649"/>
                  </a:cubicBezTo>
                  <a:cubicBezTo>
                    <a:pt x="21863" y="2605"/>
                    <a:pt x="21730" y="2481"/>
                    <a:pt x="21668" y="2543"/>
                  </a:cubicBezTo>
                  <a:cubicBezTo>
                    <a:pt x="21695" y="2543"/>
                    <a:pt x="21721" y="2543"/>
                    <a:pt x="21713" y="2569"/>
                  </a:cubicBezTo>
                  <a:cubicBezTo>
                    <a:pt x="21633" y="2569"/>
                    <a:pt x="21562" y="2587"/>
                    <a:pt x="21536" y="2622"/>
                  </a:cubicBezTo>
                  <a:close/>
                  <a:moveTo>
                    <a:pt x="21236" y="2349"/>
                  </a:moveTo>
                  <a:cubicBezTo>
                    <a:pt x="21306" y="2393"/>
                    <a:pt x="21465" y="2375"/>
                    <a:pt x="21501" y="2322"/>
                  </a:cubicBezTo>
                  <a:cubicBezTo>
                    <a:pt x="21430" y="2278"/>
                    <a:pt x="21271" y="2296"/>
                    <a:pt x="21236" y="2349"/>
                  </a:cubicBezTo>
                  <a:close/>
                  <a:moveTo>
                    <a:pt x="21103" y="2216"/>
                  </a:moveTo>
                  <a:cubicBezTo>
                    <a:pt x="21094" y="2322"/>
                    <a:pt x="21218" y="2287"/>
                    <a:pt x="21324" y="2269"/>
                  </a:cubicBezTo>
                  <a:cubicBezTo>
                    <a:pt x="21377" y="2181"/>
                    <a:pt x="21192" y="2225"/>
                    <a:pt x="21103" y="2216"/>
                  </a:cubicBezTo>
                  <a:close/>
                  <a:moveTo>
                    <a:pt x="21024" y="706"/>
                  </a:moveTo>
                  <a:cubicBezTo>
                    <a:pt x="21156" y="777"/>
                    <a:pt x="21245" y="653"/>
                    <a:pt x="21342" y="627"/>
                  </a:cubicBezTo>
                  <a:cubicBezTo>
                    <a:pt x="21183" y="618"/>
                    <a:pt x="21077" y="645"/>
                    <a:pt x="21024" y="706"/>
                  </a:cubicBezTo>
                  <a:close/>
                  <a:moveTo>
                    <a:pt x="20944" y="539"/>
                  </a:moveTo>
                  <a:cubicBezTo>
                    <a:pt x="20971" y="459"/>
                    <a:pt x="20856" y="459"/>
                    <a:pt x="20724" y="459"/>
                  </a:cubicBezTo>
                  <a:cubicBezTo>
                    <a:pt x="20706" y="539"/>
                    <a:pt x="20821" y="547"/>
                    <a:pt x="20944" y="539"/>
                  </a:cubicBezTo>
                  <a:close/>
                  <a:moveTo>
                    <a:pt x="20317" y="689"/>
                  </a:moveTo>
                  <a:cubicBezTo>
                    <a:pt x="20432" y="698"/>
                    <a:pt x="20529" y="698"/>
                    <a:pt x="20538" y="645"/>
                  </a:cubicBezTo>
                  <a:cubicBezTo>
                    <a:pt x="20476" y="600"/>
                    <a:pt x="20291" y="600"/>
                    <a:pt x="20317" y="689"/>
                  </a:cubicBezTo>
                  <a:close/>
                  <a:moveTo>
                    <a:pt x="19788" y="1978"/>
                  </a:moveTo>
                  <a:cubicBezTo>
                    <a:pt x="19955" y="2022"/>
                    <a:pt x="19876" y="1907"/>
                    <a:pt x="20008" y="1934"/>
                  </a:cubicBezTo>
                  <a:cubicBezTo>
                    <a:pt x="20097" y="1951"/>
                    <a:pt x="20450" y="2057"/>
                    <a:pt x="20494" y="1943"/>
                  </a:cubicBezTo>
                  <a:cubicBezTo>
                    <a:pt x="20335" y="1916"/>
                    <a:pt x="20159" y="1978"/>
                    <a:pt x="20097" y="1907"/>
                  </a:cubicBezTo>
                  <a:cubicBezTo>
                    <a:pt x="20106" y="1916"/>
                    <a:pt x="20238" y="1890"/>
                    <a:pt x="20141" y="1881"/>
                  </a:cubicBezTo>
                  <a:cubicBezTo>
                    <a:pt x="20070" y="1943"/>
                    <a:pt x="19744" y="1845"/>
                    <a:pt x="19788" y="1978"/>
                  </a:cubicBezTo>
                  <a:close/>
                  <a:moveTo>
                    <a:pt x="19744" y="680"/>
                  </a:moveTo>
                  <a:cubicBezTo>
                    <a:pt x="19867" y="662"/>
                    <a:pt x="19858" y="724"/>
                    <a:pt x="19964" y="706"/>
                  </a:cubicBezTo>
                  <a:cubicBezTo>
                    <a:pt x="19964" y="662"/>
                    <a:pt x="19955" y="627"/>
                    <a:pt x="19920" y="600"/>
                  </a:cubicBezTo>
                  <a:cubicBezTo>
                    <a:pt x="19814" y="600"/>
                    <a:pt x="19779" y="645"/>
                    <a:pt x="19744" y="680"/>
                  </a:cubicBezTo>
                  <a:close/>
                  <a:moveTo>
                    <a:pt x="18410" y="2040"/>
                  </a:moveTo>
                  <a:cubicBezTo>
                    <a:pt x="18631" y="1978"/>
                    <a:pt x="18763" y="2110"/>
                    <a:pt x="18852" y="2022"/>
                  </a:cubicBezTo>
                  <a:cubicBezTo>
                    <a:pt x="18719" y="1987"/>
                    <a:pt x="18719" y="1890"/>
                    <a:pt x="18543" y="1881"/>
                  </a:cubicBezTo>
                  <a:cubicBezTo>
                    <a:pt x="18490" y="1916"/>
                    <a:pt x="18490" y="1951"/>
                    <a:pt x="18543" y="1987"/>
                  </a:cubicBezTo>
                  <a:cubicBezTo>
                    <a:pt x="18463" y="1987"/>
                    <a:pt x="18428" y="2004"/>
                    <a:pt x="18410" y="2040"/>
                  </a:cubicBezTo>
                  <a:close/>
                  <a:moveTo>
                    <a:pt x="17969" y="1845"/>
                  </a:moveTo>
                  <a:cubicBezTo>
                    <a:pt x="18092" y="1854"/>
                    <a:pt x="18119" y="1810"/>
                    <a:pt x="18110" y="1739"/>
                  </a:cubicBezTo>
                  <a:cubicBezTo>
                    <a:pt x="17986" y="1739"/>
                    <a:pt x="17889" y="1801"/>
                    <a:pt x="17969" y="1845"/>
                  </a:cubicBezTo>
                  <a:close/>
                  <a:moveTo>
                    <a:pt x="15532" y="1784"/>
                  </a:moveTo>
                  <a:cubicBezTo>
                    <a:pt x="15567" y="1784"/>
                    <a:pt x="15585" y="1801"/>
                    <a:pt x="15576" y="1837"/>
                  </a:cubicBezTo>
                  <a:cubicBezTo>
                    <a:pt x="15699" y="1863"/>
                    <a:pt x="15885" y="1792"/>
                    <a:pt x="15885" y="1837"/>
                  </a:cubicBezTo>
                  <a:cubicBezTo>
                    <a:pt x="15876" y="1898"/>
                    <a:pt x="15691" y="1845"/>
                    <a:pt x="15708" y="1916"/>
                  </a:cubicBezTo>
                  <a:cubicBezTo>
                    <a:pt x="15867" y="1969"/>
                    <a:pt x="15867" y="1907"/>
                    <a:pt x="16017" y="1898"/>
                  </a:cubicBezTo>
                  <a:cubicBezTo>
                    <a:pt x="15956" y="1810"/>
                    <a:pt x="16035" y="1792"/>
                    <a:pt x="15982" y="1739"/>
                  </a:cubicBezTo>
                  <a:cubicBezTo>
                    <a:pt x="15814" y="1775"/>
                    <a:pt x="15647" y="1775"/>
                    <a:pt x="15532" y="1784"/>
                  </a:cubicBezTo>
                  <a:close/>
                  <a:moveTo>
                    <a:pt x="12865" y="1951"/>
                  </a:moveTo>
                  <a:cubicBezTo>
                    <a:pt x="12953" y="1943"/>
                    <a:pt x="12962" y="1978"/>
                    <a:pt x="13042" y="1978"/>
                  </a:cubicBezTo>
                  <a:cubicBezTo>
                    <a:pt x="13006" y="1907"/>
                    <a:pt x="13104" y="1907"/>
                    <a:pt x="13095" y="1845"/>
                  </a:cubicBezTo>
                  <a:cubicBezTo>
                    <a:pt x="12962" y="1845"/>
                    <a:pt x="12927" y="1907"/>
                    <a:pt x="12865" y="1951"/>
                  </a:cubicBezTo>
                  <a:close/>
                  <a:moveTo>
                    <a:pt x="12247" y="1943"/>
                  </a:moveTo>
                  <a:cubicBezTo>
                    <a:pt x="12344" y="1960"/>
                    <a:pt x="12415" y="2031"/>
                    <a:pt x="12512" y="1996"/>
                  </a:cubicBezTo>
                  <a:cubicBezTo>
                    <a:pt x="12512" y="1960"/>
                    <a:pt x="12494" y="1943"/>
                    <a:pt x="12468" y="1916"/>
                  </a:cubicBezTo>
                  <a:cubicBezTo>
                    <a:pt x="12627" y="1837"/>
                    <a:pt x="12742" y="1978"/>
                    <a:pt x="12821" y="1925"/>
                  </a:cubicBezTo>
                  <a:cubicBezTo>
                    <a:pt x="12777" y="1845"/>
                    <a:pt x="12538" y="1872"/>
                    <a:pt x="12424" y="1837"/>
                  </a:cubicBezTo>
                  <a:cubicBezTo>
                    <a:pt x="12415" y="1872"/>
                    <a:pt x="12441" y="1934"/>
                    <a:pt x="12379" y="1943"/>
                  </a:cubicBezTo>
                  <a:cubicBezTo>
                    <a:pt x="12371" y="1890"/>
                    <a:pt x="12229" y="1925"/>
                    <a:pt x="12203" y="1881"/>
                  </a:cubicBezTo>
                  <a:cubicBezTo>
                    <a:pt x="11920" y="1960"/>
                    <a:pt x="12097" y="1907"/>
                    <a:pt x="12247" y="1943"/>
                  </a:cubicBezTo>
                  <a:close/>
                  <a:moveTo>
                    <a:pt x="6455" y="177"/>
                  </a:moveTo>
                  <a:cubicBezTo>
                    <a:pt x="6640" y="177"/>
                    <a:pt x="6693" y="230"/>
                    <a:pt x="6808" y="159"/>
                  </a:cubicBezTo>
                  <a:cubicBezTo>
                    <a:pt x="6755" y="150"/>
                    <a:pt x="6781" y="124"/>
                    <a:pt x="6808" y="106"/>
                  </a:cubicBezTo>
                  <a:cubicBezTo>
                    <a:pt x="6658" y="141"/>
                    <a:pt x="6516" y="18"/>
                    <a:pt x="6455" y="177"/>
                  </a:cubicBezTo>
                  <a:close/>
                  <a:moveTo>
                    <a:pt x="6366" y="230"/>
                  </a:moveTo>
                  <a:cubicBezTo>
                    <a:pt x="6366" y="256"/>
                    <a:pt x="6437" y="265"/>
                    <a:pt x="6455" y="230"/>
                  </a:cubicBezTo>
                  <a:cubicBezTo>
                    <a:pt x="6358" y="203"/>
                    <a:pt x="6366" y="124"/>
                    <a:pt x="6234" y="124"/>
                  </a:cubicBezTo>
                  <a:cubicBezTo>
                    <a:pt x="6190" y="203"/>
                    <a:pt x="6349" y="177"/>
                    <a:pt x="6366" y="230"/>
                  </a:cubicBezTo>
                  <a:close/>
                  <a:moveTo>
                    <a:pt x="5748" y="168"/>
                  </a:moveTo>
                  <a:cubicBezTo>
                    <a:pt x="5801" y="203"/>
                    <a:pt x="6013" y="194"/>
                    <a:pt x="6013" y="115"/>
                  </a:cubicBezTo>
                  <a:cubicBezTo>
                    <a:pt x="5890" y="159"/>
                    <a:pt x="5810" y="71"/>
                    <a:pt x="5748" y="168"/>
                  </a:cubicBezTo>
                  <a:close/>
                  <a:moveTo>
                    <a:pt x="4874" y="1077"/>
                  </a:moveTo>
                  <a:cubicBezTo>
                    <a:pt x="4980" y="1060"/>
                    <a:pt x="5121" y="1060"/>
                    <a:pt x="5183" y="1007"/>
                  </a:cubicBezTo>
                  <a:cubicBezTo>
                    <a:pt x="4998" y="971"/>
                    <a:pt x="4954" y="998"/>
                    <a:pt x="4874" y="1077"/>
                  </a:cubicBezTo>
                  <a:close/>
                  <a:moveTo>
                    <a:pt x="4680" y="177"/>
                  </a:moveTo>
                  <a:cubicBezTo>
                    <a:pt x="4848" y="194"/>
                    <a:pt x="4883" y="212"/>
                    <a:pt x="4945" y="124"/>
                  </a:cubicBezTo>
                  <a:cubicBezTo>
                    <a:pt x="4856" y="71"/>
                    <a:pt x="4706" y="115"/>
                    <a:pt x="4680" y="177"/>
                  </a:cubicBezTo>
                  <a:close/>
                  <a:moveTo>
                    <a:pt x="998" y="1086"/>
                  </a:moveTo>
                  <a:cubicBezTo>
                    <a:pt x="1130" y="1068"/>
                    <a:pt x="1245" y="1060"/>
                    <a:pt x="1280" y="1024"/>
                  </a:cubicBezTo>
                  <a:cubicBezTo>
                    <a:pt x="1236" y="989"/>
                    <a:pt x="1183" y="962"/>
                    <a:pt x="1095" y="954"/>
                  </a:cubicBezTo>
                  <a:cubicBezTo>
                    <a:pt x="1254" y="1042"/>
                    <a:pt x="1016" y="1042"/>
                    <a:pt x="998" y="1086"/>
                  </a:cubicBezTo>
                  <a:close/>
                  <a:moveTo>
                    <a:pt x="759" y="1201"/>
                  </a:moveTo>
                  <a:cubicBezTo>
                    <a:pt x="768" y="1192"/>
                    <a:pt x="795" y="1166"/>
                    <a:pt x="821" y="1139"/>
                  </a:cubicBezTo>
                  <a:cubicBezTo>
                    <a:pt x="821" y="1130"/>
                    <a:pt x="830" y="1121"/>
                    <a:pt x="830" y="1113"/>
                  </a:cubicBezTo>
                  <a:cubicBezTo>
                    <a:pt x="830" y="1104"/>
                    <a:pt x="848" y="1113"/>
                    <a:pt x="857" y="1104"/>
                  </a:cubicBezTo>
                  <a:cubicBezTo>
                    <a:pt x="874" y="1104"/>
                    <a:pt x="883" y="1095"/>
                    <a:pt x="874" y="1077"/>
                  </a:cubicBezTo>
                  <a:cubicBezTo>
                    <a:pt x="645" y="1007"/>
                    <a:pt x="989" y="1051"/>
                    <a:pt x="1042" y="1015"/>
                  </a:cubicBezTo>
                  <a:cubicBezTo>
                    <a:pt x="963" y="954"/>
                    <a:pt x="865" y="962"/>
                    <a:pt x="786" y="989"/>
                  </a:cubicBezTo>
                  <a:cubicBezTo>
                    <a:pt x="671" y="971"/>
                    <a:pt x="742" y="1166"/>
                    <a:pt x="759" y="1201"/>
                  </a:cubicBezTo>
                  <a:close/>
                  <a:moveTo>
                    <a:pt x="344" y="3391"/>
                  </a:moveTo>
                  <a:cubicBezTo>
                    <a:pt x="353" y="3355"/>
                    <a:pt x="344" y="3249"/>
                    <a:pt x="327" y="3152"/>
                  </a:cubicBezTo>
                  <a:cubicBezTo>
                    <a:pt x="309" y="3064"/>
                    <a:pt x="283" y="2976"/>
                    <a:pt x="247" y="2958"/>
                  </a:cubicBezTo>
                  <a:cubicBezTo>
                    <a:pt x="318" y="3135"/>
                    <a:pt x="256" y="3258"/>
                    <a:pt x="344" y="3391"/>
                  </a:cubicBezTo>
                  <a:close/>
                  <a:moveTo>
                    <a:pt x="1369" y="5651"/>
                  </a:moveTo>
                  <a:cubicBezTo>
                    <a:pt x="1316" y="5651"/>
                    <a:pt x="1263" y="5607"/>
                    <a:pt x="1201" y="5510"/>
                  </a:cubicBezTo>
                  <a:cubicBezTo>
                    <a:pt x="1157" y="5510"/>
                    <a:pt x="1139" y="5536"/>
                    <a:pt x="1148" y="5580"/>
                  </a:cubicBezTo>
                  <a:cubicBezTo>
                    <a:pt x="1148" y="5625"/>
                    <a:pt x="1174" y="5686"/>
                    <a:pt x="1201" y="5739"/>
                  </a:cubicBezTo>
                  <a:cubicBezTo>
                    <a:pt x="1236" y="5713"/>
                    <a:pt x="1289" y="5766"/>
                    <a:pt x="1369" y="5889"/>
                  </a:cubicBezTo>
                  <a:cubicBezTo>
                    <a:pt x="1457" y="5872"/>
                    <a:pt x="1413" y="5766"/>
                    <a:pt x="1369" y="5651"/>
                  </a:cubicBezTo>
                  <a:close/>
                  <a:moveTo>
                    <a:pt x="1598" y="6207"/>
                  </a:moveTo>
                  <a:cubicBezTo>
                    <a:pt x="1625" y="6172"/>
                    <a:pt x="1625" y="6137"/>
                    <a:pt x="1634" y="6101"/>
                  </a:cubicBezTo>
                  <a:cubicBezTo>
                    <a:pt x="1634" y="6066"/>
                    <a:pt x="1625" y="6013"/>
                    <a:pt x="1625" y="5969"/>
                  </a:cubicBezTo>
                  <a:cubicBezTo>
                    <a:pt x="1598" y="6004"/>
                    <a:pt x="1545" y="6013"/>
                    <a:pt x="1519" y="6040"/>
                  </a:cubicBezTo>
                  <a:cubicBezTo>
                    <a:pt x="1510" y="6048"/>
                    <a:pt x="1510" y="6075"/>
                    <a:pt x="1519" y="6101"/>
                  </a:cubicBezTo>
                  <a:cubicBezTo>
                    <a:pt x="1528" y="6110"/>
                    <a:pt x="1536" y="6137"/>
                    <a:pt x="1554" y="6154"/>
                  </a:cubicBezTo>
                  <a:cubicBezTo>
                    <a:pt x="1563" y="6163"/>
                    <a:pt x="1581" y="6181"/>
                    <a:pt x="1598" y="6207"/>
                  </a:cubicBezTo>
                  <a:close/>
                  <a:moveTo>
                    <a:pt x="2022" y="5881"/>
                  </a:moveTo>
                  <a:cubicBezTo>
                    <a:pt x="1960" y="5828"/>
                    <a:pt x="1846" y="5695"/>
                    <a:pt x="1766" y="5580"/>
                  </a:cubicBezTo>
                  <a:cubicBezTo>
                    <a:pt x="1678" y="5466"/>
                    <a:pt x="1589" y="5369"/>
                    <a:pt x="1519" y="5360"/>
                  </a:cubicBezTo>
                  <a:cubicBezTo>
                    <a:pt x="1545" y="5466"/>
                    <a:pt x="1572" y="5413"/>
                    <a:pt x="1642" y="5501"/>
                  </a:cubicBezTo>
                  <a:cubicBezTo>
                    <a:pt x="1704" y="5572"/>
                    <a:pt x="1784" y="5704"/>
                    <a:pt x="1854" y="5792"/>
                  </a:cubicBezTo>
                  <a:cubicBezTo>
                    <a:pt x="1872" y="5819"/>
                    <a:pt x="1890" y="5836"/>
                    <a:pt x="1907" y="5854"/>
                  </a:cubicBezTo>
                  <a:cubicBezTo>
                    <a:pt x="1925" y="5863"/>
                    <a:pt x="1943" y="5881"/>
                    <a:pt x="1951" y="5889"/>
                  </a:cubicBezTo>
                  <a:cubicBezTo>
                    <a:pt x="1978" y="5907"/>
                    <a:pt x="2004" y="5907"/>
                    <a:pt x="2022" y="5881"/>
                  </a:cubicBezTo>
                  <a:close/>
                  <a:moveTo>
                    <a:pt x="3029" y="7223"/>
                  </a:moveTo>
                  <a:cubicBezTo>
                    <a:pt x="3117" y="7267"/>
                    <a:pt x="3214" y="7346"/>
                    <a:pt x="3276" y="7302"/>
                  </a:cubicBezTo>
                  <a:cubicBezTo>
                    <a:pt x="3161" y="7232"/>
                    <a:pt x="3214" y="7196"/>
                    <a:pt x="3117" y="7126"/>
                  </a:cubicBezTo>
                  <a:close/>
                  <a:moveTo>
                    <a:pt x="2737" y="7179"/>
                  </a:moveTo>
                  <a:cubicBezTo>
                    <a:pt x="2658" y="7099"/>
                    <a:pt x="2596" y="7055"/>
                    <a:pt x="2534" y="7029"/>
                  </a:cubicBezTo>
                  <a:cubicBezTo>
                    <a:pt x="2464" y="7046"/>
                    <a:pt x="2455" y="7196"/>
                    <a:pt x="2534" y="7170"/>
                  </a:cubicBezTo>
                  <a:cubicBezTo>
                    <a:pt x="2472" y="7073"/>
                    <a:pt x="2684" y="7161"/>
                    <a:pt x="2737" y="7179"/>
                  </a:cubicBezTo>
                  <a:close/>
                  <a:moveTo>
                    <a:pt x="3267" y="7744"/>
                  </a:moveTo>
                  <a:cubicBezTo>
                    <a:pt x="3161" y="7691"/>
                    <a:pt x="2985" y="7444"/>
                    <a:pt x="2940" y="7541"/>
                  </a:cubicBezTo>
                  <a:cubicBezTo>
                    <a:pt x="3046" y="7602"/>
                    <a:pt x="3223" y="7850"/>
                    <a:pt x="3267" y="7744"/>
                  </a:cubicBezTo>
                  <a:close/>
                  <a:moveTo>
                    <a:pt x="3285" y="7726"/>
                  </a:moveTo>
                  <a:cubicBezTo>
                    <a:pt x="3347" y="7629"/>
                    <a:pt x="2993" y="7452"/>
                    <a:pt x="2879" y="7311"/>
                  </a:cubicBezTo>
                  <a:cubicBezTo>
                    <a:pt x="2843" y="7346"/>
                    <a:pt x="2746" y="7214"/>
                    <a:pt x="2720" y="7267"/>
                  </a:cubicBezTo>
                  <a:cubicBezTo>
                    <a:pt x="2976" y="7488"/>
                    <a:pt x="3064" y="7479"/>
                    <a:pt x="3285" y="7726"/>
                  </a:cubicBezTo>
                  <a:close/>
                  <a:moveTo>
                    <a:pt x="27372" y="1996"/>
                  </a:moveTo>
                  <a:cubicBezTo>
                    <a:pt x="27443" y="1943"/>
                    <a:pt x="27540" y="1907"/>
                    <a:pt x="27655" y="1898"/>
                  </a:cubicBezTo>
                  <a:cubicBezTo>
                    <a:pt x="27655" y="1916"/>
                    <a:pt x="27655" y="1934"/>
                    <a:pt x="27655" y="1960"/>
                  </a:cubicBezTo>
                  <a:cubicBezTo>
                    <a:pt x="27637" y="1969"/>
                    <a:pt x="27620" y="1960"/>
                    <a:pt x="27611" y="1943"/>
                  </a:cubicBezTo>
                  <a:cubicBezTo>
                    <a:pt x="27584" y="1943"/>
                    <a:pt x="27567" y="1951"/>
                    <a:pt x="27540" y="1951"/>
                  </a:cubicBezTo>
                  <a:cubicBezTo>
                    <a:pt x="27505" y="1969"/>
                    <a:pt x="27531" y="1969"/>
                    <a:pt x="27549" y="1978"/>
                  </a:cubicBezTo>
                  <a:cubicBezTo>
                    <a:pt x="27505" y="2013"/>
                    <a:pt x="27434" y="1996"/>
                    <a:pt x="27372" y="1996"/>
                  </a:cubicBezTo>
                  <a:close/>
                  <a:moveTo>
                    <a:pt x="16750" y="21598"/>
                  </a:moveTo>
                  <a:cubicBezTo>
                    <a:pt x="16697" y="21677"/>
                    <a:pt x="16582" y="21580"/>
                    <a:pt x="16494" y="21536"/>
                  </a:cubicBezTo>
                  <a:cubicBezTo>
                    <a:pt x="16556" y="21483"/>
                    <a:pt x="16671" y="21562"/>
                    <a:pt x="16750" y="21598"/>
                  </a:cubicBezTo>
                  <a:close/>
                  <a:moveTo>
                    <a:pt x="11488" y="2031"/>
                  </a:moveTo>
                  <a:cubicBezTo>
                    <a:pt x="11382" y="2084"/>
                    <a:pt x="11011" y="2110"/>
                    <a:pt x="10870" y="2049"/>
                  </a:cubicBezTo>
                  <a:cubicBezTo>
                    <a:pt x="10861" y="1943"/>
                    <a:pt x="10931" y="2049"/>
                    <a:pt x="11002" y="2049"/>
                  </a:cubicBezTo>
                  <a:cubicBezTo>
                    <a:pt x="11126" y="1996"/>
                    <a:pt x="11355" y="2031"/>
                    <a:pt x="11488" y="2031"/>
                  </a:cubicBezTo>
                  <a:close/>
                  <a:moveTo>
                    <a:pt x="5236" y="1934"/>
                  </a:moveTo>
                  <a:cubicBezTo>
                    <a:pt x="5104" y="1960"/>
                    <a:pt x="4927" y="1943"/>
                    <a:pt x="4662" y="1951"/>
                  </a:cubicBezTo>
                  <a:cubicBezTo>
                    <a:pt x="4821" y="1916"/>
                    <a:pt x="5095" y="1898"/>
                    <a:pt x="5236" y="1934"/>
                  </a:cubicBezTo>
                  <a:close/>
                  <a:moveTo>
                    <a:pt x="12441" y="21633"/>
                  </a:moveTo>
                  <a:cubicBezTo>
                    <a:pt x="12371" y="21677"/>
                    <a:pt x="12256" y="21633"/>
                    <a:pt x="12123" y="21553"/>
                  </a:cubicBezTo>
                  <a:cubicBezTo>
                    <a:pt x="12000" y="21465"/>
                    <a:pt x="11867" y="21350"/>
                    <a:pt x="11779" y="21271"/>
                  </a:cubicBezTo>
                  <a:cubicBezTo>
                    <a:pt x="11647" y="21165"/>
                    <a:pt x="11399" y="20997"/>
                    <a:pt x="11452" y="20909"/>
                  </a:cubicBezTo>
                  <a:cubicBezTo>
                    <a:pt x="11576" y="21077"/>
                    <a:pt x="11761" y="21244"/>
                    <a:pt x="11947" y="21359"/>
                  </a:cubicBezTo>
                  <a:cubicBezTo>
                    <a:pt x="12132" y="21483"/>
                    <a:pt x="12309" y="21571"/>
                    <a:pt x="12441" y="21633"/>
                  </a:cubicBezTo>
                  <a:close/>
                  <a:moveTo>
                    <a:pt x="17845" y="22613"/>
                  </a:moveTo>
                  <a:cubicBezTo>
                    <a:pt x="17774" y="22587"/>
                    <a:pt x="17748" y="22613"/>
                    <a:pt x="17669" y="22587"/>
                  </a:cubicBezTo>
                  <a:cubicBezTo>
                    <a:pt x="17651" y="22507"/>
                    <a:pt x="17642" y="22436"/>
                    <a:pt x="17660" y="22357"/>
                  </a:cubicBezTo>
                  <a:cubicBezTo>
                    <a:pt x="17774" y="22428"/>
                    <a:pt x="17872" y="22507"/>
                    <a:pt x="17845" y="22613"/>
                  </a:cubicBezTo>
                  <a:close/>
                  <a:moveTo>
                    <a:pt x="13360" y="22101"/>
                  </a:moveTo>
                  <a:cubicBezTo>
                    <a:pt x="13227" y="22119"/>
                    <a:pt x="12945" y="21960"/>
                    <a:pt x="12733" y="21889"/>
                  </a:cubicBezTo>
                  <a:cubicBezTo>
                    <a:pt x="12909" y="21889"/>
                    <a:pt x="13183" y="22048"/>
                    <a:pt x="13360" y="22101"/>
                  </a:cubicBezTo>
                  <a:close/>
                  <a:moveTo>
                    <a:pt x="10357" y="18490"/>
                  </a:moveTo>
                  <a:cubicBezTo>
                    <a:pt x="10402" y="18781"/>
                    <a:pt x="10490" y="19125"/>
                    <a:pt x="10569" y="19364"/>
                  </a:cubicBezTo>
                  <a:cubicBezTo>
                    <a:pt x="10428" y="19134"/>
                    <a:pt x="10375" y="18905"/>
                    <a:pt x="10340" y="18648"/>
                  </a:cubicBezTo>
                  <a:cubicBezTo>
                    <a:pt x="10313" y="18392"/>
                    <a:pt x="10296" y="18119"/>
                    <a:pt x="10252" y="17792"/>
                  </a:cubicBezTo>
                  <a:cubicBezTo>
                    <a:pt x="10269" y="17739"/>
                    <a:pt x="10287" y="17863"/>
                    <a:pt x="10304" y="18022"/>
                  </a:cubicBezTo>
                  <a:cubicBezTo>
                    <a:pt x="10322" y="18180"/>
                    <a:pt x="10340" y="18384"/>
                    <a:pt x="10357" y="18490"/>
                  </a:cubicBezTo>
                  <a:close/>
                  <a:moveTo>
                    <a:pt x="18057" y="22825"/>
                  </a:moveTo>
                  <a:lnTo>
                    <a:pt x="17633" y="22684"/>
                  </a:lnTo>
                  <a:cubicBezTo>
                    <a:pt x="17722" y="22692"/>
                    <a:pt x="18075" y="22710"/>
                    <a:pt x="18057" y="22825"/>
                  </a:cubicBezTo>
                  <a:close/>
                  <a:moveTo>
                    <a:pt x="19258" y="23152"/>
                  </a:moveTo>
                  <a:cubicBezTo>
                    <a:pt x="19178" y="23187"/>
                    <a:pt x="19099" y="23143"/>
                    <a:pt x="18993" y="23090"/>
                  </a:cubicBezTo>
                  <a:cubicBezTo>
                    <a:pt x="19081" y="23046"/>
                    <a:pt x="19161" y="23090"/>
                    <a:pt x="19258" y="23152"/>
                  </a:cubicBezTo>
                  <a:close/>
                  <a:moveTo>
                    <a:pt x="18569" y="22975"/>
                  </a:moveTo>
                  <a:cubicBezTo>
                    <a:pt x="18384" y="22966"/>
                    <a:pt x="18304" y="22887"/>
                    <a:pt x="18154" y="22807"/>
                  </a:cubicBezTo>
                  <a:cubicBezTo>
                    <a:pt x="18242" y="22781"/>
                    <a:pt x="18366" y="22816"/>
                    <a:pt x="18516" y="22869"/>
                  </a:cubicBezTo>
                  <a:cubicBezTo>
                    <a:pt x="18490" y="22913"/>
                    <a:pt x="18516" y="22940"/>
                    <a:pt x="18569" y="22975"/>
                  </a:cubicBezTo>
                  <a:close/>
                  <a:moveTo>
                    <a:pt x="14781" y="21068"/>
                  </a:moveTo>
                  <a:cubicBezTo>
                    <a:pt x="14613" y="20980"/>
                    <a:pt x="14596" y="21068"/>
                    <a:pt x="14463" y="21024"/>
                  </a:cubicBezTo>
                  <a:cubicBezTo>
                    <a:pt x="14419" y="20838"/>
                    <a:pt x="14190" y="20944"/>
                    <a:pt x="14092" y="20865"/>
                  </a:cubicBezTo>
                  <a:cubicBezTo>
                    <a:pt x="14128" y="20856"/>
                    <a:pt x="14154" y="20838"/>
                    <a:pt x="14163" y="20803"/>
                  </a:cubicBezTo>
                  <a:cubicBezTo>
                    <a:pt x="14243" y="20847"/>
                    <a:pt x="14454" y="20874"/>
                    <a:pt x="14446" y="20935"/>
                  </a:cubicBezTo>
                  <a:cubicBezTo>
                    <a:pt x="14552" y="20944"/>
                    <a:pt x="14834" y="20944"/>
                    <a:pt x="14781" y="21068"/>
                  </a:cubicBezTo>
                  <a:close/>
                  <a:moveTo>
                    <a:pt x="26887" y="9209"/>
                  </a:moveTo>
                  <a:cubicBezTo>
                    <a:pt x="26860" y="8918"/>
                    <a:pt x="26878" y="8627"/>
                    <a:pt x="26896" y="8274"/>
                  </a:cubicBezTo>
                  <a:cubicBezTo>
                    <a:pt x="26940" y="8512"/>
                    <a:pt x="26949" y="8803"/>
                    <a:pt x="26940" y="9112"/>
                  </a:cubicBezTo>
                  <a:cubicBezTo>
                    <a:pt x="26949" y="9192"/>
                    <a:pt x="26922" y="9201"/>
                    <a:pt x="26887" y="9209"/>
                  </a:cubicBezTo>
                  <a:close/>
                  <a:moveTo>
                    <a:pt x="16750" y="106"/>
                  </a:moveTo>
                  <a:lnTo>
                    <a:pt x="17059" y="106"/>
                  </a:lnTo>
                  <a:cubicBezTo>
                    <a:pt x="17050" y="150"/>
                    <a:pt x="16724" y="212"/>
                    <a:pt x="16750" y="106"/>
                  </a:cubicBezTo>
                  <a:close/>
                  <a:moveTo>
                    <a:pt x="29509" y="17209"/>
                  </a:moveTo>
                  <a:cubicBezTo>
                    <a:pt x="29553" y="17218"/>
                    <a:pt x="29589" y="17395"/>
                    <a:pt x="29589" y="17474"/>
                  </a:cubicBezTo>
                  <a:cubicBezTo>
                    <a:pt x="29589" y="17545"/>
                    <a:pt x="29571" y="17721"/>
                    <a:pt x="29509" y="17695"/>
                  </a:cubicBezTo>
                  <a:cubicBezTo>
                    <a:pt x="29545" y="17509"/>
                    <a:pt x="29500" y="17448"/>
                    <a:pt x="29509" y="17209"/>
                  </a:cubicBezTo>
                  <a:close/>
                  <a:moveTo>
                    <a:pt x="18922" y="115"/>
                  </a:moveTo>
                  <a:cubicBezTo>
                    <a:pt x="19011" y="159"/>
                    <a:pt x="19223" y="141"/>
                    <a:pt x="19408" y="150"/>
                  </a:cubicBezTo>
                  <a:cubicBezTo>
                    <a:pt x="19585" y="150"/>
                    <a:pt x="19832" y="106"/>
                    <a:pt x="19849" y="203"/>
                  </a:cubicBezTo>
                  <a:cubicBezTo>
                    <a:pt x="19558" y="168"/>
                    <a:pt x="18993" y="274"/>
                    <a:pt x="18922" y="115"/>
                  </a:cubicBezTo>
                  <a:close/>
                  <a:moveTo>
                    <a:pt x="29253" y="3920"/>
                  </a:moveTo>
                  <a:cubicBezTo>
                    <a:pt x="29280" y="3859"/>
                    <a:pt x="29289" y="3867"/>
                    <a:pt x="29297" y="3903"/>
                  </a:cubicBezTo>
                  <a:cubicBezTo>
                    <a:pt x="29306" y="3929"/>
                    <a:pt x="29306" y="3965"/>
                    <a:pt x="29306" y="3991"/>
                  </a:cubicBezTo>
                  <a:cubicBezTo>
                    <a:pt x="29306" y="4009"/>
                    <a:pt x="29306" y="4035"/>
                    <a:pt x="29306" y="4071"/>
                  </a:cubicBezTo>
                  <a:cubicBezTo>
                    <a:pt x="29315" y="4176"/>
                    <a:pt x="29306" y="4318"/>
                    <a:pt x="29333" y="4344"/>
                  </a:cubicBezTo>
                  <a:cubicBezTo>
                    <a:pt x="29297" y="4353"/>
                    <a:pt x="29306" y="4433"/>
                    <a:pt x="29306" y="4477"/>
                  </a:cubicBezTo>
                  <a:cubicBezTo>
                    <a:pt x="29253" y="4450"/>
                    <a:pt x="29244" y="4327"/>
                    <a:pt x="29253" y="4212"/>
                  </a:cubicBezTo>
                  <a:cubicBezTo>
                    <a:pt x="29262" y="4159"/>
                    <a:pt x="29262" y="4097"/>
                    <a:pt x="29262" y="4053"/>
                  </a:cubicBezTo>
                  <a:cubicBezTo>
                    <a:pt x="29271" y="4026"/>
                    <a:pt x="29271" y="4000"/>
                    <a:pt x="29262" y="3982"/>
                  </a:cubicBezTo>
                  <a:cubicBezTo>
                    <a:pt x="29262" y="3956"/>
                    <a:pt x="29262" y="3938"/>
                    <a:pt x="29253" y="3920"/>
                  </a:cubicBezTo>
                  <a:close/>
                  <a:moveTo>
                    <a:pt x="21660" y="424"/>
                  </a:moveTo>
                  <a:cubicBezTo>
                    <a:pt x="21774" y="424"/>
                    <a:pt x="21889" y="433"/>
                    <a:pt x="21880" y="503"/>
                  </a:cubicBezTo>
                  <a:cubicBezTo>
                    <a:pt x="21748" y="503"/>
                    <a:pt x="21633" y="503"/>
                    <a:pt x="21660" y="424"/>
                  </a:cubicBezTo>
                  <a:close/>
                  <a:moveTo>
                    <a:pt x="18604" y="344"/>
                  </a:moveTo>
                  <a:cubicBezTo>
                    <a:pt x="18587" y="274"/>
                    <a:pt x="18843" y="371"/>
                    <a:pt x="18825" y="300"/>
                  </a:cubicBezTo>
                  <a:cubicBezTo>
                    <a:pt x="18861" y="362"/>
                    <a:pt x="19170" y="274"/>
                    <a:pt x="19134" y="380"/>
                  </a:cubicBezTo>
                  <a:cubicBezTo>
                    <a:pt x="18940" y="380"/>
                    <a:pt x="18825" y="336"/>
                    <a:pt x="18604" y="344"/>
                  </a:cubicBezTo>
                  <a:close/>
                  <a:moveTo>
                    <a:pt x="17183" y="327"/>
                  </a:moveTo>
                  <a:cubicBezTo>
                    <a:pt x="17386" y="309"/>
                    <a:pt x="17430" y="389"/>
                    <a:pt x="17580" y="406"/>
                  </a:cubicBezTo>
                  <a:cubicBezTo>
                    <a:pt x="17571" y="415"/>
                    <a:pt x="17130" y="442"/>
                    <a:pt x="17183" y="327"/>
                  </a:cubicBezTo>
                  <a:close/>
                  <a:moveTo>
                    <a:pt x="18728" y="450"/>
                  </a:moveTo>
                  <a:cubicBezTo>
                    <a:pt x="18878" y="459"/>
                    <a:pt x="19046" y="450"/>
                    <a:pt x="19037" y="539"/>
                  </a:cubicBezTo>
                  <a:cubicBezTo>
                    <a:pt x="18967" y="494"/>
                    <a:pt x="18710" y="547"/>
                    <a:pt x="18728" y="450"/>
                  </a:cubicBezTo>
                  <a:close/>
                  <a:moveTo>
                    <a:pt x="19302" y="539"/>
                  </a:moveTo>
                  <a:cubicBezTo>
                    <a:pt x="19337" y="450"/>
                    <a:pt x="19125" y="503"/>
                    <a:pt x="19178" y="406"/>
                  </a:cubicBezTo>
                  <a:cubicBezTo>
                    <a:pt x="19320" y="406"/>
                    <a:pt x="19320" y="494"/>
                    <a:pt x="19479" y="494"/>
                  </a:cubicBezTo>
                  <a:cubicBezTo>
                    <a:pt x="19470" y="539"/>
                    <a:pt x="19408" y="547"/>
                    <a:pt x="19302" y="539"/>
                  </a:cubicBezTo>
                  <a:close/>
                  <a:moveTo>
                    <a:pt x="26957" y="11382"/>
                  </a:moveTo>
                  <a:cubicBezTo>
                    <a:pt x="26860" y="11293"/>
                    <a:pt x="26905" y="11037"/>
                    <a:pt x="26905" y="10887"/>
                  </a:cubicBezTo>
                  <a:cubicBezTo>
                    <a:pt x="26905" y="10481"/>
                    <a:pt x="26905" y="10145"/>
                    <a:pt x="26913" y="9783"/>
                  </a:cubicBezTo>
                  <a:cubicBezTo>
                    <a:pt x="26913" y="9598"/>
                    <a:pt x="26816" y="9360"/>
                    <a:pt x="26940" y="9298"/>
                  </a:cubicBezTo>
                  <a:cubicBezTo>
                    <a:pt x="26878" y="9651"/>
                    <a:pt x="26966" y="10031"/>
                    <a:pt x="26957" y="10401"/>
                  </a:cubicBezTo>
                  <a:cubicBezTo>
                    <a:pt x="26957" y="10693"/>
                    <a:pt x="26940" y="11020"/>
                    <a:pt x="26957" y="11382"/>
                  </a:cubicBezTo>
                  <a:close/>
                  <a:moveTo>
                    <a:pt x="26905" y="7523"/>
                  </a:moveTo>
                  <a:cubicBezTo>
                    <a:pt x="26896" y="7435"/>
                    <a:pt x="26869" y="7196"/>
                    <a:pt x="26905" y="7081"/>
                  </a:cubicBezTo>
                  <a:cubicBezTo>
                    <a:pt x="26984" y="7187"/>
                    <a:pt x="26940" y="7382"/>
                    <a:pt x="26905" y="7523"/>
                  </a:cubicBezTo>
                  <a:close/>
                  <a:moveTo>
                    <a:pt x="26949" y="4954"/>
                  </a:moveTo>
                  <a:cubicBezTo>
                    <a:pt x="26905" y="4883"/>
                    <a:pt x="26905" y="4759"/>
                    <a:pt x="26896" y="4636"/>
                  </a:cubicBezTo>
                  <a:cubicBezTo>
                    <a:pt x="26993" y="4609"/>
                    <a:pt x="26922" y="4848"/>
                    <a:pt x="26949" y="4954"/>
                  </a:cubicBezTo>
                  <a:close/>
                  <a:moveTo>
                    <a:pt x="26931" y="6993"/>
                  </a:moveTo>
                  <a:cubicBezTo>
                    <a:pt x="26825" y="7002"/>
                    <a:pt x="26887" y="6508"/>
                    <a:pt x="26905" y="6410"/>
                  </a:cubicBezTo>
                  <a:cubicBezTo>
                    <a:pt x="26966" y="6516"/>
                    <a:pt x="26913" y="6808"/>
                    <a:pt x="26931" y="6993"/>
                  </a:cubicBezTo>
                  <a:close/>
                  <a:moveTo>
                    <a:pt x="27010" y="14710"/>
                  </a:moveTo>
                  <a:cubicBezTo>
                    <a:pt x="26949" y="14569"/>
                    <a:pt x="26984" y="14454"/>
                    <a:pt x="26993" y="14260"/>
                  </a:cubicBezTo>
                  <a:cubicBezTo>
                    <a:pt x="27046" y="14322"/>
                    <a:pt x="26993" y="14569"/>
                    <a:pt x="27010" y="14710"/>
                  </a:cubicBezTo>
                  <a:close/>
                  <a:moveTo>
                    <a:pt x="27125" y="18260"/>
                  </a:moveTo>
                  <a:cubicBezTo>
                    <a:pt x="27037" y="18207"/>
                    <a:pt x="27099" y="18101"/>
                    <a:pt x="27099" y="17986"/>
                  </a:cubicBezTo>
                  <a:cubicBezTo>
                    <a:pt x="27081" y="17607"/>
                    <a:pt x="27055" y="17077"/>
                    <a:pt x="27055" y="16706"/>
                  </a:cubicBezTo>
                  <a:cubicBezTo>
                    <a:pt x="27196" y="16768"/>
                    <a:pt x="27099" y="16988"/>
                    <a:pt x="27108" y="17103"/>
                  </a:cubicBezTo>
                  <a:cubicBezTo>
                    <a:pt x="27108" y="17421"/>
                    <a:pt x="27125" y="17748"/>
                    <a:pt x="27125" y="18260"/>
                  </a:cubicBezTo>
                  <a:close/>
                  <a:moveTo>
                    <a:pt x="26949" y="11956"/>
                  </a:moveTo>
                  <a:cubicBezTo>
                    <a:pt x="26860" y="11903"/>
                    <a:pt x="26887" y="11417"/>
                    <a:pt x="26957" y="11470"/>
                  </a:cubicBezTo>
                  <a:cubicBezTo>
                    <a:pt x="26922" y="11593"/>
                    <a:pt x="26966" y="11735"/>
                    <a:pt x="26949" y="11956"/>
                  </a:cubicBezTo>
                  <a:close/>
                  <a:moveTo>
                    <a:pt x="27019" y="14172"/>
                  </a:moveTo>
                  <a:cubicBezTo>
                    <a:pt x="26940" y="14172"/>
                    <a:pt x="26957" y="13960"/>
                    <a:pt x="26993" y="13907"/>
                  </a:cubicBezTo>
                  <a:cubicBezTo>
                    <a:pt x="27046" y="13916"/>
                    <a:pt x="27002" y="14092"/>
                    <a:pt x="27019" y="14172"/>
                  </a:cubicBezTo>
                  <a:close/>
                  <a:moveTo>
                    <a:pt x="12706" y="115"/>
                  </a:moveTo>
                  <a:cubicBezTo>
                    <a:pt x="12803" y="62"/>
                    <a:pt x="13077" y="115"/>
                    <a:pt x="13245" y="97"/>
                  </a:cubicBezTo>
                  <a:cubicBezTo>
                    <a:pt x="13148" y="159"/>
                    <a:pt x="12874" y="106"/>
                    <a:pt x="12706" y="115"/>
                  </a:cubicBezTo>
                  <a:close/>
                  <a:moveTo>
                    <a:pt x="8309" y="12159"/>
                  </a:moveTo>
                  <a:cubicBezTo>
                    <a:pt x="8238" y="12141"/>
                    <a:pt x="8150" y="12035"/>
                    <a:pt x="8079" y="12008"/>
                  </a:cubicBezTo>
                  <a:cubicBezTo>
                    <a:pt x="8071" y="12035"/>
                    <a:pt x="8062" y="12070"/>
                    <a:pt x="8097" y="12106"/>
                  </a:cubicBezTo>
                  <a:cubicBezTo>
                    <a:pt x="7973" y="12123"/>
                    <a:pt x="8097" y="12017"/>
                    <a:pt x="8000" y="11956"/>
                  </a:cubicBezTo>
                  <a:cubicBezTo>
                    <a:pt x="8088" y="11982"/>
                    <a:pt x="8274" y="12061"/>
                    <a:pt x="8309" y="12159"/>
                  </a:cubicBezTo>
                  <a:close/>
                  <a:moveTo>
                    <a:pt x="8927" y="12953"/>
                  </a:moveTo>
                  <a:cubicBezTo>
                    <a:pt x="8795" y="13015"/>
                    <a:pt x="8768" y="12838"/>
                    <a:pt x="8697" y="12724"/>
                  </a:cubicBezTo>
                  <a:cubicBezTo>
                    <a:pt x="8768" y="12715"/>
                    <a:pt x="8856" y="12891"/>
                    <a:pt x="8927" y="12953"/>
                  </a:cubicBezTo>
                  <a:close/>
                  <a:moveTo>
                    <a:pt x="7770" y="12097"/>
                  </a:moveTo>
                  <a:cubicBezTo>
                    <a:pt x="7682" y="12000"/>
                    <a:pt x="7594" y="11903"/>
                    <a:pt x="7656" y="11850"/>
                  </a:cubicBezTo>
                  <a:cubicBezTo>
                    <a:pt x="7629" y="11911"/>
                    <a:pt x="7876" y="12061"/>
                    <a:pt x="7770" y="12097"/>
                  </a:cubicBezTo>
                  <a:close/>
                  <a:moveTo>
                    <a:pt x="8486" y="12794"/>
                  </a:moveTo>
                  <a:cubicBezTo>
                    <a:pt x="8388" y="12794"/>
                    <a:pt x="8318" y="12609"/>
                    <a:pt x="8309" y="12556"/>
                  </a:cubicBezTo>
                  <a:cubicBezTo>
                    <a:pt x="8238" y="12476"/>
                    <a:pt x="8185" y="12485"/>
                    <a:pt x="8168" y="12388"/>
                  </a:cubicBezTo>
                  <a:cubicBezTo>
                    <a:pt x="8318" y="12450"/>
                    <a:pt x="8424" y="12697"/>
                    <a:pt x="8486" y="12794"/>
                  </a:cubicBezTo>
                  <a:close/>
                  <a:moveTo>
                    <a:pt x="7956" y="11991"/>
                  </a:moveTo>
                  <a:cubicBezTo>
                    <a:pt x="7885" y="12000"/>
                    <a:pt x="7859" y="11894"/>
                    <a:pt x="7797" y="11850"/>
                  </a:cubicBezTo>
                  <a:cubicBezTo>
                    <a:pt x="7770" y="11832"/>
                    <a:pt x="7735" y="11858"/>
                    <a:pt x="7726" y="11850"/>
                  </a:cubicBezTo>
                  <a:cubicBezTo>
                    <a:pt x="7673" y="11805"/>
                    <a:pt x="7700" y="11770"/>
                    <a:pt x="7656" y="11735"/>
                  </a:cubicBezTo>
                  <a:cubicBezTo>
                    <a:pt x="7629" y="11708"/>
                    <a:pt x="7497" y="11717"/>
                    <a:pt x="7426" y="11593"/>
                  </a:cubicBezTo>
                  <a:cubicBezTo>
                    <a:pt x="7461" y="11514"/>
                    <a:pt x="7523" y="11638"/>
                    <a:pt x="7585" y="11691"/>
                  </a:cubicBezTo>
                  <a:cubicBezTo>
                    <a:pt x="7629" y="11620"/>
                    <a:pt x="7735" y="11691"/>
                    <a:pt x="7656" y="11567"/>
                  </a:cubicBezTo>
                  <a:cubicBezTo>
                    <a:pt x="7762" y="11549"/>
                    <a:pt x="7691" y="11655"/>
                    <a:pt x="7717" y="11682"/>
                  </a:cubicBezTo>
                  <a:cubicBezTo>
                    <a:pt x="7753" y="11726"/>
                    <a:pt x="7762" y="11664"/>
                    <a:pt x="7788" y="11682"/>
                  </a:cubicBezTo>
                  <a:cubicBezTo>
                    <a:pt x="7850" y="11717"/>
                    <a:pt x="7859" y="11858"/>
                    <a:pt x="7965" y="11929"/>
                  </a:cubicBezTo>
                  <a:cubicBezTo>
                    <a:pt x="7938" y="11938"/>
                    <a:pt x="7938" y="11964"/>
                    <a:pt x="7956" y="11991"/>
                  </a:cubicBezTo>
                  <a:close/>
                  <a:moveTo>
                    <a:pt x="6322" y="10296"/>
                  </a:moveTo>
                  <a:cubicBezTo>
                    <a:pt x="6181" y="10154"/>
                    <a:pt x="6084" y="10198"/>
                    <a:pt x="5934" y="10013"/>
                  </a:cubicBezTo>
                  <a:cubicBezTo>
                    <a:pt x="5987" y="9978"/>
                    <a:pt x="5925" y="9933"/>
                    <a:pt x="5881" y="9889"/>
                  </a:cubicBezTo>
                  <a:cubicBezTo>
                    <a:pt x="6031" y="9872"/>
                    <a:pt x="6207" y="10031"/>
                    <a:pt x="6252" y="10198"/>
                  </a:cubicBezTo>
                  <a:cubicBezTo>
                    <a:pt x="6296" y="10145"/>
                    <a:pt x="6252" y="10084"/>
                    <a:pt x="6349" y="10101"/>
                  </a:cubicBezTo>
                  <a:cubicBezTo>
                    <a:pt x="6207" y="9986"/>
                    <a:pt x="5854" y="9686"/>
                    <a:pt x="5916" y="9545"/>
                  </a:cubicBezTo>
                  <a:cubicBezTo>
                    <a:pt x="6049" y="9660"/>
                    <a:pt x="6057" y="9757"/>
                    <a:pt x="6172" y="9872"/>
                  </a:cubicBezTo>
                  <a:cubicBezTo>
                    <a:pt x="6199" y="9907"/>
                    <a:pt x="6331" y="9907"/>
                    <a:pt x="6260" y="9836"/>
                  </a:cubicBezTo>
                  <a:cubicBezTo>
                    <a:pt x="6508" y="9951"/>
                    <a:pt x="6764" y="10357"/>
                    <a:pt x="6967" y="10481"/>
                  </a:cubicBezTo>
                  <a:cubicBezTo>
                    <a:pt x="6843" y="10499"/>
                    <a:pt x="6702" y="10331"/>
                    <a:pt x="6622" y="10287"/>
                  </a:cubicBezTo>
                  <a:cubicBezTo>
                    <a:pt x="6561" y="10304"/>
                    <a:pt x="6649" y="10472"/>
                    <a:pt x="6702" y="10446"/>
                  </a:cubicBezTo>
                  <a:cubicBezTo>
                    <a:pt x="6764" y="10596"/>
                    <a:pt x="6552" y="10366"/>
                    <a:pt x="6490" y="10304"/>
                  </a:cubicBezTo>
                  <a:cubicBezTo>
                    <a:pt x="6464" y="10216"/>
                    <a:pt x="6552" y="10260"/>
                    <a:pt x="6614" y="10243"/>
                  </a:cubicBezTo>
                  <a:cubicBezTo>
                    <a:pt x="6481" y="10137"/>
                    <a:pt x="6455" y="10057"/>
                    <a:pt x="6358" y="9969"/>
                  </a:cubicBezTo>
                  <a:cubicBezTo>
                    <a:pt x="6269" y="10022"/>
                    <a:pt x="6419" y="10101"/>
                    <a:pt x="6419" y="10137"/>
                  </a:cubicBezTo>
                  <a:cubicBezTo>
                    <a:pt x="6428" y="10145"/>
                    <a:pt x="6349" y="10128"/>
                    <a:pt x="6358" y="10145"/>
                  </a:cubicBezTo>
                  <a:cubicBezTo>
                    <a:pt x="6366" y="10181"/>
                    <a:pt x="6472" y="10243"/>
                    <a:pt x="6393" y="10287"/>
                  </a:cubicBezTo>
                  <a:cubicBezTo>
                    <a:pt x="6358" y="10260"/>
                    <a:pt x="6349" y="10287"/>
                    <a:pt x="6322" y="10296"/>
                  </a:cubicBezTo>
                  <a:close/>
                  <a:moveTo>
                    <a:pt x="7656" y="12247"/>
                  </a:moveTo>
                  <a:cubicBezTo>
                    <a:pt x="7523" y="12132"/>
                    <a:pt x="7364" y="12070"/>
                    <a:pt x="7241" y="11982"/>
                  </a:cubicBezTo>
                  <a:cubicBezTo>
                    <a:pt x="7143" y="11920"/>
                    <a:pt x="7232" y="11911"/>
                    <a:pt x="7126" y="11858"/>
                  </a:cubicBezTo>
                  <a:cubicBezTo>
                    <a:pt x="6914" y="11752"/>
                    <a:pt x="6649" y="11496"/>
                    <a:pt x="6331" y="11196"/>
                  </a:cubicBezTo>
                  <a:cubicBezTo>
                    <a:pt x="6322" y="11143"/>
                    <a:pt x="6260" y="11073"/>
                    <a:pt x="6269" y="11028"/>
                  </a:cubicBezTo>
                  <a:cubicBezTo>
                    <a:pt x="6349" y="10931"/>
                    <a:pt x="6481" y="11143"/>
                    <a:pt x="6490" y="10984"/>
                  </a:cubicBezTo>
                  <a:cubicBezTo>
                    <a:pt x="6622" y="11055"/>
                    <a:pt x="6605" y="11126"/>
                    <a:pt x="6737" y="11205"/>
                  </a:cubicBezTo>
                  <a:cubicBezTo>
                    <a:pt x="6817" y="11126"/>
                    <a:pt x="6622" y="10975"/>
                    <a:pt x="6508" y="10852"/>
                  </a:cubicBezTo>
                  <a:cubicBezTo>
                    <a:pt x="6543" y="10816"/>
                    <a:pt x="6587" y="10852"/>
                    <a:pt x="6614" y="10808"/>
                  </a:cubicBezTo>
                  <a:cubicBezTo>
                    <a:pt x="6693" y="11028"/>
                    <a:pt x="6940" y="11161"/>
                    <a:pt x="7135" y="11399"/>
                  </a:cubicBezTo>
                  <a:cubicBezTo>
                    <a:pt x="7108" y="11452"/>
                    <a:pt x="7064" y="11390"/>
                    <a:pt x="7011" y="11337"/>
                  </a:cubicBezTo>
                  <a:cubicBezTo>
                    <a:pt x="6931" y="11284"/>
                    <a:pt x="6870" y="11302"/>
                    <a:pt x="6799" y="11311"/>
                  </a:cubicBezTo>
                  <a:cubicBezTo>
                    <a:pt x="6843" y="11470"/>
                    <a:pt x="6905" y="11390"/>
                    <a:pt x="6984" y="11426"/>
                  </a:cubicBezTo>
                  <a:cubicBezTo>
                    <a:pt x="7205" y="11673"/>
                    <a:pt x="7338" y="11947"/>
                    <a:pt x="7576" y="12088"/>
                  </a:cubicBezTo>
                  <a:cubicBezTo>
                    <a:pt x="7576" y="12132"/>
                    <a:pt x="7603" y="12185"/>
                    <a:pt x="7656" y="12247"/>
                  </a:cubicBezTo>
                  <a:close/>
                  <a:moveTo>
                    <a:pt x="7073" y="11682"/>
                  </a:moveTo>
                  <a:cubicBezTo>
                    <a:pt x="7090" y="11646"/>
                    <a:pt x="7037" y="11593"/>
                    <a:pt x="7029" y="11549"/>
                  </a:cubicBezTo>
                  <a:cubicBezTo>
                    <a:pt x="6931" y="11602"/>
                    <a:pt x="7082" y="11717"/>
                    <a:pt x="7161" y="11823"/>
                  </a:cubicBezTo>
                  <a:cubicBezTo>
                    <a:pt x="7364" y="12035"/>
                    <a:pt x="7170" y="11761"/>
                    <a:pt x="7073" y="11682"/>
                  </a:cubicBezTo>
                  <a:close/>
                  <a:moveTo>
                    <a:pt x="6552" y="10587"/>
                  </a:moveTo>
                  <a:cubicBezTo>
                    <a:pt x="6578" y="10578"/>
                    <a:pt x="6622" y="10631"/>
                    <a:pt x="6640" y="10613"/>
                  </a:cubicBezTo>
                  <a:cubicBezTo>
                    <a:pt x="6684" y="10569"/>
                    <a:pt x="6525" y="10481"/>
                    <a:pt x="6490" y="10419"/>
                  </a:cubicBezTo>
                  <a:cubicBezTo>
                    <a:pt x="6472" y="10437"/>
                    <a:pt x="6508" y="10472"/>
                    <a:pt x="6525" y="10499"/>
                  </a:cubicBezTo>
                  <a:cubicBezTo>
                    <a:pt x="6481" y="10569"/>
                    <a:pt x="6366" y="10499"/>
                    <a:pt x="6508" y="10631"/>
                  </a:cubicBezTo>
                  <a:cubicBezTo>
                    <a:pt x="6393" y="10613"/>
                    <a:pt x="6393" y="10578"/>
                    <a:pt x="6313" y="10481"/>
                  </a:cubicBezTo>
                  <a:cubicBezTo>
                    <a:pt x="6296" y="10454"/>
                    <a:pt x="6402" y="10516"/>
                    <a:pt x="6393" y="10516"/>
                  </a:cubicBezTo>
                  <a:cubicBezTo>
                    <a:pt x="6419" y="10507"/>
                    <a:pt x="6225" y="10357"/>
                    <a:pt x="6190" y="10322"/>
                  </a:cubicBezTo>
                  <a:cubicBezTo>
                    <a:pt x="6216" y="10269"/>
                    <a:pt x="6269" y="10322"/>
                    <a:pt x="6313" y="10366"/>
                  </a:cubicBezTo>
                  <a:cubicBezTo>
                    <a:pt x="6472" y="10366"/>
                    <a:pt x="6640" y="10446"/>
                    <a:pt x="6834" y="10658"/>
                  </a:cubicBezTo>
                  <a:cubicBezTo>
                    <a:pt x="6808" y="10658"/>
                    <a:pt x="6773" y="10658"/>
                    <a:pt x="6755" y="10684"/>
                  </a:cubicBezTo>
                  <a:cubicBezTo>
                    <a:pt x="6834" y="10719"/>
                    <a:pt x="6896" y="10649"/>
                    <a:pt x="7002" y="10790"/>
                  </a:cubicBezTo>
                  <a:cubicBezTo>
                    <a:pt x="6940" y="10825"/>
                    <a:pt x="6931" y="10878"/>
                    <a:pt x="7011" y="10949"/>
                  </a:cubicBezTo>
                  <a:cubicBezTo>
                    <a:pt x="6870" y="11028"/>
                    <a:pt x="6764" y="10825"/>
                    <a:pt x="6622" y="10746"/>
                  </a:cubicBezTo>
                  <a:cubicBezTo>
                    <a:pt x="6675" y="10693"/>
                    <a:pt x="6711" y="10755"/>
                    <a:pt x="6702" y="10666"/>
                  </a:cubicBezTo>
                  <a:cubicBezTo>
                    <a:pt x="6649" y="10631"/>
                    <a:pt x="6614" y="10702"/>
                    <a:pt x="6552" y="10587"/>
                  </a:cubicBezTo>
                  <a:close/>
                  <a:moveTo>
                    <a:pt x="9148" y="12936"/>
                  </a:moveTo>
                  <a:cubicBezTo>
                    <a:pt x="9112" y="12953"/>
                    <a:pt x="9068" y="12847"/>
                    <a:pt x="9033" y="12874"/>
                  </a:cubicBezTo>
                  <a:cubicBezTo>
                    <a:pt x="8971" y="12794"/>
                    <a:pt x="8883" y="12697"/>
                    <a:pt x="8821" y="12627"/>
                  </a:cubicBezTo>
                  <a:cubicBezTo>
                    <a:pt x="8733" y="12512"/>
                    <a:pt x="8609" y="12379"/>
                    <a:pt x="8662" y="12318"/>
                  </a:cubicBezTo>
                  <a:cubicBezTo>
                    <a:pt x="8742" y="12388"/>
                    <a:pt x="8689" y="12423"/>
                    <a:pt x="8786" y="12494"/>
                  </a:cubicBezTo>
                  <a:lnTo>
                    <a:pt x="8848" y="12441"/>
                  </a:lnTo>
                  <a:cubicBezTo>
                    <a:pt x="8830" y="12300"/>
                    <a:pt x="8689" y="12247"/>
                    <a:pt x="8547" y="12070"/>
                  </a:cubicBezTo>
                  <a:cubicBezTo>
                    <a:pt x="8592" y="11964"/>
                    <a:pt x="8671" y="12141"/>
                    <a:pt x="8733" y="12203"/>
                  </a:cubicBezTo>
                  <a:cubicBezTo>
                    <a:pt x="8786" y="12247"/>
                    <a:pt x="8874" y="12282"/>
                    <a:pt x="8918" y="12326"/>
                  </a:cubicBezTo>
                  <a:cubicBezTo>
                    <a:pt x="9077" y="12476"/>
                    <a:pt x="9192" y="12662"/>
                    <a:pt x="9307" y="12759"/>
                  </a:cubicBezTo>
                  <a:cubicBezTo>
                    <a:pt x="9316" y="12874"/>
                    <a:pt x="9236" y="12741"/>
                    <a:pt x="9174" y="12812"/>
                  </a:cubicBezTo>
                  <a:cubicBezTo>
                    <a:pt x="9245" y="12715"/>
                    <a:pt x="9033" y="12485"/>
                    <a:pt x="8901" y="12397"/>
                  </a:cubicBezTo>
                  <a:cubicBezTo>
                    <a:pt x="8865" y="12468"/>
                    <a:pt x="8883" y="12565"/>
                    <a:pt x="8962" y="12671"/>
                  </a:cubicBezTo>
                  <a:cubicBezTo>
                    <a:pt x="9033" y="12644"/>
                    <a:pt x="9024" y="12600"/>
                    <a:pt x="8945" y="12529"/>
                  </a:cubicBezTo>
                  <a:cubicBezTo>
                    <a:pt x="9104" y="12600"/>
                    <a:pt x="9059" y="12812"/>
                    <a:pt x="9148" y="12936"/>
                  </a:cubicBezTo>
                  <a:close/>
                  <a:moveTo>
                    <a:pt x="5845" y="9933"/>
                  </a:moveTo>
                  <a:cubicBezTo>
                    <a:pt x="5642" y="9916"/>
                    <a:pt x="5731" y="9766"/>
                    <a:pt x="5519" y="9624"/>
                  </a:cubicBezTo>
                  <a:cubicBezTo>
                    <a:pt x="5634" y="9766"/>
                    <a:pt x="5528" y="9748"/>
                    <a:pt x="5386" y="9660"/>
                  </a:cubicBezTo>
                  <a:cubicBezTo>
                    <a:pt x="5492" y="9571"/>
                    <a:pt x="5289" y="9527"/>
                    <a:pt x="5280" y="9404"/>
                  </a:cubicBezTo>
                  <a:cubicBezTo>
                    <a:pt x="5316" y="9404"/>
                    <a:pt x="5475" y="9448"/>
                    <a:pt x="5333" y="9342"/>
                  </a:cubicBezTo>
                  <a:cubicBezTo>
                    <a:pt x="5422" y="9280"/>
                    <a:pt x="5510" y="9457"/>
                    <a:pt x="5607" y="9527"/>
                  </a:cubicBezTo>
                  <a:cubicBezTo>
                    <a:pt x="5545" y="9554"/>
                    <a:pt x="5422" y="9404"/>
                    <a:pt x="5395" y="9527"/>
                  </a:cubicBezTo>
                  <a:cubicBezTo>
                    <a:pt x="5422" y="9545"/>
                    <a:pt x="5439" y="9518"/>
                    <a:pt x="5457" y="9510"/>
                  </a:cubicBezTo>
                  <a:lnTo>
                    <a:pt x="5678" y="9686"/>
                  </a:lnTo>
                  <a:cubicBezTo>
                    <a:pt x="5731" y="9730"/>
                    <a:pt x="5713" y="9554"/>
                    <a:pt x="5845" y="9686"/>
                  </a:cubicBezTo>
                  <a:cubicBezTo>
                    <a:pt x="5854" y="9801"/>
                    <a:pt x="5598" y="9730"/>
                    <a:pt x="5845" y="9933"/>
                  </a:cubicBezTo>
                  <a:close/>
                  <a:moveTo>
                    <a:pt x="9483" y="13916"/>
                  </a:moveTo>
                  <a:cubicBezTo>
                    <a:pt x="9510" y="14013"/>
                    <a:pt x="9439" y="14004"/>
                    <a:pt x="9519" y="14083"/>
                  </a:cubicBezTo>
                  <a:cubicBezTo>
                    <a:pt x="9430" y="14128"/>
                    <a:pt x="9422" y="13925"/>
                    <a:pt x="9483" y="13916"/>
                  </a:cubicBezTo>
                  <a:close/>
                  <a:moveTo>
                    <a:pt x="26207" y="31240"/>
                  </a:moveTo>
                  <a:cubicBezTo>
                    <a:pt x="26322" y="31196"/>
                    <a:pt x="26595" y="31293"/>
                    <a:pt x="26781" y="31284"/>
                  </a:cubicBezTo>
                  <a:cubicBezTo>
                    <a:pt x="26728" y="31310"/>
                    <a:pt x="26622" y="31310"/>
                    <a:pt x="26516" y="31293"/>
                  </a:cubicBezTo>
                  <a:cubicBezTo>
                    <a:pt x="26410" y="31275"/>
                    <a:pt x="26295" y="31249"/>
                    <a:pt x="26207" y="31240"/>
                  </a:cubicBezTo>
                  <a:close/>
                  <a:moveTo>
                    <a:pt x="9545" y="13925"/>
                  </a:moveTo>
                  <a:cubicBezTo>
                    <a:pt x="9483" y="13880"/>
                    <a:pt x="9439" y="13819"/>
                    <a:pt x="9360" y="13845"/>
                  </a:cubicBezTo>
                  <a:cubicBezTo>
                    <a:pt x="9324" y="13757"/>
                    <a:pt x="9245" y="13651"/>
                    <a:pt x="9316" y="13598"/>
                  </a:cubicBezTo>
                  <a:cubicBezTo>
                    <a:pt x="9307" y="13677"/>
                    <a:pt x="9395" y="13783"/>
                    <a:pt x="9448" y="13836"/>
                  </a:cubicBezTo>
                  <a:cubicBezTo>
                    <a:pt x="9466" y="13827"/>
                    <a:pt x="9448" y="13792"/>
                    <a:pt x="9439" y="13774"/>
                  </a:cubicBezTo>
                  <a:cubicBezTo>
                    <a:pt x="9501" y="13774"/>
                    <a:pt x="9563" y="13863"/>
                    <a:pt x="9545" y="13925"/>
                  </a:cubicBezTo>
                  <a:close/>
                  <a:moveTo>
                    <a:pt x="26843" y="32635"/>
                  </a:moveTo>
                  <a:cubicBezTo>
                    <a:pt x="26825" y="32679"/>
                    <a:pt x="26737" y="32697"/>
                    <a:pt x="26604" y="32679"/>
                  </a:cubicBezTo>
                  <a:cubicBezTo>
                    <a:pt x="26587" y="32750"/>
                    <a:pt x="26701" y="32741"/>
                    <a:pt x="26595" y="32785"/>
                  </a:cubicBezTo>
                  <a:cubicBezTo>
                    <a:pt x="26534" y="32794"/>
                    <a:pt x="26481" y="32794"/>
                    <a:pt x="26419" y="32794"/>
                  </a:cubicBezTo>
                  <a:cubicBezTo>
                    <a:pt x="26357" y="32794"/>
                    <a:pt x="26304" y="32794"/>
                    <a:pt x="26242" y="32785"/>
                  </a:cubicBezTo>
                  <a:cubicBezTo>
                    <a:pt x="26119" y="32767"/>
                    <a:pt x="25995" y="32758"/>
                    <a:pt x="25871" y="32741"/>
                  </a:cubicBezTo>
                  <a:cubicBezTo>
                    <a:pt x="25686" y="32714"/>
                    <a:pt x="25492" y="32688"/>
                    <a:pt x="25297" y="32644"/>
                  </a:cubicBezTo>
                  <a:cubicBezTo>
                    <a:pt x="25209" y="32626"/>
                    <a:pt x="25103" y="32608"/>
                    <a:pt x="25015" y="32573"/>
                  </a:cubicBezTo>
                  <a:cubicBezTo>
                    <a:pt x="24918" y="32547"/>
                    <a:pt x="24821" y="32520"/>
                    <a:pt x="24724" y="32485"/>
                  </a:cubicBezTo>
                  <a:cubicBezTo>
                    <a:pt x="24644" y="32449"/>
                    <a:pt x="24591" y="32396"/>
                    <a:pt x="24573" y="32388"/>
                  </a:cubicBezTo>
                  <a:cubicBezTo>
                    <a:pt x="24044" y="32158"/>
                    <a:pt x="23505" y="31946"/>
                    <a:pt x="23037" y="31619"/>
                  </a:cubicBezTo>
                  <a:cubicBezTo>
                    <a:pt x="22958" y="31566"/>
                    <a:pt x="22878" y="31452"/>
                    <a:pt x="22790" y="31390"/>
                  </a:cubicBezTo>
                  <a:cubicBezTo>
                    <a:pt x="22737" y="31354"/>
                    <a:pt x="22631" y="31328"/>
                    <a:pt x="22587" y="31284"/>
                  </a:cubicBezTo>
                  <a:cubicBezTo>
                    <a:pt x="22516" y="31222"/>
                    <a:pt x="22454" y="31125"/>
                    <a:pt x="22392" y="31072"/>
                  </a:cubicBezTo>
                  <a:cubicBezTo>
                    <a:pt x="22313" y="31010"/>
                    <a:pt x="22242" y="30931"/>
                    <a:pt x="22163" y="30860"/>
                  </a:cubicBezTo>
                  <a:cubicBezTo>
                    <a:pt x="22083" y="30789"/>
                    <a:pt x="22004" y="30710"/>
                    <a:pt x="21925" y="30622"/>
                  </a:cubicBezTo>
                  <a:cubicBezTo>
                    <a:pt x="21845" y="30542"/>
                    <a:pt x="21766" y="30463"/>
                    <a:pt x="21695" y="30374"/>
                  </a:cubicBezTo>
                  <a:cubicBezTo>
                    <a:pt x="21633" y="30286"/>
                    <a:pt x="21571" y="30207"/>
                    <a:pt x="21509" y="30118"/>
                  </a:cubicBezTo>
                  <a:cubicBezTo>
                    <a:pt x="21598" y="30109"/>
                    <a:pt x="21518" y="30021"/>
                    <a:pt x="21580" y="29995"/>
                  </a:cubicBezTo>
                  <a:cubicBezTo>
                    <a:pt x="21430" y="29845"/>
                    <a:pt x="21545" y="30039"/>
                    <a:pt x="21474" y="30074"/>
                  </a:cubicBezTo>
                  <a:cubicBezTo>
                    <a:pt x="21351" y="29915"/>
                    <a:pt x="21262" y="29792"/>
                    <a:pt x="21192" y="29703"/>
                  </a:cubicBezTo>
                  <a:cubicBezTo>
                    <a:pt x="21121" y="29606"/>
                    <a:pt x="21059" y="29536"/>
                    <a:pt x="20980" y="29483"/>
                  </a:cubicBezTo>
                  <a:cubicBezTo>
                    <a:pt x="20865" y="29412"/>
                    <a:pt x="20927" y="29341"/>
                    <a:pt x="20891" y="29288"/>
                  </a:cubicBezTo>
                  <a:cubicBezTo>
                    <a:pt x="20838" y="29182"/>
                    <a:pt x="20706" y="29129"/>
                    <a:pt x="20706" y="28953"/>
                  </a:cubicBezTo>
                  <a:cubicBezTo>
                    <a:pt x="20582" y="29085"/>
                    <a:pt x="20591" y="28838"/>
                    <a:pt x="20494" y="28767"/>
                  </a:cubicBezTo>
                  <a:cubicBezTo>
                    <a:pt x="20521" y="28873"/>
                    <a:pt x="20485" y="28935"/>
                    <a:pt x="20468" y="29015"/>
                  </a:cubicBezTo>
                  <a:cubicBezTo>
                    <a:pt x="20547" y="29076"/>
                    <a:pt x="20547" y="28953"/>
                    <a:pt x="20662" y="29041"/>
                  </a:cubicBezTo>
                  <a:cubicBezTo>
                    <a:pt x="20759" y="29182"/>
                    <a:pt x="20715" y="29227"/>
                    <a:pt x="20830" y="29385"/>
                  </a:cubicBezTo>
                  <a:lnTo>
                    <a:pt x="20732" y="29438"/>
                  </a:lnTo>
                  <a:cubicBezTo>
                    <a:pt x="20821" y="29597"/>
                    <a:pt x="20874" y="29394"/>
                    <a:pt x="21015" y="29589"/>
                  </a:cubicBezTo>
                  <a:cubicBezTo>
                    <a:pt x="20980" y="29624"/>
                    <a:pt x="20936" y="29562"/>
                    <a:pt x="20891" y="29597"/>
                  </a:cubicBezTo>
                  <a:cubicBezTo>
                    <a:pt x="20989" y="29792"/>
                    <a:pt x="21130" y="29792"/>
                    <a:pt x="21165" y="29951"/>
                  </a:cubicBezTo>
                  <a:cubicBezTo>
                    <a:pt x="21227" y="30004"/>
                    <a:pt x="21298" y="30048"/>
                    <a:pt x="21368" y="30109"/>
                  </a:cubicBezTo>
                  <a:cubicBezTo>
                    <a:pt x="21448" y="30171"/>
                    <a:pt x="21527" y="30260"/>
                    <a:pt x="21615" y="30383"/>
                  </a:cubicBezTo>
                  <a:cubicBezTo>
                    <a:pt x="21527" y="30348"/>
                    <a:pt x="21439" y="30277"/>
                    <a:pt x="21342" y="30162"/>
                  </a:cubicBezTo>
                  <a:cubicBezTo>
                    <a:pt x="21351" y="30233"/>
                    <a:pt x="21395" y="30313"/>
                    <a:pt x="21412" y="30392"/>
                  </a:cubicBezTo>
                  <a:cubicBezTo>
                    <a:pt x="21492" y="30489"/>
                    <a:pt x="21430" y="30313"/>
                    <a:pt x="21421" y="30313"/>
                  </a:cubicBezTo>
                  <a:cubicBezTo>
                    <a:pt x="21474" y="30313"/>
                    <a:pt x="21492" y="30392"/>
                    <a:pt x="21554" y="30427"/>
                  </a:cubicBezTo>
                  <a:cubicBezTo>
                    <a:pt x="21624" y="30480"/>
                    <a:pt x="21713" y="30419"/>
                    <a:pt x="21774" y="30622"/>
                  </a:cubicBezTo>
                  <a:cubicBezTo>
                    <a:pt x="21757" y="30710"/>
                    <a:pt x="21668" y="30542"/>
                    <a:pt x="21624" y="30516"/>
                  </a:cubicBezTo>
                  <a:cubicBezTo>
                    <a:pt x="21571" y="30498"/>
                    <a:pt x="21554" y="30586"/>
                    <a:pt x="21465" y="30489"/>
                  </a:cubicBezTo>
                  <a:cubicBezTo>
                    <a:pt x="21483" y="30613"/>
                    <a:pt x="21545" y="30683"/>
                    <a:pt x="21607" y="30754"/>
                  </a:cubicBezTo>
                  <a:cubicBezTo>
                    <a:pt x="21668" y="30816"/>
                    <a:pt x="21739" y="30878"/>
                    <a:pt x="21810" y="30975"/>
                  </a:cubicBezTo>
                  <a:cubicBezTo>
                    <a:pt x="21907" y="30895"/>
                    <a:pt x="21668" y="30781"/>
                    <a:pt x="21677" y="30701"/>
                  </a:cubicBezTo>
                  <a:cubicBezTo>
                    <a:pt x="21713" y="30577"/>
                    <a:pt x="21854" y="30807"/>
                    <a:pt x="21933" y="30789"/>
                  </a:cubicBezTo>
                  <a:cubicBezTo>
                    <a:pt x="22048" y="30948"/>
                    <a:pt x="21916" y="30842"/>
                    <a:pt x="21872" y="30922"/>
                  </a:cubicBezTo>
                  <a:cubicBezTo>
                    <a:pt x="21907" y="31028"/>
                    <a:pt x="21889" y="31116"/>
                    <a:pt x="22083" y="31293"/>
                  </a:cubicBezTo>
                  <a:cubicBezTo>
                    <a:pt x="22022" y="31354"/>
                    <a:pt x="21801" y="31249"/>
                    <a:pt x="21819" y="31134"/>
                  </a:cubicBezTo>
                  <a:cubicBezTo>
                    <a:pt x="21686" y="31028"/>
                    <a:pt x="21889" y="31275"/>
                    <a:pt x="21757" y="31266"/>
                  </a:cubicBezTo>
                  <a:cubicBezTo>
                    <a:pt x="21695" y="31240"/>
                    <a:pt x="21642" y="31187"/>
                    <a:pt x="21598" y="31125"/>
                  </a:cubicBezTo>
                  <a:cubicBezTo>
                    <a:pt x="21554" y="31072"/>
                    <a:pt x="21518" y="31001"/>
                    <a:pt x="21465" y="30948"/>
                  </a:cubicBezTo>
                  <a:cubicBezTo>
                    <a:pt x="21430" y="30904"/>
                    <a:pt x="21359" y="30860"/>
                    <a:pt x="21289" y="30781"/>
                  </a:cubicBezTo>
                  <a:cubicBezTo>
                    <a:pt x="21200" y="30666"/>
                    <a:pt x="21121" y="30542"/>
                    <a:pt x="21042" y="30419"/>
                  </a:cubicBezTo>
                  <a:cubicBezTo>
                    <a:pt x="20962" y="30295"/>
                    <a:pt x="20891" y="30162"/>
                    <a:pt x="20803" y="30048"/>
                  </a:cubicBezTo>
                  <a:cubicBezTo>
                    <a:pt x="20741" y="29951"/>
                    <a:pt x="20697" y="29924"/>
                    <a:pt x="20662" y="29862"/>
                  </a:cubicBezTo>
                  <a:cubicBezTo>
                    <a:pt x="20441" y="29518"/>
                    <a:pt x="20238" y="29059"/>
                    <a:pt x="20061" y="28723"/>
                  </a:cubicBezTo>
                  <a:cubicBezTo>
                    <a:pt x="19982" y="28573"/>
                    <a:pt x="19955" y="28458"/>
                    <a:pt x="19902" y="28308"/>
                  </a:cubicBezTo>
                  <a:cubicBezTo>
                    <a:pt x="19585" y="27452"/>
                    <a:pt x="19337" y="26569"/>
                    <a:pt x="19231" y="25765"/>
                  </a:cubicBezTo>
                  <a:cubicBezTo>
                    <a:pt x="19223" y="25686"/>
                    <a:pt x="19249" y="25633"/>
                    <a:pt x="19240" y="25562"/>
                  </a:cubicBezTo>
                  <a:cubicBezTo>
                    <a:pt x="19240" y="25474"/>
                    <a:pt x="19223" y="25394"/>
                    <a:pt x="19196" y="25306"/>
                  </a:cubicBezTo>
                  <a:cubicBezTo>
                    <a:pt x="19187" y="25235"/>
                    <a:pt x="19170" y="25165"/>
                    <a:pt x="19152" y="25094"/>
                  </a:cubicBezTo>
                  <a:cubicBezTo>
                    <a:pt x="19143" y="25068"/>
                    <a:pt x="19187" y="25050"/>
                    <a:pt x="19143" y="25041"/>
                  </a:cubicBezTo>
                  <a:cubicBezTo>
                    <a:pt x="19125" y="25024"/>
                    <a:pt x="19205" y="24988"/>
                    <a:pt x="19214" y="24971"/>
                  </a:cubicBezTo>
                  <a:cubicBezTo>
                    <a:pt x="19187" y="24962"/>
                    <a:pt x="19187" y="24935"/>
                    <a:pt x="19187" y="24909"/>
                  </a:cubicBezTo>
                  <a:cubicBezTo>
                    <a:pt x="19187" y="24882"/>
                    <a:pt x="19187" y="24856"/>
                    <a:pt x="19143" y="24865"/>
                  </a:cubicBezTo>
                  <a:cubicBezTo>
                    <a:pt x="19143" y="24865"/>
                    <a:pt x="19143" y="24865"/>
                    <a:pt x="19143" y="24865"/>
                  </a:cubicBezTo>
                  <a:cubicBezTo>
                    <a:pt x="19143" y="24856"/>
                    <a:pt x="19161" y="24847"/>
                    <a:pt x="19170" y="24838"/>
                  </a:cubicBezTo>
                  <a:cubicBezTo>
                    <a:pt x="19196" y="24820"/>
                    <a:pt x="19223" y="24803"/>
                    <a:pt x="19223" y="24820"/>
                  </a:cubicBezTo>
                  <a:cubicBezTo>
                    <a:pt x="19231" y="24803"/>
                    <a:pt x="19231" y="24785"/>
                    <a:pt x="19231" y="24776"/>
                  </a:cubicBezTo>
                  <a:cubicBezTo>
                    <a:pt x="19214" y="24750"/>
                    <a:pt x="19125" y="24812"/>
                    <a:pt x="19108" y="24838"/>
                  </a:cubicBezTo>
                  <a:cubicBezTo>
                    <a:pt x="19099" y="24803"/>
                    <a:pt x="19064" y="24794"/>
                    <a:pt x="19117" y="24697"/>
                  </a:cubicBezTo>
                  <a:cubicBezTo>
                    <a:pt x="19064" y="24741"/>
                    <a:pt x="19046" y="24715"/>
                    <a:pt x="19019" y="24679"/>
                  </a:cubicBezTo>
                  <a:cubicBezTo>
                    <a:pt x="19019" y="24670"/>
                    <a:pt x="19011" y="24670"/>
                    <a:pt x="19002" y="24662"/>
                  </a:cubicBezTo>
                  <a:lnTo>
                    <a:pt x="19002" y="24653"/>
                  </a:lnTo>
                  <a:cubicBezTo>
                    <a:pt x="19002" y="24653"/>
                    <a:pt x="19002" y="24653"/>
                    <a:pt x="18993" y="24653"/>
                  </a:cubicBezTo>
                  <a:cubicBezTo>
                    <a:pt x="18975" y="24644"/>
                    <a:pt x="18958" y="24644"/>
                    <a:pt x="18940" y="24635"/>
                  </a:cubicBezTo>
                  <a:cubicBezTo>
                    <a:pt x="18887" y="24617"/>
                    <a:pt x="18825" y="24609"/>
                    <a:pt x="18772" y="24626"/>
                  </a:cubicBezTo>
                  <a:cubicBezTo>
                    <a:pt x="18684" y="24626"/>
                    <a:pt x="18684" y="24547"/>
                    <a:pt x="18666" y="24538"/>
                  </a:cubicBezTo>
                  <a:cubicBezTo>
                    <a:pt x="18631" y="24520"/>
                    <a:pt x="18578" y="24547"/>
                    <a:pt x="18525" y="24520"/>
                  </a:cubicBezTo>
                  <a:cubicBezTo>
                    <a:pt x="18348" y="24441"/>
                    <a:pt x="18048" y="24273"/>
                    <a:pt x="17801" y="24185"/>
                  </a:cubicBezTo>
                  <a:cubicBezTo>
                    <a:pt x="17739" y="24167"/>
                    <a:pt x="17589" y="24123"/>
                    <a:pt x="17571" y="24167"/>
                  </a:cubicBezTo>
                  <a:cubicBezTo>
                    <a:pt x="17527" y="24149"/>
                    <a:pt x="17554" y="24114"/>
                    <a:pt x="17554" y="24079"/>
                  </a:cubicBezTo>
                  <a:cubicBezTo>
                    <a:pt x="17315" y="24026"/>
                    <a:pt x="17130" y="23964"/>
                    <a:pt x="16971" y="23876"/>
                  </a:cubicBezTo>
                  <a:cubicBezTo>
                    <a:pt x="16927" y="23867"/>
                    <a:pt x="16927" y="23902"/>
                    <a:pt x="16909" y="23911"/>
                  </a:cubicBezTo>
                  <a:cubicBezTo>
                    <a:pt x="16768" y="23814"/>
                    <a:pt x="16662" y="23858"/>
                    <a:pt x="16591" y="23752"/>
                  </a:cubicBezTo>
                  <a:cubicBezTo>
                    <a:pt x="16503" y="23708"/>
                    <a:pt x="16512" y="23779"/>
                    <a:pt x="16450" y="23761"/>
                  </a:cubicBezTo>
                  <a:cubicBezTo>
                    <a:pt x="16362" y="23699"/>
                    <a:pt x="16185" y="23620"/>
                    <a:pt x="16000" y="23549"/>
                  </a:cubicBezTo>
                  <a:cubicBezTo>
                    <a:pt x="15894" y="23514"/>
                    <a:pt x="15682" y="23470"/>
                    <a:pt x="15620" y="23452"/>
                  </a:cubicBezTo>
                  <a:cubicBezTo>
                    <a:pt x="15523" y="23425"/>
                    <a:pt x="15426" y="23434"/>
                    <a:pt x="15346" y="23417"/>
                  </a:cubicBezTo>
                  <a:cubicBezTo>
                    <a:pt x="15037" y="23328"/>
                    <a:pt x="14728" y="23213"/>
                    <a:pt x="14463" y="23116"/>
                  </a:cubicBezTo>
                  <a:cubicBezTo>
                    <a:pt x="14216" y="23028"/>
                    <a:pt x="13925" y="23037"/>
                    <a:pt x="13792" y="22887"/>
                  </a:cubicBezTo>
                  <a:cubicBezTo>
                    <a:pt x="13722" y="22869"/>
                    <a:pt x="13686" y="22904"/>
                    <a:pt x="13607" y="22878"/>
                  </a:cubicBezTo>
                  <a:cubicBezTo>
                    <a:pt x="13536" y="22860"/>
                    <a:pt x="13545" y="22825"/>
                    <a:pt x="13492" y="22816"/>
                  </a:cubicBezTo>
                  <a:cubicBezTo>
                    <a:pt x="13395" y="22790"/>
                    <a:pt x="13236" y="22781"/>
                    <a:pt x="13112" y="22737"/>
                  </a:cubicBezTo>
                  <a:cubicBezTo>
                    <a:pt x="12847" y="22648"/>
                    <a:pt x="12583" y="22498"/>
                    <a:pt x="12247" y="22357"/>
                  </a:cubicBezTo>
                  <a:cubicBezTo>
                    <a:pt x="12159" y="22322"/>
                    <a:pt x="12141" y="22330"/>
                    <a:pt x="12070" y="22295"/>
                  </a:cubicBezTo>
                  <a:cubicBezTo>
                    <a:pt x="11964" y="22251"/>
                    <a:pt x="11894" y="22172"/>
                    <a:pt x="11797" y="22110"/>
                  </a:cubicBezTo>
                  <a:cubicBezTo>
                    <a:pt x="11717" y="22066"/>
                    <a:pt x="11602" y="22048"/>
                    <a:pt x="11532" y="22004"/>
                  </a:cubicBezTo>
                  <a:cubicBezTo>
                    <a:pt x="11497" y="21986"/>
                    <a:pt x="11444" y="21915"/>
                    <a:pt x="11373" y="21862"/>
                  </a:cubicBezTo>
                  <a:cubicBezTo>
                    <a:pt x="11276" y="21783"/>
                    <a:pt x="11232" y="21783"/>
                    <a:pt x="11126" y="21695"/>
                  </a:cubicBezTo>
                  <a:cubicBezTo>
                    <a:pt x="11020" y="21598"/>
                    <a:pt x="10914" y="21492"/>
                    <a:pt x="10817" y="21386"/>
                  </a:cubicBezTo>
                  <a:cubicBezTo>
                    <a:pt x="10719" y="21271"/>
                    <a:pt x="10622" y="21156"/>
                    <a:pt x="10543" y="21041"/>
                  </a:cubicBezTo>
                  <a:cubicBezTo>
                    <a:pt x="10499" y="20988"/>
                    <a:pt x="10455" y="20927"/>
                    <a:pt x="10419" y="20874"/>
                  </a:cubicBezTo>
                  <a:cubicBezTo>
                    <a:pt x="10375" y="20812"/>
                    <a:pt x="10340" y="20759"/>
                    <a:pt x="10304" y="20697"/>
                  </a:cubicBezTo>
                  <a:cubicBezTo>
                    <a:pt x="10269" y="20644"/>
                    <a:pt x="10234" y="20591"/>
                    <a:pt x="10207" y="20538"/>
                  </a:cubicBezTo>
                  <a:cubicBezTo>
                    <a:pt x="10172" y="20485"/>
                    <a:pt x="10146" y="20432"/>
                    <a:pt x="10110" y="20379"/>
                  </a:cubicBezTo>
                  <a:cubicBezTo>
                    <a:pt x="10057" y="20282"/>
                    <a:pt x="10084" y="20264"/>
                    <a:pt x="10048" y="20185"/>
                  </a:cubicBezTo>
                  <a:cubicBezTo>
                    <a:pt x="9995" y="20079"/>
                    <a:pt x="9907" y="19964"/>
                    <a:pt x="9845" y="19823"/>
                  </a:cubicBezTo>
                  <a:cubicBezTo>
                    <a:pt x="9775" y="19690"/>
                    <a:pt x="9722" y="19531"/>
                    <a:pt x="9713" y="19355"/>
                  </a:cubicBezTo>
                  <a:cubicBezTo>
                    <a:pt x="9572" y="19134"/>
                    <a:pt x="9563" y="18772"/>
                    <a:pt x="9492" y="18375"/>
                  </a:cubicBezTo>
                  <a:cubicBezTo>
                    <a:pt x="9536" y="18375"/>
                    <a:pt x="9536" y="18560"/>
                    <a:pt x="9598" y="18534"/>
                  </a:cubicBezTo>
                  <a:cubicBezTo>
                    <a:pt x="9572" y="18392"/>
                    <a:pt x="9527" y="18366"/>
                    <a:pt x="9483" y="18322"/>
                  </a:cubicBezTo>
                  <a:cubicBezTo>
                    <a:pt x="9519" y="18207"/>
                    <a:pt x="9466" y="17951"/>
                    <a:pt x="9466" y="17765"/>
                  </a:cubicBezTo>
                  <a:cubicBezTo>
                    <a:pt x="9466" y="17642"/>
                    <a:pt x="9386" y="17713"/>
                    <a:pt x="9377" y="17607"/>
                  </a:cubicBezTo>
                  <a:cubicBezTo>
                    <a:pt x="9351" y="17342"/>
                    <a:pt x="9360" y="17077"/>
                    <a:pt x="9369" y="16856"/>
                  </a:cubicBezTo>
                  <a:cubicBezTo>
                    <a:pt x="9386" y="16635"/>
                    <a:pt x="9395" y="16432"/>
                    <a:pt x="9386" y="16247"/>
                  </a:cubicBezTo>
                  <a:cubicBezTo>
                    <a:pt x="9377" y="16141"/>
                    <a:pt x="9342" y="16079"/>
                    <a:pt x="9342" y="15991"/>
                  </a:cubicBezTo>
                  <a:cubicBezTo>
                    <a:pt x="9333" y="15726"/>
                    <a:pt x="9369" y="15479"/>
                    <a:pt x="9369" y="15258"/>
                  </a:cubicBezTo>
                  <a:cubicBezTo>
                    <a:pt x="9360" y="15187"/>
                    <a:pt x="9324" y="15108"/>
                    <a:pt x="9324" y="15046"/>
                  </a:cubicBezTo>
                  <a:cubicBezTo>
                    <a:pt x="9333" y="14984"/>
                    <a:pt x="9369" y="14949"/>
                    <a:pt x="9369" y="14878"/>
                  </a:cubicBezTo>
                  <a:cubicBezTo>
                    <a:pt x="9369" y="14825"/>
                    <a:pt x="9333" y="14790"/>
                    <a:pt x="9324" y="14728"/>
                  </a:cubicBezTo>
                  <a:cubicBezTo>
                    <a:pt x="9298" y="14507"/>
                    <a:pt x="9271" y="14287"/>
                    <a:pt x="9218" y="14110"/>
                  </a:cubicBezTo>
                  <a:cubicBezTo>
                    <a:pt x="9289" y="14066"/>
                    <a:pt x="9263" y="14189"/>
                    <a:pt x="9307" y="14260"/>
                  </a:cubicBezTo>
                  <a:cubicBezTo>
                    <a:pt x="9316" y="14278"/>
                    <a:pt x="9360" y="14313"/>
                    <a:pt x="9377" y="14348"/>
                  </a:cubicBezTo>
                  <a:cubicBezTo>
                    <a:pt x="9404" y="14384"/>
                    <a:pt x="9413" y="14419"/>
                    <a:pt x="9351" y="14437"/>
                  </a:cubicBezTo>
                  <a:cubicBezTo>
                    <a:pt x="9360" y="14534"/>
                    <a:pt x="9457" y="14481"/>
                    <a:pt x="9466" y="14587"/>
                  </a:cubicBezTo>
                  <a:cubicBezTo>
                    <a:pt x="9413" y="14596"/>
                    <a:pt x="9404" y="14622"/>
                    <a:pt x="9395" y="14657"/>
                  </a:cubicBezTo>
                  <a:cubicBezTo>
                    <a:pt x="9448" y="14640"/>
                    <a:pt x="9527" y="14746"/>
                    <a:pt x="9448" y="14843"/>
                  </a:cubicBezTo>
                  <a:cubicBezTo>
                    <a:pt x="9492" y="14852"/>
                    <a:pt x="9501" y="14825"/>
                    <a:pt x="9510" y="14790"/>
                  </a:cubicBezTo>
                  <a:cubicBezTo>
                    <a:pt x="9510" y="14755"/>
                    <a:pt x="9519" y="14728"/>
                    <a:pt x="9563" y="14728"/>
                  </a:cubicBezTo>
                  <a:cubicBezTo>
                    <a:pt x="9607" y="14949"/>
                    <a:pt x="9607" y="15046"/>
                    <a:pt x="9633" y="15249"/>
                  </a:cubicBezTo>
                  <a:cubicBezTo>
                    <a:pt x="9731" y="15275"/>
                    <a:pt x="9669" y="15081"/>
                    <a:pt x="9784" y="15134"/>
                  </a:cubicBezTo>
                  <a:cubicBezTo>
                    <a:pt x="9739" y="15390"/>
                    <a:pt x="9898" y="15585"/>
                    <a:pt x="9766" y="15796"/>
                  </a:cubicBezTo>
                  <a:cubicBezTo>
                    <a:pt x="9775" y="15885"/>
                    <a:pt x="9801" y="15885"/>
                    <a:pt x="9845" y="15841"/>
                  </a:cubicBezTo>
                  <a:cubicBezTo>
                    <a:pt x="9881" y="15938"/>
                    <a:pt x="9775" y="15991"/>
                    <a:pt x="9845" y="16008"/>
                  </a:cubicBezTo>
                  <a:cubicBezTo>
                    <a:pt x="9828" y="16105"/>
                    <a:pt x="9775" y="15955"/>
                    <a:pt x="9739" y="15964"/>
                  </a:cubicBezTo>
                  <a:cubicBezTo>
                    <a:pt x="9792" y="16264"/>
                    <a:pt x="9819" y="16459"/>
                    <a:pt x="9766" y="16803"/>
                  </a:cubicBezTo>
                  <a:cubicBezTo>
                    <a:pt x="9792" y="16803"/>
                    <a:pt x="9792" y="16750"/>
                    <a:pt x="9792" y="16715"/>
                  </a:cubicBezTo>
                  <a:cubicBezTo>
                    <a:pt x="9792" y="16794"/>
                    <a:pt x="9801" y="16944"/>
                    <a:pt x="9810" y="17112"/>
                  </a:cubicBezTo>
                  <a:cubicBezTo>
                    <a:pt x="9819" y="17280"/>
                    <a:pt x="9828" y="17465"/>
                    <a:pt x="9801" y="17598"/>
                  </a:cubicBezTo>
                  <a:cubicBezTo>
                    <a:pt x="9792" y="17783"/>
                    <a:pt x="9898" y="17721"/>
                    <a:pt x="9898" y="17907"/>
                  </a:cubicBezTo>
                  <a:cubicBezTo>
                    <a:pt x="9863" y="17977"/>
                    <a:pt x="9863" y="18092"/>
                    <a:pt x="9872" y="18225"/>
                  </a:cubicBezTo>
                  <a:cubicBezTo>
                    <a:pt x="9872" y="18313"/>
                    <a:pt x="9907" y="18322"/>
                    <a:pt x="9942" y="18322"/>
                  </a:cubicBezTo>
                  <a:cubicBezTo>
                    <a:pt x="9942" y="18445"/>
                    <a:pt x="9925" y="18622"/>
                    <a:pt x="10013" y="18640"/>
                  </a:cubicBezTo>
                  <a:cubicBezTo>
                    <a:pt x="10066" y="18595"/>
                    <a:pt x="9978" y="18339"/>
                    <a:pt x="9978" y="18216"/>
                  </a:cubicBezTo>
                  <a:cubicBezTo>
                    <a:pt x="10048" y="18225"/>
                    <a:pt x="10093" y="18189"/>
                    <a:pt x="10066" y="18048"/>
                  </a:cubicBezTo>
                  <a:cubicBezTo>
                    <a:pt x="10057" y="18013"/>
                    <a:pt x="10040" y="18004"/>
                    <a:pt x="10031" y="17951"/>
                  </a:cubicBezTo>
                  <a:cubicBezTo>
                    <a:pt x="10004" y="17986"/>
                    <a:pt x="10013" y="18075"/>
                    <a:pt x="9960" y="18057"/>
                  </a:cubicBezTo>
                  <a:cubicBezTo>
                    <a:pt x="9934" y="17412"/>
                    <a:pt x="9942" y="16971"/>
                    <a:pt x="9942" y="16582"/>
                  </a:cubicBezTo>
                  <a:cubicBezTo>
                    <a:pt x="9951" y="16194"/>
                    <a:pt x="9960" y="15814"/>
                    <a:pt x="9978" y="15355"/>
                  </a:cubicBezTo>
                  <a:cubicBezTo>
                    <a:pt x="10013" y="15311"/>
                    <a:pt x="10013" y="15337"/>
                    <a:pt x="10057" y="15355"/>
                  </a:cubicBezTo>
                  <a:cubicBezTo>
                    <a:pt x="10048" y="15108"/>
                    <a:pt x="10004" y="14905"/>
                    <a:pt x="10013" y="14710"/>
                  </a:cubicBezTo>
                  <a:cubicBezTo>
                    <a:pt x="10004" y="14675"/>
                    <a:pt x="9960" y="14693"/>
                    <a:pt x="9951" y="14649"/>
                  </a:cubicBezTo>
                  <a:cubicBezTo>
                    <a:pt x="9951" y="14551"/>
                    <a:pt x="9951" y="14454"/>
                    <a:pt x="10057" y="14454"/>
                  </a:cubicBezTo>
                  <a:cubicBezTo>
                    <a:pt x="10004" y="14375"/>
                    <a:pt x="10013" y="14357"/>
                    <a:pt x="9942" y="14410"/>
                  </a:cubicBezTo>
                  <a:cubicBezTo>
                    <a:pt x="9951" y="14366"/>
                    <a:pt x="9995" y="14366"/>
                    <a:pt x="9969" y="14295"/>
                  </a:cubicBezTo>
                  <a:cubicBezTo>
                    <a:pt x="10066" y="14287"/>
                    <a:pt x="10101" y="14419"/>
                    <a:pt x="10163" y="14472"/>
                  </a:cubicBezTo>
                  <a:cubicBezTo>
                    <a:pt x="10154" y="14543"/>
                    <a:pt x="10146" y="14578"/>
                    <a:pt x="10154" y="14622"/>
                  </a:cubicBezTo>
                  <a:cubicBezTo>
                    <a:pt x="10154" y="14657"/>
                    <a:pt x="10172" y="14710"/>
                    <a:pt x="10181" y="14808"/>
                  </a:cubicBezTo>
                  <a:cubicBezTo>
                    <a:pt x="10093" y="14878"/>
                    <a:pt x="10154" y="14684"/>
                    <a:pt x="10093" y="14702"/>
                  </a:cubicBezTo>
                  <a:cubicBezTo>
                    <a:pt x="10040" y="14781"/>
                    <a:pt x="10119" y="15002"/>
                    <a:pt x="10190" y="14887"/>
                  </a:cubicBezTo>
                  <a:cubicBezTo>
                    <a:pt x="10172" y="15037"/>
                    <a:pt x="10269" y="15108"/>
                    <a:pt x="10207" y="15196"/>
                  </a:cubicBezTo>
                  <a:cubicBezTo>
                    <a:pt x="10154" y="15214"/>
                    <a:pt x="10154" y="15143"/>
                    <a:pt x="10154" y="15081"/>
                  </a:cubicBezTo>
                  <a:cubicBezTo>
                    <a:pt x="10084" y="15143"/>
                    <a:pt x="10146" y="15328"/>
                    <a:pt x="10216" y="15320"/>
                  </a:cubicBezTo>
                  <a:cubicBezTo>
                    <a:pt x="10190" y="15523"/>
                    <a:pt x="10190" y="15761"/>
                    <a:pt x="10207" y="16026"/>
                  </a:cubicBezTo>
                  <a:cubicBezTo>
                    <a:pt x="10190" y="16141"/>
                    <a:pt x="10146" y="16203"/>
                    <a:pt x="10119" y="16326"/>
                  </a:cubicBezTo>
                  <a:cubicBezTo>
                    <a:pt x="10128" y="16370"/>
                    <a:pt x="10172" y="16353"/>
                    <a:pt x="10172" y="16415"/>
                  </a:cubicBezTo>
                  <a:cubicBezTo>
                    <a:pt x="10154" y="16626"/>
                    <a:pt x="10163" y="16865"/>
                    <a:pt x="10163" y="17112"/>
                  </a:cubicBezTo>
                  <a:cubicBezTo>
                    <a:pt x="10163" y="17359"/>
                    <a:pt x="10172" y="17598"/>
                    <a:pt x="10154" y="17792"/>
                  </a:cubicBezTo>
                  <a:cubicBezTo>
                    <a:pt x="10066" y="17845"/>
                    <a:pt x="10101" y="17642"/>
                    <a:pt x="10084" y="17545"/>
                  </a:cubicBezTo>
                  <a:cubicBezTo>
                    <a:pt x="10004" y="17721"/>
                    <a:pt x="10137" y="17916"/>
                    <a:pt x="10190" y="17995"/>
                  </a:cubicBezTo>
                  <a:cubicBezTo>
                    <a:pt x="10199" y="18631"/>
                    <a:pt x="10304" y="19134"/>
                    <a:pt x="10587" y="19770"/>
                  </a:cubicBezTo>
                  <a:cubicBezTo>
                    <a:pt x="10552" y="19823"/>
                    <a:pt x="10640" y="19929"/>
                    <a:pt x="10534" y="19849"/>
                  </a:cubicBezTo>
                  <a:cubicBezTo>
                    <a:pt x="10578" y="20035"/>
                    <a:pt x="10631" y="19964"/>
                    <a:pt x="10684" y="20044"/>
                  </a:cubicBezTo>
                  <a:cubicBezTo>
                    <a:pt x="10728" y="20150"/>
                    <a:pt x="10772" y="20264"/>
                    <a:pt x="10843" y="20370"/>
                  </a:cubicBezTo>
                  <a:cubicBezTo>
                    <a:pt x="10896" y="20485"/>
                    <a:pt x="10976" y="20591"/>
                    <a:pt x="11046" y="20697"/>
                  </a:cubicBezTo>
                  <a:cubicBezTo>
                    <a:pt x="11126" y="20803"/>
                    <a:pt x="11214" y="20891"/>
                    <a:pt x="11293" y="20988"/>
                  </a:cubicBezTo>
                  <a:cubicBezTo>
                    <a:pt x="11382" y="21077"/>
                    <a:pt x="11470" y="21156"/>
                    <a:pt x="11558" y="21227"/>
                  </a:cubicBezTo>
                  <a:cubicBezTo>
                    <a:pt x="11753" y="21377"/>
                    <a:pt x="12000" y="21527"/>
                    <a:pt x="12176" y="21633"/>
                  </a:cubicBezTo>
                  <a:cubicBezTo>
                    <a:pt x="12335" y="21721"/>
                    <a:pt x="12424" y="21801"/>
                    <a:pt x="12565" y="21862"/>
                  </a:cubicBezTo>
                  <a:cubicBezTo>
                    <a:pt x="12644" y="21898"/>
                    <a:pt x="12750" y="21915"/>
                    <a:pt x="12821" y="21951"/>
                  </a:cubicBezTo>
                  <a:cubicBezTo>
                    <a:pt x="12900" y="21977"/>
                    <a:pt x="12918" y="22039"/>
                    <a:pt x="12998" y="22074"/>
                  </a:cubicBezTo>
                  <a:cubicBezTo>
                    <a:pt x="13024" y="22092"/>
                    <a:pt x="13139" y="22127"/>
                    <a:pt x="13262" y="22154"/>
                  </a:cubicBezTo>
                  <a:cubicBezTo>
                    <a:pt x="13377" y="22189"/>
                    <a:pt x="13501" y="22216"/>
                    <a:pt x="13563" y="22225"/>
                  </a:cubicBezTo>
                  <a:cubicBezTo>
                    <a:pt x="13607" y="22225"/>
                    <a:pt x="13607" y="22180"/>
                    <a:pt x="13660" y="22198"/>
                  </a:cubicBezTo>
                  <a:cubicBezTo>
                    <a:pt x="13757" y="22269"/>
                    <a:pt x="13792" y="22277"/>
                    <a:pt x="13951" y="22322"/>
                  </a:cubicBezTo>
                  <a:cubicBezTo>
                    <a:pt x="14092" y="22366"/>
                    <a:pt x="14110" y="22445"/>
                    <a:pt x="14207" y="22383"/>
                  </a:cubicBezTo>
                  <a:cubicBezTo>
                    <a:pt x="14340" y="22428"/>
                    <a:pt x="14322" y="22498"/>
                    <a:pt x="14481" y="22534"/>
                  </a:cubicBezTo>
                  <a:cubicBezTo>
                    <a:pt x="14490" y="22507"/>
                    <a:pt x="14419" y="22489"/>
                    <a:pt x="14366" y="22463"/>
                  </a:cubicBezTo>
                  <a:cubicBezTo>
                    <a:pt x="14446" y="22383"/>
                    <a:pt x="14534" y="22498"/>
                    <a:pt x="14631" y="22525"/>
                  </a:cubicBezTo>
                  <a:cubicBezTo>
                    <a:pt x="15152" y="22701"/>
                    <a:pt x="15638" y="22834"/>
                    <a:pt x="16265" y="23081"/>
                  </a:cubicBezTo>
                  <a:cubicBezTo>
                    <a:pt x="16459" y="23160"/>
                    <a:pt x="16821" y="23275"/>
                    <a:pt x="17103" y="23364"/>
                  </a:cubicBezTo>
                  <a:cubicBezTo>
                    <a:pt x="17183" y="23390"/>
                    <a:pt x="17183" y="23425"/>
                    <a:pt x="17262" y="23452"/>
                  </a:cubicBezTo>
                  <a:cubicBezTo>
                    <a:pt x="17439" y="23496"/>
                    <a:pt x="17669" y="23505"/>
                    <a:pt x="17722" y="23628"/>
                  </a:cubicBezTo>
                  <a:cubicBezTo>
                    <a:pt x="17774" y="23584"/>
                    <a:pt x="18172" y="23690"/>
                    <a:pt x="18242" y="23752"/>
                  </a:cubicBezTo>
                  <a:cubicBezTo>
                    <a:pt x="18251" y="23770"/>
                    <a:pt x="18128" y="23752"/>
                    <a:pt x="18101" y="23734"/>
                  </a:cubicBezTo>
                  <a:cubicBezTo>
                    <a:pt x="18075" y="23770"/>
                    <a:pt x="18322" y="23858"/>
                    <a:pt x="18278" y="23770"/>
                  </a:cubicBezTo>
                  <a:cubicBezTo>
                    <a:pt x="18331" y="23832"/>
                    <a:pt x="18437" y="23885"/>
                    <a:pt x="18596" y="23929"/>
                  </a:cubicBezTo>
                  <a:cubicBezTo>
                    <a:pt x="18604" y="23902"/>
                    <a:pt x="18552" y="23893"/>
                    <a:pt x="18525" y="23876"/>
                  </a:cubicBezTo>
                  <a:cubicBezTo>
                    <a:pt x="18622" y="23876"/>
                    <a:pt x="18746" y="23920"/>
                    <a:pt x="18887" y="23964"/>
                  </a:cubicBezTo>
                  <a:cubicBezTo>
                    <a:pt x="18958" y="23990"/>
                    <a:pt x="19028" y="24017"/>
                    <a:pt x="19090" y="24043"/>
                  </a:cubicBezTo>
                  <a:cubicBezTo>
                    <a:pt x="19125" y="24052"/>
                    <a:pt x="19161" y="24070"/>
                    <a:pt x="19196" y="24079"/>
                  </a:cubicBezTo>
                  <a:cubicBezTo>
                    <a:pt x="19205" y="24088"/>
                    <a:pt x="19223" y="24088"/>
                    <a:pt x="19240" y="24088"/>
                  </a:cubicBezTo>
                  <a:cubicBezTo>
                    <a:pt x="19293" y="24185"/>
                    <a:pt x="19346" y="24264"/>
                    <a:pt x="19487" y="24291"/>
                  </a:cubicBezTo>
                  <a:cubicBezTo>
                    <a:pt x="19514" y="24238"/>
                    <a:pt x="19399" y="24247"/>
                    <a:pt x="19470" y="24176"/>
                  </a:cubicBezTo>
                  <a:cubicBezTo>
                    <a:pt x="19523" y="24202"/>
                    <a:pt x="19567" y="24202"/>
                    <a:pt x="19620" y="24202"/>
                  </a:cubicBezTo>
                  <a:cubicBezTo>
                    <a:pt x="19664" y="24202"/>
                    <a:pt x="19717" y="24202"/>
                    <a:pt x="19770" y="24255"/>
                  </a:cubicBezTo>
                  <a:lnTo>
                    <a:pt x="19770" y="24264"/>
                  </a:lnTo>
                  <a:cubicBezTo>
                    <a:pt x="19832" y="24326"/>
                    <a:pt x="19832" y="24441"/>
                    <a:pt x="19858" y="24529"/>
                  </a:cubicBezTo>
                  <a:cubicBezTo>
                    <a:pt x="19832" y="24547"/>
                    <a:pt x="19823" y="24503"/>
                    <a:pt x="19814" y="24485"/>
                  </a:cubicBezTo>
                  <a:cubicBezTo>
                    <a:pt x="19770" y="24564"/>
                    <a:pt x="19849" y="24626"/>
                    <a:pt x="19911" y="24529"/>
                  </a:cubicBezTo>
                  <a:cubicBezTo>
                    <a:pt x="19929" y="24573"/>
                    <a:pt x="19920" y="24617"/>
                    <a:pt x="19876" y="24644"/>
                  </a:cubicBezTo>
                  <a:cubicBezTo>
                    <a:pt x="19929" y="24688"/>
                    <a:pt x="19947" y="24776"/>
                    <a:pt x="19955" y="24873"/>
                  </a:cubicBezTo>
                  <a:cubicBezTo>
                    <a:pt x="19964" y="24891"/>
                    <a:pt x="19964" y="24918"/>
                    <a:pt x="19973" y="24944"/>
                  </a:cubicBezTo>
                  <a:lnTo>
                    <a:pt x="20000" y="25085"/>
                  </a:lnTo>
                  <a:cubicBezTo>
                    <a:pt x="20017" y="25182"/>
                    <a:pt x="20035" y="25271"/>
                    <a:pt x="20070" y="25359"/>
                  </a:cubicBezTo>
                  <a:cubicBezTo>
                    <a:pt x="19955" y="25218"/>
                    <a:pt x="20000" y="25571"/>
                    <a:pt x="20079" y="25642"/>
                  </a:cubicBezTo>
                  <a:cubicBezTo>
                    <a:pt x="20159" y="25589"/>
                    <a:pt x="19955" y="25421"/>
                    <a:pt x="20088" y="25447"/>
                  </a:cubicBezTo>
                  <a:cubicBezTo>
                    <a:pt x="20185" y="25889"/>
                    <a:pt x="20309" y="26427"/>
                    <a:pt x="20423" y="26737"/>
                  </a:cubicBezTo>
                  <a:cubicBezTo>
                    <a:pt x="20379" y="26737"/>
                    <a:pt x="20397" y="26790"/>
                    <a:pt x="20362" y="26807"/>
                  </a:cubicBezTo>
                  <a:cubicBezTo>
                    <a:pt x="20397" y="26842"/>
                    <a:pt x="20441" y="26887"/>
                    <a:pt x="20476" y="26922"/>
                  </a:cubicBezTo>
                  <a:cubicBezTo>
                    <a:pt x="20547" y="27116"/>
                    <a:pt x="20609" y="27328"/>
                    <a:pt x="20697" y="27522"/>
                  </a:cubicBezTo>
                  <a:cubicBezTo>
                    <a:pt x="20759" y="27681"/>
                    <a:pt x="20830" y="27849"/>
                    <a:pt x="20900" y="28035"/>
                  </a:cubicBezTo>
                  <a:cubicBezTo>
                    <a:pt x="20971" y="28211"/>
                    <a:pt x="21042" y="28397"/>
                    <a:pt x="21139" y="28573"/>
                  </a:cubicBezTo>
                  <a:cubicBezTo>
                    <a:pt x="21174" y="28653"/>
                    <a:pt x="21253" y="28741"/>
                    <a:pt x="21298" y="28829"/>
                  </a:cubicBezTo>
                  <a:cubicBezTo>
                    <a:pt x="21404" y="29006"/>
                    <a:pt x="21554" y="29271"/>
                    <a:pt x="21730" y="29527"/>
                  </a:cubicBezTo>
                  <a:cubicBezTo>
                    <a:pt x="21774" y="29589"/>
                    <a:pt x="21819" y="29659"/>
                    <a:pt x="21863" y="29721"/>
                  </a:cubicBezTo>
                  <a:cubicBezTo>
                    <a:pt x="21907" y="29783"/>
                    <a:pt x="21960" y="29853"/>
                    <a:pt x="22004" y="29915"/>
                  </a:cubicBezTo>
                  <a:cubicBezTo>
                    <a:pt x="22101" y="30039"/>
                    <a:pt x="22207" y="30154"/>
                    <a:pt x="22304" y="30260"/>
                  </a:cubicBezTo>
                  <a:cubicBezTo>
                    <a:pt x="22419" y="30383"/>
                    <a:pt x="22551" y="30463"/>
                    <a:pt x="22675" y="30569"/>
                  </a:cubicBezTo>
                  <a:cubicBezTo>
                    <a:pt x="22799" y="30683"/>
                    <a:pt x="22922" y="30789"/>
                    <a:pt x="23046" y="30904"/>
                  </a:cubicBezTo>
                  <a:cubicBezTo>
                    <a:pt x="23170" y="31010"/>
                    <a:pt x="23293" y="31116"/>
                    <a:pt x="23434" y="31213"/>
                  </a:cubicBezTo>
                  <a:cubicBezTo>
                    <a:pt x="23770" y="31460"/>
                    <a:pt x="24150" y="31628"/>
                    <a:pt x="24494" y="31796"/>
                  </a:cubicBezTo>
                  <a:cubicBezTo>
                    <a:pt x="24582" y="31840"/>
                    <a:pt x="24582" y="31875"/>
                    <a:pt x="24679" y="31911"/>
                  </a:cubicBezTo>
                  <a:cubicBezTo>
                    <a:pt x="24777" y="31955"/>
                    <a:pt x="24821" y="31946"/>
                    <a:pt x="24882" y="31973"/>
                  </a:cubicBezTo>
                  <a:cubicBezTo>
                    <a:pt x="25015" y="32026"/>
                    <a:pt x="25139" y="32140"/>
                    <a:pt x="25297" y="32096"/>
                  </a:cubicBezTo>
                  <a:cubicBezTo>
                    <a:pt x="25456" y="32140"/>
                    <a:pt x="25580" y="32184"/>
                    <a:pt x="25686" y="32211"/>
                  </a:cubicBezTo>
                  <a:cubicBezTo>
                    <a:pt x="25792" y="32237"/>
                    <a:pt x="25889" y="32255"/>
                    <a:pt x="25977" y="32273"/>
                  </a:cubicBezTo>
                  <a:cubicBezTo>
                    <a:pt x="26075" y="32290"/>
                    <a:pt x="26172" y="32299"/>
                    <a:pt x="26278" y="32317"/>
                  </a:cubicBezTo>
                  <a:cubicBezTo>
                    <a:pt x="26339" y="32326"/>
                    <a:pt x="26392" y="32335"/>
                    <a:pt x="26463" y="32343"/>
                  </a:cubicBezTo>
                  <a:cubicBezTo>
                    <a:pt x="26534" y="32352"/>
                    <a:pt x="26604" y="32352"/>
                    <a:pt x="26693" y="32361"/>
                  </a:cubicBezTo>
                  <a:cubicBezTo>
                    <a:pt x="26693" y="32405"/>
                    <a:pt x="26622" y="32414"/>
                    <a:pt x="26622" y="32467"/>
                  </a:cubicBezTo>
                  <a:cubicBezTo>
                    <a:pt x="26472" y="32458"/>
                    <a:pt x="26331" y="32432"/>
                    <a:pt x="26180" y="32414"/>
                  </a:cubicBezTo>
                  <a:cubicBezTo>
                    <a:pt x="26057" y="32388"/>
                    <a:pt x="26136" y="32502"/>
                    <a:pt x="26092" y="32538"/>
                  </a:cubicBezTo>
                  <a:cubicBezTo>
                    <a:pt x="26216" y="32564"/>
                    <a:pt x="26189" y="32502"/>
                    <a:pt x="26278" y="32511"/>
                  </a:cubicBezTo>
                  <a:cubicBezTo>
                    <a:pt x="26419" y="32520"/>
                    <a:pt x="26322" y="32555"/>
                    <a:pt x="26384" y="32573"/>
                  </a:cubicBezTo>
                  <a:cubicBezTo>
                    <a:pt x="26472" y="32608"/>
                    <a:pt x="26534" y="32564"/>
                    <a:pt x="26551" y="32564"/>
                  </a:cubicBezTo>
                  <a:cubicBezTo>
                    <a:pt x="26701" y="32582"/>
                    <a:pt x="26719" y="32679"/>
                    <a:pt x="26843" y="32635"/>
                  </a:cubicBezTo>
                  <a:close/>
                  <a:moveTo>
                    <a:pt x="10057" y="17448"/>
                  </a:moveTo>
                  <a:cubicBezTo>
                    <a:pt x="10048" y="17350"/>
                    <a:pt x="10172" y="17253"/>
                    <a:pt x="10075" y="17156"/>
                  </a:cubicBezTo>
                  <a:cubicBezTo>
                    <a:pt x="10084" y="17253"/>
                    <a:pt x="9960" y="17350"/>
                    <a:pt x="10057" y="17448"/>
                  </a:cubicBezTo>
                  <a:close/>
                  <a:moveTo>
                    <a:pt x="9686" y="15558"/>
                  </a:moveTo>
                  <a:cubicBezTo>
                    <a:pt x="9713" y="15479"/>
                    <a:pt x="9713" y="15373"/>
                    <a:pt x="9731" y="15284"/>
                  </a:cubicBezTo>
                  <a:cubicBezTo>
                    <a:pt x="9633" y="15267"/>
                    <a:pt x="9580" y="15487"/>
                    <a:pt x="9607" y="15514"/>
                  </a:cubicBezTo>
                  <a:cubicBezTo>
                    <a:pt x="9616" y="15408"/>
                    <a:pt x="9642" y="15576"/>
                    <a:pt x="9686" y="15558"/>
                  </a:cubicBezTo>
                  <a:close/>
                  <a:moveTo>
                    <a:pt x="9386" y="15955"/>
                  </a:moveTo>
                  <a:cubicBezTo>
                    <a:pt x="9457" y="15955"/>
                    <a:pt x="9492" y="15682"/>
                    <a:pt x="9448" y="15629"/>
                  </a:cubicBezTo>
                  <a:cubicBezTo>
                    <a:pt x="9413" y="15717"/>
                    <a:pt x="9377" y="15788"/>
                    <a:pt x="9386" y="15955"/>
                  </a:cubicBezTo>
                  <a:close/>
                  <a:moveTo>
                    <a:pt x="9448" y="17554"/>
                  </a:moveTo>
                  <a:cubicBezTo>
                    <a:pt x="9457" y="17430"/>
                    <a:pt x="9510" y="17121"/>
                    <a:pt x="9413" y="17086"/>
                  </a:cubicBezTo>
                  <a:cubicBezTo>
                    <a:pt x="9457" y="17262"/>
                    <a:pt x="9377" y="17403"/>
                    <a:pt x="9448" y="17554"/>
                  </a:cubicBezTo>
                  <a:close/>
                  <a:moveTo>
                    <a:pt x="10181" y="18843"/>
                  </a:moveTo>
                  <a:cubicBezTo>
                    <a:pt x="10207" y="18799"/>
                    <a:pt x="10172" y="18684"/>
                    <a:pt x="10137" y="18587"/>
                  </a:cubicBezTo>
                  <a:cubicBezTo>
                    <a:pt x="10110" y="18498"/>
                    <a:pt x="10066" y="18428"/>
                    <a:pt x="10066" y="18481"/>
                  </a:cubicBezTo>
                  <a:cubicBezTo>
                    <a:pt x="10093" y="18498"/>
                    <a:pt x="10101" y="18578"/>
                    <a:pt x="10119" y="18666"/>
                  </a:cubicBezTo>
                  <a:cubicBezTo>
                    <a:pt x="10137" y="18746"/>
                    <a:pt x="10146" y="18834"/>
                    <a:pt x="10181" y="18843"/>
                  </a:cubicBezTo>
                  <a:close/>
                  <a:moveTo>
                    <a:pt x="12388" y="22339"/>
                  </a:moveTo>
                  <a:cubicBezTo>
                    <a:pt x="12265" y="22251"/>
                    <a:pt x="12132" y="22180"/>
                    <a:pt x="11991" y="22172"/>
                  </a:cubicBezTo>
                  <a:cubicBezTo>
                    <a:pt x="12106" y="22251"/>
                    <a:pt x="12327" y="22410"/>
                    <a:pt x="12388" y="22339"/>
                  </a:cubicBezTo>
                  <a:close/>
                  <a:moveTo>
                    <a:pt x="13819" y="22816"/>
                  </a:moveTo>
                  <a:cubicBezTo>
                    <a:pt x="13828" y="22754"/>
                    <a:pt x="13695" y="22807"/>
                    <a:pt x="13677" y="22825"/>
                  </a:cubicBezTo>
                  <a:lnTo>
                    <a:pt x="14048" y="22949"/>
                  </a:lnTo>
                  <a:cubicBezTo>
                    <a:pt x="14128" y="22878"/>
                    <a:pt x="13898" y="22860"/>
                    <a:pt x="13819" y="22816"/>
                  </a:cubicBezTo>
                  <a:close/>
                  <a:moveTo>
                    <a:pt x="18975" y="24317"/>
                  </a:moveTo>
                  <a:cubicBezTo>
                    <a:pt x="18852" y="24255"/>
                    <a:pt x="18799" y="24291"/>
                    <a:pt x="18746" y="24317"/>
                  </a:cubicBezTo>
                  <a:cubicBezTo>
                    <a:pt x="18852" y="24352"/>
                    <a:pt x="18958" y="24388"/>
                    <a:pt x="18975" y="24317"/>
                  </a:cubicBezTo>
                  <a:close/>
                  <a:moveTo>
                    <a:pt x="19223" y="24141"/>
                  </a:moveTo>
                  <a:cubicBezTo>
                    <a:pt x="19205" y="24141"/>
                    <a:pt x="19196" y="24141"/>
                    <a:pt x="19187" y="24132"/>
                  </a:cubicBezTo>
                  <a:cubicBezTo>
                    <a:pt x="19170" y="24123"/>
                    <a:pt x="19152" y="24114"/>
                    <a:pt x="19125" y="24105"/>
                  </a:cubicBezTo>
                  <a:cubicBezTo>
                    <a:pt x="19072" y="24079"/>
                    <a:pt x="19019" y="24052"/>
                    <a:pt x="18967" y="24026"/>
                  </a:cubicBezTo>
                  <a:cubicBezTo>
                    <a:pt x="18861" y="23973"/>
                    <a:pt x="18763" y="23946"/>
                    <a:pt x="18710" y="23999"/>
                  </a:cubicBezTo>
                  <a:cubicBezTo>
                    <a:pt x="18861" y="24088"/>
                    <a:pt x="18772" y="24035"/>
                    <a:pt x="18852" y="24017"/>
                  </a:cubicBezTo>
                  <a:cubicBezTo>
                    <a:pt x="18931" y="23999"/>
                    <a:pt x="19019" y="24079"/>
                    <a:pt x="19090" y="24132"/>
                  </a:cubicBezTo>
                  <a:cubicBezTo>
                    <a:pt x="19108" y="24149"/>
                    <a:pt x="19125" y="24167"/>
                    <a:pt x="19143" y="24176"/>
                  </a:cubicBezTo>
                  <a:cubicBezTo>
                    <a:pt x="19161" y="24185"/>
                    <a:pt x="19161" y="24194"/>
                    <a:pt x="19170" y="24194"/>
                  </a:cubicBezTo>
                  <a:cubicBezTo>
                    <a:pt x="19187" y="24194"/>
                    <a:pt x="19205" y="24185"/>
                    <a:pt x="19223" y="24141"/>
                  </a:cubicBezTo>
                  <a:close/>
                  <a:moveTo>
                    <a:pt x="19691" y="24273"/>
                  </a:moveTo>
                  <a:cubicBezTo>
                    <a:pt x="19699" y="24211"/>
                    <a:pt x="19576" y="24202"/>
                    <a:pt x="19523" y="24282"/>
                  </a:cubicBezTo>
                  <a:cubicBezTo>
                    <a:pt x="19576" y="24326"/>
                    <a:pt x="19638" y="24282"/>
                    <a:pt x="19691" y="24273"/>
                  </a:cubicBezTo>
                  <a:close/>
                  <a:moveTo>
                    <a:pt x="19691" y="24344"/>
                  </a:moveTo>
                  <a:cubicBezTo>
                    <a:pt x="19735" y="24379"/>
                    <a:pt x="19682" y="24432"/>
                    <a:pt x="19717" y="24476"/>
                  </a:cubicBezTo>
                  <a:cubicBezTo>
                    <a:pt x="19761" y="24458"/>
                    <a:pt x="19779" y="24414"/>
                    <a:pt x="19761" y="24388"/>
                  </a:cubicBezTo>
                  <a:cubicBezTo>
                    <a:pt x="19752" y="24352"/>
                    <a:pt x="19717" y="24326"/>
                    <a:pt x="19691" y="24344"/>
                  </a:cubicBezTo>
                  <a:close/>
                  <a:moveTo>
                    <a:pt x="19399" y="25633"/>
                  </a:moveTo>
                  <a:cubicBezTo>
                    <a:pt x="19382" y="25571"/>
                    <a:pt x="19364" y="25509"/>
                    <a:pt x="19355" y="25439"/>
                  </a:cubicBezTo>
                  <a:cubicBezTo>
                    <a:pt x="19214" y="25386"/>
                    <a:pt x="19320" y="25703"/>
                    <a:pt x="19399" y="25633"/>
                  </a:cubicBezTo>
                  <a:close/>
                  <a:moveTo>
                    <a:pt x="19593" y="26348"/>
                  </a:moveTo>
                  <a:cubicBezTo>
                    <a:pt x="19496" y="26101"/>
                    <a:pt x="19682" y="26171"/>
                    <a:pt x="19602" y="25942"/>
                  </a:cubicBezTo>
                  <a:cubicBezTo>
                    <a:pt x="19523" y="25960"/>
                    <a:pt x="19558" y="26118"/>
                    <a:pt x="19532" y="26207"/>
                  </a:cubicBezTo>
                  <a:cubicBezTo>
                    <a:pt x="19461" y="26286"/>
                    <a:pt x="19470" y="26057"/>
                    <a:pt x="19408" y="26136"/>
                  </a:cubicBezTo>
                  <a:cubicBezTo>
                    <a:pt x="19443" y="26304"/>
                    <a:pt x="19532" y="26295"/>
                    <a:pt x="19593" y="26348"/>
                  </a:cubicBezTo>
                  <a:close/>
                  <a:moveTo>
                    <a:pt x="19858" y="27990"/>
                  </a:moveTo>
                  <a:cubicBezTo>
                    <a:pt x="19876" y="28052"/>
                    <a:pt x="19911" y="28123"/>
                    <a:pt x="19938" y="28185"/>
                  </a:cubicBezTo>
                  <a:cubicBezTo>
                    <a:pt x="20044" y="28185"/>
                    <a:pt x="19929" y="27911"/>
                    <a:pt x="19858" y="27990"/>
                  </a:cubicBezTo>
                  <a:close/>
                  <a:moveTo>
                    <a:pt x="20220" y="28185"/>
                  </a:moveTo>
                  <a:cubicBezTo>
                    <a:pt x="20167" y="28043"/>
                    <a:pt x="20114" y="27946"/>
                    <a:pt x="20053" y="27911"/>
                  </a:cubicBezTo>
                  <a:cubicBezTo>
                    <a:pt x="20070" y="27973"/>
                    <a:pt x="20053" y="27999"/>
                    <a:pt x="20044" y="28026"/>
                  </a:cubicBezTo>
                  <a:cubicBezTo>
                    <a:pt x="20097" y="28158"/>
                    <a:pt x="20159" y="28202"/>
                    <a:pt x="20220" y="28185"/>
                  </a:cubicBezTo>
                  <a:close/>
                  <a:moveTo>
                    <a:pt x="21536" y="30745"/>
                  </a:moveTo>
                  <a:cubicBezTo>
                    <a:pt x="21571" y="30869"/>
                    <a:pt x="21545" y="30957"/>
                    <a:pt x="21651" y="31116"/>
                  </a:cubicBezTo>
                  <a:cubicBezTo>
                    <a:pt x="21721" y="31116"/>
                    <a:pt x="21704" y="31081"/>
                    <a:pt x="21668" y="31019"/>
                  </a:cubicBezTo>
                  <a:cubicBezTo>
                    <a:pt x="21642" y="30966"/>
                    <a:pt x="21589" y="30904"/>
                    <a:pt x="21571" y="30869"/>
                  </a:cubicBezTo>
                  <a:cubicBezTo>
                    <a:pt x="21562" y="30851"/>
                    <a:pt x="21615" y="30851"/>
                    <a:pt x="21615" y="30834"/>
                  </a:cubicBezTo>
                  <a:cubicBezTo>
                    <a:pt x="21615" y="30842"/>
                    <a:pt x="21545" y="30710"/>
                    <a:pt x="21554" y="30728"/>
                  </a:cubicBezTo>
                  <a:cubicBezTo>
                    <a:pt x="21518" y="30657"/>
                    <a:pt x="21457" y="30595"/>
                    <a:pt x="21421" y="30524"/>
                  </a:cubicBezTo>
                  <a:cubicBezTo>
                    <a:pt x="21324" y="30533"/>
                    <a:pt x="21465" y="30657"/>
                    <a:pt x="21536" y="30745"/>
                  </a:cubicBezTo>
                  <a:close/>
                  <a:moveTo>
                    <a:pt x="21209" y="30472"/>
                  </a:moveTo>
                  <a:cubicBezTo>
                    <a:pt x="21156" y="30392"/>
                    <a:pt x="21094" y="30321"/>
                    <a:pt x="21042" y="30242"/>
                  </a:cubicBezTo>
                  <a:cubicBezTo>
                    <a:pt x="20980" y="30224"/>
                    <a:pt x="21015" y="30313"/>
                    <a:pt x="21077" y="30392"/>
                  </a:cubicBezTo>
                  <a:cubicBezTo>
                    <a:pt x="21130" y="30463"/>
                    <a:pt x="21209" y="30533"/>
                    <a:pt x="21209" y="30472"/>
                  </a:cubicBezTo>
                  <a:close/>
                  <a:moveTo>
                    <a:pt x="21068" y="29951"/>
                  </a:moveTo>
                  <a:cubicBezTo>
                    <a:pt x="20980" y="30065"/>
                    <a:pt x="21209" y="30198"/>
                    <a:pt x="21209" y="30330"/>
                  </a:cubicBezTo>
                  <a:cubicBezTo>
                    <a:pt x="21245" y="30286"/>
                    <a:pt x="21333" y="30445"/>
                    <a:pt x="21377" y="30419"/>
                  </a:cubicBezTo>
                  <a:cubicBezTo>
                    <a:pt x="21271" y="30233"/>
                    <a:pt x="21174" y="30180"/>
                    <a:pt x="21068" y="29951"/>
                  </a:cubicBezTo>
                  <a:close/>
                  <a:moveTo>
                    <a:pt x="20618" y="29694"/>
                  </a:moveTo>
                  <a:cubicBezTo>
                    <a:pt x="20662" y="29836"/>
                    <a:pt x="20732" y="29809"/>
                    <a:pt x="20812" y="29906"/>
                  </a:cubicBezTo>
                  <a:cubicBezTo>
                    <a:pt x="20847" y="29959"/>
                    <a:pt x="20909" y="30215"/>
                    <a:pt x="20997" y="30127"/>
                  </a:cubicBezTo>
                  <a:cubicBezTo>
                    <a:pt x="20962" y="30021"/>
                    <a:pt x="20697" y="29633"/>
                    <a:pt x="20618" y="29694"/>
                  </a:cubicBezTo>
                  <a:close/>
                  <a:moveTo>
                    <a:pt x="20229" y="28891"/>
                  </a:moveTo>
                  <a:cubicBezTo>
                    <a:pt x="20300" y="29006"/>
                    <a:pt x="20379" y="29129"/>
                    <a:pt x="20450" y="29085"/>
                  </a:cubicBezTo>
                  <a:cubicBezTo>
                    <a:pt x="20370" y="28979"/>
                    <a:pt x="20300" y="28847"/>
                    <a:pt x="20229" y="28891"/>
                  </a:cubicBezTo>
                  <a:close/>
                  <a:moveTo>
                    <a:pt x="24830" y="32237"/>
                  </a:moveTo>
                  <a:cubicBezTo>
                    <a:pt x="24830" y="32184"/>
                    <a:pt x="24856" y="32132"/>
                    <a:pt x="24724" y="32079"/>
                  </a:cubicBezTo>
                  <a:cubicBezTo>
                    <a:pt x="24609" y="32087"/>
                    <a:pt x="24573" y="32096"/>
                    <a:pt x="24609" y="32202"/>
                  </a:cubicBezTo>
                  <a:cubicBezTo>
                    <a:pt x="24732" y="32282"/>
                    <a:pt x="24732" y="32202"/>
                    <a:pt x="24830" y="32237"/>
                  </a:cubicBezTo>
                  <a:close/>
                  <a:moveTo>
                    <a:pt x="25624" y="32335"/>
                  </a:moveTo>
                  <a:cubicBezTo>
                    <a:pt x="25562" y="32308"/>
                    <a:pt x="25554" y="32282"/>
                    <a:pt x="25536" y="32255"/>
                  </a:cubicBezTo>
                  <a:cubicBezTo>
                    <a:pt x="25589" y="32264"/>
                    <a:pt x="25668" y="32282"/>
                    <a:pt x="25598" y="32237"/>
                  </a:cubicBezTo>
                  <a:cubicBezTo>
                    <a:pt x="25465" y="32264"/>
                    <a:pt x="25421" y="32167"/>
                    <a:pt x="25227" y="32132"/>
                  </a:cubicBezTo>
                  <a:cubicBezTo>
                    <a:pt x="25174" y="32229"/>
                    <a:pt x="25395" y="32255"/>
                    <a:pt x="25527" y="32273"/>
                  </a:cubicBezTo>
                  <a:cubicBezTo>
                    <a:pt x="25501" y="32317"/>
                    <a:pt x="25580" y="32370"/>
                    <a:pt x="25624" y="32335"/>
                  </a:cubicBezTo>
                  <a:close/>
                  <a:moveTo>
                    <a:pt x="9510" y="13404"/>
                  </a:moveTo>
                  <a:cubicBezTo>
                    <a:pt x="9413" y="13262"/>
                    <a:pt x="9342" y="13262"/>
                    <a:pt x="9218" y="13165"/>
                  </a:cubicBezTo>
                  <a:cubicBezTo>
                    <a:pt x="9192" y="13059"/>
                    <a:pt x="9192" y="12953"/>
                    <a:pt x="9183" y="12856"/>
                  </a:cubicBezTo>
                  <a:cubicBezTo>
                    <a:pt x="9307" y="12856"/>
                    <a:pt x="9439" y="12997"/>
                    <a:pt x="9563" y="13103"/>
                  </a:cubicBezTo>
                  <a:cubicBezTo>
                    <a:pt x="9483" y="13086"/>
                    <a:pt x="9404" y="13059"/>
                    <a:pt x="9324" y="12944"/>
                  </a:cubicBezTo>
                  <a:cubicBezTo>
                    <a:pt x="9254" y="12980"/>
                    <a:pt x="9280" y="13042"/>
                    <a:pt x="9342" y="13112"/>
                  </a:cubicBezTo>
                  <a:cubicBezTo>
                    <a:pt x="9404" y="13086"/>
                    <a:pt x="9536" y="13148"/>
                    <a:pt x="9625" y="13227"/>
                  </a:cubicBezTo>
                  <a:cubicBezTo>
                    <a:pt x="9713" y="13315"/>
                    <a:pt x="9766" y="13421"/>
                    <a:pt x="9686" y="13501"/>
                  </a:cubicBezTo>
                  <a:cubicBezTo>
                    <a:pt x="9642" y="13421"/>
                    <a:pt x="9669" y="13377"/>
                    <a:pt x="9598" y="13342"/>
                  </a:cubicBezTo>
                  <a:cubicBezTo>
                    <a:pt x="9580" y="13439"/>
                    <a:pt x="9642" y="13518"/>
                    <a:pt x="9704" y="13598"/>
                  </a:cubicBezTo>
                  <a:cubicBezTo>
                    <a:pt x="9757" y="13677"/>
                    <a:pt x="9810" y="13757"/>
                    <a:pt x="9784" y="13819"/>
                  </a:cubicBezTo>
                  <a:lnTo>
                    <a:pt x="9881" y="13774"/>
                  </a:lnTo>
                  <a:cubicBezTo>
                    <a:pt x="9854" y="13651"/>
                    <a:pt x="9784" y="13642"/>
                    <a:pt x="9739" y="13545"/>
                  </a:cubicBezTo>
                  <a:cubicBezTo>
                    <a:pt x="9792" y="13474"/>
                    <a:pt x="9863" y="13536"/>
                    <a:pt x="9907" y="13616"/>
                  </a:cubicBezTo>
                  <a:cubicBezTo>
                    <a:pt x="9951" y="13704"/>
                    <a:pt x="9969" y="13801"/>
                    <a:pt x="9934" y="13827"/>
                  </a:cubicBezTo>
                  <a:cubicBezTo>
                    <a:pt x="9969" y="13863"/>
                    <a:pt x="9987" y="13907"/>
                    <a:pt x="9995" y="13942"/>
                  </a:cubicBezTo>
                  <a:cubicBezTo>
                    <a:pt x="10013" y="13986"/>
                    <a:pt x="10022" y="14031"/>
                    <a:pt x="10022" y="14083"/>
                  </a:cubicBezTo>
                  <a:cubicBezTo>
                    <a:pt x="9969" y="14066"/>
                    <a:pt x="9942" y="13978"/>
                    <a:pt x="9881" y="13986"/>
                  </a:cubicBezTo>
                  <a:cubicBezTo>
                    <a:pt x="9863" y="13925"/>
                    <a:pt x="9951" y="13933"/>
                    <a:pt x="9916" y="13863"/>
                  </a:cubicBezTo>
                  <a:cubicBezTo>
                    <a:pt x="9898" y="13827"/>
                    <a:pt x="9845" y="13880"/>
                    <a:pt x="9819" y="13836"/>
                  </a:cubicBezTo>
                  <a:cubicBezTo>
                    <a:pt x="9792" y="13863"/>
                    <a:pt x="9828" y="13916"/>
                    <a:pt x="9845" y="13960"/>
                  </a:cubicBezTo>
                  <a:cubicBezTo>
                    <a:pt x="9722" y="13969"/>
                    <a:pt x="9660" y="13854"/>
                    <a:pt x="9616" y="13757"/>
                  </a:cubicBezTo>
                  <a:cubicBezTo>
                    <a:pt x="9563" y="13668"/>
                    <a:pt x="9580" y="13510"/>
                    <a:pt x="9510" y="13404"/>
                  </a:cubicBezTo>
                  <a:close/>
                  <a:moveTo>
                    <a:pt x="9227" y="13607"/>
                  </a:moveTo>
                  <a:lnTo>
                    <a:pt x="9174" y="13527"/>
                  </a:lnTo>
                  <a:cubicBezTo>
                    <a:pt x="9271" y="13563"/>
                    <a:pt x="9192" y="13457"/>
                    <a:pt x="9271" y="13430"/>
                  </a:cubicBezTo>
                  <a:cubicBezTo>
                    <a:pt x="9333" y="13510"/>
                    <a:pt x="9271" y="13563"/>
                    <a:pt x="9227" y="13607"/>
                  </a:cubicBezTo>
                  <a:close/>
                  <a:moveTo>
                    <a:pt x="9598" y="13986"/>
                  </a:moveTo>
                  <a:cubicBezTo>
                    <a:pt x="9616" y="14101"/>
                    <a:pt x="9633" y="14083"/>
                    <a:pt x="9633" y="14163"/>
                  </a:cubicBezTo>
                  <a:cubicBezTo>
                    <a:pt x="9589" y="14172"/>
                    <a:pt x="9510" y="13986"/>
                    <a:pt x="9598" y="139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38" name="Google Shape;7338;p29"/>
          <p:cNvGrpSpPr/>
          <p:nvPr/>
        </p:nvGrpSpPr>
        <p:grpSpPr>
          <a:xfrm>
            <a:off x="-165037" y="-122300"/>
            <a:ext cx="1643697" cy="1200776"/>
            <a:chOff x="-165037" y="-122300"/>
            <a:chExt cx="1643697" cy="1200776"/>
          </a:xfrm>
        </p:grpSpPr>
        <p:sp>
          <p:nvSpPr>
            <p:cNvPr id="7339" name="Google Shape;7339;p29"/>
            <p:cNvSpPr/>
            <p:nvPr/>
          </p:nvSpPr>
          <p:spPr>
            <a:xfrm>
              <a:off x="46708" y="-78871"/>
              <a:ext cx="305084" cy="302004"/>
            </a:xfrm>
            <a:custGeom>
              <a:avLst/>
              <a:gdLst/>
              <a:ahLst/>
              <a:cxnLst/>
              <a:rect l="l" t="t" r="r" b="b"/>
              <a:pathLst>
                <a:path w="2252" h="1961" extrusionOk="0">
                  <a:moveTo>
                    <a:pt x="0" y="1"/>
                  </a:moveTo>
                  <a:lnTo>
                    <a:pt x="1130" y="1961"/>
                  </a:lnTo>
                  <a:lnTo>
                    <a:pt x="225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0" name="Google Shape;7340;p29"/>
            <p:cNvSpPr/>
            <p:nvPr/>
          </p:nvSpPr>
          <p:spPr>
            <a:xfrm>
              <a:off x="219165" y="205730"/>
              <a:ext cx="5825" cy="2926"/>
            </a:xfrm>
            <a:custGeom>
              <a:avLst/>
              <a:gdLst/>
              <a:ahLst/>
              <a:cxnLst/>
              <a:rect l="l" t="t" r="r" b="b"/>
              <a:pathLst>
                <a:path w="43" h="19" extrusionOk="0">
                  <a:moveTo>
                    <a:pt x="29" y="1"/>
                  </a:moveTo>
                  <a:cubicBezTo>
                    <a:pt x="14" y="1"/>
                    <a:pt x="1" y="16"/>
                    <a:pt x="8" y="16"/>
                  </a:cubicBezTo>
                  <a:cubicBezTo>
                    <a:pt x="8" y="17"/>
                    <a:pt x="9" y="18"/>
                    <a:pt x="10" y="18"/>
                  </a:cubicBezTo>
                  <a:cubicBezTo>
                    <a:pt x="17" y="18"/>
                    <a:pt x="36" y="7"/>
                    <a:pt x="43" y="7"/>
                  </a:cubicBezTo>
                  <a:cubicBezTo>
                    <a:pt x="38" y="2"/>
                    <a:pt x="34" y="1"/>
                    <a:pt x="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1" name="Google Shape;7341;p29"/>
            <p:cNvSpPr/>
            <p:nvPr/>
          </p:nvSpPr>
          <p:spPr>
            <a:xfrm>
              <a:off x="197354" y="190330"/>
              <a:ext cx="5012" cy="1540"/>
            </a:xfrm>
            <a:custGeom>
              <a:avLst/>
              <a:gdLst/>
              <a:ahLst/>
              <a:cxnLst/>
              <a:rect l="l" t="t" r="r" b="b"/>
              <a:pathLst>
                <a:path w="37" h="10" extrusionOk="0">
                  <a:moveTo>
                    <a:pt x="1" y="1"/>
                  </a:moveTo>
                  <a:lnTo>
                    <a:pt x="27" y="10"/>
                  </a:lnTo>
                  <a:lnTo>
                    <a:pt x="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2" name="Google Shape;7342;p29"/>
            <p:cNvSpPr/>
            <p:nvPr/>
          </p:nvSpPr>
          <p:spPr>
            <a:xfrm>
              <a:off x="185432" y="170001"/>
              <a:ext cx="14496" cy="13706"/>
            </a:xfrm>
            <a:custGeom>
              <a:avLst/>
              <a:gdLst/>
              <a:ahLst/>
              <a:cxnLst/>
              <a:rect l="l" t="t" r="r" b="b"/>
              <a:pathLst>
                <a:path w="107" h="89" extrusionOk="0">
                  <a:moveTo>
                    <a:pt x="36" y="0"/>
                  </a:moveTo>
                  <a:cubicBezTo>
                    <a:pt x="1" y="45"/>
                    <a:pt x="71" y="45"/>
                    <a:pt x="71" y="80"/>
                  </a:cubicBezTo>
                  <a:lnTo>
                    <a:pt x="62" y="89"/>
                  </a:lnTo>
                  <a:lnTo>
                    <a:pt x="106" y="80"/>
                  </a:lnTo>
                  <a:cubicBezTo>
                    <a:pt x="80" y="53"/>
                    <a:pt x="36" y="36"/>
                    <a:pt x="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3" name="Google Shape;7343;p29"/>
            <p:cNvSpPr/>
            <p:nvPr/>
          </p:nvSpPr>
          <p:spPr>
            <a:xfrm>
              <a:off x="196270" y="150904"/>
              <a:ext cx="2439" cy="2926"/>
            </a:xfrm>
            <a:custGeom>
              <a:avLst/>
              <a:gdLst/>
              <a:ahLst/>
              <a:cxnLst/>
              <a:rect l="l" t="t" r="r" b="b"/>
              <a:pathLst>
                <a:path w="18" h="19" extrusionOk="0">
                  <a:moveTo>
                    <a:pt x="1" y="6"/>
                  </a:moveTo>
                  <a:cubicBezTo>
                    <a:pt x="0" y="6"/>
                    <a:pt x="2" y="7"/>
                    <a:pt x="5" y="7"/>
                  </a:cubicBezTo>
                  <a:lnTo>
                    <a:pt x="5" y="7"/>
                  </a:lnTo>
                  <a:cubicBezTo>
                    <a:pt x="3" y="6"/>
                    <a:pt x="2" y="6"/>
                    <a:pt x="1" y="6"/>
                  </a:cubicBezTo>
                  <a:close/>
                  <a:moveTo>
                    <a:pt x="18" y="1"/>
                  </a:moveTo>
                  <a:cubicBezTo>
                    <a:pt x="12" y="6"/>
                    <a:pt x="8" y="7"/>
                    <a:pt x="5" y="7"/>
                  </a:cubicBezTo>
                  <a:cubicBezTo>
                    <a:pt x="5" y="7"/>
                    <a:pt x="5" y="7"/>
                    <a:pt x="5" y="7"/>
                  </a:cubicBezTo>
                  <a:lnTo>
                    <a:pt x="5" y="7"/>
                  </a:lnTo>
                  <a:cubicBezTo>
                    <a:pt x="7" y="9"/>
                    <a:pt x="12" y="12"/>
                    <a:pt x="18" y="18"/>
                  </a:cubicBezTo>
                  <a:cubicBezTo>
                    <a:pt x="18" y="10"/>
                    <a:pt x="18" y="10"/>
                    <a:pt x="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4" name="Google Shape;7344;p29"/>
            <p:cNvSpPr/>
            <p:nvPr/>
          </p:nvSpPr>
          <p:spPr>
            <a:xfrm>
              <a:off x="198573" y="152752"/>
              <a:ext cx="1219" cy="1386"/>
            </a:xfrm>
            <a:custGeom>
              <a:avLst/>
              <a:gdLst/>
              <a:ahLst/>
              <a:cxnLst/>
              <a:rect l="l" t="t" r="r" b="b"/>
              <a:pathLst>
                <a:path w="9" h="9" extrusionOk="0">
                  <a:moveTo>
                    <a:pt x="6" y="0"/>
                  </a:moveTo>
                  <a:cubicBezTo>
                    <a:pt x="5" y="0"/>
                    <a:pt x="3" y="2"/>
                    <a:pt x="1" y="6"/>
                  </a:cubicBezTo>
                  <a:cubicBezTo>
                    <a:pt x="2" y="8"/>
                    <a:pt x="3" y="8"/>
                    <a:pt x="4" y="8"/>
                  </a:cubicBezTo>
                  <a:cubicBezTo>
                    <a:pt x="8" y="8"/>
                    <a:pt x="8" y="0"/>
                    <a:pt x="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5" name="Google Shape;7345;p29"/>
            <p:cNvSpPr/>
            <p:nvPr/>
          </p:nvSpPr>
          <p:spPr>
            <a:xfrm>
              <a:off x="192613" y="139970"/>
              <a:ext cx="4877" cy="5698"/>
            </a:xfrm>
            <a:custGeom>
              <a:avLst/>
              <a:gdLst/>
              <a:ahLst/>
              <a:cxnLst/>
              <a:rect l="l" t="t" r="r" b="b"/>
              <a:pathLst>
                <a:path w="36" h="37" extrusionOk="0">
                  <a:moveTo>
                    <a:pt x="20" y="1"/>
                  </a:moveTo>
                  <a:cubicBezTo>
                    <a:pt x="12" y="1"/>
                    <a:pt x="6" y="11"/>
                    <a:pt x="1" y="28"/>
                  </a:cubicBezTo>
                  <a:lnTo>
                    <a:pt x="27" y="36"/>
                  </a:lnTo>
                  <a:cubicBezTo>
                    <a:pt x="36" y="28"/>
                    <a:pt x="27" y="10"/>
                    <a:pt x="36" y="10"/>
                  </a:cubicBezTo>
                  <a:cubicBezTo>
                    <a:pt x="30" y="4"/>
                    <a:pt x="24" y="1"/>
                    <a:pt x="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6" name="Google Shape;7346;p29"/>
            <p:cNvSpPr/>
            <p:nvPr/>
          </p:nvSpPr>
          <p:spPr>
            <a:xfrm>
              <a:off x="186652" y="144128"/>
              <a:ext cx="2574" cy="1540"/>
            </a:xfrm>
            <a:custGeom>
              <a:avLst/>
              <a:gdLst/>
              <a:ahLst/>
              <a:cxnLst/>
              <a:rect l="l" t="t" r="r" b="b"/>
              <a:pathLst>
                <a:path w="19" h="10" extrusionOk="0">
                  <a:moveTo>
                    <a:pt x="0" y="1"/>
                  </a:moveTo>
                  <a:lnTo>
                    <a:pt x="9" y="9"/>
                  </a:lnTo>
                  <a:cubicBezTo>
                    <a:pt x="18" y="1"/>
                    <a:pt x="18"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7" name="Google Shape;7347;p29"/>
            <p:cNvSpPr/>
            <p:nvPr/>
          </p:nvSpPr>
          <p:spPr>
            <a:xfrm>
              <a:off x="186787" y="145514"/>
              <a:ext cx="4742" cy="1540"/>
            </a:xfrm>
            <a:custGeom>
              <a:avLst/>
              <a:gdLst/>
              <a:ahLst/>
              <a:cxnLst/>
              <a:rect l="l" t="t" r="r" b="b"/>
              <a:pathLst>
                <a:path w="35" h="10" extrusionOk="0">
                  <a:moveTo>
                    <a:pt x="8" y="0"/>
                  </a:moveTo>
                  <a:cubicBezTo>
                    <a:pt x="8" y="0"/>
                    <a:pt x="0" y="4"/>
                    <a:pt x="6" y="4"/>
                  </a:cubicBezTo>
                  <a:cubicBezTo>
                    <a:pt x="7" y="4"/>
                    <a:pt x="10" y="4"/>
                    <a:pt x="15" y="3"/>
                  </a:cubicBezTo>
                  <a:lnTo>
                    <a:pt x="15" y="3"/>
                  </a:lnTo>
                  <a:lnTo>
                    <a:pt x="20" y="4"/>
                  </a:lnTo>
                  <a:lnTo>
                    <a:pt x="20" y="4"/>
                  </a:lnTo>
                  <a:cubicBezTo>
                    <a:pt x="21" y="3"/>
                    <a:pt x="23" y="2"/>
                    <a:pt x="26" y="0"/>
                  </a:cubicBezTo>
                  <a:lnTo>
                    <a:pt x="26" y="0"/>
                  </a:lnTo>
                  <a:cubicBezTo>
                    <a:pt x="22" y="2"/>
                    <a:pt x="18" y="2"/>
                    <a:pt x="15" y="3"/>
                  </a:cubicBezTo>
                  <a:lnTo>
                    <a:pt x="15" y="3"/>
                  </a:lnTo>
                  <a:lnTo>
                    <a:pt x="8" y="0"/>
                  </a:lnTo>
                  <a:close/>
                  <a:moveTo>
                    <a:pt x="20" y="4"/>
                  </a:moveTo>
                  <a:cubicBezTo>
                    <a:pt x="14" y="9"/>
                    <a:pt x="27" y="9"/>
                    <a:pt x="35" y="9"/>
                  </a:cubicBezTo>
                  <a:lnTo>
                    <a:pt x="20" y="4"/>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8" name="Google Shape;7348;p29"/>
            <p:cNvSpPr/>
            <p:nvPr/>
          </p:nvSpPr>
          <p:spPr>
            <a:xfrm>
              <a:off x="187871" y="149518"/>
              <a:ext cx="6232" cy="6006"/>
            </a:xfrm>
            <a:custGeom>
              <a:avLst/>
              <a:gdLst/>
              <a:ahLst/>
              <a:cxnLst/>
              <a:rect l="l" t="t" r="r" b="b"/>
              <a:pathLst>
                <a:path w="46" h="39" extrusionOk="0">
                  <a:moveTo>
                    <a:pt x="27" y="1"/>
                  </a:moveTo>
                  <a:cubicBezTo>
                    <a:pt x="27" y="15"/>
                    <a:pt x="27" y="30"/>
                    <a:pt x="12" y="30"/>
                  </a:cubicBezTo>
                  <a:cubicBezTo>
                    <a:pt x="9" y="30"/>
                    <a:pt x="5" y="29"/>
                    <a:pt x="0" y="27"/>
                  </a:cubicBezTo>
                  <a:lnTo>
                    <a:pt x="0" y="27"/>
                  </a:lnTo>
                  <a:cubicBezTo>
                    <a:pt x="8" y="35"/>
                    <a:pt x="16" y="38"/>
                    <a:pt x="22" y="38"/>
                  </a:cubicBezTo>
                  <a:cubicBezTo>
                    <a:pt x="38" y="38"/>
                    <a:pt x="45" y="20"/>
                    <a:pt x="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9" name="Google Shape;7349;p29"/>
            <p:cNvSpPr/>
            <p:nvPr/>
          </p:nvSpPr>
          <p:spPr>
            <a:xfrm>
              <a:off x="181910" y="173851"/>
              <a:ext cx="3658" cy="4466"/>
            </a:xfrm>
            <a:custGeom>
              <a:avLst/>
              <a:gdLst/>
              <a:ahLst/>
              <a:cxnLst/>
              <a:rect l="l" t="t" r="r" b="b"/>
              <a:pathLst>
                <a:path w="27" h="29" extrusionOk="0">
                  <a:moveTo>
                    <a:pt x="15" y="0"/>
                  </a:moveTo>
                  <a:cubicBezTo>
                    <a:pt x="13" y="0"/>
                    <a:pt x="11" y="1"/>
                    <a:pt x="9" y="2"/>
                  </a:cubicBezTo>
                  <a:lnTo>
                    <a:pt x="0" y="20"/>
                  </a:lnTo>
                  <a:lnTo>
                    <a:pt x="27" y="28"/>
                  </a:lnTo>
                  <a:cubicBezTo>
                    <a:pt x="19" y="21"/>
                    <a:pt x="24" y="0"/>
                    <a:pt x="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0" name="Google Shape;7350;p29"/>
            <p:cNvSpPr/>
            <p:nvPr/>
          </p:nvSpPr>
          <p:spPr>
            <a:xfrm>
              <a:off x="181910" y="123800"/>
              <a:ext cx="4877" cy="5544"/>
            </a:xfrm>
            <a:custGeom>
              <a:avLst/>
              <a:gdLst/>
              <a:ahLst/>
              <a:cxnLst/>
              <a:rect l="l" t="t" r="r" b="b"/>
              <a:pathLst>
                <a:path w="36" h="36" extrusionOk="0">
                  <a:moveTo>
                    <a:pt x="35" y="0"/>
                  </a:moveTo>
                  <a:cubicBezTo>
                    <a:pt x="28" y="4"/>
                    <a:pt x="25" y="9"/>
                    <a:pt x="24" y="14"/>
                  </a:cubicBezTo>
                  <a:lnTo>
                    <a:pt x="24" y="14"/>
                  </a:lnTo>
                  <a:cubicBezTo>
                    <a:pt x="28" y="9"/>
                    <a:pt x="32" y="4"/>
                    <a:pt x="35" y="0"/>
                  </a:cubicBezTo>
                  <a:close/>
                  <a:moveTo>
                    <a:pt x="24" y="14"/>
                  </a:moveTo>
                  <a:cubicBezTo>
                    <a:pt x="18" y="22"/>
                    <a:pt x="11" y="30"/>
                    <a:pt x="0" y="36"/>
                  </a:cubicBezTo>
                  <a:lnTo>
                    <a:pt x="18" y="36"/>
                  </a:lnTo>
                  <a:cubicBezTo>
                    <a:pt x="23" y="30"/>
                    <a:pt x="22" y="22"/>
                    <a:pt x="24" y="1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1" name="Google Shape;7351;p29"/>
            <p:cNvSpPr/>
            <p:nvPr/>
          </p:nvSpPr>
          <p:spPr>
            <a:xfrm>
              <a:off x="178252" y="126418"/>
              <a:ext cx="3793" cy="3080"/>
            </a:xfrm>
            <a:custGeom>
              <a:avLst/>
              <a:gdLst/>
              <a:ahLst/>
              <a:cxnLst/>
              <a:rect l="l" t="t" r="r" b="b"/>
              <a:pathLst>
                <a:path w="28" h="20" extrusionOk="0">
                  <a:moveTo>
                    <a:pt x="1" y="1"/>
                  </a:moveTo>
                  <a:lnTo>
                    <a:pt x="1" y="1"/>
                  </a:lnTo>
                  <a:cubicBezTo>
                    <a:pt x="6" y="17"/>
                    <a:pt x="11" y="20"/>
                    <a:pt x="16" y="20"/>
                  </a:cubicBezTo>
                  <a:cubicBezTo>
                    <a:pt x="20" y="20"/>
                    <a:pt x="24" y="19"/>
                    <a:pt x="27" y="19"/>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2" name="Google Shape;7352;p29"/>
            <p:cNvSpPr/>
            <p:nvPr/>
          </p:nvSpPr>
          <p:spPr>
            <a:xfrm>
              <a:off x="178252" y="146900"/>
              <a:ext cx="8535" cy="4158"/>
            </a:xfrm>
            <a:custGeom>
              <a:avLst/>
              <a:gdLst/>
              <a:ahLst/>
              <a:cxnLst/>
              <a:rect l="l" t="t" r="r" b="b"/>
              <a:pathLst>
                <a:path w="63" h="27" extrusionOk="0">
                  <a:moveTo>
                    <a:pt x="1" y="0"/>
                  </a:moveTo>
                  <a:lnTo>
                    <a:pt x="9" y="9"/>
                  </a:lnTo>
                  <a:lnTo>
                    <a:pt x="62" y="27"/>
                  </a:lnTo>
                  <a:lnTo>
                    <a:pt x="62" y="27"/>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3" name="Google Shape;7353;p29"/>
            <p:cNvSpPr/>
            <p:nvPr/>
          </p:nvSpPr>
          <p:spPr>
            <a:xfrm>
              <a:off x="178252" y="111479"/>
              <a:ext cx="6096" cy="154"/>
            </a:xfrm>
            <a:custGeom>
              <a:avLst/>
              <a:gdLst/>
              <a:ahLst/>
              <a:cxnLst/>
              <a:rect l="l" t="t" r="r" b="b"/>
              <a:pathLst>
                <a:path w="45" h="1" extrusionOk="0">
                  <a:moveTo>
                    <a:pt x="18" y="1"/>
                  </a:moveTo>
                  <a:lnTo>
                    <a:pt x="45"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4" name="Google Shape;7354;p29"/>
            <p:cNvSpPr/>
            <p:nvPr/>
          </p:nvSpPr>
          <p:spPr>
            <a:xfrm>
              <a:off x="174730" y="97927"/>
              <a:ext cx="7316" cy="6930"/>
            </a:xfrm>
            <a:custGeom>
              <a:avLst/>
              <a:gdLst/>
              <a:ahLst/>
              <a:cxnLst/>
              <a:rect l="l" t="t" r="r" b="b"/>
              <a:pathLst>
                <a:path w="54" h="45" extrusionOk="0">
                  <a:moveTo>
                    <a:pt x="0" y="0"/>
                  </a:moveTo>
                  <a:cubicBezTo>
                    <a:pt x="9" y="0"/>
                    <a:pt x="18" y="18"/>
                    <a:pt x="9" y="45"/>
                  </a:cubicBezTo>
                  <a:cubicBezTo>
                    <a:pt x="32" y="37"/>
                    <a:pt x="35" y="16"/>
                    <a:pt x="47" y="16"/>
                  </a:cubicBezTo>
                  <a:cubicBezTo>
                    <a:pt x="48" y="16"/>
                    <a:pt x="51" y="17"/>
                    <a:pt x="53" y="18"/>
                  </a:cubicBezTo>
                  <a:cubicBezTo>
                    <a:pt x="44" y="0"/>
                    <a:pt x="18"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5" name="Google Shape;7355;p29"/>
            <p:cNvSpPr/>
            <p:nvPr/>
          </p:nvSpPr>
          <p:spPr>
            <a:xfrm>
              <a:off x="169853" y="96541"/>
              <a:ext cx="5012" cy="154"/>
            </a:xfrm>
            <a:custGeom>
              <a:avLst/>
              <a:gdLst/>
              <a:ahLst/>
              <a:cxnLst/>
              <a:rect l="l" t="t" r="r" b="b"/>
              <a:pathLst>
                <a:path w="37" h="1" extrusionOk="0">
                  <a:moveTo>
                    <a:pt x="1" y="1"/>
                  </a:moveTo>
                  <a:cubicBezTo>
                    <a:pt x="10" y="1"/>
                    <a:pt x="18" y="1"/>
                    <a:pt x="36" y="1"/>
                  </a:cubicBezTo>
                  <a:cubicBezTo>
                    <a:pt x="27" y="1"/>
                    <a:pt x="18"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6" name="Google Shape;7356;p29"/>
            <p:cNvSpPr/>
            <p:nvPr/>
          </p:nvSpPr>
          <p:spPr>
            <a:xfrm>
              <a:off x="175814" y="115637"/>
              <a:ext cx="2574" cy="5544"/>
            </a:xfrm>
            <a:custGeom>
              <a:avLst/>
              <a:gdLst/>
              <a:ahLst/>
              <a:cxnLst/>
              <a:rect l="l" t="t" r="r" b="b"/>
              <a:pathLst>
                <a:path w="19" h="36" extrusionOk="0">
                  <a:moveTo>
                    <a:pt x="19" y="0"/>
                  </a:moveTo>
                  <a:lnTo>
                    <a:pt x="1" y="27"/>
                  </a:lnTo>
                  <a:cubicBezTo>
                    <a:pt x="1" y="27"/>
                    <a:pt x="1" y="36"/>
                    <a:pt x="1" y="36"/>
                  </a:cubicBezTo>
                  <a:cubicBezTo>
                    <a:pt x="10" y="27"/>
                    <a:pt x="19" y="18"/>
                    <a:pt x="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7" name="Google Shape;7357;p29"/>
            <p:cNvSpPr/>
            <p:nvPr/>
          </p:nvSpPr>
          <p:spPr>
            <a:xfrm>
              <a:off x="174730" y="117023"/>
              <a:ext cx="1219" cy="2772"/>
            </a:xfrm>
            <a:custGeom>
              <a:avLst/>
              <a:gdLst/>
              <a:ahLst/>
              <a:cxnLst/>
              <a:rect l="l" t="t" r="r" b="b"/>
              <a:pathLst>
                <a:path w="9" h="18" extrusionOk="0">
                  <a:moveTo>
                    <a:pt x="9" y="18"/>
                  </a:moveTo>
                  <a:lnTo>
                    <a:pt x="9" y="18"/>
                  </a:lnTo>
                  <a:cubicBezTo>
                    <a:pt x="0" y="9"/>
                    <a:pt x="0" y="0"/>
                    <a:pt x="0" y="0"/>
                  </a:cubicBezTo>
                  <a:cubicBezTo>
                    <a:pt x="0" y="0"/>
                    <a:pt x="0" y="9"/>
                    <a:pt x="9" y="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8" name="Google Shape;7358;p29"/>
            <p:cNvSpPr/>
            <p:nvPr/>
          </p:nvSpPr>
          <p:spPr>
            <a:xfrm>
              <a:off x="175814" y="121027"/>
              <a:ext cx="135" cy="154"/>
            </a:xfrm>
            <a:custGeom>
              <a:avLst/>
              <a:gdLst/>
              <a:ahLst/>
              <a:cxnLst/>
              <a:rect l="l" t="t" r="r" b="b"/>
              <a:pathLst>
                <a:path w="1" h="1" extrusionOk="0">
                  <a:moveTo>
                    <a:pt x="1" y="1"/>
                  </a:moveTo>
                  <a:lnTo>
                    <a:pt x="1" y="1"/>
                  </a:lnTo>
                  <a:cubicBezTo>
                    <a:pt x="1" y="1"/>
                    <a:pt x="1"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9" name="Google Shape;7359;p29"/>
            <p:cNvSpPr/>
            <p:nvPr/>
          </p:nvSpPr>
          <p:spPr>
            <a:xfrm>
              <a:off x="169853" y="136736"/>
              <a:ext cx="8535" cy="3542"/>
            </a:xfrm>
            <a:custGeom>
              <a:avLst/>
              <a:gdLst/>
              <a:ahLst/>
              <a:cxnLst/>
              <a:rect l="l" t="t" r="r" b="b"/>
              <a:pathLst>
                <a:path w="63" h="23" extrusionOk="0">
                  <a:moveTo>
                    <a:pt x="28" y="0"/>
                  </a:moveTo>
                  <a:cubicBezTo>
                    <a:pt x="16" y="0"/>
                    <a:pt x="5" y="4"/>
                    <a:pt x="1" y="22"/>
                  </a:cubicBezTo>
                  <a:cubicBezTo>
                    <a:pt x="27" y="22"/>
                    <a:pt x="27" y="4"/>
                    <a:pt x="63" y="4"/>
                  </a:cubicBezTo>
                  <a:cubicBezTo>
                    <a:pt x="54" y="4"/>
                    <a:pt x="40" y="0"/>
                    <a:pt x="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0" name="Google Shape;7360;p29"/>
            <p:cNvSpPr/>
            <p:nvPr/>
          </p:nvSpPr>
          <p:spPr>
            <a:xfrm>
              <a:off x="172292" y="126418"/>
              <a:ext cx="4877" cy="4312"/>
            </a:xfrm>
            <a:custGeom>
              <a:avLst/>
              <a:gdLst/>
              <a:ahLst/>
              <a:cxnLst/>
              <a:rect l="l" t="t" r="r" b="b"/>
              <a:pathLst>
                <a:path w="36" h="28" extrusionOk="0">
                  <a:moveTo>
                    <a:pt x="0" y="1"/>
                  </a:moveTo>
                  <a:lnTo>
                    <a:pt x="9" y="27"/>
                  </a:lnTo>
                  <a:cubicBezTo>
                    <a:pt x="18" y="19"/>
                    <a:pt x="27" y="10"/>
                    <a:pt x="36" y="10"/>
                  </a:cubicBez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1" name="Google Shape;7361;p29"/>
            <p:cNvSpPr/>
            <p:nvPr/>
          </p:nvSpPr>
          <p:spPr>
            <a:xfrm>
              <a:off x="169853" y="125186"/>
              <a:ext cx="2574" cy="1386"/>
            </a:xfrm>
            <a:custGeom>
              <a:avLst/>
              <a:gdLst/>
              <a:ahLst/>
              <a:cxnLst/>
              <a:rect l="l" t="t" r="r" b="b"/>
              <a:pathLst>
                <a:path w="19" h="9" extrusionOk="0">
                  <a:moveTo>
                    <a:pt x="1" y="0"/>
                  </a:moveTo>
                  <a:lnTo>
                    <a:pt x="18" y="9"/>
                  </a:lnTo>
                  <a:lnTo>
                    <a:pt x="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2" name="Google Shape;7362;p29"/>
            <p:cNvSpPr/>
            <p:nvPr/>
          </p:nvSpPr>
          <p:spPr>
            <a:xfrm>
              <a:off x="165111" y="100699"/>
              <a:ext cx="6096" cy="6930"/>
            </a:xfrm>
            <a:custGeom>
              <a:avLst/>
              <a:gdLst/>
              <a:ahLst/>
              <a:cxnLst/>
              <a:rect l="l" t="t" r="r" b="b"/>
              <a:pathLst>
                <a:path w="45" h="45" extrusionOk="0">
                  <a:moveTo>
                    <a:pt x="0" y="0"/>
                  </a:moveTo>
                  <a:cubicBezTo>
                    <a:pt x="0" y="18"/>
                    <a:pt x="9" y="35"/>
                    <a:pt x="9" y="44"/>
                  </a:cubicBezTo>
                  <a:cubicBezTo>
                    <a:pt x="18" y="44"/>
                    <a:pt x="45" y="35"/>
                    <a:pt x="36" y="27"/>
                  </a:cubicBezTo>
                  <a:cubicBezTo>
                    <a:pt x="18" y="27"/>
                    <a:pt x="9" y="9"/>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3" name="Google Shape;7363;p29"/>
            <p:cNvSpPr/>
            <p:nvPr/>
          </p:nvSpPr>
          <p:spPr>
            <a:xfrm>
              <a:off x="171072" y="111479"/>
              <a:ext cx="1355" cy="1232"/>
            </a:xfrm>
            <a:custGeom>
              <a:avLst/>
              <a:gdLst/>
              <a:ahLst/>
              <a:cxnLst/>
              <a:rect l="l" t="t" r="r" b="b"/>
              <a:pathLst>
                <a:path w="10" h="8" extrusionOk="0">
                  <a:moveTo>
                    <a:pt x="1" y="1"/>
                  </a:moveTo>
                  <a:cubicBezTo>
                    <a:pt x="1" y="5"/>
                    <a:pt x="1" y="7"/>
                    <a:pt x="2" y="7"/>
                  </a:cubicBezTo>
                  <a:cubicBezTo>
                    <a:pt x="3" y="7"/>
                    <a:pt x="5" y="5"/>
                    <a:pt x="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4" name="Google Shape;7364;p29"/>
            <p:cNvSpPr/>
            <p:nvPr/>
          </p:nvSpPr>
          <p:spPr>
            <a:xfrm>
              <a:off x="155493" y="82988"/>
              <a:ext cx="1355" cy="1540"/>
            </a:xfrm>
            <a:custGeom>
              <a:avLst/>
              <a:gdLst/>
              <a:ahLst/>
              <a:cxnLst/>
              <a:rect l="l" t="t" r="r" b="b"/>
              <a:pathLst>
                <a:path w="10" h="10" extrusionOk="0">
                  <a:moveTo>
                    <a:pt x="1" y="0"/>
                  </a:moveTo>
                  <a:cubicBezTo>
                    <a:pt x="1" y="0"/>
                    <a:pt x="1" y="9"/>
                    <a:pt x="1" y="9"/>
                  </a:cubicBezTo>
                  <a:lnTo>
                    <a:pt x="1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5" name="Google Shape;7365;p29"/>
            <p:cNvSpPr/>
            <p:nvPr/>
          </p:nvSpPr>
          <p:spPr>
            <a:xfrm>
              <a:off x="166331" y="107475"/>
              <a:ext cx="2439" cy="2772"/>
            </a:xfrm>
            <a:custGeom>
              <a:avLst/>
              <a:gdLst/>
              <a:ahLst/>
              <a:cxnLst/>
              <a:rect l="l" t="t" r="r" b="b"/>
              <a:pathLst>
                <a:path w="18" h="18" extrusionOk="0">
                  <a:moveTo>
                    <a:pt x="0" y="0"/>
                  </a:moveTo>
                  <a:cubicBezTo>
                    <a:pt x="0" y="0"/>
                    <a:pt x="0" y="0"/>
                    <a:pt x="0" y="9"/>
                  </a:cubicBezTo>
                  <a:cubicBezTo>
                    <a:pt x="0" y="18"/>
                    <a:pt x="9" y="18"/>
                    <a:pt x="18" y="18"/>
                  </a:cubicBezTo>
                  <a:cubicBezTo>
                    <a:pt x="18" y="18"/>
                    <a:pt x="9" y="9"/>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6" name="Google Shape;7366;p29"/>
            <p:cNvSpPr/>
            <p:nvPr/>
          </p:nvSpPr>
          <p:spPr>
            <a:xfrm>
              <a:off x="165111" y="92537"/>
              <a:ext cx="1355" cy="4158"/>
            </a:xfrm>
            <a:custGeom>
              <a:avLst/>
              <a:gdLst/>
              <a:ahLst/>
              <a:cxnLst/>
              <a:rect l="l" t="t" r="r" b="b"/>
              <a:pathLst>
                <a:path w="10" h="27" extrusionOk="0">
                  <a:moveTo>
                    <a:pt x="9" y="0"/>
                  </a:moveTo>
                  <a:cubicBezTo>
                    <a:pt x="0" y="9"/>
                    <a:pt x="0" y="18"/>
                    <a:pt x="0" y="27"/>
                  </a:cubicBezTo>
                  <a:cubicBezTo>
                    <a:pt x="9" y="18"/>
                    <a:pt x="9" y="0"/>
                    <a:pt x="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7" name="Google Shape;7367;p29"/>
            <p:cNvSpPr/>
            <p:nvPr/>
          </p:nvSpPr>
          <p:spPr>
            <a:xfrm>
              <a:off x="172292" y="110093"/>
              <a:ext cx="1355" cy="1540"/>
            </a:xfrm>
            <a:custGeom>
              <a:avLst/>
              <a:gdLst/>
              <a:ahLst/>
              <a:cxnLst/>
              <a:rect l="l" t="t" r="r" b="b"/>
              <a:pathLst>
                <a:path w="10" h="10" extrusionOk="0">
                  <a:moveTo>
                    <a:pt x="0" y="10"/>
                  </a:moveTo>
                  <a:lnTo>
                    <a:pt x="0" y="10"/>
                  </a:lnTo>
                  <a:cubicBezTo>
                    <a:pt x="9" y="1"/>
                    <a:pt x="9" y="1"/>
                    <a:pt x="0" y="1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8" name="Google Shape;7368;p29"/>
            <p:cNvSpPr/>
            <p:nvPr/>
          </p:nvSpPr>
          <p:spPr>
            <a:xfrm>
              <a:off x="168634" y="110093"/>
              <a:ext cx="3793" cy="1540"/>
            </a:xfrm>
            <a:custGeom>
              <a:avLst/>
              <a:gdLst/>
              <a:ahLst/>
              <a:cxnLst/>
              <a:rect l="l" t="t" r="r" b="b"/>
              <a:pathLst>
                <a:path w="28" h="10" extrusionOk="0">
                  <a:moveTo>
                    <a:pt x="1" y="1"/>
                  </a:moveTo>
                  <a:cubicBezTo>
                    <a:pt x="10" y="10"/>
                    <a:pt x="19" y="10"/>
                    <a:pt x="19" y="10"/>
                  </a:cubicBezTo>
                  <a:lnTo>
                    <a:pt x="27" y="10"/>
                  </a:lnTo>
                  <a:cubicBezTo>
                    <a:pt x="19" y="1"/>
                    <a:pt x="10"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9" name="Google Shape;7369;p29"/>
            <p:cNvSpPr/>
            <p:nvPr/>
          </p:nvSpPr>
          <p:spPr>
            <a:xfrm>
              <a:off x="129211" y="84374"/>
              <a:ext cx="26417" cy="15246"/>
            </a:xfrm>
            <a:custGeom>
              <a:avLst/>
              <a:gdLst/>
              <a:ahLst/>
              <a:cxnLst/>
              <a:rect l="l" t="t" r="r" b="b"/>
              <a:pathLst>
                <a:path w="195" h="99" extrusionOk="0">
                  <a:moveTo>
                    <a:pt x="142" y="0"/>
                  </a:moveTo>
                  <a:cubicBezTo>
                    <a:pt x="133" y="9"/>
                    <a:pt x="142" y="62"/>
                    <a:pt x="106" y="62"/>
                  </a:cubicBezTo>
                  <a:cubicBezTo>
                    <a:pt x="80" y="35"/>
                    <a:pt x="106" y="27"/>
                    <a:pt x="106" y="9"/>
                  </a:cubicBezTo>
                  <a:lnTo>
                    <a:pt x="106" y="9"/>
                  </a:lnTo>
                  <a:cubicBezTo>
                    <a:pt x="98" y="18"/>
                    <a:pt x="88" y="20"/>
                    <a:pt x="77" y="20"/>
                  </a:cubicBezTo>
                  <a:cubicBezTo>
                    <a:pt x="68" y="20"/>
                    <a:pt x="59" y="18"/>
                    <a:pt x="49" y="18"/>
                  </a:cubicBezTo>
                  <a:cubicBezTo>
                    <a:pt x="34" y="18"/>
                    <a:pt x="18" y="21"/>
                    <a:pt x="1" y="35"/>
                  </a:cubicBezTo>
                  <a:lnTo>
                    <a:pt x="27" y="44"/>
                  </a:lnTo>
                  <a:cubicBezTo>
                    <a:pt x="18" y="53"/>
                    <a:pt x="1" y="53"/>
                    <a:pt x="1" y="62"/>
                  </a:cubicBezTo>
                  <a:cubicBezTo>
                    <a:pt x="8" y="57"/>
                    <a:pt x="15" y="55"/>
                    <a:pt x="23" y="55"/>
                  </a:cubicBezTo>
                  <a:cubicBezTo>
                    <a:pt x="43" y="55"/>
                    <a:pt x="60" y="71"/>
                    <a:pt x="54" y="97"/>
                  </a:cubicBezTo>
                  <a:cubicBezTo>
                    <a:pt x="55" y="98"/>
                    <a:pt x="57" y="98"/>
                    <a:pt x="59" y="98"/>
                  </a:cubicBezTo>
                  <a:cubicBezTo>
                    <a:pt x="90" y="98"/>
                    <a:pt x="162" y="41"/>
                    <a:pt x="195" y="0"/>
                  </a:cubicBezTo>
                  <a:lnTo>
                    <a:pt x="195" y="0"/>
                  </a:lnTo>
                  <a:cubicBezTo>
                    <a:pt x="189" y="0"/>
                    <a:pt x="183" y="4"/>
                    <a:pt x="169" y="4"/>
                  </a:cubicBezTo>
                  <a:cubicBezTo>
                    <a:pt x="162" y="4"/>
                    <a:pt x="154" y="3"/>
                    <a:pt x="1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0" name="Google Shape;7370;p29"/>
            <p:cNvSpPr/>
            <p:nvPr/>
          </p:nvSpPr>
          <p:spPr>
            <a:xfrm>
              <a:off x="156712" y="82988"/>
              <a:ext cx="4877" cy="8316"/>
            </a:xfrm>
            <a:custGeom>
              <a:avLst/>
              <a:gdLst/>
              <a:ahLst/>
              <a:cxnLst/>
              <a:rect l="l" t="t" r="r" b="b"/>
              <a:pathLst>
                <a:path w="36" h="54" extrusionOk="0">
                  <a:moveTo>
                    <a:pt x="1" y="0"/>
                  </a:moveTo>
                  <a:lnTo>
                    <a:pt x="18" y="44"/>
                  </a:lnTo>
                  <a:lnTo>
                    <a:pt x="9" y="53"/>
                  </a:lnTo>
                  <a:lnTo>
                    <a:pt x="18" y="53"/>
                  </a:lnTo>
                  <a:cubicBezTo>
                    <a:pt x="18" y="44"/>
                    <a:pt x="27" y="27"/>
                    <a:pt x="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1" name="Google Shape;7371;p29"/>
            <p:cNvSpPr/>
            <p:nvPr/>
          </p:nvSpPr>
          <p:spPr>
            <a:xfrm>
              <a:off x="151970" y="91151"/>
              <a:ext cx="13276" cy="12936"/>
            </a:xfrm>
            <a:custGeom>
              <a:avLst/>
              <a:gdLst/>
              <a:ahLst/>
              <a:cxnLst/>
              <a:rect l="l" t="t" r="r" b="b"/>
              <a:pathLst>
                <a:path w="98" h="84" extrusionOk="0">
                  <a:moveTo>
                    <a:pt x="97" y="36"/>
                  </a:moveTo>
                  <a:lnTo>
                    <a:pt x="97" y="36"/>
                  </a:lnTo>
                  <a:cubicBezTo>
                    <a:pt x="97" y="40"/>
                    <a:pt x="95" y="42"/>
                    <a:pt x="94" y="42"/>
                  </a:cubicBezTo>
                  <a:cubicBezTo>
                    <a:pt x="93" y="42"/>
                    <a:pt x="93" y="40"/>
                    <a:pt x="97" y="36"/>
                  </a:cubicBezTo>
                  <a:close/>
                  <a:moveTo>
                    <a:pt x="53" y="0"/>
                  </a:moveTo>
                  <a:cubicBezTo>
                    <a:pt x="53" y="18"/>
                    <a:pt x="62" y="27"/>
                    <a:pt x="80" y="44"/>
                  </a:cubicBezTo>
                  <a:cubicBezTo>
                    <a:pt x="80" y="36"/>
                    <a:pt x="82" y="33"/>
                    <a:pt x="84" y="33"/>
                  </a:cubicBezTo>
                  <a:cubicBezTo>
                    <a:pt x="86" y="33"/>
                    <a:pt x="89" y="36"/>
                    <a:pt x="89" y="36"/>
                  </a:cubicBezTo>
                  <a:cubicBezTo>
                    <a:pt x="89" y="44"/>
                    <a:pt x="80" y="44"/>
                    <a:pt x="80" y="44"/>
                  </a:cubicBezTo>
                  <a:cubicBezTo>
                    <a:pt x="89" y="53"/>
                    <a:pt x="89" y="53"/>
                    <a:pt x="97" y="62"/>
                  </a:cubicBezTo>
                  <a:cubicBezTo>
                    <a:pt x="97" y="53"/>
                    <a:pt x="97" y="44"/>
                    <a:pt x="97" y="36"/>
                  </a:cubicBezTo>
                  <a:lnTo>
                    <a:pt x="53" y="0"/>
                  </a:lnTo>
                  <a:close/>
                  <a:moveTo>
                    <a:pt x="80" y="44"/>
                  </a:moveTo>
                  <a:lnTo>
                    <a:pt x="80" y="44"/>
                  </a:lnTo>
                  <a:cubicBezTo>
                    <a:pt x="68" y="47"/>
                    <a:pt x="58" y="47"/>
                    <a:pt x="49" y="47"/>
                  </a:cubicBezTo>
                  <a:lnTo>
                    <a:pt x="49" y="47"/>
                  </a:lnTo>
                  <a:cubicBezTo>
                    <a:pt x="32" y="47"/>
                    <a:pt x="18" y="47"/>
                    <a:pt x="0" y="71"/>
                  </a:cubicBezTo>
                  <a:cubicBezTo>
                    <a:pt x="7" y="80"/>
                    <a:pt x="13" y="83"/>
                    <a:pt x="19" y="83"/>
                  </a:cubicBezTo>
                  <a:cubicBezTo>
                    <a:pt x="28" y="83"/>
                    <a:pt x="36" y="78"/>
                    <a:pt x="45" y="78"/>
                  </a:cubicBezTo>
                  <a:cubicBezTo>
                    <a:pt x="48" y="78"/>
                    <a:pt x="51" y="78"/>
                    <a:pt x="53" y="80"/>
                  </a:cubicBezTo>
                  <a:cubicBezTo>
                    <a:pt x="44" y="67"/>
                    <a:pt x="44" y="65"/>
                    <a:pt x="49" y="65"/>
                  </a:cubicBezTo>
                  <a:cubicBezTo>
                    <a:pt x="52" y="65"/>
                    <a:pt x="57" y="66"/>
                    <a:pt x="62" y="66"/>
                  </a:cubicBezTo>
                  <a:cubicBezTo>
                    <a:pt x="71" y="66"/>
                    <a:pt x="80" y="62"/>
                    <a:pt x="80" y="4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2" name="Google Shape;7372;p29"/>
            <p:cNvSpPr/>
            <p:nvPr/>
          </p:nvSpPr>
          <p:spPr>
            <a:xfrm>
              <a:off x="160370" y="141356"/>
              <a:ext cx="135" cy="1540"/>
            </a:xfrm>
            <a:custGeom>
              <a:avLst/>
              <a:gdLst/>
              <a:ahLst/>
              <a:cxnLst/>
              <a:rect l="l" t="t" r="r" b="b"/>
              <a:pathLst>
                <a:path w="1" h="10" extrusionOk="0">
                  <a:moveTo>
                    <a:pt x="0" y="10"/>
                  </a:moveTo>
                  <a:lnTo>
                    <a:pt x="0" y="1"/>
                  </a:lnTo>
                  <a:cubicBezTo>
                    <a:pt x="0" y="1"/>
                    <a:pt x="0" y="1"/>
                    <a:pt x="0" y="1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3" name="Google Shape;7373;p29"/>
            <p:cNvSpPr/>
            <p:nvPr/>
          </p:nvSpPr>
          <p:spPr>
            <a:xfrm>
              <a:off x="161454" y="129190"/>
              <a:ext cx="7316" cy="13244"/>
            </a:xfrm>
            <a:custGeom>
              <a:avLst/>
              <a:gdLst/>
              <a:ahLst/>
              <a:cxnLst/>
              <a:rect l="l" t="t" r="r" b="b"/>
              <a:pathLst>
                <a:path w="54" h="86" extrusionOk="0">
                  <a:moveTo>
                    <a:pt x="54" y="1"/>
                  </a:moveTo>
                  <a:cubicBezTo>
                    <a:pt x="52" y="1"/>
                    <a:pt x="51" y="2"/>
                    <a:pt x="49" y="4"/>
                  </a:cubicBezTo>
                  <a:lnTo>
                    <a:pt x="49" y="4"/>
                  </a:lnTo>
                  <a:cubicBezTo>
                    <a:pt x="50" y="3"/>
                    <a:pt x="52" y="2"/>
                    <a:pt x="54" y="1"/>
                  </a:cubicBezTo>
                  <a:close/>
                  <a:moveTo>
                    <a:pt x="49" y="4"/>
                  </a:moveTo>
                  <a:cubicBezTo>
                    <a:pt x="26" y="21"/>
                    <a:pt x="17" y="38"/>
                    <a:pt x="1" y="62"/>
                  </a:cubicBezTo>
                  <a:cubicBezTo>
                    <a:pt x="1" y="62"/>
                    <a:pt x="5" y="60"/>
                    <a:pt x="10" y="60"/>
                  </a:cubicBezTo>
                  <a:cubicBezTo>
                    <a:pt x="14" y="60"/>
                    <a:pt x="19" y="62"/>
                    <a:pt x="19" y="71"/>
                  </a:cubicBezTo>
                  <a:cubicBezTo>
                    <a:pt x="19" y="80"/>
                    <a:pt x="10" y="80"/>
                    <a:pt x="1" y="80"/>
                  </a:cubicBezTo>
                  <a:cubicBezTo>
                    <a:pt x="4" y="83"/>
                    <a:pt x="9" y="85"/>
                    <a:pt x="13" y="85"/>
                  </a:cubicBezTo>
                  <a:cubicBezTo>
                    <a:pt x="20" y="85"/>
                    <a:pt x="27" y="79"/>
                    <a:pt x="27" y="62"/>
                  </a:cubicBezTo>
                  <a:cubicBezTo>
                    <a:pt x="27" y="48"/>
                    <a:pt x="39" y="15"/>
                    <a:pt x="49" y="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4" name="Google Shape;7374;p29"/>
            <p:cNvSpPr/>
            <p:nvPr/>
          </p:nvSpPr>
          <p:spPr>
            <a:xfrm>
              <a:off x="154274" y="114251"/>
              <a:ext cx="6232" cy="5852"/>
            </a:xfrm>
            <a:custGeom>
              <a:avLst/>
              <a:gdLst/>
              <a:ahLst/>
              <a:cxnLst/>
              <a:rect l="l" t="t" r="r" b="b"/>
              <a:pathLst>
                <a:path w="46" h="38" extrusionOk="0">
                  <a:moveTo>
                    <a:pt x="19" y="0"/>
                  </a:moveTo>
                  <a:lnTo>
                    <a:pt x="1" y="36"/>
                  </a:lnTo>
                  <a:lnTo>
                    <a:pt x="19" y="27"/>
                  </a:lnTo>
                  <a:cubicBezTo>
                    <a:pt x="19" y="34"/>
                    <a:pt x="22" y="37"/>
                    <a:pt x="26" y="37"/>
                  </a:cubicBezTo>
                  <a:cubicBezTo>
                    <a:pt x="32" y="37"/>
                    <a:pt x="40" y="32"/>
                    <a:pt x="45" y="27"/>
                  </a:cubicBezTo>
                  <a:lnTo>
                    <a:pt x="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5" name="Google Shape;7375;p29"/>
            <p:cNvSpPr/>
            <p:nvPr/>
          </p:nvSpPr>
          <p:spPr>
            <a:xfrm>
              <a:off x="154274" y="78830"/>
              <a:ext cx="7316" cy="2926"/>
            </a:xfrm>
            <a:custGeom>
              <a:avLst/>
              <a:gdLst/>
              <a:ahLst/>
              <a:cxnLst/>
              <a:rect l="l" t="t" r="r" b="b"/>
              <a:pathLst>
                <a:path w="54" h="19" extrusionOk="0">
                  <a:moveTo>
                    <a:pt x="54" y="1"/>
                  </a:moveTo>
                  <a:lnTo>
                    <a:pt x="1" y="10"/>
                  </a:lnTo>
                  <a:lnTo>
                    <a:pt x="27" y="18"/>
                  </a:lnTo>
                  <a:lnTo>
                    <a:pt x="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6" name="Google Shape;7376;p29"/>
            <p:cNvSpPr/>
            <p:nvPr/>
          </p:nvSpPr>
          <p:spPr>
            <a:xfrm>
              <a:off x="153190" y="72054"/>
              <a:ext cx="3658" cy="2926"/>
            </a:xfrm>
            <a:custGeom>
              <a:avLst/>
              <a:gdLst/>
              <a:ahLst/>
              <a:cxnLst/>
              <a:rect l="l" t="t" r="r" b="b"/>
              <a:pathLst>
                <a:path w="27" h="19" extrusionOk="0">
                  <a:moveTo>
                    <a:pt x="9" y="1"/>
                  </a:moveTo>
                  <a:lnTo>
                    <a:pt x="0" y="18"/>
                  </a:lnTo>
                  <a:lnTo>
                    <a:pt x="0" y="18"/>
                  </a:lnTo>
                  <a:lnTo>
                    <a:pt x="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7" name="Google Shape;7377;p29"/>
            <p:cNvSpPr/>
            <p:nvPr/>
          </p:nvSpPr>
          <p:spPr>
            <a:xfrm>
              <a:off x="277554" y="-107362"/>
              <a:ext cx="1355" cy="1386"/>
            </a:xfrm>
            <a:custGeom>
              <a:avLst/>
              <a:gdLst/>
              <a:ahLst/>
              <a:cxnLst/>
              <a:rect l="l" t="t" r="r" b="b"/>
              <a:pathLst>
                <a:path w="10" h="9" extrusionOk="0">
                  <a:moveTo>
                    <a:pt x="9" y="0"/>
                  </a:moveTo>
                  <a:lnTo>
                    <a:pt x="0" y="9"/>
                  </a:lnTo>
                  <a:cubicBezTo>
                    <a:pt x="0" y="9"/>
                    <a:pt x="9" y="9"/>
                    <a:pt x="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8" name="Google Shape;7378;p29"/>
            <p:cNvSpPr/>
            <p:nvPr/>
          </p:nvSpPr>
          <p:spPr>
            <a:xfrm>
              <a:off x="265633" y="-106130"/>
              <a:ext cx="1219" cy="2926"/>
            </a:xfrm>
            <a:custGeom>
              <a:avLst/>
              <a:gdLst/>
              <a:ahLst/>
              <a:cxnLst/>
              <a:rect l="l" t="t" r="r" b="b"/>
              <a:pathLst>
                <a:path w="9" h="19" extrusionOk="0">
                  <a:moveTo>
                    <a:pt x="0" y="1"/>
                  </a:moveTo>
                  <a:lnTo>
                    <a:pt x="0" y="19"/>
                  </a:lnTo>
                  <a:cubicBezTo>
                    <a:pt x="0" y="10"/>
                    <a:pt x="9"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9" name="Google Shape;7379;p29"/>
            <p:cNvSpPr/>
            <p:nvPr/>
          </p:nvSpPr>
          <p:spPr>
            <a:xfrm>
              <a:off x="90872" y="-50380"/>
              <a:ext cx="12328" cy="8470"/>
            </a:xfrm>
            <a:custGeom>
              <a:avLst/>
              <a:gdLst/>
              <a:ahLst/>
              <a:cxnLst/>
              <a:rect l="l" t="t" r="r" b="b"/>
              <a:pathLst>
                <a:path w="91" h="55" extrusionOk="0">
                  <a:moveTo>
                    <a:pt x="1" y="1"/>
                  </a:moveTo>
                  <a:lnTo>
                    <a:pt x="1" y="1"/>
                  </a:lnTo>
                  <a:cubicBezTo>
                    <a:pt x="20" y="13"/>
                    <a:pt x="40" y="26"/>
                    <a:pt x="57" y="35"/>
                  </a:cubicBezTo>
                  <a:lnTo>
                    <a:pt x="57" y="35"/>
                  </a:lnTo>
                  <a:lnTo>
                    <a:pt x="19" y="10"/>
                  </a:lnTo>
                  <a:lnTo>
                    <a:pt x="19" y="10"/>
                  </a:lnTo>
                  <a:cubicBezTo>
                    <a:pt x="21" y="12"/>
                    <a:pt x="22" y="13"/>
                    <a:pt x="22" y="13"/>
                  </a:cubicBezTo>
                  <a:cubicBezTo>
                    <a:pt x="22" y="13"/>
                    <a:pt x="13" y="7"/>
                    <a:pt x="1" y="1"/>
                  </a:cubicBezTo>
                  <a:close/>
                  <a:moveTo>
                    <a:pt x="57" y="35"/>
                  </a:moveTo>
                  <a:lnTo>
                    <a:pt x="72" y="45"/>
                  </a:lnTo>
                  <a:cubicBezTo>
                    <a:pt x="85" y="52"/>
                    <a:pt x="90" y="54"/>
                    <a:pt x="90" y="54"/>
                  </a:cubicBezTo>
                  <a:cubicBezTo>
                    <a:pt x="91" y="54"/>
                    <a:pt x="77" y="47"/>
                    <a:pt x="57" y="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0" name="Google Shape;7380;p29"/>
            <p:cNvSpPr/>
            <p:nvPr/>
          </p:nvSpPr>
          <p:spPr>
            <a:xfrm>
              <a:off x="167550" y="-81643"/>
              <a:ext cx="2439" cy="5698"/>
            </a:xfrm>
            <a:custGeom>
              <a:avLst/>
              <a:gdLst/>
              <a:ahLst/>
              <a:cxnLst/>
              <a:rect l="l" t="t" r="r" b="b"/>
              <a:pathLst>
                <a:path w="18" h="37" extrusionOk="0">
                  <a:moveTo>
                    <a:pt x="18" y="1"/>
                  </a:moveTo>
                  <a:cubicBezTo>
                    <a:pt x="9" y="19"/>
                    <a:pt x="9" y="27"/>
                    <a:pt x="0" y="36"/>
                  </a:cubicBezTo>
                  <a:cubicBezTo>
                    <a:pt x="9" y="27"/>
                    <a:pt x="18" y="19"/>
                    <a:pt x="18" y="19"/>
                  </a:cubicBezTo>
                  <a:cubicBezTo>
                    <a:pt x="18" y="10"/>
                    <a:pt x="18" y="10"/>
                    <a:pt x="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1" name="Google Shape;7381;p29"/>
            <p:cNvSpPr/>
            <p:nvPr/>
          </p:nvSpPr>
          <p:spPr>
            <a:xfrm>
              <a:off x="172292" y="-100585"/>
              <a:ext cx="2574" cy="4158"/>
            </a:xfrm>
            <a:custGeom>
              <a:avLst/>
              <a:gdLst/>
              <a:ahLst/>
              <a:cxnLst/>
              <a:rect l="l" t="t" r="r" b="b"/>
              <a:pathLst>
                <a:path w="19" h="27" extrusionOk="0">
                  <a:moveTo>
                    <a:pt x="0" y="0"/>
                  </a:moveTo>
                  <a:lnTo>
                    <a:pt x="18" y="27"/>
                  </a:lnTo>
                  <a:cubicBezTo>
                    <a:pt x="18" y="18"/>
                    <a:pt x="9" y="9"/>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2" name="Google Shape;7382;p29"/>
            <p:cNvSpPr/>
            <p:nvPr/>
          </p:nvSpPr>
          <p:spPr>
            <a:xfrm>
              <a:off x="381598" y="-115524"/>
              <a:ext cx="10973" cy="5544"/>
            </a:xfrm>
            <a:custGeom>
              <a:avLst/>
              <a:gdLst/>
              <a:ahLst/>
              <a:cxnLst/>
              <a:rect l="l" t="t" r="r" b="b"/>
              <a:pathLst>
                <a:path w="81" h="36" extrusionOk="0">
                  <a:moveTo>
                    <a:pt x="80" y="0"/>
                  </a:moveTo>
                  <a:cubicBezTo>
                    <a:pt x="36" y="0"/>
                    <a:pt x="27" y="18"/>
                    <a:pt x="1" y="35"/>
                  </a:cubicBezTo>
                  <a:lnTo>
                    <a:pt x="8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3" name="Google Shape;7383;p29"/>
            <p:cNvSpPr/>
            <p:nvPr/>
          </p:nvSpPr>
          <p:spPr>
            <a:xfrm>
              <a:off x="113090" y="-2638"/>
              <a:ext cx="3116" cy="7084"/>
            </a:xfrm>
            <a:custGeom>
              <a:avLst/>
              <a:gdLst/>
              <a:ahLst/>
              <a:cxnLst/>
              <a:rect l="l" t="t" r="r" b="b"/>
              <a:pathLst>
                <a:path w="23" h="46" extrusionOk="0">
                  <a:moveTo>
                    <a:pt x="22" y="0"/>
                  </a:moveTo>
                  <a:cubicBezTo>
                    <a:pt x="15" y="23"/>
                    <a:pt x="0" y="46"/>
                    <a:pt x="14" y="46"/>
                  </a:cubicBezTo>
                  <a:cubicBezTo>
                    <a:pt x="16" y="46"/>
                    <a:pt x="19" y="45"/>
                    <a:pt x="22" y="44"/>
                  </a:cubicBezTo>
                  <a:cubicBezTo>
                    <a:pt x="22" y="27"/>
                    <a:pt x="22" y="9"/>
                    <a:pt x="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4" name="Google Shape;7384;p29"/>
            <p:cNvSpPr/>
            <p:nvPr/>
          </p:nvSpPr>
          <p:spPr>
            <a:xfrm>
              <a:off x="272813" y="-55770"/>
              <a:ext cx="1219" cy="2926"/>
            </a:xfrm>
            <a:custGeom>
              <a:avLst/>
              <a:gdLst/>
              <a:ahLst/>
              <a:cxnLst/>
              <a:rect l="l" t="t" r="r" b="b"/>
              <a:pathLst>
                <a:path w="9" h="19" extrusionOk="0">
                  <a:moveTo>
                    <a:pt x="9" y="1"/>
                  </a:moveTo>
                  <a:cubicBezTo>
                    <a:pt x="0" y="9"/>
                    <a:pt x="0" y="9"/>
                    <a:pt x="0" y="18"/>
                  </a:cubicBezTo>
                  <a:cubicBezTo>
                    <a:pt x="9" y="18"/>
                    <a:pt x="9" y="9"/>
                    <a:pt x="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5" name="Google Shape;7385;p29"/>
            <p:cNvSpPr/>
            <p:nvPr/>
          </p:nvSpPr>
          <p:spPr>
            <a:xfrm>
              <a:off x="112412" y="-8182"/>
              <a:ext cx="3793" cy="5698"/>
            </a:xfrm>
            <a:custGeom>
              <a:avLst/>
              <a:gdLst/>
              <a:ahLst/>
              <a:cxnLst/>
              <a:rect l="l" t="t" r="r" b="b"/>
              <a:pathLst>
                <a:path w="28" h="37" extrusionOk="0">
                  <a:moveTo>
                    <a:pt x="1" y="1"/>
                  </a:moveTo>
                  <a:cubicBezTo>
                    <a:pt x="1" y="1"/>
                    <a:pt x="1" y="10"/>
                    <a:pt x="1" y="10"/>
                  </a:cubicBezTo>
                  <a:cubicBezTo>
                    <a:pt x="10" y="18"/>
                    <a:pt x="19" y="27"/>
                    <a:pt x="27" y="36"/>
                  </a:cubicBezTo>
                  <a:cubicBezTo>
                    <a:pt x="27" y="18"/>
                    <a:pt x="27"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6" name="Google Shape;7386;p29"/>
            <p:cNvSpPr/>
            <p:nvPr/>
          </p:nvSpPr>
          <p:spPr>
            <a:xfrm>
              <a:off x="263194" y="152290"/>
              <a:ext cx="1355" cy="154"/>
            </a:xfrm>
            <a:custGeom>
              <a:avLst/>
              <a:gdLst/>
              <a:ahLst/>
              <a:cxnLst/>
              <a:rect l="l" t="t" r="r" b="b"/>
              <a:pathLst>
                <a:path w="10" h="1" extrusionOk="0">
                  <a:moveTo>
                    <a:pt x="9" y="1"/>
                  </a:moveTo>
                  <a:cubicBezTo>
                    <a:pt x="9" y="1"/>
                    <a:pt x="9" y="1"/>
                    <a:pt x="0" y="1"/>
                  </a:cubicBezTo>
                  <a:cubicBezTo>
                    <a:pt x="9" y="1"/>
                    <a:pt x="9" y="1"/>
                    <a:pt x="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7" name="Google Shape;7387;p29"/>
            <p:cNvSpPr/>
            <p:nvPr/>
          </p:nvSpPr>
          <p:spPr>
            <a:xfrm>
              <a:off x="192613" y="190330"/>
              <a:ext cx="1355" cy="2926"/>
            </a:xfrm>
            <a:custGeom>
              <a:avLst/>
              <a:gdLst/>
              <a:ahLst/>
              <a:cxnLst/>
              <a:rect l="l" t="t" r="r" b="b"/>
              <a:pathLst>
                <a:path w="10" h="19" extrusionOk="0">
                  <a:moveTo>
                    <a:pt x="9" y="1"/>
                  </a:moveTo>
                  <a:cubicBezTo>
                    <a:pt x="1" y="1"/>
                    <a:pt x="1" y="1"/>
                    <a:pt x="1" y="19"/>
                  </a:cubicBezTo>
                  <a:cubicBezTo>
                    <a:pt x="1" y="10"/>
                    <a:pt x="1" y="1"/>
                    <a:pt x="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8" name="Google Shape;7388;p29"/>
            <p:cNvSpPr/>
            <p:nvPr/>
          </p:nvSpPr>
          <p:spPr>
            <a:xfrm>
              <a:off x="141133" y="44949"/>
              <a:ext cx="1355" cy="1386"/>
            </a:xfrm>
            <a:custGeom>
              <a:avLst/>
              <a:gdLst/>
              <a:ahLst/>
              <a:cxnLst/>
              <a:rect l="l" t="t" r="r" b="b"/>
              <a:pathLst>
                <a:path w="10" h="9" extrusionOk="0">
                  <a:moveTo>
                    <a:pt x="1" y="0"/>
                  </a:moveTo>
                  <a:cubicBezTo>
                    <a:pt x="10" y="9"/>
                    <a:pt x="1"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9" name="Google Shape;7389;p29"/>
            <p:cNvSpPr/>
            <p:nvPr/>
          </p:nvSpPr>
          <p:spPr>
            <a:xfrm>
              <a:off x="126772" y="62506"/>
              <a:ext cx="2574" cy="154"/>
            </a:xfrm>
            <a:custGeom>
              <a:avLst/>
              <a:gdLst/>
              <a:ahLst/>
              <a:cxnLst/>
              <a:rect l="l" t="t" r="r" b="b"/>
              <a:pathLst>
                <a:path w="19" h="1" extrusionOk="0">
                  <a:moveTo>
                    <a:pt x="19" y="1"/>
                  </a:moveTo>
                  <a:cubicBezTo>
                    <a:pt x="19" y="1"/>
                    <a:pt x="10" y="1"/>
                    <a:pt x="1" y="1"/>
                  </a:cubicBezTo>
                  <a:cubicBezTo>
                    <a:pt x="10" y="1"/>
                    <a:pt x="19" y="1"/>
                    <a:pt x="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0" name="Google Shape;7390;p29"/>
            <p:cNvSpPr/>
            <p:nvPr/>
          </p:nvSpPr>
          <p:spPr>
            <a:xfrm>
              <a:off x="81389" y="-8182"/>
              <a:ext cx="135" cy="1540"/>
            </a:xfrm>
            <a:custGeom>
              <a:avLst/>
              <a:gdLst/>
              <a:ahLst/>
              <a:cxnLst/>
              <a:rect l="l" t="t" r="r" b="b"/>
              <a:pathLst>
                <a:path w="1" h="10" extrusionOk="0">
                  <a:moveTo>
                    <a:pt x="0" y="1"/>
                  </a:moveTo>
                  <a:cubicBezTo>
                    <a:pt x="0" y="1"/>
                    <a:pt x="0" y="1"/>
                    <a:pt x="0" y="1"/>
                  </a:cubicBezTo>
                  <a:cubicBezTo>
                    <a:pt x="0" y="10"/>
                    <a:pt x="0" y="10"/>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1" name="Google Shape;7391;p29"/>
            <p:cNvSpPr/>
            <p:nvPr/>
          </p:nvSpPr>
          <p:spPr>
            <a:xfrm>
              <a:off x="139913" y="46181"/>
              <a:ext cx="1355" cy="2926"/>
            </a:xfrm>
            <a:custGeom>
              <a:avLst/>
              <a:gdLst/>
              <a:ahLst/>
              <a:cxnLst/>
              <a:rect l="l" t="t" r="r" b="b"/>
              <a:pathLst>
                <a:path w="10" h="19" extrusionOk="0">
                  <a:moveTo>
                    <a:pt x="1" y="1"/>
                  </a:moveTo>
                  <a:cubicBezTo>
                    <a:pt x="1" y="1"/>
                    <a:pt x="1" y="10"/>
                    <a:pt x="1" y="19"/>
                  </a:cubicBezTo>
                  <a:cubicBezTo>
                    <a:pt x="1" y="10"/>
                    <a:pt x="10" y="10"/>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2" name="Google Shape;7392;p29"/>
            <p:cNvSpPr/>
            <p:nvPr/>
          </p:nvSpPr>
          <p:spPr>
            <a:xfrm>
              <a:off x="142352" y="47567"/>
              <a:ext cx="1355" cy="1540"/>
            </a:xfrm>
            <a:custGeom>
              <a:avLst/>
              <a:gdLst/>
              <a:ahLst/>
              <a:cxnLst/>
              <a:rect l="l" t="t" r="r" b="b"/>
              <a:pathLst>
                <a:path w="10" h="10" extrusionOk="0">
                  <a:moveTo>
                    <a:pt x="1" y="1"/>
                  </a:moveTo>
                  <a:cubicBezTo>
                    <a:pt x="1" y="1"/>
                    <a:pt x="1" y="10"/>
                    <a:pt x="1" y="10"/>
                  </a:cubicBezTo>
                  <a:cubicBezTo>
                    <a:pt x="9" y="10"/>
                    <a:pt x="9"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3" name="Google Shape;7393;p29"/>
            <p:cNvSpPr/>
            <p:nvPr/>
          </p:nvSpPr>
          <p:spPr>
            <a:xfrm>
              <a:off x="139913" y="43563"/>
              <a:ext cx="1355" cy="2772"/>
            </a:xfrm>
            <a:custGeom>
              <a:avLst/>
              <a:gdLst/>
              <a:ahLst/>
              <a:cxnLst/>
              <a:rect l="l" t="t" r="r" b="b"/>
              <a:pathLst>
                <a:path w="10" h="18" extrusionOk="0">
                  <a:moveTo>
                    <a:pt x="1" y="0"/>
                  </a:moveTo>
                  <a:cubicBezTo>
                    <a:pt x="1" y="9"/>
                    <a:pt x="1" y="9"/>
                    <a:pt x="1" y="18"/>
                  </a:cubicBezTo>
                  <a:lnTo>
                    <a:pt x="10" y="18"/>
                  </a:lnTo>
                  <a:cubicBezTo>
                    <a:pt x="10" y="9"/>
                    <a:pt x="1" y="9"/>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4" name="Google Shape;7394;p29"/>
            <p:cNvSpPr/>
            <p:nvPr/>
          </p:nvSpPr>
          <p:spPr>
            <a:xfrm>
              <a:off x="315758" y="23080"/>
              <a:ext cx="135" cy="2926"/>
            </a:xfrm>
            <a:custGeom>
              <a:avLst/>
              <a:gdLst/>
              <a:ahLst/>
              <a:cxnLst/>
              <a:rect l="l" t="t" r="r" b="b"/>
              <a:pathLst>
                <a:path w="1" h="19" extrusionOk="0">
                  <a:moveTo>
                    <a:pt x="1" y="1"/>
                  </a:moveTo>
                  <a:cubicBezTo>
                    <a:pt x="1" y="1"/>
                    <a:pt x="1" y="1"/>
                    <a:pt x="1" y="1"/>
                  </a:cubicBezTo>
                  <a:cubicBezTo>
                    <a:pt x="1" y="18"/>
                    <a:pt x="1" y="18"/>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5" name="Google Shape;7395;p29"/>
            <p:cNvSpPr/>
            <p:nvPr/>
          </p:nvSpPr>
          <p:spPr>
            <a:xfrm>
              <a:off x="77731" y="-101971"/>
              <a:ext cx="135" cy="1540"/>
            </a:xfrm>
            <a:custGeom>
              <a:avLst/>
              <a:gdLst/>
              <a:ahLst/>
              <a:cxnLst/>
              <a:rect l="l" t="t" r="r" b="b"/>
              <a:pathLst>
                <a:path w="1" h="10" extrusionOk="0">
                  <a:moveTo>
                    <a:pt x="1" y="0"/>
                  </a:moveTo>
                  <a:cubicBezTo>
                    <a:pt x="1" y="0"/>
                    <a:pt x="1" y="9"/>
                    <a:pt x="1" y="9"/>
                  </a:cubicBezTo>
                  <a:lnTo>
                    <a:pt x="1" y="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6" name="Google Shape;7396;p29"/>
            <p:cNvSpPr/>
            <p:nvPr/>
          </p:nvSpPr>
          <p:spPr>
            <a:xfrm>
              <a:off x="77731" y="-104743"/>
              <a:ext cx="9754" cy="17865"/>
            </a:xfrm>
            <a:custGeom>
              <a:avLst/>
              <a:gdLst/>
              <a:ahLst/>
              <a:cxnLst/>
              <a:rect l="l" t="t" r="r" b="b"/>
              <a:pathLst>
                <a:path w="72" h="116" extrusionOk="0">
                  <a:moveTo>
                    <a:pt x="54" y="1"/>
                  </a:moveTo>
                  <a:cubicBezTo>
                    <a:pt x="48" y="24"/>
                    <a:pt x="38" y="32"/>
                    <a:pt x="24" y="32"/>
                  </a:cubicBezTo>
                  <a:cubicBezTo>
                    <a:pt x="18" y="32"/>
                    <a:pt x="10" y="30"/>
                    <a:pt x="1" y="27"/>
                  </a:cubicBezTo>
                  <a:lnTo>
                    <a:pt x="1" y="27"/>
                  </a:lnTo>
                  <a:cubicBezTo>
                    <a:pt x="27" y="54"/>
                    <a:pt x="54" y="89"/>
                    <a:pt x="71" y="116"/>
                  </a:cubicBezTo>
                  <a:cubicBezTo>
                    <a:pt x="63" y="80"/>
                    <a:pt x="54" y="36"/>
                    <a:pt x="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7" name="Google Shape;7397;p29"/>
            <p:cNvSpPr/>
            <p:nvPr/>
          </p:nvSpPr>
          <p:spPr>
            <a:xfrm>
              <a:off x="1188" y="-122300"/>
              <a:ext cx="405740" cy="340043"/>
            </a:xfrm>
            <a:custGeom>
              <a:avLst/>
              <a:gdLst/>
              <a:ahLst/>
              <a:cxnLst/>
              <a:rect l="l" t="t" r="r" b="b"/>
              <a:pathLst>
                <a:path w="2995" h="2208" extrusionOk="0">
                  <a:moveTo>
                    <a:pt x="2005" y="115"/>
                  </a:moveTo>
                  <a:cubicBezTo>
                    <a:pt x="2004" y="115"/>
                    <a:pt x="2004" y="115"/>
                    <a:pt x="2003" y="115"/>
                  </a:cubicBezTo>
                  <a:lnTo>
                    <a:pt x="2003" y="115"/>
                  </a:lnTo>
                  <a:lnTo>
                    <a:pt x="2005" y="115"/>
                  </a:lnTo>
                  <a:close/>
                  <a:moveTo>
                    <a:pt x="1847" y="103"/>
                  </a:moveTo>
                  <a:cubicBezTo>
                    <a:pt x="1849" y="103"/>
                    <a:pt x="1852" y="106"/>
                    <a:pt x="1855" y="115"/>
                  </a:cubicBezTo>
                  <a:cubicBezTo>
                    <a:pt x="1851" y="134"/>
                    <a:pt x="1847" y="140"/>
                    <a:pt x="1844" y="140"/>
                  </a:cubicBezTo>
                  <a:cubicBezTo>
                    <a:pt x="1839" y="140"/>
                    <a:pt x="1834" y="129"/>
                    <a:pt x="1829" y="124"/>
                  </a:cubicBezTo>
                  <a:cubicBezTo>
                    <a:pt x="1835" y="118"/>
                    <a:pt x="1841" y="103"/>
                    <a:pt x="1847" y="103"/>
                  </a:cubicBezTo>
                  <a:close/>
                  <a:moveTo>
                    <a:pt x="389" y="141"/>
                  </a:moveTo>
                  <a:cubicBezTo>
                    <a:pt x="389" y="142"/>
                    <a:pt x="389" y="142"/>
                    <a:pt x="390" y="143"/>
                  </a:cubicBezTo>
                  <a:lnTo>
                    <a:pt x="390" y="143"/>
                  </a:lnTo>
                  <a:cubicBezTo>
                    <a:pt x="390" y="143"/>
                    <a:pt x="389" y="142"/>
                    <a:pt x="389" y="141"/>
                  </a:cubicBezTo>
                  <a:close/>
                  <a:moveTo>
                    <a:pt x="416" y="141"/>
                  </a:moveTo>
                  <a:lnTo>
                    <a:pt x="416" y="141"/>
                  </a:lnTo>
                  <a:cubicBezTo>
                    <a:pt x="418" y="142"/>
                    <a:pt x="420" y="143"/>
                    <a:pt x="422" y="144"/>
                  </a:cubicBezTo>
                  <a:lnTo>
                    <a:pt x="422" y="144"/>
                  </a:lnTo>
                  <a:cubicBezTo>
                    <a:pt x="420" y="143"/>
                    <a:pt x="418" y="142"/>
                    <a:pt x="416" y="141"/>
                  </a:cubicBezTo>
                  <a:close/>
                  <a:moveTo>
                    <a:pt x="1194" y="202"/>
                  </a:moveTo>
                  <a:cubicBezTo>
                    <a:pt x="1200" y="202"/>
                    <a:pt x="1205" y="210"/>
                    <a:pt x="1210" y="221"/>
                  </a:cubicBezTo>
                  <a:cubicBezTo>
                    <a:pt x="1210" y="221"/>
                    <a:pt x="1202" y="221"/>
                    <a:pt x="1184" y="212"/>
                  </a:cubicBezTo>
                  <a:cubicBezTo>
                    <a:pt x="1187" y="205"/>
                    <a:pt x="1191" y="202"/>
                    <a:pt x="1194" y="202"/>
                  </a:cubicBezTo>
                  <a:close/>
                  <a:moveTo>
                    <a:pt x="1228" y="300"/>
                  </a:moveTo>
                  <a:lnTo>
                    <a:pt x="1228" y="300"/>
                  </a:lnTo>
                  <a:cubicBezTo>
                    <a:pt x="1227" y="303"/>
                    <a:pt x="1226" y="305"/>
                    <a:pt x="1225" y="307"/>
                  </a:cubicBezTo>
                  <a:lnTo>
                    <a:pt x="1225" y="307"/>
                  </a:lnTo>
                  <a:cubicBezTo>
                    <a:pt x="1228" y="305"/>
                    <a:pt x="1228" y="300"/>
                    <a:pt x="1228" y="300"/>
                  </a:cubicBezTo>
                  <a:close/>
                  <a:moveTo>
                    <a:pt x="628" y="450"/>
                  </a:moveTo>
                  <a:lnTo>
                    <a:pt x="628" y="450"/>
                  </a:lnTo>
                  <a:cubicBezTo>
                    <a:pt x="636" y="459"/>
                    <a:pt x="645" y="459"/>
                    <a:pt x="663" y="468"/>
                  </a:cubicBezTo>
                  <a:lnTo>
                    <a:pt x="628" y="450"/>
                  </a:lnTo>
                  <a:close/>
                  <a:moveTo>
                    <a:pt x="2561" y="751"/>
                  </a:moveTo>
                  <a:lnTo>
                    <a:pt x="2561" y="751"/>
                  </a:lnTo>
                  <a:cubicBezTo>
                    <a:pt x="2560" y="753"/>
                    <a:pt x="2558" y="755"/>
                    <a:pt x="2557" y="758"/>
                  </a:cubicBezTo>
                  <a:lnTo>
                    <a:pt x="2557" y="758"/>
                  </a:lnTo>
                  <a:cubicBezTo>
                    <a:pt x="2559" y="755"/>
                    <a:pt x="2560" y="753"/>
                    <a:pt x="2561" y="751"/>
                  </a:cubicBezTo>
                  <a:close/>
                  <a:moveTo>
                    <a:pt x="2067" y="927"/>
                  </a:moveTo>
                  <a:cubicBezTo>
                    <a:pt x="2067" y="935"/>
                    <a:pt x="2065" y="937"/>
                    <a:pt x="2064" y="937"/>
                  </a:cubicBezTo>
                  <a:cubicBezTo>
                    <a:pt x="2061" y="937"/>
                    <a:pt x="2058" y="932"/>
                    <a:pt x="2058" y="927"/>
                  </a:cubicBezTo>
                  <a:close/>
                  <a:moveTo>
                    <a:pt x="760" y="1007"/>
                  </a:moveTo>
                  <a:lnTo>
                    <a:pt x="760" y="1007"/>
                  </a:lnTo>
                  <a:cubicBezTo>
                    <a:pt x="759" y="1007"/>
                    <a:pt x="759" y="1008"/>
                    <a:pt x="759" y="1009"/>
                  </a:cubicBezTo>
                  <a:lnTo>
                    <a:pt x="759" y="1009"/>
                  </a:lnTo>
                  <a:cubicBezTo>
                    <a:pt x="759" y="1008"/>
                    <a:pt x="760" y="1007"/>
                    <a:pt x="760" y="1007"/>
                  </a:cubicBezTo>
                  <a:close/>
                  <a:moveTo>
                    <a:pt x="1811" y="1298"/>
                  </a:moveTo>
                  <a:cubicBezTo>
                    <a:pt x="1815" y="1299"/>
                    <a:pt x="1819" y="1299"/>
                    <a:pt x="1822" y="1300"/>
                  </a:cubicBezTo>
                  <a:lnTo>
                    <a:pt x="1822" y="1300"/>
                  </a:lnTo>
                  <a:cubicBezTo>
                    <a:pt x="1819" y="1299"/>
                    <a:pt x="1816" y="1298"/>
                    <a:pt x="1811" y="1298"/>
                  </a:cubicBezTo>
                  <a:close/>
                  <a:moveTo>
                    <a:pt x="1979" y="1704"/>
                  </a:moveTo>
                  <a:cubicBezTo>
                    <a:pt x="1978" y="1705"/>
                    <a:pt x="1977" y="1705"/>
                    <a:pt x="1976" y="1706"/>
                  </a:cubicBezTo>
                  <a:lnTo>
                    <a:pt x="1976" y="1706"/>
                  </a:lnTo>
                  <a:lnTo>
                    <a:pt x="1979" y="1704"/>
                  </a:lnTo>
                  <a:close/>
                  <a:moveTo>
                    <a:pt x="2402" y="0"/>
                  </a:moveTo>
                  <a:cubicBezTo>
                    <a:pt x="2367" y="53"/>
                    <a:pt x="2323" y="53"/>
                    <a:pt x="2270" y="53"/>
                  </a:cubicBezTo>
                  <a:cubicBezTo>
                    <a:pt x="2217" y="53"/>
                    <a:pt x="2173" y="62"/>
                    <a:pt x="2164" y="106"/>
                  </a:cubicBezTo>
                  <a:lnTo>
                    <a:pt x="2129" y="88"/>
                  </a:lnTo>
                  <a:lnTo>
                    <a:pt x="2155" y="88"/>
                  </a:lnTo>
                  <a:cubicBezTo>
                    <a:pt x="2142" y="79"/>
                    <a:pt x="2133" y="75"/>
                    <a:pt x="2125" y="75"/>
                  </a:cubicBezTo>
                  <a:cubicBezTo>
                    <a:pt x="2112" y="75"/>
                    <a:pt x="2105" y="86"/>
                    <a:pt x="2093" y="97"/>
                  </a:cubicBezTo>
                  <a:cubicBezTo>
                    <a:pt x="2086" y="120"/>
                    <a:pt x="2078" y="143"/>
                    <a:pt x="2065" y="143"/>
                  </a:cubicBezTo>
                  <a:cubicBezTo>
                    <a:pt x="2063" y="143"/>
                    <a:pt x="2060" y="142"/>
                    <a:pt x="2058" y="141"/>
                  </a:cubicBezTo>
                  <a:cubicBezTo>
                    <a:pt x="2040" y="132"/>
                    <a:pt x="2032" y="124"/>
                    <a:pt x="2040" y="106"/>
                  </a:cubicBezTo>
                  <a:lnTo>
                    <a:pt x="2040" y="106"/>
                  </a:lnTo>
                  <a:lnTo>
                    <a:pt x="2005" y="132"/>
                  </a:lnTo>
                  <a:cubicBezTo>
                    <a:pt x="1997" y="132"/>
                    <a:pt x="1996" y="118"/>
                    <a:pt x="2003" y="115"/>
                  </a:cubicBezTo>
                  <a:lnTo>
                    <a:pt x="2003" y="115"/>
                  </a:lnTo>
                  <a:lnTo>
                    <a:pt x="1952" y="124"/>
                  </a:lnTo>
                  <a:cubicBezTo>
                    <a:pt x="1943" y="132"/>
                    <a:pt x="1926" y="159"/>
                    <a:pt x="1917" y="168"/>
                  </a:cubicBezTo>
                  <a:cubicBezTo>
                    <a:pt x="1899" y="159"/>
                    <a:pt x="1926" y="159"/>
                    <a:pt x="1917" y="150"/>
                  </a:cubicBezTo>
                  <a:lnTo>
                    <a:pt x="1917" y="150"/>
                  </a:lnTo>
                  <a:lnTo>
                    <a:pt x="1890" y="177"/>
                  </a:lnTo>
                  <a:cubicBezTo>
                    <a:pt x="1873" y="150"/>
                    <a:pt x="1899" y="124"/>
                    <a:pt x="1926" y="124"/>
                  </a:cubicBezTo>
                  <a:cubicBezTo>
                    <a:pt x="1915" y="94"/>
                    <a:pt x="1908" y="85"/>
                    <a:pt x="1902" y="85"/>
                  </a:cubicBezTo>
                  <a:cubicBezTo>
                    <a:pt x="1893" y="85"/>
                    <a:pt x="1886" y="107"/>
                    <a:pt x="1869" y="107"/>
                  </a:cubicBezTo>
                  <a:cubicBezTo>
                    <a:pt x="1861" y="107"/>
                    <a:pt x="1851" y="102"/>
                    <a:pt x="1837" y="88"/>
                  </a:cubicBezTo>
                  <a:lnTo>
                    <a:pt x="1864" y="79"/>
                  </a:lnTo>
                  <a:cubicBezTo>
                    <a:pt x="1846" y="18"/>
                    <a:pt x="1820" y="44"/>
                    <a:pt x="1793" y="9"/>
                  </a:cubicBezTo>
                  <a:lnTo>
                    <a:pt x="1793" y="9"/>
                  </a:lnTo>
                  <a:cubicBezTo>
                    <a:pt x="1802" y="26"/>
                    <a:pt x="1855" y="97"/>
                    <a:pt x="1820" y="124"/>
                  </a:cubicBezTo>
                  <a:cubicBezTo>
                    <a:pt x="1816" y="120"/>
                    <a:pt x="1812" y="118"/>
                    <a:pt x="1808" y="118"/>
                  </a:cubicBezTo>
                  <a:cubicBezTo>
                    <a:pt x="1802" y="118"/>
                    <a:pt x="1795" y="122"/>
                    <a:pt x="1784" y="132"/>
                  </a:cubicBezTo>
                  <a:cubicBezTo>
                    <a:pt x="1784" y="109"/>
                    <a:pt x="1777" y="105"/>
                    <a:pt x="1763" y="105"/>
                  </a:cubicBezTo>
                  <a:cubicBezTo>
                    <a:pt x="1757" y="105"/>
                    <a:pt x="1749" y="106"/>
                    <a:pt x="1740" y="106"/>
                  </a:cubicBezTo>
                  <a:lnTo>
                    <a:pt x="1749" y="62"/>
                  </a:lnTo>
                  <a:lnTo>
                    <a:pt x="1749" y="62"/>
                  </a:lnTo>
                  <a:cubicBezTo>
                    <a:pt x="1723" y="71"/>
                    <a:pt x="1723" y="97"/>
                    <a:pt x="1714" y="115"/>
                  </a:cubicBezTo>
                  <a:cubicBezTo>
                    <a:pt x="1687" y="115"/>
                    <a:pt x="1678" y="79"/>
                    <a:pt x="1670" y="44"/>
                  </a:cubicBezTo>
                  <a:cubicBezTo>
                    <a:pt x="1668" y="44"/>
                    <a:pt x="1666" y="43"/>
                    <a:pt x="1664" y="43"/>
                  </a:cubicBezTo>
                  <a:cubicBezTo>
                    <a:pt x="1642" y="43"/>
                    <a:pt x="1702" y="106"/>
                    <a:pt x="1652" y="115"/>
                  </a:cubicBezTo>
                  <a:cubicBezTo>
                    <a:pt x="1642" y="110"/>
                    <a:pt x="1633" y="108"/>
                    <a:pt x="1624" y="108"/>
                  </a:cubicBezTo>
                  <a:cubicBezTo>
                    <a:pt x="1600" y="108"/>
                    <a:pt x="1578" y="122"/>
                    <a:pt x="1546" y="141"/>
                  </a:cubicBezTo>
                  <a:cubicBezTo>
                    <a:pt x="1528" y="124"/>
                    <a:pt x="1555" y="115"/>
                    <a:pt x="1546" y="97"/>
                  </a:cubicBezTo>
                  <a:lnTo>
                    <a:pt x="1546" y="97"/>
                  </a:lnTo>
                  <a:lnTo>
                    <a:pt x="1519" y="141"/>
                  </a:lnTo>
                  <a:cubicBezTo>
                    <a:pt x="1519" y="132"/>
                    <a:pt x="1519" y="124"/>
                    <a:pt x="1519" y="115"/>
                  </a:cubicBezTo>
                  <a:cubicBezTo>
                    <a:pt x="1502" y="132"/>
                    <a:pt x="1519" y="168"/>
                    <a:pt x="1493" y="177"/>
                  </a:cubicBezTo>
                  <a:cubicBezTo>
                    <a:pt x="1491" y="186"/>
                    <a:pt x="1488" y="190"/>
                    <a:pt x="1484" y="190"/>
                  </a:cubicBezTo>
                  <a:cubicBezTo>
                    <a:pt x="1469" y="190"/>
                    <a:pt x="1442" y="145"/>
                    <a:pt x="1417" y="145"/>
                  </a:cubicBezTo>
                  <a:cubicBezTo>
                    <a:pt x="1409" y="145"/>
                    <a:pt x="1402" y="149"/>
                    <a:pt x="1396" y="159"/>
                  </a:cubicBezTo>
                  <a:cubicBezTo>
                    <a:pt x="1387" y="150"/>
                    <a:pt x="1405" y="132"/>
                    <a:pt x="1396" y="115"/>
                  </a:cubicBezTo>
                  <a:lnTo>
                    <a:pt x="1396" y="115"/>
                  </a:lnTo>
                  <a:cubicBezTo>
                    <a:pt x="1352" y="150"/>
                    <a:pt x="1352" y="141"/>
                    <a:pt x="1316" y="194"/>
                  </a:cubicBezTo>
                  <a:lnTo>
                    <a:pt x="1281" y="168"/>
                  </a:lnTo>
                  <a:lnTo>
                    <a:pt x="1281" y="168"/>
                  </a:lnTo>
                  <a:cubicBezTo>
                    <a:pt x="1308" y="203"/>
                    <a:pt x="1272" y="247"/>
                    <a:pt x="1246" y="274"/>
                  </a:cubicBezTo>
                  <a:cubicBezTo>
                    <a:pt x="1255" y="291"/>
                    <a:pt x="1263" y="309"/>
                    <a:pt x="1272" y="318"/>
                  </a:cubicBezTo>
                  <a:lnTo>
                    <a:pt x="1219" y="344"/>
                  </a:lnTo>
                  <a:cubicBezTo>
                    <a:pt x="1219" y="337"/>
                    <a:pt x="1219" y="322"/>
                    <a:pt x="1225" y="307"/>
                  </a:cubicBezTo>
                  <a:lnTo>
                    <a:pt x="1225" y="307"/>
                  </a:lnTo>
                  <a:cubicBezTo>
                    <a:pt x="1224" y="308"/>
                    <a:pt x="1222" y="309"/>
                    <a:pt x="1219" y="309"/>
                  </a:cubicBezTo>
                  <a:cubicBezTo>
                    <a:pt x="1210" y="291"/>
                    <a:pt x="1210" y="265"/>
                    <a:pt x="1228" y="238"/>
                  </a:cubicBezTo>
                  <a:lnTo>
                    <a:pt x="1246" y="265"/>
                  </a:lnTo>
                  <a:cubicBezTo>
                    <a:pt x="1255" y="238"/>
                    <a:pt x="1263" y="203"/>
                    <a:pt x="1263" y="177"/>
                  </a:cubicBezTo>
                  <a:lnTo>
                    <a:pt x="1263" y="177"/>
                  </a:lnTo>
                  <a:cubicBezTo>
                    <a:pt x="1255" y="185"/>
                    <a:pt x="1255" y="185"/>
                    <a:pt x="1246" y="194"/>
                  </a:cubicBezTo>
                  <a:cubicBezTo>
                    <a:pt x="1246" y="185"/>
                    <a:pt x="1255" y="177"/>
                    <a:pt x="1246" y="177"/>
                  </a:cubicBezTo>
                  <a:cubicBezTo>
                    <a:pt x="1246" y="174"/>
                    <a:pt x="1246" y="173"/>
                    <a:pt x="1246" y="173"/>
                  </a:cubicBezTo>
                  <a:cubicBezTo>
                    <a:pt x="1245" y="173"/>
                    <a:pt x="1243" y="181"/>
                    <a:pt x="1237" y="194"/>
                  </a:cubicBezTo>
                  <a:lnTo>
                    <a:pt x="1228" y="141"/>
                  </a:lnTo>
                  <a:lnTo>
                    <a:pt x="1228" y="159"/>
                  </a:lnTo>
                  <a:lnTo>
                    <a:pt x="1166" y="124"/>
                  </a:lnTo>
                  <a:cubicBezTo>
                    <a:pt x="1122" y="177"/>
                    <a:pt x="1087" y="256"/>
                    <a:pt x="1025" y="283"/>
                  </a:cubicBezTo>
                  <a:cubicBezTo>
                    <a:pt x="1034" y="238"/>
                    <a:pt x="1025" y="212"/>
                    <a:pt x="1025" y="168"/>
                  </a:cubicBezTo>
                  <a:lnTo>
                    <a:pt x="1025" y="168"/>
                  </a:lnTo>
                  <a:cubicBezTo>
                    <a:pt x="1030" y="182"/>
                    <a:pt x="1036" y="188"/>
                    <a:pt x="1043" y="188"/>
                  </a:cubicBezTo>
                  <a:cubicBezTo>
                    <a:pt x="1061" y="188"/>
                    <a:pt x="1084" y="158"/>
                    <a:pt x="1107" y="158"/>
                  </a:cubicBezTo>
                  <a:cubicBezTo>
                    <a:pt x="1109" y="158"/>
                    <a:pt x="1111" y="158"/>
                    <a:pt x="1113" y="159"/>
                  </a:cubicBezTo>
                  <a:cubicBezTo>
                    <a:pt x="1096" y="150"/>
                    <a:pt x="1096" y="132"/>
                    <a:pt x="1104" y="124"/>
                  </a:cubicBezTo>
                  <a:lnTo>
                    <a:pt x="1104" y="124"/>
                  </a:lnTo>
                  <a:lnTo>
                    <a:pt x="1043" y="168"/>
                  </a:lnTo>
                  <a:cubicBezTo>
                    <a:pt x="1043" y="132"/>
                    <a:pt x="1025" y="141"/>
                    <a:pt x="1007" y="124"/>
                  </a:cubicBezTo>
                  <a:lnTo>
                    <a:pt x="1007" y="124"/>
                  </a:lnTo>
                  <a:cubicBezTo>
                    <a:pt x="1025" y="194"/>
                    <a:pt x="963" y="177"/>
                    <a:pt x="937" y="194"/>
                  </a:cubicBezTo>
                  <a:cubicBezTo>
                    <a:pt x="937" y="168"/>
                    <a:pt x="946" y="150"/>
                    <a:pt x="972" y="150"/>
                  </a:cubicBezTo>
                  <a:cubicBezTo>
                    <a:pt x="968" y="142"/>
                    <a:pt x="964" y="138"/>
                    <a:pt x="960" y="138"/>
                  </a:cubicBezTo>
                  <a:cubicBezTo>
                    <a:pt x="945" y="138"/>
                    <a:pt x="935" y="203"/>
                    <a:pt x="915" y="203"/>
                  </a:cubicBezTo>
                  <a:cubicBezTo>
                    <a:pt x="911" y="203"/>
                    <a:pt x="906" y="200"/>
                    <a:pt x="901" y="194"/>
                  </a:cubicBezTo>
                  <a:cubicBezTo>
                    <a:pt x="910" y="194"/>
                    <a:pt x="910" y="194"/>
                    <a:pt x="910" y="185"/>
                  </a:cubicBezTo>
                  <a:lnTo>
                    <a:pt x="910" y="185"/>
                  </a:lnTo>
                  <a:cubicBezTo>
                    <a:pt x="905" y="191"/>
                    <a:pt x="898" y="193"/>
                    <a:pt x="892" y="193"/>
                  </a:cubicBezTo>
                  <a:cubicBezTo>
                    <a:pt x="876" y="193"/>
                    <a:pt x="860" y="180"/>
                    <a:pt x="866" y="168"/>
                  </a:cubicBezTo>
                  <a:lnTo>
                    <a:pt x="875" y="168"/>
                  </a:lnTo>
                  <a:cubicBezTo>
                    <a:pt x="857" y="168"/>
                    <a:pt x="848" y="159"/>
                    <a:pt x="831" y="159"/>
                  </a:cubicBezTo>
                  <a:cubicBezTo>
                    <a:pt x="804" y="159"/>
                    <a:pt x="778" y="168"/>
                    <a:pt x="760" y="168"/>
                  </a:cubicBezTo>
                  <a:cubicBezTo>
                    <a:pt x="720" y="176"/>
                    <a:pt x="687" y="191"/>
                    <a:pt x="688" y="220"/>
                  </a:cubicBezTo>
                  <a:lnTo>
                    <a:pt x="688" y="220"/>
                  </a:lnTo>
                  <a:cubicBezTo>
                    <a:pt x="684" y="199"/>
                    <a:pt x="672" y="149"/>
                    <a:pt x="672" y="141"/>
                  </a:cubicBezTo>
                  <a:lnTo>
                    <a:pt x="672" y="141"/>
                  </a:lnTo>
                  <a:cubicBezTo>
                    <a:pt x="654" y="212"/>
                    <a:pt x="654" y="283"/>
                    <a:pt x="681" y="353"/>
                  </a:cubicBezTo>
                  <a:cubicBezTo>
                    <a:pt x="663" y="327"/>
                    <a:pt x="628" y="283"/>
                    <a:pt x="601" y="238"/>
                  </a:cubicBezTo>
                  <a:cubicBezTo>
                    <a:pt x="566" y="194"/>
                    <a:pt x="539" y="150"/>
                    <a:pt x="566" y="141"/>
                  </a:cubicBezTo>
                  <a:cubicBezTo>
                    <a:pt x="551" y="136"/>
                    <a:pt x="535" y="131"/>
                    <a:pt x="520" y="131"/>
                  </a:cubicBezTo>
                  <a:cubicBezTo>
                    <a:pt x="509" y="131"/>
                    <a:pt x="498" y="134"/>
                    <a:pt x="486" y="141"/>
                  </a:cubicBezTo>
                  <a:cubicBezTo>
                    <a:pt x="504" y="150"/>
                    <a:pt x="575" y="221"/>
                    <a:pt x="566" y="221"/>
                  </a:cubicBezTo>
                  <a:cubicBezTo>
                    <a:pt x="522" y="194"/>
                    <a:pt x="513" y="185"/>
                    <a:pt x="495" y="177"/>
                  </a:cubicBezTo>
                  <a:cubicBezTo>
                    <a:pt x="478" y="168"/>
                    <a:pt x="469" y="168"/>
                    <a:pt x="422" y="144"/>
                  </a:cubicBezTo>
                  <a:lnTo>
                    <a:pt x="422" y="144"/>
                  </a:lnTo>
                  <a:cubicBezTo>
                    <a:pt x="449" y="162"/>
                    <a:pt x="497" y="230"/>
                    <a:pt x="481" y="230"/>
                  </a:cubicBezTo>
                  <a:cubicBezTo>
                    <a:pt x="480" y="230"/>
                    <a:pt x="479" y="230"/>
                    <a:pt x="478" y="230"/>
                  </a:cubicBezTo>
                  <a:cubicBezTo>
                    <a:pt x="469" y="221"/>
                    <a:pt x="397" y="157"/>
                    <a:pt x="390" y="143"/>
                  </a:cubicBezTo>
                  <a:lnTo>
                    <a:pt x="390" y="143"/>
                  </a:lnTo>
                  <a:cubicBezTo>
                    <a:pt x="398" y="168"/>
                    <a:pt x="407" y="194"/>
                    <a:pt x="415" y="219"/>
                  </a:cubicBezTo>
                  <a:lnTo>
                    <a:pt x="415" y="219"/>
                  </a:lnTo>
                  <a:cubicBezTo>
                    <a:pt x="408" y="205"/>
                    <a:pt x="342" y="149"/>
                    <a:pt x="292" y="132"/>
                  </a:cubicBezTo>
                  <a:lnTo>
                    <a:pt x="292" y="132"/>
                  </a:lnTo>
                  <a:cubicBezTo>
                    <a:pt x="301" y="138"/>
                    <a:pt x="297" y="140"/>
                    <a:pt x="288" y="140"/>
                  </a:cubicBezTo>
                  <a:cubicBezTo>
                    <a:pt x="269" y="140"/>
                    <a:pt x="227" y="132"/>
                    <a:pt x="221" y="132"/>
                  </a:cubicBezTo>
                  <a:lnTo>
                    <a:pt x="221" y="132"/>
                  </a:lnTo>
                  <a:lnTo>
                    <a:pt x="274" y="159"/>
                  </a:lnTo>
                  <a:cubicBezTo>
                    <a:pt x="268" y="158"/>
                    <a:pt x="263" y="157"/>
                    <a:pt x="260" y="157"/>
                  </a:cubicBezTo>
                  <a:cubicBezTo>
                    <a:pt x="203" y="157"/>
                    <a:pt x="357" y="265"/>
                    <a:pt x="323" y="265"/>
                  </a:cubicBezTo>
                  <a:cubicBezTo>
                    <a:pt x="322" y="265"/>
                    <a:pt x="320" y="265"/>
                    <a:pt x="319" y="265"/>
                  </a:cubicBezTo>
                  <a:cubicBezTo>
                    <a:pt x="292" y="247"/>
                    <a:pt x="160" y="159"/>
                    <a:pt x="98" y="150"/>
                  </a:cubicBezTo>
                  <a:lnTo>
                    <a:pt x="98" y="150"/>
                  </a:lnTo>
                  <a:cubicBezTo>
                    <a:pt x="142" y="185"/>
                    <a:pt x="239" y="247"/>
                    <a:pt x="336" y="309"/>
                  </a:cubicBezTo>
                  <a:cubicBezTo>
                    <a:pt x="425" y="371"/>
                    <a:pt x="513" y="424"/>
                    <a:pt x="548" y="441"/>
                  </a:cubicBezTo>
                  <a:lnTo>
                    <a:pt x="513" y="433"/>
                  </a:lnTo>
                  <a:lnTo>
                    <a:pt x="513" y="433"/>
                  </a:lnTo>
                  <a:cubicBezTo>
                    <a:pt x="531" y="450"/>
                    <a:pt x="548" y="459"/>
                    <a:pt x="566" y="468"/>
                  </a:cubicBezTo>
                  <a:cubicBezTo>
                    <a:pt x="513" y="450"/>
                    <a:pt x="433" y="406"/>
                    <a:pt x="345" y="344"/>
                  </a:cubicBezTo>
                  <a:cubicBezTo>
                    <a:pt x="257" y="291"/>
                    <a:pt x="160" y="221"/>
                    <a:pt x="107" y="177"/>
                  </a:cubicBezTo>
                  <a:cubicBezTo>
                    <a:pt x="102" y="178"/>
                    <a:pt x="98" y="179"/>
                    <a:pt x="94" y="179"/>
                  </a:cubicBezTo>
                  <a:cubicBezTo>
                    <a:pt x="85" y="179"/>
                    <a:pt x="78" y="177"/>
                    <a:pt x="75" y="177"/>
                  </a:cubicBezTo>
                  <a:cubicBezTo>
                    <a:pt x="69" y="177"/>
                    <a:pt x="71" y="181"/>
                    <a:pt x="89" y="203"/>
                  </a:cubicBezTo>
                  <a:cubicBezTo>
                    <a:pt x="54" y="194"/>
                    <a:pt x="18" y="150"/>
                    <a:pt x="1" y="132"/>
                  </a:cubicBezTo>
                  <a:lnTo>
                    <a:pt x="1" y="132"/>
                  </a:lnTo>
                  <a:lnTo>
                    <a:pt x="45" y="230"/>
                  </a:lnTo>
                  <a:cubicBezTo>
                    <a:pt x="116" y="256"/>
                    <a:pt x="160" y="336"/>
                    <a:pt x="221" y="353"/>
                  </a:cubicBezTo>
                  <a:cubicBezTo>
                    <a:pt x="177" y="309"/>
                    <a:pt x="133" y="265"/>
                    <a:pt x="80" y="221"/>
                  </a:cubicBezTo>
                  <a:lnTo>
                    <a:pt x="80" y="221"/>
                  </a:lnTo>
                  <a:cubicBezTo>
                    <a:pt x="124" y="238"/>
                    <a:pt x="186" y="274"/>
                    <a:pt x="239" y="318"/>
                  </a:cubicBezTo>
                  <a:cubicBezTo>
                    <a:pt x="301" y="353"/>
                    <a:pt x="345" y="389"/>
                    <a:pt x="354" y="415"/>
                  </a:cubicBezTo>
                  <a:cubicBezTo>
                    <a:pt x="327" y="415"/>
                    <a:pt x="221" y="362"/>
                    <a:pt x="195" y="353"/>
                  </a:cubicBezTo>
                  <a:lnTo>
                    <a:pt x="195" y="353"/>
                  </a:lnTo>
                  <a:cubicBezTo>
                    <a:pt x="221" y="371"/>
                    <a:pt x="274" y="424"/>
                    <a:pt x="257" y="424"/>
                  </a:cubicBezTo>
                  <a:lnTo>
                    <a:pt x="204" y="389"/>
                  </a:lnTo>
                  <a:lnTo>
                    <a:pt x="204" y="389"/>
                  </a:lnTo>
                  <a:cubicBezTo>
                    <a:pt x="204" y="406"/>
                    <a:pt x="239" y="424"/>
                    <a:pt x="266" y="441"/>
                  </a:cubicBezTo>
                  <a:cubicBezTo>
                    <a:pt x="292" y="468"/>
                    <a:pt x="310" y="477"/>
                    <a:pt x="292" y="494"/>
                  </a:cubicBezTo>
                  <a:cubicBezTo>
                    <a:pt x="292" y="512"/>
                    <a:pt x="239" y="539"/>
                    <a:pt x="274" y="539"/>
                  </a:cubicBezTo>
                  <a:cubicBezTo>
                    <a:pt x="290" y="533"/>
                    <a:pt x="320" y="531"/>
                    <a:pt x="356" y="531"/>
                  </a:cubicBezTo>
                  <a:cubicBezTo>
                    <a:pt x="442" y="531"/>
                    <a:pt x="564" y="544"/>
                    <a:pt x="601" y="556"/>
                  </a:cubicBezTo>
                  <a:cubicBezTo>
                    <a:pt x="601" y="556"/>
                    <a:pt x="557" y="583"/>
                    <a:pt x="539" y="600"/>
                  </a:cubicBezTo>
                  <a:cubicBezTo>
                    <a:pt x="529" y="611"/>
                    <a:pt x="513" y="615"/>
                    <a:pt x="494" y="615"/>
                  </a:cubicBezTo>
                  <a:cubicBezTo>
                    <a:pt x="480" y="615"/>
                    <a:pt x="466" y="613"/>
                    <a:pt x="451" y="609"/>
                  </a:cubicBezTo>
                  <a:cubicBezTo>
                    <a:pt x="438" y="605"/>
                    <a:pt x="422" y="603"/>
                    <a:pt x="408" y="603"/>
                  </a:cubicBezTo>
                  <a:cubicBezTo>
                    <a:pt x="394" y="603"/>
                    <a:pt x="380" y="605"/>
                    <a:pt x="372" y="609"/>
                  </a:cubicBezTo>
                  <a:cubicBezTo>
                    <a:pt x="389" y="609"/>
                    <a:pt x="416" y="618"/>
                    <a:pt x="425" y="618"/>
                  </a:cubicBezTo>
                  <a:cubicBezTo>
                    <a:pt x="416" y="636"/>
                    <a:pt x="372" y="618"/>
                    <a:pt x="398" y="653"/>
                  </a:cubicBezTo>
                  <a:cubicBezTo>
                    <a:pt x="401" y="653"/>
                    <a:pt x="404" y="653"/>
                    <a:pt x="407" y="653"/>
                  </a:cubicBezTo>
                  <a:cubicBezTo>
                    <a:pt x="437" y="653"/>
                    <a:pt x="438" y="682"/>
                    <a:pt x="442" y="682"/>
                  </a:cubicBezTo>
                  <a:cubicBezTo>
                    <a:pt x="444" y="682"/>
                    <a:pt x="446" y="677"/>
                    <a:pt x="451" y="662"/>
                  </a:cubicBezTo>
                  <a:cubicBezTo>
                    <a:pt x="478" y="680"/>
                    <a:pt x="460" y="689"/>
                    <a:pt x="478" y="724"/>
                  </a:cubicBezTo>
                  <a:cubicBezTo>
                    <a:pt x="495" y="715"/>
                    <a:pt x="522" y="715"/>
                    <a:pt x="548" y="706"/>
                  </a:cubicBezTo>
                  <a:cubicBezTo>
                    <a:pt x="584" y="706"/>
                    <a:pt x="610" y="706"/>
                    <a:pt x="619" y="715"/>
                  </a:cubicBezTo>
                  <a:cubicBezTo>
                    <a:pt x="610" y="724"/>
                    <a:pt x="592" y="733"/>
                    <a:pt x="592" y="742"/>
                  </a:cubicBezTo>
                  <a:cubicBezTo>
                    <a:pt x="610" y="786"/>
                    <a:pt x="610" y="821"/>
                    <a:pt x="628" y="865"/>
                  </a:cubicBezTo>
                  <a:cubicBezTo>
                    <a:pt x="619" y="874"/>
                    <a:pt x="619" y="901"/>
                    <a:pt x="601" y="909"/>
                  </a:cubicBezTo>
                  <a:cubicBezTo>
                    <a:pt x="610" y="909"/>
                    <a:pt x="628" y="909"/>
                    <a:pt x="636" y="918"/>
                  </a:cubicBezTo>
                  <a:cubicBezTo>
                    <a:pt x="630" y="930"/>
                    <a:pt x="625" y="933"/>
                    <a:pt x="620" y="933"/>
                  </a:cubicBezTo>
                  <a:cubicBezTo>
                    <a:pt x="612" y="933"/>
                    <a:pt x="606" y="921"/>
                    <a:pt x="596" y="921"/>
                  </a:cubicBezTo>
                  <a:cubicBezTo>
                    <a:pt x="591" y="921"/>
                    <a:pt x="584" y="924"/>
                    <a:pt x="575" y="936"/>
                  </a:cubicBezTo>
                  <a:cubicBezTo>
                    <a:pt x="578" y="935"/>
                    <a:pt x="582" y="934"/>
                    <a:pt x="586" y="934"/>
                  </a:cubicBezTo>
                  <a:cubicBezTo>
                    <a:pt x="611" y="934"/>
                    <a:pt x="640" y="955"/>
                    <a:pt x="663" y="962"/>
                  </a:cubicBezTo>
                  <a:cubicBezTo>
                    <a:pt x="698" y="936"/>
                    <a:pt x="645" y="909"/>
                    <a:pt x="619" y="901"/>
                  </a:cubicBezTo>
                  <a:cubicBezTo>
                    <a:pt x="645" y="887"/>
                    <a:pt x="676" y="881"/>
                    <a:pt x="707" y="881"/>
                  </a:cubicBezTo>
                  <a:cubicBezTo>
                    <a:pt x="738" y="881"/>
                    <a:pt x="769" y="887"/>
                    <a:pt x="795" y="901"/>
                  </a:cubicBezTo>
                  <a:cubicBezTo>
                    <a:pt x="831" y="927"/>
                    <a:pt x="769" y="936"/>
                    <a:pt x="778" y="936"/>
                  </a:cubicBezTo>
                  <a:cubicBezTo>
                    <a:pt x="804" y="1015"/>
                    <a:pt x="910" y="945"/>
                    <a:pt x="901" y="1015"/>
                  </a:cubicBezTo>
                  <a:cubicBezTo>
                    <a:pt x="875" y="1060"/>
                    <a:pt x="831" y="1060"/>
                    <a:pt x="804" y="1077"/>
                  </a:cubicBezTo>
                  <a:cubicBezTo>
                    <a:pt x="778" y="1060"/>
                    <a:pt x="804" y="1024"/>
                    <a:pt x="795" y="1007"/>
                  </a:cubicBezTo>
                  <a:lnTo>
                    <a:pt x="795" y="1007"/>
                  </a:lnTo>
                  <a:lnTo>
                    <a:pt x="787" y="1033"/>
                  </a:lnTo>
                  <a:cubicBezTo>
                    <a:pt x="778" y="1033"/>
                    <a:pt x="755" y="1018"/>
                    <a:pt x="759" y="1009"/>
                  </a:cubicBezTo>
                  <a:lnTo>
                    <a:pt x="759" y="1009"/>
                  </a:lnTo>
                  <a:cubicBezTo>
                    <a:pt x="737" y="1045"/>
                    <a:pt x="813" y="1123"/>
                    <a:pt x="813" y="1183"/>
                  </a:cubicBezTo>
                  <a:cubicBezTo>
                    <a:pt x="825" y="1183"/>
                    <a:pt x="841" y="1187"/>
                    <a:pt x="852" y="1187"/>
                  </a:cubicBezTo>
                  <a:cubicBezTo>
                    <a:pt x="858" y="1187"/>
                    <a:pt x="863" y="1186"/>
                    <a:pt x="866" y="1183"/>
                  </a:cubicBezTo>
                  <a:lnTo>
                    <a:pt x="848" y="1166"/>
                  </a:lnTo>
                  <a:cubicBezTo>
                    <a:pt x="854" y="1157"/>
                    <a:pt x="862" y="1155"/>
                    <a:pt x="870" y="1155"/>
                  </a:cubicBezTo>
                  <a:cubicBezTo>
                    <a:pt x="881" y="1155"/>
                    <a:pt x="892" y="1158"/>
                    <a:pt x="900" y="1158"/>
                  </a:cubicBezTo>
                  <a:cubicBezTo>
                    <a:pt x="906" y="1158"/>
                    <a:pt x="910" y="1156"/>
                    <a:pt x="910" y="1148"/>
                  </a:cubicBezTo>
                  <a:cubicBezTo>
                    <a:pt x="937" y="1157"/>
                    <a:pt x="981" y="1166"/>
                    <a:pt x="990" y="1201"/>
                  </a:cubicBezTo>
                  <a:lnTo>
                    <a:pt x="953" y="1230"/>
                  </a:lnTo>
                  <a:lnTo>
                    <a:pt x="953" y="1230"/>
                  </a:lnTo>
                  <a:cubicBezTo>
                    <a:pt x="963" y="1219"/>
                    <a:pt x="960" y="1201"/>
                    <a:pt x="946" y="1201"/>
                  </a:cubicBezTo>
                  <a:lnTo>
                    <a:pt x="946" y="1201"/>
                  </a:lnTo>
                  <a:cubicBezTo>
                    <a:pt x="958" y="1201"/>
                    <a:pt x="953" y="1217"/>
                    <a:pt x="950" y="1232"/>
                  </a:cubicBezTo>
                  <a:lnTo>
                    <a:pt x="950" y="1232"/>
                  </a:lnTo>
                  <a:lnTo>
                    <a:pt x="946" y="1236"/>
                  </a:lnTo>
                  <a:cubicBezTo>
                    <a:pt x="947" y="1235"/>
                    <a:pt x="949" y="1234"/>
                    <a:pt x="950" y="1233"/>
                  </a:cubicBezTo>
                  <a:lnTo>
                    <a:pt x="950" y="1233"/>
                  </a:lnTo>
                  <a:cubicBezTo>
                    <a:pt x="948" y="1248"/>
                    <a:pt x="949" y="1263"/>
                    <a:pt x="971" y="1263"/>
                  </a:cubicBezTo>
                  <a:cubicBezTo>
                    <a:pt x="974" y="1263"/>
                    <a:pt x="977" y="1263"/>
                    <a:pt x="981" y="1263"/>
                  </a:cubicBezTo>
                  <a:lnTo>
                    <a:pt x="990" y="1219"/>
                  </a:lnTo>
                  <a:cubicBezTo>
                    <a:pt x="1025" y="1227"/>
                    <a:pt x="1087" y="1236"/>
                    <a:pt x="1087" y="1271"/>
                  </a:cubicBezTo>
                  <a:cubicBezTo>
                    <a:pt x="1122" y="1236"/>
                    <a:pt x="1078" y="1263"/>
                    <a:pt x="1113" y="1219"/>
                  </a:cubicBezTo>
                  <a:lnTo>
                    <a:pt x="1113" y="1219"/>
                  </a:lnTo>
                  <a:cubicBezTo>
                    <a:pt x="1105" y="1228"/>
                    <a:pt x="1099" y="1232"/>
                    <a:pt x="1094" y="1232"/>
                  </a:cubicBezTo>
                  <a:cubicBezTo>
                    <a:pt x="1077" y="1232"/>
                    <a:pt x="1072" y="1192"/>
                    <a:pt x="1056" y="1192"/>
                  </a:cubicBezTo>
                  <a:cubicBezTo>
                    <a:pt x="1050" y="1192"/>
                    <a:pt x="1043" y="1197"/>
                    <a:pt x="1034" y="1210"/>
                  </a:cubicBezTo>
                  <a:cubicBezTo>
                    <a:pt x="1069" y="1157"/>
                    <a:pt x="1034" y="1166"/>
                    <a:pt x="1060" y="1113"/>
                  </a:cubicBezTo>
                  <a:lnTo>
                    <a:pt x="1060" y="1113"/>
                  </a:lnTo>
                  <a:cubicBezTo>
                    <a:pt x="1055" y="1118"/>
                    <a:pt x="1050" y="1127"/>
                    <a:pt x="1044" y="1127"/>
                  </a:cubicBezTo>
                  <a:cubicBezTo>
                    <a:pt x="1041" y="1127"/>
                    <a:pt x="1037" y="1123"/>
                    <a:pt x="1034" y="1113"/>
                  </a:cubicBezTo>
                  <a:lnTo>
                    <a:pt x="1025" y="1113"/>
                  </a:lnTo>
                  <a:cubicBezTo>
                    <a:pt x="1016" y="1121"/>
                    <a:pt x="1016" y="1130"/>
                    <a:pt x="1007" y="1139"/>
                  </a:cubicBezTo>
                  <a:cubicBezTo>
                    <a:pt x="972" y="1139"/>
                    <a:pt x="954" y="1104"/>
                    <a:pt x="928" y="1104"/>
                  </a:cubicBezTo>
                  <a:cubicBezTo>
                    <a:pt x="928" y="1086"/>
                    <a:pt x="946" y="1095"/>
                    <a:pt x="954" y="1086"/>
                  </a:cubicBezTo>
                  <a:lnTo>
                    <a:pt x="928" y="1077"/>
                  </a:lnTo>
                  <a:cubicBezTo>
                    <a:pt x="943" y="1067"/>
                    <a:pt x="950" y="1048"/>
                    <a:pt x="959" y="1037"/>
                  </a:cubicBezTo>
                  <a:lnTo>
                    <a:pt x="959" y="1037"/>
                  </a:lnTo>
                  <a:cubicBezTo>
                    <a:pt x="960" y="1036"/>
                    <a:pt x="961" y="1035"/>
                    <a:pt x="962" y="1034"/>
                  </a:cubicBezTo>
                  <a:lnTo>
                    <a:pt x="962" y="1034"/>
                  </a:lnTo>
                  <a:cubicBezTo>
                    <a:pt x="966" y="1031"/>
                    <a:pt x="970" y="1029"/>
                    <a:pt x="975" y="1029"/>
                  </a:cubicBezTo>
                  <a:cubicBezTo>
                    <a:pt x="979" y="1029"/>
                    <a:pt x="984" y="1030"/>
                    <a:pt x="990" y="1033"/>
                  </a:cubicBezTo>
                  <a:lnTo>
                    <a:pt x="972" y="1007"/>
                  </a:lnTo>
                  <a:cubicBezTo>
                    <a:pt x="981" y="980"/>
                    <a:pt x="972" y="954"/>
                    <a:pt x="954" y="945"/>
                  </a:cubicBezTo>
                  <a:cubicBezTo>
                    <a:pt x="954" y="936"/>
                    <a:pt x="901" y="936"/>
                    <a:pt x="928" y="936"/>
                  </a:cubicBezTo>
                  <a:lnTo>
                    <a:pt x="884" y="901"/>
                  </a:lnTo>
                  <a:lnTo>
                    <a:pt x="893" y="892"/>
                  </a:lnTo>
                  <a:cubicBezTo>
                    <a:pt x="866" y="848"/>
                    <a:pt x="795" y="830"/>
                    <a:pt x="813" y="751"/>
                  </a:cubicBezTo>
                  <a:cubicBezTo>
                    <a:pt x="795" y="742"/>
                    <a:pt x="778" y="733"/>
                    <a:pt x="778" y="698"/>
                  </a:cubicBezTo>
                  <a:lnTo>
                    <a:pt x="795" y="680"/>
                  </a:lnTo>
                  <a:cubicBezTo>
                    <a:pt x="779" y="672"/>
                    <a:pt x="786" y="617"/>
                    <a:pt x="765" y="617"/>
                  </a:cubicBezTo>
                  <a:cubicBezTo>
                    <a:pt x="763" y="617"/>
                    <a:pt x="762" y="618"/>
                    <a:pt x="760" y="618"/>
                  </a:cubicBezTo>
                  <a:cubicBezTo>
                    <a:pt x="787" y="583"/>
                    <a:pt x="795" y="592"/>
                    <a:pt x="787" y="583"/>
                  </a:cubicBezTo>
                  <a:cubicBezTo>
                    <a:pt x="778" y="583"/>
                    <a:pt x="760" y="583"/>
                    <a:pt x="769" y="574"/>
                  </a:cubicBezTo>
                  <a:lnTo>
                    <a:pt x="725" y="574"/>
                  </a:lnTo>
                  <a:cubicBezTo>
                    <a:pt x="725" y="574"/>
                    <a:pt x="707" y="565"/>
                    <a:pt x="681" y="547"/>
                  </a:cubicBezTo>
                  <a:lnTo>
                    <a:pt x="645" y="547"/>
                  </a:lnTo>
                  <a:cubicBezTo>
                    <a:pt x="619" y="539"/>
                    <a:pt x="628" y="530"/>
                    <a:pt x="628" y="521"/>
                  </a:cubicBezTo>
                  <a:cubicBezTo>
                    <a:pt x="636" y="521"/>
                    <a:pt x="645" y="512"/>
                    <a:pt x="645" y="503"/>
                  </a:cubicBezTo>
                  <a:cubicBezTo>
                    <a:pt x="663" y="512"/>
                    <a:pt x="663" y="512"/>
                    <a:pt x="654" y="512"/>
                  </a:cubicBezTo>
                  <a:cubicBezTo>
                    <a:pt x="665" y="514"/>
                    <a:pt x="672" y="515"/>
                    <a:pt x="676" y="515"/>
                  </a:cubicBezTo>
                  <a:cubicBezTo>
                    <a:pt x="688" y="515"/>
                    <a:pt x="672" y="506"/>
                    <a:pt x="645" y="486"/>
                  </a:cubicBezTo>
                  <a:cubicBezTo>
                    <a:pt x="618" y="472"/>
                    <a:pt x="591" y="453"/>
                    <a:pt x="600" y="453"/>
                  </a:cubicBezTo>
                  <a:cubicBezTo>
                    <a:pt x="603" y="453"/>
                    <a:pt x="609" y="455"/>
                    <a:pt x="619" y="459"/>
                  </a:cubicBezTo>
                  <a:cubicBezTo>
                    <a:pt x="601" y="450"/>
                    <a:pt x="601" y="441"/>
                    <a:pt x="601" y="441"/>
                  </a:cubicBezTo>
                  <a:lnTo>
                    <a:pt x="601" y="441"/>
                  </a:lnTo>
                  <a:cubicBezTo>
                    <a:pt x="601" y="441"/>
                    <a:pt x="610" y="442"/>
                    <a:pt x="619" y="450"/>
                  </a:cubicBezTo>
                  <a:lnTo>
                    <a:pt x="628" y="450"/>
                  </a:lnTo>
                  <a:cubicBezTo>
                    <a:pt x="628" y="450"/>
                    <a:pt x="628" y="450"/>
                    <a:pt x="619" y="441"/>
                  </a:cubicBezTo>
                  <a:lnTo>
                    <a:pt x="619" y="441"/>
                  </a:lnTo>
                  <a:lnTo>
                    <a:pt x="681" y="477"/>
                  </a:lnTo>
                  <a:cubicBezTo>
                    <a:pt x="683" y="478"/>
                    <a:pt x="684" y="479"/>
                    <a:pt x="685" y="479"/>
                  </a:cubicBezTo>
                  <a:cubicBezTo>
                    <a:pt x="686" y="479"/>
                    <a:pt x="648" y="456"/>
                    <a:pt x="610" y="433"/>
                  </a:cubicBezTo>
                  <a:cubicBezTo>
                    <a:pt x="610" y="424"/>
                    <a:pt x="601" y="415"/>
                    <a:pt x="592" y="406"/>
                  </a:cubicBezTo>
                  <a:lnTo>
                    <a:pt x="592" y="406"/>
                  </a:lnTo>
                  <a:cubicBezTo>
                    <a:pt x="620" y="423"/>
                    <a:pt x="631" y="429"/>
                    <a:pt x="632" y="429"/>
                  </a:cubicBezTo>
                  <a:cubicBezTo>
                    <a:pt x="633" y="429"/>
                    <a:pt x="631" y="427"/>
                    <a:pt x="628" y="424"/>
                  </a:cubicBezTo>
                  <a:cubicBezTo>
                    <a:pt x="628" y="424"/>
                    <a:pt x="628" y="423"/>
                    <a:pt x="629" y="423"/>
                  </a:cubicBezTo>
                  <a:cubicBezTo>
                    <a:pt x="633" y="423"/>
                    <a:pt x="642" y="427"/>
                    <a:pt x="672" y="450"/>
                  </a:cubicBezTo>
                  <a:cubicBezTo>
                    <a:pt x="636" y="415"/>
                    <a:pt x="681" y="424"/>
                    <a:pt x="619" y="362"/>
                  </a:cubicBezTo>
                  <a:lnTo>
                    <a:pt x="619" y="362"/>
                  </a:lnTo>
                  <a:cubicBezTo>
                    <a:pt x="628" y="371"/>
                    <a:pt x="636" y="371"/>
                    <a:pt x="636" y="380"/>
                  </a:cubicBezTo>
                  <a:cubicBezTo>
                    <a:pt x="645" y="380"/>
                    <a:pt x="652" y="382"/>
                    <a:pt x="656" y="382"/>
                  </a:cubicBezTo>
                  <a:cubicBezTo>
                    <a:pt x="661" y="382"/>
                    <a:pt x="663" y="380"/>
                    <a:pt x="663" y="371"/>
                  </a:cubicBezTo>
                  <a:lnTo>
                    <a:pt x="698" y="415"/>
                  </a:lnTo>
                  <a:cubicBezTo>
                    <a:pt x="689" y="397"/>
                    <a:pt x="681" y="380"/>
                    <a:pt x="681" y="353"/>
                  </a:cubicBezTo>
                  <a:lnTo>
                    <a:pt x="681" y="353"/>
                  </a:lnTo>
                  <a:cubicBezTo>
                    <a:pt x="707" y="389"/>
                    <a:pt x="725" y="397"/>
                    <a:pt x="734" y="433"/>
                  </a:cubicBezTo>
                  <a:cubicBezTo>
                    <a:pt x="734" y="406"/>
                    <a:pt x="734" y="406"/>
                    <a:pt x="734" y="397"/>
                  </a:cubicBezTo>
                  <a:cubicBezTo>
                    <a:pt x="742" y="389"/>
                    <a:pt x="742" y="389"/>
                    <a:pt x="742" y="362"/>
                  </a:cubicBezTo>
                  <a:lnTo>
                    <a:pt x="760" y="389"/>
                  </a:lnTo>
                  <a:cubicBezTo>
                    <a:pt x="760" y="389"/>
                    <a:pt x="766" y="366"/>
                    <a:pt x="777" y="366"/>
                  </a:cubicBezTo>
                  <a:cubicBezTo>
                    <a:pt x="780" y="366"/>
                    <a:pt x="783" y="367"/>
                    <a:pt x="787" y="371"/>
                  </a:cubicBezTo>
                  <a:cubicBezTo>
                    <a:pt x="804" y="406"/>
                    <a:pt x="813" y="406"/>
                    <a:pt x="866" y="406"/>
                  </a:cubicBezTo>
                  <a:cubicBezTo>
                    <a:pt x="919" y="406"/>
                    <a:pt x="972" y="406"/>
                    <a:pt x="1016" y="433"/>
                  </a:cubicBezTo>
                  <a:cubicBezTo>
                    <a:pt x="1011" y="409"/>
                    <a:pt x="1012" y="401"/>
                    <a:pt x="1015" y="401"/>
                  </a:cubicBezTo>
                  <a:lnTo>
                    <a:pt x="1015" y="401"/>
                  </a:lnTo>
                  <a:cubicBezTo>
                    <a:pt x="1021" y="401"/>
                    <a:pt x="1037" y="428"/>
                    <a:pt x="1049" y="428"/>
                  </a:cubicBezTo>
                  <a:cubicBezTo>
                    <a:pt x="1054" y="428"/>
                    <a:pt x="1058" y="422"/>
                    <a:pt x="1060" y="406"/>
                  </a:cubicBezTo>
                  <a:cubicBezTo>
                    <a:pt x="1060" y="424"/>
                    <a:pt x="1078" y="441"/>
                    <a:pt x="1060" y="459"/>
                  </a:cubicBezTo>
                  <a:cubicBezTo>
                    <a:pt x="1070" y="453"/>
                    <a:pt x="1079" y="451"/>
                    <a:pt x="1088" y="451"/>
                  </a:cubicBezTo>
                  <a:cubicBezTo>
                    <a:pt x="1103" y="451"/>
                    <a:pt x="1116" y="457"/>
                    <a:pt x="1127" y="457"/>
                  </a:cubicBezTo>
                  <a:cubicBezTo>
                    <a:pt x="1138" y="457"/>
                    <a:pt x="1148" y="452"/>
                    <a:pt x="1157" y="433"/>
                  </a:cubicBezTo>
                  <a:lnTo>
                    <a:pt x="1157" y="433"/>
                  </a:lnTo>
                  <a:cubicBezTo>
                    <a:pt x="1166" y="450"/>
                    <a:pt x="1149" y="459"/>
                    <a:pt x="1157" y="477"/>
                  </a:cubicBezTo>
                  <a:cubicBezTo>
                    <a:pt x="1157" y="471"/>
                    <a:pt x="1162" y="464"/>
                    <a:pt x="1168" y="464"/>
                  </a:cubicBezTo>
                  <a:cubicBezTo>
                    <a:pt x="1170" y="464"/>
                    <a:pt x="1173" y="465"/>
                    <a:pt x="1175" y="468"/>
                  </a:cubicBezTo>
                  <a:cubicBezTo>
                    <a:pt x="1175" y="477"/>
                    <a:pt x="1166" y="486"/>
                    <a:pt x="1157" y="494"/>
                  </a:cubicBezTo>
                  <a:cubicBezTo>
                    <a:pt x="1202" y="494"/>
                    <a:pt x="1210" y="424"/>
                    <a:pt x="1210" y="371"/>
                  </a:cubicBezTo>
                  <a:cubicBezTo>
                    <a:pt x="1221" y="381"/>
                    <a:pt x="1229" y="386"/>
                    <a:pt x="1235" y="386"/>
                  </a:cubicBezTo>
                  <a:cubicBezTo>
                    <a:pt x="1245" y="386"/>
                    <a:pt x="1253" y="375"/>
                    <a:pt x="1263" y="353"/>
                  </a:cubicBezTo>
                  <a:lnTo>
                    <a:pt x="1263" y="353"/>
                  </a:lnTo>
                  <a:cubicBezTo>
                    <a:pt x="1272" y="371"/>
                    <a:pt x="1281" y="397"/>
                    <a:pt x="1255" y="397"/>
                  </a:cubicBezTo>
                  <a:cubicBezTo>
                    <a:pt x="1264" y="402"/>
                    <a:pt x="1291" y="412"/>
                    <a:pt x="1314" y="412"/>
                  </a:cubicBezTo>
                  <a:cubicBezTo>
                    <a:pt x="1334" y="412"/>
                    <a:pt x="1352" y="404"/>
                    <a:pt x="1352" y="380"/>
                  </a:cubicBezTo>
                  <a:cubicBezTo>
                    <a:pt x="1355" y="387"/>
                    <a:pt x="1361" y="390"/>
                    <a:pt x="1366" y="390"/>
                  </a:cubicBezTo>
                  <a:cubicBezTo>
                    <a:pt x="1372" y="390"/>
                    <a:pt x="1378" y="385"/>
                    <a:pt x="1378" y="380"/>
                  </a:cubicBezTo>
                  <a:cubicBezTo>
                    <a:pt x="1402" y="380"/>
                    <a:pt x="1414" y="384"/>
                    <a:pt x="1427" y="384"/>
                  </a:cubicBezTo>
                  <a:cubicBezTo>
                    <a:pt x="1433" y="384"/>
                    <a:pt x="1440" y="383"/>
                    <a:pt x="1449" y="380"/>
                  </a:cubicBezTo>
                  <a:lnTo>
                    <a:pt x="1440" y="371"/>
                  </a:lnTo>
                  <a:cubicBezTo>
                    <a:pt x="1447" y="350"/>
                    <a:pt x="1454" y="344"/>
                    <a:pt x="1461" y="344"/>
                  </a:cubicBezTo>
                  <a:cubicBezTo>
                    <a:pt x="1471" y="344"/>
                    <a:pt x="1482" y="354"/>
                    <a:pt x="1494" y="354"/>
                  </a:cubicBezTo>
                  <a:cubicBezTo>
                    <a:pt x="1497" y="354"/>
                    <a:pt x="1499" y="354"/>
                    <a:pt x="1502" y="353"/>
                  </a:cubicBezTo>
                  <a:lnTo>
                    <a:pt x="1502" y="362"/>
                  </a:lnTo>
                  <a:cubicBezTo>
                    <a:pt x="1517" y="371"/>
                    <a:pt x="1527" y="374"/>
                    <a:pt x="1533" y="374"/>
                  </a:cubicBezTo>
                  <a:cubicBezTo>
                    <a:pt x="1544" y="374"/>
                    <a:pt x="1546" y="366"/>
                    <a:pt x="1553" y="366"/>
                  </a:cubicBezTo>
                  <a:cubicBezTo>
                    <a:pt x="1560" y="366"/>
                    <a:pt x="1570" y="371"/>
                    <a:pt x="1590" y="389"/>
                  </a:cubicBezTo>
                  <a:lnTo>
                    <a:pt x="1581" y="353"/>
                  </a:lnTo>
                  <a:cubicBezTo>
                    <a:pt x="1583" y="333"/>
                    <a:pt x="1588" y="326"/>
                    <a:pt x="1595" y="326"/>
                  </a:cubicBezTo>
                  <a:cubicBezTo>
                    <a:pt x="1613" y="326"/>
                    <a:pt x="1642" y="375"/>
                    <a:pt x="1667" y="375"/>
                  </a:cubicBezTo>
                  <a:cubicBezTo>
                    <a:pt x="1671" y="375"/>
                    <a:pt x="1675" y="374"/>
                    <a:pt x="1678" y="371"/>
                  </a:cubicBezTo>
                  <a:lnTo>
                    <a:pt x="1661" y="344"/>
                  </a:lnTo>
                  <a:cubicBezTo>
                    <a:pt x="1663" y="342"/>
                    <a:pt x="1666" y="341"/>
                    <a:pt x="1668" y="341"/>
                  </a:cubicBezTo>
                  <a:cubicBezTo>
                    <a:pt x="1693" y="341"/>
                    <a:pt x="1724" y="451"/>
                    <a:pt x="1740" y="459"/>
                  </a:cubicBezTo>
                  <a:cubicBezTo>
                    <a:pt x="1749" y="468"/>
                    <a:pt x="1731" y="468"/>
                    <a:pt x="1731" y="477"/>
                  </a:cubicBezTo>
                  <a:cubicBezTo>
                    <a:pt x="1742" y="485"/>
                    <a:pt x="1748" y="489"/>
                    <a:pt x="1752" y="489"/>
                  </a:cubicBezTo>
                  <a:cubicBezTo>
                    <a:pt x="1767" y="489"/>
                    <a:pt x="1740" y="429"/>
                    <a:pt x="1776" y="415"/>
                  </a:cubicBezTo>
                  <a:lnTo>
                    <a:pt x="1776" y="415"/>
                  </a:lnTo>
                  <a:cubicBezTo>
                    <a:pt x="1784" y="441"/>
                    <a:pt x="1767" y="486"/>
                    <a:pt x="1793" y="486"/>
                  </a:cubicBezTo>
                  <a:cubicBezTo>
                    <a:pt x="1794" y="487"/>
                    <a:pt x="1795" y="488"/>
                    <a:pt x="1797" y="488"/>
                  </a:cubicBezTo>
                  <a:cubicBezTo>
                    <a:pt x="1809" y="488"/>
                    <a:pt x="1846" y="439"/>
                    <a:pt x="1877" y="439"/>
                  </a:cubicBezTo>
                  <a:cubicBezTo>
                    <a:pt x="1885" y="439"/>
                    <a:pt x="1892" y="442"/>
                    <a:pt x="1899" y="450"/>
                  </a:cubicBezTo>
                  <a:cubicBezTo>
                    <a:pt x="1899" y="433"/>
                    <a:pt x="1890" y="415"/>
                    <a:pt x="1908" y="397"/>
                  </a:cubicBezTo>
                  <a:cubicBezTo>
                    <a:pt x="1927" y="397"/>
                    <a:pt x="1955" y="439"/>
                    <a:pt x="1979" y="439"/>
                  </a:cubicBezTo>
                  <a:cubicBezTo>
                    <a:pt x="1989" y="439"/>
                    <a:pt x="1998" y="432"/>
                    <a:pt x="2005" y="415"/>
                  </a:cubicBezTo>
                  <a:cubicBezTo>
                    <a:pt x="2005" y="415"/>
                    <a:pt x="2014" y="424"/>
                    <a:pt x="2014" y="433"/>
                  </a:cubicBezTo>
                  <a:cubicBezTo>
                    <a:pt x="2032" y="415"/>
                    <a:pt x="2085" y="406"/>
                    <a:pt x="2093" y="371"/>
                  </a:cubicBezTo>
                  <a:cubicBezTo>
                    <a:pt x="2098" y="404"/>
                    <a:pt x="2103" y="414"/>
                    <a:pt x="2110" y="414"/>
                  </a:cubicBezTo>
                  <a:cubicBezTo>
                    <a:pt x="2117" y="414"/>
                    <a:pt x="2125" y="406"/>
                    <a:pt x="2138" y="397"/>
                  </a:cubicBezTo>
                  <a:cubicBezTo>
                    <a:pt x="2145" y="390"/>
                    <a:pt x="2156" y="384"/>
                    <a:pt x="2163" y="384"/>
                  </a:cubicBezTo>
                  <a:cubicBezTo>
                    <a:pt x="2173" y="384"/>
                    <a:pt x="2175" y="394"/>
                    <a:pt x="2155" y="424"/>
                  </a:cubicBezTo>
                  <a:lnTo>
                    <a:pt x="2199" y="415"/>
                  </a:lnTo>
                  <a:lnTo>
                    <a:pt x="2191" y="433"/>
                  </a:lnTo>
                  <a:cubicBezTo>
                    <a:pt x="2199" y="433"/>
                    <a:pt x="2235" y="406"/>
                    <a:pt x="2270" y="380"/>
                  </a:cubicBezTo>
                  <a:lnTo>
                    <a:pt x="2270" y="380"/>
                  </a:lnTo>
                  <a:cubicBezTo>
                    <a:pt x="2270" y="389"/>
                    <a:pt x="2252" y="397"/>
                    <a:pt x="2244" y="406"/>
                  </a:cubicBezTo>
                  <a:cubicBezTo>
                    <a:pt x="2250" y="416"/>
                    <a:pt x="2253" y="421"/>
                    <a:pt x="2259" y="421"/>
                  </a:cubicBezTo>
                  <a:cubicBezTo>
                    <a:pt x="2271" y="421"/>
                    <a:pt x="2294" y="405"/>
                    <a:pt x="2367" y="371"/>
                  </a:cubicBezTo>
                  <a:lnTo>
                    <a:pt x="2367" y="371"/>
                  </a:lnTo>
                  <a:lnTo>
                    <a:pt x="2314" y="406"/>
                  </a:lnTo>
                  <a:cubicBezTo>
                    <a:pt x="2321" y="403"/>
                    <a:pt x="2325" y="401"/>
                    <a:pt x="2328" y="401"/>
                  </a:cubicBezTo>
                  <a:cubicBezTo>
                    <a:pt x="2338" y="401"/>
                    <a:pt x="2318" y="426"/>
                    <a:pt x="2332" y="433"/>
                  </a:cubicBezTo>
                  <a:cubicBezTo>
                    <a:pt x="2323" y="441"/>
                    <a:pt x="2323" y="441"/>
                    <a:pt x="2341" y="441"/>
                  </a:cubicBezTo>
                  <a:cubicBezTo>
                    <a:pt x="2332" y="441"/>
                    <a:pt x="2323" y="450"/>
                    <a:pt x="2314" y="450"/>
                  </a:cubicBezTo>
                  <a:cubicBezTo>
                    <a:pt x="2341" y="450"/>
                    <a:pt x="2288" y="486"/>
                    <a:pt x="2261" y="503"/>
                  </a:cubicBezTo>
                  <a:cubicBezTo>
                    <a:pt x="2245" y="514"/>
                    <a:pt x="2235" y="522"/>
                    <a:pt x="2251" y="522"/>
                  </a:cubicBezTo>
                  <a:cubicBezTo>
                    <a:pt x="2261" y="522"/>
                    <a:pt x="2280" y="519"/>
                    <a:pt x="2314" y="512"/>
                  </a:cubicBezTo>
                  <a:cubicBezTo>
                    <a:pt x="2323" y="521"/>
                    <a:pt x="2332" y="530"/>
                    <a:pt x="2341" y="530"/>
                  </a:cubicBezTo>
                  <a:cubicBezTo>
                    <a:pt x="2358" y="512"/>
                    <a:pt x="2376" y="512"/>
                    <a:pt x="2394" y="512"/>
                  </a:cubicBezTo>
                  <a:cubicBezTo>
                    <a:pt x="2402" y="512"/>
                    <a:pt x="2411" y="514"/>
                    <a:pt x="2420" y="514"/>
                  </a:cubicBezTo>
                  <a:cubicBezTo>
                    <a:pt x="2429" y="514"/>
                    <a:pt x="2438" y="512"/>
                    <a:pt x="2447" y="503"/>
                  </a:cubicBezTo>
                  <a:lnTo>
                    <a:pt x="2447" y="503"/>
                  </a:lnTo>
                  <a:cubicBezTo>
                    <a:pt x="2447" y="518"/>
                    <a:pt x="2400" y="543"/>
                    <a:pt x="2383" y="543"/>
                  </a:cubicBezTo>
                  <a:cubicBezTo>
                    <a:pt x="2379" y="543"/>
                    <a:pt x="2376" y="542"/>
                    <a:pt x="2376" y="539"/>
                  </a:cubicBezTo>
                  <a:lnTo>
                    <a:pt x="2385" y="530"/>
                  </a:lnTo>
                  <a:lnTo>
                    <a:pt x="2385" y="530"/>
                  </a:lnTo>
                  <a:cubicBezTo>
                    <a:pt x="2312" y="538"/>
                    <a:pt x="2328" y="575"/>
                    <a:pt x="2291" y="575"/>
                  </a:cubicBezTo>
                  <a:cubicBezTo>
                    <a:pt x="2288" y="575"/>
                    <a:pt x="2284" y="575"/>
                    <a:pt x="2279" y="574"/>
                  </a:cubicBezTo>
                  <a:cubicBezTo>
                    <a:pt x="2270" y="592"/>
                    <a:pt x="2261" y="609"/>
                    <a:pt x="2244" y="618"/>
                  </a:cubicBezTo>
                  <a:cubicBezTo>
                    <a:pt x="2244" y="627"/>
                    <a:pt x="2235" y="627"/>
                    <a:pt x="2235" y="636"/>
                  </a:cubicBezTo>
                  <a:cubicBezTo>
                    <a:pt x="2226" y="636"/>
                    <a:pt x="2226" y="645"/>
                    <a:pt x="2226" y="645"/>
                  </a:cubicBezTo>
                  <a:lnTo>
                    <a:pt x="2208" y="662"/>
                  </a:lnTo>
                  <a:cubicBezTo>
                    <a:pt x="2173" y="706"/>
                    <a:pt x="2138" y="751"/>
                    <a:pt x="2111" y="795"/>
                  </a:cubicBezTo>
                  <a:lnTo>
                    <a:pt x="2164" y="812"/>
                  </a:lnTo>
                  <a:lnTo>
                    <a:pt x="2138" y="839"/>
                  </a:lnTo>
                  <a:cubicBezTo>
                    <a:pt x="2129" y="839"/>
                    <a:pt x="2093" y="830"/>
                    <a:pt x="2111" y="812"/>
                  </a:cubicBezTo>
                  <a:cubicBezTo>
                    <a:pt x="2108" y="812"/>
                    <a:pt x="2106" y="811"/>
                    <a:pt x="2104" y="811"/>
                  </a:cubicBezTo>
                  <a:cubicBezTo>
                    <a:pt x="2081" y="811"/>
                    <a:pt x="2112" y="857"/>
                    <a:pt x="2120" y="865"/>
                  </a:cubicBezTo>
                  <a:cubicBezTo>
                    <a:pt x="2112" y="871"/>
                    <a:pt x="2106" y="874"/>
                    <a:pt x="2101" y="874"/>
                  </a:cubicBezTo>
                  <a:cubicBezTo>
                    <a:pt x="2078" y="874"/>
                    <a:pt x="2075" y="828"/>
                    <a:pt x="2069" y="828"/>
                  </a:cubicBezTo>
                  <a:cubicBezTo>
                    <a:pt x="2068" y="828"/>
                    <a:pt x="2068" y="828"/>
                    <a:pt x="2067" y="830"/>
                  </a:cubicBezTo>
                  <a:lnTo>
                    <a:pt x="2058" y="848"/>
                  </a:lnTo>
                  <a:lnTo>
                    <a:pt x="2067" y="848"/>
                  </a:lnTo>
                  <a:cubicBezTo>
                    <a:pt x="2076" y="874"/>
                    <a:pt x="2093" y="892"/>
                    <a:pt x="2076" y="918"/>
                  </a:cubicBezTo>
                  <a:cubicBezTo>
                    <a:pt x="2072" y="920"/>
                    <a:pt x="2069" y="921"/>
                    <a:pt x="2066" y="921"/>
                  </a:cubicBezTo>
                  <a:cubicBezTo>
                    <a:pt x="2055" y="921"/>
                    <a:pt x="2047" y="909"/>
                    <a:pt x="2040" y="909"/>
                  </a:cubicBezTo>
                  <a:cubicBezTo>
                    <a:pt x="2040" y="909"/>
                    <a:pt x="2032" y="909"/>
                    <a:pt x="2032" y="918"/>
                  </a:cubicBezTo>
                  <a:lnTo>
                    <a:pt x="2005" y="962"/>
                  </a:lnTo>
                  <a:lnTo>
                    <a:pt x="2049" y="962"/>
                  </a:lnTo>
                  <a:cubicBezTo>
                    <a:pt x="2057" y="995"/>
                    <a:pt x="2028" y="1005"/>
                    <a:pt x="2064" y="1006"/>
                  </a:cubicBezTo>
                  <a:lnTo>
                    <a:pt x="2064" y="1006"/>
                  </a:lnTo>
                  <a:cubicBezTo>
                    <a:pt x="1994" y="1012"/>
                    <a:pt x="1968" y="1148"/>
                    <a:pt x="1943" y="1148"/>
                  </a:cubicBezTo>
                  <a:cubicBezTo>
                    <a:pt x="1952" y="1192"/>
                    <a:pt x="1934" y="1219"/>
                    <a:pt x="1917" y="1245"/>
                  </a:cubicBezTo>
                  <a:cubicBezTo>
                    <a:pt x="1926" y="1245"/>
                    <a:pt x="1970" y="1263"/>
                    <a:pt x="1952" y="1289"/>
                  </a:cubicBezTo>
                  <a:cubicBezTo>
                    <a:pt x="1931" y="1273"/>
                    <a:pt x="1917" y="1267"/>
                    <a:pt x="1906" y="1267"/>
                  </a:cubicBezTo>
                  <a:cubicBezTo>
                    <a:pt x="1879" y="1267"/>
                    <a:pt x="1871" y="1300"/>
                    <a:pt x="1831" y="1300"/>
                  </a:cubicBezTo>
                  <a:cubicBezTo>
                    <a:pt x="1828" y="1300"/>
                    <a:pt x="1825" y="1300"/>
                    <a:pt x="1822" y="1300"/>
                  </a:cubicBezTo>
                  <a:lnTo>
                    <a:pt x="1822" y="1300"/>
                  </a:lnTo>
                  <a:cubicBezTo>
                    <a:pt x="1849" y="1312"/>
                    <a:pt x="1783" y="1378"/>
                    <a:pt x="1855" y="1386"/>
                  </a:cubicBezTo>
                  <a:cubicBezTo>
                    <a:pt x="1851" y="1390"/>
                    <a:pt x="1848" y="1391"/>
                    <a:pt x="1844" y="1391"/>
                  </a:cubicBezTo>
                  <a:cubicBezTo>
                    <a:pt x="1830" y="1391"/>
                    <a:pt x="1814" y="1369"/>
                    <a:pt x="1793" y="1369"/>
                  </a:cubicBezTo>
                  <a:cubicBezTo>
                    <a:pt x="1793" y="1439"/>
                    <a:pt x="1705" y="1475"/>
                    <a:pt x="1678" y="1545"/>
                  </a:cubicBezTo>
                  <a:cubicBezTo>
                    <a:pt x="1687" y="1554"/>
                    <a:pt x="1714" y="1554"/>
                    <a:pt x="1723" y="1572"/>
                  </a:cubicBezTo>
                  <a:lnTo>
                    <a:pt x="1643" y="1572"/>
                  </a:lnTo>
                  <a:cubicBezTo>
                    <a:pt x="1643" y="1589"/>
                    <a:pt x="1705" y="1625"/>
                    <a:pt x="1652" y="1625"/>
                  </a:cubicBezTo>
                  <a:cubicBezTo>
                    <a:pt x="1661" y="1625"/>
                    <a:pt x="1678" y="1634"/>
                    <a:pt x="1678" y="1642"/>
                  </a:cubicBezTo>
                  <a:cubicBezTo>
                    <a:pt x="1546" y="1739"/>
                    <a:pt x="1572" y="1925"/>
                    <a:pt x="1396" y="1996"/>
                  </a:cubicBezTo>
                  <a:cubicBezTo>
                    <a:pt x="1422" y="1996"/>
                    <a:pt x="1422" y="2004"/>
                    <a:pt x="1414" y="2022"/>
                  </a:cubicBezTo>
                  <a:cubicBezTo>
                    <a:pt x="1415" y="2021"/>
                    <a:pt x="1416" y="2020"/>
                    <a:pt x="1418" y="2020"/>
                  </a:cubicBezTo>
                  <a:cubicBezTo>
                    <a:pt x="1427" y="2020"/>
                    <a:pt x="1443" y="2040"/>
                    <a:pt x="1458" y="2040"/>
                  </a:cubicBezTo>
                  <a:lnTo>
                    <a:pt x="1387" y="2075"/>
                  </a:lnTo>
                  <a:cubicBezTo>
                    <a:pt x="1422" y="2110"/>
                    <a:pt x="1352" y="2137"/>
                    <a:pt x="1387" y="2163"/>
                  </a:cubicBezTo>
                  <a:lnTo>
                    <a:pt x="1396" y="2146"/>
                  </a:lnTo>
                  <a:cubicBezTo>
                    <a:pt x="1431" y="2190"/>
                    <a:pt x="1519" y="2172"/>
                    <a:pt x="1581" y="2207"/>
                  </a:cubicBezTo>
                  <a:cubicBezTo>
                    <a:pt x="1537" y="2154"/>
                    <a:pt x="1696" y="2190"/>
                    <a:pt x="1643" y="2101"/>
                  </a:cubicBezTo>
                  <a:cubicBezTo>
                    <a:pt x="1661" y="2101"/>
                    <a:pt x="1661" y="2119"/>
                    <a:pt x="1678" y="2128"/>
                  </a:cubicBezTo>
                  <a:cubicBezTo>
                    <a:pt x="1661" y="2101"/>
                    <a:pt x="1661" y="2084"/>
                    <a:pt x="1687" y="2066"/>
                  </a:cubicBezTo>
                  <a:lnTo>
                    <a:pt x="1687" y="2075"/>
                  </a:lnTo>
                  <a:cubicBezTo>
                    <a:pt x="1723" y="2004"/>
                    <a:pt x="1767" y="1987"/>
                    <a:pt x="1829" y="1925"/>
                  </a:cubicBezTo>
                  <a:lnTo>
                    <a:pt x="1793" y="1916"/>
                  </a:lnTo>
                  <a:cubicBezTo>
                    <a:pt x="1802" y="1898"/>
                    <a:pt x="1820" y="1898"/>
                    <a:pt x="1829" y="1898"/>
                  </a:cubicBezTo>
                  <a:cubicBezTo>
                    <a:pt x="1821" y="1889"/>
                    <a:pt x="1816" y="1886"/>
                    <a:pt x="1811" y="1886"/>
                  </a:cubicBezTo>
                  <a:cubicBezTo>
                    <a:pt x="1799" y="1886"/>
                    <a:pt x="1795" y="1911"/>
                    <a:pt x="1780" y="1911"/>
                  </a:cubicBezTo>
                  <a:cubicBezTo>
                    <a:pt x="1774" y="1911"/>
                    <a:pt x="1767" y="1908"/>
                    <a:pt x="1758" y="1898"/>
                  </a:cubicBezTo>
                  <a:lnTo>
                    <a:pt x="1758" y="1898"/>
                  </a:lnTo>
                  <a:cubicBezTo>
                    <a:pt x="1760" y="1899"/>
                    <a:pt x="1763" y="1899"/>
                    <a:pt x="1765" y="1899"/>
                  </a:cubicBezTo>
                  <a:cubicBezTo>
                    <a:pt x="1822" y="1899"/>
                    <a:pt x="1830" y="1806"/>
                    <a:pt x="1887" y="1806"/>
                  </a:cubicBezTo>
                  <a:cubicBezTo>
                    <a:pt x="1893" y="1806"/>
                    <a:pt x="1900" y="1808"/>
                    <a:pt x="1908" y="1810"/>
                  </a:cubicBezTo>
                  <a:cubicBezTo>
                    <a:pt x="1917" y="1784"/>
                    <a:pt x="1864" y="1792"/>
                    <a:pt x="1881" y="1775"/>
                  </a:cubicBezTo>
                  <a:lnTo>
                    <a:pt x="1899" y="1775"/>
                  </a:lnTo>
                  <a:lnTo>
                    <a:pt x="1881" y="1757"/>
                  </a:lnTo>
                  <a:cubicBezTo>
                    <a:pt x="1889" y="1750"/>
                    <a:pt x="1898" y="1747"/>
                    <a:pt x="1907" y="1747"/>
                  </a:cubicBezTo>
                  <a:cubicBezTo>
                    <a:pt x="1920" y="1747"/>
                    <a:pt x="1933" y="1752"/>
                    <a:pt x="1943" y="1757"/>
                  </a:cubicBezTo>
                  <a:cubicBezTo>
                    <a:pt x="1934" y="1757"/>
                    <a:pt x="1934" y="1766"/>
                    <a:pt x="1934" y="1775"/>
                  </a:cubicBezTo>
                  <a:cubicBezTo>
                    <a:pt x="1968" y="1766"/>
                    <a:pt x="1962" y="1718"/>
                    <a:pt x="1976" y="1706"/>
                  </a:cubicBezTo>
                  <a:lnTo>
                    <a:pt x="1976" y="1706"/>
                  </a:lnTo>
                  <a:lnTo>
                    <a:pt x="1952" y="1722"/>
                  </a:lnTo>
                  <a:cubicBezTo>
                    <a:pt x="1970" y="1642"/>
                    <a:pt x="2040" y="1581"/>
                    <a:pt x="2040" y="1492"/>
                  </a:cubicBezTo>
                  <a:lnTo>
                    <a:pt x="2023" y="1483"/>
                  </a:lnTo>
                  <a:cubicBezTo>
                    <a:pt x="2032" y="1422"/>
                    <a:pt x="2067" y="1457"/>
                    <a:pt x="2085" y="1395"/>
                  </a:cubicBezTo>
                  <a:cubicBezTo>
                    <a:pt x="2076" y="1377"/>
                    <a:pt x="2076" y="1360"/>
                    <a:pt x="2093" y="1342"/>
                  </a:cubicBezTo>
                  <a:cubicBezTo>
                    <a:pt x="2098" y="1355"/>
                    <a:pt x="2109" y="1355"/>
                    <a:pt x="2120" y="1355"/>
                  </a:cubicBezTo>
                  <a:cubicBezTo>
                    <a:pt x="2131" y="1355"/>
                    <a:pt x="2142" y="1355"/>
                    <a:pt x="2146" y="1369"/>
                  </a:cubicBezTo>
                  <a:cubicBezTo>
                    <a:pt x="2146" y="1298"/>
                    <a:pt x="2138" y="1324"/>
                    <a:pt x="2102" y="1263"/>
                  </a:cubicBezTo>
                  <a:lnTo>
                    <a:pt x="2138" y="1263"/>
                  </a:lnTo>
                  <a:cubicBezTo>
                    <a:pt x="2120" y="1245"/>
                    <a:pt x="2111" y="1236"/>
                    <a:pt x="2120" y="1201"/>
                  </a:cubicBezTo>
                  <a:lnTo>
                    <a:pt x="2120" y="1201"/>
                  </a:lnTo>
                  <a:cubicBezTo>
                    <a:pt x="2129" y="1236"/>
                    <a:pt x="2164" y="1210"/>
                    <a:pt x="2182" y="1245"/>
                  </a:cubicBezTo>
                  <a:cubicBezTo>
                    <a:pt x="2254" y="1221"/>
                    <a:pt x="2187" y="1146"/>
                    <a:pt x="2248" y="1146"/>
                  </a:cubicBezTo>
                  <a:cubicBezTo>
                    <a:pt x="2254" y="1146"/>
                    <a:pt x="2261" y="1146"/>
                    <a:pt x="2270" y="1148"/>
                  </a:cubicBezTo>
                  <a:cubicBezTo>
                    <a:pt x="2256" y="1131"/>
                    <a:pt x="2244" y="1126"/>
                    <a:pt x="2235" y="1126"/>
                  </a:cubicBezTo>
                  <a:cubicBezTo>
                    <a:pt x="2212" y="1126"/>
                    <a:pt x="2202" y="1159"/>
                    <a:pt x="2200" y="1159"/>
                  </a:cubicBezTo>
                  <a:cubicBezTo>
                    <a:pt x="2200" y="1159"/>
                    <a:pt x="2199" y="1158"/>
                    <a:pt x="2199" y="1157"/>
                  </a:cubicBezTo>
                  <a:cubicBezTo>
                    <a:pt x="2164" y="1157"/>
                    <a:pt x="2155" y="1104"/>
                    <a:pt x="2173" y="1095"/>
                  </a:cubicBezTo>
                  <a:cubicBezTo>
                    <a:pt x="2177" y="1090"/>
                    <a:pt x="2186" y="1089"/>
                    <a:pt x="2197" y="1089"/>
                  </a:cubicBezTo>
                  <a:cubicBezTo>
                    <a:pt x="2208" y="1089"/>
                    <a:pt x="2222" y="1090"/>
                    <a:pt x="2236" y="1090"/>
                  </a:cubicBezTo>
                  <a:cubicBezTo>
                    <a:pt x="2261" y="1090"/>
                    <a:pt x="2287" y="1087"/>
                    <a:pt x="2301" y="1066"/>
                  </a:cubicBezTo>
                  <a:lnTo>
                    <a:pt x="2301" y="1066"/>
                  </a:lnTo>
                  <a:cubicBezTo>
                    <a:pt x="2301" y="1069"/>
                    <a:pt x="2305" y="1071"/>
                    <a:pt x="2305" y="1077"/>
                  </a:cubicBezTo>
                  <a:cubicBezTo>
                    <a:pt x="2332" y="1068"/>
                    <a:pt x="2296" y="1024"/>
                    <a:pt x="2341" y="1024"/>
                  </a:cubicBezTo>
                  <a:cubicBezTo>
                    <a:pt x="2305" y="989"/>
                    <a:pt x="2358" y="998"/>
                    <a:pt x="2305" y="962"/>
                  </a:cubicBezTo>
                  <a:lnTo>
                    <a:pt x="2296" y="1015"/>
                  </a:lnTo>
                  <a:cubicBezTo>
                    <a:pt x="2296" y="980"/>
                    <a:pt x="2252" y="927"/>
                    <a:pt x="2305" y="901"/>
                  </a:cubicBezTo>
                  <a:cubicBezTo>
                    <a:pt x="2314" y="909"/>
                    <a:pt x="2314" y="927"/>
                    <a:pt x="2323" y="945"/>
                  </a:cubicBezTo>
                  <a:cubicBezTo>
                    <a:pt x="2341" y="936"/>
                    <a:pt x="2323" y="918"/>
                    <a:pt x="2341" y="909"/>
                  </a:cubicBezTo>
                  <a:lnTo>
                    <a:pt x="2341" y="909"/>
                  </a:lnTo>
                  <a:cubicBezTo>
                    <a:pt x="2394" y="945"/>
                    <a:pt x="2323" y="971"/>
                    <a:pt x="2349" y="1015"/>
                  </a:cubicBezTo>
                  <a:cubicBezTo>
                    <a:pt x="2370" y="1015"/>
                    <a:pt x="2354" y="974"/>
                    <a:pt x="2365" y="974"/>
                  </a:cubicBezTo>
                  <a:lnTo>
                    <a:pt x="2365" y="974"/>
                  </a:lnTo>
                  <a:cubicBezTo>
                    <a:pt x="2368" y="974"/>
                    <a:pt x="2374" y="978"/>
                    <a:pt x="2385" y="989"/>
                  </a:cubicBezTo>
                  <a:cubicBezTo>
                    <a:pt x="2332" y="936"/>
                    <a:pt x="2420" y="954"/>
                    <a:pt x="2385" y="892"/>
                  </a:cubicBezTo>
                  <a:lnTo>
                    <a:pt x="2385" y="892"/>
                  </a:lnTo>
                  <a:lnTo>
                    <a:pt x="2420" y="909"/>
                  </a:lnTo>
                  <a:cubicBezTo>
                    <a:pt x="2420" y="901"/>
                    <a:pt x="2411" y="883"/>
                    <a:pt x="2411" y="874"/>
                  </a:cubicBezTo>
                  <a:lnTo>
                    <a:pt x="2411" y="874"/>
                  </a:lnTo>
                  <a:lnTo>
                    <a:pt x="2447" y="909"/>
                  </a:lnTo>
                  <a:cubicBezTo>
                    <a:pt x="2429" y="865"/>
                    <a:pt x="2500" y="883"/>
                    <a:pt x="2500" y="848"/>
                  </a:cubicBezTo>
                  <a:lnTo>
                    <a:pt x="2500" y="848"/>
                  </a:lnTo>
                  <a:cubicBezTo>
                    <a:pt x="2489" y="864"/>
                    <a:pt x="2480" y="869"/>
                    <a:pt x="2473" y="869"/>
                  </a:cubicBezTo>
                  <a:cubicBezTo>
                    <a:pt x="2458" y="869"/>
                    <a:pt x="2447" y="847"/>
                    <a:pt x="2427" y="847"/>
                  </a:cubicBezTo>
                  <a:cubicBezTo>
                    <a:pt x="2425" y="847"/>
                    <a:pt x="2423" y="847"/>
                    <a:pt x="2420" y="848"/>
                  </a:cubicBezTo>
                  <a:cubicBezTo>
                    <a:pt x="2420" y="817"/>
                    <a:pt x="2429" y="808"/>
                    <a:pt x="2445" y="808"/>
                  </a:cubicBezTo>
                  <a:cubicBezTo>
                    <a:pt x="2453" y="808"/>
                    <a:pt x="2462" y="810"/>
                    <a:pt x="2473" y="812"/>
                  </a:cubicBezTo>
                  <a:cubicBezTo>
                    <a:pt x="2482" y="812"/>
                    <a:pt x="2500" y="812"/>
                    <a:pt x="2517" y="804"/>
                  </a:cubicBezTo>
                  <a:cubicBezTo>
                    <a:pt x="2533" y="796"/>
                    <a:pt x="2542" y="780"/>
                    <a:pt x="2557" y="758"/>
                  </a:cubicBezTo>
                  <a:lnTo>
                    <a:pt x="2557" y="758"/>
                  </a:lnTo>
                  <a:cubicBezTo>
                    <a:pt x="2547" y="769"/>
                    <a:pt x="2530" y="783"/>
                    <a:pt x="2519" y="783"/>
                  </a:cubicBezTo>
                  <a:cubicBezTo>
                    <a:pt x="2513" y="783"/>
                    <a:pt x="2508" y="779"/>
                    <a:pt x="2508" y="768"/>
                  </a:cubicBezTo>
                  <a:cubicBezTo>
                    <a:pt x="2526" y="751"/>
                    <a:pt x="2553" y="724"/>
                    <a:pt x="2579" y="715"/>
                  </a:cubicBezTo>
                  <a:cubicBezTo>
                    <a:pt x="2595" y="686"/>
                    <a:pt x="2594" y="678"/>
                    <a:pt x="2585" y="678"/>
                  </a:cubicBezTo>
                  <a:cubicBezTo>
                    <a:pt x="2575" y="678"/>
                    <a:pt x="2556" y="690"/>
                    <a:pt x="2544" y="690"/>
                  </a:cubicBezTo>
                  <a:cubicBezTo>
                    <a:pt x="2539" y="690"/>
                    <a:pt x="2535" y="687"/>
                    <a:pt x="2535" y="680"/>
                  </a:cubicBezTo>
                  <a:cubicBezTo>
                    <a:pt x="2597" y="662"/>
                    <a:pt x="2535" y="636"/>
                    <a:pt x="2544" y="609"/>
                  </a:cubicBezTo>
                  <a:lnTo>
                    <a:pt x="2544" y="609"/>
                  </a:lnTo>
                  <a:lnTo>
                    <a:pt x="2579" y="618"/>
                  </a:lnTo>
                  <a:cubicBezTo>
                    <a:pt x="2650" y="530"/>
                    <a:pt x="2508" y="592"/>
                    <a:pt x="2579" y="521"/>
                  </a:cubicBezTo>
                  <a:lnTo>
                    <a:pt x="2579" y="521"/>
                  </a:lnTo>
                  <a:cubicBezTo>
                    <a:pt x="2588" y="530"/>
                    <a:pt x="2606" y="539"/>
                    <a:pt x="2623" y="547"/>
                  </a:cubicBezTo>
                  <a:lnTo>
                    <a:pt x="2623" y="512"/>
                  </a:lnTo>
                  <a:lnTo>
                    <a:pt x="2667" y="512"/>
                  </a:lnTo>
                  <a:cubicBezTo>
                    <a:pt x="2659" y="477"/>
                    <a:pt x="2676" y="459"/>
                    <a:pt x="2720" y="415"/>
                  </a:cubicBezTo>
                  <a:lnTo>
                    <a:pt x="2720" y="415"/>
                  </a:lnTo>
                  <a:cubicBezTo>
                    <a:pt x="2702" y="422"/>
                    <a:pt x="2684" y="427"/>
                    <a:pt x="2670" y="427"/>
                  </a:cubicBezTo>
                  <a:cubicBezTo>
                    <a:pt x="2650" y="427"/>
                    <a:pt x="2639" y="418"/>
                    <a:pt x="2650" y="397"/>
                  </a:cubicBezTo>
                  <a:cubicBezTo>
                    <a:pt x="2694" y="371"/>
                    <a:pt x="2685" y="397"/>
                    <a:pt x="2711" y="353"/>
                  </a:cubicBezTo>
                  <a:cubicBezTo>
                    <a:pt x="2738" y="353"/>
                    <a:pt x="2764" y="353"/>
                    <a:pt x="2711" y="389"/>
                  </a:cubicBezTo>
                  <a:cubicBezTo>
                    <a:pt x="2717" y="389"/>
                    <a:pt x="2723" y="392"/>
                    <a:pt x="2732" y="392"/>
                  </a:cubicBezTo>
                  <a:cubicBezTo>
                    <a:pt x="2736" y="392"/>
                    <a:pt x="2741" y="391"/>
                    <a:pt x="2747" y="389"/>
                  </a:cubicBezTo>
                  <a:cubicBezTo>
                    <a:pt x="2800" y="353"/>
                    <a:pt x="2800" y="318"/>
                    <a:pt x="2809" y="291"/>
                  </a:cubicBezTo>
                  <a:lnTo>
                    <a:pt x="2809" y="291"/>
                  </a:lnTo>
                  <a:cubicBezTo>
                    <a:pt x="2800" y="300"/>
                    <a:pt x="2791" y="318"/>
                    <a:pt x="2782" y="318"/>
                  </a:cubicBezTo>
                  <a:cubicBezTo>
                    <a:pt x="2773" y="300"/>
                    <a:pt x="2764" y="291"/>
                    <a:pt x="2756" y="274"/>
                  </a:cubicBezTo>
                  <a:cubicBezTo>
                    <a:pt x="2782" y="256"/>
                    <a:pt x="2791" y="256"/>
                    <a:pt x="2800" y="256"/>
                  </a:cubicBezTo>
                  <a:cubicBezTo>
                    <a:pt x="2809" y="247"/>
                    <a:pt x="2782" y="247"/>
                    <a:pt x="2791" y="230"/>
                  </a:cubicBezTo>
                  <a:cubicBezTo>
                    <a:pt x="2822" y="217"/>
                    <a:pt x="2857" y="201"/>
                    <a:pt x="2875" y="201"/>
                  </a:cubicBezTo>
                  <a:cubicBezTo>
                    <a:pt x="2883" y="201"/>
                    <a:pt x="2888" y="204"/>
                    <a:pt x="2888" y="212"/>
                  </a:cubicBezTo>
                  <a:lnTo>
                    <a:pt x="2888" y="212"/>
                  </a:lnTo>
                  <a:cubicBezTo>
                    <a:pt x="2888" y="194"/>
                    <a:pt x="2879" y="177"/>
                    <a:pt x="2879" y="159"/>
                  </a:cubicBezTo>
                  <a:cubicBezTo>
                    <a:pt x="2906" y="141"/>
                    <a:pt x="2959" y="88"/>
                    <a:pt x="2976" y="88"/>
                  </a:cubicBezTo>
                  <a:cubicBezTo>
                    <a:pt x="2994" y="71"/>
                    <a:pt x="2994" y="53"/>
                    <a:pt x="2994" y="44"/>
                  </a:cubicBezTo>
                  <a:lnTo>
                    <a:pt x="2994" y="44"/>
                  </a:lnTo>
                  <a:cubicBezTo>
                    <a:pt x="2937" y="58"/>
                    <a:pt x="2857" y="84"/>
                    <a:pt x="2814" y="84"/>
                  </a:cubicBezTo>
                  <a:cubicBezTo>
                    <a:pt x="2804" y="84"/>
                    <a:pt x="2796" y="83"/>
                    <a:pt x="2791" y="79"/>
                  </a:cubicBezTo>
                  <a:cubicBezTo>
                    <a:pt x="2782" y="79"/>
                    <a:pt x="2764" y="88"/>
                    <a:pt x="2747" y="97"/>
                  </a:cubicBezTo>
                  <a:cubicBezTo>
                    <a:pt x="2717" y="91"/>
                    <a:pt x="2699" y="73"/>
                    <a:pt x="2652" y="73"/>
                  </a:cubicBezTo>
                  <a:cubicBezTo>
                    <a:pt x="2630" y="73"/>
                    <a:pt x="2601" y="77"/>
                    <a:pt x="2561" y="88"/>
                  </a:cubicBezTo>
                  <a:cubicBezTo>
                    <a:pt x="2570" y="71"/>
                    <a:pt x="2570" y="53"/>
                    <a:pt x="2570" y="35"/>
                  </a:cubicBezTo>
                  <a:lnTo>
                    <a:pt x="2570" y="35"/>
                  </a:lnTo>
                  <a:cubicBezTo>
                    <a:pt x="2535" y="44"/>
                    <a:pt x="2535" y="62"/>
                    <a:pt x="2526" y="79"/>
                  </a:cubicBezTo>
                  <a:cubicBezTo>
                    <a:pt x="2526" y="97"/>
                    <a:pt x="2508" y="115"/>
                    <a:pt x="2455" y="124"/>
                  </a:cubicBezTo>
                  <a:cubicBezTo>
                    <a:pt x="2447" y="126"/>
                    <a:pt x="2440" y="127"/>
                    <a:pt x="2436" y="127"/>
                  </a:cubicBezTo>
                  <a:cubicBezTo>
                    <a:pt x="2405" y="127"/>
                    <a:pt x="2471" y="77"/>
                    <a:pt x="2455" y="62"/>
                  </a:cubicBezTo>
                  <a:lnTo>
                    <a:pt x="2455" y="62"/>
                  </a:lnTo>
                  <a:cubicBezTo>
                    <a:pt x="2429" y="79"/>
                    <a:pt x="2394" y="97"/>
                    <a:pt x="2358" y="106"/>
                  </a:cubicBezTo>
                  <a:cubicBezTo>
                    <a:pt x="2345" y="115"/>
                    <a:pt x="2332" y="119"/>
                    <a:pt x="2319" y="119"/>
                  </a:cubicBezTo>
                  <a:cubicBezTo>
                    <a:pt x="2305" y="119"/>
                    <a:pt x="2292" y="115"/>
                    <a:pt x="2279" y="106"/>
                  </a:cubicBezTo>
                  <a:cubicBezTo>
                    <a:pt x="2292" y="102"/>
                    <a:pt x="2303" y="102"/>
                    <a:pt x="2313" y="102"/>
                  </a:cubicBezTo>
                  <a:cubicBezTo>
                    <a:pt x="2323" y="102"/>
                    <a:pt x="2332" y="102"/>
                    <a:pt x="2341" y="97"/>
                  </a:cubicBezTo>
                  <a:cubicBezTo>
                    <a:pt x="2332" y="88"/>
                    <a:pt x="2323" y="79"/>
                    <a:pt x="2305" y="71"/>
                  </a:cubicBezTo>
                  <a:cubicBezTo>
                    <a:pt x="2385" y="26"/>
                    <a:pt x="2429" y="44"/>
                    <a:pt x="2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8" name="Google Shape;7398;p29"/>
            <p:cNvSpPr/>
            <p:nvPr/>
          </p:nvSpPr>
          <p:spPr>
            <a:xfrm>
              <a:off x="172292" y="-97967"/>
              <a:ext cx="135" cy="2926"/>
            </a:xfrm>
            <a:custGeom>
              <a:avLst/>
              <a:gdLst/>
              <a:ahLst/>
              <a:cxnLst/>
              <a:rect l="l" t="t" r="r" b="b"/>
              <a:pathLst>
                <a:path w="1" h="19" extrusionOk="0">
                  <a:moveTo>
                    <a:pt x="0" y="1"/>
                  </a:moveTo>
                  <a:cubicBezTo>
                    <a:pt x="0" y="10"/>
                    <a:pt x="0" y="19"/>
                    <a:pt x="0" y="19"/>
                  </a:cubicBezTo>
                  <a:cubicBezTo>
                    <a:pt x="0" y="19"/>
                    <a:pt x="0" y="10"/>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9" name="Google Shape;7399;p29"/>
            <p:cNvSpPr/>
            <p:nvPr/>
          </p:nvSpPr>
          <p:spPr>
            <a:xfrm>
              <a:off x="380379" y="-111520"/>
              <a:ext cx="1355" cy="1540"/>
            </a:xfrm>
            <a:custGeom>
              <a:avLst/>
              <a:gdLst/>
              <a:ahLst/>
              <a:cxnLst/>
              <a:rect l="l" t="t" r="r" b="b"/>
              <a:pathLst>
                <a:path w="10" h="10" extrusionOk="0">
                  <a:moveTo>
                    <a:pt x="10" y="1"/>
                  </a:moveTo>
                  <a:lnTo>
                    <a:pt x="1" y="9"/>
                  </a:lnTo>
                  <a:cubicBezTo>
                    <a:pt x="10" y="9"/>
                    <a:pt x="10" y="9"/>
                    <a:pt x="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0" name="Google Shape;7400;p29"/>
            <p:cNvSpPr/>
            <p:nvPr/>
          </p:nvSpPr>
          <p:spPr>
            <a:xfrm>
              <a:off x="50230" y="-28511"/>
              <a:ext cx="1355" cy="4158"/>
            </a:xfrm>
            <a:custGeom>
              <a:avLst/>
              <a:gdLst/>
              <a:ahLst/>
              <a:cxnLst/>
              <a:rect l="l" t="t" r="r" b="b"/>
              <a:pathLst>
                <a:path w="10" h="27" extrusionOk="0">
                  <a:moveTo>
                    <a:pt x="10" y="0"/>
                  </a:moveTo>
                  <a:cubicBezTo>
                    <a:pt x="1" y="0"/>
                    <a:pt x="1" y="9"/>
                    <a:pt x="1" y="27"/>
                  </a:cubicBezTo>
                  <a:cubicBezTo>
                    <a:pt x="1" y="9"/>
                    <a:pt x="10" y="9"/>
                    <a:pt x="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1" name="Google Shape;7401;p29"/>
            <p:cNvSpPr/>
            <p:nvPr/>
          </p:nvSpPr>
          <p:spPr>
            <a:xfrm>
              <a:off x="148313" y="57116"/>
              <a:ext cx="2574" cy="4158"/>
            </a:xfrm>
            <a:custGeom>
              <a:avLst/>
              <a:gdLst/>
              <a:ahLst/>
              <a:cxnLst/>
              <a:rect l="l" t="t" r="r" b="b"/>
              <a:pathLst>
                <a:path w="19" h="27" extrusionOk="0">
                  <a:moveTo>
                    <a:pt x="1" y="1"/>
                  </a:moveTo>
                  <a:cubicBezTo>
                    <a:pt x="10" y="9"/>
                    <a:pt x="1" y="18"/>
                    <a:pt x="1" y="27"/>
                  </a:cubicBezTo>
                  <a:lnTo>
                    <a:pt x="1" y="27"/>
                  </a:lnTo>
                  <a:cubicBezTo>
                    <a:pt x="1" y="21"/>
                    <a:pt x="5" y="15"/>
                    <a:pt x="11" y="15"/>
                  </a:cubicBezTo>
                  <a:cubicBezTo>
                    <a:pt x="13" y="15"/>
                    <a:pt x="16" y="16"/>
                    <a:pt x="18" y="18"/>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2" name="Google Shape;7402;p29"/>
            <p:cNvSpPr/>
            <p:nvPr/>
          </p:nvSpPr>
          <p:spPr>
            <a:xfrm>
              <a:off x="138830" y="102701"/>
              <a:ext cx="3658" cy="3542"/>
            </a:xfrm>
            <a:custGeom>
              <a:avLst/>
              <a:gdLst/>
              <a:ahLst/>
              <a:cxnLst/>
              <a:rect l="l" t="t" r="r" b="b"/>
              <a:pathLst>
                <a:path w="27" h="23" extrusionOk="0">
                  <a:moveTo>
                    <a:pt x="10" y="0"/>
                  </a:moveTo>
                  <a:cubicBezTo>
                    <a:pt x="5" y="0"/>
                    <a:pt x="0" y="5"/>
                    <a:pt x="0" y="14"/>
                  </a:cubicBezTo>
                  <a:cubicBezTo>
                    <a:pt x="9" y="14"/>
                    <a:pt x="0" y="22"/>
                    <a:pt x="9" y="22"/>
                  </a:cubicBezTo>
                  <a:lnTo>
                    <a:pt x="27" y="14"/>
                  </a:lnTo>
                  <a:cubicBezTo>
                    <a:pt x="22" y="5"/>
                    <a:pt x="16" y="0"/>
                    <a:pt x="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3" name="Google Shape;7403;p29"/>
            <p:cNvSpPr/>
            <p:nvPr/>
          </p:nvSpPr>
          <p:spPr>
            <a:xfrm>
              <a:off x="135172" y="72054"/>
              <a:ext cx="8535" cy="5544"/>
            </a:xfrm>
            <a:custGeom>
              <a:avLst/>
              <a:gdLst/>
              <a:ahLst/>
              <a:cxnLst/>
              <a:rect l="l" t="t" r="r" b="b"/>
              <a:pathLst>
                <a:path w="63" h="36" extrusionOk="0">
                  <a:moveTo>
                    <a:pt x="18" y="1"/>
                  </a:moveTo>
                  <a:lnTo>
                    <a:pt x="18" y="1"/>
                  </a:lnTo>
                  <a:cubicBezTo>
                    <a:pt x="1" y="18"/>
                    <a:pt x="10" y="18"/>
                    <a:pt x="27" y="36"/>
                  </a:cubicBezTo>
                  <a:cubicBezTo>
                    <a:pt x="62" y="18"/>
                    <a:pt x="45" y="9"/>
                    <a:pt x="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4" name="Google Shape;7404;p29"/>
            <p:cNvSpPr/>
            <p:nvPr/>
          </p:nvSpPr>
          <p:spPr>
            <a:xfrm>
              <a:off x="138830" y="77598"/>
              <a:ext cx="3658" cy="2772"/>
            </a:xfrm>
            <a:custGeom>
              <a:avLst/>
              <a:gdLst/>
              <a:ahLst/>
              <a:cxnLst/>
              <a:rect l="l" t="t" r="r" b="b"/>
              <a:pathLst>
                <a:path w="27" h="18" extrusionOk="0">
                  <a:moveTo>
                    <a:pt x="0" y="0"/>
                  </a:moveTo>
                  <a:lnTo>
                    <a:pt x="0" y="0"/>
                  </a:lnTo>
                  <a:cubicBezTo>
                    <a:pt x="9" y="9"/>
                    <a:pt x="9" y="9"/>
                    <a:pt x="9" y="18"/>
                  </a:cubicBezTo>
                  <a:cubicBezTo>
                    <a:pt x="27" y="9"/>
                    <a:pt x="9" y="9"/>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5" name="Google Shape;7405;p29"/>
            <p:cNvSpPr/>
            <p:nvPr/>
          </p:nvSpPr>
          <p:spPr>
            <a:xfrm>
              <a:off x="133004" y="39559"/>
              <a:ext cx="9212" cy="3080"/>
            </a:xfrm>
            <a:custGeom>
              <a:avLst/>
              <a:gdLst/>
              <a:ahLst/>
              <a:cxnLst/>
              <a:rect l="l" t="t" r="r" b="b"/>
              <a:pathLst>
                <a:path w="68" h="20" extrusionOk="0">
                  <a:moveTo>
                    <a:pt x="28" y="1"/>
                  </a:moveTo>
                  <a:cubicBezTo>
                    <a:pt x="14" y="1"/>
                    <a:pt x="1" y="5"/>
                    <a:pt x="17" y="17"/>
                  </a:cubicBezTo>
                  <a:cubicBezTo>
                    <a:pt x="17" y="19"/>
                    <a:pt x="17" y="19"/>
                    <a:pt x="19" y="19"/>
                  </a:cubicBezTo>
                  <a:cubicBezTo>
                    <a:pt x="24" y="19"/>
                    <a:pt x="37" y="11"/>
                    <a:pt x="42" y="11"/>
                  </a:cubicBezTo>
                  <a:cubicBezTo>
                    <a:pt x="45" y="11"/>
                    <a:pt x="45" y="13"/>
                    <a:pt x="43" y="17"/>
                  </a:cubicBezTo>
                  <a:cubicBezTo>
                    <a:pt x="67" y="8"/>
                    <a:pt x="46" y="1"/>
                    <a:pt x="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6" name="Google Shape;7406;p29"/>
            <p:cNvSpPr/>
            <p:nvPr/>
          </p:nvSpPr>
          <p:spPr>
            <a:xfrm>
              <a:off x="126772" y="77444"/>
              <a:ext cx="5012" cy="4312"/>
            </a:xfrm>
            <a:custGeom>
              <a:avLst/>
              <a:gdLst/>
              <a:ahLst/>
              <a:cxnLst/>
              <a:rect l="l" t="t" r="r" b="b"/>
              <a:pathLst>
                <a:path w="37" h="28" extrusionOk="0">
                  <a:moveTo>
                    <a:pt x="36" y="1"/>
                  </a:moveTo>
                  <a:lnTo>
                    <a:pt x="1" y="10"/>
                  </a:lnTo>
                  <a:lnTo>
                    <a:pt x="10" y="27"/>
                  </a:lnTo>
                  <a:lnTo>
                    <a:pt x="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7" name="Google Shape;7407;p29"/>
            <p:cNvSpPr/>
            <p:nvPr/>
          </p:nvSpPr>
          <p:spPr>
            <a:xfrm>
              <a:off x="122031" y="60966"/>
              <a:ext cx="2574" cy="4466"/>
            </a:xfrm>
            <a:custGeom>
              <a:avLst/>
              <a:gdLst/>
              <a:ahLst/>
              <a:cxnLst/>
              <a:rect l="l" t="t" r="r" b="b"/>
              <a:pathLst>
                <a:path w="19" h="29" extrusionOk="0">
                  <a:moveTo>
                    <a:pt x="4" y="0"/>
                  </a:moveTo>
                  <a:cubicBezTo>
                    <a:pt x="3" y="0"/>
                    <a:pt x="2" y="1"/>
                    <a:pt x="1" y="2"/>
                  </a:cubicBezTo>
                  <a:lnTo>
                    <a:pt x="1" y="29"/>
                  </a:lnTo>
                  <a:lnTo>
                    <a:pt x="18" y="29"/>
                  </a:lnTo>
                  <a:cubicBezTo>
                    <a:pt x="11" y="21"/>
                    <a:pt x="10" y="0"/>
                    <a:pt x="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8" name="Google Shape;7408;p29"/>
            <p:cNvSpPr/>
            <p:nvPr/>
          </p:nvSpPr>
          <p:spPr>
            <a:xfrm>
              <a:off x="124469" y="65278"/>
              <a:ext cx="2439" cy="2926"/>
            </a:xfrm>
            <a:custGeom>
              <a:avLst/>
              <a:gdLst/>
              <a:ahLst/>
              <a:cxnLst/>
              <a:rect l="l" t="t" r="r" b="b"/>
              <a:pathLst>
                <a:path w="18" h="19" extrusionOk="0">
                  <a:moveTo>
                    <a:pt x="0" y="1"/>
                  </a:moveTo>
                  <a:lnTo>
                    <a:pt x="0" y="1"/>
                  </a:lnTo>
                  <a:cubicBezTo>
                    <a:pt x="0" y="9"/>
                    <a:pt x="9" y="18"/>
                    <a:pt x="18" y="18"/>
                  </a:cubicBezTo>
                  <a:cubicBezTo>
                    <a:pt x="9" y="18"/>
                    <a:pt x="9" y="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9" name="Google Shape;7409;p29"/>
            <p:cNvSpPr/>
            <p:nvPr/>
          </p:nvSpPr>
          <p:spPr>
            <a:xfrm>
              <a:off x="123250" y="72054"/>
              <a:ext cx="1355" cy="5544"/>
            </a:xfrm>
            <a:custGeom>
              <a:avLst/>
              <a:gdLst/>
              <a:ahLst/>
              <a:cxnLst/>
              <a:rect l="l" t="t" r="r" b="b"/>
              <a:pathLst>
                <a:path w="10" h="36" extrusionOk="0">
                  <a:moveTo>
                    <a:pt x="0" y="1"/>
                  </a:moveTo>
                  <a:lnTo>
                    <a:pt x="0" y="36"/>
                  </a:lnTo>
                  <a:lnTo>
                    <a:pt x="9" y="27"/>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0" name="Google Shape;7410;p29"/>
            <p:cNvSpPr/>
            <p:nvPr/>
          </p:nvSpPr>
          <p:spPr>
            <a:xfrm>
              <a:off x="96968" y="19076"/>
              <a:ext cx="6096" cy="3850"/>
            </a:xfrm>
            <a:custGeom>
              <a:avLst/>
              <a:gdLst/>
              <a:ahLst/>
              <a:cxnLst/>
              <a:rect l="l" t="t" r="r" b="b"/>
              <a:pathLst>
                <a:path w="45" h="25" extrusionOk="0">
                  <a:moveTo>
                    <a:pt x="18" y="0"/>
                  </a:moveTo>
                  <a:cubicBezTo>
                    <a:pt x="9" y="0"/>
                    <a:pt x="0" y="18"/>
                    <a:pt x="18" y="18"/>
                  </a:cubicBezTo>
                  <a:cubicBezTo>
                    <a:pt x="22" y="22"/>
                    <a:pt x="27" y="25"/>
                    <a:pt x="31" y="25"/>
                  </a:cubicBezTo>
                  <a:cubicBezTo>
                    <a:pt x="35" y="25"/>
                    <a:pt x="40" y="22"/>
                    <a:pt x="44" y="18"/>
                  </a:cubicBezTo>
                  <a:lnTo>
                    <a:pt x="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1" name="Google Shape;7411;p29"/>
            <p:cNvSpPr/>
            <p:nvPr/>
          </p:nvSpPr>
          <p:spPr>
            <a:xfrm>
              <a:off x="93310" y="38019"/>
              <a:ext cx="6096" cy="4312"/>
            </a:xfrm>
            <a:custGeom>
              <a:avLst/>
              <a:gdLst/>
              <a:ahLst/>
              <a:cxnLst/>
              <a:rect l="l" t="t" r="r" b="b"/>
              <a:pathLst>
                <a:path w="45" h="28" extrusionOk="0">
                  <a:moveTo>
                    <a:pt x="45" y="1"/>
                  </a:moveTo>
                  <a:lnTo>
                    <a:pt x="1" y="19"/>
                  </a:lnTo>
                  <a:lnTo>
                    <a:pt x="27" y="27"/>
                  </a:lnTo>
                  <a:cubicBezTo>
                    <a:pt x="27" y="10"/>
                    <a:pt x="36" y="10"/>
                    <a:pt x="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2" name="Google Shape;7412;p29"/>
            <p:cNvSpPr/>
            <p:nvPr/>
          </p:nvSpPr>
          <p:spPr>
            <a:xfrm>
              <a:off x="83963" y="30473"/>
              <a:ext cx="6367" cy="3234"/>
            </a:xfrm>
            <a:custGeom>
              <a:avLst/>
              <a:gdLst/>
              <a:ahLst/>
              <a:cxnLst/>
              <a:rect l="l" t="t" r="r" b="b"/>
              <a:pathLst>
                <a:path w="47" h="21" extrusionOk="0">
                  <a:moveTo>
                    <a:pt x="12" y="0"/>
                  </a:moveTo>
                  <a:cubicBezTo>
                    <a:pt x="4" y="0"/>
                    <a:pt x="0" y="3"/>
                    <a:pt x="8" y="15"/>
                  </a:cubicBezTo>
                  <a:cubicBezTo>
                    <a:pt x="18" y="15"/>
                    <a:pt x="31" y="20"/>
                    <a:pt x="39" y="20"/>
                  </a:cubicBezTo>
                  <a:cubicBezTo>
                    <a:pt x="44" y="20"/>
                    <a:pt x="47" y="17"/>
                    <a:pt x="43" y="6"/>
                  </a:cubicBezTo>
                  <a:cubicBezTo>
                    <a:pt x="38" y="6"/>
                    <a:pt x="22" y="0"/>
                    <a:pt x="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3" name="Google Shape;7413;p29"/>
            <p:cNvSpPr/>
            <p:nvPr/>
          </p:nvSpPr>
          <p:spPr>
            <a:xfrm>
              <a:off x="65809" y="-34055"/>
              <a:ext cx="12057" cy="1540"/>
            </a:xfrm>
            <a:custGeom>
              <a:avLst/>
              <a:gdLst/>
              <a:ahLst/>
              <a:cxnLst/>
              <a:rect l="l" t="t" r="r" b="b"/>
              <a:pathLst>
                <a:path w="89" h="10" extrusionOk="0">
                  <a:moveTo>
                    <a:pt x="1" y="1"/>
                  </a:moveTo>
                  <a:lnTo>
                    <a:pt x="1" y="10"/>
                  </a:lnTo>
                  <a:lnTo>
                    <a:pt x="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4" name="Google Shape;7414;p29"/>
            <p:cNvSpPr/>
            <p:nvPr/>
          </p:nvSpPr>
          <p:spPr>
            <a:xfrm>
              <a:off x="6743" y="-109210"/>
              <a:ext cx="18560" cy="8778"/>
            </a:xfrm>
            <a:custGeom>
              <a:avLst/>
              <a:gdLst/>
              <a:ahLst/>
              <a:cxnLst/>
              <a:rect l="l" t="t" r="r" b="b"/>
              <a:pathLst>
                <a:path w="137" h="57" extrusionOk="0">
                  <a:moveTo>
                    <a:pt x="25" y="0"/>
                  </a:moveTo>
                  <a:cubicBezTo>
                    <a:pt x="1" y="0"/>
                    <a:pt x="61" y="28"/>
                    <a:pt x="49" y="28"/>
                  </a:cubicBezTo>
                  <a:cubicBezTo>
                    <a:pt x="46" y="28"/>
                    <a:pt x="38" y="26"/>
                    <a:pt x="22" y="21"/>
                  </a:cubicBezTo>
                  <a:lnTo>
                    <a:pt x="22" y="21"/>
                  </a:lnTo>
                  <a:cubicBezTo>
                    <a:pt x="39" y="39"/>
                    <a:pt x="92" y="47"/>
                    <a:pt x="101" y="56"/>
                  </a:cubicBezTo>
                  <a:cubicBezTo>
                    <a:pt x="101" y="39"/>
                    <a:pt x="136" y="47"/>
                    <a:pt x="48" y="3"/>
                  </a:cubicBezTo>
                  <a:cubicBezTo>
                    <a:pt x="37" y="1"/>
                    <a:pt x="29" y="0"/>
                    <a:pt x="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5" name="Google Shape;7415;p29"/>
            <p:cNvSpPr/>
            <p:nvPr/>
          </p:nvSpPr>
          <p:spPr>
            <a:xfrm>
              <a:off x="20426" y="-100585"/>
              <a:ext cx="1219" cy="1540"/>
            </a:xfrm>
            <a:custGeom>
              <a:avLst/>
              <a:gdLst/>
              <a:ahLst/>
              <a:cxnLst/>
              <a:rect l="l" t="t" r="r" b="b"/>
              <a:pathLst>
                <a:path w="9" h="10" extrusionOk="0">
                  <a:moveTo>
                    <a:pt x="0" y="0"/>
                  </a:moveTo>
                  <a:cubicBezTo>
                    <a:pt x="0" y="9"/>
                    <a:pt x="0" y="9"/>
                    <a:pt x="0" y="9"/>
                  </a:cubicBezTo>
                  <a:cubicBezTo>
                    <a:pt x="9" y="9"/>
                    <a:pt x="0" y="9"/>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6" name="Google Shape;7416;p29"/>
            <p:cNvSpPr/>
            <p:nvPr/>
          </p:nvSpPr>
          <p:spPr>
            <a:xfrm>
              <a:off x="178252" y="201264"/>
              <a:ext cx="4877" cy="1540"/>
            </a:xfrm>
            <a:custGeom>
              <a:avLst/>
              <a:gdLst/>
              <a:ahLst/>
              <a:cxnLst/>
              <a:rect l="l" t="t" r="r" b="b"/>
              <a:pathLst>
                <a:path w="36" h="10" extrusionOk="0">
                  <a:moveTo>
                    <a:pt x="27" y="0"/>
                  </a:moveTo>
                  <a:lnTo>
                    <a:pt x="1" y="9"/>
                  </a:lnTo>
                  <a:lnTo>
                    <a:pt x="36" y="9"/>
                  </a:lnTo>
                  <a:lnTo>
                    <a:pt x="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7" name="Google Shape;7417;p29"/>
            <p:cNvSpPr/>
            <p:nvPr/>
          </p:nvSpPr>
          <p:spPr>
            <a:xfrm>
              <a:off x="179472" y="208040"/>
              <a:ext cx="6096" cy="4312"/>
            </a:xfrm>
            <a:custGeom>
              <a:avLst/>
              <a:gdLst/>
              <a:ahLst/>
              <a:cxnLst/>
              <a:rect l="l" t="t" r="r" b="b"/>
              <a:pathLst>
                <a:path w="45" h="28" extrusionOk="0">
                  <a:moveTo>
                    <a:pt x="0" y="1"/>
                  </a:moveTo>
                  <a:lnTo>
                    <a:pt x="36" y="27"/>
                  </a:lnTo>
                  <a:cubicBezTo>
                    <a:pt x="36" y="27"/>
                    <a:pt x="36" y="18"/>
                    <a:pt x="45" y="18"/>
                  </a:cubicBez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8" name="Google Shape;7418;p29"/>
            <p:cNvSpPr/>
            <p:nvPr/>
          </p:nvSpPr>
          <p:spPr>
            <a:xfrm>
              <a:off x="239215" y="-118296"/>
              <a:ext cx="2574" cy="4158"/>
            </a:xfrm>
            <a:custGeom>
              <a:avLst/>
              <a:gdLst/>
              <a:ahLst/>
              <a:cxnLst/>
              <a:rect l="l" t="t" r="r" b="b"/>
              <a:pathLst>
                <a:path w="19" h="27" extrusionOk="0">
                  <a:moveTo>
                    <a:pt x="10" y="0"/>
                  </a:moveTo>
                  <a:lnTo>
                    <a:pt x="1" y="9"/>
                  </a:lnTo>
                  <a:cubicBezTo>
                    <a:pt x="10" y="27"/>
                    <a:pt x="10" y="27"/>
                    <a:pt x="19" y="27"/>
                  </a:cubicBezTo>
                  <a:lnTo>
                    <a:pt x="1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9" name="Google Shape;7419;p29"/>
            <p:cNvSpPr/>
            <p:nvPr/>
          </p:nvSpPr>
          <p:spPr>
            <a:xfrm>
              <a:off x="281077" y="-112906"/>
              <a:ext cx="1355" cy="6930"/>
            </a:xfrm>
            <a:custGeom>
              <a:avLst/>
              <a:gdLst/>
              <a:ahLst/>
              <a:cxnLst/>
              <a:rect l="l" t="t" r="r" b="b"/>
              <a:pathLst>
                <a:path w="10" h="45" extrusionOk="0">
                  <a:moveTo>
                    <a:pt x="1" y="1"/>
                  </a:moveTo>
                  <a:lnTo>
                    <a:pt x="1" y="1"/>
                  </a:lnTo>
                  <a:lnTo>
                    <a:pt x="10" y="4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0" name="Google Shape;7420;p29"/>
            <p:cNvSpPr/>
            <p:nvPr/>
          </p:nvSpPr>
          <p:spPr>
            <a:xfrm>
              <a:off x="336214" y="-121068"/>
              <a:ext cx="9619" cy="3850"/>
            </a:xfrm>
            <a:custGeom>
              <a:avLst/>
              <a:gdLst/>
              <a:ahLst/>
              <a:cxnLst/>
              <a:rect l="l" t="t" r="r" b="b"/>
              <a:pathLst>
                <a:path w="71" h="25" extrusionOk="0">
                  <a:moveTo>
                    <a:pt x="0" y="1"/>
                  </a:moveTo>
                  <a:cubicBezTo>
                    <a:pt x="6" y="4"/>
                    <a:pt x="14" y="5"/>
                    <a:pt x="22" y="5"/>
                  </a:cubicBezTo>
                  <a:lnTo>
                    <a:pt x="22" y="5"/>
                  </a:lnTo>
                  <a:cubicBezTo>
                    <a:pt x="16" y="2"/>
                    <a:pt x="9" y="1"/>
                    <a:pt x="0" y="1"/>
                  </a:cubicBezTo>
                  <a:close/>
                  <a:moveTo>
                    <a:pt x="71" y="1"/>
                  </a:moveTo>
                  <a:cubicBezTo>
                    <a:pt x="59" y="1"/>
                    <a:pt x="39" y="5"/>
                    <a:pt x="22" y="5"/>
                  </a:cubicBezTo>
                  <a:cubicBezTo>
                    <a:pt x="22" y="5"/>
                    <a:pt x="22" y="5"/>
                    <a:pt x="22" y="5"/>
                  </a:cubicBezTo>
                  <a:lnTo>
                    <a:pt x="22" y="5"/>
                  </a:lnTo>
                  <a:cubicBezTo>
                    <a:pt x="38" y="11"/>
                    <a:pt x="42" y="24"/>
                    <a:pt x="48" y="24"/>
                  </a:cubicBezTo>
                  <a:cubicBezTo>
                    <a:pt x="53" y="24"/>
                    <a:pt x="59" y="18"/>
                    <a:pt x="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1" name="Google Shape;7421;p29"/>
            <p:cNvSpPr/>
            <p:nvPr/>
          </p:nvSpPr>
          <p:spPr>
            <a:xfrm>
              <a:off x="582641" y="-78871"/>
              <a:ext cx="306303" cy="302004"/>
            </a:xfrm>
            <a:custGeom>
              <a:avLst/>
              <a:gdLst/>
              <a:ahLst/>
              <a:cxnLst/>
              <a:rect l="l" t="t" r="r" b="b"/>
              <a:pathLst>
                <a:path w="2261" h="1961" extrusionOk="0">
                  <a:moveTo>
                    <a:pt x="0" y="1"/>
                  </a:moveTo>
                  <a:lnTo>
                    <a:pt x="1130" y="1961"/>
                  </a:lnTo>
                  <a:lnTo>
                    <a:pt x="22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2" name="Google Shape;7422;p29"/>
            <p:cNvSpPr/>
            <p:nvPr/>
          </p:nvSpPr>
          <p:spPr>
            <a:xfrm>
              <a:off x="755099" y="205730"/>
              <a:ext cx="5825" cy="2926"/>
            </a:xfrm>
            <a:custGeom>
              <a:avLst/>
              <a:gdLst/>
              <a:ahLst/>
              <a:cxnLst/>
              <a:rect l="l" t="t" r="r" b="b"/>
              <a:pathLst>
                <a:path w="43" h="19" extrusionOk="0">
                  <a:moveTo>
                    <a:pt x="28" y="1"/>
                  </a:moveTo>
                  <a:cubicBezTo>
                    <a:pt x="14" y="1"/>
                    <a:pt x="1" y="16"/>
                    <a:pt x="7" y="16"/>
                  </a:cubicBezTo>
                  <a:cubicBezTo>
                    <a:pt x="7" y="17"/>
                    <a:pt x="8" y="18"/>
                    <a:pt x="10" y="18"/>
                  </a:cubicBezTo>
                  <a:cubicBezTo>
                    <a:pt x="17" y="18"/>
                    <a:pt x="36" y="7"/>
                    <a:pt x="43" y="7"/>
                  </a:cubicBezTo>
                  <a:cubicBezTo>
                    <a:pt x="38" y="2"/>
                    <a:pt x="33" y="1"/>
                    <a:pt x="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3" name="Google Shape;7423;p29"/>
            <p:cNvSpPr/>
            <p:nvPr/>
          </p:nvSpPr>
          <p:spPr>
            <a:xfrm>
              <a:off x="733287" y="190330"/>
              <a:ext cx="4877" cy="1540"/>
            </a:xfrm>
            <a:custGeom>
              <a:avLst/>
              <a:gdLst/>
              <a:ahLst/>
              <a:cxnLst/>
              <a:rect l="l" t="t" r="r" b="b"/>
              <a:pathLst>
                <a:path w="36" h="10" extrusionOk="0">
                  <a:moveTo>
                    <a:pt x="1" y="1"/>
                  </a:moveTo>
                  <a:lnTo>
                    <a:pt x="27" y="10"/>
                  </a:lnTo>
                  <a:lnTo>
                    <a:pt x="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4" name="Google Shape;7424;p29"/>
            <p:cNvSpPr/>
            <p:nvPr/>
          </p:nvSpPr>
          <p:spPr>
            <a:xfrm>
              <a:off x="721366" y="170001"/>
              <a:ext cx="14496" cy="13706"/>
            </a:xfrm>
            <a:custGeom>
              <a:avLst/>
              <a:gdLst/>
              <a:ahLst/>
              <a:cxnLst/>
              <a:rect l="l" t="t" r="r" b="b"/>
              <a:pathLst>
                <a:path w="107" h="89" extrusionOk="0">
                  <a:moveTo>
                    <a:pt x="36" y="0"/>
                  </a:moveTo>
                  <a:cubicBezTo>
                    <a:pt x="0" y="45"/>
                    <a:pt x="71" y="45"/>
                    <a:pt x="71" y="80"/>
                  </a:cubicBezTo>
                  <a:lnTo>
                    <a:pt x="62" y="89"/>
                  </a:lnTo>
                  <a:lnTo>
                    <a:pt x="106" y="80"/>
                  </a:lnTo>
                  <a:cubicBezTo>
                    <a:pt x="80" y="53"/>
                    <a:pt x="36" y="36"/>
                    <a:pt x="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5" name="Google Shape;7425;p29"/>
            <p:cNvSpPr/>
            <p:nvPr/>
          </p:nvSpPr>
          <p:spPr>
            <a:xfrm>
              <a:off x="732068" y="150904"/>
              <a:ext cx="2574" cy="2926"/>
            </a:xfrm>
            <a:custGeom>
              <a:avLst/>
              <a:gdLst/>
              <a:ahLst/>
              <a:cxnLst/>
              <a:rect l="l" t="t" r="r" b="b"/>
              <a:pathLst>
                <a:path w="19" h="19" extrusionOk="0">
                  <a:moveTo>
                    <a:pt x="10" y="1"/>
                  </a:moveTo>
                  <a:cubicBezTo>
                    <a:pt x="8" y="4"/>
                    <a:pt x="6" y="6"/>
                    <a:pt x="4" y="7"/>
                  </a:cubicBezTo>
                  <a:lnTo>
                    <a:pt x="4" y="7"/>
                  </a:lnTo>
                  <a:cubicBezTo>
                    <a:pt x="3" y="6"/>
                    <a:pt x="2" y="6"/>
                    <a:pt x="1" y="6"/>
                  </a:cubicBezTo>
                  <a:lnTo>
                    <a:pt x="1" y="6"/>
                  </a:lnTo>
                  <a:cubicBezTo>
                    <a:pt x="0" y="6"/>
                    <a:pt x="1" y="7"/>
                    <a:pt x="3" y="7"/>
                  </a:cubicBezTo>
                  <a:cubicBezTo>
                    <a:pt x="3" y="7"/>
                    <a:pt x="4" y="7"/>
                    <a:pt x="4" y="7"/>
                  </a:cubicBezTo>
                  <a:lnTo>
                    <a:pt x="4" y="7"/>
                  </a:lnTo>
                  <a:cubicBezTo>
                    <a:pt x="7" y="8"/>
                    <a:pt x="12" y="12"/>
                    <a:pt x="18" y="18"/>
                  </a:cubicBezTo>
                  <a:cubicBezTo>
                    <a:pt x="18" y="10"/>
                    <a:pt x="18" y="10"/>
                    <a:pt x="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6" name="Google Shape;7426;p29"/>
            <p:cNvSpPr/>
            <p:nvPr/>
          </p:nvSpPr>
          <p:spPr>
            <a:xfrm>
              <a:off x="734507" y="152752"/>
              <a:ext cx="1084" cy="1386"/>
            </a:xfrm>
            <a:custGeom>
              <a:avLst/>
              <a:gdLst/>
              <a:ahLst/>
              <a:cxnLst/>
              <a:rect l="l" t="t" r="r" b="b"/>
              <a:pathLst>
                <a:path w="8" h="9" extrusionOk="0">
                  <a:moveTo>
                    <a:pt x="6" y="0"/>
                  </a:moveTo>
                  <a:cubicBezTo>
                    <a:pt x="4" y="0"/>
                    <a:pt x="3" y="2"/>
                    <a:pt x="0" y="6"/>
                  </a:cubicBezTo>
                  <a:cubicBezTo>
                    <a:pt x="2" y="8"/>
                    <a:pt x="3" y="8"/>
                    <a:pt x="4" y="8"/>
                  </a:cubicBezTo>
                  <a:cubicBezTo>
                    <a:pt x="7" y="8"/>
                    <a:pt x="8" y="0"/>
                    <a:pt x="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7" name="Google Shape;7427;p29"/>
            <p:cNvSpPr/>
            <p:nvPr/>
          </p:nvSpPr>
          <p:spPr>
            <a:xfrm>
              <a:off x="728546" y="139970"/>
              <a:ext cx="4877" cy="5698"/>
            </a:xfrm>
            <a:custGeom>
              <a:avLst/>
              <a:gdLst/>
              <a:ahLst/>
              <a:cxnLst/>
              <a:rect l="l" t="t" r="r" b="b"/>
              <a:pathLst>
                <a:path w="36" h="37" extrusionOk="0">
                  <a:moveTo>
                    <a:pt x="20" y="1"/>
                  </a:moveTo>
                  <a:cubicBezTo>
                    <a:pt x="12" y="1"/>
                    <a:pt x="6" y="11"/>
                    <a:pt x="0" y="28"/>
                  </a:cubicBezTo>
                  <a:lnTo>
                    <a:pt x="27" y="36"/>
                  </a:lnTo>
                  <a:cubicBezTo>
                    <a:pt x="36" y="28"/>
                    <a:pt x="27" y="10"/>
                    <a:pt x="36" y="10"/>
                  </a:cubicBezTo>
                  <a:cubicBezTo>
                    <a:pt x="29" y="4"/>
                    <a:pt x="24" y="1"/>
                    <a:pt x="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8" name="Google Shape;7428;p29"/>
            <p:cNvSpPr/>
            <p:nvPr/>
          </p:nvSpPr>
          <p:spPr>
            <a:xfrm>
              <a:off x="722585" y="144128"/>
              <a:ext cx="2439" cy="1540"/>
            </a:xfrm>
            <a:custGeom>
              <a:avLst/>
              <a:gdLst/>
              <a:ahLst/>
              <a:cxnLst/>
              <a:rect l="l" t="t" r="r" b="b"/>
              <a:pathLst>
                <a:path w="18" h="10" extrusionOk="0">
                  <a:moveTo>
                    <a:pt x="0" y="1"/>
                  </a:moveTo>
                  <a:lnTo>
                    <a:pt x="9" y="9"/>
                  </a:lnTo>
                  <a:cubicBezTo>
                    <a:pt x="18" y="1"/>
                    <a:pt x="18"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9" name="Google Shape;7429;p29"/>
            <p:cNvSpPr/>
            <p:nvPr/>
          </p:nvSpPr>
          <p:spPr>
            <a:xfrm>
              <a:off x="722720" y="145514"/>
              <a:ext cx="4742" cy="1540"/>
            </a:xfrm>
            <a:custGeom>
              <a:avLst/>
              <a:gdLst/>
              <a:ahLst/>
              <a:cxnLst/>
              <a:rect l="l" t="t" r="r" b="b"/>
              <a:pathLst>
                <a:path w="35" h="10" extrusionOk="0">
                  <a:moveTo>
                    <a:pt x="8" y="0"/>
                  </a:moveTo>
                  <a:cubicBezTo>
                    <a:pt x="8" y="0"/>
                    <a:pt x="0" y="4"/>
                    <a:pt x="5" y="4"/>
                  </a:cubicBezTo>
                  <a:cubicBezTo>
                    <a:pt x="7" y="4"/>
                    <a:pt x="10" y="4"/>
                    <a:pt x="15" y="3"/>
                  </a:cubicBezTo>
                  <a:lnTo>
                    <a:pt x="15" y="3"/>
                  </a:lnTo>
                  <a:lnTo>
                    <a:pt x="19" y="4"/>
                  </a:lnTo>
                  <a:lnTo>
                    <a:pt x="19" y="4"/>
                  </a:lnTo>
                  <a:cubicBezTo>
                    <a:pt x="21" y="3"/>
                    <a:pt x="23" y="2"/>
                    <a:pt x="26" y="0"/>
                  </a:cubicBezTo>
                  <a:lnTo>
                    <a:pt x="26" y="0"/>
                  </a:lnTo>
                  <a:cubicBezTo>
                    <a:pt x="21" y="2"/>
                    <a:pt x="18" y="2"/>
                    <a:pt x="15" y="3"/>
                  </a:cubicBezTo>
                  <a:lnTo>
                    <a:pt x="15" y="3"/>
                  </a:lnTo>
                  <a:lnTo>
                    <a:pt x="8" y="0"/>
                  </a:lnTo>
                  <a:close/>
                  <a:moveTo>
                    <a:pt x="19" y="4"/>
                  </a:moveTo>
                  <a:cubicBezTo>
                    <a:pt x="14" y="9"/>
                    <a:pt x="27" y="9"/>
                    <a:pt x="34" y="9"/>
                  </a:cubicBezTo>
                  <a:lnTo>
                    <a:pt x="19" y="4"/>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0" name="Google Shape;7430;p29"/>
            <p:cNvSpPr/>
            <p:nvPr/>
          </p:nvSpPr>
          <p:spPr>
            <a:xfrm>
              <a:off x="723669" y="149518"/>
              <a:ext cx="6367" cy="6006"/>
            </a:xfrm>
            <a:custGeom>
              <a:avLst/>
              <a:gdLst/>
              <a:ahLst/>
              <a:cxnLst/>
              <a:rect l="l" t="t" r="r" b="b"/>
              <a:pathLst>
                <a:path w="47" h="39" extrusionOk="0">
                  <a:moveTo>
                    <a:pt x="27" y="1"/>
                  </a:moveTo>
                  <a:cubicBezTo>
                    <a:pt x="27" y="15"/>
                    <a:pt x="27" y="30"/>
                    <a:pt x="13" y="30"/>
                  </a:cubicBezTo>
                  <a:cubicBezTo>
                    <a:pt x="10" y="30"/>
                    <a:pt x="6" y="29"/>
                    <a:pt x="1" y="27"/>
                  </a:cubicBezTo>
                  <a:lnTo>
                    <a:pt x="1" y="27"/>
                  </a:lnTo>
                  <a:cubicBezTo>
                    <a:pt x="9" y="35"/>
                    <a:pt x="16" y="38"/>
                    <a:pt x="23" y="38"/>
                  </a:cubicBezTo>
                  <a:cubicBezTo>
                    <a:pt x="38" y="38"/>
                    <a:pt x="46" y="20"/>
                    <a:pt x="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1" name="Google Shape;7431;p29"/>
            <p:cNvSpPr/>
            <p:nvPr/>
          </p:nvSpPr>
          <p:spPr>
            <a:xfrm>
              <a:off x="717708" y="173851"/>
              <a:ext cx="3793" cy="4466"/>
            </a:xfrm>
            <a:custGeom>
              <a:avLst/>
              <a:gdLst/>
              <a:ahLst/>
              <a:cxnLst/>
              <a:rect l="l" t="t" r="r" b="b"/>
              <a:pathLst>
                <a:path w="28" h="29" extrusionOk="0">
                  <a:moveTo>
                    <a:pt x="16" y="0"/>
                  </a:moveTo>
                  <a:cubicBezTo>
                    <a:pt x="14" y="0"/>
                    <a:pt x="12" y="1"/>
                    <a:pt x="10" y="2"/>
                  </a:cubicBezTo>
                  <a:lnTo>
                    <a:pt x="1" y="20"/>
                  </a:lnTo>
                  <a:lnTo>
                    <a:pt x="27" y="28"/>
                  </a:lnTo>
                  <a:cubicBezTo>
                    <a:pt x="20" y="21"/>
                    <a:pt x="25" y="0"/>
                    <a:pt x="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2" name="Google Shape;7432;p29"/>
            <p:cNvSpPr/>
            <p:nvPr/>
          </p:nvSpPr>
          <p:spPr>
            <a:xfrm>
              <a:off x="717708" y="123800"/>
              <a:ext cx="5012" cy="5544"/>
            </a:xfrm>
            <a:custGeom>
              <a:avLst/>
              <a:gdLst/>
              <a:ahLst/>
              <a:cxnLst/>
              <a:rect l="l" t="t" r="r" b="b"/>
              <a:pathLst>
                <a:path w="37" h="36" extrusionOk="0">
                  <a:moveTo>
                    <a:pt x="36" y="0"/>
                  </a:moveTo>
                  <a:lnTo>
                    <a:pt x="36" y="0"/>
                  </a:lnTo>
                  <a:cubicBezTo>
                    <a:pt x="27" y="9"/>
                    <a:pt x="18" y="27"/>
                    <a:pt x="1" y="36"/>
                  </a:cubicBezTo>
                  <a:lnTo>
                    <a:pt x="18" y="36"/>
                  </a:lnTo>
                  <a:cubicBezTo>
                    <a:pt x="27" y="27"/>
                    <a:pt x="27" y="9"/>
                    <a:pt x="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3" name="Google Shape;7433;p29"/>
            <p:cNvSpPr/>
            <p:nvPr/>
          </p:nvSpPr>
          <p:spPr>
            <a:xfrm>
              <a:off x="714186" y="126418"/>
              <a:ext cx="3658" cy="3080"/>
            </a:xfrm>
            <a:custGeom>
              <a:avLst/>
              <a:gdLst/>
              <a:ahLst/>
              <a:cxnLst/>
              <a:rect l="l" t="t" r="r" b="b"/>
              <a:pathLst>
                <a:path w="27" h="20" extrusionOk="0">
                  <a:moveTo>
                    <a:pt x="0" y="1"/>
                  </a:moveTo>
                  <a:cubicBezTo>
                    <a:pt x="6" y="17"/>
                    <a:pt x="11" y="20"/>
                    <a:pt x="16" y="20"/>
                  </a:cubicBezTo>
                  <a:cubicBezTo>
                    <a:pt x="20" y="20"/>
                    <a:pt x="23" y="19"/>
                    <a:pt x="27" y="19"/>
                  </a:cubicBez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4" name="Google Shape;7434;p29"/>
            <p:cNvSpPr/>
            <p:nvPr/>
          </p:nvSpPr>
          <p:spPr>
            <a:xfrm>
              <a:off x="715405" y="146900"/>
              <a:ext cx="7316" cy="4158"/>
            </a:xfrm>
            <a:custGeom>
              <a:avLst/>
              <a:gdLst/>
              <a:ahLst/>
              <a:cxnLst/>
              <a:rect l="l" t="t" r="r" b="b"/>
              <a:pathLst>
                <a:path w="54" h="27" extrusionOk="0">
                  <a:moveTo>
                    <a:pt x="0" y="0"/>
                  </a:moveTo>
                  <a:lnTo>
                    <a:pt x="0" y="9"/>
                  </a:lnTo>
                  <a:lnTo>
                    <a:pt x="53" y="27"/>
                  </a:lnTo>
                  <a:lnTo>
                    <a:pt x="53" y="27"/>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5" name="Google Shape;7435;p29"/>
            <p:cNvSpPr/>
            <p:nvPr/>
          </p:nvSpPr>
          <p:spPr>
            <a:xfrm>
              <a:off x="714186" y="111479"/>
              <a:ext cx="6096" cy="154"/>
            </a:xfrm>
            <a:custGeom>
              <a:avLst/>
              <a:gdLst/>
              <a:ahLst/>
              <a:cxnLst/>
              <a:rect l="l" t="t" r="r" b="b"/>
              <a:pathLst>
                <a:path w="45" h="1" extrusionOk="0">
                  <a:moveTo>
                    <a:pt x="18" y="1"/>
                  </a:moveTo>
                  <a:lnTo>
                    <a:pt x="44"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6" name="Google Shape;7436;p29"/>
            <p:cNvSpPr/>
            <p:nvPr/>
          </p:nvSpPr>
          <p:spPr>
            <a:xfrm>
              <a:off x="710528" y="97927"/>
              <a:ext cx="7316" cy="6930"/>
            </a:xfrm>
            <a:custGeom>
              <a:avLst/>
              <a:gdLst/>
              <a:ahLst/>
              <a:cxnLst/>
              <a:rect l="l" t="t" r="r" b="b"/>
              <a:pathLst>
                <a:path w="54" h="45" extrusionOk="0">
                  <a:moveTo>
                    <a:pt x="1" y="0"/>
                  </a:moveTo>
                  <a:cubicBezTo>
                    <a:pt x="10" y="0"/>
                    <a:pt x="18" y="18"/>
                    <a:pt x="10" y="45"/>
                  </a:cubicBezTo>
                  <a:cubicBezTo>
                    <a:pt x="32" y="37"/>
                    <a:pt x="36" y="16"/>
                    <a:pt x="47" y="16"/>
                  </a:cubicBezTo>
                  <a:cubicBezTo>
                    <a:pt x="49" y="16"/>
                    <a:pt x="51" y="17"/>
                    <a:pt x="54" y="18"/>
                  </a:cubicBezTo>
                  <a:cubicBezTo>
                    <a:pt x="45" y="0"/>
                    <a:pt x="18"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7" name="Google Shape;7437;p29"/>
            <p:cNvSpPr/>
            <p:nvPr/>
          </p:nvSpPr>
          <p:spPr>
            <a:xfrm>
              <a:off x="705786" y="96541"/>
              <a:ext cx="4877" cy="154"/>
            </a:xfrm>
            <a:custGeom>
              <a:avLst/>
              <a:gdLst/>
              <a:ahLst/>
              <a:cxnLst/>
              <a:rect l="l" t="t" r="r" b="b"/>
              <a:pathLst>
                <a:path w="36" h="1" extrusionOk="0">
                  <a:moveTo>
                    <a:pt x="0" y="1"/>
                  </a:moveTo>
                  <a:cubicBezTo>
                    <a:pt x="9" y="1"/>
                    <a:pt x="18" y="1"/>
                    <a:pt x="36" y="1"/>
                  </a:cubicBezTo>
                  <a:cubicBezTo>
                    <a:pt x="27" y="1"/>
                    <a:pt x="18"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8" name="Google Shape;7438;p29"/>
            <p:cNvSpPr/>
            <p:nvPr/>
          </p:nvSpPr>
          <p:spPr>
            <a:xfrm>
              <a:off x="711747" y="115637"/>
              <a:ext cx="2574" cy="5544"/>
            </a:xfrm>
            <a:custGeom>
              <a:avLst/>
              <a:gdLst/>
              <a:ahLst/>
              <a:cxnLst/>
              <a:rect l="l" t="t" r="r" b="b"/>
              <a:pathLst>
                <a:path w="19" h="36" extrusionOk="0">
                  <a:moveTo>
                    <a:pt x="18" y="0"/>
                  </a:moveTo>
                  <a:lnTo>
                    <a:pt x="1" y="27"/>
                  </a:lnTo>
                  <a:cubicBezTo>
                    <a:pt x="1" y="27"/>
                    <a:pt x="1" y="36"/>
                    <a:pt x="1" y="36"/>
                  </a:cubicBezTo>
                  <a:cubicBezTo>
                    <a:pt x="9" y="27"/>
                    <a:pt x="18" y="18"/>
                    <a:pt x="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9" name="Google Shape;7439;p29"/>
            <p:cNvSpPr/>
            <p:nvPr/>
          </p:nvSpPr>
          <p:spPr>
            <a:xfrm>
              <a:off x="710528" y="117023"/>
              <a:ext cx="1355" cy="2772"/>
            </a:xfrm>
            <a:custGeom>
              <a:avLst/>
              <a:gdLst/>
              <a:ahLst/>
              <a:cxnLst/>
              <a:rect l="l" t="t" r="r" b="b"/>
              <a:pathLst>
                <a:path w="10" h="18" extrusionOk="0">
                  <a:moveTo>
                    <a:pt x="10" y="18"/>
                  </a:moveTo>
                  <a:lnTo>
                    <a:pt x="10" y="18"/>
                  </a:lnTo>
                  <a:cubicBezTo>
                    <a:pt x="1" y="9"/>
                    <a:pt x="1" y="0"/>
                    <a:pt x="1" y="0"/>
                  </a:cubicBezTo>
                  <a:cubicBezTo>
                    <a:pt x="1" y="0"/>
                    <a:pt x="1" y="9"/>
                    <a:pt x="10" y="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0" name="Google Shape;7440;p29"/>
            <p:cNvSpPr/>
            <p:nvPr/>
          </p:nvSpPr>
          <p:spPr>
            <a:xfrm>
              <a:off x="711747" y="121027"/>
              <a:ext cx="135" cy="154"/>
            </a:xfrm>
            <a:custGeom>
              <a:avLst/>
              <a:gdLst/>
              <a:ahLst/>
              <a:cxnLst/>
              <a:rect l="l" t="t" r="r" b="b"/>
              <a:pathLst>
                <a:path w="1" h="1" extrusionOk="0">
                  <a:moveTo>
                    <a:pt x="1" y="1"/>
                  </a:moveTo>
                  <a:lnTo>
                    <a:pt x="1" y="1"/>
                  </a:lnTo>
                  <a:cubicBezTo>
                    <a:pt x="1" y="1"/>
                    <a:pt x="1"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1" name="Google Shape;7441;p29"/>
            <p:cNvSpPr/>
            <p:nvPr/>
          </p:nvSpPr>
          <p:spPr>
            <a:xfrm>
              <a:off x="705786" y="136736"/>
              <a:ext cx="8535" cy="3542"/>
            </a:xfrm>
            <a:custGeom>
              <a:avLst/>
              <a:gdLst/>
              <a:ahLst/>
              <a:cxnLst/>
              <a:rect l="l" t="t" r="r" b="b"/>
              <a:pathLst>
                <a:path w="63" h="23" extrusionOk="0">
                  <a:moveTo>
                    <a:pt x="28" y="0"/>
                  </a:moveTo>
                  <a:cubicBezTo>
                    <a:pt x="16" y="0"/>
                    <a:pt x="5" y="4"/>
                    <a:pt x="0" y="22"/>
                  </a:cubicBezTo>
                  <a:cubicBezTo>
                    <a:pt x="27" y="22"/>
                    <a:pt x="36" y="4"/>
                    <a:pt x="62" y="4"/>
                  </a:cubicBezTo>
                  <a:cubicBezTo>
                    <a:pt x="53" y="4"/>
                    <a:pt x="40" y="0"/>
                    <a:pt x="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2" name="Google Shape;7442;p29"/>
            <p:cNvSpPr/>
            <p:nvPr/>
          </p:nvSpPr>
          <p:spPr>
            <a:xfrm>
              <a:off x="708225" y="126418"/>
              <a:ext cx="4877" cy="4312"/>
            </a:xfrm>
            <a:custGeom>
              <a:avLst/>
              <a:gdLst/>
              <a:ahLst/>
              <a:cxnLst/>
              <a:rect l="l" t="t" r="r" b="b"/>
              <a:pathLst>
                <a:path w="36" h="28" extrusionOk="0">
                  <a:moveTo>
                    <a:pt x="0" y="1"/>
                  </a:moveTo>
                  <a:lnTo>
                    <a:pt x="9" y="27"/>
                  </a:lnTo>
                  <a:cubicBezTo>
                    <a:pt x="18" y="19"/>
                    <a:pt x="18" y="10"/>
                    <a:pt x="35" y="10"/>
                  </a:cubicBez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3" name="Google Shape;7443;p29"/>
            <p:cNvSpPr/>
            <p:nvPr/>
          </p:nvSpPr>
          <p:spPr>
            <a:xfrm>
              <a:off x="705786" y="125186"/>
              <a:ext cx="2574" cy="1386"/>
            </a:xfrm>
            <a:custGeom>
              <a:avLst/>
              <a:gdLst/>
              <a:ahLst/>
              <a:cxnLst/>
              <a:rect l="l" t="t" r="r" b="b"/>
              <a:pathLst>
                <a:path w="19" h="9" extrusionOk="0">
                  <a:moveTo>
                    <a:pt x="0" y="0"/>
                  </a:moveTo>
                  <a:lnTo>
                    <a:pt x="18" y="9"/>
                  </a:lnTo>
                  <a:lnTo>
                    <a:pt x="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4" name="Google Shape;7444;p29"/>
            <p:cNvSpPr/>
            <p:nvPr/>
          </p:nvSpPr>
          <p:spPr>
            <a:xfrm>
              <a:off x="701045" y="100699"/>
              <a:ext cx="6096" cy="6930"/>
            </a:xfrm>
            <a:custGeom>
              <a:avLst/>
              <a:gdLst/>
              <a:ahLst/>
              <a:cxnLst/>
              <a:rect l="l" t="t" r="r" b="b"/>
              <a:pathLst>
                <a:path w="45" h="45" extrusionOk="0">
                  <a:moveTo>
                    <a:pt x="0" y="0"/>
                  </a:moveTo>
                  <a:cubicBezTo>
                    <a:pt x="0" y="18"/>
                    <a:pt x="9" y="35"/>
                    <a:pt x="9" y="44"/>
                  </a:cubicBezTo>
                  <a:cubicBezTo>
                    <a:pt x="18" y="44"/>
                    <a:pt x="44" y="35"/>
                    <a:pt x="35" y="27"/>
                  </a:cubicBezTo>
                  <a:cubicBezTo>
                    <a:pt x="18" y="27"/>
                    <a:pt x="9" y="9"/>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5" name="Google Shape;7445;p29"/>
            <p:cNvSpPr/>
            <p:nvPr/>
          </p:nvSpPr>
          <p:spPr>
            <a:xfrm>
              <a:off x="707005" y="111479"/>
              <a:ext cx="1355" cy="1232"/>
            </a:xfrm>
            <a:custGeom>
              <a:avLst/>
              <a:gdLst/>
              <a:ahLst/>
              <a:cxnLst/>
              <a:rect l="l" t="t" r="r" b="b"/>
              <a:pathLst>
                <a:path w="10" h="8" extrusionOk="0">
                  <a:moveTo>
                    <a:pt x="0" y="1"/>
                  </a:moveTo>
                  <a:cubicBezTo>
                    <a:pt x="0" y="5"/>
                    <a:pt x="0" y="7"/>
                    <a:pt x="1" y="7"/>
                  </a:cubicBezTo>
                  <a:cubicBezTo>
                    <a:pt x="3" y="7"/>
                    <a:pt x="5" y="5"/>
                    <a:pt x="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6" name="Google Shape;7446;p29"/>
            <p:cNvSpPr/>
            <p:nvPr/>
          </p:nvSpPr>
          <p:spPr>
            <a:xfrm>
              <a:off x="691426" y="82988"/>
              <a:ext cx="1355" cy="1540"/>
            </a:xfrm>
            <a:custGeom>
              <a:avLst/>
              <a:gdLst/>
              <a:ahLst/>
              <a:cxnLst/>
              <a:rect l="l" t="t" r="r" b="b"/>
              <a:pathLst>
                <a:path w="10" h="10" extrusionOk="0">
                  <a:moveTo>
                    <a:pt x="1" y="0"/>
                  </a:moveTo>
                  <a:cubicBezTo>
                    <a:pt x="1" y="0"/>
                    <a:pt x="1" y="9"/>
                    <a:pt x="1" y="9"/>
                  </a:cubicBezTo>
                  <a:lnTo>
                    <a:pt x="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7" name="Google Shape;7447;p29"/>
            <p:cNvSpPr/>
            <p:nvPr/>
          </p:nvSpPr>
          <p:spPr>
            <a:xfrm>
              <a:off x="702264" y="107475"/>
              <a:ext cx="2439" cy="2772"/>
            </a:xfrm>
            <a:custGeom>
              <a:avLst/>
              <a:gdLst/>
              <a:ahLst/>
              <a:cxnLst/>
              <a:rect l="l" t="t" r="r" b="b"/>
              <a:pathLst>
                <a:path w="18" h="18" extrusionOk="0">
                  <a:moveTo>
                    <a:pt x="9" y="0"/>
                  </a:moveTo>
                  <a:cubicBezTo>
                    <a:pt x="0" y="0"/>
                    <a:pt x="0" y="0"/>
                    <a:pt x="0" y="9"/>
                  </a:cubicBezTo>
                  <a:cubicBezTo>
                    <a:pt x="0" y="18"/>
                    <a:pt x="9" y="18"/>
                    <a:pt x="18" y="18"/>
                  </a:cubicBezTo>
                  <a:cubicBezTo>
                    <a:pt x="18" y="18"/>
                    <a:pt x="9" y="9"/>
                    <a:pt x="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8" name="Google Shape;7448;p29"/>
            <p:cNvSpPr/>
            <p:nvPr/>
          </p:nvSpPr>
          <p:spPr>
            <a:xfrm>
              <a:off x="701045" y="92537"/>
              <a:ext cx="2439" cy="4158"/>
            </a:xfrm>
            <a:custGeom>
              <a:avLst/>
              <a:gdLst/>
              <a:ahLst/>
              <a:cxnLst/>
              <a:rect l="l" t="t" r="r" b="b"/>
              <a:pathLst>
                <a:path w="18" h="27" extrusionOk="0">
                  <a:moveTo>
                    <a:pt x="9" y="0"/>
                  </a:moveTo>
                  <a:lnTo>
                    <a:pt x="9" y="0"/>
                  </a:lnTo>
                  <a:cubicBezTo>
                    <a:pt x="0" y="9"/>
                    <a:pt x="0" y="18"/>
                    <a:pt x="0" y="27"/>
                  </a:cubicBezTo>
                  <a:cubicBezTo>
                    <a:pt x="9" y="18"/>
                    <a:pt x="18" y="0"/>
                    <a:pt x="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9" name="Google Shape;7449;p29"/>
            <p:cNvSpPr/>
            <p:nvPr/>
          </p:nvSpPr>
          <p:spPr>
            <a:xfrm>
              <a:off x="708225" y="110093"/>
              <a:ext cx="1219" cy="1540"/>
            </a:xfrm>
            <a:custGeom>
              <a:avLst/>
              <a:gdLst/>
              <a:ahLst/>
              <a:cxnLst/>
              <a:rect l="l" t="t" r="r" b="b"/>
              <a:pathLst>
                <a:path w="9" h="10" extrusionOk="0">
                  <a:moveTo>
                    <a:pt x="0" y="10"/>
                  </a:moveTo>
                  <a:lnTo>
                    <a:pt x="0" y="10"/>
                  </a:lnTo>
                  <a:cubicBezTo>
                    <a:pt x="9" y="1"/>
                    <a:pt x="9" y="1"/>
                    <a:pt x="0" y="1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0" name="Google Shape;7450;p29"/>
            <p:cNvSpPr/>
            <p:nvPr/>
          </p:nvSpPr>
          <p:spPr>
            <a:xfrm>
              <a:off x="704567" y="110093"/>
              <a:ext cx="3793" cy="1540"/>
            </a:xfrm>
            <a:custGeom>
              <a:avLst/>
              <a:gdLst/>
              <a:ahLst/>
              <a:cxnLst/>
              <a:rect l="l" t="t" r="r" b="b"/>
              <a:pathLst>
                <a:path w="28" h="10" extrusionOk="0">
                  <a:moveTo>
                    <a:pt x="1" y="1"/>
                  </a:moveTo>
                  <a:cubicBezTo>
                    <a:pt x="9" y="10"/>
                    <a:pt x="18" y="10"/>
                    <a:pt x="18" y="10"/>
                  </a:cubicBezTo>
                  <a:lnTo>
                    <a:pt x="27" y="10"/>
                  </a:lnTo>
                  <a:cubicBezTo>
                    <a:pt x="18" y="1"/>
                    <a:pt x="9"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1" name="Google Shape;7451;p29"/>
            <p:cNvSpPr/>
            <p:nvPr/>
          </p:nvSpPr>
          <p:spPr>
            <a:xfrm>
              <a:off x="665144" y="84374"/>
              <a:ext cx="26417" cy="15246"/>
            </a:xfrm>
            <a:custGeom>
              <a:avLst/>
              <a:gdLst/>
              <a:ahLst/>
              <a:cxnLst/>
              <a:rect l="l" t="t" r="r" b="b"/>
              <a:pathLst>
                <a:path w="195" h="99" extrusionOk="0">
                  <a:moveTo>
                    <a:pt x="142" y="0"/>
                  </a:moveTo>
                  <a:cubicBezTo>
                    <a:pt x="133" y="9"/>
                    <a:pt x="142" y="62"/>
                    <a:pt x="106" y="62"/>
                  </a:cubicBezTo>
                  <a:cubicBezTo>
                    <a:pt x="80" y="35"/>
                    <a:pt x="106" y="27"/>
                    <a:pt x="106" y="9"/>
                  </a:cubicBezTo>
                  <a:lnTo>
                    <a:pt x="106" y="9"/>
                  </a:lnTo>
                  <a:cubicBezTo>
                    <a:pt x="97" y="18"/>
                    <a:pt x="88" y="20"/>
                    <a:pt x="77" y="20"/>
                  </a:cubicBezTo>
                  <a:cubicBezTo>
                    <a:pt x="68" y="20"/>
                    <a:pt x="59" y="18"/>
                    <a:pt x="49" y="18"/>
                  </a:cubicBezTo>
                  <a:cubicBezTo>
                    <a:pt x="34" y="18"/>
                    <a:pt x="18" y="21"/>
                    <a:pt x="0" y="35"/>
                  </a:cubicBezTo>
                  <a:lnTo>
                    <a:pt x="27" y="44"/>
                  </a:lnTo>
                  <a:cubicBezTo>
                    <a:pt x="18" y="53"/>
                    <a:pt x="0" y="53"/>
                    <a:pt x="0" y="62"/>
                  </a:cubicBezTo>
                  <a:cubicBezTo>
                    <a:pt x="7" y="57"/>
                    <a:pt x="15" y="55"/>
                    <a:pt x="22" y="55"/>
                  </a:cubicBezTo>
                  <a:cubicBezTo>
                    <a:pt x="43" y="55"/>
                    <a:pt x="60" y="71"/>
                    <a:pt x="53" y="97"/>
                  </a:cubicBezTo>
                  <a:cubicBezTo>
                    <a:pt x="55" y="98"/>
                    <a:pt x="57" y="98"/>
                    <a:pt x="59" y="98"/>
                  </a:cubicBezTo>
                  <a:cubicBezTo>
                    <a:pt x="90" y="98"/>
                    <a:pt x="162" y="41"/>
                    <a:pt x="195" y="0"/>
                  </a:cubicBezTo>
                  <a:lnTo>
                    <a:pt x="195" y="0"/>
                  </a:lnTo>
                  <a:cubicBezTo>
                    <a:pt x="189" y="0"/>
                    <a:pt x="183" y="4"/>
                    <a:pt x="169" y="4"/>
                  </a:cubicBezTo>
                  <a:cubicBezTo>
                    <a:pt x="162" y="4"/>
                    <a:pt x="153" y="3"/>
                    <a:pt x="1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2" name="Google Shape;7452;p29"/>
            <p:cNvSpPr/>
            <p:nvPr/>
          </p:nvSpPr>
          <p:spPr>
            <a:xfrm>
              <a:off x="692645" y="82988"/>
              <a:ext cx="4877" cy="8316"/>
            </a:xfrm>
            <a:custGeom>
              <a:avLst/>
              <a:gdLst/>
              <a:ahLst/>
              <a:cxnLst/>
              <a:rect l="l" t="t" r="r" b="b"/>
              <a:pathLst>
                <a:path w="36" h="54" extrusionOk="0">
                  <a:moveTo>
                    <a:pt x="0" y="0"/>
                  </a:moveTo>
                  <a:lnTo>
                    <a:pt x="18" y="44"/>
                  </a:lnTo>
                  <a:lnTo>
                    <a:pt x="9" y="53"/>
                  </a:lnTo>
                  <a:lnTo>
                    <a:pt x="18" y="53"/>
                  </a:lnTo>
                  <a:cubicBezTo>
                    <a:pt x="18" y="44"/>
                    <a:pt x="27" y="27"/>
                    <a:pt x="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3" name="Google Shape;7453;p29"/>
            <p:cNvSpPr/>
            <p:nvPr/>
          </p:nvSpPr>
          <p:spPr>
            <a:xfrm>
              <a:off x="687904" y="91151"/>
              <a:ext cx="13276" cy="12936"/>
            </a:xfrm>
            <a:custGeom>
              <a:avLst/>
              <a:gdLst/>
              <a:ahLst/>
              <a:cxnLst/>
              <a:rect l="l" t="t" r="r" b="b"/>
              <a:pathLst>
                <a:path w="98" h="84" extrusionOk="0">
                  <a:moveTo>
                    <a:pt x="53" y="0"/>
                  </a:moveTo>
                  <a:cubicBezTo>
                    <a:pt x="53" y="18"/>
                    <a:pt x="62" y="27"/>
                    <a:pt x="80" y="44"/>
                  </a:cubicBezTo>
                  <a:cubicBezTo>
                    <a:pt x="80" y="36"/>
                    <a:pt x="82" y="33"/>
                    <a:pt x="84" y="33"/>
                  </a:cubicBezTo>
                  <a:cubicBezTo>
                    <a:pt x="86" y="33"/>
                    <a:pt x="88" y="36"/>
                    <a:pt x="88" y="36"/>
                  </a:cubicBezTo>
                  <a:lnTo>
                    <a:pt x="97" y="36"/>
                  </a:lnTo>
                  <a:lnTo>
                    <a:pt x="53" y="0"/>
                  </a:lnTo>
                  <a:close/>
                  <a:moveTo>
                    <a:pt x="88" y="36"/>
                  </a:moveTo>
                  <a:cubicBezTo>
                    <a:pt x="88" y="44"/>
                    <a:pt x="80" y="44"/>
                    <a:pt x="80" y="44"/>
                  </a:cubicBezTo>
                  <a:cubicBezTo>
                    <a:pt x="88" y="53"/>
                    <a:pt x="88" y="53"/>
                    <a:pt x="97" y="62"/>
                  </a:cubicBezTo>
                  <a:cubicBezTo>
                    <a:pt x="97" y="53"/>
                    <a:pt x="97" y="44"/>
                    <a:pt x="97" y="36"/>
                  </a:cubicBezTo>
                  <a:cubicBezTo>
                    <a:pt x="97" y="40"/>
                    <a:pt x="95" y="42"/>
                    <a:pt x="93" y="42"/>
                  </a:cubicBezTo>
                  <a:cubicBezTo>
                    <a:pt x="91" y="42"/>
                    <a:pt x="88" y="40"/>
                    <a:pt x="88" y="36"/>
                  </a:cubicBezTo>
                  <a:close/>
                  <a:moveTo>
                    <a:pt x="80" y="44"/>
                  </a:moveTo>
                  <a:cubicBezTo>
                    <a:pt x="68" y="47"/>
                    <a:pt x="57" y="47"/>
                    <a:pt x="47" y="47"/>
                  </a:cubicBezTo>
                  <a:lnTo>
                    <a:pt x="47" y="47"/>
                  </a:lnTo>
                  <a:cubicBezTo>
                    <a:pt x="28" y="47"/>
                    <a:pt x="12" y="47"/>
                    <a:pt x="0" y="71"/>
                  </a:cubicBezTo>
                  <a:cubicBezTo>
                    <a:pt x="6" y="80"/>
                    <a:pt x="13" y="83"/>
                    <a:pt x="19" y="83"/>
                  </a:cubicBezTo>
                  <a:cubicBezTo>
                    <a:pt x="28" y="83"/>
                    <a:pt x="36" y="78"/>
                    <a:pt x="45" y="78"/>
                  </a:cubicBezTo>
                  <a:cubicBezTo>
                    <a:pt x="48" y="78"/>
                    <a:pt x="50" y="78"/>
                    <a:pt x="53" y="80"/>
                  </a:cubicBezTo>
                  <a:cubicBezTo>
                    <a:pt x="44" y="67"/>
                    <a:pt x="44" y="65"/>
                    <a:pt x="49" y="65"/>
                  </a:cubicBezTo>
                  <a:cubicBezTo>
                    <a:pt x="52" y="65"/>
                    <a:pt x="57" y="66"/>
                    <a:pt x="62" y="66"/>
                  </a:cubicBezTo>
                  <a:cubicBezTo>
                    <a:pt x="71" y="66"/>
                    <a:pt x="80" y="62"/>
                    <a:pt x="80" y="4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4" name="Google Shape;7454;p29"/>
            <p:cNvSpPr/>
            <p:nvPr/>
          </p:nvSpPr>
          <p:spPr>
            <a:xfrm>
              <a:off x="696168" y="141356"/>
              <a:ext cx="1355" cy="1540"/>
            </a:xfrm>
            <a:custGeom>
              <a:avLst/>
              <a:gdLst/>
              <a:ahLst/>
              <a:cxnLst/>
              <a:rect l="l" t="t" r="r" b="b"/>
              <a:pathLst>
                <a:path w="10" h="10" extrusionOk="0">
                  <a:moveTo>
                    <a:pt x="10" y="1"/>
                  </a:moveTo>
                  <a:cubicBezTo>
                    <a:pt x="1" y="1"/>
                    <a:pt x="1" y="1"/>
                    <a:pt x="1" y="10"/>
                  </a:cubicBezTo>
                  <a:lnTo>
                    <a:pt x="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5" name="Google Shape;7455;p29"/>
            <p:cNvSpPr/>
            <p:nvPr/>
          </p:nvSpPr>
          <p:spPr>
            <a:xfrm>
              <a:off x="697387" y="129190"/>
              <a:ext cx="7316" cy="13244"/>
            </a:xfrm>
            <a:custGeom>
              <a:avLst/>
              <a:gdLst/>
              <a:ahLst/>
              <a:cxnLst/>
              <a:rect l="l" t="t" r="r" b="b"/>
              <a:pathLst>
                <a:path w="54" h="86" extrusionOk="0">
                  <a:moveTo>
                    <a:pt x="54" y="1"/>
                  </a:moveTo>
                  <a:lnTo>
                    <a:pt x="54" y="1"/>
                  </a:lnTo>
                  <a:cubicBezTo>
                    <a:pt x="51" y="1"/>
                    <a:pt x="48" y="4"/>
                    <a:pt x="45" y="10"/>
                  </a:cubicBezTo>
                  <a:lnTo>
                    <a:pt x="45" y="10"/>
                  </a:lnTo>
                  <a:cubicBezTo>
                    <a:pt x="48" y="7"/>
                    <a:pt x="51" y="4"/>
                    <a:pt x="54" y="1"/>
                  </a:cubicBezTo>
                  <a:close/>
                  <a:moveTo>
                    <a:pt x="45" y="10"/>
                  </a:moveTo>
                  <a:cubicBezTo>
                    <a:pt x="30" y="25"/>
                    <a:pt x="15" y="40"/>
                    <a:pt x="1" y="62"/>
                  </a:cubicBezTo>
                  <a:cubicBezTo>
                    <a:pt x="1" y="62"/>
                    <a:pt x="5" y="60"/>
                    <a:pt x="10" y="60"/>
                  </a:cubicBezTo>
                  <a:cubicBezTo>
                    <a:pt x="14" y="60"/>
                    <a:pt x="18" y="62"/>
                    <a:pt x="18" y="71"/>
                  </a:cubicBezTo>
                  <a:cubicBezTo>
                    <a:pt x="18" y="80"/>
                    <a:pt x="10" y="80"/>
                    <a:pt x="1" y="80"/>
                  </a:cubicBezTo>
                  <a:cubicBezTo>
                    <a:pt x="4" y="83"/>
                    <a:pt x="8" y="85"/>
                    <a:pt x="13" y="85"/>
                  </a:cubicBezTo>
                  <a:cubicBezTo>
                    <a:pt x="20" y="85"/>
                    <a:pt x="27" y="79"/>
                    <a:pt x="27" y="62"/>
                  </a:cubicBezTo>
                  <a:cubicBezTo>
                    <a:pt x="27" y="50"/>
                    <a:pt x="36" y="24"/>
                    <a:pt x="45" y="1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6" name="Google Shape;7456;p29"/>
            <p:cNvSpPr/>
            <p:nvPr/>
          </p:nvSpPr>
          <p:spPr>
            <a:xfrm>
              <a:off x="690207" y="114251"/>
              <a:ext cx="6096" cy="5852"/>
            </a:xfrm>
            <a:custGeom>
              <a:avLst/>
              <a:gdLst/>
              <a:ahLst/>
              <a:cxnLst/>
              <a:rect l="l" t="t" r="r" b="b"/>
              <a:pathLst>
                <a:path w="45" h="38" extrusionOk="0">
                  <a:moveTo>
                    <a:pt x="18" y="0"/>
                  </a:moveTo>
                  <a:lnTo>
                    <a:pt x="1" y="36"/>
                  </a:lnTo>
                  <a:lnTo>
                    <a:pt x="18" y="27"/>
                  </a:lnTo>
                  <a:cubicBezTo>
                    <a:pt x="18" y="34"/>
                    <a:pt x="22" y="37"/>
                    <a:pt x="26" y="37"/>
                  </a:cubicBezTo>
                  <a:cubicBezTo>
                    <a:pt x="32" y="37"/>
                    <a:pt x="40" y="32"/>
                    <a:pt x="45" y="27"/>
                  </a:cubicBezTo>
                  <a:lnTo>
                    <a:pt x="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7" name="Google Shape;7457;p29"/>
            <p:cNvSpPr/>
            <p:nvPr/>
          </p:nvSpPr>
          <p:spPr>
            <a:xfrm>
              <a:off x="690207" y="78830"/>
              <a:ext cx="7316" cy="2926"/>
            </a:xfrm>
            <a:custGeom>
              <a:avLst/>
              <a:gdLst/>
              <a:ahLst/>
              <a:cxnLst/>
              <a:rect l="l" t="t" r="r" b="b"/>
              <a:pathLst>
                <a:path w="54" h="19" extrusionOk="0">
                  <a:moveTo>
                    <a:pt x="54" y="1"/>
                  </a:moveTo>
                  <a:lnTo>
                    <a:pt x="1" y="10"/>
                  </a:lnTo>
                  <a:lnTo>
                    <a:pt x="27" y="18"/>
                  </a:lnTo>
                  <a:lnTo>
                    <a:pt x="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8" name="Google Shape;7458;p29"/>
            <p:cNvSpPr/>
            <p:nvPr/>
          </p:nvSpPr>
          <p:spPr>
            <a:xfrm>
              <a:off x="688987" y="72054"/>
              <a:ext cx="3793" cy="2926"/>
            </a:xfrm>
            <a:custGeom>
              <a:avLst/>
              <a:gdLst/>
              <a:ahLst/>
              <a:cxnLst/>
              <a:rect l="l" t="t" r="r" b="b"/>
              <a:pathLst>
                <a:path w="28" h="19" extrusionOk="0">
                  <a:moveTo>
                    <a:pt x="10" y="1"/>
                  </a:moveTo>
                  <a:lnTo>
                    <a:pt x="1" y="18"/>
                  </a:lnTo>
                  <a:lnTo>
                    <a:pt x="1" y="18"/>
                  </a:lnTo>
                  <a:lnTo>
                    <a:pt x="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9" name="Google Shape;7459;p29"/>
            <p:cNvSpPr/>
            <p:nvPr/>
          </p:nvSpPr>
          <p:spPr>
            <a:xfrm>
              <a:off x="813488" y="-107362"/>
              <a:ext cx="1219" cy="1386"/>
            </a:xfrm>
            <a:custGeom>
              <a:avLst/>
              <a:gdLst/>
              <a:ahLst/>
              <a:cxnLst/>
              <a:rect l="l" t="t" r="r" b="b"/>
              <a:pathLst>
                <a:path w="9" h="9" extrusionOk="0">
                  <a:moveTo>
                    <a:pt x="9" y="0"/>
                  </a:moveTo>
                  <a:lnTo>
                    <a:pt x="0" y="9"/>
                  </a:lnTo>
                  <a:cubicBezTo>
                    <a:pt x="0" y="9"/>
                    <a:pt x="9" y="9"/>
                    <a:pt x="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0" name="Google Shape;7460;p29"/>
            <p:cNvSpPr/>
            <p:nvPr/>
          </p:nvSpPr>
          <p:spPr>
            <a:xfrm>
              <a:off x="801430" y="-106130"/>
              <a:ext cx="1355" cy="2926"/>
            </a:xfrm>
            <a:custGeom>
              <a:avLst/>
              <a:gdLst/>
              <a:ahLst/>
              <a:cxnLst/>
              <a:rect l="l" t="t" r="r" b="b"/>
              <a:pathLst>
                <a:path w="10" h="19" extrusionOk="0">
                  <a:moveTo>
                    <a:pt x="1" y="1"/>
                  </a:moveTo>
                  <a:lnTo>
                    <a:pt x="1" y="19"/>
                  </a:lnTo>
                  <a:cubicBezTo>
                    <a:pt x="1" y="10"/>
                    <a:pt x="10"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1" name="Google Shape;7461;p29"/>
            <p:cNvSpPr/>
            <p:nvPr/>
          </p:nvSpPr>
          <p:spPr>
            <a:xfrm>
              <a:off x="626805" y="-50380"/>
              <a:ext cx="12328" cy="8470"/>
            </a:xfrm>
            <a:custGeom>
              <a:avLst/>
              <a:gdLst/>
              <a:ahLst/>
              <a:cxnLst/>
              <a:rect l="l" t="t" r="r" b="b"/>
              <a:pathLst>
                <a:path w="91" h="55" extrusionOk="0">
                  <a:moveTo>
                    <a:pt x="1" y="1"/>
                  </a:moveTo>
                  <a:cubicBezTo>
                    <a:pt x="19" y="13"/>
                    <a:pt x="40" y="26"/>
                    <a:pt x="57" y="35"/>
                  </a:cubicBezTo>
                  <a:lnTo>
                    <a:pt x="57" y="35"/>
                  </a:lnTo>
                  <a:lnTo>
                    <a:pt x="18" y="10"/>
                  </a:lnTo>
                  <a:lnTo>
                    <a:pt x="18" y="10"/>
                  </a:lnTo>
                  <a:cubicBezTo>
                    <a:pt x="21" y="12"/>
                    <a:pt x="22" y="13"/>
                    <a:pt x="22" y="13"/>
                  </a:cubicBezTo>
                  <a:cubicBezTo>
                    <a:pt x="21" y="13"/>
                    <a:pt x="13" y="7"/>
                    <a:pt x="1" y="1"/>
                  </a:cubicBezTo>
                  <a:close/>
                  <a:moveTo>
                    <a:pt x="57" y="35"/>
                  </a:moveTo>
                  <a:lnTo>
                    <a:pt x="71" y="45"/>
                  </a:lnTo>
                  <a:cubicBezTo>
                    <a:pt x="84" y="52"/>
                    <a:pt x="90" y="54"/>
                    <a:pt x="90" y="54"/>
                  </a:cubicBezTo>
                  <a:cubicBezTo>
                    <a:pt x="91" y="54"/>
                    <a:pt x="76" y="47"/>
                    <a:pt x="57" y="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2" name="Google Shape;7462;p29"/>
            <p:cNvSpPr/>
            <p:nvPr/>
          </p:nvSpPr>
          <p:spPr>
            <a:xfrm>
              <a:off x="703348" y="-81643"/>
              <a:ext cx="2574" cy="5698"/>
            </a:xfrm>
            <a:custGeom>
              <a:avLst/>
              <a:gdLst/>
              <a:ahLst/>
              <a:cxnLst/>
              <a:rect l="l" t="t" r="r" b="b"/>
              <a:pathLst>
                <a:path w="19" h="37" extrusionOk="0">
                  <a:moveTo>
                    <a:pt x="18" y="1"/>
                  </a:moveTo>
                  <a:cubicBezTo>
                    <a:pt x="10" y="19"/>
                    <a:pt x="10" y="27"/>
                    <a:pt x="1" y="36"/>
                  </a:cubicBezTo>
                  <a:cubicBezTo>
                    <a:pt x="10" y="27"/>
                    <a:pt x="18" y="19"/>
                    <a:pt x="18" y="19"/>
                  </a:cubicBezTo>
                  <a:cubicBezTo>
                    <a:pt x="18" y="10"/>
                    <a:pt x="18" y="10"/>
                    <a:pt x="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3" name="Google Shape;7463;p29"/>
            <p:cNvSpPr/>
            <p:nvPr/>
          </p:nvSpPr>
          <p:spPr>
            <a:xfrm>
              <a:off x="708225" y="-100585"/>
              <a:ext cx="2439" cy="4158"/>
            </a:xfrm>
            <a:custGeom>
              <a:avLst/>
              <a:gdLst/>
              <a:ahLst/>
              <a:cxnLst/>
              <a:rect l="l" t="t" r="r" b="b"/>
              <a:pathLst>
                <a:path w="18" h="27" extrusionOk="0">
                  <a:moveTo>
                    <a:pt x="0" y="0"/>
                  </a:moveTo>
                  <a:lnTo>
                    <a:pt x="18" y="27"/>
                  </a:lnTo>
                  <a:cubicBezTo>
                    <a:pt x="18" y="18"/>
                    <a:pt x="9" y="9"/>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4" name="Google Shape;7464;p29"/>
            <p:cNvSpPr/>
            <p:nvPr/>
          </p:nvSpPr>
          <p:spPr>
            <a:xfrm>
              <a:off x="917531" y="-115524"/>
              <a:ext cx="10838" cy="5544"/>
            </a:xfrm>
            <a:custGeom>
              <a:avLst/>
              <a:gdLst/>
              <a:ahLst/>
              <a:cxnLst/>
              <a:rect l="l" t="t" r="r" b="b"/>
              <a:pathLst>
                <a:path w="80" h="36" extrusionOk="0">
                  <a:moveTo>
                    <a:pt x="80" y="0"/>
                  </a:moveTo>
                  <a:cubicBezTo>
                    <a:pt x="36" y="0"/>
                    <a:pt x="27" y="18"/>
                    <a:pt x="0" y="35"/>
                  </a:cubicBezTo>
                  <a:lnTo>
                    <a:pt x="8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5" name="Google Shape;7465;p29"/>
            <p:cNvSpPr/>
            <p:nvPr/>
          </p:nvSpPr>
          <p:spPr>
            <a:xfrm>
              <a:off x="649023" y="-2638"/>
              <a:ext cx="3116" cy="7084"/>
            </a:xfrm>
            <a:custGeom>
              <a:avLst/>
              <a:gdLst/>
              <a:ahLst/>
              <a:cxnLst/>
              <a:rect l="l" t="t" r="r" b="b"/>
              <a:pathLst>
                <a:path w="23" h="46" extrusionOk="0">
                  <a:moveTo>
                    <a:pt x="13" y="0"/>
                  </a:moveTo>
                  <a:cubicBezTo>
                    <a:pt x="13" y="23"/>
                    <a:pt x="0" y="46"/>
                    <a:pt x="14" y="46"/>
                  </a:cubicBezTo>
                  <a:cubicBezTo>
                    <a:pt x="16" y="46"/>
                    <a:pt x="19" y="45"/>
                    <a:pt x="22" y="44"/>
                  </a:cubicBezTo>
                  <a:cubicBezTo>
                    <a:pt x="22" y="27"/>
                    <a:pt x="22" y="9"/>
                    <a:pt x="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6" name="Google Shape;7466;p29"/>
            <p:cNvSpPr/>
            <p:nvPr/>
          </p:nvSpPr>
          <p:spPr>
            <a:xfrm>
              <a:off x="808611" y="-55770"/>
              <a:ext cx="1355" cy="2926"/>
            </a:xfrm>
            <a:custGeom>
              <a:avLst/>
              <a:gdLst/>
              <a:ahLst/>
              <a:cxnLst/>
              <a:rect l="l" t="t" r="r" b="b"/>
              <a:pathLst>
                <a:path w="10" h="19" extrusionOk="0">
                  <a:moveTo>
                    <a:pt x="10" y="1"/>
                  </a:moveTo>
                  <a:cubicBezTo>
                    <a:pt x="1" y="9"/>
                    <a:pt x="1" y="9"/>
                    <a:pt x="1" y="18"/>
                  </a:cubicBezTo>
                  <a:cubicBezTo>
                    <a:pt x="10" y="18"/>
                    <a:pt x="10" y="9"/>
                    <a:pt x="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7" name="Google Shape;7467;p29"/>
            <p:cNvSpPr/>
            <p:nvPr/>
          </p:nvSpPr>
          <p:spPr>
            <a:xfrm>
              <a:off x="648345" y="-8182"/>
              <a:ext cx="3793" cy="5698"/>
            </a:xfrm>
            <a:custGeom>
              <a:avLst/>
              <a:gdLst/>
              <a:ahLst/>
              <a:cxnLst/>
              <a:rect l="l" t="t" r="r" b="b"/>
              <a:pathLst>
                <a:path w="28" h="37" extrusionOk="0">
                  <a:moveTo>
                    <a:pt x="1" y="1"/>
                  </a:moveTo>
                  <a:cubicBezTo>
                    <a:pt x="1" y="1"/>
                    <a:pt x="1" y="10"/>
                    <a:pt x="1" y="10"/>
                  </a:cubicBezTo>
                  <a:cubicBezTo>
                    <a:pt x="9" y="18"/>
                    <a:pt x="18" y="27"/>
                    <a:pt x="27" y="36"/>
                  </a:cubicBezTo>
                  <a:cubicBezTo>
                    <a:pt x="27" y="18"/>
                    <a:pt x="27"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8" name="Google Shape;7468;p29"/>
            <p:cNvSpPr/>
            <p:nvPr/>
          </p:nvSpPr>
          <p:spPr>
            <a:xfrm>
              <a:off x="799127" y="152290"/>
              <a:ext cx="1355" cy="154"/>
            </a:xfrm>
            <a:custGeom>
              <a:avLst/>
              <a:gdLst/>
              <a:ahLst/>
              <a:cxnLst/>
              <a:rect l="l" t="t" r="r" b="b"/>
              <a:pathLst>
                <a:path w="10" h="1" extrusionOk="0">
                  <a:moveTo>
                    <a:pt x="9" y="1"/>
                  </a:moveTo>
                  <a:cubicBezTo>
                    <a:pt x="9" y="1"/>
                    <a:pt x="9" y="1"/>
                    <a:pt x="0" y="1"/>
                  </a:cubicBezTo>
                  <a:cubicBezTo>
                    <a:pt x="9" y="1"/>
                    <a:pt x="9" y="1"/>
                    <a:pt x="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9" name="Google Shape;7469;p29"/>
            <p:cNvSpPr/>
            <p:nvPr/>
          </p:nvSpPr>
          <p:spPr>
            <a:xfrm>
              <a:off x="728546" y="190330"/>
              <a:ext cx="1355" cy="2926"/>
            </a:xfrm>
            <a:custGeom>
              <a:avLst/>
              <a:gdLst/>
              <a:ahLst/>
              <a:cxnLst/>
              <a:rect l="l" t="t" r="r" b="b"/>
              <a:pathLst>
                <a:path w="10" h="19" extrusionOk="0">
                  <a:moveTo>
                    <a:pt x="9" y="1"/>
                  </a:moveTo>
                  <a:cubicBezTo>
                    <a:pt x="0" y="1"/>
                    <a:pt x="0" y="1"/>
                    <a:pt x="0" y="19"/>
                  </a:cubicBezTo>
                  <a:cubicBezTo>
                    <a:pt x="0" y="10"/>
                    <a:pt x="0" y="1"/>
                    <a:pt x="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0" name="Google Shape;7470;p29"/>
            <p:cNvSpPr/>
            <p:nvPr/>
          </p:nvSpPr>
          <p:spPr>
            <a:xfrm>
              <a:off x="677066" y="44949"/>
              <a:ext cx="1355" cy="1386"/>
            </a:xfrm>
            <a:custGeom>
              <a:avLst/>
              <a:gdLst/>
              <a:ahLst/>
              <a:cxnLst/>
              <a:rect l="l" t="t" r="r" b="b"/>
              <a:pathLst>
                <a:path w="10" h="9" extrusionOk="0">
                  <a:moveTo>
                    <a:pt x="1" y="0"/>
                  </a:moveTo>
                  <a:cubicBezTo>
                    <a:pt x="9" y="9"/>
                    <a:pt x="1"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1" name="Google Shape;7471;p29"/>
            <p:cNvSpPr/>
            <p:nvPr/>
          </p:nvSpPr>
          <p:spPr>
            <a:xfrm>
              <a:off x="663925" y="62506"/>
              <a:ext cx="1355" cy="154"/>
            </a:xfrm>
            <a:custGeom>
              <a:avLst/>
              <a:gdLst/>
              <a:ahLst/>
              <a:cxnLst/>
              <a:rect l="l" t="t" r="r" b="b"/>
              <a:pathLst>
                <a:path w="10" h="1" extrusionOk="0">
                  <a:moveTo>
                    <a:pt x="9" y="1"/>
                  </a:moveTo>
                  <a:cubicBezTo>
                    <a:pt x="9" y="1"/>
                    <a:pt x="0" y="1"/>
                    <a:pt x="0" y="1"/>
                  </a:cubicBezTo>
                  <a:cubicBezTo>
                    <a:pt x="0" y="1"/>
                    <a:pt x="9" y="1"/>
                    <a:pt x="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2" name="Google Shape;7472;p29"/>
            <p:cNvSpPr/>
            <p:nvPr/>
          </p:nvSpPr>
          <p:spPr>
            <a:xfrm>
              <a:off x="617322" y="-8182"/>
              <a:ext cx="135" cy="1540"/>
            </a:xfrm>
            <a:custGeom>
              <a:avLst/>
              <a:gdLst/>
              <a:ahLst/>
              <a:cxnLst/>
              <a:rect l="l" t="t" r="r" b="b"/>
              <a:pathLst>
                <a:path w="1" h="10" extrusionOk="0">
                  <a:moveTo>
                    <a:pt x="0" y="1"/>
                  </a:moveTo>
                  <a:cubicBezTo>
                    <a:pt x="0" y="1"/>
                    <a:pt x="0" y="1"/>
                    <a:pt x="0" y="1"/>
                  </a:cubicBezTo>
                  <a:cubicBezTo>
                    <a:pt x="0" y="10"/>
                    <a:pt x="0" y="10"/>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3" name="Google Shape;7473;p29"/>
            <p:cNvSpPr/>
            <p:nvPr/>
          </p:nvSpPr>
          <p:spPr>
            <a:xfrm>
              <a:off x="675847" y="46181"/>
              <a:ext cx="1355" cy="2926"/>
            </a:xfrm>
            <a:custGeom>
              <a:avLst/>
              <a:gdLst/>
              <a:ahLst/>
              <a:cxnLst/>
              <a:rect l="l" t="t" r="r" b="b"/>
              <a:pathLst>
                <a:path w="10" h="19" extrusionOk="0">
                  <a:moveTo>
                    <a:pt x="1" y="1"/>
                  </a:moveTo>
                  <a:cubicBezTo>
                    <a:pt x="1" y="1"/>
                    <a:pt x="1" y="10"/>
                    <a:pt x="1" y="19"/>
                  </a:cubicBezTo>
                  <a:cubicBezTo>
                    <a:pt x="1" y="10"/>
                    <a:pt x="10" y="10"/>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4" name="Google Shape;7474;p29"/>
            <p:cNvSpPr/>
            <p:nvPr/>
          </p:nvSpPr>
          <p:spPr>
            <a:xfrm>
              <a:off x="678285" y="47567"/>
              <a:ext cx="1355" cy="1540"/>
            </a:xfrm>
            <a:custGeom>
              <a:avLst/>
              <a:gdLst/>
              <a:ahLst/>
              <a:cxnLst/>
              <a:rect l="l" t="t" r="r" b="b"/>
              <a:pathLst>
                <a:path w="10" h="10" extrusionOk="0">
                  <a:moveTo>
                    <a:pt x="0" y="1"/>
                  </a:moveTo>
                  <a:cubicBezTo>
                    <a:pt x="0" y="1"/>
                    <a:pt x="0" y="10"/>
                    <a:pt x="0" y="10"/>
                  </a:cubicBezTo>
                  <a:cubicBezTo>
                    <a:pt x="9" y="10"/>
                    <a:pt x="9"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5" name="Google Shape;7475;p29"/>
            <p:cNvSpPr/>
            <p:nvPr/>
          </p:nvSpPr>
          <p:spPr>
            <a:xfrm>
              <a:off x="675847" y="43563"/>
              <a:ext cx="1355" cy="2772"/>
            </a:xfrm>
            <a:custGeom>
              <a:avLst/>
              <a:gdLst/>
              <a:ahLst/>
              <a:cxnLst/>
              <a:rect l="l" t="t" r="r" b="b"/>
              <a:pathLst>
                <a:path w="10" h="18" extrusionOk="0">
                  <a:moveTo>
                    <a:pt x="1" y="0"/>
                  </a:moveTo>
                  <a:cubicBezTo>
                    <a:pt x="1" y="9"/>
                    <a:pt x="1" y="9"/>
                    <a:pt x="10" y="18"/>
                  </a:cubicBezTo>
                  <a:cubicBezTo>
                    <a:pt x="10" y="9"/>
                    <a:pt x="1" y="9"/>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6" name="Google Shape;7476;p29"/>
            <p:cNvSpPr/>
            <p:nvPr/>
          </p:nvSpPr>
          <p:spPr>
            <a:xfrm>
              <a:off x="851691" y="23080"/>
              <a:ext cx="135" cy="2926"/>
            </a:xfrm>
            <a:custGeom>
              <a:avLst/>
              <a:gdLst/>
              <a:ahLst/>
              <a:cxnLst/>
              <a:rect l="l" t="t" r="r" b="b"/>
              <a:pathLst>
                <a:path w="1" h="19" extrusionOk="0">
                  <a:moveTo>
                    <a:pt x="1" y="1"/>
                  </a:moveTo>
                  <a:cubicBezTo>
                    <a:pt x="1" y="1"/>
                    <a:pt x="1" y="1"/>
                    <a:pt x="1" y="1"/>
                  </a:cubicBezTo>
                  <a:cubicBezTo>
                    <a:pt x="1" y="18"/>
                    <a:pt x="1" y="18"/>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7" name="Google Shape;7477;p29"/>
            <p:cNvSpPr/>
            <p:nvPr/>
          </p:nvSpPr>
          <p:spPr>
            <a:xfrm>
              <a:off x="613664" y="-101971"/>
              <a:ext cx="135" cy="1540"/>
            </a:xfrm>
            <a:custGeom>
              <a:avLst/>
              <a:gdLst/>
              <a:ahLst/>
              <a:cxnLst/>
              <a:rect l="l" t="t" r="r" b="b"/>
              <a:pathLst>
                <a:path w="1" h="10" extrusionOk="0">
                  <a:moveTo>
                    <a:pt x="1" y="0"/>
                  </a:moveTo>
                  <a:cubicBezTo>
                    <a:pt x="1" y="0"/>
                    <a:pt x="1" y="9"/>
                    <a:pt x="1" y="9"/>
                  </a:cubicBezTo>
                  <a:lnTo>
                    <a:pt x="1" y="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8" name="Google Shape;7478;p29"/>
            <p:cNvSpPr/>
            <p:nvPr/>
          </p:nvSpPr>
          <p:spPr>
            <a:xfrm>
              <a:off x="613664" y="-104743"/>
              <a:ext cx="9754" cy="17865"/>
            </a:xfrm>
            <a:custGeom>
              <a:avLst/>
              <a:gdLst/>
              <a:ahLst/>
              <a:cxnLst/>
              <a:rect l="l" t="t" r="r" b="b"/>
              <a:pathLst>
                <a:path w="72" h="116" extrusionOk="0">
                  <a:moveTo>
                    <a:pt x="54" y="1"/>
                  </a:moveTo>
                  <a:cubicBezTo>
                    <a:pt x="48" y="24"/>
                    <a:pt x="38" y="32"/>
                    <a:pt x="24" y="32"/>
                  </a:cubicBezTo>
                  <a:cubicBezTo>
                    <a:pt x="17" y="32"/>
                    <a:pt x="9" y="30"/>
                    <a:pt x="1" y="27"/>
                  </a:cubicBezTo>
                  <a:lnTo>
                    <a:pt x="1" y="27"/>
                  </a:lnTo>
                  <a:cubicBezTo>
                    <a:pt x="27" y="54"/>
                    <a:pt x="54" y="89"/>
                    <a:pt x="71" y="116"/>
                  </a:cubicBezTo>
                  <a:cubicBezTo>
                    <a:pt x="62" y="80"/>
                    <a:pt x="54" y="36"/>
                    <a:pt x="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9" name="Google Shape;7479;p29"/>
            <p:cNvSpPr/>
            <p:nvPr/>
          </p:nvSpPr>
          <p:spPr>
            <a:xfrm>
              <a:off x="538341" y="-122300"/>
              <a:ext cx="404385" cy="340043"/>
            </a:xfrm>
            <a:custGeom>
              <a:avLst/>
              <a:gdLst/>
              <a:ahLst/>
              <a:cxnLst/>
              <a:rect l="l" t="t" r="r" b="b"/>
              <a:pathLst>
                <a:path w="2985" h="2208" extrusionOk="0">
                  <a:moveTo>
                    <a:pt x="1996" y="115"/>
                  </a:moveTo>
                  <a:cubicBezTo>
                    <a:pt x="1995" y="115"/>
                    <a:pt x="1994" y="115"/>
                    <a:pt x="1994" y="115"/>
                  </a:cubicBezTo>
                  <a:lnTo>
                    <a:pt x="1994" y="115"/>
                  </a:lnTo>
                  <a:lnTo>
                    <a:pt x="1996" y="115"/>
                  </a:lnTo>
                  <a:close/>
                  <a:moveTo>
                    <a:pt x="1837" y="103"/>
                  </a:moveTo>
                  <a:cubicBezTo>
                    <a:pt x="1840" y="103"/>
                    <a:pt x="1843" y="106"/>
                    <a:pt x="1846" y="115"/>
                  </a:cubicBezTo>
                  <a:cubicBezTo>
                    <a:pt x="1842" y="134"/>
                    <a:pt x="1838" y="140"/>
                    <a:pt x="1834" y="140"/>
                  </a:cubicBezTo>
                  <a:cubicBezTo>
                    <a:pt x="1829" y="140"/>
                    <a:pt x="1824" y="129"/>
                    <a:pt x="1819" y="124"/>
                  </a:cubicBezTo>
                  <a:cubicBezTo>
                    <a:pt x="1825" y="118"/>
                    <a:pt x="1831" y="103"/>
                    <a:pt x="1837" y="103"/>
                  </a:cubicBezTo>
                  <a:close/>
                  <a:moveTo>
                    <a:pt x="380" y="141"/>
                  </a:moveTo>
                  <a:cubicBezTo>
                    <a:pt x="380" y="142"/>
                    <a:pt x="380" y="142"/>
                    <a:pt x="381" y="143"/>
                  </a:cubicBezTo>
                  <a:lnTo>
                    <a:pt x="381" y="143"/>
                  </a:lnTo>
                  <a:cubicBezTo>
                    <a:pt x="380" y="143"/>
                    <a:pt x="380" y="142"/>
                    <a:pt x="380" y="141"/>
                  </a:cubicBezTo>
                  <a:close/>
                  <a:moveTo>
                    <a:pt x="406" y="141"/>
                  </a:moveTo>
                  <a:lnTo>
                    <a:pt x="406" y="141"/>
                  </a:lnTo>
                  <a:cubicBezTo>
                    <a:pt x="410" y="144"/>
                    <a:pt x="414" y="146"/>
                    <a:pt x="417" y="148"/>
                  </a:cubicBezTo>
                  <a:lnTo>
                    <a:pt x="417" y="148"/>
                  </a:lnTo>
                  <a:cubicBezTo>
                    <a:pt x="413" y="145"/>
                    <a:pt x="410" y="142"/>
                    <a:pt x="406" y="141"/>
                  </a:cubicBezTo>
                  <a:close/>
                  <a:moveTo>
                    <a:pt x="1185" y="202"/>
                  </a:moveTo>
                  <a:cubicBezTo>
                    <a:pt x="1190" y="202"/>
                    <a:pt x="1196" y="210"/>
                    <a:pt x="1201" y="221"/>
                  </a:cubicBezTo>
                  <a:cubicBezTo>
                    <a:pt x="1201" y="221"/>
                    <a:pt x="1192" y="221"/>
                    <a:pt x="1175" y="212"/>
                  </a:cubicBezTo>
                  <a:cubicBezTo>
                    <a:pt x="1178" y="205"/>
                    <a:pt x="1181" y="202"/>
                    <a:pt x="1185" y="202"/>
                  </a:cubicBezTo>
                  <a:close/>
                  <a:moveTo>
                    <a:pt x="618" y="362"/>
                  </a:moveTo>
                  <a:cubicBezTo>
                    <a:pt x="623" y="367"/>
                    <a:pt x="626" y="369"/>
                    <a:pt x="627" y="372"/>
                  </a:cubicBezTo>
                  <a:lnTo>
                    <a:pt x="627" y="372"/>
                  </a:lnTo>
                  <a:cubicBezTo>
                    <a:pt x="624" y="369"/>
                    <a:pt x="621" y="366"/>
                    <a:pt x="618" y="362"/>
                  </a:cubicBezTo>
                  <a:close/>
                  <a:moveTo>
                    <a:pt x="618" y="450"/>
                  </a:moveTo>
                  <a:cubicBezTo>
                    <a:pt x="627" y="459"/>
                    <a:pt x="636" y="459"/>
                    <a:pt x="654" y="468"/>
                  </a:cubicBezTo>
                  <a:lnTo>
                    <a:pt x="618" y="450"/>
                  </a:lnTo>
                  <a:close/>
                  <a:moveTo>
                    <a:pt x="2552" y="751"/>
                  </a:moveTo>
                  <a:cubicBezTo>
                    <a:pt x="2551" y="754"/>
                    <a:pt x="2550" y="757"/>
                    <a:pt x="2548" y="760"/>
                  </a:cubicBezTo>
                  <a:lnTo>
                    <a:pt x="2548" y="760"/>
                  </a:lnTo>
                  <a:cubicBezTo>
                    <a:pt x="2551" y="757"/>
                    <a:pt x="2552" y="753"/>
                    <a:pt x="2552" y="751"/>
                  </a:cubicBezTo>
                  <a:close/>
                  <a:moveTo>
                    <a:pt x="2058" y="927"/>
                  </a:moveTo>
                  <a:cubicBezTo>
                    <a:pt x="2058" y="935"/>
                    <a:pt x="2056" y="937"/>
                    <a:pt x="2054" y="937"/>
                  </a:cubicBezTo>
                  <a:cubicBezTo>
                    <a:pt x="2052" y="937"/>
                    <a:pt x="2049" y="932"/>
                    <a:pt x="2049" y="927"/>
                  </a:cubicBezTo>
                  <a:close/>
                  <a:moveTo>
                    <a:pt x="751" y="1007"/>
                  </a:moveTo>
                  <a:lnTo>
                    <a:pt x="751" y="1007"/>
                  </a:lnTo>
                  <a:cubicBezTo>
                    <a:pt x="750" y="1007"/>
                    <a:pt x="750" y="1008"/>
                    <a:pt x="749" y="1009"/>
                  </a:cubicBezTo>
                  <a:lnTo>
                    <a:pt x="749" y="1009"/>
                  </a:lnTo>
                  <a:cubicBezTo>
                    <a:pt x="750" y="1008"/>
                    <a:pt x="750" y="1007"/>
                    <a:pt x="751" y="1007"/>
                  </a:cubicBezTo>
                  <a:close/>
                  <a:moveTo>
                    <a:pt x="1802" y="1298"/>
                  </a:moveTo>
                  <a:cubicBezTo>
                    <a:pt x="1806" y="1299"/>
                    <a:pt x="1810" y="1300"/>
                    <a:pt x="1813" y="1300"/>
                  </a:cubicBezTo>
                  <a:lnTo>
                    <a:pt x="1813" y="1300"/>
                  </a:lnTo>
                  <a:cubicBezTo>
                    <a:pt x="1810" y="1299"/>
                    <a:pt x="1806" y="1298"/>
                    <a:pt x="1802" y="1298"/>
                  </a:cubicBezTo>
                  <a:close/>
                  <a:moveTo>
                    <a:pt x="1969" y="1704"/>
                  </a:moveTo>
                  <a:lnTo>
                    <a:pt x="1969" y="1704"/>
                  </a:lnTo>
                  <a:cubicBezTo>
                    <a:pt x="1968" y="1705"/>
                    <a:pt x="1968" y="1705"/>
                    <a:pt x="1967" y="1706"/>
                  </a:cubicBezTo>
                  <a:lnTo>
                    <a:pt x="1967" y="1706"/>
                  </a:lnTo>
                  <a:lnTo>
                    <a:pt x="1969" y="1704"/>
                  </a:lnTo>
                  <a:close/>
                  <a:moveTo>
                    <a:pt x="2393" y="0"/>
                  </a:moveTo>
                  <a:lnTo>
                    <a:pt x="2393" y="0"/>
                  </a:lnTo>
                  <a:cubicBezTo>
                    <a:pt x="2358" y="53"/>
                    <a:pt x="2314" y="53"/>
                    <a:pt x="2261" y="53"/>
                  </a:cubicBezTo>
                  <a:cubicBezTo>
                    <a:pt x="2208" y="53"/>
                    <a:pt x="2164" y="62"/>
                    <a:pt x="2155" y="106"/>
                  </a:cubicBezTo>
                  <a:lnTo>
                    <a:pt x="2119" y="88"/>
                  </a:lnTo>
                  <a:lnTo>
                    <a:pt x="2146" y="88"/>
                  </a:lnTo>
                  <a:cubicBezTo>
                    <a:pt x="2133" y="79"/>
                    <a:pt x="2124" y="75"/>
                    <a:pt x="2116" y="75"/>
                  </a:cubicBezTo>
                  <a:cubicBezTo>
                    <a:pt x="2103" y="75"/>
                    <a:pt x="2095" y="86"/>
                    <a:pt x="2084" y="97"/>
                  </a:cubicBezTo>
                  <a:cubicBezTo>
                    <a:pt x="2077" y="120"/>
                    <a:pt x="2069" y="143"/>
                    <a:pt x="2055" y="143"/>
                  </a:cubicBezTo>
                  <a:cubicBezTo>
                    <a:pt x="2053" y="143"/>
                    <a:pt x="2051" y="142"/>
                    <a:pt x="2049" y="141"/>
                  </a:cubicBezTo>
                  <a:cubicBezTo>
                    <a:pt x="2031" y="132"/>
                    <a:pt x="2022" y="124"/>
                    <a:pt x="2031" y="106"/>
                  </a:cubicBezTo>
                  <a:lnTo>
                    <a:pt x="2031" y="106"/>
                  </a:lnTo>
                  <a:lnTo>
                    <a:pt x="1996" y="132"/>
                  </a:lnTo>
                  <a:cubicBezTo>
                    <a:pt x="1988" y="132"/>
                    <a:pt x="1987" y="118"/>
                    <a:pt x="1994" y="115"/>
                  </a:cubicBezTo>
                  <a:lnTo>
                    <a:pt x="1994" y="115"/>
                  </a:lnTo>
                  <a:lnTo>
                    <a:pt x="1943" y="124"/>
                  </a:lnTo>
                  <a:cubicBezTo>
                    <a:pt x="1934" y="132"/>
                    <a:pt x="1916" y="159"/>
                    <a:pt x="1908" y="168"/>
                  </a:cubicBezTo>
                  <a:cubicBezTo>
                    <a:pt x="1890" y="159"/>
                    <a:pt x="1916" y="159"/>
                    <a:pt x="1908" y="150"/>
                  </a:cubicBezTo>
                  <a:lnTo>
                    <a:pt x="1908" y="150"/>
                  </a:lnTo>
                  <a:lnTo>
                    <a:pt x="1881" y="177"/>
                  </a:lnTo>
                  <a:cubicBezTo>
                    <a:pt x="1863" y="150"/>
                    <a:pt x="1890" y="124"/>
                    <a:pt x="1916" y="124"/>
                  </a:cubicBezTo>
                  <a:cubicBezTo>
                    <a:pt x="1906" y="94"/>
                    <a:pt x="1899" y="85"/>
                    <a:pt x="1893" y="85"/>
                  </a:cubicBezTo>
                  <a:cubicBezTo>
                    <a:pt x="1884" y="85"/>
                    <a:pt x="1877" y="107"/>
                    <a:pt x="1860" y="107"/>
                  </a:cubicBezTo>
                  <a:cubicBezTo>
                    <a:pt x="1852" y="107"/>
                    <a:pt x="1842" y="102"/>
                    <a:pt x="1828" y="88"/>
                  </a:cubicBezTo>
                  <a:lnTo>
                    <a:pt x="1855" y="79"/>
                  </a:lnTo>
                  <a:cubicBezTo>
                    <a:pt x="1837" y="18"/>
                    <a:pt x="1810" y="44"/>
                    <a:pt x="1784" y="9"/>
                  </a:cubicBezTo>
                  <a:lnTo>
                    <a:pt x="1784" y="9"/>
                  </a:lnTo>
                  <a:cubicBezTo>
                    <a:pt x="1793" y="26"/>
                    <a:pt x="1846" y="97"/>
                    <a:pt x="1810" y="124"/>
                  </a:cubicBezTo>
                  <a:cubicBezTo>
                    <a:pt x="1807" y="120"/>
                    <a:pt x="1803" y="118"/>
                    <a:pt x="1799" y="118"/>
                  </a:cubicBezTo>
                  <a:cubicBezTo>
                    <a:pt x="1793" y="118"/>
                    <a:pt x="1785" y="122"/>
                    <a:pt x="1775" y="132"/>
                  </a:cubicBezTo>
                  <a:cubicBezTo>
                    <a:pt x="1775" y="109"/>
                    <a:pt x="1767" y="105"/>
                    <a:pt x="1754" y="105"/>
                  </a:cubicBezTo>
                  <a:cubicBezTo>
                    <a:pt x="1748" y="105"/>
                    <a:pt x="1740" y="106"/>
                    <a:pt x="1731" y="106"/>
                  </a:cubicBezTo>
                  <a:lnTo>
                    <a:pt x="1731" y="62"/>
                  </a:lnTo>
                  <a:cubicBezTo>
                    <a:pt x="1713" y="71"/>
                    <a:pt x="1713" y="97"/>
                    <a:pt x="1696" y="115"/>
                  </a:cubicBezTo>
                  <a:cubicBezTo>
                    <a:pt x="1669" y="115"/>
                    <a:pt x="1669" y="79"/>
                    <a:pt x="1660" y="44"/>
                  </a:cubicBezTo>
                  <a:cubicBezTo>
                    <a:pt x="1658" y="44"/>
                    <a:pt x="1656" y="43"/>
                    <a:pt x="1654" y="43"/>
                  </a:cubicBezTo>
                  <a:cubicBezTo>
                    <a:pt x="1624" y="43"/>
                    <a:pt x="1684" y="106"/>
                    <a:pt x="1643" y="115"/>
                  </a:cubicBezTo>
                  <a:cubicBezTo>
                    <a:pt x="1633" y="110"/>
                    <a:pt x="1624" y="108"/>
                    <a:pt x="1615" y="108"/>
                  </a:cubicBezTo>
                  <a:cubicBezTo>
                    <a:pt x="1591" y="108"/>
                    <a:pt x="1569" y="122"/>
                    <a:pt x="1537" y="141"/>
                  </a:cubicBezTo>
                  <a:cubicBezTo>
                    <a:pt x="1510" y="124"/>
                    <a:pt x="1546" y="115"/>
                    <a:pt x="1537" y="97"/>
                  </a:cubicBezTo>
                  <a:lnTo>
                    <a:pt x="1537" y="97"/>
                  </a:lnTo>
                  <a:lnTo>
                    <a:pt x="1510" y="141"/>
                  </a:lnTo>
                  <a:cubicBezTo>
                    <a:pt x="1510" y="132"/>
                    <a:pt x="1510" y="124"/>
                    <a:pt x="1510" y="115"/>
                  </a:cubicBezTo>
                  <a:cubicBezTo>
                    <a:pt x="1493" y="132"/>
                    <a:pt x="1510" y="168"/>
                    <a:pt x="1484" y="177"/>
                  </a:cubicBezTo>
                  <a:cubicBezTo>
                    <a:pt x="1482" y="186"/>
                    <a:pt x="1479" y="190"/>
                    <a:pt x="1475" y="190"/>
                  </a:cubicBezTo>
                  <a:cubicBezTo>
                    <a:pt x="1460" y="190"/>
                    <a:pt x="1433" y="145"/>
                    <a:pt x="1407" y="145"/>
                  </a:cubicBezTo>
                  <a:cubicBezTo>
                    <a:pt x="1400" y="145"/>
                    <a:pt x="1393" y="149"/>
                    <a:pt x="1387" y="159"/>
                  </a:cubicBezTo>
                  <a:cubicBezTo>
                    <a:pt x="1378" y="150"/>
                    <a:pt x="1387" y="132"/>
                    <a:pt x="1387" y="115"/>
                  </a:cubicBezTo>
                  <a:lnTo>
                    <a:pt x="1387" y="115"/>
                  </a:lnTo>
                  <a:cubicBezTo>
                    <a:pt x="1334" y="150"/>
                    <a:pt x="1342" y="141"/>
                    <a:pt x="1307" y="194"/>
                  </a:cubicBezTo>
                  <a:lnTo>
                    <a:pt x="1272" y="168"/>
                  </a:lnTo>
                  <a:lnTo>
                    <a:pt x="1272" y="168"/>
                  </a:lnTo>
                  <a:cubicBezTo>
                    <a:pt x="1298" y="203"/>
                    <a:pt x="1263" y="247"/>
                    <a:pt x="1236" y="274"/>
                  </a:cubicBezTo>
                  <a:cubicBezTo>
                    <a:pt x="1245" y="291"/>
                    <a:pt x="1254" y="309"/>
                    <a:pt x="1254" y="318"/>
                  </a:cubicBezTo>
                  <a:lnTo>
                    <a:pt x="1210" y="344"/>
                  </a:lnTo>
                  <a:cubicBezTo>
                    <a:pt x="1210" y="336"/>
                    <a:pt x="1210" y="318"/>
                    <a:pt x="1219" y="300"/>
                  </a:cubicBezTo>
                  <a:lnTo>
                    <a:pt x="1219" y="300"/>
                  </a:lnTo>
                  <a:cubicBezTo>
                    <a:pt x="1219" y="300"/>
                    <a:pt x="1210" y="309"/>
                    <a:pt x="1210" y="309"/>
                  </a:cubicBezTo>
                  <a:cubicBezTo>
                    <a:pt x="1192" y="291"/>
                    <a:pt x="1201" y="265"/>
                    <a:pt x="1219" y="238"/>
                  </a:cubicBezTo>
                  <a:lnTo>
                    <a:pt x="1228" y="265"/>
                  </a:lnTo>
                  <a:cubicBezTo>
                    <a:pt x="1245" y="238"/>
                    <a:pt x="1254" y="203"/>
                    <a:pt x="1254" y="177"/>
                  </a:cubicBezTo>
                  <a:lnTo>
                    <a:pt x="1254" y="177"/>
                  </a:lnTo>
                  <a:cubicBezTo>
                    <a:pt x="1245" y="185"/>
                    <a:pt x="1245" y="185"/>
                    <a:pt x="1236" y="194"/>
                  </a:cubicBezTo>
                  <a:cubicBezTo>
                    <a:pt x="1236" y="185"/>
                    <a:pt x="1236" y="177"/>
                    <a:pt x="1236" y="177"/>
                  </a:cubicBezTo>
                  <a:cubicBezTo>
                    <a:pt x="1236" y="174"/>
                    <a:pt x="1236" y="173"/>
                    <a:pt x="1236" y="173"/>
                  </a:cubicBezTo>
                  <a:cubicBezTo>
                    <a:pt x="1236" y="173"/>
                    <a:pt x="1234" y="181"/>
                    <a:pt x="1228" y="194"/>
                  </a:cubicBezTo>
                  <a:lnTo>
                    <a:pt x="1219" y="141"/>
                  </a:lnTo>
                  <a:lnTo>
                    <a:pt x="1210" y="159"/>
                  </a:lnTo>
                  <a:lnTo>
                    <a:pt x="1157" y="124"/>
                  </a:lnTo>
                  <a:cubicBezTo>
                    <a:pt x="1113" y="177"/>
                    <a:pt x="1078" y="256"/>
                    <a:pt x="1007" y="283"/>
                  </a:cubicBezTo>
                  <a:cubicBezTo>
                    <a:pt x="1025" y="238"/>
                    <a:pt x="1016" y="212"/>
                    <a:pt x="1016" y="168"/>
                  </a:cubicBezTo>
                  <a:lnTo>
                    <a:pt x="1016" y="168"/>
                  </a:lnTo>
                  <a:cubicBezTo>
                    <a:pt x="1021" y="182"/>
                    <a:pt x="1027" y="188"/>
                    <a:pt x="1034" y="188"/>
                  </a:cubicBezTo>
                  <a:cubicBezTo>
                    <a:pt x="1051" y="188"/>
                    <a:pt x="1074" y="158"/>
                    <a:pt x="1098" y="158"/>
                  </a:cubicBezTo>
                  <a:cubicBezTo>
                    <a:pt x="1100" y="158"/>
                    <a:pt x="1102" y="158"/>
                    <a:pt x="1104" y="159"/>
                  </a:cubicBezTo>
                  <a:cubicBezTo>
                    <a:pt x="1086" y="150"/>
                    <a:pt x="1086" y="132"/>
                    <a:pt x="1095" y="124"/>
                  </a:cubicBezTo>
                  <a:lnTo>
                    <a:pt x="1095" y="124"/>
                  </a:lnTo>
                  <a:lnTo>
                    <a:pt x="1033" y="168"/>
                  </a:lnTo>
                  <a:cubicBezTo>
                    <a:pt x="1033" y="132"/>
                    <a:pt x="1016" y="141"/>
                    <a:pt x="998" y="124"/>
                  </a:cubicBezTo>
                  <a:lnTo>
                    <a:pt x="998" y="124"/>
                  </a:lnTo>
                  <a:cubicBezTo>
                    <a:pt x="1016" y="194"/>
                    <a:pt x="954" y="177"/>
                    <a:pt x="927" y="194"/>
                  </a:cubicBezTo>
                  <a:cubicBezTo>
                    <a:pt x="927" y="168"/>
                    <a:pt x="936" y="150"/>
                    <a:pt x="963" y="150"/>
                  </a:cubicBezTo>
                  <a:cubicBezTo>
                    <a:pt x="958" y="142"/>
                    <a:pt x="954" y="138"/>
                    <a:pt x="951" y="138"/>
                  </a:cubicBezTo>
                  <a:cubicBezTo>
                    <a:pt x="934" y="138"/>
                    <a:pt x="920" y="203"/>
                    <a:pt x="903" y="203"/>
                  </a:cubicBezTo>
                  <a:cubicBezTo>
                    <a:pt x="899" y="203"/>
                    <a:pt x="896" y="200"/>
                    <a:pt x="892" y="194"/>
                  </a:cubicBezTo>
                  <a:cubicBezTo>
                    <a:pt x="901" y="194"/>
                    <a:pt x="901" y="194"/>
                    <a:pt x="901" y="185"/>
                  </a:cubicBezTo>
                  <a:lnTo>
                    <a:pt x="901" y="185"/>
                  </a:lnTo>
                  <a:cubicBezTo>
                    <a:pt x="896" y="191"/>
                    <a:pt x="889" y="193"/>
                    <a:pt x="882" y="193"/>
                  </a:cubicBezTo>
                  <a:cubicBezTo>
                    <a:pt x="866" y="193"/>
                    <a:pt x="851" y="180"/>
                    <a:pt x="857" y="168"/>
                  </a:cubicBezTo>
                  <a:lnTo>
                    <a:pt x="866" y="168"/>
                  </a:lnTo>
                  <a:cubicBezTo>
                    <a:pt x="848" y="168"/>
                    <a:pt x="839" y="159"/>
                    <a:pt x="813" y="159"/>
                  </a:cubicBezTo>
                  <a:cubicBezTo>
                    <a:pt x="795" y="159"/>
                    <a:pt x="769" y="168"/>
                    <a:pt x="742" y="168"/>
                  </a:cubicBezTo>
                  <a:cubicBezTo>
                    <a:pt x="703" y="176"/>
                    <a:pt x="677" y="191"/>
                    <a:pt x="679" y="219"/>
                  </a:cubicBezTo>
                  <a:lnTo>
                    <a:pt x="679" y="219"/>
                  </a:lnTo>
                  <a:cubicBezTo>
                    <a:pt x="674" y="196"/>
                    <a:pt x="663" y="148"/>
                    <a:pt x="663" y="141"/>
                  </a:cubicBezTo>
                  <a:lnTo>
                    <a:pt x="663" y="141"/>
                  </a:lnTo>
                  <a:cubicBezTo>
                    <a:pt x="645" y="212"/>
                    <a:pt x="645" y="283"/>
                    <a:pt x="671" y="353"/>
                  </a:cubicBezTo>
                  <a:cubicBezTo>
                    <a:pt x="654" y="327"/>
                    <a:pt x="618" y="283"/>
                    <a:pt x="592" y="238"/>
                  </a:cubicBezTo>
                  <a:cubicBezTo>
                    <a:pt x="557" y="194"/>
                    <a:pt x="530" y="150"/>
                    <a:pt x="557" y="141"/>
                  </a:cubicBezTo>
                  <a:cubicBezTo>
                    <a:pt x="541" y="136"/>
                    <a:pt x="526" y="131"/>
                    <a:pt x="511" y="131"/>
                  </a:cubicBezTo>
                  <a:cubicBezTo>
                    <a:pt x="500" y="131"/>
                    <a:pt x="488" y="134"/>
                    <a:pt x="477" y="141"/>
                  </a:cubicBezTo>
                  <a:cubicBezTo>
                    <a:pt x="495" y="150"/>
                    <a:pt x="565" y="221"/>
                    <a:pt x="557" y="221"/>
                  </a:cubicBezTo>
                  <a:cubicBezTo>
                    <a:pt x="512" y="194"/>
                    <a:pt x="495" y="185"/>
                    <a:pt x="486" y="177"/>
                  </a:cubicBezTo>
                  <a:cubicBezTo>
                    <a:pt x="470" y="169"/>
                    <a:pt x="454" y="168"/>
                    <a:pt x="417" y="148"/>
                  </a:cubicBezTo>
                  <a:lnTo>
                    <a:pt x="417" y="148"/>
                  </a:lnTo>
                  <a:cubicBezTo>
                    <a:pt x="445" y="169"/>
                    <a:pt x="487" y="230"/>
                    <a:pt x="471" y="230"/>
                  </a:cubicBezTo>
                  <a:cubicBezTo>
                    <a:pt x="471" y="230"/>
                    <a:pt x="470" y="230"/>
                    <a:pt x="468" y="230"/>
                  </a:cubicBezTo>
                  <a:cubicBezTo>
                    <a:pt x="460" y="221"/>
                    <a:pt x="388" y="157"/>
                    <a:pt x="381" y="143"/>
                  </a:cubicBezTo>
                  <a:lnTo>
                    <a:pt x="381" y="143"/>
                  </a:lnTo>
                  <a:cubicBezTo>
                    <a:pt x="389" y="168"/>
                    <a:pt x="397" y="194"/>
                    <a:pt x="406" y="219"/>
                  </a:cubicBezTo>
                  <a:lnTo>
                    <a:pt x="406" y="219"/>
                  </a:lnTo>
                  <a:cubicBezTo>
                    <a:pt x="399" y="205"/>
                    <a:pt x="333" y="149"/>
                    <a:pt x="283" y="132"/>
                  </a:cubicBezTo>
                  <a:lnTo>
                    <a:pt x="283" y="132"/>
                  </a:lnTo>
                  <a:cubicBezTo>
                    <a:pt x="292" y="138"/>
                    <a:pt x="288" y="140"/>
                    <a:pt x="278" y="140"/>
                  </a:cubicBezTo>
                  <a:cubicBezTo>
                    <a:pt x="259" y="140"/>
                    <a:pt x="218" y="132"/>
                    <a:pt x="212" y="132"/>
                  </a:cubicBezTo>
                  <a:lnTo>
                    <a:pt x="212" y="132"/>
                  </a:lnTo>
                  <a:lnTo>
                    <a:pt x="265" y="159"/>
                  </a:lnTo>
                  <a:cubicBezTo>
                    <a:pt x="259" y="158"/>
                    <a:pt x="254" y="157"/>
                    <a:pt x="250" y="157"/>
                  </a:cubicBezTo>
                  <a:cubicBezTo>
                    <a:pt x="193" y="157"/>
                    <a:pt x="348" y="265"/>
                    <a:pt x="314" y="265"/>
                  </a:cubicBezTo>
                  <a:cubicBezTo>
                    <a:pt x="313" y="265"/>
                    <a:pt x="311" y="265"/>
                    <a:pt x="309" y="265"/>
                  </a:cubicBezTo>
                  <a:cubicBezTo>
                    <a:pt x="283" y="247"/>
                    <a:pt x="150" y="159"/>
                    <a:pt x="89" y="150"/>
                  </a:cubicBezTo>
                  <a:lnTo>
                    <a:pt x="89" y="150"/>
                  </a:lnTo>
                  <a:cubicBezTo>
                    <a:pt x="133" y="185"/>
                    <a:pt x="230" y="247"/>
                    <a:pt x="327" y="309"/>
                  </a:cubicBezTo>
                  <a:cubicBezTo>
                    <a:pt x="415" y="371"/>
                    <a:pt x="504" y="424"/>
                    <a:pt x="539" y="441"/>
                  </a:cubicBezTo>
                  <a:lnTo>
                    <a:pt x="504" y="433"/>
                  </a:lnTo>
                  <a:lnTo>
                    <a:pt x="504" y="433"/>
                  </a:lnTo>
                  <a:cubicBezTo>
                    <a:pt x="521" y="450"/>
                    <a:pt x="539" y="459"/>
                    <a:pt x="557" y="468"/>
                  </a:cubicBezTo>
                  <a:cubicBezTo>
                    <a:pt x="504" y="450"/>
                    <a:pt x="424" y="406"/>
                    <a:pt x="336" y="344"/>
                  </a:cubicBezTo>
                  <a:cubicBezTo>
                    <a:pt x="248" y="291"/>
                    <a:pt x="150" y="221"/>
                    <a:pt x="97" y="177"/>
                  </a:cubicBezTo>
                  <a:cubicBezTo>
                    <a:pt x="95" y="178"/>
                    <a:pt x="91" y="179"/>
                    <a:pt x="88" y="179"/>
                  </a:cubicBezTo>
                  <a:cubicBezTo>
                    <a:pt x="82" y="179"/>
                    <a:pt x="76" y="177"/>
                    <a:pt x="72" y="177"/>
                  </a:cubicBezTo>
                  <a:cubicBezTo>
                    <a:pt x="67" y="177"/>
                    <a:pt x="67" y="181"/>
                    <a:pt x="80" y="203"/>
                  </a:cubicBezTo>
                  <a:cubicBezTo>
                    <a:pt x="44" y="194"/>
                    <a:pt x="9" y="150"/>
                    <a:pt x="0" y="132"/>
                  </a:cubicBezTo>
                  <a:lnTo>
                    <a:pt x="0" y="132"/>
                  </a:lnTo>
                  <a:lnTo>
                    <a:pt x="36" y="230"/>
                  </a:lnTo>
                  <a:cubicBezTo>
                    <a:pt x="106" y="256"/>
                    <a:pt x="150" y="336"/>
                    <a:pt x="212" y="353"/>
                  </a:cubicBezTo>
                  <a:cubicBezTo>
                    <a:pt x="168" y="309"/>
                    <a:pt x="124" y="265"/>
                    <a:pt x="80" y="221"/>
                  </a:cubicBezTo>
                  <a:lnTo>
                    <a:pt x="80" y="221"/>
                  </a:lnTo>
                  <a:cubicBezTo>
                    <a:pt x="115" y="238"/>
                    <a:pt x="177" y="274"/>
                    <a:pt x="239" y="318"/>
                  </a:cubicBezTo>
                  <a:cubicBezTo>
                    <a:pt x="292" y="353"/>
                    <a:pt x="336" y="389"/>
                    <a:pt x="345" y="415"/>
                  </a:cubicBezTo>
                  <a:cubicBezTo>
                    <a:pt x="318" y="415"/>
                    <a:pt x="212" y="362"/>
                    <a:pt x="186" y="353"/>
                  </a:cubicBezTo>
                  <a:lnTo>
                    <a:pt x="186" y="353"/>
                  </a:lnTo>
                  <a:cubicBezTo>
                    <a:pt x="212" y="371"/>
                    <a:pt x="265" y="424"/>
                    <a:pt x="248" y="424"/>
                  </a:cubicBezTo>
                  <a:lnTo>
                    <a:pt x="195" y="389"/>
                  </a:lnTo>
                  <a:lnTo>
                    <a:pt x="195" y="389"/>
                  </a:lnTo>
                  <a:cubicBezTo>
                    <a:pt x="195" y="406"/>
                    <a:pt x="230" y="424"/>
                    <a:pt x="256" y="441"/>
                  </a:cubicBezTo>
                  <a:cubicBezTo>
                    <a:pt x="283" y="468"/>
                    <a:pt x="301" y="477"/>
                    <a:pt x="283" y="494"/>
                  </a:cubicBezTo>
                  <a:cubicBezTo>
                    <a:pt x="283" y="512"/>
                    <a:pt x="230" y="539"/>
                    <a:pt x="265" y="539"/>
                  </a:cubicBezTo>
                  <a:cubicBezTo>
                    <a:pt x="281" y="533"/>
                    <a:pt x="311" y="531"/>
                    <a:pt x="347" y="531"/>
                  </a:cubicBezTo>
                  <a:cubicBezTo>
                    <a:pt x="433" y="531"/>
                    <a:pt x="554" y="544"/>
                    <a:pt x="592" y="556"/>
                  </a:cubicBezTo>
                  <a:cubicBezTo>
                    <a:pt x="592" y="556"/>
                    <a:pt x="548" y="583"/>
                    <a:pt x="530" y="600"/>
                  </a:cubicBezTo>
                  <a:cubicBezTo>
                    <a:pt x="520" y="611"/>
                    <a:pt x="503" y="615"/>
                    <a:pt x="484" y="615"/>
                  </a:cubicBezTo>
                  <a:cubicBezTo>
                    <a:pt x="471" y="615"/>
                    <a:pt x="456" y="613"/>
                    <a:pt x="442" y="609"/>
                  </a:cubicBezTo>
                  <a:cubicBezTo>
                    <a:pt x="429" y="605"/>
                    <a:pt x="413" y="603"/>
                    <a:pt x="399" y="603"/>
                  </a:cubicBezTo>
                  <a:cubicBezTo>
                    <a:pt x="384" y="603"/>
                    <a:pt x="371" y="605"/>
                    <a:pt x="362" y="609"/>
                  </a:cubicBezTo>
                  <a:cubicBezTo>
                    <a:pt x="380" y="609"/>
                    <a:pt x="406" y="618"/>
                    <a:pt x="415" y="618"/>
                  </a:cubicBezTo>
                  <a:cubicBezTo>
                    <a:pt x="406" y="636"/>
                    <a:pt x="362" y="618"/>
                    <a:pt x="389" y="653"/>
                  </a:cubicBezTo>
                  <a:cubicBezTo>
                    <a:pt x="392" y="653"/>
                    <a:pt x="395" y="653"/>
                    <a:pt x="398" y="653"/>
                  </a:cubicBezTo>
                  <a:cubicBezTo>
                    <a:pt x="427" y="653"/>
                    <a:pt x="429" y="682"/>
                    <a:pt x="433" y="682"/>
                  </a:cubicBezTo>
                  <a:cubicBezTo>
                    <a:pt x="435" y="682"/>
                    <a:pt x="437" y="677"/>
                    <a:pt x="442" y="662"/>
                  </a:cubicBezTo>
                  <a:cubicBezTo>
                    <a:pt x="468" y="680"/>
                    <a:pt x="451" y="689"/>
                    <a:pt x="468" y="724"/>
                  </a:cubicBezTo>
                  <a:cubicBezTo>
                    <a:pt x="486" y="715"/>
                    <a:pt x="512" y="715"/>
                    <a:pt x="539" y="706"/>
                  </a:cubicBezTo>
                  <a:cubicBezTo>
                    <a:pt x="574" y="706"/>
                    <a:pt x="601" y="706"/>
                    <a:pt x="610" y="715"/>
                  </a:cubicBezTo>
                  <a:cubicBezTo>
                    <a:pt x="601" y="724"/>
                    <a:pt x="583" y="733"/>
                    <a:pt x="583" y="742"/>
                  </a:cubicBezTo>
                  <a:cubicBezTo>
                    <a:pt x="601" y="786"/>
                    <a:pt x="601" y="821"/>
                    <a:pt x="618" y="865"/>
                  </a:cubicBezTo>
                  <a:cubicBezTo>
                    <a:pt x="610" y="874"/>
                    <a:pt x="610" y="901"/>
                    <a:pt x="592" y="909"/>
                  </a:cubicBezTo>
                  <a:cubicBezTo>
                    <a:pt x="601" y="909"/>
                    <a:pt x="618" y="909"/>
                    <a:pt x="627" y="918"/>
                  </a:cubicBezTo>
                  <a:cubicBezTo>
                    <a:pt x="620" y="930"/>
                    <a:pt x="615" y="933"/>
                    <a:pt x="611" y="933"/>
                  </a:cubicBezTo>
                  <a:cubicBezTo>
                    <a:pt x="603" y="933"/>
                    <a:pt x="597" y="921"/>
                    <a:pt x="587" y="921"/>
                  </a:cubicBezTo>
                  <a:cubicBezTo>
                    <a:pt x="581" y="921"/>
                    <a:pt x="575" y="924"/>
                    <a:pt x="565" y="936"/>
                  </a:cubicBezTo>
                  <a:cubicBezTo>
                    <a:pt x="569" y="935"/>
                    <a:pt x="573" y="934"/>
                    <a:pt x="577" y="934"/>
                  </a:cubicBezTo>
                  <a:cubicBezTo>
                    <a:pt x="602" y="934"/>
                    <a:pt x="631" y="955"/>
                    <a:pt x="654" y="962"/>
                  </a:cubicBezTo>
                  <a:cubicBezTo>
                    <a:pt x="689" y="936"/>
                    <a:pt x="636" y="909"/>
                    <a:pt x="610" y="901"/>
                  </a:cubicBezTo>
                  <a:cubicBezTo>
                    <a:pt x="636" y="887"/>
                    <a:pt x="667" y="881"/>
                    <a:pt x="698" y="881"/>
                  </a:cubicBezTo>
                  <a:cubicBezTo>
                    <a:pt x="729" y="881"/>
                    <a:pt x="760" y="887"/>
                    <a:pt x="786" y="901"/>
                  </a:cubicBezTo>
                  <a:cubicBezTo>
                    <a:pt x="821" y="927"/>
                    <a:pt x="760" y="936"/>
                    <a:pt x="769" y="936"/>
                  </a:cubicBezTo>
                  <a:cubicBezTo>
                    <a:pt x="804" y="1015"/>
                    <a:pt x="901" y="945"/>
                    <a:pt x="892" y="1015"/>
                  </a:cubicBezTo>
                  <a:cubicBezTo>
                    <a:pt x="866" y="1060"/>
                    <a:pt x="821" y="1060"/>
                    <a:pt x="795" y="1077"/>
                  </a:cubicBezTo>
                  <a:cubicBezTo>
                    <a:pt x="769" y="1060"/>
                    <a:pt x="795" y="1024"/>
                    <a:pt x="786" y="1007"/>
                  </a:cubicBezTo>
                  <a:lnTo>
                    <a:pt x="786" y="1007"/>
                  </a:lnTo>
                  <a:lnTo>
                    <a:pt x="777" y="1033"/>
                  </a:lnTo>
                  <a:cubicBezTo>
                    <a:pt x="769" y="1033"/>
                    <a:pt x="746" y="1018"/>
                    <a:pt x="749" y="1009"/>
                  </a:cubicBezTo>
                  <a:lnTo>
                    <a:pt x="749" y="1009"/>
                  </a:lnTo>
                  <a:cubicBezTo>
                    <a:pt x="728" y="1045"/>
                    <a:pt x="813" y="1123"/>
                    <a:pt x="813" y="1183"/>
                  </a:cubicBezTo>
                  <a:cubicBezTo>
                    <a:pt x="819" y="1183"/>
                    <a:pt x="832" y="1187"/>
                    <a:pt x="843" y="1187"/>
                  </a:cubicBezTo>
                  <a:cubicBezTo>
                    <a:pt x="849" y="1187"/>
                    <a:pt x="854" y="1186"/>
                    <a:pt x="857" y="1183"/>
                  </a:cubicBezTo>
                  <a:lnTo>
                    <a:pt x="839" y="1166"/>
                  </a:lnTo>
                  <a:cubicBezTo>
                    <a:pt x="845" y="1157"/>
                    <a:pt x="853" y="1155"/>
                    <a:pt x="861" y="1155"/>
                  </a:cubicBezTo>
                  <a:cubicBezTo>
                    <a:pt x="872" y="1155"/>
                    <a:pt x="882" y="1158"/>
                    <a:pt x="890" y="1158"/>
                  </a:cubicBezTo>
                  <a:cubicBezTo>
                    <a:pt x="897" y="1158"/>
                    <a:pt x="901" y="1156"/>
                    <a:pt x="901" y="1148"/>
                  </a:cubicBezTo>
                  <a:cubicBezTo>
                    <a:pt x="927" y="1157"/>
                    <a:pt x="972" y="1166"/>
                    <a:pt x="980" y="1201"/>
                  </a:cubicBezTo>
                  <a:lnTo>
                    <a:pt x="944" y="1230"/>
                  </a:lnTo>
                  <a:lnTo>
                    <a:pt x="944" y="1230"/>
                  </a:lnTo>
                  <a:cubicBezTo>
                    <a:pt x="953" y="1219"/>
                    <a:pt x="951" y="1201"/>
                    <a:pt x="936" y="1201"/>
                  </a:cubicBezTo>
                  <a:lnTo>
                    <a:pt x="936" y="1201"/>
                  </a:lnTo>
                  <a:cubicBezTo>
                    <a:pt x="949" y="1201"/>
                    <a:pt x="944" y="1217"/>
                    <a:pt x="941" y="1232"/>
                  </a:cubicBezTo>
                  <a:lnTo>
                    <a:pt x="941" y="1232"/>
                  </a:lnTo>
                  <a:lnTo>
                    <a:pt x="936" y="1236"/>
                  </a:lnTo>
                  <a:cubicBezTo>
                    <a:pt x="938" y="1235"/>
                    <a:pt x="940" y="1234"/>
                    <a:pt x="941" y="1233"/>
                  </a:cubicBezTo>
                  <a:lnTo>
                    <a:pt x="941" y="1233"/>
                  </a:lnTo>
                  <a:cubicBezTo>
                    <a:pt x="939" y="1248"/>
                    <a:pt x="939" y="1263"/>
                    <a:pt x="962" y="1263"/>
                  </a:cubicBezTo>
                  <a:cubicBezTo>
                    <a:pt x="965" y="1263"/>
                    <a:pt x="968" y="1263"/>
                    <a:pt x="972" y="1263"/>
                  </a:cubicBezTo>
                  <a:lnTo>
                    <a:pt x="989" y="1219"/>
                  </a:lnTo>
                  <a:cubicBezTo>
                    <a:pt x="1016" y="1227"/>
                    <a:pt x="1078" y="1236"/>
                    <a:pt x="1078" y="1271"/>
                  </a:cubicBezTo>
                  <a:cubicBezTo>
                    <a:pt x="1113" y="1236"/>
                    <a:pt x="1069" y="1263"/>
                    <a:pt x="1104" y="1219"/>
                  </a:cubicBezTo>
                  <a:lnTo>
                    <a:pt x="1104" y="1219"/>
                  </a:lnTo>
                  <a:cubicBezTo>
                    <a:pt x="1096" y="1228"/>
                    <a:pt x="1090" y="1232"/>
                    <a:pt x="1084" y="1232"/>
                  </a:cubicBezTo>
                  <a:cubicBezTo>
                    <a:pt x="1067" y="1232"/>
                    <a:pt x="1062" y="1192"/>
                    <a:pt x="1046" y="1192"/>
                  </a:cubicBezTo>
                  <a:cubicBezTo>
                    <a:pt x="1042" y="1192"/>
                    <a:pt x="1037" y="1195"/>
                    <a:pt x="1031" y="1201"/>
                  </a:cubicBezTo>
                  <a:lnTo>
                    <a:pt x="1031" y="1201"/>
                  </a:lnTo>
                  <a:cubicBezTo>
                    <a:pt x="1064" y="1158"/>
                    <a:pt x="1027" y="1163"/>
                    <a:pt x="1060" y="1113"/>
                  </a:cubicBezTo>
                  <a:lnTo>
                    <a:pt x="1060" y="1113"/>
                  </a:lnTo>
                  <a:cubicBezTo>
                    <a:pt x="1049" y="1118"/>
                    <a:pt x="1042" y="1127"/>
                    <a:pt x="1037" y="1127"/>
                  </a:cubicBezTo>
                  <a:cubicBezTo>
                    <a:pt x="1035" y="1127"/>
                    <a:pt x="1033" y="1123"/>
                    <a:pt x="1033" y="1113"/>
                  </a:cubicBezTo>
                  <a:lnTo>
                    <a:pt x="1016" y="1113"/>
                  </a:lnTo>
                  <a:cubicBezTo>
                    <a:pt x="1016" y="1121"/>
                    <a:pt x="1007" y="1130"/>
                    <a:pt x="998" y="1139"/>
                  </a:cubicBezTo>
                  <a:cubicBezTo>
                    <a:pt x="963" y="1139"/>
                    <a:pt x="945" y="1104"/>
                    <a:pt x="919" y="1104"/>
                  </a:cubicBezTo>
                  <a:cubicBezTo>
                    <a:pt x="919" y="1086"/>
                    <a:pt x="945" y="1095"/>
                    <a:pt x="954" y="1086"/>
                  </a:cubicBezTo>
                  <a:lnTo>
                    <a:pt x="919" y="1077"/>
                  </a:lnTo>
                  <a:cubicBezTo>
                    <a:pt x="934" y="1067"/>
                    <a:pt x="940" y="1048"/>
                    <a:pt x="950" y="1037"/>
                  </a:cubicBezTo>
                  <a:lnTo>
                    <a:pt x="950" y="1037"/>
                  </a:lnTo>
                  <a:cubicBezTo>
                    <a:pt x="951" y="1036"/>
                    <a:pt x="952" y="1035"/>
                    <a:pt x="953" y="1034"/>
                  </a:cubicBezTo>
                  <a:lnTo>
                    <a:pt x="953" y="1034"/>
                  </a:lnTo>
                  <a:cubicBezTo>
                    <a:pt x="956" y="1031"/>
                    <a:pt x="961" y="1029"/>
                    <a:pt x="966" y="1029"/>
                  </a:cubicBezTo>
                  <a:cubicBezTo>
                    <a:pt x="970" y="1029"/>
                    <a:pt x="975" y="1030"/>
                    <a:pt x="980" y="1033"/>
                  </a:cubicBezTo>
                  <a:lnTo>
                    <a:pt x="963" y="1007"/>
                  </a:lnTo>
                  <a:cubicBezTo>
                    <a:pt x="972" y="980"/>
                    <a:pt x="963" y="954"/>
                    <a:pt x="945" y="945"/>
                  </a:cubicBezTo>
                  <a:cubicBezTo>
                    <a:pt x="945" y="936"/>
                    <a:pt x="892" y="936"/>
                    <a:pt x="919" y="936"/>
                  </a:cubicBezTo>
                  <a:lnTo>
                    <a:pt x="874" y="901"/>
                  </a:lnTo>
                  <a:lnTo>
                    <a:pt x="883" y="892"/>
                  </a:lnTo>
                  <a:cubicBezTo>
                    <a:pt x="866" y="848"/>
                    <a:pt x="786" y="830"/>
                    <a:pt x="804" y="751"/>
                  </a:cubicBezTo>
                  <a:cubicBezTo>
                    <a:pt x="795" y="742"/>
                    <a:pt x="777" y="733"/>
                    <a:pt x="769" y="698"/>
                  </a:cubicBezTo>
                  <a:lnTo>
                    <a:pt x="786" y="680"/>
                  </a:lnTo>
                  <a:cubicBezTo>
                    <a:pt x="770" y="672"/>
                    <a:pt x="776" y="617"/>
                    <a:pt x="756" y="617"/>
                  </a:cubicBezTo>
                  <a:cubicBezTo>
                    <a:pt x="754" y="617"/>
                    <a:pt x="753" y="618"/>
                    <a:pt x="751" y="618"/>
                  </a:cubicBezTo>
                  <a:cubicBezTo>
                    <a:pt x="777" y="583"/>
                    <a:pt x="786" y="592"/>
                    <a:pt x="777" y="583"/>
                  </a:cubicBezTo>
                  <a:cubicBezTo>
                    <a:pt x="769" y="583"/>
                    <a:pt x="760" y="583"/>
                    <a:pt x="760" y="574"/>
                  </a:cubicBezTo>
                  <a:lnTo>
                    <a:pt x="716" y="574"/>
                  </a:lnTo>
                  <a:cubicBezTo>
                    <a:pt x="716" y="574"/>
                    <a:pt x="698" y="565"/>
                    <a:pt x="680" y="547"/>
                  </a:cubicBezTo>
                  <a:lnTo>
                    <a:pt x="636" y="547"/>
                  </a:lnTo>
                  <a:cubicBezTo>
                    <a:pt x="610" y="539"/>
                    <a:pt x="618" y="530"/>
                    <a:pt x="618" y="521"/>
                  </a:cubicBezTo>
                  <a:cubicBezTo>
                    <a:pt x="627" y="521"/>
                    <a:pt x="645" y="512"/>
                    <a:pt x="636" y="503"/>
                  </a:cubicBezTo>
                  <a:lnTo>
                    <a:pt x="636" y="503"/>
                  </a:lnTo>
                  <a:cubicBezTo>
                    <a:pt x="654" y="512"/>
                    <a:pt x="654" y="512"/>
                    <a:pt x="645" y="512"/>
                  </a:cubicBezTo>
                  <a:cubicBezTo>
                    <a:pt x="656" y="514"/>
                    <a:pt x="663" y="515"/>
                    <a:pt x="667" y="515"/>
                  </a:cubicBezTo>
                  <a:cubicBezTo>
                    <a:pt x="679" y="515"/>
                    <a:pt x="663" y="506"/>
                    <a:pt x="636" y="486"/>
                  </a:cubicBezTo>
                  <a:cubicBezTo>
                    <a:pt x="616" y="472"/>
                    <a:pt x="585" y="453"/>
                    <a:pt x="592" y="453"/>
                  </a:cubicBezTo>
                  <a:lnTo>
                    <a:pt x="592" y="453"/>
                  </a:lnTo>
                  <a:cubicBezTo>
                    <a:pt x="594" y="453"/>
                    <a:pt x="599" y="455"/>
                    <a:pt x="610" y="459"/>
                  </a:cubicBezTo>
                  <a:cubicBezTo>
                    <a:pt x="601" y="450"/>
                    <a:pt x="592" y="441"/>
                    <a:pt x="592" y="441"/>
                  </a:cubicBezTo>
                  <a:lnTo>
                    <a:pt x="592" y="441"/>
                  </a:lnTo>
                  <a:cubicBezTo>
                    <a:pt x="592" y="441"/>
                    <a:pt x="601" y="442"/>
                    <a:pt x="610" y="450"/>
                  </a:cubicBezTo>
                  <a:lnTo>
                    <a:pt x="618" y="450"/>
                  </a:lnTo>
                  <a:cubicBezTo>
                    <a:pt x="618" y="450"/>
                    <a:pt x="618" y="450"/>
                    <a:pt x="610" y="441"/>
                  </a:cubicBezTo>
                  <a:lnTo>
                    <a:pt x="610" y="441"/>
                  </a:lnTo>
                  <a:lnTo>
                    <a:pt x="671" y="477"/>
                  </a:lnTo>
                  <a:cubicBezTo>
                    <a:pt x="675" y="478"/>
                    <a:pt x="677" y="479"/>
                    <a:pt x="678" y="479"/>
                  </a:cubicBezTo>
                  <a:cubicBezTo>
                    <a:pt x="684" y="479"/>
                    <a:pt x="640" y="456"/>
                    <a:pt x="610" y="433"/>
                  </a:cubicBezTo>
                  <a:cubicBezTo>
                    <a:pt x="601" y="424"/>
                    <a:pt x="592" y="415"/>
                    <a:pt x="583" y="406"/>
                  </a:cubicBezTo>
                  <a:lnTo>
                    <a:pt x="583" y="406"/>
                  </a:lnTo>
                  <a:cubicBezTo>
                    <a:pt x="611" y="423"/>
                    <a:pt x="621" y="429"/>
                    <a:pt x="625" y="429"/>
                  </a:cubicBezTo>
                  <a:cubicBezTo>
                    <a:pt x="627" y="429"/>
                    <a:pt x="627" y="427"/>
                    <a:pt x="627" y="424"/>
                  </a:cubicBezTo>
                  <a:cubicBezTo>
                    <a:pt x="624" y="424"/>
                    <a:pt x="623" y="423"/>
                    <a:pt x="625" y="423"/>
                  </a:cubicBezTo>
                  <a:lnTo>
                    <a:pt x="625" y="423"/>
                  </a:lnTo>
                  <a:cubicBezTo>
                    <a:pt x="627" y="423"/>
                    <a:pt x="639" y="427"/>
                    <a:pt x="663" y="450"/>
                  </a:cubicBezTo>
                  <a:cubicBezTo>
                    <a:pt x="639" y="419"/>
                    <a:pt x="664" y="422"/>
                    <a:pt x="633" y="380"/>
                  </a:cubicBezTo>
                  <a:lnTo>
                    <a:pt x="633" y="380"/>
                  </a:lnTo>
                  <a:cubicBezTo>
                    <a:pt x="639" y="381"/>
                    <a:pt x="644" y="382"/>
                    <a:pt x="647" y="382"/>
                  </a:cubicBezTo>
                  <a:cubicBezTo>
                    <a:pt x="652" y="382"/>
                    <a:pt x="654" y="380"/>
                    <a:pt x="654" y="371"/>
                  </a:cubicBezTo>
                  <a:lnTo>
                    <a:pt x="689" y="415"/>
                  </a:lnTo>
                  <a:cubicBezTo>
                    <a:pt x="680" y="397"/>
                    <a:pt x="671" y="380"/>
                    <a:pt x="671" y="353"/>
                  </a:cubicBezTo>
                  <a:lnTo>
                    <a:pt x="671" y="353"/>
                  </a:lnTo>
                  <a:cubicBezTo>
                    <a:pt x="707" y="389"/>
                    <a:pt x="716" y="397"/>
                    <a:pt x="724" y="433"/>
                  </a:cubicBezTo>
                  <a:cubicBezTo>
                    <a:pt x="724" y="406"/>
                    <a:pt x="724" y="406"/>
                    <a:pt x="733" y="397"/>
                  </a:cubicBezTo>
                  <a:cubicBezTo>
                    <a:pt x="733" y="389"/>
                    <a:pt x="733" y="389"/>
                    <a:pt x="742" y="362"/>
                  </a:cubicBezTo>
                  <a:lnTo>
                    <a:pt x="751" y="389"/>
                  </a:lnTo>
                  <a:cubicBezTo>
                    <a:pt x="758" y="389"/>
                    <a:pt x="759" y="366"/>
                    <a:pt x="769" y="366"/>
                  </a:cubicBezTo>
                  <a:cubicBezTo>
                    <a:pt x="771" y="366"/>
                    <a:pt x="774" y="367"/>
                    <a:pt x="777" y="371"/>
                  </a:cubicBezTo>
                  <a:cubicBezTo>
                    <a:pt x="795" y="406"/>
                    <a:pt x="804" y="406"/>
                    <a:pt x="866" y="406"/>
                  </a:cubicBezTo>
                  <a:cubicBezTo>
                    <a:pt x="910" y="406"/>
                    <a:pt x="963" y="406"/>
                    <a:pt x="1007" y="433"/>
                  </a:cubicBezTo>
                  <a:cubicBezTo>
                    <a:pt x="1002" y="409"/>
                    <a:pt x="1003" y="401"/>
                    <a:pt x="1007" y="401"/>
                  </a:cubicBezTo>
                  <a:cubicBezTo>
                    <a:pt x="1015" y="401"/>
                    <a:pt x="1033" y="428"/>
                    <a:pt x="1043" y="428"/>
                  </a:cubicBezTo>
                  <a:cubicBezTo>
                    <a:pt x="1048" y="428"/>
                    <a:pt x="1051" y="422"/>
                    <a:pt x="1051" y="406"/>
                  </a:cubicBezTo>
                  <a:cubicBezTo>
                    <a:pt x="1060" y="424"/>
                    <a:pt x="1069" y="441"/>
                    <a:pt x="1051" y="459"/>
                  </a:cubicBezTo>
                  <a:cubicBezTo>
                    <a:pt x="1061" y="453"/>
                    <a:pt x="1070" y="451"/>
                    <a:pt x="1079" y="451"/>
                  </a:cubicBezTo>
                  <a:cubicBezTo>
                    <a:pt x="1094" y="451"/>
                    <a:pt x="1106" y="457"/>
                    <a:pt x="1118" y="457"/>
                  </a:cubicBezTo>
                  <a:cubicBezTo>
                    <a:pt x="1129" y="457"/>
                    <a:pt x="1138" y="452"/>
                    <a:pt x="1148" y="433"/>
                  </a:cubicBezTo>
                  <a:lnTo>
                    <a:pt x="1148" y="433"/>
                  </a:lnTo>
                  <a:cubicBezTo>
                    <a:pt x="1157" y="450"/>
                    <a:pt x="1139" y="459"/>
                    <a:pt x="1148" y="477"/>
                  </a:cubicBezTo>
                  <a:cubicBezTo>
                    <a:pt x="1148" y="471"/>
                    <a:pt x="1153" y="464"/>
                    <a:pt x="1158" y="464"/>
                  </a:cubicBezTo>
                  <a:cubicBezTo>
                    <a:pt x="1161" y="464"/>
                    <a:pt x="1163" y="465"/>
                    <a:pt x="1166" y="468"/>
                  </a:cubicBezTo>
                  <a:cubicBezTo>
                    <a:pt x="1166" y="477"/>
                    <a:pt x="1157" y="486"/>
                    <a:pt x="1148" y="494"/>
                  </a:cubicBezTo>
                  <a:cubicBezTo>
                    <a:pt x="1192" y="494"/>
                    <a:pt x="1201" y="424"/>
                    <a:pt x="1201" y="371"/>
                  </a:cubicBezTo>
                  <a:cubicBezTo>
                    <a:pt x="1212" y="381"/>
                    <a:pt x="1219" y="386"/>
                    <a:pt x="1226" y="386"/>
                  </a:cubicBezTo>
                  <a:cubicBezTo>
                    <a:pt x="1236" y="386"/>
                    <a:pt x="1243" y="375"/>
                    <a:pt x="1254" y="353"/>
                  </a:cubicBezTo>
                  <a:lnTo>
                    <a:pt x="1254" y="353"/>
                  </a:lnTo>
                  <a:cubicBezTo>
                    <a:pt x="1263" y="371"/>
                    <a:pt x="1272" y="397"/>
                    <a:pt x="1245" y="397"/>
                  </a:cubicBezTo>
                  <a:cubicBezTo>
                    <a:pt x="1255" y="402"/>
                    <a:pt x="1282" y="412"/>
                    <a:pt x="1305" y="412"/>
                  </a:cubicBezTo>
                  <a:cubicBezTo>
                    <a:pt x="1325" y="412"/>
                    <a:pt x="1342" y="404"/>
                    <a:pt x="1342" y="380"/>
                  </a:cubicBezTo>
                  <a:cubicBezTo>
                    <a:pt x="1346" y="387"/>
                    <a:pt x="1351" y="390"/>
                    <a:pt x="1356" y="390"/>
                  </a:cubicBezTo>
                  <a:cubicBezTo>
                    <a:pt x="1363" y="390"/>
                    <a:pt x="1369" y="385"/>
                    <a:pt x="1369" y="380"/>
                  </a:cubicBezTo>
                  <a:cubicBezTo>
                    <a:pt x="1392" y="380"/>
                    <a:pt x="1404" y="384"/>
                    <a:pt x="1420" y="384"/>
                  </a:cubicBezTo>
                  <a:cubicBezTo>
                    <a:pt x="1428" y="384"/>
                    <a:pt x="1437" y="383"/>
                    <a:pt x="1448" y="380"/>
                  </a:cubicBezTo>
                  <a:lnTo>
                    <a:pt x="1431" y="371"/>
                  </a:lnTo>
                  <a:cubicBezTo>
                    <a:pt x="1438" y="350"/>
                    <a:pt x="1445" y="344"/>
                    <a:pt x="1452" y="344"/>
                  </a:cubicBezTo>
                  <a:cubicBezTo>
                    <a:pt x="1462" y="344"/>
                    <a:pt x="1472" y="354"/>
                    <a:pt x="1485" y="354"/>
                  </a:cubicBezTo>
                  <a:cubicBezTo>
                    <a:pt x="1488" y="354"/>
                    <a:pt x="1490" y="354"/>
                    <a:pt x="1493" y="353"/>
                  </a:cubicBezTo>
                  <a:lnTo>
                    <a:pt x="1493" y="362"/>
                  </a:lnTo>
                  <a:cubicBezTo>
                    <a:pt x="1508" y="371"/>
                    <a:pt x="1517" y="374"/>
                    <a:pt x="1524" y="374"/>
                  </a:cubicBezTo>
                  <a:cubicBezTo>
                    <a:pt x="1534" y="374"/>
                    <a:pt x="1536" y="366"/>
                    <a:pt x="1544" y="366"/>
                  </a:cubicBezTo>
                  <a:cubicBezTo>
                    <a:pt x="1550" y="366"/>
                    <a:pt x="1560" y="371"/>
                    <a:pt x="1581" y="389"/>
                  </a:cubicBezTo>
                  <a:lnTo>
                    <a:pt x="1581" y="353"/>
                  </a:lnTo>
                  <a:cubicBezTo>
                    <a:pt x="1581" y="333"/>
                    <a:pt x="1584" y="326"/>
                    <a:pt x="1590" y="326"/>
                  </a:cubicBezTo>
                  <a:cubicBezTo>
                    <a:pt x="1604" y="326"/>
                    <a:pt x="1633" y="375"/>
                    <a:pt x="1658" y="375"/>
                  </a:cubicBezTo>
                  <a:cubicBezTo>
                    <a:pt x="1662" y="375"/>
                    <a:pt x="1666" y="374"/>
                    <a:pt x="1669" y="371"/>
                  </a:cubicBezTo>
                  <a:lnTo>
                    <a:pt x="1660" y="344"/>
                  </a:lnTo>
                  <a:cubicBezTo>
                    <a:pt x="1662" y="342"/>
                    <a:pt x="1664" y="341"/>
                    <a:pt x="1666" y="341"/>
                  </a:cubicBezTo>
                  <a:cubicBezTo>
                    <a:pt x="1684" y="341"/>
                    <a:pt x="1715" y="451"/>
                    <a:pt x="1731" y="459"/>
                  </a:cubicBezTo>
                  <a:cubicBezTo>
                    <a:pt x="1740" y="468"/>
                    <a:pt x="1722" y="468"/>
                    <a:pt x="1722" y="477"/>
                  </a:cubicBezTo>
                  <a:cubicBezTo>
                    <a:pt x="1733" y="485"/>
                    <a:pt x="1739" y="489"/>
                    <a:pt x="1743" y="489"/>
                  </a:cubicBezTo>
                  <a:cubicBezTo>
                    <a:pt x="1758" y="489"/>
                    <a:pt x="1731" y="429"/>
                    <a:pt x="1766" y="415"/>
                  </a:cubicBezTo>
                  <a:lnTo>
                    <a:pt x="1766" y="415"/>
                  </a:lnTo>
                  <a:cubicBezTo>
                    <a:pt x="1775" y="441"/>
                    <a:pt x="1757" y="486"/>
                    <a:pt x="1784" y="486"/>
                  </a:cubicBezTo>
                  <a:cubicBezTo>
                    <a:pt x="1785" y="487"/>
                    <a:pt x="1786" y="488"/>
                    <a:pt x="1787" y="488"/>
                  </a:cubicBezTo>
                  <a:cubicBezTo>
                    <a:pt x="1800" y="488"/>
                    <a:pt x="1837" y="439"/>
                    <a:pt x="1872" y="439"/>
                  </a:cubicBezTo>
                  <a:cubicBezTo>
                    <a:pt x="1881" y="439"/>
                    <a:pt x="1890" y="442"/>
                    <a:pt x="1899" y="450"/>
                  </a:cubicBezTo>
                  <a:cubicBezTo>
                    <a:pt x="1890" y="433"/>
                    <a:pt x="1881" y="415"/>
                    <a:pt x="1899" y="397"/>
                  </a:cubicBezTo>
                  <a:cubicBezTo>
                    <a:pt x="1918" y="397"/>
                    <a:pt x="1946" y="439"/>
                    <a:pt x="1970" y="439"/>
                  </a:cubicBezTo>
                  <a:cubicBezTo>
                    <a:pt x="1980" y="439"/>
                    <a:pt x="1988" y="432"/>
                    <a:pt x="1996" y="415"/>
                  </a:cubicBezTo>
                  <a:cubicBezTo>
                    <a:pt x="2005" y="415"/>
                    <a:pt x="2005" y="424"/>
                    <a:pt x="2005" y="433"/>
                  </a:cubicBezTo>
                  <a:cubicBezTo>
                    <a:pt x="2022" y="415"/>
                    <a:pt x="2075" y="406"/>
                    <a:pt x="2084" y="371"/>
                  </a:cubicBezTo>
                  <a:cubicBezTo>
                    <a:pt x="2089" y="404"/>
                    <a:pt x="2093" y="414"/>
                    <a:pt x="2101" y="414"/>
                  </a:cubicBezTo>
                  <a:cubicBezTo>
                    <a:pt x="2107" y="414"/>
                    <a:pt x="2116" y="406"/>
                    <a:pt x="2128" y="397"/>
                  </a:cubicBezTo>
                  <a:cubicBezTo>
                    <a:pt x="2136" y="390"/>
                    <a:pt x="2147" y="384"/>
                    <a:pt x="2155" y="384"/>
                  </a:cubicBezTo>
                  <a:cubicBezTo>
                    <a:pt x="2165" y="384"/>
                    <a:pt x="2170" y="394"/>
                    <a:pt x="2155" y="424"/>
                  </a:cubicBezTo>
                  <a:lnTo>
                    <a:pt x="2190" y="415"/>
                  </a:lnTo>
                  <a:lnTo>
                    <a:pt x="2181" y="433"/>
                  </a:lnTo>
                  <a:cubicBezTo>
                    <a:pt x="2190" y="433"/>
                    <a:pt x="2225" y="406"/>
                    <a:pt x="2261" y="380"/>
                  </a:cubicBezTo>
                  <a:lnTo>
                    <a:pt x="2261" y="380"/>
                  </a:lnTo>
                  <a:cubicBezTo>
                    <a:pt x="2261" y="389"/>
                    <a:pt x="2243" y="397"/>
                    <a:pt x="2234" y="406"/>
                  </a:cubicBezTo>
                  <a:cubicBezTo>
                    <a:pt x="2241" y="416"/>
                    <a:pt x="2244" y="421"/>
                    <a:pt x="2250" y="421"/>
                  </a:cubicBezTo>
                  <a:cubicBezTo>
                    <a:pt x="2262" y="421"/>
                    <a:pt x="2284" y="405"/>
                    <a:pt x="2358" y="371"/>
                  </a:cubicBezTo>
                  <a:lnTo>
                    <a:pt x="2358" y="371"/>
                  </a:lnTo>
                  <a:lnTo>
                    <a:pt x="2314" y="406"/>
                  </a:lnTo>
                  <a:cubicBezTo>
                    <a:pt x="2319" y="403"/>
                    <a:pt x="2322" y="401"/>
                    <a:pt x="2323" y="401"/>
                  </a:cubicBezTo>
                  <a:lnTo>
                    <a:pt x="2323" y="401"/>
                  </a:lnTo>
                  <a:cubicBezTo>
                    <a:pt x="2328" y="401"/>
                    <a:pt x="2308" y="426"/>
                    <a:pt x="2323" y="433"/>
                  </a:cubicBezTo>
                  <a:cubicBezTo>
                    <a:pt x="2314" y="441"/>
                    <a:pt x="2314" y="441"/>
                    <a:pt x="2331" y="441"/>
                  </a:cubicBezTo>
                  <a:cubicBezTo>
                    <a:pt x="2323" y="441"/>
                    <a:pt x="2314" y="450"/>
                    <a:pt x="2305" y="450"/>
                  </a:cubicBezTo>
                  <a:cubicBezTo>
                    <a:pt x="2331" y="450"/>
                    <a:pt x="2278" y="486"/>
                    <a:pt x="2252" y="503"/>
                  </a:cubicBezTo>
                  <a:cubicBezTo>
                    <a:pt x="2236" y="514"/>
                    <a:pt x="2226" y="522"/>
                    <a:pt x="2242" y="522"/>
                  </a:cubicBezTo>
                  <a:cubicBezTo>
                    <a:pt x="2252" y="522"/>
                    <a:pt x="2271" y="519"/>
                    <a:pt x="2305" y="512"/>
                  </a:cubicBezTo>
                  <a:cubicBezTo>
                    <a:pt x="2314" y="521"/>
                    <a:pt x="2323" y="530"/>
                    <a:pt x="2331" y="530"/>
                  </a:cubicBezTo>
                  <a:cubicBezTo>
                    <a:pt x="2349" y="512"/>
                    <a:pt x="2367" y="512"/>
                    <a:pt x="2384" y="512"/>
                  </a:cubicBezTo>
                  <a:cubicBezTo>
                    <a:pt x="2393" y="512"/>
                    <a:pt x="2402" y="514"/>
                    <a:pt x="2412" y="514"/>
                  </a:cubicBezTo>
                  <a:cubicBezTo>
                    <a:pt x="2422" y="514"/>
                    <a:pt x="2433" y="512"/>
                    <a:pt x="2446" y="503"/>
                  </a:cubicBezTo>
                  <a:lnTo>
                    <a:pt x="2446" y="503"/>
                  </a:lnTo>
                  <a:cubicBezTo>
                    <a:pt x="2439" y="518"/>
                    <a:pt x="2391" y="543"/>
                    <a:pt x="2374" y="543"/>
                  </a:cubicBezTo>
                  <a:cubicBezTo>
                    <a:pt x="2369" y="543"/>
                    <a:pt x="2367" y="542"/>
                    <a:pt x="2367" y="539"/>
                  </a:cubicBezTo>
                  <a:lnTo>
                    <a:pt x="2376" y="530"/>
                  </a:lnTo>
                  <a:lnTo>
                    <a:pt x="2376" y="530"/>
                  </a:lnTo>
                  <a:cubicBezTo>
                    <a:pt x="2303" y="538"/>
                    <a:pt x="2319" y="575"/>
                    <a:pt x="2282" y="575"/>
                  </a:cubicBezTo>
                  <a:cubicBezTo>
                    <a:pt x="2278" y="575"/>
                    <a:pt x="2274" y="575"/>
                    <a:pt x="2270" y="574"/>
                  </a:cubicBezTo>
                  <a:cubicBezTo>
                    <a:pt x="2261" y="592"/>
                    <a:pt x="2252" y="609"/>
                    <a:pt x="2243" y="618"/>
                  </a:cubicBezTo>
                  <a:cubicBezTo>
                    <a:pt x="2234" y="627"/>
                    <a:pt x="2225" y="627"/>
                    <a:pt x="2225" y="636"/>
                  </a:cubicBezTo>
                  <a:cubicBezTo>
                    <a:pt x="2217" y="636"/>
                    <a:pt x="2217" y="645"/>
                    <a:pt x="2217" y="645"/>
                  </a:cubicBezTo>
                  <a:lnTo>
                    <a:pt x="2199" y="662"/>
                  </a:lnTo>
                  <a:cubicBezTo>
                    <a:pt x="2164" y="706"/>
                    <a:pt x="2128" y="751"/>
                    <a:pt x="2102" y="795"/>
                  </a:cubicBezTo>
                  <a:lnTo>
                    <a:pt x="2155" y="812"/>
                  </a:lnTo>
                  <a:lnTo>
                    <a:pt x="2137" y="839"/>
                  </a:lnTo>
                  <a:cubicBezTo>
                    <a:pt x="2119" y="839"/>
                    <a:pt x="2093" y="830"/>
                    <a:pt x="2102" y="812"/>
                  </a:cubicBezTo>
                  <a:cubicBezTo>
                    <a:pt x="2100" y="812"/>
                    <a:pt x="2098" y="811"/>
                    <a:pt x="2097" y="811"/>
                  </a:cubicBezTo>
                  <a:cubicBezTo>
                    <a:pt x="2079" y="811"/>
                    <a:pt x="2102" y="857"/>
                    <a:pt x="2111" y="865"/>
                  </a:cubicBezTo>
                  <a:cubicBezTo>
                    <a:pt x="2103" y="871"/>
                    <a:pt x="2097" y="874"/>
                    <a:pt x="2092" y="874"/>
                  </a:cubicBezTo>
                  <a:cubicBezTo>
                    <a:pt x="2069" y="874"/>
                    <a:pt x="2066" y="828"/>
                    <a:pt x="2060" y="828"/>
                  </a:cubicBezTo>
                  <a:cubicBezTo>
                    <a:pt x="2059" y="828"/>
                    <a:pt x="2058" y="828"/>
                    <a:pt x="2058" y="830"/>
                  </a:cubicBezTo>
                  <a:lnTo>
                    <a:pt x="2049" y="848"/>
                  </a:lnTo>
                  <a:lnTo>
                    <a:pt x="2058" y="848"/>
                  </a:lnTo>
                  <a:cubicBezTo>
                    <a:pt x="2066" y="874"/>
                    <a:pt x="2093" y="892"/>
                    <a:pt x="2075" y="918"/>
                  </a:cubicBezTo>
                  <a:cubicBezTo>
                    <a:pt x="2070" y="920"/>
                    <a:pt x="2065" y="921"/>
                    <a:pt x="2061" y="921"/>
                  </a:cubicBezTo>
                  <a:cubicBezTo>
                    <a:pt x="2045" y="921"/>
                    <a:pt x="2038" y="909"/>
                    <a:pt x="2031" y="909"/>
                  </a:cubicBezTo>
                  <a:cubicBezTo>
                    <a:pt x="2031" y="909"/>
                    <a:pt x="2022" y="909"/>
                    <a:pt x="2022" y="918"/>
                  </a:cubicBezTo>
                  <a:lnTo>
                    <a:pt x="1996" y="962"/>
                  </a:lnTo>
                  <a:lnTo>
                    <a:pt x="2040" y="962"/>
                  </a:lnTo>
                  <a:cubicBezTo>
                    <a:pt x="2048" y="995"/>
                    <a:pt x="2026" y="1005"/>
                    <a:pt x="2064" y="1006"/>
                  </a:cubicBezTo>
                  <a:lnTo>
                    <a:pt x="2064" y="1006"/>
                  </a:lnTo>
                  <a:cubicBezTo>
                    <a:pt x="1992" y="1012"/>
                    <a:pt x="1959" y="1148"/>
                    <a:pt x="1934" y="1148"/>
                  </a:cubicBezTo>
                  <a:cubicBezTo>
                    <a:pt x="1943" y="1192"/>
                    <a:pt x="1934" y="1219"/>
                    <a:pt x="1908" y="1245"/>
                  </a:cubicBezTo>
                  <a:cubicBezTo>
                    <a:pt x="1925" y="1245"/>
                    <a:pt x="1969" y="1263"/>
                    <a:pt x="1943" y="1289"/>
                  </a:cubicBezTo>
                  <a:cubicBezTo>
                    <a:pt x="1922" y="1273"/>
                    <a:pt x="1907" y="1267"/>
                    <a:pt x="1896" y="1267"/>
                  </a:cubicBezTo>
                  <a:cubicBezTo>
                    <a:pt x="1870" y="1267"/>
                    <a:pt x="1862" y="1300"/>
                    <a:pt x="1822" y="1300"/>
                  </a:cubicBezTo>
                  <a:cubicBezTo>
                    <a:pt x="1819" y="1300"/>
                    <a:pt x="1816" y="1300"/>
                    <a:pt x="1813" y="1300"/>
                  </a:cubicBezTo>
                  <a:lnTo>
                    <a:pt x="1813" y="1300"/>
                  </a:lnTo>
                  <a:cubicBezTo>
                    <a:pt x="1841" y="1312"/>
                    <a:pt x="1782" y="1378"/>
                    <a:pt x="1846" y="1386"/>
                  </a:cubicBezTo>
                  <a:cubicBezTo>
                    <a:pt x="1842" y="1390"/>
                    <a:pt x="1839" y="1391"/>
                    <a:pt x="1835" y="1391"/>
                  </a:cubicBezTo>
                  <a:cubicBezTo>
                    <a:pt x="1821" y="1391"/>
                    <a:pt x="1805" y="1369"/>
                    <a:pt x="1784" y="1369"/>
                  </a:cubicBezTo>
                  <a:cubicBezTo>
                    <a:pt x="1784" y="1439"/>
                    <a:pt x="1696" y="1475"/>
                    <a:pt x="1669" y="1545"/>
                  </a:cubicBezTo>
                  <a:cubicBezTo>
                    <a:pt x="1678" y="1554"/>
                    <a:pt x="1704" y="1554"/>
                    <a:pt x="1713" y="1572"/>
                  </a:cubicBezTo>
                  <a:lnTo>
                    <a:pt x="1634" y="1572"/>
                  </a:lnTo>
                  <a:cubicBezTo>
                    <a:pt x="1634" y="1589"/>
                    <a:pt x="1696" y="1625"/>
                    <a:pt x="1643" y="1625"/>
                  </a:cubicBezTo>
                  <a:cubicBezTo>
                    <a:pt x="1651" y="1625"/>
                    <a:pt x="1669" y="1634"/>
                    <a:pt x="1669" y="1642"/>
                  </a:cubicBezTo>
                  <a:cubicBezTo>
                    <a:pt x="1537" y="1739"/>
                    <a:pt x="1563" y="1925"/>
                    <a:pt x="1387" y="1996"/>
                  </a:cubicBezTo>
                  <a:cubicBezTo>
                    <a:pt x="1422" y="1996"/>
                    <a:pt x="1413" y="2004"/>
                    <a:pt x="1404" y="2022"/>
                  </a:cubicBezTo>
                  <a:cubicBezTo>
                    <a:pt x="1406" y="2021"/>
                    <a:pt x="1407" y="2020"/>
                    <a:pt x="1409" y="2020"/>
                  </a:cubicBezTo>
                  <a:cubicBezTo>
                    <a:pt x="1418" y="2020"/>
                    <a:pt x="1433" y="2040"/>
                    <a:pt x="1448" y="2040"/>
                  </a:cubicBezTo>
                  <a:lnTo>
                    <a:pt x="1378" y="2075"/>
                  </a:lnTo>
                  <a:cubicBezTo>
                    <a:pt x="1413" y="2110"/>
                    <a:pt x="1342" y="2137"/>
                    <a:pt x="1387" y="2163"/>
                  </a:cubicBezTo>
                  <a:lnTo>
                    <a:pt x="1387" y="2146"/>
                  </a:lnTo>
                  <a:cubicBezTo>
                    <a:pt x="1422" y="2190"/>
                    <a:pt x="1510" y="2172"/>
                    <a:pt x="1572" y="2207"/>
                  </a:cubicBezTo>
                  <a:cubicBezTo>
                    <a:pt x="1528" y="2154"/>
                    <a:pt x="1687" y="2190"/>
                    <a:pt x="1634" y="2101"/>
                  </a:cubicBezTo>
                  <a:cubicBezTo>
                    <a:pt x="1651" y="2101"/>
                    <a:pt x="1651" y="2119"/>
                    <a:pt x="1669" y="2128"/>
                  </a:cubicBezTo>
                  <a:cubicBezTo>
                    <a:pt x="1651" y="2101"/>
                    <a:pt x="1651" y="2084"/>
                    <a:pt x="1678" y="2066"/>
                  </a:cubicBezTo>
                  <a:lnTo>
                    <a:pt x="1678" y="2075"/>
                  </a:lnTo>
                  <a:cubicBezTo>
                    <a:pt x="1713" y="2004"/>
                    <a:pt x="1757" y="1987"/>
                    <a:pt x="1819" y="1925"/>
                  </a:cubicBezTo>
                  <a:lnTo>
                    <a:pt x="1784" y="1916"/>
                  </a:lnTo>
                  <a:cubicBezTo>
                    <a:pt x="1793" y="1898"/>
                    <a:pt x="1810" y="1898"/>
                    <a:pt x="1819" y="1898"/>
                  </a:cubicBezTo>
                  <a:cubicBezTo>
                    <a:pt x="1812" y="1889"/>
                    <a:pt x="1806" y="1886"/>
                    <a:pt x="1802" y="1886"/>
                  </a:cubicBezTo>
                  <a:cubicBezTo>
                    <a:pt x="1790" y="1886"/>
                    <a:pt x="1785" y="1911"/>
                    <a:pt x="1770" y="1911"/>
                  </a:cubicBezTo>
                  <a:cubicBezTo>
                    <a:pt x="1765" y="1911"/>
                    <a:pt x="1758" y="1908"/>
                    <a:pt x="1749" y="1898"/>
                  </a:cubicBezTo>
                  <a:lnTo>
                    <a:pt x="1749" y="1898"/>
                  </a:lnTo>
                  <a:cubicBezTo>
                    <a:pt x="1751" y="1899"/>
                    <a:pt x="1754" y="1899"/>
                    <a:pt x="1757" y="1899"/>
                  </a:cubicBezTo>
                  <a:cubicBezTo>
                    <a:pt x="1820" y="1899"/>
                    <a:pt x="1822" y="1806"/>
                    <a:pt x="1878" y="1806"/>
                  </a:cubicBezTo>
                  <a:cubicBezTo>
                    <a:pt x="1884" y="1806"/>
                    <a:pt x="1891" y="1808"/>
                    <a:pt x="1899" y="1810"/>
                  </a:cubicBezTo>
                  <a:cubicBezTo>
                    <a:pt x="1908" y="1784"/>
                    <a:pt x="1855" y="1792"/>
                    <a:pt x="1872" y="1775"/>
                  </a:cubicBezTo>
                  <a:lnTo>
                    <a:pt x="1899" y="1775"/>
                  </a:lnTo>
                  <a:lnTo>
                    <a:pt x="1872" y="1757"/>
                  </a:lnTo>
                  <a:cubicBezTo>
                    <a:pt x="1880" y="1750"/>
                    <a:pt x="1889" y="1747"/>
                    <a:pt x="1898" y="1747"/>
                  </a:cubicBezTo>
                  <a:cubicBezTo>
                    <a:pt x="1911" y="1747"/>
                    <a:pt x="1924" y="1752"/>
                    <a:pt x="1934" y="1757"/>
                  </a:cubicBezTo>
                  <a:cubicBezTo>
                    <a:pt x="1925" y="1757"/>
                    <a:pt x="1934" y="1766"/>
                    <a:pt x="1925" y="1775"/>
                  </a:cubicBezTo>
                  <a:cubicBezTo>
                    <a:pt x="1959" y="1766"/>
                    <a:pt x="1952" y="1718"/>
                    <a:pt x="1967" y="1706"/>
                  </a:cubicBezTo>
                  <a:lnTo>
                    <a:pt x="1967" y="1706"/>
                  </a:lnTo>
                  <a:lnTo>
                    <a:pt x="1943" y="1722"/>
                  </a:lnTo>
                  <a:cubicBezTo>
                    <a:pt x="1961" y="1642"/>
                    <a:pt x="2040" y="1581"/>
                    <a:pt x="2031" y="1492"/>
                  </a:cubicBezTo>
                  <a:lnTo>
                    <a:pt x="2014" y="1483"/>
                  </a:lnTo>
                  <a:cubicBezTo>
                    <a:pt x="2022" y="1422"/>
                    <a:pt x="2058" y="1457"/>
                    <a:pt x="2075" y="1395"/>
                  </a:cubicBezTo>
                  <a:cubicBezTo>
                    <a:pt x="2066" y="1377"/>
                    <a:pt x="2075" y="1360"/>
                    <a:pt x="2084" y="1342"/>
                  </a:cubicBezTo>
                  <a:cubicBezTo>
                    <a:pt x="2089" y="1355"/>
                    <a:pt x="2100" y="1355"/>
                    <a:pt x="2111" y="1355"/>
                  </a:cubicBezTo>
                  <a:cubicBezTo>
                    <a:pt x="2122" y="1355"/>
                    <a:pt x="2133" y="1355"/>
                    <a:pt x="2137" y="1369"/>
                  </a:cubicBezTo>
                  <a:cubicBezTo>
                    <a:pt x="2137" y="1298"/>
                    <a:pt x="2128" y="1324"/>
                    <a:pt x="2102" y="1263"/>
                  </a:cubicBezTo>
                  <a:lnTo>
                    <a:pt x="2128" y="1263"/>
                  </a:lnTo>
                  <a:cubicBezTo>
                    <a:pt x="2111" y="1245"/>
                    <a:pt x="2102" y="1236"/>
                    <a:pt x="2111" y="1201"/>
                  </a:cubicBezTo>
                  <a:lnTo>
                    <a:pt x="2111" y="1201"/>
                  </a:lnTo>
                  <a:cubicBezTo>
                    <a:pt x="2119" y="1236"/>
                    <a:pt x="2155" y="1210"/>
                    <a:pt x="2172" y="1245"/>
                  </a:cubicBezTo>
                  <a:cubicBezTo>
                    <a:pt x="2245" y="1221"/>
                    <a:pt x="2178" y="1146"/>
                    <a:pt x="2239" y="1146"/>
                  </a:cubicBezTo>
                  <a:cubicBezTo>
                    <a:pt x="2245" y="1146"/>
                    <a:pt x="2252" y="1146"/>
                    <a:pt x="2261" y="1148"/>
                  </a:cubicBezTo>
                  <a:cubicBezTo>
                    <a:pt x="2247" y="1131"/>
                    <a:pt x="2235" y="1126"/>
                    <a:pt x="2226" y="1126"/>
                  </a:cubicBezTo>
                  <a:cubicBezTo>
                    <a:pt x="2203" y="1126"/>
                    <a:pt x="2193" y="1159"/>
                    <a:pt x="2191" y="1159"/>
                  </a:cubicBezTo>
                  <a:cubicBezTo>
                    <a:pt x="2190" y="1159"/>
                    <a:pt x="2190" y="1158"/>
                    <a:pt x="2190" y="1157"/>
                  </a:cubicBezTo>
                  <a:cubicBezTo>
                    <a:pt x="2155" y="1157"/>
                    <a:pt x="2155" y="1104"/>
                    <a:pt x="2164" y="1095"/>
                  </a:cubicBezTo>
                  <a:cubicBezTo>
                    <a:pt x="2168" y="1090"/>
                    <a:pt x="2177" y="1089"/>
                    <a:pt x="2188" y="1089"/>
                  </a:cubicBezTo>
                  <a:cubicBezTo>
                    <a:pt x="2199" y="1089"/>
                    <a:pt x="2213" y="1090"/>
                    <a:pt x="2227" y="1090"/>
                  </a:cubicBezTo>
                  <a:cubicBezTo>
                    <a:pt x="2254" y="1090"/>
                    <a:pt x="2283" y="1086"/>
                    <a:pt x="2296" y="1060"/>
                  </a:cubicBezTo>
                  <a:cubicBezTo>
                    <a:pt x="2296" y="1068"/>
                    <a:pt x="2296" y="1068"/>
                    <a:pt x="2296" y="1077"/>
                  </a:cubicBezTo>
                  <a:cubicBezTo>
                    <a:pt x="2323" y="1068"/>
                    <a:pt x="2287" y="1024"/>
                    <a:pt x="2331" y="1024"/>
                  </a:cubicBezTo>
                  <a:cubicBezTo>
                    <a:pt x="2296" y="989"/>
                    <a:pt x="2349" y="998"/>
                    <a:pt x="2296" y="962"/>
                  </a:cubicBezTo>
                  <a:lnTo>
                    <a:pt x="2287" y="1015"/>
                  </a:lnTo>
                  <a:cubicBezTo>
                    <a:pt x="2287" y="980"/>
                    <a:pt x="2243" y="927"/>
                    <a:pt x="2296" y="901"/>
                  </a:cubicBezTo>
                  <a:cubicBezTo>
                    <a:pt x="2305" y="909"/>
                    <a:pt x="2305" y="927"/>
                    <a:pt x="2314" y="945"/>
                  </a:cubicBezTo>
                  <a:cubicBezTo>
                    <a:pt x="2331" y="936"/>
                    <a:pt x="2314" y="918"/>
                    <a:pt x="2340" y="909"/>
                  </a:cubicBezTo>
                  <a:lnTo>
                    <a:pt x="2340" y="909"/>
                  </a:lnTo>
                  <a:cubicBezTo>
                    <a:pt x="2384" y="945"/>
                    <a:pt x="2314" y="971"/>
                    <a:pt x="2340" y="1015"/>
                  </a:cubicBezTo>
                  <a:cubicBezTo>
                    <a:pt x="2360" y="1015"/>
                    <a:pt x="2345" y="974"/>
                    <a:pt x="2360" y="974"/>
                  </a:cubicBezTo>
                  <a:cubicBezTo>
                    <a:pt x="2364" y="974"/>
                    <a:pt x="2372" y="978"/>
                    <a:pt x="2384" y="989"/>
                  </a:cubicBezTo>
                  <a:cubicBezTo>
                    <a:pt x="2323" y="936"/>
                    <a:pt x="2420" y="954"/>
                    <a:pt x="2384" y="892"/>
                  </a:cubicBezTo>
                  <a:lnTo>
                    <a:pt x="2384" y="892"/>
                  </a:lnTo>
                  <a:lnTo>
                    <a:pt x="2411" y="909"/>
                  </a:lnTo>
                  <a:cubicBezTo>
                    <a:pt x="2411" y="901"/>
                    <a:pt x="2402" y="883"/>
                    <a:pt x="2402" y="874"/>
                  </a:cubicBezTo>
                  <a:lnTo>
                    <a:pt x="2402" y="874"/>
                  </a:lnTo>
                  <a:lnTo>
                    <a:pt x="2437" y="909"/>
                  </a:lnTo>
                  <a:cubicBezTo>
                    <a:pt x="2420" y="865"/>
                    <a:pt x="2490" y="883"/>
                    <a:pt x="2490" y="848"/>
                  </a:cubicBezTo>
                  <a:lnTo>
                    <a:pt x="2490" y="848"/>
                  </a:lnTo>
                  <a:cubicBezTo>
                    <a:pt x="2482" y="864"/>
                    <a:pt x="2475" y="869"/>
                    <a:pt x="2468" y="869"/>
                  </a:cubicBezTo>
                  <a:cubicBezTo>
                    <a:pt x="2453" y="869"/>
                    <a:pt x="2439" y="847"/>
                    <a:pt x="2418" y="847"/>
                  </a:cubicBezTo>
                  <a:cubicBezTo>
                    <a:pt x="2416" y="847"/>
                    <a:pt x="2413" y="847"/>
                    <a:pt x="2411" y="848"/>
                  </a:cubicBezTo>
                  <a:cubicBezTo>
                    <a:pt x="2411" y="817"/>
                    <a:pt x="2424" y="808"/>
                    <a:pt x="2440" y="808"/>
                  </a:cubicBezTo>
                  <a:cubicBezTo>
                    <a:pt x="2447" y="808"/>
                    <a:pt x="2456" y="810"/>
                    <a:pt x="2464" y="812"/>
                  </a:cubicBezTo>
                  <a:cubicBezTo>
                    <a:pt x="2481" y="812"/>
                    <a:pt x="2490" y="812"/>
                    <a:pt x="2508" y="804"/>
                  </a:cubicBezTo>
                  <a:cubicBezTo>
                    <a:pt x="2523" y="796"/>
                    <a:pt x="2539" y="781"/>
                    <a:pt x="2548" y="760"/>
                  </a:cubicBezTo>
                  <a:lnTo>
                    <a:pt x="2548" y="760"/>
                  </a:lnTo>
                  <a:cubicBezTo>
                    <a:pt x="2541" y="771"/>
                    <a:pt x="2523" y="783"/>
                    <a:pt x="2511" y="783"/>
                  </a:cubicBezTo>
                  <a:cubicBezTo>
                    <a:pt x="2504" y="783"/>
                    <a:pt x="2499" y="779"/>
                    <a:pt x="2499" y="768"/>
                  </a:cubicBezTo>
                  <a:cubicBezTo>
                    <a:pt x="2517" y="751"/>
                    <a:pt x="2543" y="724"/>
                    <a:pt x="2570" y="715"/>
                  </a:cubicBezTo>
                  <a:cubicBezTo>
                    <a:pt x="2586" y="686"/>
                    <a:pt x="2586" y="678"/>
                    <a:pt x="2578" y="678"/>
                  </a:cubicBezTo>
                  <a:cubicBezTo>
                    <a:pt x="2570" y="678"/>
                    <a:pt x="2551" y="690"/>
                    <a:pt x="2538" y="690"/>
                  </a:cubicBezTo>
                  <a:cubicBezTo>
                    <a:pt x="2532" y="690"/>
                    <a:pt x="2527" y="687"/>
                    <a:pt x="2526" y="680"/>
                  </a:cubicBezTo>
                  <a:cubicBezTo>
                    <a:pt x="2587" y="662"/>
                    <a:pt x="2534" y="636"/>
                    <a:pt x="2534" y="609"/>
                  </a:cubicBezTo>
                  <a:lnTo>
                    <a:pt x="2534" y="609"/>
                  </a:lnTo>
                  <a:lnTo>
                    <a:pt x="2570" y="618"/>
                  </a:lnTo>
                  <a:cubicBezTo>
                    <a:pt x="2649" y="530"/>
                    <a:pt x="2499" y="592"/>
                    <a:pt x="2570" y="521"/>
                  </a:cubicBezTo>
                  <a:lnTo>
                    <a:pt x="2570" y="521"/>
                  </a:lnTo>
                  <a:cubicBezTo>
                    <a:pt x="2587" y="530"/>
                    <a:pt x="2596" y="539"/>
                    <a:pt x="2614" y="547"/>
                  </a:cubicBezTo>
                  <a:lnTo>
                    <a:pt x="2614" y="512"/>
                  </a:lnTo>
                  <a:lnTo>
                    <a:pt x="2667" y="512"/>
                  </a:lnTo>
                  <a:cubicBezTo>
                    <a:pt x="2649" y="477"/>
                    <a:pt x="2667" y="459"/>
                    <a:pt x="2711" y="415"/>
                  </a:cubicBezTo>
                  <a:lnTo>
                    <a:pt x="2711" y="415"/>
                  </a:lnTo>
                  <a:cubicBezTo>
                    <a:pt x="2693" y="422"/>
                    <a:pt x="2674" y="427"/>
                    <a:pt x="2661" y="427"/>
                  </a:cubicBezTo>
                  <a:cubicBezTo>
                    <a:pt x="2641" y="427"/>
                    <a:pt x="2630" y="418"/>
                    <a:pt x="2640" y="397"/>
                  </a:cubicBezTo>
                  <a:cubicBezTo>
                    <a:pt x="2685" y="371"/>
                    <a:pt x="2685" y="397"/>
                    <a:pt x="2702" y="353"/>
                  </a:cubicBezTo>
                  <a:cubicBezTo>
                    <a:pt x="2729" y="353"/>
                    <a:pt x="2764" y="353"/>
                    <a:pt x="2702" y="389"/>
                  </a:cubicBezTo>
                  <a:cubicBezTo>
                    <a:pt x="2714" y="389"/>
                    <a:pt x="2722" y="392"/>
                    <a:pt x="2728" y="392"/>
                  </a:cubicBezTo>
                  <a:cubicBezTo>
                    <a:pt x="2732" y="392"/>
                    <a:pt x="2735" y="391"/>
                    <a:pt x="2738" y="389"/>
                  </a:cubicBezTo>
                  <a:cubicBezTo>
                    <a:pt x="2791" y="353"/>
                    <a:pt x="2791" y="318"/>
                    <a:pt x="2799" y="291"/>
                  </a:cubicBezTo>
                  <a:lnTo>
                    <a:pt x="2799" y="291"/>
                  </a:lnTo>
                  <a:cubicBezTo>
                    <a:pt x="2791" y="300"/>
                    <a:pt x="2782" y="318"/>
                    <a:pt x="2773" y="318"/>
                  </a:cubicBezTo>
                  <a:cubicBezTo>
                    <a:pt x="2764" y="300"/>
                    <a:pt x="2755" y="291"/>
                    <a:pt x="2746" y="274"/>
                  </a:cubicBezTo>
                  <a:cubicBezTo>
                    <a:pt x="2773" y="256"/>
                    <a:pt x="2782" y="256"/>
                    <a:pt x="2791" y="256"/>
                  </a:cubicBezTo>
                  <a:cubicBezTo>
                    <a:pt x="2799" y="247"/>
                    <a:pt x="2782" y="247"/>
                    <a:pt x="2782" y="230"/>
                  </a:cubicBezTo>
                  <a:cubicBezTo>
                    <a:pt x="2812" y="217"/>
                    <a:pt x="2847" y="201"/>
                    <a:pt x="2866" y="201"/>
                  </a:cubicBezTo>
                  <a:cubicBezTo>
                    <a:pt x="2874" y="201"/>
                    <a:pt x="2879" y="204"/>
                    <a:pt x="2879" y="212"/>
                  </a:cubicBezTo>
                  <a:cubicBezTo>
                    <a:pt x="2879" y="194"/>
                    <a:pt x="2879" y="177"/>
                    <a:pt x="2870" y="159"/>
                  </a:cubicBezTo>
                  <a:cubicBezTo>
                    <a:pt x="2896" y="141"/>
                    <a:pt x="2958" y="88"/>
                    <a:pt x="2967" y="88"/>
                  </a:cubicBezTo>
                  <a:cubicBezTo>
                    <a:pt x="2985" y="71"/>
                    <a:pt x="2985" y="53"/>
                    <a:pt x="2985" y="44"/>
                  </a:cubicBezTo>
                  <a:lnTo>
                    <a:pt x="2985" y="44"/>
                  </a:lnTo>
                  <a:cubicBezTo>
                    <a:pt x="2928" y="58"/>
                    <a:pt x="2847" y="84"/>
                    <a:pt x="2809" y="84"/>
                  </a:cubicBezTo>
                  <a:cubicBezTo>
                    <a:pt x="2801" y="84"/>
                    <a:pt x="2794" y="83"/>
                    <a:pt x="2791" y="79"/>
                  </a:cubicBezTo>
                  <a:cubicBezTo>
                    <a:pt x="2773" y="79"/>
                    <a:pt x="2764" y="88"/>
                    <a:pt x="2738" y="97"/>
                  </a:cubicBezTo>
                  <a:cubicBezTo>
                    <a:pt x="2708" y="91"/>
                    <a:pt x="2690" y="73"/>
                    <a:pt x="2646" y="73"/>
                  </a:cubicBezTo>
                  <a:cubicBezTo>
                    <a:pt x="2625" y="73"/>
                    <a:pt x="2598" y="77"/>
                    <a:pt x="2561" y="88"/>
                  </a:cubicBezTo>
                  <a:cubicBezTo>
                    <a:pt x="2561" y="71"/>
                    <a:pt x="2561" y="53"/>
                    <a:pt x="2561" y="35"/>
                  </a:cubicBezTo>
                  <a:cubicBezTo>
                    <a:pt x="2526" y="44"/>
                    <a:pt x="2526" y="62"/>
                    <a:pt x="2526" y="79"/>
                  </a:cubicBezTo>
                  <a:cubicBezTo>
                    <a:pt x="2517" y="97"/>
                    <a:pt x="2499" y="115"/>
                    <a:pt x="2446" y="124"/>
                  </a:cubicBezTo>
                  <a:cubicBezTo>
                    <a:pt x="2437" y="126"/>
                    <a:pt x="2431" y="127"/>
                    <a:pt x="2427" y="127"/>
                  </a:cubicBezTo>
                  <a:cubicBezTo>
                    <a:pt x="2396" y="127"/>
                    <a:pt x="2462" y="77"/>
                    <a:pt x="2446" y="62"/>
                  </a:cubicBezTo>
                  <a:lnTo>
                    <a:pt x="2446" y="62"/>
                  </a:lnTo>
                  <a:cubicBezTo>
                    <a:pt x="2420" y="79"/>
                    <a:pt x="2384" y="97"/>
                    <a:pt x="2349" y="106"/>
                  </a:cubicBezTo>
                  <a:cubicBezTo>
                    <a:pt x="2336" y="115"/>
                    <a:pt x="2323" y="119"/>
                    <a:pt x="2309" y="119"/>
                  </a:cubicBezTo>
                  <a:cubicBezTo>
                    <a:pt x="2296" y="119"/>
                    <a:pt x="2283" y="115"/>
                    <a:pt x="2270" y="106"/>
                  </a:cubicBezTo>
                  <a:cubicBezTo>
                    <a:pt x="2283" y="102"/>
                    <a:pt x="2294" y="102"/>
                    <a:pt x="2304" y="102"/>
                  </a:cubicBezTo>
                  <a:cubicBezTo>
                    <a:pt x="2314" y="102"/>
                    <a:pt x="2323" y="102"/>
                    <a:pt x="2331" y="97"/>
                  </a:cubicBezTo>
                  <a:cubicBezTo>
                    <a:pt x="2323" y="88"/>
                    <a:pt x="2314" y="79"/>
                    <a:pt x="2296" y="71"/>
                  </a:cubicBezTo>
                  <a:cubicBezTo>
                    <a:pt x="2376" y="26"/>
                    <a:pt x="2420" y="44"/>
                    <a:pt x="2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0" name="Google Shape;7480;p29"/>
            <p:cNvSpPr/>
            <p:nvPr/>
          </p:nvSpPr>
          <p:spPr>
            <a:xfrm>
              <a:off x="708225" y="-97967"/>
              <a:ext cx="135" cy="2926"/>
            </a:xfrm>
            <a:custGeom>
              <a:avLst/>
              <a:gdLst/>
              <a:ahLst/>
              <a:cxnLst/>
              <a:rect l="l" t="t" r="r" b="b"/>
              <a:pathLst>
                <a:path w="1" h="19" extrusionOk="0">
                  <a:moveTo>
                    <a:pt x="0" y="1"/>
                  </a:moveTo>
                  <a:cubicBezTo>
                    <a:pt x="0" y="10"/>
                    <a:pt x="0" y="19"/>
                    <a:pt x="0" y="19"/>
                  </a:cubicBezTo>
                  <a:cubicBezTo>
                    <a:pt x="0" y="19"/>
                    <a:pt x="0" y="10"/>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1" name="Google Shape;7481;p29"/>
            <p:cNvSpPr/>
            <p:nvPr/>
          </p:nvSpPr>
          <p:spPr>
            <a:xfrm>
              <a:off x="916312" y="-111520"/>
              <a:ext cx="1355" cy="1540"/>
            </a:xfrm>
            <a:custGeom>
              <a:avLst/>
              <a:gdLst/>
              <a:ahLst/>
              <a:cxnLst/>
              <a:rect l="l" t="t" r="r" b="b"/>
              <a:pathLst>
                <a:path w="10" h="10" extrusionOk="0">
                  <a:moveTo>
                    <a:pt x="9" y="1"/>
                  </a:moveTo>
                  <a:lnTo>
                    <a:pt x="1" y="9"/>
                  </a:lnTo>
                  <a:cubicBezTo>
                    <a:pt x="9" y="9"/>
                    <a:pt x="9" y="9"/>
                    <a:pt x="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2" name="Google Shape;7482;p29"/>
            <p:cNvSpPr/>
            <p:nvPr/>
          </p:nvSpPr>
          <p:spPr>
            <a:xfrm>
              <a:off x="586163" y="-28511"/>
              <a:ext cx="1355" cy="4158"/>
            </a:xfrm>
            <a:custGeom>
              <a:avLst/>
              <a:gdLst/>
              <a:ahLst/>
              <a:cxnLst/>
              <a:rect l="l" t="t" r="r" b="b"/>
              <a:pathLst>
                <a:path w="10" h="27" extrusionOk="0">
                  <a:moveTo>
                    <a:pt x="9" y="0"/>
                  </a:moveTo>
                  <a:cubicBezTo>
                    <a:pt x="1" y="0"/>
                    <a:pt x="1" y="9"/>
                    <a:pt x="1" y="27"/>
                  </a:cubicBezTo>
                  <a:cubicBezTo>
                    <a:pt x="1" y="9"/>
                    <a:pt x="9" y="9"/>
                    <a:pt x="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3" name="Google Shape;7483;p29"/>
            <p:cNvSpPr/>
            <p:nvPr/>
          </p:nvSpPr>
          <p:spPr>
            <a:xfrm>
              <a:off x="684246" y="57116"/>
              <a:ext cx="2574" cy="4312"/>
            </a:xfrm>
            <a:custGeom>
              <a:avLst/>
              <a:gdLst/>
              <a:ahLst/>
              <a:cxnLst/>
              <a:rect l="l" t="t" r="r" b="b"/>
              <a:pathLst>
                <a:path w="19" h="28" extrusionOk="0">
                  <a:moveTo>
                    <a:pt x="1" y="1"/>
                  </a:moveTo>
                  <a:cubicBezTo>
                    <a:pt x="9" y="9"/>
                    <a:pt x="1" y="18"/>
                    <a:pt x="1" y="27"/>
                  </a:cubicBezTo>
                  <a:cubicBezTo>
                    <a:pt x="7" y="21"/>
                    <a:pt x="9" y="15"/>
                    <a:pt x="12" y="15"/>
                  </a:cubicBezTo>
                  <a:cubicBezTo>
                    <a:pt x="14" y="15"/>
                    <a:pt x="16" y="16"/>
                    <a:pt x="18" y="18"/>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4" name="Google Shape;7484;p29"/>
            <p:cNvSpPr/>
            <p:nvPr/>
          </p:nvSpPr>
          <p:spPr>
            <a:xfrm>
              <a:off x="674627" y="102701"/>
              <a:ext cx="3793" cy="3542"/>
            </a:xfrm>
            <a:custGeom>
              <a:avLst/>
              <a:gdLst/>
              <a:ahLst/>
              <a:cxnLst/>
              <a:rect l="l" t="t" r="r" b="b"/>
              <a:pathLst>
                <a:path w="28" h="23" extrusionOk="0">
                  <a:moveTo>
                    <a:pt x="11" y="0"/>
                  </a:moveTo>
                  <a:cubicBezTo>
                    <a:pt x="5" y="0"/>
                    <a:pt x="1" y="5"/>
                    <a:pt x="1" y="14"/>
                  </a:cubicBezTo>
                  <a:cubicBezTo>
                    <a:pt x="10" y="14"/>
                    <a:pt x="10" y="22"/>
                    <a:pt x="10" y="22"/>
                  </a:cubicBezTo>
                  <a:lnTo>
                    <a:pt x="27" y="14"/>
                  </a:lnTo>
                  <a:cubicBezTo>
                    <a:pt x="23" y="5"/>
                    <a:pt x="16" y="0"/>
                    <a:pt x="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5" name="Google Shape;7485;p29"/>
            <p:cNvSpPr/>
            <p:nvPr/>
          </p:nvSpPr>
          <p:spPr>
            <a:xfrm>
              <a:off x="671105" y="72054"/>
              <a:ext cx="8535" cy="5544"/>
            </a:xfrm>
            <a:custGeom>
              <a:avLst/>
              <a:gdLst/>
              <a:ahLst/>
              <a:cxnLst/>
              <a:rect l="l" t="t" r="r" b="b"/>
              <a:pathLst>
                <a:path w="63" h="36" extrusionOk="0">
                  <a:moveTo>
                    <a:pt x="18" y="1"/>
                  </a:moveTo>
                  <a:lnTo>
                    <a:pt x="18" y="1"/>
                  </a:lnTo>
                  <a:cubicBezTo>
                    <a:pt x="0" y="18"/>
                    <a:pt x="18" y="18"/>
                    <a:pt x="27" y="36"/>
                  </a:cubicBezTo>
                  <a:cubicBezTo>
                    <a:pt x="62" y="18"/>
                    <a:pt x="45" y="9"/>
                    <a:pt x="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6" name="Google Shape;7486;p29"/>
            <p:cNvSpPr/>
            <p:nvPr/>
          </p:nvSpPr>
          <p:spPr>
            <a:xfrm>
              <a:off x="674627" y="77598"/>
              <a:ext cx="3793" cy="2772"/>
            </a:xfrm>
            <a:custGeom>
              <a:avLst/>
              <a:gdLst/>
              <a:ahLst/>
              <a:cxnLst/>
              <a:rect l="l" t="t" r="r" b="b"/>
              <a:pathLst>
                <a:path w="28" h="18" extrusionOk="0">
                  <a:moveTo>
                    <a:pt x="1" y="0"/>
                  </a:moveTo>
                  <a:cubicBezTo>
                    <a:pt x="10" y="9"/>
                    <a:pt x="10" y="9"/>
                    <a:pt x="10" y="18"/>
                  </a:cubicBezTo>
                  <a:cubicBezTo>
                    <a:pt x="27" y="9"/>
                    <a:pt x="10" y="9"/>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7" name="Google Shape;7487;p29"/>
            <p:cNvSpPr/>
            <p:nvPr/>
          </p:nvSpPr>
          <p:spPr>
            <a:xfrm>
              <a:off x="668937" y="39559"/>
              <a:ext cx="9212" cy="3080"/>
            </a:xfrm>
            <a:custGeom>
              <a:avLst/>
              <a:gdLst/>
              <a:ahLst/>
              <a:cxnLst/>
              <a:rect l="l" t="t" r="r" b="b"/>
              <a:pathLst>
                <a:path w="68" h="20" extrusionOk="0">
                  <a:moveTo>
                    <a:pt x="28" y="1"/>
                  </a:moveTo>
                  <a:cubicBezTo>
                    <a:pt x="13" y="1"/>
                    <a:pt x="0" y="5"/>
                    <a:pt x="16" y="17"/>
                  </a:cubicBezTo>
                  <a:cubicBezTo>
                    <a:pt x="16" y="19"/>
                    <a:pt x="17" y="19"/>
                    <a:pt x="19" y="19"/>
                  </a:cubicBezTo>
                  <a:cubicBezTo>
                    <a:pt x="24" y="19"/>
                    <a:pt x="37" y="11"/>
                    <a:pt x="42" y="11"/>
                  </a:cubicBezTo>
                  <a:cubicBezTo>
                    <a:pt x="45" y="11"/>
                    <a:pt x="45" y="13"/>
                    <a:pt x="43" y="17"/>
                  </a:cubicBezTo>
                  <a:cubicBezTo>
                    <a:pt x="67" y="8"/>
                    <a:pt x="46" y="1"/>
                    <a:pt x="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8" name="Google Shape;7488;p29"/>
            <p:cNvSpPr/>
            <p:nvPr/>
          </p:nvSpPr>
          <p:spPr>
            <a:xfrm>
              <a:off x="662706" y="77444"/>
              <a:ext cx="4877" cy="4312"/>
            </a:xfrm>
            <a:custGeom>
              <a:avLst/>
              <a:gdLst/>
              <a:ahLst/>
              <a:cxnLst/>
              <a:rect l="l" t="t" r="r" b="b"/>
              <a:pathLst>
                <a:path w="36" h="28" extrusionOk="0">
                  <a:moveTo>
                    <a:pt x="36" y="1"/>
                  </a:moveTo>
                  <a:lnTo>
                    <a:pt x="1" y="10"/>
                  </a:lnTo>
                  <a:lnTo>
                    <a:pt x="9" y="27"/>
                  </a:lnTo>
                  <a:lnTo>
                    <a:pt x="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9" name="Google Shape;7489;p29"/>
            <p:cNvSpPr/>
            <p:nvPr/>
          </p:nvSpPr>
          <p:spPr>
            <a:xfrm>
              <a:off x="657964" y="60966"/>
              <a:ext cx="2439" cy="4466"/>
            </a:xfrm>
            <a:custGeom>
              <a:avLst/>
              <a:gdLst/>
              <a:ahLst/>
              <a:cxnLst/>
              <a:rect l="l" t="t" r="r" b="b"/>
              <a:pathLst>
                <a:path w="18" h="29" extrusionOk="0">
                  <a:moveTo>
                    <a:pt x="4" y="0"/>
                  </a:moveTo>
                  <a:cubicBezTo>
                    <a:pt x="3" y="0"/>
                    <a:pt x="2" y="1"/>
                    <a:pt x="0" y="2"/>
                  </a:cubicBezTo>
                  <a:lnTo>
                    <a:pt x="0" y="29"/>
                  </a:lnTo>
                  <a:lnTo>
                    <a:pt x="18" y="29"/>
                  </a:lnTo>
                  <a:cubicBezTo>
                    <a:pt x="10" y="21"/>
                    <a:pt x="9" y="0"/>
                    <a:pt x="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0" name="Google Shape;7490;p29"/>
            <p:cNvSpPr/>
            <p:nvPr/>
          </p:nvSpPr>
          <p:spPr>
            <a:xfrm>
              <a:off x="660267" y="65278"/>
              <a:ext cx="2574" cy="2926"/>
            </a:xfrm>
            <a:custGeom>
              <a:avLst/>
              <a:gdLst/>
              <a:ahLst/>
              <a:cxnLst/>
              <a:rect l="l" t="t" r="r" b="b"/>
              <a:pathLst>
                <a:path w="19" h="19" extrusionOk="0">
                  <a:moveTo>
                    <a:pt x="1" y="1"/>
                  </a:moveTo>
                  <a:lnTo>
                    <a:pt x="1" y="1"/>
                  </a:lnTo>
                  <a:cubicBezTo>
                    <a:pt x="1" y="9"/>
                    <a:pt x="10" y="18"/>
                    <a:pt x="19" y="18"/>
                  </a:cubicBezTo>
                  <a:cubicBezTo>
                    <a:pt x="10" y="18"/>
                    <a:pt x="10" y="9"/>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1" name="Google Shape;7491;p29"/>
            <p:cNvSpPr/>
            <p:nvPr/>
          </p:nvSpPr>
          <p:spPr>
            <a:xfrm>
              <a:off x="659183" y="72054"/>
              <a:ext cx="1219" cy="5544"/>
            </a:xfrm>
            <a:custGeom>
              <a:avLst/>
              <a:gdLst/>
              <a:ahLst/>
              <a:cxnLst/>
              <a:rect l="l" t="t" r="r" b="b"/>
              <a:pathLst>
                <a:path w="9" h="36" extrusionOk="0">
                  <a:moveTo>
                    <a:pt x="0" y="1"/>
                  </a:moveTo>
                  <a:lnTo>
                    <a:pt x="0" y="36"/>
                  </a:lnTo>
                  <a:lnTo>
                    <a:pt x="9" y="27"/>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2" name="Google Shape;7492;p29"/>
            <p:cNvSpPr/>
            <p:nvPr/>
          </p:nvSpPr>
          <p:spPr>
            <a:xfrm>
              <a:off x="632766" y="19076"/>
              <a:ext cx="6232" cy="3850"/>
            </a:xfrm>
            <a:custGeom>
              <a:avLst/>
              <a:gdLst/>
              <a:ahLst/>
              <a:cxnLst/>
              <a:rect l="l" t="t" r="r" b="b"/>
              <a:pathLst>
                <a:path w="46" h="25" extrusionOk="0">
                  <a:moveTo>
                    <a:pt x="19" y="0"/>
                  </a:moveTo>
                  <a:cubicBezTo>
                    <a:pt x="10" y="0"/>
                    <a:pt x="1" y="18"/>
                    <a:pt x="19" y="18"/>
                  </a:cubicBezTo>
                  <a:cubicBezTo>
                    <a:pt x="23" y="22"/>
                    <a:pt x="27" y="25"/>
                    <a:pt x="32" y="25"/>
                  </a:cubicBezTo>
                  <a:cubicBezTo>
                    <a:pt x="36" y="25"/>
                    <a:pt x="41" y="22"/>
                    <a:pt x="45" y="18"/>
                  </a:cubicBezTo>
                  <a:lnTo>
                    <a:pt x="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3" name="Google Shape;7493;p29"/>
            <p:cNvSpPr/>
            <p:nvPr/>
          </p:nvSpPr>
          <p:spPr>
            <a:xfrm>
              <a:off x="629244" y="38019"/>
              <a:ext cx="6096" cy="4312"/>
            </a:xfrm>
            <a:custGeom>
              <a:avLst/>
              <a:gdLst/>
              <a:ahLst/>
              <a:cxnLst/>
              <a:rect l="l" t="t" r="r" b="b"/>
              <a:pathLst>
                <a:path w="45" h="28" extrusionOk="0">
                  <a:moveTo>
                    <a:pt x="45" y="1"/>
                  </a:moveTo>
                  <a:lnTo>
                    <a:pt x="0" y="19"/>
                  </a:lnTo>
                  <a:lnTo>
                    <a:pt x="27" y="27"/>
                  </a:lnTo>
                  <a:cubicBezTo>
                    <a:pt x="27" y="10"/>
                    <a:pt x="36" y="10"/>
                    <a:pt x="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4" name="Google Shape;7494;p29"/>
            <p:cNvSpPr/>
            <p:nvPr/>
          </p:nvSpPr>
          <p:spPr>
            <a:xfrm>
              <a:off x="619896" y="30473"/>
              <a:ext cx="6367" cy="3234"/>
            </a:xfrm>
            <a:custGeom>
              <a:avLst/>
              <a:gdLst/>
              <a:ahLst/>
              <a:cxnLst/>
              <a:rect l="l" t="t" r="r" b="b"/>
              <a:pathLst>
                <a:path w="47" h="21" extrusionOk="0">
                  <a:moveTo>
                    <a:pt x="11" y="0"/>
                  </a:moveTo>
                  <a:cubicBezTo>
                    <a:pt x="4" y="0"/>
                    <a:pt x="0" y="3"/>
                    <a:pt x="8" y="15"/>
                  </a:cubicBezTo>
                  <a:cubicBezTo>
                    <a:pt x="18" y="15"/>
                    <a:pt x="31" y="20"/>
                    <a:pt x="38" y="20"/>
                  </a:cubicBezTo>
                  <a:cubicBezTo>
                    <a:pt x="44" y="20"/>
                    <a:pt x="47" y="17"/>
                    <a:pt x="43" y="6"/>
                  </a:cubicBezTo>
                  <a:cubicBezTo>
                    <a:pt x="38" y="6"/>
                    <a:pt x="21" y="0"/>
                    <a:pt x="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5" name="Google Shape;7495;p29"/>
            <p:cNvSpPr/>
            <p:nvPr/>
          </p:nvSpPr>
          <p:spPr>
            <a:xfrm>
              <a:off x="601743" y="-34055"/>
              <a:ext cx="12057" cy="1540"/>
            </a:xfrm>
            <a:custGeom>
              <a:avLst/>
              <a:gdLst/>
              <a:ahLst/>
              <a:cxnLst/>
              <a:rect l="l" t="t" r="r" b="b"/>
              <a:pathLst>
                <a:path w="89" h="10" extrusionOk="0">
                  <a:moveTo>
                    <a:pt x="0" y="1"/>
                  </a:moveTo>
                  <a:lnTo>
                    <a:pt x="9" y="10"/>
                  </a:lnTo>
                  <a:lnTo>
                    <a:pt x="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6" name="Google Shape;7496;p29"/>
            <p:cNvSpPr/>
            <p:nvPr/>
          </p:nvSpPr>
          <p:spPr>
            <a:xfrm>
              <a:off x="542676" y="-109210"/>
              <a:ext cx="18560" cy="8778"/>
            </a:xfrm>
            <a:custGeom>
              <a:avLst/>
              <a:gdLst/>
              <a:ahLst/>
              <a:cxnLst/>
              <a:rect l="l" t="t" r="r" b="b"/>
              <a:pathLst>
                <a:path w="137" h="57" extrusionOk="0">
                  <a:moveTo>
                    <a:pt x="25" y="0"/>
                  </a:moveTo>
                  <a:cubicBezTo>
                    <a:pt x="0" y="0"/>
                    <a:pt x="61" y="28"/>
                    <a:pt x="49" y="28"/>
                  </a:cubicBezTo>
                  <a:cubicBezTo>
                    <a:pt x="45" y="28"/>
                    <a:pt x="37" y="26"/>
                    <a:pt x="21" y="21"/>
                  </a:cubicBezTo>
                  <a:lnTo>
                    <a:pt x="21" y="21"/>
                  </a:lnTo>
                  <a:cubicBezTo>
                    <a:pt x="39" y="39"/>
                    <a:pt x="92" y="47"/>
                    <a:pt x="101" y="56"/>
                  </a:cubicBezTo>
                  <a:cubicBezTo>
                    <a:pt x="101" y="39"/>
                    <a:pt x="136" y="47"/>
                    <a:pt x="48" y="3"/>
                  </a:cubicBezTo>
                  <a:cubicBezTo>
                    <a:pt x="36" y="1"/>
                    <a:pt x="29" y="0"/>
                    <a:pt x="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7" name="Google Shape;7497;p29"/>
            <p:cNvSpPr/>
            <p:nvPr/>
          </p:nvSpPr>
          <p:spPr>
            <a:xfrm>
              <a:off x="556223" y="-100585"/>
              <a:ext cx="1355" cy="1540"/>
            </a:xfrm>
            <a:custGeom>
              <a:avLst/>
              <a:gdLst/>
              <a:ahLst/>
              <a:cxnLst/>
              <a:rect l="l" t="t" r="r" b="b"/>
              <a:pathLst>
                <a:path w="10" h="10" extrusionOk="0">
                  <a:moveTo>
                    <a:pt x="1" y="0"/>
                  </a:moveTo>
                  <a:cubicBezTo>
                    <a:pt x="1" y="9"/>
                    <a:pt x="1" y="9"/>
                    <a:pt x="1" y="9"/>
                  </a:cubicBezTo>
                  <a:cubicBezTo>
                    <a:pt x="10" y="9"/>
                    <a:pt x="1" y="9"/>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8" name="Google Shape;7498;p29"/>
            <p:cNvSpPr/>
            <p:nvPr/>
          </p:nvSpPr>
          <p:spPr>
            <a:xfrm>
              <a:off x="714186" y="201264"/>
              <a:ext cx="4877" cy="1540"/>
            </a:xfrm>
            <a:custGeom>
              <a:avLst/>
              <a:gdLst/>
              <a:ahLst/>
              <a:cxnLst/>
              <a:rect l="l" t="t" r="r" b="b"/>
              <a:pathLst>
                <a:path w="36" h="10" extrusionOk="0">
                  <a:moveTo>
                    <a:pt x="27" y="0"/>
                  </a:moveTo>
                  <a:lnTo>
                    <a:pt x="0" y="9"/>
                  </a:lnTo>
                  <a:lnTo>
                    <a:pt x="36" y="9"/>
                  </a:lnTo>
                  <a:lnTo>
                    <a:pt x="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9" name="Google Shape;7499;p29"/>
            <p:cNvSpPr/>
            <p:nvPr/>
          </p:nvSpPr>
          <p:spPr>
            <a:xfrm>
              <a:off x="715405" y="208040"/>
              <a:ext cx="6096" cy="4312"/>
            </a:xfrm>
            <a:custGeom>
              <a:avLst/>
              <a:gdLst/>
              <a:ahLst/>
              <a:cxnLst/>
              <a:rect l="l" t="t" r="r" b="b"/>
              <a:pathLst>
                <a:path w="45" h="28" extrusionOk="0">
                  <a:moveTo>
                    <a:pt x="0" y="1"/>
                  </a:moveTo>
                  <a:lnTo>
                    <a:pt x="35" y="27"/>
                  </a:lnTo>
                  <a:cubicBezTo>
                    <a:pt x="35" y="27"/>
                    <a:pt x="35" y="18"/>
                    <a:pt x="44" y="18"/>
                  </a:cubicBez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0" name="Google Shape;7500;p29"/>
            <p:cNvSpPr/>
            <p:nvPr/>
          </p:nvSpPr>
          <p:spPr>
            <a:xfrm>
              <a:off x="775149" y="-118296"/>
              <a:ext cx="3793" cy="4158"/>
            </a:xfrm>
            <a:custGeom>
              <a:avLst/>
              <a:gdLst/>
              <a:ahLst/>
              <a:cxnLst/>
              <a:rect l="l" t="t" r="r" b="b"/>
              <a:pathLst>
                <a:path w="28" h="27" extrusionOk="0">
                  <a:moveTo>
                    <a:pt x="9" y="0"/>
                  </a:moveTo>
                  <a:lnTo>
                    <a:pt x="1" y="9"/>
                  </a:lnTo>
                  <a:cubicBezTo>
                    <a:pt x="9" y="27"/>
                    <a:pt x="9" y="27"/>
                    <a:pt x="27" y="27"/>
                  </a:cubicBezTo>
                  <a:lnTo>
                    <a:pt x="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1" name="Google Shape;7501;p29"/>
            <p:cNvSpPr/>
            <p:nvPr/>
          </p:nvSpPr>
          <p:spPr>
            <a:xfrm>
              <a:off x="817010" y="-112906"/>
              <a:ext cx="1355" cy="6930"/>
            </a:xfrm>
            <a:custGeom>
              <a:avLst/>
              <a:gdLst/>
              <a:ahLst/>
              <a:cxnLst/>
              <a:rect l="l" t="t" r="r" b="b"/>
              <a:pathLst>
                <a:path w="10" h="45" extrusionOk="0">
                  <a:moveTo>
                    <a:pt x="1" y="1"/>
                  </a:moveTo>
                  <a:lnTo>
                    <a:pt x="1" y="1"/>
                  </a:lnTo>
                  <a:lnTo>
                    <a:pt x="9" y="4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2" name="Google Shape;7502;p29"/>
            <p:cNvSpPr/>
            <p:nvPr/>
          </p:nvSpPr>
          <p:spPr>
            <a:xfrm>
              <a:off x="872012" y="-121068"/>
              <a:ext cx="9754" cy="3850"/>
            </a:xfrm>
            <a:custGeom>
              <a:avLst/>
              <a:gdLst/>
              <a:ahLst/>
              <a:cxnLst/>
              <a:rect l="l" t="t" r="r" b="b"/>
              <a:pathLst>
                <a:path w="72" h="25" extrusionOk="0">
                  <a:moveTo>
                    <a:pt x="1" y="1"/>
                  </a:moveTo>
                  <a:cubicBezTo>
                    <a:pt x="7" y="4"/>
                    <a:pt x="14" y="5"/>
                    <a:pt x="23" y="5"/>
                  </a:cubicBezTo>
                  <a:lnTo>
                    <a:pt x="23" y="5"/>
                  </a:lnTo>
                  <a:cubicBezTo>
                    <a:pt x="17" y="2"/>
                    <a:pt x="10" y="1"/>
                    <a:pt x="1" y="1"/>
                  </a:cubicBezTo>
                  <a:close/>
                  <a:moveTo>
                    <a:pt x="71" y="1"/>
                  </a:moveTo>
                  <a:cubicBezTo>
                    <a:pt x="60" y="1"/>
                    <a:pt x="40" y="5"/>
                    <a:pt x="23" y="5"/>
                  </a:cubicBezTo>
                  <a:cubicBezTo>
                    <a:pt x="23" y="5"/>
                    <a:pt x="23" y="5"/>
                    <a:pt x="23" y="5"/>
                  </a:cubicBezTo>
                  <a:lnTo>
                    <a:pt x="23" y="5"/>
                  </a:lnTo>
                  <a:cubicBezTo>
                    <a:pt x="39" y="11"/>
                    <a:pt x="42" y="24"/>
                    <a:pt x="49" y="24"/>
                  </a:cubicBezTo>
                  <a:cubicBezTo>
                    <a:pt x="54" y="24"/>
                    <a:pt x="60" y="18"/>
                    <a:pt x="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3" name="Google Shape;7503;p29"/>
            <p:cNvSpPr/>
            <p:nvPr/>
          </p:nvSpPr>
          <p:spPr>
            <a:xfrm>
              <a:off x="1118438" y="-78871"/>
              <a:ext cx="306439" cy="302004"/>
            </a:xfrm>
            <a:custGeom>
              <a:avLst/>
              <a:gdLst/>
              <a:ahLst/>
              <a:cxnLst/>
              <a:rect l="l" t="t" r="r" b="b"/>
              <a:pathLst>
                <a:path w="2262" h="1961" extrusionOk="0">
                  <a:moveTo>
                    <a:pt x="1" y="1"/>
                  </a:moveTo>
                  <a:lnTo>
                    <a:pt x="1131" y="1961"/>
                  </a:lnTo>
                  <a:lnTo>
                    <a:pt x="226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4" name="Google Shape;7504;p29"/>
            <p:cNvSpPr/>
            <p:nvPr/>
          </p:nvSpPr>
          <p:spPr>
            <a:xfrm>
              <a:off x="1291032" y="205730"/>
              <a:ext cx="5825" cy="2926"/>
            </a:xfrm>
            <a:custGeom>
              <a:avLst/>
              <a:gdLst/>
              <a:ahLst/>
              <a:cxnLst/>
              <a:rect l="l" t="t" r="r" b="b"/>
              <a:pathLst>
                <a:path w="43" h="19" extrusionOk="0">
                  <a:moveTo>
                    <a:pt x="28" y="1"/>
                  </a:moveTo>
                  <a:cubicBezTo>
                    <a:pt x="14" y="1"/>
                    <a:pt x="0" y="16"/>
                    <a:pt x="7" y="16"/>
                  </a:cubicBezTo>
                  <a:cubicBezTo>
                    <a:pt x="7" y="17"/>
                    <a:pt x="8" y="18"/>
                    <a:pt x="10" y="18"/>
                  </a:cubicBezTo>
                  <a:cubicBezTo>
                    <a:pt x="17" y="18"/>
                    <a:pt x="35" y="7"/>
                    <a:pt x="42" y="7"/>
                  </a:cubicBezTo>
                  <a:cubicBezTo>
                    <a:pt x="38" y="2"/>
                    <a:pt x="33" y="1"/>
                    <a:pt x="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5" name="Google Shape;7505;p29"/>
            <p:cNvSpPr/>
            <p:nvPr/>
          </p:nvSpPr>
          <p:spPr>
            <a:xfrm>
              <a:off x="1269220" y="190330"/>
              <a:ext cx="4877" cy="1540"/>
            </a:xfrm>
            <a:custGeom>
              <a:avLst/>
              <a:gdLst/>
              <a:ahLst/>
              <a:cxnLst/>
              <a:rect l="l" t="t" r="r" b="b"/>
              <a:pathLst>
                <a:path w="36" h="10" extrusionOk="0">
                  <a:moveTo>
                    <a:pt x="0" y="1"/>
                  </a:moveTo>
                  <a:lnTo>
                    <a:pt x="27" y="10"/>
                  </a:lnTo>
                  <a:lnTo>
                    <a:pt x="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6" name="Google Shape;7506;p29"/>
            <p:cNvSpPr/>
            <p:nvPr/>
          </p:nvSpPr>
          <p:spPr>
            <a:xfrm>
              <a:off x="1257299" y="170001"/>
              <a:ext cx="14360" cy="13706"/>
            </a:xfrm>
            <a:custGeom>
              <a:avLst/>
              <a:gdLst/>
              <a:ahLst/>
              <a:cxnLst/>
              <a:rect l="l" t="t" r="r" b="b"/>
              <a:pathLst>
                <a:path w="106" h="89" extrusionOk="0">
                  <a:moveTo>
                    <a:pt x="35" y="0"/>
                  </a:moveTo>
                  <a:lnTo>
                    <a:pt x="35" y="0"/>
                  </a:lnTo>
                  <a:cubicBezTo>
                    <a:pt x="0" y="45"/>
                    <a:pt x="71" y="45"/>
                    <a:pt x="71" y="80"/>
                  </a:cubicBezTo>
                  <a:lnTo>
                    <a:pt x="62" y="89"/>
                  </a:lnTo>
                  <a:lnTo>
                    <a:pt x="106" y="80"/>
                  </a:lnTo>
                  <a:cubicBezTo>
                    <a:pt x="80" y="53"/>
                    <a:pt x="35" y="36"/>
                    <a:pt x="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7" name="Google Shape;7507;p29"/>
            <p:cNvSpPr/>
            <p:nvPr/>
          </p:nvSpPr>
          <p:spPr>
            <a:xfrm>
              <a:off x="1268001" y="150904"/>
              <a:ext cx="2574" cy="2926"/>
            </a:xfrm>
            <a:custGeom>
              <a:avLst/>
              <a:gdLst/>
              <a:ahLst/>
              <a:cxnLst/>
              <a:rect l="l" t="t" r="r" b="b"/>
              <a:pathLst>
                <a:path w="19" h="19" extrusionOk="0">
                  <a:moveTo>
                    <a:pt x="2" y="6"/>
                  </a:moveTo>
                  <a:cubicBezTo>
                    <a:pt x="1" y="6"/>
                    <a:pt x="2" y="7"/>
                    <a:pt x="5" y="7"/>
                  </a:cubicBezTo>
                  <a:lnTo>
                    <a:pt x="5" y="7"/>
                  </a:lnTo>
                  <a:cubicBezTo>
                    <a:pt x="3" y="6"/>
                    <a:pt x="2" y="6"/>
                    <a:pt x="2" y="6"/>
                  </a:cubicBezTo>
                  <a:close/>
                  <a:moveTo>
                    <a:pt x="18" y="1"/>
                  </a:moveTo>
                  <a:cubicBezTo>
                    <a:pt x="13" y="6"/>
                    <a:pt x="8" y="7"/>
                    <a:pt x="5" y="7"/>
                  </a:cubicBezTo>
                  <a:cubicBezTo>
                    <a:pt x="5" y="7"/>
                    <a:pt x="5" y="7"/>
                    <a:pt x="5" y="7"/>
                  </a:cubicBezTo>
                  <a:lnTo>
                    <a:pt x="5" y="7"/>
                  </a:lnTo>
                  <a:cubicBezTo>
                    <a:pt x="8" y="9"/>
                    <a:pt x="12" y="12"/>
                    <a:pt x="18" y="18"/>
                  </a:cubicBezTo>
                  <a:cubicBezTo>
                    <a:pt x="18" y="10"/>
                    <a:pt x="18" y="10"/>
                    <a:pt x="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8" name="Google Shape;7508;p29"/>
            <p:cNvSpPr/>
            <p:nvPr/>
          </p:nvSpPr>
          <p:spPr>
            <a:xfrm>
              <a:off x="1270440" y="152752"/>
              <a:ext cx="1084" cy="1386"/>
            </a:xfrm>
            <a:custGeom>
              <a:avLst/>
              <a:gdLst/>
              <a:ahLst/>
              <a:cxnLst/>
              <a:rect l="l" t="t" r="r" b="b"/>
              <a:pathLst>
                <a:path w="8" h="9" extrusionOk="0">
                  <a:moveTo>
                    <a:pt x="5" y="0"/>
                  </a:moveTo>
                  <a:cubicBezTo>
                    <a:pt x="4" y="0"/>
                    <a:pt x="2" y="2"/>
                    <a:pt x="0" y="6"/>
                  </a:cubicBezTo>
                  <a:cubicBezTo>
                    <a:pt x="1" y="8"/>
                    <a:pt x="3" y="8"/>
                    <a:pt x="4" y="8"/>
                  </a:cubicBezTo>
                  <a:cubicBezTo>
                    <a:pt x="7" y="8"/>
                    <a:pt x="8" y="0"/>
                    <a:pt x="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9" name="Google Shape;7509;p29"/>
            <p:cNvSpPr/>
            <p:nvPr/>
          </p:nvSpPr>
          <p:spPr>
            <a:xfrm>
              <a:off x="1264479" y="139970"/>
              <a:ext cx="4877" cy="5698"/>
            </a:xfrm>
            <a:custGeom>
              <a:avLst/>
              <a:gdLst/>
              <a:ahLst/>
              <a:cxnLst/>
              <a:rect l="l" t="t" r="r" b="b"/>
              <a:pathLst>
                <a:path w="36" h="37" extrusionOk="0">
                  <a:moveTo>
                    <a:pt x="19" y="1"/>
                  </a:moveTo>
                  <a:cubicBezTo>
                    <a:pt x="11" y="1"/>
                    <a:pt x="6" y="11"/>
                    <a:pt x="0" y="28"/>
                  </a:cubicBezTo>
                  <a:lnTo>
                    <a:pt x="27" y="36"/>
                  </a:lnTo>
                  <a:cubicBezTo>
                    <a:pt x="35" y="28"/>
                    <a:pt x="27" y="10"/>
                    <a:pt x="35" y="10"/>
                  </a:cubicBezTo>
                  <a:cubicBezTo>
                    <a:pt x="29" y="4"/>
                    <a:pt x="24" y="1"/>
                    <a:pt x="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0" name="Google Shape;7510;p29"/>
            <p:cNvSpPr/>
            <p:nvPr/>
          </p:nvSpPr>
          <p:spPr>
            <a:xfrm>
              <a:off x="1258383" y="144128"/>
              <a:ext cx="2574" cy="1540"/>
            </a:xfrm>
            <a:custGeom>
              <a:avLst/>
              <a:gdLst/>
              <a:ahLst/>
              <a:cxnLst/>
              <a:rect l="l" t="t" r="r" b="b"/>
              <a:pathLst>
                <a:path w="19" h="10" extrusionOk="0">
                  <a:moveTo>
                    <a:pt x="1" y="1"/>
                  </a:moveTo>
                  <a:lnTo>
                    <a:pt x="10" y="9"/>
                  </a:lnTo>
                  <a:cubicBezTo>
                    <a:pt x="19" y="1"/>
                    <a:pt x="19"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1" name="Google Shape;7511;p29"/>
            <p:cNvSpPr/>
            <p:nvPr/>
          </p:nvSpPr>
          <p:spPr>
            <a:xfrm>
              <a:off x="1258518" y="145514"/>
              <a:ext cx="4877" cy="1540"/>
            </a:xfrm>
            <a:custGeom>
              <a:avLst/>
              <a:gdLst/>
              <a:ahLst/>
              <a:cxnLst/>
              <a:rect l="l" t="t" r="r" b="b"/>
              <a:pathLst>
                <a:path w="36" h="10" extrusionOk="0">
                  <a:moveTo>
                    <a:pt x="9" y="0"/>
                  </a:moveTo>
                  <a:cubicBezTo>
                    <a:pt x="9" y="0"/>
                    <a:pt x="1" y="4"/>
                    <a:pt x="6" y="4"/>
                  </a:cubicBezTo>
                  <a:cubicBezTo>
                    <a:pt x="8" y="4"/>
                    <a:pt x="11" y="4"/>
                    <a:pt x="16" y="3"/>
                  </a:cubicBezTo>
                  <a:lnTo>
                    <a:pt x="16" y="3"/>
                  </a:lnTo>
                  <a:lnTo>
                    <a:pt x="20" y="4"/>
                  </a:lnTo>
                  <a:lnTo>
                    <a:pt x="20" y="4"/>
                  </a:lnTo>
                  <a:cubicBezTo>
                    <a:pt x="21" y="3"/>
                    <a:pt x="23" y="2"/>
                    <a:pt x="26" y="0"/>
                  </a:cubicBezTo>
                  <a:lnTo>
                    <a:pt x="26" y="0"/>
                  </a:lnTo>
                  <a:cubicBezTo>
                    <a:pt x="22" y="2"/>
                    <a:pt x="19" y="2"/>
                    <a:pt x="16" y="3"/>
                  </a:cubicBezTo>
                  <a:lnTo>
                    <a:pt x="16" y="3"/>
                  </a:lnTo>
                  <a:lnTo>
                    <a:pt x="9" y="0"/>
                  </a:lnTo>
                  <a:close/>
                  <a:moveTo>
                    <a:pt x="20" y="4"/>
                  </a:moveTo>
                  <a:cubicBezTo>
                    <a:pt x="15" y="9"/>
                    <a:pt x="28" y="9"/>
                    <a:pt x="35" y="9"/>
                  </a:cubicBezTo>
                  <a:lnTo>
                    <a:pt x="20" y="4"/>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2" name="Google Shape;7512;p29"/>
            <p:cNvSpPr/>
            <p:nvPr/>
          </p:nvSpPr>
          <p:spPr>
            <a:xfrm>
              <a:off x="1259602" y="149518"/>
              <a:ext cx="6232" cy="6006"/>
            </a:xfrm>
            <a:custGeom>
              <a:avLst/>
              <a:gdLst/>
              <a:ahLst/>
              <a:cxnLst/>
              <a:rect l="l" t="t" r="r" b="b"/>
              <a:pathLst>
                <a:path w="46" h="39" extrusionOk="0">
                  <a:moveTo>
                    <a:pt x="27" y="1"/>
                  </a:moveTo>
                  <a:cubicBezTo>
                    <a:pt x="27" y="15"/>
                    <a:pt x="27" y="30"/>
                    <a:pt x="13" y="30"/>
                  </a:cubicBezTo>
                  <a:cubicBezTo>
                    <a:pt x="10" y="30"/>
                    <a:pt x="6" y="29"/>
                    <a:pt x="1" y="27"/>
                  </a:cubicBezTo>
                  <a:lnTo>
                    <a:pt x="1" y="27"/>
                  </a:lnTo>
                  <a:cubicBezTo>
                    <a:pt x="8" y="35"/>
                    <a:pt x="16" y="38"/>
                    <a:pt x="23" y="38"/>
                  </a:cubicBezTo>
                  <a:cubicBezTo>
                    <a:pt x="38" y="38"/>
                    <a:pt x="46" y="20"/>
                    <a:pt x="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3" name="Google Shape;7513;p29"/>
            <p:cNvSpPr/>
            <p:nvPr/>
          </p:nvSpPr>
          <p:spPr>
            <a:xfrm>
              <a:off x="1254860" y="173851"/>
              <a:ext cx="2574" cy="4466"/>
            </a:xfrm>
            <a:custGeom>
              <a:avLst/>
              <a:gdLst/>
              <a:ahLst/>
              <a:cxnLst/>
              <a:rect l="l" t="t" r="r" b="b"/>
              <a:pathLst>
                <a:path w="19" h="29" extrusionOk="0">
                  <a:moveTo>
                    <a:pt x="6" y="0"/>
                  </a:moveTo>
                  <a:cubicBezTo>
                    <a:pt x="5" y="0"/>
                    <a:pt x="3" y="1"/>
                    <a:pt x="0" y="2"/>
                  </a:cubicBezTo>
                  <a:lnTo>
                    <a:pt x="0" y="20"/>
                  </a:lnTo>
                  <a:lnTo>
                    <a:pt x="18" y="28"/>
                  </a:lnTo>
                  <a:cubicBezTo>
                    <a:pt x="10" y="21"/>
                    <a:pt x="16" y="0"/>
                    <a:pt x="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4" name="Google Shape;7514;p29"/>
            <p:cNvSpPr/>
            <p:nvPr/>
          </p:nvSpPr>
          <p:spPr>
            <a:xfrm>
              <a:off x="1253641" y="123800"/>
              <a:ext cx="4877" cy="5544"/>
            </a:xfrm>
            <a:custGeom>
              <a:avLst/>
              <a:gdLst/>
              <a:ahLst/>
              <a:cxnLst/>
              <a:rect l="l" t="t" r="r" b="b"/>
              <a:pathLst>
                <a:path w="36" h="36" extrusionOk="0">
                  <a:moveTo>
                    <a:pt x="36" y="0"/>
                  </a:moveTo>
                  <a:cubicBezTo>
                    <a:pt x="29" y="4"/>
                    <a:pt x="26" y="9"/>
                    <a:pt x="24" y="14"/>
                  </a:cubicBezTo>
                  <a:lnTo>
                    <a:pt x="24" y="14"/>
                  </a:lnTo>
                  <a:cubicBezTo>
                    <a:pt x="29" y="9"/>
                    <a:pt x="32" y="4"/>
                    <a:pt x="36" y="0"/>
                  </a:cubicBezTo>
                  <a:close/>
                  <a:moveTo>
                    <a:pt x="24" y="14"/>
                  </a:moveTo>
                  <a:cubicBezTo>
                    <a:pt x="18" y="22"/>
                    <a:pt x="11" y="30"/>
                    <a:pt x="1" y="36"/>
                  </a:cubicBezTo>
                  <a:lnTo>
                    <a:pt x="18" y="36"/>
                  </a:lnTo>
                  <a:cubicBezTo>
                    <a:pt x="23" y="30"/>
                    <a:pt x="22" y="22"/>
                    <a:pt x="24" y="1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5" name="Google Shape;7515;p29"/>
            <p:cNvSpPr/>
            <p:nvPr/>
          </p:nvSpPr>
          <p:spPr>
            <a:xfrm>
              <a:off x="1250119" y="126418"/>
              <a:ext cx="3658" cy="3080"/>
            </a:xfrm>
            <a:custGeom>
              <a:avLst/>
              <a:gdLst/>
              <a:ahLst/>
              <a:cxnLst/>
              <a:rect l="l" t="t" r="r" b="b"/>
              <a:pathLst>
                <a:path w="27" h="20" extrusionOk="0">
                  <a:moveTo>
                    <a:pt x="0" y="1"/>
                  </a:moveTo>
                  <a:lnTo>
                    <a:pt x="0" y="1"/>
                  </a:lnTo>
                  <a:cubicBezTo>
                    <a:pt x="5" y="17"/>
                    <a:pt x="11" y="20"/>
                    <a:pt x="16" y="20"/>
                  </a:cubicBezTo>
                  <a:cubicBezTo>
                    <a:pt x="19" y="20"/>
                    <a:pt x="23" y="19"/>
                    <a:pt x="27" y="19"/>
                  </a:cubicBez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6" name="Google Shape;7516;p29"/>
            <p:cNvSpPr/>
            <p:nvPr/>
          </p:nvSpPr>
          <p:spPr>
            <a:xfrm>
              <a:off x="1251202" y="146900"/>
              <a:ext cx="7316" cy="4158"/>
            </a:xfrm>
            <a:custGeom>
              <a:avLst/>
              <a:gdLst/>
              <a:ahLst/>
              <a:cxnLst/>
              <a:rect l="l" t="t" r="r" b="b"/>
              <a:pathLst>
                <a:path w="54" h="27" extrusionOk="0">
                  <a:moveTo>
                    <a:pt x="1" y="0"/>
                  </a:moveTo>
                  <a:lnTo>
                    <a:pt x="1" y="9"/>
                  </a:lnTo>
                  <a:lnTo>
                    <a:pt x="54" y="27"/>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7" name="Google Shape;7517;p29"/>
            <p:cNvSpPr/>
            <p:nvPr/>
          </p:nvSpPr>
          <p:spPr>
            <a:xfrm>
              <a:off x="1250119" y="111479"/>
              <a:ext cx="6096" cy="154"/>
            </a:xfrm>
            <a:custGeom>
              <a:avLst/>
              <a:gdLst/>
              <a:ahLst/>
              <a:cxnLst/>
              <a:rect l="l" t="t" r="r" b="b"/>
              <a:pathLst>
                <a:path w="45" h="1" extrusionOk="0">
                  <a:moveTo>
                    <a:pt x="18" y="1"/>
                  </a:moveTo>
                  <a:lnTo>
                    <a:pt x="44"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8" name="Google Shape;7518;p29"/>
            <p:cNvSpPr/>
            <p:nvPr/>
          </p:nvSpPr>
          <p:spPr>
            <a:xfrm>
              <a:off x="1246461" y="97927"/>
              <a:ext cx="7316" cy="6930"/>
            </a:xfrm>
            <a:custGeom>
              <a:avLst/>
              <a:gdLst/>
              <a:ahLst/>
              <a:cxnLst/>
              <a:rect l="l" t="t" r="r" b="b"/>
              <a:pathLst>
                <a:path w="54" h="45" extrusionOk="0">
                  <a:moveTo>
                    <a:pt x="1" y="0"/>
                  </a:moveTo>
                  <a:cubicBezTo>
                    <a:pt x="9" y="0"/>
                    <a:pt x="18" y="18"/>
                    <a:pt x="9" y="45"/>
                  </a:cubicBezTo>
                  <a:cubicBezTo>
                    <a:pt x="32" y="37"/>
                    <a:pt x="35" y="16"/>
                    <a:pt x="47" y="16"/>
                  </a:cubicBezTo>
                  <a:cubicBezTo>
                    <a:pt x="49" y="16"/>
                    <a:pt x="51" y="17"/>
                    <a:pt x="54" y="18"/>
                  </a:cubicBezTo>
                  <a:cubicBezTo>
                    <a:pt x="45" y="0"/>
                    <a:pt x="18"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9" name="Google Shape;7519;p29"/>
            <p:cNvSpPr/>
            <p:nvPr/>
          </p:nvSpPr>
          <p:spPr>
            <a:xfrm>
              <a:off x="1241719" y="96541"/>
              <a:ext cx="4877" cy="154"/>
            </a:xfrm>
            <a:custGeom>
              <a:avLst/>
              <a:gdLst/>
              <a:ahLst/>
              <a:cxnLst/>
              <a:rect l="l" t="t" r="r" b="b"/>
              <a:pathLst>
                <a:path w="36" h="1" extrusionOk="0">
                  <a:moveTo>
                    <a:pt x="0" y="1"/>
                  </a:moveTo>
                  <a:cubicBezTo>
                    <a:pt x="9" y="1"/>
                    <a:pt x="18" y="1"/>
                    <a:pt x="36" y="1"/>
                  </a:cubicBezTo>
                  <a:cubicBezTo>
                    <a:pt x="27" y="1"/>
                    <a:pt x="18"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0" name="Google Shape;7520;p29"/>
            <p:cNvSpPr/>
            <p:nvPr/>
          </p:nvSpPr>
          <p:spPr>
            <a:xfrm>
              <a:off x="1247680" y="115637"/>
              <a:ext cx="2574" cy="5544"/>
            </a:xfrm>
            <a:custGeom>
              <a:avLst/>
              <a:gdLst/>
              <a:ahLst/>
              <a:cxnLst/>
              <a:rect l="l" t="t" r="r" b="b"/>
              <a:pathLst>
                <a:path w="19" h="36" extrusionOk="0">
                  <a:moveTo>
                    <a:pt x="18" y="0"/>
                  </a:moveTo>
                  <a:lnTo>
                    <a:pt x="0" y="27"/>
                  </a:lnTo>
                  <a:cubicBezTo>
                    <a:pt x="0" y="27"/>
                    <a:pt x="0" y="36"/>
                    <a:pt x="0" y="36"/>
                  </a:cubicBezTo>
                  <a:cubicBezTo>
                    <a:pt x="9" y="27"/>
                    <a:pt x="18" y="18"/>
                    <a:pt x="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1" name="Google Shape;7521;p29"/>
            <p:cNvSpPr/>
            <p:nvPr/>
          </p:nvSpPr>
          <p:spPr>
            <a:xfrm>
              <a:off x="1246461" y="117023"/>
              <a:ext cx="1355" cy="2772"/>
            </a:xfrm>
            <a:custGeom>
              <a:avLst/>
              <a:gdLst/>
              <a:ahLst/>
              <a:cxnLst/>
              <a:rect l="l" t="t" r="r" b="b"/>
              <a:pathLst>
                <a:path w="10" h="18" extrusionOk="0">
                  <a:moveTo>
                    <a:pt x="9" y="18"/>
                  </a:moveTo>
                  <a:lnTo>
                    <a:pt x="9" y="18"/>
                  </a:lnTo>
                  <a:cubicBezTo>
                    <a:pt x="1" y="9"/>
                    <a:pt x="1" y="0"/>
                    <a:pt x="1" y="0"/>
                  </a:cubicBezTo>
                  <a:cubicBezTo>
                    <a:pt x="1" y="0"/>
                    <a:pt x="1" y="9"/>
                    <a:pt x="9" y="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2" name="Google Shape;7522;p29"/>
            <p:cNvSpPr/>
            <p:nvPr/>
          </p:nvSpPr>
          <p:spPr>
            <a:xfrm>
              <a:off x="1247680" y="121027"/>
              <a:ext cx="135" cy="154"/>
            </a:xfrm>
            <a:custGeom>
              <a:avLst/>
              <a:gdLst/>
              <a:ahLst/>
              <a:cxnLst/>
              <a:rect l="l" t="t" r="r" b="b"/>
              <a:pathLst>
                <a:path w="1" h="1" extrusionOk="0">
                  <a:moveTo>
                    <a:pt x="0" y="1"/>
                  </a:moveTo>
                  <a:lnTo>
                    <a:pt x="0" y="1"/>
                  </a:lnTo>
                  <a:cubicBezTo>
                    <a:pt x="0" y="1"/>
                    <a:pt x="0"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3" name="Google Shape;7523;p29"/>
            <p:cNvSpPr/>
            <p:nvPr/>
          </p:nvSpPr>
          <p:spPr>
            <a:xfrm>
              <a:off x="1241719" y="136736"/>
              <a:ext cx="8535" cy="3542"/>
            </a:xfrm>
            <a:custGeom>
              <a:avLst/>
              <a:gdLst/>
              <a:ahLst/>
              <a:cxnLst/>
              <a:rect l="l" t="t" r="r" b="b"/>
              <a:pathLst>
                <a:path w="63" h="23" extrusionOk="0">
                  <a:moveTo>
                    <a:pt x="28" y="0"/>
                  </a:moveTo>
                  <a:cubicBezTo>
                    <a:pt x="16" y="0"/>
                    <a:pt x="5" y="4"/>
                    <a:pt x="0" y="22"/>
                  </a:cubicBezTo>
                  <a:cubicBezTo>
                    <a:pt x="27" y="22"/>
                    <a:pt x="36" y="4"/>
                    <a:pt x="62" y="4"/>
                  </a:cubicBezTo>
                  <a:cubicBezTo>
                    <a:pt x="53" y="4"/>
                    <a:pt x="40" y="0"/>
                    <a:pt x="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4" name="Google Shape;7524;p29"/>
            <p:cNvSpPr/>
            <p:nvPr/>
          </p:nvSpPr>
          <p:spPr>
            <a:xfrm>
              <a:off x="1244022" y="126418"/>
              <a:ext cx="5012" cy="4312"/>
            </a:xfrm>
            <a:custGeom>
              <a:avLst/>
              <a:gdLst/>
              <a:ahLst/>
              <a:cxnLst/>
              <a:rect l="l" t="t" r="r" b="b"/>
              <a:pathLst>
                <a:path w="37" h="28" extrusionOk="0">
                  <a:moveTo>
                    <a:pt x="1" y="1"/>
                  </a:moveTo>
                  <a:lnTo>
                    <a:pt x="10" y="27"/>
                  </a:lnTo>
                  <a:cubicBezTo>
                    <a:pt x="19" y="19"/>
                    <a:pt x="27" y="10"/>
                    <a:pt x="36" y="10"/>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5" name="Google Shape;7525;p29"/>
            <p:cNvSpPr/>
            <p:nvPr/>
          </p:nvSpPr>
          <p:spPr>
            <a:xfrm>
              <a:off x="1241719" y="125186"/>
              <a:ext cx="2439" cy="1386"/>
            </a:xfrm>
            <a:custGeom>
              <a:avLst/>
              <a:gdLst/>
              <a:ahLst/>
              <a:cxnLst/>
              <a:rect l="l" t="t" r="r" b="b"/>
              <a:pathLst>
                <a:path w="18" h="9" extrusionOk="0">
                  <a:moveTo>
                    <a:pt x="0" y="0"/>
                  </a:moveTo>
                  <a:lnTo>
                    <a:pt x="18" y="9"/>
                  </a:lnTo>
                  <a:lnTo>
                    <a:pt x="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6" name="Google Shape;7526;p29"/>
            <p:cNvSpPr/>
            <p:nvPr/>
          </p:nvSpPr>
          <p:spPr>
            <a:xfrm>
              <a:off x="1236842" y="100699"/>
              <a:ext cx="6232" cy="6930"/>
            </a:xfrm>
            <a:custGeom>
              <a:avLst/>
              <a:gdLst/>
              <a:ahLst/>
              <a:cxnLst/>
              <a:rect l="l" t="t" r="r" b="b"/>
              <a:pathLst>
                <a:path w="46" h="45" extrusionOk="0">
                  <a:moveTo>
                    <a:pt x="1" y="0"/>
                  </a:moveTo>
                  <a:cubicBezTo>
                    <a:pt x="1" y="18"/>
                    <a:pt x="10" y="35"/>
                    <a:pt x="10" y="44"/>
                  </a:cubicBezTo>
                  <a:cubicBezTo>
                    <a:pt x="27" y="44"/>
                    <a:pt x="45" y="35"/>
                    <a:pt x="36" y="27"/>
                  </a:cubicBezTo>
                  <a:cubicBezTo>
                    <a:pt x="19" y="27"/>
                    <a:pt x="10" y="9"/>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7" name="Google Shape;7527;p29"/>
            <p:cNvSpPr/>
            <p:nvPr/>
          </p:nvSpPr>
          <p:spPr>
            <a:xfrm>
              <a:off x="1242939" y="111479"/>
              <a:ext cx="1219" cy="1540"/>
            </a:xfrm>
            <a:custGeom>
              <a:avLst/>
              <a:gdLst/>
              <a:ahLst/>
              <a:cxnLst/>
              <a:rect l="l" t="t" r="r" b="b"/>
              <a:pathLst>
                <a:path w="9" h="10" extrusionOk="0">
                  <a:moveTo>
                    <a:pt x="9" y="1"/>
                  </a:moveTo>
                  <a:lnTo>
                    <a:pt x="9" y="1"/>
                  </a:lnTo>
                  <a:cubicBezTo>
                    <a:pt x="0" y="10"/>
                    <a:pt x="0" y="10"/>
                    <a:pt x="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8" name="Google Shape;7528;p29"/>
            <p:cNvSpPr/>
            <p:nvPr/>
          </p:nvSpPr>
          <p:spPr>
            <a:xfrm>
              <a:off x="1227359" y="82988"/>
              <a:ext cx="1355" cy="1540"/>
            </a:xfrm>
            <a:custGeom>
              <a:avLst/>
              <a:gdLst/>
              <a:ahLst/>
              <a:cxnLst/>
              <a:rect l="l" t="t" r="r" b="b"/>
              <a:pathLst>
                <a:path w="10" h="10" extrusionOk="0">
                  <a:moveTo>
                    <a:pt x="9" y="0"/>
                  </a:moveTo>
                  <a:cubicBezTo>
                    <a:pt x="0" y="0"/>
                    <a:pt x="0" y="9"/>
                    <a:pt x="0" y="9"/>
                  </a:cubicBezTo>
                  <a:lnTo>
                    <a:pt x="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9" name="Google Shape;7529;p29"/>
            <p:cNvSpPr/>
            <p:nvPr/>
          </p:nvSpPr>
          <p:spPr>
            <a:xfrm>
              <a:off x="1238062" y="107475"/>
              <a:ext cx="3793" cy="2772"/>
            </a:xfrm>
            <a:custGeom>
              <a:avLst/>
              <a:gdLst/>
              <a:ahLst/>
              <a:cxnLst/>
              <a:rect l="l" t="t" r="r" b="b"/>
              <a:pathLst>
                <a:path w="28" h="18" extrusionOk="0">
                  <a:moveTo>
                    <a:pt x="10" y="0"/>
                  </a:moveTo>
                  <a:cubicBezTo>
                    <a:pt x="1" y="0"/>
                    <a:pt x="1" y="0"/>
                    <a:pt x="1" y="9"/>
                  </a:cubicBezTo>
                  <a:cubicBezTo>
                    <a:pt x="1" y="18"/>
                    <a:pt x="10" y="18"/>
                    <a:pt x="27" y="18"/>
                  </a:cubicBezTo>
                  <a:cubicBezTo>
                    <a:pt x="18" y="18"/>
                    <a:pt x="10" y="9"/>
                    <a:pt x="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0" name="Google Shape;7530;p29"/>
            <p:cNvSpPr/>
            <p:nvPr/>
          </p:nvSpPr>
          <p:spPr>
            <a:xfrm>
              <a:off x="1236842" y="92537"/>
              <a:ext cx="2574" cy="4158"/>
            </a:xfrm>
            <a:custGeom>
              <a:avLst/>
              <a:gdLst/>
              <a:ahLst/>
              <a:cxnLst/>
              <a:rect l="l" t="t" r="r" b="b"/>
              <a:pathLst>
                <a:path w="19" h="27" extrusionOk="0">
                  <a:moveTo>
                    <a:pt x="10" y="0"/>
                  </a:moveTo>
                  <a:lnTo>
                    <a:pt x="10" y="0"/>
                  </a:lnTo>
                  <a:cubicBezTo>
                    <a:pt x="1" y="9"/>
                    <a:pt x="1" y="18"/>
                    <a:pt x="1" y="27"/>
                  </a:cubicBezTo>
                  <a:cubicBezTo>
                    <a:pt x="10" y="18"/>
                    <a:pt x="19" y="0"/>
                    <a:pt x="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1" name="Google Shape;7531;p29"/>
            <p:cNvSpPr/>
            <p:nvPr/>
          </p:nvSpPr>
          <p:spPr>
            <a:xfrm>
              <a:off x="1244022" y="110093"/>
              <a:ext cx="1355" cy="1540"/>
            </a:xfrm>
            <a:custGeom>
              <a:avLst/>
              <a:gdLst/>
              <a:ahLst/>
              <a:cxnLst/>
              <a:rect l="l" t="t" r="r" b="b"/>
              <a:pathLst>
                <a:path w="10" h="10" extrusionOk="0">
                  <a:moveTo>
                    <a:pt x="1" y="10"/>
                  </a:moveTo>
                  <a:lnTo>
                    <a:pt x="1" y="10"/>
                  </a:lnTo>
                  <a:cubicBezTo>
                    <a:pt x="10" y="1"/>
                    <a:pt x="10" y="1"/>
                    <a:pt x="1" y="1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2" name="Google Shape;7532;p29"/>
            <p:cNvSpPr/>
            <p:nvPr/>
          </p:nvSpPr>
          <p:spPr>
            <a:xfrm>
              <a:off x="1240500" y="110093"/>
              <a:ext cx="3658" cy="1540"/>
            </a:xfrm>
            <a:custGeom>
              <a:avLst/>
              <a:gdLst/>
              <a:ahLst/>
              <a:cxnLst/>
              <a:rect l="l" t="t" r="r" b="b"/>
              <a:pathLst>
                <a:path w="27" h="10" extrusionOk="0">
                  <a:moveTo>
                    <a:pt x="0" y="1"/>
                  </a:moveTo>
                  <a:cubicBezTo>
                    <a:pt x="9" y="10"/>
                    <a:pt x="18" y="10"/>
                    <a:pt x="27" y="10"/>
                  </a:cubicBezTo>
                  <a:cubicBezTo>
                    <a:pt x="18" y="1"/>
                    <a:pt x="9"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3" name="Google Shape;7533;p29"/>
            <p:cNvSpPr/>
            <p:nvPr/>
          </p:nvSpPr>
          <p:spPr>
            <a:xfrm>
              <a:off x="1201077" y="84374"/>
              <a:ext cx="26417" cy="15246"/>
            </a:xfrm>
            <a:custGeom>
              <a:avLst/>
              <a:gdLst/>
              <a:ahLst/>
              <a:cxnLst/>
              <a:rect l="l" t="t" r="r" b="b"/>
              <a:pathLst>
                <a:path w="195" h="99" extrusionOk="0">
                  <a:moveTo>
                    <a:pt x="150" y="0"/>
                  </a:moveTo>
                  <a:cubicBezTo>
                    <a:pt x="132" y="9"/>
                    <a:pt x="141" y="62"/>
                    <a:pt x="106" y="62"/>
                  </a:cubicBezTo>
                  <a:cubicBezTo>
                    <a:pt x="79" y="35"/>
                    <a:pt x="106" y="27"/>
                    <a:pt x="106" y="9"/>
                  </a:cubicBezTo>
                  <a:lnTo>
                    <a:pt x="106" y="9"/>
                  </a:lnTo>
                  <a:cubicBezTo>
                    <a:pt x="97" y="18"/>
                    <a:pt x="87" y="20"/>
                    <a:pt x="77" y="20"/>
                  </a:cubicBezTo>
                  <a:cubicBezTo>
                    <a:pt x="68" y="20"/>
                    <a:pt x="59" y="18"/>
                    <a:pt x="49" y="18"/>
                  </a:cubicBezTo>
                  <a:cubicBezTo>
                    <a:pt x="34" y="18"/>
                    <a:pt x="18" y="21"/>
                    <a:pt x="0" y="35"/>
                  </a:cubicBezTo>
                  <a:lnTo>
                    <a:pt x="27" y="44"/>
                  </a:lnTo>
                  <a:cubicBezTo>
                    <a:pt x="18" y="53"/>
                    <a:pt x="9" y="53"/>
                    <a:pt x="0" y="62"/>
                  </a:cubicBezTo>
                  <a:cubicBezTo>
                    <a:pt x="7" y="57"/>
                    <a:pt x="15" y="55"/>
                    <a:pt x="24" y="55"/>
                  </a:cubicBezTo>
                  <a:cubicBezTo>
                    <a:pt x="46" y="55"/>
                    <a:pt x="66" y="71"/>
                    <a:pt x="53" y="97"/>
                  </a:cubicBezTo>
                  <a:cubicBezTo>
                    <a:pt x="55" y="98"/>
                    <a:pt x="57" y="98"/>
                    <a:pt x="59" y="98"/>
                  </a:cubicBezTo>
                  <a:cubicBezTo>
                    <a:pt x="90" y="98"/>
                    <a:pt x="161" y="41"/>
                    <a:pt x="194" y="0"/>
                  </a:cubicBezTo>
                  <a:lnTo>
                    <a:pt x="194" y="0"/>
                  </a:lnTo>
                  <a:cubicBezTo>
                    <a:pt x="188" y="0"/>
                    <a:pt x="183" y="4"/>
                    <a:pt x="171" y="4"/>
                  </a:cubicBezTo>
                  <a:cubicBezTo>
                    <a:pt x="166" y="4"/>
                    <a:pt x="159" y="3"/>
                    <a:pt x="1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4" name="Google Shape;7534;p29"/>
            <p:cNvSpPr/>
            <p:nvPr/>
          </p:nvSpPr>
          <p:spPr>
            <a:xfrm>
              <a:off x="1228578" y="82988"/>
              <a:ext cx="4877" cy="8316"/>
            </a:xfrm>
            <a:custGeom>
              <a:avLst/>
              <a:gdLst/>
              <a:ahLst/>
              <a:cxnLst/>
              <a:rect l="l" t="t" r="r" b="b"/>
              <a:pathLst>
                <a:path w="36" h="54" extrusionOk="0">
                  <a:moveTo>
                    <a:pt x="0" y="0"/>
                  </a:moveTo>
                  <a:lnTo>
                    <a:pt x="18" y="44"/>
                  </a:lnTo>
                  <a:lnTo>
                    <a:pt x="9" y="53"/>
                  </a:lnTo>
                  <a:lnTo>
                    <a:pt x="18" y="53"/>
                  </a:lnTo>
                  <a:cubicBezTo>
                    <a:pt x="18" y="44"/>
                    <a:pt x="27" y="27"/>
                    <a:pt x="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5" name="Google Shape;7535;p29"/>
            <p:cNvSpPr/>
            <p:nvPr/>
          </p:nvSpPr>
          <p:spPr>
            <a:xfrm>
              <a:off x="1223701" y="91151"/>
              <a:ext cx="13276" cy="12936"/>
            </a:xfrm>
            <a:custGeom>
              <a:avLst/>
              <a:gdLst/>
              <a:ahLst/>
              <a:cxnLst/>
              <a:rect l="l" t="t" r="r" b="b"/>
              <a:pathLst>
                <a:path w="98" h="84" extrusionOk="0">
                  <a:moveTo>
                    <a:pt x="98" y="36"/>
                  </a:moveTo>
                  <a:lnTo>
                    <a:pt x="98" y="36"/>
                  </a:lnTo>
                  <a:cubicBezTo>
                    <a:pt x="98" y="40"/>
                    <a:pt x="96" y="42"/>
                    <a:pt x="95" y="42"/>
                  </a:cubicBezTo>
                  <a:cubicBezTo>
                    <a:pt x="94" y="42"/>
                    <a:pt x="94" y="40"/>
                    <a:pt x="98" y="36"/>
                  </a:cubicBezTo>
                  <a:close/>
                  <a:moveTo>
                    <a:pt x="54" y="0"/>
                  </a:moveTo>
                  <a:cubicBezTo>
                    <a:pt x="63" y="18"/>
                    <a:pt x="63" y="27"/>
                    <a:pt x="80" y="44"/>
                  </a:cubicBezTo>
                  <a:cubicBezTo>
                    <a:pt x="80" y="36"/>
                    <a:pt x="82" y="33"/>
                    <a:pt x="85" y="33"/>
                  </a:cubicBezTo>
                  <a:cubicBezTo>
                    <a:pt x="87" y="33"/>
                    <a:pt x="89" y="36"/>
                    <a:pt x="89" y="36"/>
                  </a:cubicBezTo>
                  <a:cubicBezTo>
                    <a:pt x="89" y="44"/>
                    <a:pt x="80" y="44"/>
                    <a:pt x="80" y="44"/>
                  </a:cubicBezTo>
                  <a:cubicBezTo>
                    <a:pt x="89" y="53"/>
                    <a:pt x="89" y="53"/>
                    <a:pt x="98" y="62"/>
                  </a:cubicBezTo>
                  <a:cubicBezTo>
                    <a:pt x="98" y="53"/>
                    <a:pt x="98" y="44"/>
                    <a:pt x="98" y="36"/>
                  </a:cubicBezTo>
                  <a:lnTo>
                    <a:pt x="54" y="0"/>
                  </a:lnTo>
                  <a:close/>
                  <a:moveTo>
                    <a:pt x="80" y="44"/>
                  </a:moveTo>
                  <a:lnTo>
                    <a:pt x="80" y="44"/>
                  </a:lnTo>
                  <a:cubicBezTo>
                    <a:pt x="68" y="47"/>
                    <a:pt x="59" y="47"/>
                    <a:pt x="50" y="47"/>
                  </a:cubicBezTo>
                  <a:lnTo>
                    <a:pt x="50" y="47"/>
                  </a:lnTo>
                  <a:cubicBezTo>
                    <a:pt x="32" y="47"/>
                    <a:pt x="18" y="47"/>
                    <a:pt x="1" y="71"/>
                  </a:cubicBezTo>
                  <a:cubicBezTo>
                    <a:pt x="7" y="80"/>
                    <a:pt x="13" y="83"/>
                    <a:pt x="20" y="83"/>
                  </a:cubicBezTo>
                  <a:cubicBezTo>
                    <a:pt x="28" y="83"/>
                    <a:pt x="37" y="78"/>
                    <a:pt x="46" y="78"/>
                  </a:cubicBezTo>
                  <a:cubicBezTo>
                    <a:pt x="48" y="78"/>
                    <a:pt x="51" y="78"/>
                    <a:pt x="54" y="80"/>
                  </a:cubicBezTo>
                  <a:cubicBezTo>
                    <a:pt x="44" y="67"/>
                    <a:pt x="45" y="65"/>
                    <a:pt x="50" y="65"/>
                  </a:cubicBezTo>
                  <a:cubicBezTo>
                    <a:pt x="53" y="65"/>
                    <a:pt x="58" y="66"/>
                    <a:pt x="63" y="66"/>
                  </a:cubicBezTo>
                  <a:cubicBezTo>
                    <a:pt x="71" y="66"/>
                    <a:pt x="80" y="62"/>
                    <a:pt x="80" y="4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6" name="Google Shape;7536;p29"/>
            <p:cNvSpPr/>
            <p:nvPr/>
          </p:nvSpPr>
          <p:spPr>
            <a:xfrm>
              <a:off x="1232101" y="141356"/>
              <a:ext cx="1355" cy="1540"/>
            </a:xfrm>
            <a:custGeom>
              <a:avLst/>
              <a:gdLst/>
              <a:ahLst/>
              <a:cxnLst/>
              <a:rect l="l" t="t" r="r" b="b"/>
              <a:pathLst>
                <a:path w="10" h="10" extrusionOk="0">
                  <a:moveTo>
                    <a:pt x="9" y="1"/>
                  </a:moveTo>
                  <a:cubicBezTo>
                    <a:pt x="1" y="1"/>
                    <a:pt x="1" y="1"/>
                    <a:pt x="1" y="10"/>
                  </a:cubicBezTo>
                  <a:lnTo>
                    <a:pt x="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7" name="Google Shape;7537;p29"/>
            <p:cNvSpPr/>
            <p:nvPr/>
          </p:nvSpPr>
          <p:spPr>
            <a:xfrm>
              <a:off x="1233320" y="129190"/>
              <a:ext cx="7316" cy="13244"/>
            </a:xfrm>
            <a:custGeom>
              <a:avLst/>
              <a:gdLst/>
              <a:ahLst/>
              <a:cxnLst/>
              <a:rect l="l" t="t" r="r" b="b"/>
              <a:pathLst>
                <a:path w="54" h="86" extrusionOk="0">
                  <a:moveTo>
                    <a:pt x="53" y="1"/>
                  </a:moveTo>
                  <a:lnTo>
                    <a:pt x="53" y="1"/>
                  </a:lnTo>
                  <a:cubicBezTo>
                    <a:pt x="51" y="1"/>
                    <a:pt x="48" y="4"/>
                    <a:pt x="44" y="10"/>
                  </a:cubicBezTo>
                  <a:lnTo>
                    <a:pt x="44" y="10"/>
                  </a:lnTo>
                  <a:cubicBezTo>
                    <a:pt x="47" y="7"/>
                    <a:pt x="50" y="4"/>
                    <a:pt x="53" y="1"/>
                  </a:cubicBezTo>
                  <a:close/>
                  <a:moveTo>
                    <a:pt x="44" y="10"/>
                  </a:moveTo>
                  <a:cubicBezTo>
                    <a:pt x="30" y="25"/>
                    <a:pt x="15" y="40"/>
                    <a:pt x="0" y="62"/>
                  </a:cubicBezTo>
                  <a:cubicBezTo>
                    <a:pt x="0" y="62"/>
                    <a:pt x="5" y="60"/>
                    <a:pt x="9" y="60"/>
                  </a:cubicBezTo>
                  <a:cubicBezTo>
                    <a:pt x="14" y="60"/>
                    <a:pt x="18" y="62"/>
                    <a:pt x="18" y="71"/>
                  </a:cubicBezTo>
                  <a:cubicBezTo>
                    <a:pt x="18" y="80"/>
                    <a:pt x="9" y="80"/>
                    <a:pt x="0" y="80"/>
                  </a:cubicBezTo>
                  <a:cubicBezTo>
                    <a:pt x="4" y="83"/>
                    <a:pt x="8" y="85"/>
                    <a:pt x="13" y="85"/>
                  </a:cubicBezTo>
                  <a:cubicBezTo>
                    <a:pt x="21" y="85"/>
                    <a:pt x="30" y="79"/>
                    <a:pt x="36" y="62"/>
                  </a:cubicBezTo>
                  <a:lnTo>
                    <a:pt x="27" y="62"/>
                  </a:lnTo>
                  <a:cubicBezTo>
                    <a:pt x="27" y="50"/>
                    <a:pt x="36" y="24"/>
                    <a:pt x="44" y="1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8" name="Google Shape;7538;p29"/>
            <p:cNvSpPr/>
            <p:nvPr/>
          </p:nvSpPr>
          <p:spPr>
            <a:xfrm>
              <a:off x="1226140" y="114251"/>
              <a:ext cx="7316" cy="5852"/>
            </a:xfrm>
            <a:custGeom>
              <a:avLst/>
              <a:gdLst/>
              <a:ahLst/>
              <a:cxnLst/>
              <a:rect l="l" t="t" r="r" b="b"/>
              <a:pathLst>
                <a:path w="54" h="38" extrusionOk="0">
                  <a:moveTo>
                    <a:pt x="18" y="0"/>
                  </a:moveTo>
                  <a:lnTo>
                    <a:pt x="0" y="36"/>
                  </a:lnTo>
                  <a:lnTo>
                    <a:pt x="18" y="27"/>
                  </a:lnTo>
                  <a:cubicBezTo>
                    <a:pt x="18" y="34"/>
                    <a:pt x="21" y="37"/>
                    <a:pt x="26" y="37"/>
                  </a:cubicBezTo>
                  <a:cubicBezTo>
                    <a:pt x="33" y="37"/>
                    <a:pt x="43" y="32"/>
                    <a:pt x="53" y="27"/>
                  </a:cubicBezTo>
                  <a:lnTo>
                    <a:pt x="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9" name="Google Shape;7539;p29"/>
            <p:cNvSpPr/>
            <p:nvPr/>
          </p:nvSpPr>
          <p:spPr>
            <a:xfrm>
              <a:off x="1226140" y="78830"/>
              <a:ext cx="7316" cy="2926"/>
            </a:xfrm>
            <a:custGeom>
              <a:avLst/>
              <a:gdLst/>
              <a:ahLst/>
              <a:cxnLst/>
              <a:rect l="l" t="t" r="r" b="b"/>
              <a:pathLst>
                <a:path w="54" h="19" extrusionOk="0">
                  <a:moveTo>
                    <a:pt x="53" y="1"/>
                  </a:moveTo>
                  <a:lnTo>
                    <a:pt x="0" y="10"/>
                  </a:lnTo>
                  <a:lnTo>
                    <a:pt x="27" y="18"/>
                  </a:lnTo>
                  <a:lnTo>
                    <a:pt x="5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0" name="Google Shape;7540;p29"/>
            <p:cNvSpPr/>
            <p:nvPr/>
          </p:nvSpPr>
          <p:spPr>
            <a:xfrm>
              <a:off x="1224921" y="72054"/>
              <a:ext cx="3793" cy="2926"/>
            </a:xfrm>
            <a:custGeom>
              <a:avLst/>
              <a:gdLst/>
              <a:ahLst/>
              <a:cxnLst/>
              <a:rect l="l" t="t" r="r" b="b"/>
              <a:pathLst>
                <a:path w="28" h="19" extrusionOk="0">
                  <a:moveTo>
                    <a:pt x="9" y="1"/>
                  </a:moveTo>
                  <a:lnTo>
                    <a:pt x="1" y="18"/>
                  </a:lnTo>
                  <a:lnTo>
                    <a:pt x="1" y="18"/>
                  </a:lnTo>
                  <a:lnTo>
                    <a:pt x="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1" name="Google Shape;7541;p29"/>
            <p:cNvSpPr/>
            <p:nvPr/>
          </p:nvSpPr>
          <p:spPr>
            <a:xfrm>
              <a:off x="1349285" y="-107362"/>
              <a:ext cx="1355" cy="1386"/>
            </a:xfrm>
            <a:custGeom>
              <a:avLst/>
              <a:gdLst/>
              <a:ahLst/>
              <a:cxnLst/>
              <a:rect l="l" t="t" r="r" b="b"/>
              <a:pathLst>
                <a:path w="10" h="9" extrusionOk="0">
                  <a:moveTo>
                    <a:pt x="10" y="0"/>
                  </a:moveTo>
                  <a:lnTo>
                    <a:pt x="1" y="9"/>
                  </a:lnTo>
                  <a:cubicBezTo>
                    <a:pt x="1" y="9"/>
                    <a:pt x="10" y="9"/>
                    <a:pt x="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2" name="Google Shape;7542;p29"/>
            <p:cNvSpPr/>
            <p:nvPr/>
          </p:nvSpPr>
          <p:spPr>
            <a:xfrm>
              <a:off x="1337364" y="-106130"/>
              <a:ext cx="1355" cy="2926"/>
            </a:xfrm>
            <a:custGeom>
              <a:avLst/>
              <a:gdLst/>
              <a:ahLst/>
              <a:cxnLst/>
              <a:rect l="l" t="t" r="r" b="b"/>
              <a:pathLst>
                <a:path w="10" h="19" extrusionOk="0">
                  <a:moveTo>
                    <a:pt x="1" y="1"/>
                  </a:moveTo>
                  <a:lnTo>
                    <a:pt x="1" y="19"/>
                  </a:lnTo>
                  <a:cubicBezTo>
                    <a:pt x="1" y="10"/>
                    <a:pt x="9"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3" name="Google Shape;7543;p29"/>
            <p:cNvSpPr/>
            <p:nvPr/>
          </p:nvSpPr>
          <p:spPr>
            <a:xfrm>
              <a:off x="1162738" y="-50380"/>
              <a:ext cx="12328" cy="8470"/>
            </a:xfrm>
            <a:custGeom>
              <a:avLst/>
              <a:gdLst/>
              <a:ahLst/>
              <a:cxnLst/>
              <a:rect l="l" t="t" r="r" b="b"/>
              <a:pathLst>
                <a:path w="91" h="55" extrusionOk="0">
                  <a:moveTo>
                    <a:pt x="0" y="1"/>
                  </a:moveTo>
                  <a:cubicBezTo>
                    <a:pt x="19" y="13"/>
                    <a:pt x="40" y="26"/>
                    <a:pt x="57" y="35"/>
                  </a:cubicBezTo>
                  <a:lnTo>
                    <a:pt x="57" y="35"/>
                  </a:lnTo>
                  <a:lnTo>
                    <a:pt x="18" y="10"/>
                  </a:lnTo>
                  <a:lnTo>
                    <a:pt x="18" y="10"/>
                  </a:lnTo>
                  <a:cubicBezTo>
                    <a:pt x="21" y="12"/>
                    <a:pt x="22" y="13"/>
                    <a:pt x="22" y="13"/>
                  </a:cubicBezTo>
                  <a:cubicBezTo>
                    <a:pt x="21" y="13"/>
                    <a:pt x="13" y="7"/>
                    <a:pt x="0" y="1"/>
                  </a:cubicBezTo>
                  <a:close/>
                  <a:moveTo>
                    <a:pt x="57" y="35"/>
                  </a:moveTo>
                  <a:lnTo>
                    <a:pt x="71" y="45"/>
                  </a:lnTo>
                  <a:cubicBezTo>
                    <a:pt x="84" y="52"/>
                    <a:pt x="90" y="54"/>
                    <a:pt x="90" y="54"/>
                  </a:cubicBezTo>
                  <a:cubicBezTo>
                    <a:pt x="90" y="54"/>
                    <a:pt x="76" y="47"/>
                    <a:pt x="57" y="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4" name="Google Shape;7544;p29"/>
            <p:cNvSpPr/>
            <p:nvPr/>
          </p:nvSpPr>
          <p:spPr>
            <a:xfrm>
              <a:off x="1239281" y="-81643"/>
              <a:ext cx="2574" cy="5698"/>
            </a:xfrm>
            <a:custGeom>
              <a:avLst/>
              <a:gdLst/>
              <a:ahLst/>
              <a:cxnLst/>
              <a:rect l="l" t="t" r="r" b="b"/>
              <a:pathLst>
                <a:path w="19" h="37" extrusionOk="0">
                  <a:moveTo>
                    <a:pt x="18" y="1"/>
                  </a:moveTo>
                  <a:cubicBezTo>
                    <a:pt x="9" y="19"/>
                    <a:pt x="9" y="27"/>
                    <a:pt x="1" y="36"/>
                  </a:cubicBezTo>
                  <a:cubicBezTo>
                    <a:pt x="9" y="27"/>
                    <a:pt x="18" y="19"/>
                    <a:pt x="18" y="19"/>
                  </a:cubicBezTo>
                  <a:cubicBezTo>
                    <a:pt x="18" y="10"/>
                    <a:pt x="18" y="10"/>
                    <a:pt x="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5" name="Google Shape;7545;p29"/>
            <p:cNvSpPr/>
            <p:nvPr/>
          </p:nvSpPr>
          <p:spPr>
            <a:xfrm>
              <a:off x="1244022" y="-100585"/>
              <a:ext cx="3793" cy="4158"/>
            </a:xfrm>
            <a:custGeom>
              <a:avLst/>
              <a:gdLst/>
              <a:ahLst/>
              <a:cxnLst/>
              <a:rect l="l" t="t" r="r" b="b"/>
              <a:pathLst>
                <a:path w="28" h="27" extrusionOk="0">
                  <a:moveTo>
                    <a:pt x="1" y="0"/>
                  </a:moveTo>
                  <a:lnTo>
                    <a:pt x="27" y="27"/>
                  </a:lnTo>
                  <a:cubicBezTo>
                    <a:pt x="19" y="18"/>
                    <a:pt x="10" y="9"/>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6" name="Google Shape;7546;p29"/>
            <p:cNvSpPr/>
            <p:nvPr/>
          </p:nvSpPr>
          <p:spPr>
            <a:xfrm>
              <a:off x="1454548" y="-115524"/>
              <a:ext cx="9754" cy="5544"/>
            </a:xfrm>
            <a:custGeom>
              <a:avLst/>
              <a:gdLst/>
              <a:ahLst/>
              <a:cxnLst/>
              <a:rect l="l" t="t" r="r" b="b"/>
              <a:pathLst>
                <a:path w="72" h="36" extrusionOk="0">
                  <a:moveTo>
                    <a:pt x="72" y="0"/>
                  </a:moveTo>
                  <a:cubicBezTo>
                    <a:pt x="27" y="0"/>
                    <a:pt x="27" y="18"/>
                    <a:pt x="1" y="35"/>
                  </a:cubicBezTo>
                  <a:lnTo>
                    <a:pt x="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7" name="Google Shape;7547;p29"/>
            <p:cNvSpPr/>
            <p:nvPr/>
          </p:nvSpPr>
          <p:spPr>
            <a:xfrm>
              <a:off x="1184820" y="-2638"/>
              <a:ext cx="3116" cy="7084"/>
            </a:xfrm>
            <a:custGeom>
              <a:avLst/>
              <a:gdLst/>
              <a:ahLst/>
              <a:cxnLst/>
              <a:rect l="l" t="t" r="r" b="b"/>
              <a:pathLst>
                <a:path w="23" h="46" extrusionOk="0">
                  <a:moveTo>
                    <a:pt x="23" y="0"/>
                  </a:moveTo>
                  <a:cubicBezTo>
                    <a:pt x="15" y="23"/>
                    <a:pt x="1" y="46"/>
                    <a:pt x="15" y="46"/>
                  </a:cubicBezTo>
                  <a:cubicBezTo>
                    <a:pt x="17" y="46"/>
                    <a:pt x="19" y="45"/>
                    <a:pt x="23" y="44"/>
                  </a:cubicBezTo>
                  <a:cubicBezTo>
                    <a:pt x="23" y="27"/>
                    <a:pt x="23" y="9"/>
                    <a:pt x="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8" name="Google Shape;7548;p29"/>
            <p:cNvSpPr/>
            <p:nvPr/>
          </p:nvSpPr>
          <p:spPr>
            <a:xfrm>
              <a:off x="1344544" y="-55770"/>
              <a:ext cx="1355" cy="2926"/>
            </a:xfrm>
            <a:custGeom>
              <a:avLst/>
              <a:gdLst/>
              <a:ahLst/>
              <a:cxnLst/>
              <a:rect l="l" t="t" r="r" b="b"/>
              <a:pathLst>
                <a:path w="10" h="19" extrusionOk="0">
                  <a:moveTo>
                    <a:pt x="9" y="1"/>
                  </a:moveTo>
                  <a:lnTo>
                    <a:pt x="9" y="1"/>
                  </a:lnTo>
                  <a:cubicBezTo>
                    <a:pt x="1" y="9"/>
                    <a:pt x="1" y="9"/>
                    <a:pt x="1" y="18"/>
                  </a:cubicBezTo>
                  <a:cubicBezTo>
                    <a:pt x="9" y="18"/>
                    <a:pt x="9" y="9"/>
                    <a:pt x="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9" name="Google Shape;7549;p29"/>
            <p:cNvSpPr/>
            <p:nvPr/>
          </p:nvSpPr>
          <p:spPr>
            <a:xfrm>
              <a:off x="1184279" y="-8182"/>
              <a:ext cx="3658" cy="5698"/>
            </a:xfrm>
            <a:custGeom>
              <a:avLst/>
              <a:gdLst/>
              <a:ahLst/>
              <a:cxnLst/>
              <a:rect l="l" t="t" r="r" b="b"/>
              <a:pathLst>
                <a:path w="27" h="37" extrusionOk="0">
                  <a:moveTo>
                    <a:pt x="0" y="1"/>
                  </a:moveTo>
                  <a:cubicBezTo>
                    <a:pt x="0" y="1"/>
                    <a:pt x="0" y="10"/>
                    <a:pt x="0" y="10"/>
                  </a:cubicBezTo>
                  <a:cubicBezTo>
                    <a:pt x="9" y="18"/>
                    <a:pt x="18" y="27"/>
                    <a:pt x="27" y="36"/>
                  </a:cubicBezTo>
                  <a:cubicBezTo>
                    <a:pt x="27" y="18"/>
                    <a:pt x="27"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0" name="Google Shape;7550;p29"/>
            <p:cNvSpPr/>
            <p:nvPr/>
          </p:nvSpPr>
          <p:spPr>
            <a:xfrm>
              <a:off x="1334925" y="152290"/>
              <a:ext cx="1355" cy="154"/>
            </a:xfrm>
            <a:custGeom>
              <a:avLst/>
              <a:gdLst/>
              <a:ahLst/>
              <a:cxnLst/>
              <a:rect l="l" t="t" r="r" b="b"/>
              <a:pathLst>
                <a:path w="10" h="1" extrusionOk="0">
                  <a:moveTo>
                    <a:pt x="10" y="1"/>
                  </a:moveTo>
                  <a:cubicBezTo>
                    <a:pt x="10" y="1"/>
                    <a:pt x="10" y="1"/>
                    <a:pt x="1" y="1"/>
                  </a:cubicBezTo>
                  <a:cubicBezTo>
                    <a:pt x="10" y="1"/>
                    <a:pt x="10" y="1"/>
                    <a:pt x="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1" name="Google Shape;7551;p29"/>
            <p:cNvSpPr/>
            <p:nvPr/>
          </p:nvSpPr>
          <p:spPr>
            <a:xfrm>
              <a:off x="1264479" y="190330"/>
              <a:ext cx="1219" cy="2926"/>
            </a:xfrm>
            <a:custGeom>
              <a:avLst/>
              <a:gdLst/>
              <a:ahLst/>
              <a:cxnLst/>
              <a:rect l="l" t="t" r="r" b="b"/>
              <a:pathLst>
                <a:path w="9" h="19" extrusionOk="0">
                  <a:moveTo>
                    <a:pt x="9" y="1"/>
                  </a:moveTo>
                  <a:cubicBezTo>
                    <a:pt x="0" y="1"/>
                    <a:pt x="0" y="1"/>
                    <a:pt x="0" y="19"/>
                  </a:cubicBezTo>
                  <a:cubicBezTo>
                    <a:pt x="0" y="10"/>
                    <a:pt x="0" y="1"/>
                    <a:pt x="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2" name="Google Shape;7552;p29"/>
            <p:cNvSpPr/>
            <p:nvPr/>
          </p:nvSpPr>
          <p:spPr>
            <a:xfrm>
              <a:off x="1212999" y="44949"/>
              <a:ext cx="1355" cy="1386"/>
            </a:xfrm>
            <a:custGeom>
              <a:avLst/>
              <a:gdLst/>
              <a:ahLst/>
              <a:cxnLst/>
              <a:rect l="l" t="t" r="r" b="b"/>
              <a:pathLst>
                <a:path w="10" h="9" extrusionOk="0">
                  <a:moveTo>
                    <a:pt x="0" y="0"/>
                  </a:moveTo>
                  <a:cubicBezTo>
                    <a:pt x="9" y="9"/>
                    <a:pt x="0"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3" name="Google Shape;7553;p29"/>
            <p:cNvSpPr/>
            <p:nvPr/>
          </p:nvSpPr>
          <p:spPr>
            <a:xfrm>
              <a:off x="1199858" y="62506"/>
              <a:ext cx="1355" cy="154"/>
            </a:xfrm>
            <a:custGeom>
              <a:avLst/>
              <a:gdLst/>
              <a:ahLst/>
              <a:cxnLst/>
              <a:rect l="l" t="t" r="r" b="b"/>
              <a:pathLst>
                <a:path w="10" h="1" extrusionOk="0">
                  <a:moveTo>
                    <a:pt x="9" y="1"/>
                  </a:moveTo>
                  <a:cubicBezTo>
                    <a:pt x="9" y="1"/>
                    <a:pt x="0" y="1"/>
                    <a:pt x="0" y="1"/>
                  </a:cubicBezTo>
                  <a:cubicBezTo>
                    <a:pt x="0" y="1"/>
                    <a:pt x="9" y="1"/>
                    <a:pt x="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4" name="Google Shape;7554;p29"/>
            <p:cNvSpPr/>
            <p:nvPr/>
          </p:nvSpPr>
          <p:spPr>
            <a:xfrm>
              <a:off x="1153120" y="-8182"/>
              <a:ext cx="135" cy="1540"/>
            </a:xfrm>
            <a:custGeom>
              <a:avLst/>
              <a:gdLst/>
              <a:ahLst/>
              <a:cxnLst/>
              <a:rect l="l" t="t" r="r" b="b"/>
              <a:pathLst>
                <a:path w="1" h="10" extrusionOk="0">
                  <a:moveTo>
                    <a:pt x="1" y="1"/>
                  </a:moveTo>
                  <a:cubicBezTo>
                    <a:pt x="1" y="1"/>
                    <a:pt x="1" y="1"/>
                    <a:pt x="1" y="1"/>
                  </a:cubicBezTo>
                  <a:cubicBezTo>
                    <a:pt x="1" y="10"/>
                    <a:pt x="1" y="10"/>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5" name="Google Shape;7555;p29"/>
            <p:cNvSpPr/>
            <p:nvPr/>
          </p:nvSpPr>
          <p:spPr>
            <a:xfrm>
              <a:off x="1211780" y="46181"/>
              <a:ext cx="1355" cy="2926"/>
            </a:xfrm>
            <a:custGeom>
              <a:avLst/>
              <a:gdLst/>
              <a:ahLst/>
              <a:cxnLst/>
              <a:rect l="l" t="t" r="r" b="b"/>
              <a:pathLst>
                <a:path w="10" h="19" extrusionOk="0">
                  <a:moveTo>
                    <a:pt x="9" y="1"/>
                  </a:moveTo>
                  <a:cubicBezTo>
                    <a:pt x="0" y="1"/>
                    <a:pt x="0" y="10"/>
                    <a:pt x="0" y="19"/>
                  </a:cubicBezTo>
                  <a:cubicBezTo>
                    <a:pt x="9" y="10"/>
                    <a:pt x="9" y="10"/>
                    <a:pt x="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6" name="Google Shape;7556;p29"/>
            <p:cNvSpPr/>
            <p:nvPr/>
          </p:nvSpPr>
          <p:spPr>
            <a:xfrm>
              <a:off x="1214218" y="47567"/>
              <a:ext cx="1219" cy="1540"/>
            </a:xfrm>
            <a:custGeom>
              <a:avLst/>
              <a:gdLst/>
              <a:ahLst/>
              <a:cxnLst/>
              <a:rect l="l" t="t" r="r" b="b"/>
              <a:pathLst>
                <a:path w="9" h="10" extrusionOk="0">
                  <a:moveTo>
                    <a:pt x="0" y="1"/>
                  </a:moveTo>
                  <a:cubicBezTo>
                    <a:pt x="0" y="1"/>
                    <a:pt x="0" y="10"/>
                    <a:pt x="0" y="10"/>
                  </a:cubicBezTo>
                  <a:cubicBezTo>
                    <a:pt x="9" y="10"/>
                    <a:pt x="9"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7" name="Google Shape;7557;p29"/>
            <p:cNvSpPr/>
            <p:nvPr/>
          </p:nvSpPr>
          <p:spPr>
            <a:xfrm>
              <a:off x="1211780" y="43563"/>
              <a:ext cx="1355" cy="2772"/>
            </a:xfrm>
            <a:custGeom>
              <a:avLst/>
              <a:gdLst/>
              <a:ahLst/>
              <a:cxnLst/>
              <a:rect l="l" t="t" r="r" b="b"/>
              <a:pathLst>
                <a:path w="10" h="18" extrusionOk="0">
                  <a:moveTo>
                    <a:pt x="0" y="0"/>
                  </a:moveTo>
                  <a:cubicBezTo>
                    <a:pt x="0" y="9"/>
                    <a:pt x="0" y="9"/>
                    <a:pt x="0" y="18"/>
                  </a:cubicBezTo>
                  <a:lnTo>
                    <a:pt x="9" y="18"/>
                  </a:lnTo>
                  <a:cubicBezTo>
                    <a:pt x="9" y="9"/>
                    <a:pt x="0" y="9"/>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8" name="Google Shape;7558;p29"/>
            <p:cNvSpPr/>
            <p:nvPr/>
          </p:nvSpPr>
          <p:spPr>
            <a:xfrm>
              <a:off x="1387624" y="23080"/>
              <a:ext cx="135" cy="2926"/>
            </a:xfrm>
            <a:custGeom>
              <a:avLst/>
              <a:gdLst/>
              <a:ahLst/>
              <a:cxnLst/>
              <a:rect l="l" t="t" r="r" b="b"/>
              <a:pathLst>
                <a:path w="1" h="19" extrusionOk="0">
                  <a:moveTo>
                    <a:pt x="0" y="1"/>
                  </a:moveTo>
                  <a:cubicBezTo>
                    <a:pt x="0" y="1"/>
                    <a:pt x="0" y="1"/>
                    <a:pt x="0" y="1"/>
                  </a:cubicBezTo>
                  <a:cubicBezTo>
                    <a:pt x="0" y="18"/>
                    <a:pt x="0" y="18"/>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9" name="Google Shape;7559;p29"/>
            <p:cNvSpPr/>
            <p:nvPr/>
          </p:nvSpPr>
          <p:spPr>
            <a:xfrm>
              <a:off x="1149597" y="-101971"/>
              <a:ext cx="135" cy="1540"/>
            </a:xfrm>
            <a:custGeom>
              <a:avLst/>
              <a:gdLst/>
              <a:ahLst/>
              <a:cxnLst/>
              <a:rect l="l" t="t" r="r" b="b"/>
              <a:pathLst>
                <a:path w="1" h="10" extrusionOk="0">
                  <a:moveTo>
                    <a:pt x="0" y="0"/>
                  </a:moveTo>
                  <a:cubicBezTo>
                    <a:pt x="0" y="0"/>
                    <a:pt x="0" y="9"/>
                    <a:pt x="0" y="9"/>
                  </a:cubicBezTo>
                  <a:lnTo>
                    <a:pt x="0" y="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0" name="Google Shape;7560;p29"/>
            <p:cNvSpPr/>
            <p:nvPr/>
          </p:nvSpPr>
          <p:spPr>
            <a:xfrm>
              <a:off x="1149597" y="-104743"/>
              <a:ext cx="9619" cy="17865"/>
            </a:xfrm>
            <a:custGeom>
              <a:avLst/>
              <a:gdLst/>
              <a:ahLst/>
              <a:cxnLst/>
              <a:rect l="l" t="t" r="r" b="b"/>
              <a:pathLst>
                <a:path w="71" h="116" extrusionOk="0">
                  <a:moveTo>
                    <a:pt x="53" y="1"/>
                  </a:moveTo>
                  <a:cubicBezTo>
                    <a:pt x="47" y="24"/>
                    <a:pt x="38" y="32"/>
                    <a:pt x="24" y="32"/>
                  </a:cubicBezTo>
                  <a:cubicBezTo>
                    <a:pt x="17" y="32"/>
                    <a:pt x="9" y="30"/>
                    <a:pt x="0" y="27"/>
                  </a:cubicBezTo>
                  <a:lnTo>
                    <a:pt x="0" y="27"/>
                  </a:lnTo>
                  <a:cubicBezTo>
                    <a:pt x="27" y="54"/>
                    <a:pt x="53" y="89"/>
                    <a:pt x="71" y="116"/>
                  </a:cubicBezTo>
                  <a:cubicBezTo>
                    <a:pt x="62" y="80"/>
                    <a:pt x="53" y="36"/>
                    <a:pt x="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1" name="Google Shape;7561;p29"/>
            <p:cNvSpPr/>
            <p:nvPr/>
          </p:nvSpPr>
          <p:spPr>
            <a:xfrm>
              <a:off x="1074274" y="-122300"/>
              <a:ext cx="404385" cy="340043"/>
            </a:xfrm>
            <a:custGeom>
              <a:avLst/>
              <a:gdLst/>
              <a:ahLst/>
              <a:cxnLst/>
              <a:rect l="l" t="t" r="r" b="b"/>
              <a:pathLst>
                <a:path w="2985" h="2208" extrusionOk="0">
                  <a:moveTo>
                    <a:pt x="1996" y="115"/>
                  </a:moveTo>
                  <a:cubicBezTo>
                    <a:pt x="1995" y="115"/>
                    <a:pt x="1994" y="115"/>
                    <a:pt x="1994" y="115"/>
                  </a:cubicBezTo>
                  <a:lnTo>
                    <a:pt x="1994" y="115"/>
                  </a:lnTo>
                  <a:lnTo>
                    <a:pt x="1996" y="115"/>
                  </a:lnTo>
                  <a:close/>
                  <a:moveTo>
                    <a:pt x="1837" y="103"/>
                  </a:moveTo>
                  <a:cubicBezTo>
                    <a:pt x="1840" y="103"/>
                    <a:pt x="1843" y="106"/>
                    <a:pt x="1846" y="115"/>
                  </a:cubicBezTo>
                  <a:cubicBezTo>
                    <a:pt x="1842" y="134"/>
                    <a:pt x="1838" y="140"/>
                    <a:pt x="1834" y="140"/>
                  </a:cubicBezTo>
                  <a:cubicBezTo>
                    <a:pt x="1829" y="140"/>
                    <a:pt x="1824" y="129"/>
                    <a:pt x="1819" y="124"/>
                  </a:cubicBezTo>
                  <a:cubicBezTo>
                    <a:pt x="1825" y="118"/>
                    <a:pt x="1831" y="103"/>
                    <a:pt x="1837" y="103"/>
                  </a:cubicBezTo>
                  <a:close/>
                  <a:moveTo>
                    <a:pt x="380" y="141"/>
                  </a:moveTo>
                  <a:cubicBezTo>
                    <a:pt x="380" y="142"/>
                    <a:pt x="380" y="142"/>
                    <a:pt x="380" y="143"/>
                  </a:cubicBezTo>
                  <a:lnTo>
                    <a:pt x="380" y="143"/>
                  </a:lnTo>
                  <a:cubicBezTo>
                    <a:pt x="380" y="143"/>
                    <a:pt x="380" y="142"/>
                    <a:pt x="380" y="141"/>
                  </a:cubicBezTo>
                  <a:close/>
                  <a:moveTo>
                    <a:pt x="406" y="141"/>
                  </a:moveTo>
                  <a:lnTo>
                    <a:pt x="406" y="141"/>
                  </a:lnTo>
                  <a:cubicBezTo>
                    <a:pt x="408" y="142"/>
                    <a:pt x="411" y="143"/>
                    <a:pt x="413" y="144"/>
                  </a:cubicBezTo>
                  <a:lnTo>
                    <a:pt x="413" y="144"/>
                  </a:lnTo>
                  <a:cubicBezTo>
                    <a:pt x="410" y="143"/>
                    <a:pt x="408" y="142"/>
                    <a:pt x="406" y="141"/>
                  </a:cubicBezTo>
                  <a:close/>
                  <a:moveTo>
                    <a:pt x="1185" y="202"/>
                  </a:moveTo>
                  <a:cubicBezTo>
                    <a:pt x="1190" y="202"/>
                    <a:pt x="1195" y="210"/>
                    <a:pt x="1201" y="221"/>
                  </a:cubicBezTo>
                  <a:cubicBezTo>
                    <a:pt x="1201" y="221"/>
                    <a:pt x="1192" y="221"/>
                    <a:pt x="1174" y="212"/>
                  </a:cubicBezTo>
                  <a:cubicBezTo>
                    <a:pt x="1178" y="205"/>
                    <a:pt x="1181" y="202"/>
                    <a:pt x="1185" y="202"/>
                  </a:cubicBezTo>
                  <a:close/>
                  <a:moveTo>
                    <a:pt x="2799" y="291"/>
                  </a:moveTo>
                  <a:cubicBezTo>
                    <a:pt x="2798" y="296"/>
                    <a:pt x="2796" y="300"/>
                    <a:pt x="2795" y="305"/>
                  </a:cubicBezTo>
                  <a:lnTo>
                    <a:pt x="2795" y="305"/>
                  </a:lnTo>
                  <a:cubicBezTo>
                    <a:pt x="2798" y="300"/>
                    <a:pt x="2799" y="295"/>
                    <a:pt x="2799" y="291"/>
                  </a:cubicBezTo>
                  <a:close/>
                  <a:moveTo>
                    <a:pt x="618" y="362"/>
                  </a:moveTo>
                  <a:cubicBezTo>
                    <a:pt x="623" y="367"/>
                    <a:pt x="625" y="369"/>
                    <a:pt x="626" y="372"/>
                  </a:cubicBezTo>
                  <a:lnTo>
                    <a:pt x="626" y="372"/>
                  </a:lnTo>
                  <a:cubicBezTo>
                    <a:pt x="624" y="369"/>
                    <a:pt x="621" y="366"/>
                    <a:pt x="618" y="362"/>
                  </a:cubicBezTo>
                  <a:close/>
                  <a:moveTo>
                    <a:pt x="618" y="450"/>
                  </a:moveTo>
                  <a:lnTo>
                    <a:pt x="618" y="450"/>
                  </a:lnTo>
                  <a:cubicBezTo>
                    <a:pt x="627" y="459"/>
                    <a:pt x="636" y="459"/>
                    <a:pt x="653" y="468"/>
                  </a:cubicBezTo>
                  <a:lnTo>
                    <a:pt x="618" y="450"/>
                  </a:lnTo>
                  <a:close/>
                  <a:moveTo>
                    <a:pt x="2552" y="751"/>
                  </a:moveTo>
                  <a:cubicBezTo>
                    <a:pt x="2551" y="754"/>
                    <a:pt x="2549" y="757"/>
                    <a:pt x="2548" y="760"/>
                  </a:cubicBezTo>
                  <a:lnTo>
                    <a:pt x="2548" y="760"/>
                  </a:lnTo>
                  <a:cubicBezTo>
                    <a:pt x="2550" y="757"/>
                    <a:pt x="2552" y="753"/>
                    <a:pt x="2552" y="751"/>
                  </a:cubicBezTo>
                  <a:close/>
                  <a:moveTo>
                    <a:pt x="2057" y="927"/>
                  </a:moveTo>
                  <a:cubicBezTo>
                    <a:pt x="2057" y="935"/>
                    <a:pt x="2057" y="937"/>
                    <a:pt x="2057" y="937"/>
                  </a:cubicBezTo>
                  <a:cubicBezTo>
                    <a:pt x="2056" y="937"/>
                    <a:pt x="2054" y="932"/>
                    <a:pt x="2049" y="927"/>
                  </a:cubicBezTo>
                  <a:close/>
                  <a:moveTo>
                    <a:pt x="751" y="1007"/>
                  </a:moveTo>
                  <a:lnTo>
                    <a:pt x="751" y="1007"/>
                  </a:lnTo>
                  <a:cubicBezTo>
                    <a:pt x="749" y="1008"/>
                    <a:pt x="749" y="1010"/>
                    <a:pt x="749" y="1011"/>
                  </a:cubicBezTo>
                  <a:lnTo>
                    <a:pt x="749" y="1011"/>
                  </a:lnTo>
                  <a:cubicBezTo>
                    <a:pt x="749" y="1010"/>
                    <a:pt x="750" y="1008"/>
                    <a:pt x="751" y="1007"/>
                  </a:cubicBezTo>
                  <a:close/>
                  <a:moveTo>
                    <a:pt x="786" y="1007"/>
                  </a:moveTo>
                  <a:lnTo>
                    <a:pt x="786" y="1033"/>
                  </a:lnTo>
                  <a:lnTo>
                    <a:pt x="786" y="1033"/>
                  </a:lnTo>
                  <a:cubicBezTo>
                    <a:pt x="787" y="1023"/>
                    <a:pt x="789" y="1013"/>
                    <a:pt x="786" y="1007"/>
                  </a:cubicBezTo>
                  <a:close/>
                  <a:moveTo>
                    <a:pt x="1810" y="1298"/>
                  </a:moveTo>
                  <a:cubicBezTo>
                    <a:pt x="1813" y="1299"/>
                    <a:pt x="1816" y="1299"/>
                    <a:pt x="1819" y="1300"/>
                  </a:cubicBezTo>
                  <a:lnTo>
                    <a:pt x="1819" y="1300"/>
                  </a:lnTo>
                  <a:cubicBezTo>
                    <a:pt x="1817" y="1299"/>
                    <a:pt x="1814" y="1298"/>
                    <a:pt x="1810" y="1298"/>
                  </a:cubicBezTo>
                  <a:close/>
                  <a:moveTo>
                    <a:pt x="2393" y="0"/>
                  </a:moveTo>
                  <a:lnTo>
                    <a:pt x="2393" y="0"/>
                  </a:lnTo>
                  <a:cubicBezTo>
                    <a:pt x="2366" y="53"/>
                    <a:pt x="2313" y="53"/>
                    <a:pt x="2261" y="53"/>
                  </a:cubicBezTo>
                  <a:cubicBezTo>
                    <a:pt x="2216" y="53"/>
                    <a:pt x="2163" y="62"/>
                    <a:pt x="2155" y="106"/>
                  </a:cubicBezTo>
                  <a:lnTo>
                    <a:pt x="2119" y="88"/>
                  </a:lnTo>
                  <a:lnTo>
                    <a:pt x="2146" y="88"/>
                  </a:lnTo>
                  <a:cubicBezTo>
                    <a:pt x="2133" y="79"/>
                    <a:pt x="2123" y="75"/>
                    <a:pt x="2116" y="75"/>
                  </a:cubicBezTo>
                  <a:cubicBezTo>
                    <a:pt x="2103" y="75"/>
                    <a:pt x="2095" y="86"/>
                    <a:pt x="2084" y="97"/>
                  </a:cubicBezTo>
                  <a:cubicBezTo>
                    <a:pt x="2076" y="120"/>
                    <a:pt x="2069" y="143"/>
                    <a:pt x="2055" y="143"/>
                  </a:cubicBezTo>
                  <a:cubicBezTo>
                    <a:pt x="2053" y="143"/>
                    <a:pt x="2051" y="142"/>
                    <a:pt x="2049" y="141"/>
                  </a:cubicBezTo>
                  <a:cubicBezTo>
                    <a:pt x="2031" y="132"/>
                    <a:pt x="2022" y="124"/>
                    <a:pt x="2031" y="106"/>
                  </a:cubicBezTo>
                  <a:lnTo>
                    <a:pt x="2031" y="106"/>
                  </a:lnTo>
                  <a:lnTo>
                    <a:pt x="1996" y="132"/>
                  </a:lnTo>
                  <a:cubicBezTo>
                    <a:pt x="1987" y="132"/>
                    <a:pt x="1987" y="118"/>
                    <a:pt x="1994" y="115"/>
                  </a:cubicBezTo>
                  <a:lnTo>
                    <a:pt x="1994" y="115"/>
                  </a:lnTo>
                  <a:lnTo>
                    <a:pt x="1943" y="124"/>
                  </a:lnTo>
                  <a:cubicBezTo>
                    <a:pt x="1934" y="132"/>
                    <a:pt x="1916" y="159"/>
                    <a:pt x="1907" y="168"/>
                  </a:cubicBezTo>
                  <a:cubicBezTo>
                    <a:pt x="1890" y="159"/>
                    <a:pt x="1916" y="159"/>
                    <a:pt x="1907" y="150"/>
                  </a:cubicBezTo>
                  <a:lnTo>
                    <a:pt x="1907" y="150"/>
                  </a:lnTo>
                  <a:lnTo>
                    <a:pt x="1881" y="177"/>
                  </a:lnTo>
                  <a:cubicBezTo>
                    <a:pt x="1863" y="150"/>
                    <a:pt x="1890" y="124"/>
                    <a:pt x="1916" y="124"/>
                  </a:cubicBezTo>
                  <a:cubicBezTo>
                    <a:pt x="1905" y="94"/>
                    <a:pt x="1899" y="85"/>
                    <a:pt x="1893" y="85"/>
                  </a:cubicBezTo>
                  <a:cubicBezTo>
                    <a:pt x="1884" y="85"/>
                    <a:pt x="1877" y="107"/>
                    <a:pt x="1860" y="107"/>
                  </a:cubicBezTo>
                  <a:cubicBezTo>
                    <a:pt x="1852" y="107"/>
                    <a:pt x="1841" y="102"/>
                    <a:pt x="1828" y="88"/>
                  </a:cubicBezTo>
                  <a:lnTo>
                    <a:pt x="1854" y="79"/>
                  </a:lnTo>
                  <a:cubicBezTo>
                    <a:pt x="1837" y="18"/>
                    <a:pt x="1819" y="44"/>
                    <a:pt x="1784" y="9"/>
                  </a:cubicBezTo>
                  <a:lnTo>
                    <a:pt x="1784" y="9"/>
                  </a:lnTo>
                  <a:cubicBezTo>
                    <a:pt x="1793" y="26"/>
                    <a:pt x="1846" y="97"/>
                    <a:pt x="1810" y="124"/>
                  </a:cubicBezTo>
                  <a:cubicBezTo>
                    <a:pt x="1807" y="120"/>
                    <a:pt x="1803" y="118"/>
                    <a:pt x="1799" y="118"/>
                  </a:cubicBezTo>
                  <a:cubicBezTo>
                    <a:pt x="1793" y="118"/>
                    <a:pt x="1785" y="122"/>
                    <a:pt x="1775" y="132"/>
                  </a:cubicBezTo>
                  <a:cubicBezTo>
                    <a:pt x="1775" y="109"/>
                    <a:pt x="1767" y="105"/>
                    <a:pt x="1754" y="105"/>
                  </a:cubicBezTo>
                  <a:cubicBezTo>
                    <a:pt x="1747" y="105"/>
                    <a:pt x="1740" y="106"/>
                    <a:pt x="1731" y="106"/>
                  </a:cubicBezTo>
                  <a:lnTo>
                    <a:pt x="1731" y="62"/>
                  </a:lnTo>
                  <a:cubicBezTo>
                    <a:pt x="1713" y="71"/>
                    <a:pt x="1713" y="97"/>
                    <a:pt x="1695" y="115"/>
                  </a:cubicBezTo>
                  <a:cubicBezTo>
                    <a:pt x="1678" y="115"/>
                    <a:pt x="1669" y="79"/>
                    <a:pt x="1660" y="44"/>
                  </a:cubicBezTo>
                  <a:cubicBezTo>
                    <a:pt x="1657" y="44"/>
                    <a:pt x="1655" y="43"/>
                    <a:pt x="1653" y="43"/>
                  </a:cubicBezTo>
                  <a:cubicBezTo>
                    <a:pt x="1624" y="43"/>
                    <a:pt x="1684" y="106"/>
                    <a:pt x="1642" y="115"/>
                  </a:cubicBezTo>
                  <a:cubicBezTo>
                    <a:pt x="1633" y="110"/>
                    <a:pt x="1623" y="108"/>
                    <a:pt x="1614" y="108"/>
                  </a:cubicBezTo>
                  <a:cubicBezTo>
                    <a:pt x="1591" y="108"/>
                    <a:pt x="1568" y="122"/>
                    <a:pt x="1536" y="141"/>
                  </a:cubicBezTo>
                  <a:cubicBezTo>
                    <a:pt x="1519" y="124"/>
                    <a:pt x="1545" y="115"/>
                    <a:pt x="1536" y="97"/>
                  </a:cubicBezTo>
                  <a:lnTo>
                    <a:pt x="1536" y="97"/>
                  </a:lnTo>
                  <a:lnTo>
                    <a:pt x="1510" y="141"/>
                  </a:lnTo>
                  <a:cubicBezTo>
                    <a:pt x="1510" y="132"/>
                    <a:pt x="1510" y="124"/>
                    <a:pt x="1510" y="115"/>
                  </a:cubicBezTo>
                  <a:cubicBezTo>
                    <a:pt x="1492" y="132"/>
                    <a:pt x="1510" y="168"/>
                    <a:pt x="1483" y="177"/>
                  </a:cubicBezTo>
                  <a:cubicBezTo>
                    <a:pt x="1482" y="186"/>
                    <a:pt x="1479" y="190"/>
                    <a:pt x="1475" y="190"/>
                  </a:cubicBezTo>
                  <a:cubicBezTo>
                    <a:pt x="1460" y="190"/>
                    <a:pt x="1432" y="145"/>
                    <a:pt x="1407" y="145"/>
                  </a:cubicBezTo>
                  <a:cubicBezTo>
                    <a:pt x="1400" y="145"/>
                    <a:pt x="1393" y="149"/>
                    <a:pt x="1386" y="159"/>
                  </a:cubicBezTo>
                  <a:cubicBezTo>
                    <a:pt x="1378" y="150"/>
                    <a:pt x="1386" y="132"/>
                    <a:pt x="1386" y="115"/>
                  </a:cubicBezTo>
                  <a:lnTo>
                    <a:pt x="1386" y="115"/>
                  </a:lnTo>
                  <a:cubicBezTo>
                    <a:pt x="1342" y="150"/>
                    <a:pt x="1342" y="141"/>
                    <a:pt x="1307" y="194"/>
                  </a:cubicBezTo>
                  <a:lnTo>
                    <a:pt x="1272" y="168"/>
                  </a:lnTo>
                  <a:lnTo>
                    <a:pt x="1272" y="168"/>
                  </a:lnTo>
                  <a:cubicBezTo>
                    <a:pt x="1298" y="203"/>
                    <a:pt x="1263" y="247"/>
                    <a:pt x="1236" y="274"/>
                  </a:cubicBezTo>
                  <a:cubicBezTo>
                    <a:pt x="1245" y="291"/>
                    <a:pt x="1254" y="309"/>
                    <a:pt x="1254" y="318"/>
                  </a:cubicBezTo>
                  <a:lnTo>
                    <a:pt x="1210" y="344"/>
                  </a:lnTo>
                  <a:cubicBezTo>
                    <a:pt x="1210" y="336"/>
                    <a:pt x="1210" y="318"/>
                    <a:pt x="1219" y="300"/>
                  </a:cubicBezTo>
                  <a:lnTo>
                    <a:pt x="1219" y="300"/>
                  </a:lnTo>
                  <a:cubicBezTo>
                    <a:pt x="1219" y="300"/>
                    <a:pt x="1210" y="309"/>
                    <a:pt x="1210" y="309"/>
                  </a:cubicBezTo>
                  <a:cubicBezTo>
                    <a:pt x="1192" y="291"/>
                    <a:pt x="1201" y="265"/>
                    <a:pt x="1219" y="238"/>
                  </a:cubicBezTo>
                  <a:lnTo>
                    <a:pt x="1236" y="265"/>
                  </a:lnTo>
                  <a:cubicBezTo>
                    <a:pt x="1245" y="238"/>
                    <a:pt x="1254" y="203"/>
                    <a:pt x="1254" y="177"/>
                  </a:cubicBezTo>
                  <a:lnTo>
                    <a:pt x="1254" y="177"/>
                  </a:lnTo>
                  <a:cubicBezTo>
                    <a:pt x="1245" y="185"/>
                    <a:pt x="1245" y="185"/>
                    <a:pt x="1236" y="194"/>
                  </a:cubicBezTo>
                  <a:cubicBezTo>
                    <a:pt x="1236" y="185"/>
                    <a:pt x="1236" y="177"/>
                    <a:pt x="1236" y="177"/>
                  </a:cubicBezTo>
                  <a:cubicBezTo>
                    <a:pt x="1236" y="174"/>
                    <a:pt x="1236" y="173"/>
                    <a:pt x="1236" y="173"/>
                  </a:cubicBezTo>
                  <a:cubicBezTo>
                    <a:pt x="1236" y="173"/>
                    <a:pt x="1234" y="181"/>
                    <a:pt x="1227" y="194"/>
                  </a:cubicBezTo>
                  <a:lnTo>
                    <a:pt x="1219" y="141"/>
                  </a:lnTo>
                  <a:lnTo>
                    <a:pt x="1219" y="159"/>
                  </a:lnTo>
                  <a:lnTo>
                    <a:pt x="1157" y="124"/>
                  </a:lnTo>
                  <a:cubicBezTo>
                    <a:pt x="1113" y="177"/>
                    <a:pt x="1077" y="256"/>
                    <a:pt x="1015" y="283"/>
                  </a:cubicBezTo>
                  <a:cubicBezTo>
                    <a:pt x="1024" y="238"/>
                    <a:pt x="1015" y="212"/>
                    <a:pt x="1015" y="168"/>
                  </a:cubicBezTo>
                  <a:lnTo>
                    <a:pt x="1015" y="168"/>
                  </a:lnTo>
                  <a:cubicBezTo>
                    <a:pt x="1020" y="182"/>
                    <a:pt x="1027" y="188"/>
                    <a:pt x="1034" y="188"/>
                  </a:cubicBezTo>
                  <a:cubicBezTo>
                    <a:pt x="1051" y="188"/>
                    <a:pt x="1074" y="158"/>
                    <a:pt x="1097" y="158"/>
                  </a:cubicBezTo>
                  <a:cubicBezTo>
                    <a:pt x="1100" y="158"/>
                    <a:pt x="1102" y="158"/>
                    <a:pt x="1104" y="159"/>
                  </a:cubicBezTo>
                  <a:cubicBezTo>
                    <a:pt x="1086" y="150"/>
                    <a:pt x="1086" y="132"/>
                    <a:pt x="1095" y="124"/>
                  </a:cubicBezTo>
                  <a:lnTo>
                    <a:pt x="1095" y="124"/>
                  </a:lnTo>
                  <a:lnTo>
                    <a:pt x="1033" y="168"/>
                  </a:lnTo>
                  <a:cubicBezTo>
                    <a:pt x="1033" y="132"/>
                    <a:pt x="1015" y="141"/>
                    <a:pt x="998" y="124"/>
                  </a:cubicBezTo>
                  <a:lnTo>
                    <a:pt x="998" y="124"/>
                  </a:lnTo>
                  <a:cubicBezTo>
                    <a:pt x="1015" y="194"/>
                    <a:pt x="954" y="177"/>
                    <a:pt x="927" y="194"/>
                  </a:cubicBezTo>
                  <a:cubicBezTo>
                    <a:pt x="927" y="168"/>
                    <a:pt x="936" y="150"/>
                    <a:pt x="963" y="150"/>
                  </a:cubicBezTo>
                  <a:cubicBezTo>
                    <a:pt x="958" y="142"/>
                    <a:pt x="954" y="138"/>
                    <a:pt x="951" y="138"/>
                  </a:cubicBezTo>
                  <a:cubicBezTo>
                    <a:pt x="936" y="138"/>
                    <a:pt x="925" y="203"/>
                    <a:pt x="905" y="203"/>
                  </a:cubicBezTo>
                  <a:cubicBezTo>
                    <a:pt x="901" y="203"/>
                    <a:pt x="897" y="200"/>
                    <a:pt x="892" y="194"/>
                  </a:cubicBezTo>
                  <a:cubicBezTo>
                    <a:pt x="901" y="194"/>
                    <a:pt x="901" y="194"/>
                    <a:pt x="901" y="185"/>
                  </a:cubicBezTo>
                  <a:lnTo>
                    <a:pt x="901" y="185"/>
                  </a:lnTo>
                  <a:cubicBezTo>
                    <a:pt x="896" y="191"/>
                    <a:pt x="889" y="193"/>
                    <a:pt x="882" y="193"/>
                  </a:cubicBezTo>
                  <a:cubicBezTo>
                    <a:pt x="866" y="193"/>
                    <a:pt x="850" y="180"/>
                    <a:pt x="857" y="168"/>
                  </a:cubicBezTo>
                  <a:lnTo>
                    <a:pt x="865" y="168"/>
                  </a:lnTo>
                  <a:cubicBezTo>
                    <a:pt x="848" y="168"/>
                    <a:pt x="839" y="159"/>
                    <a:pt x="821" y="159"/>
                  </a:cubicBezTo>
                  <a:cubicBezTo>
                    <a:pt x="795" y="159"/>
                    <a:pt x="768" y="168"/>
                    <a:pt x="751" y="168"/>
                  </a:cubicBezTo>
                  <a:cubicBezTo>
                    <a:pt x="710" y="176"/>
                    <a:pt x="678" y="191"/>
                    <a:pt x="679" y="220"/>
                  </a:cubicBezTo>
                  <a:lnTo>
                    <a:pt x="679" y="220"/>
                  </a:lnTo>
                  <a:cubicBezTo>
                    <a:pt x="675" y="199"/>
                    <a:pt x="662" y="149"/>
                    <a:pt x="662" y="141"/>
                  </a:cubicBezTo>
                  <a:lnTo>
                    <a:pt x="662" y="141"/>
                  </a:lnTo>
                  <a:cubicBezTo>
                    <a:pt x="645" y="212"/>
                    <a:pt x="645" y="283"/>
                    <a:pt x="671" y="353"/>
                  </a:cubicBezTo>
                  <a:cubicBezTo>
                    <a:pt x="653" y="327"/>
                    <a:pt x="618" y="283"/>
                    <a:pt x="592" y="238"/>
                  </a:cubicBezTo>
                  <a:cubicBezTo>
                    <a:pt x="556" y="194"/>
                    <a:pt x="530" y="150"/>
                    <a:pt x="556" y="141"/>
                  </a:cubicBezTo>
                  <a:cubicBezTo>
                    <a:pt x="541" y="136"/>
                    <a:pt x="526" y="131"/>
                    <a:pt x="510" y="131"/>
                  </a:cubicBezTo>
                  <a:cubicBezTo>
                    <a:pt x="499" y="131"/>
                    <a:pt x="488" y="134"/>
                    <a:pt x="477" y="141"/>
                  </a:cubicBezTo>
                  <a:cubicBezTo>
                    <a:pt x="495" y="150"/>
                    <a:pt x="565" y="221"/>
                    <a:pt x="556" y="221"/>
                  </a:cubicBezTo>
                  <a:cubicBezTo>
                    <a:pt x="512" y="194"/>
                    <a:pt x="503" y="185"/>
                    <a:pt x="486" y="177"/>
                  </a:cubicBezTo>
                  <a:cubicBezTo>
                    <a:pt x="469" y="168"/>
                    <a:pt x="460" y="168"/>
                    <a:pt x="413" y="144"/>
                  </a:cubicBezTo>
                  <a:lnTo>
                    <a:pt x="413" y="144"/>
                  </a:lnTo>
                  <a:cubicBezTo>
                    <a:pt x="440" y="162"/>
                    <a:pt x="487" y="230"/>
                    <a:pt x="471" y="230"/>
                  </a:cubicBezTo>
                  <a:cubicBezTo>
                    <a:pt x="470" y="230"/>
                    <a:pt x="469" y="230"/>
                    <a:pt x="468" y="230"/>
                  </a:cubicBezTo>
                  <a:cubicBezTo>
                    <a:pt x="460" y="221"/>
                    <a:pt x="388" y="157"/>
                    <a:pt x="380" y="143"/>
                  </a:cubicBezTo>
                  <a:lnTo>
                    <a:pt x="380" y="143"/>
                  </a:lnTo>
                  <a:cubicBezTo>
                    <a:pt x="389" y="169"/>
                    <a:pt x="398" y="195"/>
                    <a:pt x="415" y="221"/>
                  </a:cubicBezTo>
                  <a:cubicBezTo>
                    <a:pt x="406" y="212"/>
                    <a:pt x="336" y="150"/>
                    <a:pt x="283" y="132"/>
                  </a:cubicBezTo>
                  <a:lnTo>
                    <a:pt x="283" y="132"/>
                  </a:lnTo>
                  <a:cubicBezTo>
                    <a:pt x="294" y="138"/>
                    <a:pt x="291" y="140"/>
                    <a:pt x="282" y="140"/>
                  </a:cubicBezTo>
                  <a:cubicBezTo>
                    <a:pt x="263" y="140"/>
                    <a:pt x="218" y="132"/>
                    <a:pt x="212" y="132"/>
                  </a:cubicBezTo>
                  <a:lnTo>
                    <a:pt x="212" y="132"/>
                  </a:lnTo>
                  <a:lnTo>
                    <a:pt x="274" y="159"/>
                  </a:lnTo>
                  <a:cubicBezTo>
                    <a:pt x="267" y="158"/>
                    <a:pt x="262" y="157"/>
                    <a:pt x="257" y="157"/>
                  </a:cubicBezTo>
                  <a:cubicBezTo>
                    <a:pt x="194" y="157"/>
                    <a:pt x="355" y="265"/>
                    <a:pt x="314" y="265"/>
                  </a:cubicBezTo>
                  <a:cubicBezTo>
                    <a:pt x="313" y="265"/>
                    <a:pt x="311" y="265"/>
                    <a:pt x="309" y="265"/>
                  </a:cubicBezTo>
                  <a:cubicBezTo>
                    <a:pt x="283" y="247"/>
                    <a:pt x="150" y="159"/>
                    <a:pt x="97" y="150"/>
                  </a:cubicBezTo>
                  <a:lnTo>
                    <a:pt x="97" y="150"/>
                  </a:lnTo>
                  <a:cubicBezTo>
                    <a:pt x="133" y="185"/>
                    <a:pt x="230" y="247"/>
                    <a:pt x="327" y="309"/>
                  </a:cubicBezTo>
                  <a:cubicBezTo>
                    <a:pt x="424" y="371"/>
                    <a:pt x="503" y="424"/>
                    <a:pt x="539" y="441"/>
                  </a:cubicBezTo>
                  <a:lnTo>
                    <a:pt x="503" y="433"/>
                  </a:lnTo>
                  <a:lnTo>
                    <a:pt x="503" y="433"/>
                  </a:lnTo>
                  <a:cubicBezTo>
                    <a:pt x="521" y="450"/>
                    <a:pt x="539" y="459"/>
                    <a:pt x="556" y="468"/>
                  </a:cubicBezTo>
                  <a:cubicBezTo>
                    <a:pt x="503" y="450"/>
                    <a:pt x="424" y="406"/>
                    <a:pt x="336" y="344"/>
                  </a:cubicBezTo>
                  <a:cubicBezTo>
                    <a:pt x="247" y="291"/>
                    <a:pt x="150" y="221"/>
                    <a:pt x="97" y="177"/>
                  </a:cubicBezTo>
                  <a:cubicBezTo>
                    <a:pt x="94" y="178"/>
                    <a:pt x="91" y="179"/>
                    <a:pt x="88" y="179"/>
                  </a:cubicBezTo>
                  <a:cubicBezTo>
                    <a:pt x="82" y="179"/>
                    <a:pt x="75" y="177"/>
                    <a:pt x="72" y="177"/>
                  </a:cubicBezTo>
                  <a:cubicBezTo>
                    <a:pt x="66" y="177"/>
                    <a:pt x="66" y="181"/>
                    <a:pt x="80" y="203"/>
                  </a:cubicBezTo>
                  <a:cubicBezTo>
                    <a:pt x="53" y="194"/>
                    <a:pt x="9" y="150"/>
                    <a:pt x="0" y="132"/>
                  </a:cubicBezTo>
                  <a:lnTo>
                    <a:pt x="0" y="132"/>
                  </a:lnTo>
                  <a:lnTo>
                    <a:pt x="35" y="230"/>
                  </a:lnTo>
                  <a:cubicBezTo>
                    <a:pt x="106" y="256"/>
                    <a:pt x="159" y="336"/>
                    <a:pt x="212" y="353"/>
                  </a:cubicBezTo>
                  <a:cubicBezTo>
                    <a:pt x="168" y="309"/>
                    <a:pt x="124" y="265"/>
                    <a:pt x="80" y="221"/>
                  </a:cubicBezTo>
                  <a:lnTo>
                    <a:pt x="80" y="221"/>
                  </a:lnTo>
                  <a:cubicBezTo>
                    <a:pt x="115" y="238"/>
                    <a:pt x="177" y="274"/>
                    <a:pt x="238" y="318"/>
                  </a:cubicBezTo>
                  <a:cubicBezTo>
                    <a:pt x="291" y="353"/>
                    <a:pt x="336" y="389"/>
                    <a:pt x="344" y="415"/>
                  </a:cubicBezTo>
                  <a:cubicBezTo>
                    <a:pt x="327" y="415"/>
                    <a:pt x="212" y="362"/>
                    <a:pt x="185" y="353"/>
                  </a:cubicBezTo>
                  <a:lnTo>
                    <a:pt x="185" y="353"/>
                  </a:lnTo>
                  <a:cubicBezTo>
                    <a:pt x="212" y="371"/>
                    <a:pt x="265" y="424"/>
                    <a:pt x="256" y="424"/>
                  </a:cubicBezTo>
                  <a:lnTo>
                    <a:pt x="203" y="389"/>
                  </a:lnTo>
                  <a:lnTo>
                    <a:pt x="203" y="389"/>
                  </a:lnTo>
                  <a:cubicBezTo>
                    <a:pt x="194" y="406"/>
                    <a:pt x="230" y="424"/>
                    <a:pt x="256" y="441"/>
                  </a:cubicBezTo>
                  <a:cubicBezTo>
                    <a:pt x="283" y="468"/>
                    <a:pt x="300" y="477"/>
                    <a:pt x="283" y="494"/>
                  </a:cubicBezTo>
                  <a:cubicBezTo>
                    <a:pt x="291" y="512"/>
                    <a:pt x="230" y="539"/>
                    <a:pt x="274" y="539"/>
                  </a:cubicBezTo>
                  <a:cubicBezTo>
                    <a:pt x="287" y="533"/>
                    <a:pt x="315" y="531"/>
                    <a:pt x="349" y="531"/>
                  </a:cubicBezTo>
                  <a:cubicBezTo>
                    <a:pt x="433" y="531"/>
                    <a:pt x="554" y="544"/>
                    <a:pt x="592" y="556"/>
                  </a:cubicBezTo>
                  <a:cubicBezTo>
                    <a:pt x="592" y="556"/>
                    <a:pt x="556" y="583"/>
                    <a:pt x="530" y="600"/>
                  </a:cubicBezTo>
                  <a:cubicBezTo>
                    <a:pt x="520" y="611"/>
                    <a:pt x="503" y="615"/>
                    <a:pt x="486" y="615"/>
                  </a:cubicBezTo>
                  <a:cubicBezTo>
                    <a:pt x="474" y="615"/>
                    <a:pt x="461" y="613"/>
                    <a:pt x="450" y="609"/>
                  </a:cubicBezTo>
                  <a:cubicBezTo>
                    <a:pt x="433" y="605"/>
                    <a:pt x="415" y="603"/>
                    <a:pt x="400" y="603"/>
                  </a:cubicBezTo>
                  <a:cubicBezTo>
                    <a:pt x="384" y="603"/>
                    <a:pt x="371" y="605"/>
                    <a:pt x="362" y="609"/>
                  </a:cubicBezTo>
                  <a:cubicBezTo>
                    <a:pt x="380" y="609"/>
                    <a:pt x="406" y="618"/>
                    <a:pt x="415" y="618"/>
                  </a:cubicBezTo>
                  <a:cubicBezTo>
                    <a:pt x="406" y="636"/>
                    <a:pt x="362" y="618"/>
                    <a:pt x="389" y="653"/>
                  </a:cubicBezTo>
                  <a:cubicBezTo>
                    <a:pt x="392" y="653"/>
                    <a:pt x="396" y="653"/>
                    <a:pt x="399" y="653"/>
                  </a:cubicBezTo>
                  <a:cubicBezTo>
                    <a:pt x="433" y="653"/>
                    <a:pt x="432" y="682"/>
                    <a:pt x="434" y="682"/>
                  </a:cubicBezTo>
                  <a:cubicBezTo>
                    <a:pt x="435" y="682"/>
                    <a:pt x="437" y="677"/>
                    <a:pt x="442" y="662"/>
                  </a:cubicBezTo>
                  <a:cubicBezTo>
                    <a:pt x="477" y="680"/>
                    <a:pt x="450" y="689"/>
                    <a:pt x="477" y="724"/>
                  </a:cubicBezTo>
                  <a:cubicBezTo>
                    <a:pt x="486" y="715"/>
                    <a:pt x="512" y="715"/>
                    <a:pt x="548" y="706"/>
                  </a:cubicBezTo>
                  <a:cubicBezTo>
                    <a:pt x="574" y="706"/>
                    <a:pt x="600" y="706"/>
                    <a:pt x="609" y="715"/>
                  </a:cubicBezTo>
                  <a:cubicBezTo>
                    <a:pt x="600" y="724"/>
                    <a:pt x="592" y="733"/>
                    <a:pt x="583" y="742"/>
                  </a:cubicBezTo>
                  <a:cubicBezTo>
                    <a:pt x="600" y="786"/>
                    <a:pt x="600" y="821"/>
                    <a:pt x="627" y="865"/>
                  </a:cubicBezTo>
                  <a:cubicBezTo>
                    <a:pt x="618" y="874"/>
                    <a:pt x="609" y="901"/>
                    <a:pt x="592" y="909"/>
                  </a:cubicBezTo>
                  <a:cubicBezTo>
                    <a:pt x="600" y="909"/>
                    <a:pt x="618" y="909"/>
                    <a:pt x="627" y="918"/>
                  </a:cubicBezTo>
                  <a:cubicBezTo>
                    <a:pt x="620" y="930"/>
                    <a:pt x="615" y="933"/>
                    <a:pt x="611" y="933"/>
                  </a:cubicBezTo>
                  <a:cubicBezTo>
                    <a:pt x="603" y="933"/>
                    <a:pt x="598" y="921"/>
                    <a:pt x="590" y="921"/>
                  </a:cubicBezTo>
                  <a:cubicBezTo>
                    <a:pt x="586" y="921"/>
                    <a:pt x="581" y="924"/>
                    <a:pt x="574" y="936"/>
                  </a:cubicBezTo>
                  <a:cubicBezTo>
                    <a:pt x="576" y="935"/>
                    <a:pt x="579" y="934"/>
                    <a:pt x="582" y="934"/>
                  </a:cubicBezTo>
                  <a:cubicBezTo>
                    <a:pt x="601" y="934"/>
                    <a:pt x="631" y="955"/>
                    <a:pt x="653" y="962"/>
                  </a:cubicBezTo>
                  <a:cubicBezTo>
                    <a:pt x="689" y="936"/>
                    <a:pt x="636" y="909"/>
                    <a:pt x="609" y="901"/>
                  </a:cubicBezTo>
                  <a:cubicBezTo>
                    <a:pt x="636" y="887"/>
                    <a:pt x="667" y="881"/>
                    <a:pt x="698" y="881"/>
                  </a:cubicBezTo>
                  <a:cubicBezTo>
                    <a:pt x="729" y="881"/>
                    <a:pt x="759" y="887"/>
                    <a:pt x="786" y="901"/>
                  </a:cubicBezTo>
                  <a:cubicBezTo>
                    <a:pt x="821" y="927"/>
                    <a:pt x="759" y="936"/>
                    <a:pt x="768" y="936"/>
                  </a:cubicBezTo>
                  <a:cubicBezTo>
                    <a:pt x="804" y="1015"/>
                    <a:pt x="901" y="945"/>
                    <a:pt x="892" y="1015"/>
                  </a:cubicBezTo>
                  <a:cubicBezTo>
                    <a:pt x="865" y="1060"/>
                    <a:pt x="821" y="1060"/>
                    <a:pt x="804" y="1077"/>
                  </a:cubicBezTo>
                  <a:cubicBezTo>
                    <a:pt x="782" y="1066"/>
                    <a:pt x="784" y="1049"/>
                    <a:pt x="786" y="1033"/>
                  </a:cubicBezTo>
                  <a:lnTo>
                    <a:pt x="786" y="1033"/>
                  </a:lnTo>
                  <a:cubicBezTo>
                    <a:pt x="786" y="1033"/>
                    <a:pt x="786" y="1033"/>
                    <a:pt x="786" y="1033"/>
                  </a:cubicBezTo>
                  <a:lnTo>
                    <a:pt x="786" y="1033"/>
                  </a:lnTo>
                  <a:lnTo>
                    <a:pt x="786" y="1033"/>
                  </a:lnTo>
                  <a:cubicBezTo>
                    <a:pt x="786" y="1033"/>
                    <a:pt x="786" y="1033"/>
                    <a:pt x="786" y="1033"/>
                  </a:cubicBezTo>
                  <a:lnTo>
                    <a:pt x="786" y="1033"/>
                  </a:lnTo>
                  <a:cubicBezTo>
                    <a:pt x="771" y="1033"/>
                    <a:pt x="750" y="1021"/>
                    <a:pt x="749" y="1011"/>
                  </a:cubicBezTo>
                  <a:lnTo>
                    <a:pt x="749" y="1011"/>
                  </a:lnTo>
                  <a:cubicBezTo>
                    <a:pt x="739" y="1049"/>
                    <a:pt x="812" y="1124"/>
                    <a:pt x="812" y="1183"/>
                  </a:cubicBezTo>
                  <a:cubicBezTo>
                    <a:pt x="824" y="1183"/>
                    <a:pt x="836" y="1187"/>
                    <a:pt x="845" y="1187"/>
                  </a:cubicBezTo>
                  <a:cubicBezTo>
                    <a:pt x="850" y="1187"/>
                    <a:pt x="854" y="1186"/>
                    <a:pt x="857" y="1183"/>
                  </a:cubicBezTo>
                  <a:lnTo>
                    <a:pt x="839" y="1166"/>
                  </a:lnTo>
                  <a:cubicBezTo>
                    <a:pt x="847" y="1157"/>
                    <a:pt x="856" y="1155"/>
                    <a:pt x="865" y="1155"/>
                  </a:cubicBezTo>
                  <a:cubicBezTo>
                    <a:pt x="875" y="1155"/>
                    <a:pt x="885" y="1158"/>
                    <a:pt x="892" y="1158"/>
                  </a:cubicBezTo>
                  <a:cubicBezTo>
                    <a:pt x="897" y="1158"/>
                    <a:pt x="901" y="1156"/>
                    <a:pt x="901" y="1148"/>
                  </a:cubicBezTo>
                  <a:cubicBezTo>
                    <a:pt x="927" y="1157"/>
                    <a:pt x="980" y="1166"/>
                    <a:pt x="980" y="1201"/>
                  </a:cubicBezTo>
                  <a:lnTo>
                    <a:pt x="945" y="1236"/>
                  </a:lnTo>
                  <a:cubicBezTo>
                    <a:pt x="954" y="1227"/>
                    <a:pt x="954" y="1201"/>
                    <a:pt x="936" y="1201"/>
                  </a:cubicBezTo>
                  <a:lnTo>
                    <a:pt x="936" y="1201"/>
                  </a:lnTo>
                  <a:cubicBezTo>
                    <a:pt x="961" y="1201"/>
                    <a:pt x="916" y="1263"/>
                    <a:pt x="962" y="1263"/>
                  </a:cubicBezTo>
                  <a:cubicBezTo>
                    <a:pt x="964" y="1263"/>
                    <a:pt x="968" y="1263"/>
                    <a:pt x="971" y="1263"/>
                  </a:cubicBezTo>
                  <a:lnTo>
                    <a:pt x="989" y="1219"/>
                  </a:lnTo>
                  <a:cubicBezTo>
                    <a:pt x="1015" y="1227"/>
                    <a:pt x="1077" y="1236"/>
                    <a:pt x="1077" y="1271"/>
                  </a:cubicBezTo>
                  <a:cubicBezTo>
                    <a:pt x="1113" y="1236"/>
                    <a:pt x="1068" y="1263"/>
                    <a:pt x="1104" y="1219"/>
                  </a:cubicBezTo>
                  <a:lnTo>
                    <a:pt x="1104" y="1219"/>
                  </a:lnTo>
                  <a:cubicBezTo>
                    <a:pt x="1096" y="1228"/>
                    <a:pt x="1089" y="1232"/>
                    <a:pt x="1084" y="1232"/>
                  </a:cubicBezTo>
                  <a:cubicBezTo>
                    <a:pt x="1067" y="1232"/>
                    <a:pt x="1062" y="1192"/>
                    <a:pt x="1046" y="1192"/>
                  </a:cubicBezTo>
                  <a:cubicBezTo>
                    <a:pt x="1042" y="1192"/>
                    <a:pt x="1037" y="1195"/>
                    <a:pt x="1031" y="1201"/>
                  </a:cubicBezTo>
                  <a:lnTo>
                    <a:pt x="1031" y="1201"/>
                  </a:lnTo>
                  <a:cubicBezTo>
                    <a:pt x="1064" y="1158"/>
                    <a:pt x="1026" y="1163"/>
                    <a:pt x="1060" y="1113"/>
                  </a:cubicBezTo>
                  <a:lnTo>
                    <a:pt x="1060" y="1113"/>
                  </a:lnTo>
                  <a:cubicBezTo>
                    <a:pt x="1049" y="1118"/>
                    <a:pt x="1041" y="1127"/>
                    <a:pt x="1037" y="1127"/>
                  </a:cubicBezTo>
                  <a:cubicBezTo>
                    <a:pt x="1035" y="1127"/>
                    <a:pt x="1033" y="1123"/>
                    <a:pt x="1033" y="1113"/>
                  </a:cubicBezTo>
                  <a:lnTo>
                    <a:pt x="1015" y="1113"/>
                  </a:lnTo>
                  <a:cubicBezTo>
                    <a:pt x="1015" y="1121"/>
                    <a:pt x="1007" y="1130"/>
                    <a:pt x="998" y="1139"/>
                  </a:cubicBezTo>
                  <a:cubicBezTo>
                    <a:pt x="963" y="1139"/>
                    <a:pt x="945" y="1104"/>
                    <a:pt x="927" y="1104"/>
                  </a:cubicBezTo>
                  <a:cubicBezTo>
                    <a:pt x="918" y="1086"/>
                    <a:pt x="945" y="1095"/>
                    <a:pt x="954" y="1086"/>
                  </a:cubicBezTo>
                  <a:lnTo>
                    <a:pt x="918" y="1077"/>
                  </a:lnTo>
                  <a:cubicBezTo>
                    <a:pt x="934" y="1067"/>
                    <a:pt x="940" y="1048"/>
                    <a:pt x="950" y="1037"/>
                  </a:cubicBezTo>
                  <a:lnTo>
                    <a:pt x="950" y="1037"/>
                  </a:lnTo>
                  <a:cubicBezTo>
                    <a:pt x="951" y="1036"/>
                    <a:pt x="952" y="1035"/>
                    <a:pt x="953" y="1034"/>
                  </a:cubicBezTo>
                  <a:lnTo>
                    <a:pt x="953" y="1034"/>
                  </a:lnTo>
                  <a:cubicBezTo>
                    <a:pt x="956" y="1031"/>
                    <a:pt x="960" y="1029"/>
                    <a:pt x="966" y="1029"/>
                  </a:cubicBezTo>
                  <a:cubicBezTo>
                    <a:pt x="970" y="1029"/>
                    <a:pt x="974" y="1030"/>
                    <a:pt x="980" y="1033"/>
                  </a:cubicBezTo>
                  <a:lnTo>
                    <a:pt x="980" y="1033"/>
                  </a:lnTo>
                  <a:lnTo>
                    <a:pt x="963" y="1007"/>
                  </a:lnTo>
                  <a:cubicBezTo>
                    <a:pt x="971" y="980"/>
                    <a:pt x="963" y="954"/>
                    <a:pt x="945" y="945"/>
                  </a:cubicBezTo>
                  <a:cubicBezTo>
                    <a:pt x="945" y="936"/>
                    <a:pt x="892" y="936"/>
                    <a:pt x="918" y="936"/>
                  </a:cubicBezTo>
                  <a:lnTo>
                    <a:pt x="874" y="901"/>
                  </a:lnTo>
                  <a:lnTo>
                    <a:pt x="883" y="892"/>
                  </a:lnTo>
                  <a:cubicBezTo>
                    <a:pt x="865" y="848"/>
                    <a:pt x="786" y="830"/>
                    <a:pt x="804" y="751"/>
                  </a:cubicBezTo>
                  <a:cubicBezTo>
                    <a:pt x="795" y="742"/>
                    <a:pt x="777" y="733"/>
                    <a:pt x="768" y="698"/>
                  </a:cubicBezTo>
                  <a:lnTo>
                    <a:pt x="786" y="680"/>
                  </a:lnTo>
                  <a:cubicBezTo>
                    <a:pt x="769" y="672"/>
                    <a:pt x="784" y="617"/>
                    <a:pt x="757" y="617"/>
                  </a:cubicBezTo>
                  <a:cubicBezTo>
                    <a:pt x="755" y="617"/>
                    <a:pt x="753" y="618"/>
                    <a:pt x="751" y="618"/>
                  </a:cubicBezTo>
                  <a:cubicBezTo>
                    <a:pt x="777" y="583"/>
                    <a:pt x="786" y="592"/>
                    <a:pt x="777" y="583"/>
                  </a:cubicBezTo>
                  <a:cubicBezTo>
                    <a:pt x="768" y="583"/>
                    <a:pt x="759" y="583"/>
                    <a:pt x="759" y="574"/>
                  </a:cubicBezTo>
                  <a:lnTo>
                    <a:pt x="724" y="574"/>
                  </a:lnTo>
                  <a:cubicBezTo>
                    <a:pt x="715" y="574"/>
                    <a:pt x="706" y="565"/>
                    <a:pt x="680" y="547"/>
                  </a:cubicBezTo>
                  <a:lnTo>
                    <a:pt x="636" y="547"/>
                  </a:lnTo>
                  <a:cubicBezTo>
                    <a:pt x="618" y="539"/>
                    <a:pt x="618" y="530"/>
                    <a:pt x="627" y="521"/>
                  </a:cubicBezTo>
                  <a:cubicBezTo>
                    <a:pt x="627" y="521"/>
                    <a:pt x="645" y="512"/>
                    <a:pt x="636" y="503"/>
                  </a:cubicBezTo>
                  <a:lnTo>
                    <a:pt x="636" y="503"/>
                  </a:lnTo>
                  <a:cubicBezTo>
                    <a:pt x="653" y="512"/>
                    <a:pt x="653" y="512"/>
                    <a:pt x="645" y="512"/>
                  </a:cubicBezTo>
                  <a:cubicBezTo>
                    <a:pt x="656" y="514"/>
                    <a:pt x="663" y="515"/>
                    <a:pt x="667" y="515"/>
                  </a:cubicBezTo>
                  <a:cubicBezTo>
                    <a:pt x="679" y="515"/>
                    <a:pt x="662" y="506"/>
                    <a:pt x="636" y="486"/>
                  </a:cubicBezTo>
                  <a:cubicBezTo>
                    <a:pt x="615" y="472"/>
                    <a:pt x="585" y="453"/>
                    <a:pt x="592" y="453"/>
                  </a:cubicBezTo>
                  <a:lnTo>
                    <a:pt x="592" y="453"/>
                  </a:lnTo>
                  <a:cubicBezTo>
                    <a:pt x="594" y="453"/>
                    <a:pt x="599" y="455"/>
                    <a:pt x="609" y="459"/>
                  </a:cubicBezTo>
                  <a:cubicBezTo>
                    <a:pt x="600" y="450"/>
                    <a:pt x="592" y="441"/>
                    <a:pt x="592" y="441"/>
                  </a:cubicBezTo>
                  <a:lnTo>
                    <a:pt x="592" y="441"/>
                  </a:lnTo>
                  <a:cubicBezTo>
                    <a:pt x="592" y="441"/>
                    <a:pt x="601" y="442"/>
                    <a:pt x="609" y="450"/>
                  </a:cubicBezTo>
                  <a:lnTo>
                    <a:pt x="618" y="450"/>
                  </a:lnTo>
                  <a:cubicBezTo>
                    <a:pt x="618" y="450"/>
                    <a:pt x="618" y="450"/>
                    <a:pt x="609" y="441"/>
                  </a:cubicBezTo>
                  <a:lnTo>
                    <a:pt x="609" y="441"/>
                  </a:lnTo>
                  <a:lnTo>
                    <a:pt x="671" y="477"/>
                  </a:lnTo>
                  <a:cubicBezTo>
                    <a:pt x="675" y="478"/>
                    <a:pt x="677" y="479"/>
                    <a:pt x="678" y="479"/>
                  </a:cubicBezTo>
                  <a:cubicBezTo>
                    <a:pt x="684" y="479"/>
                    <a:pt x="640" y="456"/>
                    <a:pt x="609" y="433"/>
                  </a:cubicBezTo>
                  <a:cubicBezTo>
                    <a:pt x="600" y="424"/>
                    <a:pt x="592" y="415"/>
                    <a:pt x="583" y="406"/>
                  </a:cubicBezTo>
                  <a:lnTo>
                    <a:pt x="583" y="406"/>
                  </a:lnTo>
                  <a:cubicBezTo>
                    <a:pt x="611" y="423"/>
                    <a:pt x="621" y="429"/>
                    <a:pt x="625" y="429"/>
                  </a:cubicBezTo>
                  <a:cubicBezTo>
                    <a:pt x="627" y="429"/>
                    <a:pt x="627" y="427"/>
                    <a:pt x="627" y="424"/>
                  </a:cubicBezTo>
                  <a:cubicBezTo>
                    <a:pt x="627" y="424"/>
                    <a:pt x="627" y="423"/>
                    <a:pt x="628" y="423"/>
                  </a:cubicBezTo>
                  <a:cubicBezTo>
                    <a:pt x="631" y="423"/>
                    <a:pt x="639" y="427"/>
                    <a:pt x="662" y="450"/>
                  </a:cubicBezTo>
                  <a:cubicBezTo>
                    <a:pt x="639" y="419"/>
                    <a:pt x="664" y="422"/>
                    <a:pt x="633" y="380"/>
                  </a:cubicBezTo>
                  <a:lnTo>
                    <a:pt x="633" y="380"/>
                  </a:lnTo>
                  <a:cubicBezTo>
                    <a:pt x="639" y="381"/>
                    <a:pt x="646" y="382"/>
                    <a:pt x="650" y="382"/>
                  </a:cubicBezTo>
                  <a:cubicBezTo>
                    <a:pt x="656" y="382"/>
                    <a:pt x="658" y="380"/>
                    <a:pt x="653" y="371"/>
                  </a:cubicBezTo>
                  <a:lnTo>
                    <a:pt x="653" y="371"/>
                  </a:lnTo>
                  <a:lnTo>
                    <a:pt x="698" y="415"/>
                  </a:lnTo>
                  <a:cubicBezTo>
                    <a:pt x="680" y="397"/>
                    <a:pt x="671" y="380"/>
                    <a:pt x="671" y="353"/>
                  </a:cubicBezTo>
                  <a:lnTo>
                    <a:pt x="671" y="353"/>
                  </a:lnTo>
                  <a:cubicBezTo>
                    <a:pt x="706" y="389"/>
                    <a:pt x="715" y="397"/>
                    <a:pt x="724" y="433"/>
                  </a:cubicBezTo>
                  <a:cubicBezTo>
                    <a:pt x="724" y="406"/>
                    <a:pt x="724" y="406"/>
                    <a:pt x="733" y="397"/>
                  </a:cubicBezTo>
                  <a:cubicBezTo>
                    <a:pt x="733" y="389"/>
                    <a:pt x="733" y="389"/>
                    <a:pt x="742" y="362"/>
                  </a:cubicBezTo>
                  <a:lnTo>
                    <a:pt x="751" y="389"/>
                  </a:lnTo>
                  <a:cubicBezTo>
                    <a:pt x="758" y="389"/>
                    <a:pt x="759" y="366"/>
                    <a:pt x="768" y="366"/>
                  </a:cubicBezTo>
                  <a:cubicBezTo>
                    <a:pt x="771" y="366"/>
                    <a:pt x="774" y="367"/>
                    <a:pt x="777" y="371"/>
                  </a:cubicBezTo>
                  <a:cubicBezTo>
                    <a:pt x="795" y="406"/>
                    <a:pt x="804" y="406"/>
                    <a:pt x="865" y="406"/>
                  </a:cubicBezTo>
                  <a:cubicBezTo>
                    <a:pt x="910" y="406"/>
                    <a:pt x="963" y="406"/>
                    <a:pt x="1007" y="433"/>
                  </a:cubicBezTo>
                  <a:cubicBezTo>
                    <a:pt x="1002" y="409"/>
                    <a:pt x="1003" y="401"/>
                    <a:pt x="1007" y="401"/>
                  </a:cubicBezTo>
                  <a:cubicBezTo>
                    <a:pt x="1014" y="401"/>
                    <a:pt x="1032" y="428"/>
                    <a:pt x="1043" y="428"/>
                  </a:cubicBezTo>
                  <a:cubicBezTo>
                    <a:pt x="1048" y="428"/>
                    <a:pt x="1051" y="422"/>
                    <a:pt x="1051" y="406"/>
                  </a:cubicBezTo>
                  <a:cubicBezTo>
                    <a:pt x="1060" y="424"/>
                    <a:pt x="1068" y="441"/>
                    <a:pt x="1051" y="459"/>
                  </a:cubicBezTo>
                  <a:cubicBezTo>
                    <a:pt x="1061" y="453"/>
                    <a:pt x="1070" y="451"/>
                    <a:pt x="1078" y="451"/>
                  </a:cubicBezTo>
                  <a:cubicBezTo>
                    <a:pt x="1093" y="451"/>
                    <a:pt x="1106" y="457"/>
                    <a:pt x="1118" y="457"/>
                  </a:cubicBezTo>
                  <a:cubicBezTo>
                    <a:pt x="1128" y="457"/>
                    <a:pt x="1138" y="452"/>
                    <a:pt x="1148" y="433"/>
                  </a:cubicBezTo>
                  <a:lnTo>
                    <a:pt x="1148" y="433"/>
                  </a:lnTo>
                  <a:cubicBezTo>
                    <a:pt x="1157" y="450"/>
                    <a:pt x="1139" y="459"/>
                    <a:pt x="1148" y="477"/>
                  </a:cubicBezTo>
                  <a:cubicBezTo>
                    <a:pt x="1148" y="471"/>
                    <a:pt x="1152" y="464"/>
                    <a:pt x="1158" y="464"/>
                  </a:cubicBezTo>
                  <a:cubicBezTo>
                    <a:pt x="1160" y="464"/>
                    <a:pt x="1163" y="465"/>
                    <a:pt x="1166" y="468"/>
                  </a:cubicBezTo>
                  <a:cubicBezTo>
                    <a:pt x="1166" y="477"/>
                    <a:pt x="1157" y="486"/>
                    <a:pt x="1148" y="494"/>
                  </a:cubicBezTo>
                  <a:cubicBezTo>
                    <a:pt x="1201" y="494"/>
                    <a:pt x="1201" y="424"/>
                    <a:pt x="1201" y="371"/>
                  </a:cubicBezTo>
                  <a:cubicBezTo>
                    <a:pt x="1211" y="381"/>
                    <a:pt x="1219" y="386"/>
                    <a:pt x="1226" y="386"/>
                  </a:cubicBezTo>
                  <a:cubicBezTo>
                    <a:pt x="1236" y="386"/>
                    <a:pt x="1243" y="375"/>
                    <a:pt x="1254" y="353"/>
                  </a:cubicBezTo>
                  <a:lnTo>
                    <a:pt x="1254" y="353"/>
                  </a:lnTo>
                  <a:cubicBezTo>
                    <a:pt x="1263" y="371"/>
                    <a:pt x="1280" y="397"/>
                    <a:pt x="1245" y="397"/>
                  </a:cubicBezTo>
                  <a:cubicBezTo>
                    <a:pt x="1255" y="402"/>
                    <a:pt x="1282" y="412"/>
                    <a:pt x="1305" y="412"/>
                  </a:cubicBezTo>
                  <a:cubicBezTo>
                    <a:pt x="1325" y="412"/>
                    <a:pt x="1342" y="404"/>
                    <a:pt x="1342" y="380"/>
                  </a:cubicBezTo>
                  <a:cubicBezTo>
                    <a:pt x="1346" y="387"/>
                    <a:pt x="1351" y="390"/>
                    <a:pt x="1356" y="390"/>
                  </a:cubicBezTo>
                  <a:cubicBezTo>
                    <a:pt x="1363" y="390"/>
                    <a:pt x="1369" y="385"/>
                    <a:pt x="1369" y="380"/>
                  </a:cubicBezTo>
                  <a:cubicBezTo>
                    <a:pt x="1392" y="380"/>
                    <a:pt x="1404" y="384"/>
                    <a:pt x="1420" y="384"/>
                  </a:cubicBezTo>
                  <a:cubicBezTo>
                    <a:pt x="1428" y="384"/>
                    <a:pt x="1436" y="383"/>
                    <a:pt x="1448" y="380"/>
                  </a:cubicBezTo>
                  <a:lnTo>
                    <a:pt x="1439" y="371"/>
                  </a:lnTo>
                  <a:cubicBezTo>
                    <a:pt x="1443" y="350"/>
                    <a:pt x="1448" y="344"/>
                    <a:pt x="1454" y="344"/>
                  </a:cubicBezTo>
                  <a:cubicBezTo>
                    <a:pt x="1462" y="344"/>
                    <a:pt x="1472" y="354"/>
                    <a:pt x="1485" y="354"/>
                  </a:cubicBezTo>
                  <a:cubicBezTo>
                    <a:pt x="1487" y="354"/>
                    <a:pt x="1490" y="354"/>
                    <a:pt x="1492" y="353"/>
                  </a:cubicBezTo>
                  <a:lnTo>
                    <a:pt x="1492" y="362"/>
                  </a:lnTo>
                  <a:cubicBezTo>
                    <a:pt x="1508" y="371"/>
                    <a:pt x="1517" y="374"/>
                    <a:pt x="1523" y="374"/>
                  </a:cubicBezTo>
                  <a:cubicBezTo>
                    <a:pt x="1534" y="374"/>
                    <a:pt x="1536" y="366"/>
                    <a:pt x="1544" y="366"/>
                  </a:cubicBezTo>
                  <a:cubicBezTo>
                    <a:pt x="1550" y="366"/>
                    <a:pt x="1560" y="371"/>
                    <a:pt x="1581" y="389"/>
                  </a:cubicBezTo>
                  <a:lnTo>
                    <a:pt x="1581" y="353"/>
                  </a:lnTo>
                  <a:cubicBezTo>
                    <a:pt x="1581" y="333"/>
                    <a:pt x="1584" y="326"/>
                    <a:pt x="1589" y="326"/>
                  </a:cubicBezTo>
                  <a:cubicBezTo>
                    <a:pt x="1604" y="326"/>
                    <a:pt x="1633" y="375"/>
                    <a:pt x="1658" y="375"/>
                  </a:cubicBezTo>
                  <a:cubicBezTo>
                    <a:pt x="1662" y="375"/>
                    <a:pt x="1665" y="374"/>
                    <a:pt x="1669" y="371"/>
                  </a:cubicBezTo>
                  <a:lnTo>
                    <a:pt x="1660" y="344"/>
                  </a:lnTo>
                  <a:cubicBezTo>
                    <a:pt x="1662" y="342"/>
                    <a:pt x="1663" y="341"/>
                    <a:pt x="1665" y="341"/>
                  </a:cubicBezTo>
                  <a:cubicBezTo>
                    <a:pt x="1684" y="341"/>
                    <a:pt x="1715" y="451"/>
                    <a:pt x="1731" y="459"/>
                  </a:cubicBezTo>
                  <a:cubicBezTo>
                    <a:pt x="1740" y="468"/>
                    <a:pt x="1731" y="468"/>
                    <a:pt x="1722" y="477"/>
                  </a:cubicBezTo>
                  <a:cubicBezTo>
                    <a:pt x="1732" y="485"/>
                    <a:pt x="1739" y="489"/>
                    <a:pt x="1743" y="489"/>
                  </a:cubicBezTo>
                  <a:cubicBezTo>
                    <a:pt x="1761" y="489"/>
                    <a:pt x="1738" y="429"/>
                    <a:pt x="1766" y="415"/>
                  </a:cubicBezTo>
                  <a:lnTo>
                    <a:pt x="1766" y="415"/>
                  </a:lnTo>
                  <a:cubicBezTo>
                    <a:pt x="1775" y="441"/>
                    <a:pt x="1757" y="486"/>
                    <a:pt x="1784" y="486"/>
                  </a:cubicBezTo>
                  <a:cubicBezTo>
                    <a:pt x="1784" y="487"/>
                    <a:pt x="1786" y="488"/>
                    <a:pt x="1787" y="488"/>
                  </a:cubicBezTo>
                  <a:cubicBezTo>
                    <a:pt x="1801" y="488"/>
                    <a:pt x="1843" y="439"/>
                    <a:pt x="1875" y="439"/>
                  </a:cubicBezTo>
                  <a:cubicBezTo>
                    <a:pt x="1884" y="439"/>
                    <a:pt x="1892" y="442"/>
                    <a:pt x="1898" y="450"/>
                  </a:cubicBezTo>
                  <a:cubicBezTo>
                    <a:pt x="1890" y="433"/>
                    <a:pt x="1881" y="415"/>
                    <a:pt x="1898" y="397"/>
                  </a:cubicBezTo>
                  <a:cubicBezTo>
                    <a:pt x="1918" y="397"/>
                    <a:pt x="1946" y="439"/>
                    <a:pt x="1970" y="439"/>
                  </a:cubicBezTo>
                  <a:cubicBezTo>
                    <a:pt x="1979" y="439"/>
                    <a:pt x="1988" y="432"/>
                    <a:pt x="1996" y="415"/>
                  </a:cubicBezTo>
                  <a:cubicBezTo>
                    <a:pt x="2004" y="415"/>
                    <a:pt x="2004" y="424"/>
                    <a:pt x="2004" y="433"/>
                  </a:cubicBezTo>
                  <a:cubicBezTo>
                    <a:pt x="2022" y="415"/>
                    <a:pt x="2075" y="406"/>
                    <a:pt x="2084" y="371"/>
                  </a:cubicBezTo>
                  <a:cubicBezTo>
                    <a:pt x="2089" y="404"/>
                    <a:pt x="2093" y="414"/>
                    <a:pt x="2101" y="414"/>
                  </a:cubicBezTo>
                  <a:cubicBezTo>
                    <a:pt x="2107" y="414"/>
                    <a:pt x="2116" y="406"/>
                    <a:pt x="2128" y="397"/>
                  </a:cubicBezTo>
                  <a:cubicBezTo>
                    <a:pt x="2140" y="390"/>
                    <a:pt x="2151" y="384"/>
                    <a:pt x="2158" y="384"/>
                  </a:cubicBezTo>
                  <a:cubicBezTo>
                    <a:pt x="2168" y="384"/>
                    <a:pt x="2170" y="394"/>
                    <a:pt x="2155" y="424"/>
                  </a:cubicBezTo>
                  <a:lnTo>
                    <a:pt x="2190" y="415"/>
                  </a:lnTo>
                  <a:lnTo>
                    <a:pt x="2190" y="415"/>
                  </a:lnTo>
                  <a:lnTo>
                    <a:pt x="2181" y="433"/>
                  </a:lnTo>
                  <a:cubicBezTo>
                    <a:pt x="2199" y="433"/>
                    <a:pt x="2225" y="406"/>
                    <a:pt x="2261" y="380"/>
                  </a:cubicBezTo>
                  <a:lnTo>
                    <a:pt x="2261" y="380"/>
                  </a:lnTo>
                  <a:cubicBezTo>
                    <a:pt x="2261" y="389"/>
                    <a:pt x="2243" y="397"/>
                    <a:pt x="2234" y="406"/>
                  </a:cubicBezTo>
                  <a:cubicBezTo>
                    <a:pt x="2240" y="416"/>
                    <a:pt x="2244" y="421"/>
                    <a:pt x="2252" y="421"/>
                  </a:cubicBezTo>
                  <a:cubicBezTo>
                    <a:pt x="2265" y="421"/>
                    <a:pt x="2290" y="405"/>
                    <a:pt x="2358" y="371"/>
                  </a:cubicBezTo>
                  <a:lnTo>
                    <a:pt x="2358" y="371"/>
                  </a:lnTo>
                  <a:lnTo>
                    <a:pt x="2313" y="406"/>
                  </a:lnTo>
                  <a:cubicBezTo>
                    <a:pt x="2319" y="403"/>
                    <a:pt x="2321" y="401"/>
                    <a:pt x="2323" y="401"/>
                  </a:cubicBezTo>
                  <a:lnTo>
                    <a:pt x="2323" y="401"/>
                  </a:lnTo>
                  <a:cubicBezTo>
                    <a:pt x="2328" y="401"/>
                    <a:pt x="2308" y="426"/>
                    <a:pt x="2322" y="433"/>
                  </a:cubicBezTo>
                  <a:cubicBezTo>
                    <a:pt x="2313" y="441"/>
                    <a:pt x="2313" y="441"/>
                    <a:pt x="2331" y="441"/>
                  </a:cubicBezTo>
                  <a:cubicBezTo>
                    <a:pt x="2322" y="441"/>
                    <a:pt x="2313" y="450"/>
                    <a:pt x="2305" y="450"/>
                  </a:cubicBezTo>
                  <a:cubicBezTo>
                    <a:pt x="2331" y="450"/>
                    <a:pt x="2278" y="486"/>
                    <a:pt x="2252" y="503"/>
                  </a:cubicBezTo>
                  <a:cubicBezTo>
                    <a:pt x="2235" y="514"/>
                    <a:pt x="2226" y="522"/>
                    <a:pt x="2242" y="522"/>
                  </a:cubicBezTo>
                  <a:cubicBezTo>
                    <a:pt x="2251" y="522"/>
                    <a:pt x="2271" y="519"/>
                    <a:pt x="2305" y="512"/>
                  </a:cubicBezTo>
                  <a:cubicBezTo>
                    <a:pt x="2313" y="521"/>
                    <a:pt x="2322" y="530"/>
                    <a:pt x="2331" y="530"/>
                  </a:cubicBezTo>
                  <a:cubicBezTo>
                    <a:pt x="2349" y="512"/>
                    <a:pt x="2366" y="512"/>
                    <a:pt x="2384" y="512"/>
                  </a:cubicBezTo>
                  <a:cubicBezTo>
                    <a:pt x="2397" y="512"/>
                    <a:pt x="2406" y="514"/>
                    <a:pt x="2415" y="514"/>
                  </a:cubicBezTo>
                  <a:cubicBezTo>
                    <a:pt x="2424" y="514"/>
                    <a:pt x="2433" y="512"/>
                    <a:pt x="2446" y="503"/>
                  </a:cubicBezTo>
                  <a:lnTo>
                    <a:pt x="2446" y="503"/>
                  </a:lnTo>
                  <a:cubicBezTo>
                    <a:pt x="2439" y="518"/>
                    <a:pt x="2391" y="543"/>
                    <a:pt x="2373" y="543"/>
                  </a:cubicBezTo>
                  <a:cubicBezTo>
                    <a:pt x="2369" y="543"/>
                    <a:pt x="2366" y="542"/>
                    <a:pt x="2366" y="539"/>
                  </a:cubicBezTo>
                  <a:lnTo>
                    <a:pt x="2384" y="530"/>
                  </a:lnTo>
                  <a:lnTo>
                    <a:pt x="2384" y="530"/>
                  </a:lnTo>
                  <a:cubicBezTo>
                    <a:pt x="2304" y="538"/>
                    <a:pt x="2318" y="575"/>
                    <a:pt x="2282" y="575"/>
                  </a:cubicBezTo>
                  <a:cubicBezTo>
                    <a:pt x="2278" y="575"/>
                    <a:pt x="2274" y="575"/>
                    <a:pt x="2269" y="574"/>
                  </a:cubicBezTo>
                  <a:cubicBezTo>
                    <a:pt x="2261" y="592"/>
                    <a:pt x="2252" y="609"/>
                    <a:pt x="2243" y="618"/>
                  </a:cubicBezTo>
                  <a:cubicBezTo>
                    <a:pt x="2234" y="627"/>
                    <a:pt x="2234" y="627"/>
                    <a:pt x="2225" y="636"/>
                  </a:cubicBezTo>
                  <a:cubicBezTo>
                    <a:pt x="2225" y="636"/>
                    <a:pt x="2216" y="645"/>
                    <a:pt x="2216" y="645"/>
                  </a:cubicBezTo>
                  <a:lnTo>
                    <a:pt x="2199" y="662"/>
                  </a:lnTo>
                  <a:cubicBezTo>
                    <a:pt x="2163" y="706"/>
                    <a:pt x="2128" y="751"/>
                    <a:pt x="2102" y="795"/>
                  </a:cubicBezTo>
                  <a:lnTo>
                    <a:pt x="2155" y="812"/>
                  </a:lnTo>
                  <a:lnTo>
                    <a:pt x="2137" y="839"/>
                  </a:lnTo>
                  <a:cubicBezTo>
                    <a:pt x="2119" y="839"/>
                    <a:pt x="2093" y="830"/>
                    <a:pt x="2102" y="812"/>
                  </a:cubicBezTo>
                  <a:cubicBezTo>
                    <a:pt x="2100" y="812"/>
                    <a:pt x="2098" y="811"/>
                    <a:pt x="2096" y="811"/>
                  </a:cubicBezTo>
                  <a:cubicBezTo>
                    <a:pt x="2079" y="811"/>
                    <a:pt x="2103" y="857"/>
                    <a:pt x="2119" y="865"/>
                  </a:cubicBezTo>
                  <a:cubicBezTo>
                    <a:pt x="2110" y="871"/>
                    <a:pt x="2103" y="874"/>
                    <a:pt x="2097" y="874"/>
                  </a:cubicBezTo>
                  <a:cubicBezTo>
                    <a:pt x="2069" y="874"/>
                    <a:pt x="2065" y="828"/>
                    <a:pt x="2060" y="828"/>
                  </a:cubicBezTo>
                  <a:cubicBezTo>
                    <a:pt x="2059" y="828"/>
                    <a:pt x="2058" y="828"/>
                    <a:pt x="2057" y="830"/>
                  </a:cubicBezTo>
                  <a:lnTo>
                    <a:pt x="2057" y="848"/>
                  </a:lnTo>
                  <a:cubicBezTo>
                    <a:pt x="2075" y="874"/>
                    <a:pt x="2093" y="892"/>
                    <a:pt x="2075" y="918"/>
                  </a:cubicBezTo>
                  <a:cubicBezTo>
                    <a:pt x="2072" y="920"/>
                    <a:pt x="2068" y="921"/>
                    <a:pt x="2065" y="921"/>
                  </a:cubicBezTo>
                  <a:cubicBezTo>
                    <a:pt x="2051" y="921"/>
                    <a:pt x="2038" y="909"/>
                    <a:pt x="2031" y="909"/>
                  </a:cubicBezTo>
                  <a:cubicBezTo>
                    <a:pt x="2031" y="909"/>
                    <a:pt x="2031" y="909"/>
                    <a:pt x="2022" y="918"/>
                  </a:cubicBezTo>
                  <a:lnTo>
                    <a:pt x="1996" y="962"/>
                  </a:lnTo>
                  <a:lnTo>
                    <a:pt x="2049" y="962"/>
                  </a:lnTo>
                  <a:cubicBezTo>
                    <a:pt x="2049" y="995"/>
                    <a:pt x="2026" y="1005"/>
                    <a:pt x="2064" y="1006"/>
                  </a:cubicBezTo>
                  <a:lnTo>
                    <a:pt x="2064" y="1006"/>
                  </a:lnTo>
                  <a:cubicBezTo>
                    <a:pt x="1992" y="1012"/>
                    <a:pt x="1959" y="1148"/>
                    <a:pt x="1934" y="1148"/>
                  </a:cubicBezTo>
                  <a:cubicBezTo>
                    <a:pt x="1943" y="1192"/>
                    <a:pt x="1934" y="1219"/>
                    <a:pt x="1907" y="1245"/>
                  </a:cubicBezTo>
                  <a:cubicBezTo>
                    <a:pt x="1925" y="1245"/>
                    <a:pt x="1969" y="1263"/>
                    <a:pt x="1943" y="1289"/>
                  </a:cubicBezTo>
                  <a:cubicBezTo>
                    <a:pt x="1921" y="1273"/>
                    <a:pt x="1907" y="1267"/>
                    <a:pt x="1896" y="1267"/>
                  </a:cubicBezTo>
                  <a:cubicBezTo>
                    <a:pt x="1870" y="1267"/>
                    <a:pt x="1864" y="1300"/>
                    <a:pt x="1828" y="1300"/>
                  </a:cubicBezTo>
                  <a:cubicBezTo>
                    <a:pt x="1825" y="1300"/>
                    <a:pt x="1822" y="1300"/>
                    <a:pt x="1819" y="1300"/>
                  </a:cubicBezTo>
                  <a:lnTo>
                    <a:pt x="1819" y="1300"/>
                  </a:lnTo>
                  <a:cubicBezTo>
                    <a:pt x="1841" y="1311"/>
                    <a:pt x="1781" y="1378"/>
                    <a:pt x="1846" y="1386"/>
                  </a:cubicBezTo>
                  <a:cubicBezTo>
                    <a:pt x="1842" y="1390"/>
                    <a:pt x="1839" y="1391"/>
                    <a:pt x="1836" y="1391"/>
                  </a:cubicBezTo>
                  <a:cubicBezTo>
                    <a:pt x="1823" y="1391"/>
                    <a:pt x="1812" y="1369"/>
                    <a:pt x="1784" y="1369"/>
                  </a:cubicBezTo>
                  <a:cubicBezTo>
                    <a:pt x="1793" y="1439"/>
                    <a:pt x="1695" y="1475"/>
                    <a:pt x="1669" y="1545"/>
                  </a:cubicBezTo>
                  <a:cubicBezTo>
                    <a:pt x="1678" y="1554"/>
                    <a:pt x="1704" y="1554"/>
                    <a:pt x="1713" y="1572"/>
                  </a:cubicBezTo>
                  <a:lnTo>
                    <a:pt x="1634" y="1572"/>
                  </a:lnTo>
                  <a:cubicBezTo>
                    <a:pt x="1634" y="1589"/>
                    <a:pt x="1695" y="1625"/>
                    <a:pt x="1642" y="1625"/>
                  </a:cubicBezTo>
                  <a:cubicBezTo>
                    <a:pt x="1651" y="1625"/>
                    <a:pt x="1669" y="1634"/>
                    <a:pt x="1669" y="1642"/>
                  </a:cubicBezTo>
                  <a:cubicBezTo>
                    <a:pt x="1545" y="1739"/>
                    <a:pt x="1563" y="1925"/>
                    <a:pt x="1386" y="1996"/>
                  </a:cubicBezTo>
                  <a:cubicBezTo>
                    <a:pt x="1422" y="1996"/>
                    <a:pt x="1413" y="2004"/>
                    <a:pt x="1404" y="2022"/>
                  </a:cubicBezTo>
                  <a:cubicBezTo>
                    <a:pt x="1407" y="2021"/>
                    <a:pt x="1409" y="2020"/>
                    <a:pt x="1412" y="2020"/>
                  </a:cubicBezTo>
                  <a:cubicBezTo>
                    <a:pt x="1427" y="2020"/>
                    <a:pt x="1441" y="2040"/>
                    <a:pt x="1448" y="2040"/>
                  </a:cubicBezTo>
                  <a:lnTo>
                    <a:pt x="1378" y="2075"/>
                  </a:lnTo>
                  <a:cubicBezTo>
                    <a:pt x="1413" y="2110"/>
                    <a:pt x="1351" y="2137"/>
                    <a:pt x="1386" y="2163"/>
                  </a:cubicBezTo>
                  <a:lnTo>
                    <a:pt x="1386" y="2146"/>
                  </a:lnTo>
                  <a:cubicBezTo>
                    <a:pt x="1422" y="2190"/>
                    <a:pt x="1510" y="2172"/>
                    <a:pt x="1572" y="2207"/>
                  </a:cubicBezTo>
                  <a:cubicBezTo>
                    <a:pt x="1536" y="2154"/>
                    <a:pt x="1695" y="2190"/>
                    <a:pt x="1642" y="2101"/>
                  </a:cubicBezTo>
                  <a:cubicBezTo>
                    <a:pt x="1660" y="2101"/>
                    <a:pt x="1651" y="2119"/>
                    <a:pt x="1669" y="2128"/>
                  </a:cubicBezTo>
                  <a:cubicBezTo>
                    <a:pt x="1651" y="2101"/>
                    <a:pt x="1651" y="2084"/>
                    <a:pt x="1678" y="2066"/>
                  </a:cubicBezTo>
                  <a:lnTo>
                    <a:pt x="1687" y="2075"/>
                  </a:lnTo>
                  <a:cubicBezTo>
                    <a:pt x="1713" y="2004"/>
                    <a:pt x="1757" y="1987"/>
                    <a:pt x="1819" y="1925"/>
                  </a:cubicBezTo>
                  <a:lnTo>
                    <a:pt x="1784" y="1916"/>
                  </a:lnTo>
                  <a:cubicBezTo>
                    <a:pt x="1801" y="1898"/>
                    <a:pt x="1810" y="1898"/>
                    <a:pt x="1819" y="1898"/>
                  </a:cubicBezTo>
                  <a:cubicBezTo>
                    <a:pt x="1812" y="1889"/>
                    <a:pt x="1806" y="1886"/>
                    <a:pt x="1802" y="1886"/>
                  </a:cubicBezTo>
                  <a:cubicBezTo>
                    <a:pt x="1789" y="1886"/>
                    <a:pt x="1785" y="1911"/>
                    <a:pt x="1770" y="1911"/>
                  </a:cubicBezTo>
                  <a:cubicBezTo>
                    <a:pt x="1765" y="1911"/>
                    <a:pt x="1758" y="1908"/>
                    <a:pt x="1748" y="1898"/>
                  </a:cubicBezTo>
                  <a:lnTo>
                    <a:pt x="1748" y="1898"/>
                  </a:lnTo>
                  <a:cubicBezTo>
                    <a:pt x="1751" y="1899"/>
                    <a:pt x="1754" y="1899"/>
                    <a:pt x="1756" y="1899"/>
                  </a:cubicBezTo>
                  <a:cubicBezTo>
                    <a:pt x="1820" y="1899"/>
                    <a:pt x="1822" y="1806"/>
                    <a:pt x="1878" y="1806"/>
                  </a:cubicBezTo>
                  <a:cubicBezTo>
                    <a:pt x="1884" y="1806"/>
                    <a:pt x="1891" y="1808"/>
                    <a:pt x="1898" y="1810"/>
                  </a:cubicBezTo>
                  <a:cubicBezTo>
                    <a:pt x="1907" y="1784"/>
                    <a:pt x="1854" y="1792"/>
                    <a:pt x="1872" y="1775"/>
                  </a:cubicBezTo>
                  <a:lnTo>
                    <a:pt x="1898" y="1775"/>
                  </a:lnTo>
                  <a:lnTo>
                    <a:pt x="1872" y="1757"/>
                  </a:lnTo>
                  <a:cubicBezTo>
                    <a:pt x="1879" y="1750"/>
                    <a:pt x="1888" y="1747"/>
                    <a:pt x="1898" y="1747"/>
                  </a:cubicBezTo>
                  <a:cubicBezTo>
                    <a:pt x="1910" y="1747"/>
                    <a:pt x="1924" y="1752"/>
                    <a:pt x="1934" y="1757"/>
                  </a:cubicBezTo>
                  <a:cubicBezTo>
                    <a:pt x="1925" y="1757"/>
                    <a:pt x="1934" y="1766"/>
                    <a:pt x="1934" y="1775"/>
                  </a:cubicBezTo>
                  <a:cubicBezTo>
                    <a:pt x="1960" y="1766"/>
                    <a:pt x="1960" y="1713"/>
                    <a:pt x="1969" y="1704"/>
                  </a:cubicBezTo>
                  <a:lnTo>
                    <a:pt x="1969" y="1704"/>
                  </a:lnTo>
                  <a:lnTo>
                    <a:pt x="1943" y="1722"/>
                  </a:lnTo>
                  <a:cubicBezTo>
                    <a:pt x="1960" y="1642"/>
                    <a:pt x="2040" y="1581"/>
                    <a:pt x="2040" y="1492"/>
                  </a:cubicBezTo>
                  <a:lnTo>
                    <a:pt x="2022" y="1483"/>
                  </a:lnTo>
                  <a:cubicBezTo>
                    <a:pt x="2022" y="1422"/>
                    <a:pt x="2057" y="1457"/>
                    <a:pt x="2075" y="1395"/>
                  </a:cubicBezTo>
                  <a:cubicBezTo>
                    <a:pt x="2075" y="1377"/>
                    <a:pt x="2075" y="1360"/>
                    <a:pt x="2084" y="1342"/>
                  </a:cubicBezTo>
                  <a:cubicBezTo>
                    <a:pt x="2088" y="1355"/>
                    <a:pt x="2099" y="1355"/>
                    <a:pt x="2110" y="1355"/>
                  </a:cubicBezTo>
                  <a:cubicBezTo>
                    <a:pt x="2121" y="1355"/>
                    <a:pt x="2132" y="1355"/>
                    <a:pt x="2137" y="1369"/>
                  </a:cubicBezTo>
                  <a:cubicBezTo>
                    <a:pt x="2137" y="1298"/>
                    <a:pt x="2128" y="1324"/>
                    <a:pt x="2102" y="1263"/>
                  </a:cubicBezTo>
                  <a:lnTo>
                    <a:pt x="2128" y="1263"/>
                  </a:lnTo>
                  <a:cubicBezTo>
                    <a:pt x="2110" y="1245"/>
                    <a:pt x="2102" y="1236"/>
                    <a:pt x="2110" y="1201"/>
                  </a:cubicBezTo>
                  <a:lnTo>
                    <a:pt x="2110" y="1201"/>
                  </a:lnTo>
                  <a:cubicBezTo>
                    <a:pt x="2119" y="1236"/>
                    <a:pt x="2155" y="1210"/>
                    <a:pt x="2172" y="1245"/>
                  </a:cubicBezTo>
                  <a:cubicBezTo>
                    <a:pt x="2245" y="1221"/>
                    <a:pt x="2178" y="1146"/>
                    <a:pt x="2239" y="1146"/>
                  </a:cubicBezTo>
                  <a:cubicBezTo>
                    <a:pt x="2245" y="1146"/>
                    <a:pt x="2252" y="1146"/>
                    <a:pt x="2261" y="1148"/>
                  </a:cubicBezTo>
                  <a:cubicBezTo>
                    <a:pt x="2246" y="1131"/>
                    <a:pt x="2235" y="1126"/>
                    <a:pt x="2225" y="1126"/>
                  </a:cubicBezTo>
                  <a:cubicBezTo>
                    <a:pt x="2203" y="1126"/>
                    <a:pt x="2193" y="1159"/>
                    <a:pt x="2190" y="1159"/>
                  </a:cubicBezTo>
                  <a:cubicBezTo>
                    <a:pt x="2190" y="1159"/>
                    <a:pt x="2190" y="1158"/>
                    <a:pt x="2190" y="1157"/>
                  </a:cubicBezTo>
                  <a:cubicBezTo>
                    <a:pt x="2163" y="1157"/>
                    <a:pt x="2155" y="1104"/>
                    <a:pt x="2172" y="1095"/>
                  </a:cubicBezTo>
                  <a:cubicBezTo>
                    <a:pt x="2174" y="1090"/>
                    <a:pt x="2182" y="1089"/>
                    <a:pt x="2192" y="1089"/>
                  </a:cubicBezTo>
                  <a:cubicBezTo>
                    <a:pt x="2201" y="1089"/>
                    <a:pt x="2214" y="1090"/>
                    <a:pt x="2227" y="1090"/>
                  </a:cubicBezTo>
                  <a:cubicBezTo>
                    <a:pt x="2254" y="1090"/>
                    <a:pt x="2283" y="1086"/>
                    <a:pt x="2296" y="1060"/>
                  </a:cubicBezTo>
                  <a:cubicBezTo>
                    <a:pt x="2296" y="1068"/>
                    <a:pt x="2296" y="1068"/>
                    <a:pt x="2296" y="1077"/>
                  </a:cubicBezTo>
                  <a:cubicBezTo>
                    <a:pt x="2322" y="1068"/>
                    <a:pt x="2296" y="1024"/>
                    <a:pt x="2331" y="1024"/>
                  </a:cubicBezTo>
                  <a:cubicBezTo>
                    <a:pt x="2296" y="989"/>
                    <a:pt x="2349" y="998"/>
                    <a:pt x="2305" y="962"/>
                  </a:cubicBezTo>
                  <a:lnTo>
                    <a:pt x="2305" y="962"/>
                  </a:lnTo>
                  <a:lnTo>
                    <a:pt x="2287" y="1015"/>
                  </a:lnTo>
                  <a:cubicBezTo>
                    <a:pt x="2287" y="980"/>
                    <a:pt x="2243" y="927"/>
                    <a:pt x="2296" y="901"/>
                  </a:cubicBezTo>
                  <a:cubicBezTo>
                    <a:pt x="2305" y="909"/>
                    <a:pt x="2313" y="927"/>
                    <a:pt x="2313" y="945"/>
                  </a:cubicBezTo>
                  <a:cubicBezTo>
                    <a:pt x="2331" y="936"/>
                    <a:pt x="2313" y="918"/>
                    <a:pt x="2340" y="909"/>
                  </a:cubicBezTo>
                  <a:lnTo>
                    <a:pt x="2340" y="909"/>
                  </a:lnTo>
                  <a:cubicBezTo>
                    <a:pt x="2384" y="945"/>
                    <a:pt x="2322" y="971"/>
                    <a:pt x="2340" y="1015"/>
                  </a:cubicBezTo>
                  <a:cubicBezTo>
                    <a:pt x="2367" y="1015"/>
                    <a:pt x="2348" y="974"/>
                    <a:pt x="2360" y="974"/>
                  </a:cubicBezTo>
                  <a:cubicBezTo>
                    <a:pt x="2364" y="974"/>
                    <a:pt x="2372" y="978"/>
                    <a:pt x="2384" y="989"/>
                  </a:cubicBezTo>
                  <a:cubicBezTo>
                    <a:pt x="2322" y="936"/>
                    <a:pt x="2419" y="954"/>
                    <a:pt x="2384" y="892"/>
                  </a:cubicBezTo>
                  <a:lnTo>
                    <a:pt x="2384" y="892"/>
                  </a:lnTo>
                  <a:lnTo>
                    <a:pt x="2411" y="909"/>
                  </a:lnTo>
                  <a:cubicBezTo>
                    <a:pt x="2411" y="901"/>
                    <a:pt x="2402" y="883"/>
                    <a:pt x="2411" y="874"/>
                  </a:cubicBezTo>
                  <a:lnTo>
                    <a:pt x="2437" y="909"/>
                  </a:lnTo>
                  <a:cubicBezTo>
                    <a:pt x="2419" y="865"/>
                    <a:pt x="2490" y="883"/>
                    <a:pt x="2490" y="848"/>
                  </a:cubicBezTo>
                  <a:lnTo>
                    <a:pt x="2490" y="848"/>
                  </a:lnTo>
                  <a:cubicBezTo>
                    <a:pt x="2482" y="864"/>
                    <a:pt x="2475" y="869"/>
                    <a:pt x="2467" y="869"/>
                  </a:cubicBezTo>
                  <a:cubicBezTo>
                    <a:pt x="2453" y="869"/>
                    <a:pt x="2438" y="847"/>
                    <a:pt x="2418" y="847"/>
                  </a:cubicBezTo>
                  <a:cubicBezTo>
                    <a:pt x="2415" y="847"/>
                    <a:pt x="2413" y="847"/>
                    <a:pt x="2411" y="848"/>
                  </a:cubicBezTo>
                  <a:cubicBezTo>
                    <a:pt x="2411" y="817"/>
                    <a:pt x="2423" y="808"/>
                    <a:pt x="2440" y="808"/>
                  </a:cubicBezTo>
                  <a:cubicBezTo>
                    <a:pt x="2447" y="808"/>
                    <a:pt x="2455" y="810"/>
                    <a:pt x="2464" y="812"/>
                  </a:cubicBezTo>
                  <a:cubicBezTo>
                    <a:pt x="2481" y="812"/>
                    <a:pt x="2490" y="812"/>
                    <a:pt x="2508" y="804"/>
                  </a:cubicBezTo>
                  <a:cubicBezTo>
                    <a:pt x="2523" y="796"/>
                    <a:pt x="2539" y="781"/>
                    <a:pt x="2548" y="760"/>
                  </a:cubicBezTo>
                  <a:lnTo>
                    <a:pt x="2548" y="760"/>
                  </a:lnTo>
                  <a:cubicBezTo>
                    <a:pt x="2540" y="771"/>
                    <a:pt x="2523" y="783"/>
                    <a:pt x="2511" y="783"/>
                  </a:cubicBezTo>
                  <a:cubicBezTo>
                    <a:pt x="2504" y="783"/>
                    <a:pt x="2499" y="779"/>
                    <a:pt x="2499" y="768"/>
                  </a:cubicBezTo>
                  <a:cubicBezTo>
                    <a:pt x="2517" y="751"/>
                    <a:pt x="2552" y="724"/>
                    <a:pt x="2578" y="715"/>
                  </a:cubicBezTo>
                  <a:cubicBezTo>
                    <a:pt x="2591" y="686"/>
                    <a:pt x="2589" y="678"/>
                    <a:pt x="2580" y="678"/>
                  </a:cubicBezTo>
                  <a:cubicBezTo>
                    <a:pt x="2570" y="678"/>
                    <a:pt x="2551" y="690"/>
                    <a:pt x="2538" y="690"/>
                  </a:cubicBezTo>
                  <a:cubicBezTo>
                    <a:pt x="2532" y="690"/>
                    <a:pt x="2527" y="687"/>
                    <a:pt x="2525" y="680"/>
                  </a:cubicBezTo>
                  <a:cubicBezTo>
                    <a:pt x="2587" y="662"/>
                    <a:pt x="2534" y="636"/>
                    <a:pt x="2534" y="609"/>
                  </a:cubicBezTo>
                  <a:lnTo>
                    <a:pt x="2534" y="609"/>
                  </a:lnTo>
                  <a:lnTo>
                    <a:pt x="2570" y="618"/>
                  </a:lnTo>
                  <a:cubicBezTo>
                    <a:pt x="2649" y="530"/>
                    <a:pt x="2499" y="592"/>
                    <a:pt x="2570" y="521"/>
                  </a:cubicBezTo>
                  <a:lnTo>
                    <a:pt x="2570" y="521"/>
                  </a:lnTo>
                  <a:cubicBezTo>
                    <a:pt x="2587" y="530"/>
                    <a:pt x="2596" y="539"/>
                    <a:pt x="2614" y="547"/>
                  </a:cubicBezTo>
                  <a:lnTo>
                    <a:pt x="2623" y="512"/>
                  </a:lnTo>
                  <a:lnTo>
                    <a:pt x="2667" y="512"/>
                  </a:lnTo>
                  <a:cubicBezTo>
                    <a:pt x="2649" y="477"/>
                    <a:pt x="2667" y="459"/>
                    <a:pt x="2711" y="415"/>
                  </a:cubicBezTo>
                  <a:lnTo>
                    <a:pt x="2711" y="415"/>
                  </a:lnTo>
                  <a:cubicBezTo>
                    <a:pt x="2693" y="422"/>
                    <a:pt x="2674" y="427"/>
                    <a:pt x="2660" y="427"/>
                  </a:cubicBezTo>
                  <a:cubicBezTo>
                    <a:pt x="2641" y="427"/>
                    <a:pt x="2630" y="418"/>
                    <a:pt x="2640" y="397"/>
                  </a:cubicBezTo>
                  <a:cubicBezTo>
                    <a:pt x="2684" y="371"/>
                    <a:pt x="2684" y="397"/>
                    <a:pt x="2702" y="353"/>
                  </a:cubicBezTo>
                  <a:cubicBezTo>
                    <a:pt x="2728" y="353"/>
                    <a:pt x="2764" y="353"/>
                    <a:pt x="2702" y="389"/>
                  </a:cubicBezTo>
                  <a:cubicBezTo>
                    <a:pt x="2714" y="389"/>
                    <a:pt x="2722" y="392"/>
                    <a:pt x="2728" y="392"/>
                  </a:cubicBezTo>
                  <a:cubicBezTo>
                    <a:pt x="2731" y="392"/>
                    <a:pt x="2734" y="391"/>
                    <a:pt x="2737" y="389"/>
                  </a:cubicBezTo>
                  <a:cubicBezTo>
                    <a:pt x="2782" y="359"/>
                    <a:pt x="2789" y="329"/>
                    <a:pt x="2795" y="305"/>
                  </a:cubicBezTo>
                  <a:lnTo>
                    <a:pt x="2795" y="305"/>
                  </a:lnTo>
                  <a:cubicBezTo>
                    <a:pt x="2792" y="312"/>
                    <a:pt x="2787" y="318"/>
                    <a:pt x="2781" y="318"/>
                  </a:cubicBezTo>
                  <a:cubicBezTo>
                    <a:pt x="2773" y="300"/>
                    <a:pt x="2755" y="291"/>
                    <a:pt x="2746" y="274"/>
                  </a:cubicBezTo>
                  <a:cubicBezTo>
                    <a:pt x="2773" y="256"/>
                    <a:pt x="2790" y="256"/>
                    <a:pt x="2799" y="256"/>
                  </a:cubicBezTo>
                  <a:cubicBezTo>
                    <a:pt x="2799" y="247"/>
                    <a:pt x="2781" y="247"/>
                    <a:pt x="2790" y="230"/>
                  </a:cubicBezTo>
                  <a:cubicBezTo>
                    <a:pt x="2821" y="217"/>
                    <a:pt x="2852" y="201"/>
                    <a:pt x="2868" y="201"/>
                  </a:cubicBezTo>
                  <a:cubicBezTo>
                    <a:pt x="2875" y="201"/>
                    <a:pt x="2879" y="204"/>
                    <a:pt x="2879" y="212"/>
                  </a:cubicBezTo>
                  <a:cubicBezTo>
                    <a:pt x="2879" y="194"/>
                    <a:pt x="2879" y="177"/>
                    <a:pt x="2879" y="159"/>
                  </a:cubicBezTo>
                  <a:cubicBezTo>
                    <a:pt x="2896" y="141"/>
                    <a:pt x="2958" y="88"/>
                    <a:pt x="2967" y="88"/>
                  </a:cubicBezTo>
                  <a:cubicBezTo>
                    <a:pt x="2985" y="71"/>
                    <a:pt x="2985" y="53"/>
                    <a:pt x="2985" y="44"/>
                  </a:cubicBezTo>
                  <a:lnTo>
                    <a:pt x="2985" y="44"/>
                  </a:lnTo>
                  <a:cubicBezTo>
                    <a:pt x="2927" y="58"/>
                    <a:pt x="2847" y="84"/>
                    <a:pt x="2809" y="84"/>
                  </a:cubicBezTo>
                  <a:cubicBezTo>
                    <a:pt x="2800" y="84"/>
                    <a:pt x="2794" y="83"/>
                    <a:pt x="2790" y="79"/>
                  </a:cubicBezTo>
                  <a:cubicBezTo>
                    <a:pt x="2781" y="79"/>
                    <a:pt x="2764" y="88"/>
                    <a:pt x="2746" y="97"/>
                  </a:cubicBezTo>
                  <a:cubicBezTo>
                    <a:pt x="2710" y="91"/>
                    <a:pt x="2690" y="73"/>
                    <a:pt x="2646" y="73"/>
                  </a:cubicBezTo>
                  <a:cubicBezTo>
                    <a:pt x="2624" y="73"/>
                    <a:pt x="2598" y="77"/>
                    <a:pt x="2561" y="88"/>
                  </a:cubicBezTo>
                  <a:cubicBezTo>
                    <a:pt x="2561" y="71"/>
                    <a:pt x="2561" y="53"/>
                    <a:pt x="2570" y="35"/>
                  </a:cubicBezTo>
                  <a:lnTo>
                    <a:pt x="2570" y="35"/>
                  </a:lnTo>
                  <a:cubicBezTo>
                    <a:pt x="2525" y="44"/>
                    <a:pt x="2534" y="62"/>
                    <a:pt x="2525" y="79"/>
                  </a:cubicBezTo>
                  <a:cubicBezTo>
                    <a:pt x="2517" y="97"/>
                    <a:pt x="2508" y="115"/>
                    <a:pt x="2455" y="124"/>
                  </a:cubicBezTo>
                  <a:cubicBezTo>
                    <a:pt x="2445" y="126"/>
                    <a:pt x="2438" y="127"/>
                    <a:pt x="2433" y="127"/>
                  </a:cubicBezTo>
                  <a:cubicBezTo>
                    <a:pt x="2395" y="127"/>
                    <a:pt x="2461" y="77"/>
                    <a:pt x="2446" y="62"/>
                  </a:cubicBezTo>
                  <a:lnTo>
                    <a:pt x="2446" y="62"/>
                  </a:lnTo>
                  <a:cubicBezTo>
                    <a:pt x="2419" y="79"/>
                    <a:pt x="2384" y="97"/>
                    <a:pt x="2358" y="106"/>
                  </a:cubicBezTo>
                  <a:cubicBezTo>
                    <a:pt x="2340" y="115"/>
                    <a:pt x="2325" y="119"/>
                    <a:pt x="2311" y="119"/>
                  </a:cubicBezTo>
                  <a:cubicBezTo>
                    <a:pt x="2298" y="119"/>
                    <a:pt x="2287" y="115"/>
                    <a:pt x="2278" y="106"/>
                  </a:cubicBezTo>
                  <a:cubicBezTo>
                    <a:pt x="2291" y="102"/>
                    <a:pt x="2300" y="102"/>
                    <a:pt x="2308" y="102"/>
                  </a:cubicBezTo>
                  <a:cubicBezTo>
                    <a:pt x="2316" y="102"/>
                    <a:pt x="2322" y="102"/>
                    <a:pt x="2331" y="97"/>
                  </a:cubicBezTo>
                  <a:cubicBezTo>
                    <a:pt x="2322" y="88"/>
                    <a:pt x="2313" y="79"/>
                    <a:pt x="2296" y="71"/>
                  </a:cubicBezTo>
                  <a:cubicBezTo>
                    <a:pt x="2384" y="26"/>
                    <a:pt x="2428" y="44"/>
                    <a:pt x="2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2" name="Google Shape;7562;p29"/>
            <p:cNvSpPr/>
            <p:nvPr/>
          </p:nvSpPr>
          <p:spPr>
            <a:xfrm>
              <a:off x="1244022" y="-97967"/>
              <a:ext cx="135" cy="2926"/>
            </a:xfrm>
            <a:custGeom>
              <a:avLst/>
              <a:gdLst/>
              <a:ahLst/>
              <a:cxnLst/>
              <a:rect l="l" t="t" r="r" b="b"/>
              <a:pathLst>
                <a:path w="1" h="19" extrusionOk="0">
                  <a:moveTo>
                    <a:pt x="1" y="1"/>
                  </a:moveTo>
                  <a:cubicBezTo>
                    <a:pt x="1" y="10"/>
                    <a:pt x="1" y="19"/>
                    <a:pt x="1" y="19"/>
                  </a:cubicBezTo>
                  <a:cubicBezTo>
                    <a:pt x="1" y="19"/>
                    <a:pt x="1" y="10"/>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3" name="Google Shape;7563;p29"/>
            <p:cNvSpPr/>
            <p:nvPr/>
          </p:nvSpPr>
          <p:spPr>
            <a:xfrm>
              <a:off x="1452245" y="-111520"/>
              <a:ext cx="1355" cy="1540"/>
            </a:xfrm>
            <a:custGeom>
              <a:avLst/>
              <a:gdLst/>
              <a:ahLst/>
              <a:cxnLst/>
              <a:rect l="l" t="t" r="r" b="b"/>
              <a:pathLst>
                <a:path w="10" h="10" extrusionOk="0">
                  <a:moveTo>
                    <a:pt x="9" y="1"/>
                  </a:moveTo>
                  <a:lnTo>
                    <a:pt x="0" y="9"/>
                  </a:lnTo>
                  <a:cubicBezTo>
                    <a:pt x="9" y="9"/>
                    <a:pt x="9" y="9"/>
                    <a:pt x="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4" name="Google Shape;7564;p29"/>
            <p:cNvSpPr/>
            <p:nvPr/>
          </p:nvSpPr>
          <p:spPr>
            <a:xfrm>
              <a:off x="1122096" y="-28511"/>
              <a:ext cx="1355" cy="4158"/>
            </a:xfrm>
            <a:custGeom>
              <a:avLst/>
              <a:gdLst/>
              <a:ahLst/>
              <a:cxnLst/>
              <a:rect l="l" t="t" r="r" b="b"/>
              <a:pathLst>
                <a:path w="10" h="27" extrusionOk="0">
                  <a:moveTo>
                    <a:pt x="9" y="0"/>
                  </a:moveTo>
                  <a:cubicBezTo>
                    <a:pt x="0" y="0"/>
                    <a:pt x="0" y="9"/>
                    <a:pt x="0" y="27"/>
                  </a:cubicBezTo>
                  <a:cubicBezTo>
                    <a:pt x="0" y="9"/>
                    <a:pt x="9" y="9"/>
                    <a:pt x="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5" name="Google Shape;7565;p29"/>
            <p:cNvSpPr/>
            <p:nvPr/>
          </p:nvSpPr>
          <p:spPr>
            <a:xfrm>
              <a:off x="1220179" y="57116"/>
              <a:ext cx="2439" cy="4312"/>
            </a:xfrm>
            <a:custGeom>
              <a:avLst/>
              <a:gdLst/>
              <a:ahLst/>
              <a:cxnLst/>
              <a:rect l="l" t="t" r="r" b="b"/>
              <a:pathLst>
                <a:path w="18" h="28" extrusionOk="0">
                  <a:moveTo>
                    <a:pt x="0" y="1"/>
                  </a:moveTo>
                  <a:cubicBezTo>
                    <a:pt x="9" y="9"/>
                    <a:pt x="0" y="18"/>
                    <a:pt x="0" y="27"/>
                  </a:cubicBezTo>
                  <a:cubicBezTo>
                    <a:pt x="7" y="21"/>
                    <a:pt x="8" y="15"/>
                    <a:pt x="12" y="15"/>
                  </a:cubicBezTo>
                  <a:cubicBezTo>
                    <a:pt x="14" y="15"/>
                    <a:pt x="15" y="16"/>
                    <a:pt x="18" y="18"/>
                  </a:cubicBez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6" name="Google Shape;7566;p29"/>
            <p:cNvSpPr/>
            <p:nvPr/>
          </p:nvSpPr>
          <p:spPr>
            <a:xfrm>
              <a:off x="1210560" y="102701"/>
              <a:ext cx="3793" cy="3542"/>
            </a:xfrm>
            <a:custGeom>
              <a:avLst/>
              <a:gdLst/>
              <a:ahLst/>
              <a:cxnLst/>
              <a:rect l="l" t="t" r="r" b="b"/>
              <a:pathLst>
                <a:path w="28" h="23" extrusionOk="0">
                  <a:moveTo>
                    <a:pt x="11" y="0"/>
                  </a:moveTo>
                  <a:cubicBezTo>
                    <a:pt x="5" y="0"/>
                    <a:pt x="1" y="5"/>
                    <a:pt x="1" y="14"/>
                  </a:cubicBezTo>
                  <a:cubicBezTo>
                    <a:pt x="9" y="14"/>
                    <a:pt x="9" y="22"/>
                    <a:pt x="9" y="22"/>
                  </a:cubicBezTo>
                  <a:lnTo>
                    <a:pt x="27" y="14"/>
                  </a:lnTo>
                  <a:cubicBezTo>
                    <a:pt x="23" y="5"/>
                    <a:pt x="16" y="0"/>
                    <a:pt x="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7" name="Google Shape;7567;p29"/>
            <p:cNvSpPr/>
            <p:nvPr/>
          </p:nvSpPr>
          <p:spPr>
            <a:xfrm>
              <a:off x="1207038" y="72054"/>
              <a:ext cx="8399" cy="5544"/>
            </a:xfrm>
            <a:custGeom>
              <a:avLst/>
              <a:gdLst/>
              <a:ahLst/>
              <a:cxnLst/>
              <a:rect l="l" t="t" r="r" b="b"/>
              <a:pathLst>
                <a:path w="62" h="36" extrusionOk="0">
                  <a:moveTo>
                    <a:pt x="27" y="1"/>
                  </a:moveTo>
                  <a:cubicBezTo>
                    <a:pt x="0" y="18"/>
                    <a:pt x="18" y="18"/>
                    <a:pt x="27" y="36"/>
                  </a:cubicBezTo>
                  <a:cubicBezTo>
                    <a:pt x="62" y="18"/>
                    <a:pt x="44" y="9"/>
                    <a:pt x="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8" name="Google Shape;7568;p29"/>
            <p:cNvSpPr/>
            <p:nvPr/>
          </p:nvSpPr>
          <p:spPr>
            <a:xfrm>
              <a:off x="1210560" y="77598"/>
              <a:ext cx="3793" cy="2772"/>
            </a:xfrm>
            <a:custGeom>
              <a:avLst/>
              <a:gdLst/>
              <a:ahLst/>
              <a:cxnLst/>
              <a:rect l="l" t="t" r="r" b="b"/>
              <a:pathLst>
                <a:path w="28" h="18" extrusionOk="0">
                  <a:moveTo>
                    <a:pt x="1" y="0"/>
                  </a:moveTo>
                  <a:lnTo>
                    <a:pt x="1" y="0"/>
                  </a:lnTo>
                  <a:cubicBezTo>
                    <a:pt x="9" y="9"/>
                    <a:pt x="9" y="9"/>
                    <a:pt x="9" y="18"/>
                  </a:cubicBezTo>
                  <a:cubicBezTo>
                    <a:pt x="27" y="9"/>
                    <a:pt x="10" y="9"/>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9" name="Google Shape;7569;p29"/>
            <p:cNvSpPr/>
            <p:nvPr/>
          </p:nvSpPr>
          <p:spPr>
            <a:xfrm>
              <a:off x="1204871" y="39559"/>
              <a:ext cx="9077" cy="3080"/>
            </a:xfrm>
            <a:custGeom>
              <a:avLst/>
              <a:gdLst/>
              <a:ahLst/>
              <a:cxnLst/>
              <a:rect l="l" t="t" r="r" b="b"/>
              <a:pathLst>
                <a:path w="67" h="20" extrusionOk="0">
                  <a:moveTo>
                    <a:pt x="28" y="1"/>
                  </a:moveTo>
                  <a:cubicBezTo>
                    <a:pt x="13" y="1"/>
                    <a:pt x="0" y="5"/>
                    <a:pt x="16" y="17"/>
                  </a:cubicBezTo>
                  <a:cubicBezTo>
                    <a:pt x="16" y="19"/>
                    <a:pt x="17" y="19"/>
                    <a:pt x="18" y="19"/>
                  </a:cubicBezTo>
                  <a:cubicBezTo>
                    <a:pt x="24" y="19"/>
                    <a:pt x="37" y="11"/>
                    <a:pt x="42" y="11"/>
                  </a:cubicBezTo>
                  <a:cubicBezTo>
                    <a:pt x="44" y="11"/>
                    <a:pt x="45" y="13"/>
                    <a:pt x="43" y="17"/>
                  </a:cubicBezTo>
                  <a:cubicBezTo>
                    <a:pt x="67" y="8"/>
                    <a:pt x="46" y="1"/>
                    <a:pt x="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0" name="Google Shape;7570;p29"/>
            <p:cNvSpPr/>
            <p:nvPr/>
          </p:nvSpPr>
          <p:spPr>
            <a:xfrm>
              <a:off x="1198639" y="77444"/>
              <a:ext cx="4877" cy="4312"/>
            </a:xfrm>
            <a:custGeom>
              <a:avLst/>
              <a:gdLst/>
              <a:ahLst/>
              <a:cxnLst/>
              <a:rect l="l" t="t" r="r" b="b"/>
              <a:pathLst>
                <a:path w="36" h="28" extrusionOk="0">
                  <a:moveTo>
                    <a:pt x="36" y="1"/>
                  </a:moveTo>
                  <a:lnTo>
                    <a:pt x="0" y="10"/>
                  </a:lnTo>
                  <a:lnTo>
                    <a:pt x="9" y="27"/>
                  </a:lnTo>
                  <a:lnTo>
                    <a:pt x="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1" name="Google Shape;7571;p29"/>
            <p:cNvSpPr/>
            <p:nvPr/>
          </p:nvSpPr>
          <p:spPr>
            <a:xfrm>
              <a:off x="1193897" y="60966"/>
              <a:ext cx="2439" cy="4466"/>
            </a:xfrm>
            <a:custGeom>
              <a:avLst/>
              <a:gdLst/>
              <a:ahLst/>
              <a:cxnLst/>
              <a:rect l="l" t="t" r="r" b="b"/>
              <a:pathLst>
                <a:path w="18" h="29" extrusionOk="0">
                  <a:moveTo>
                    <a:pt x="3" y="0"/>
                  </a:moveTo>
                  <a:cubicBezTo>
                    <a:pt x="2" y="0"/>
                    <a:pt x="1" y="1"/>
                    <a:pt x="0" y="2"/>
                  </a:cubicBezTo>
                  <a:lnTo>
                    <a:pt x="0" y="29"/>
                  </a:lnTo>
                  <a:lnTo>
                    <a:pt x="18" y="29"/>
                  </a:lnTo>
                  <a:cubicBezTo>
                    <a:pt x="10" y="21"/>
                    <a:pt x="9" y="0"/>
                    <a:pt x="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2" name="Google Shape;7572;p29"/>
            <p:cNvSpPr/>
            <p:nvPr/>
          </p:nvSpPr>
          <p:spPr>
            <a:xfrm>
              <a:off x="1196200" y="65278"/>
              <a:ext cx="2574" cy="2926"/>
            </a:xfrm>
            <a:custGeom>
              <a:avLst/>
              <a:gdLst/>
              <a:ahLst/>
              <a:cxnLst/>
              <a:rect l="l" t="t" r="r" b="b"/>
              <a:pathLst>
                <a:path w="19" h="19" extrusionOk="0">
                  <a:moveTo>
                    <a:pt x="1" y="1"/>
                  </a:moveTo>
                  <a:lnTo>
                    <a:pt x="1" y="1"/>
                  </a:lnTo>
                  <a:cubicBezTo>
                    <a:pt x="1" y="9"/>
                    <a:pt x="10" y="18"/>
                    <a:pt x="18" y="18"/>
                  </a:cubicBezTo>
                  <a:cubicBezTo>
                    <a:pt x="10" y="18"/>
                    <a:pt x="10" y="9"/>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3" name="Google Shape;7573;p29"/>
            <p:cNvSpPr/>
            <p:nvPr/>
          </p:nvSpPr>
          <p:spPr>
            <a:xfrm>
              <a:off x="1194981" y="72054"/>
              <a:ext cx="1355" cy="5544"/>
            </a:xfrm>
            <a:custGeom>
              <a:avLst/>
              <a:gdLst/>
              <a:ahLst/>
              <a:cxnLst/>
              <a:rect l="l" t="t" r="r" b="b"/>
              <a:pathLst>
                <a:path w="10" h="36" extrusionOk="0">
                  <a:moveTo>
                    <a:pt x="1" y="1"/>
                  </a:moveTo>
                  <a:lnTo>
                    <a:pt x="1" y="36"/>
                  </a:lnTo>
                  <a:lnTo>
                    <a:pt x="10" y="27"/>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4" name="Google Shape;7574;p29"/>
            <p:cNvSpPr/>
            <p:nvPr/>
          </p:nvSpPr>
          <p:spPr>
            <a:xfrm>
              <a:off x="1168699" y="19076"/>
              <a:ext cx="6096" cy="3850"/>
            </a:xfrm>
            <a:custGeom>
              <a:avLst/>
              <a:gdLst/>
              <a:ahLst/>
              <a:cxnLst/>
              <a:rect l="l" t="t" r="r" b="b"/>
              <a:pathLst>
                <a:path w="45" h="25" extrusionOk="0">
                  <a:moveTo>
                    <a:pt x="18" y="0"/>
                  </a:moveTo>
                  <a:cubicBezTo>
                    <a:pt x="9" y="0"/>
                    <a:pt x="1" y="18"/>
                    <a:pt x="18" y="18"/>
                  </a:cubicBezTo>
                  <a:cubicBezTo>
                    <a:pt x="23" y="22"/>
                    <a:pt x="27" y="25"/>
                    <a:pt x="32" y="25"/>
                  </a:cubicBezTo>
                  <a:cubicBezTo>
                    <a:pt x="36" y="25"/>
                    <a:pt x="40" y="22"/>
                    <a:pt x="45" y="18"/>
                  </a:cubicBezTo>
                  <a:lnTo>
                    <a:pt x="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5" name="Google Shape;7575;p29"/>
            <p:cNvSpPr/>
            <p:nvPr/>
          </p:nvSpPr>
          <p:spPr>
            <a:xfrm>
              <a:off x="1165177" y="38019"/>
              <a:ext cx="6096" cy="4312"/>
            </a:xfrm>
            <a:custGeom>
              <a:avLst/>
              <a:gdLst/>
              <a:ahLst/>
              <a:cxnLst/>
              <a:rect l="l" t="t" r="r" b="b"/>
              <a:pathLst>
                <a:path w="45" h="28" extrusionOk="0">
                  <a:moveTo>
                    <a:pt x="44" y="1"/>
                  </a:moveTo>
                  <a:lnTo>
                    <a:pt x="0" y="19"/>
                  </a:lnTo>
                  <a:lnTo>
                    <a:pt x="27" y="27"/>
                  </a:lnTo>
                  <a:cubicBezTo>
                    <a:pt x="27" y="10"/>
                    <a:pt x="35" y="10"/>
                    <a:pt x="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6" name="Google Shape;7576;p29"/>
            <p:cNvSpPr/>
            <p:nvPr/>
          </p:nvSpPr>
          <p:spPr>
            <a:xfrm>
              <a:off x="1155694" y="30473"/>
              <a:ext cx="6503" cy="3234"/>
            </a:xfrm>
            <a:custGeom>
              <a:avLst/>
              <a:gdLst/>
              <a:ahLst/>
              <a:cxnLst/>
              <a:rect l="l" t="t" r="r" b="b"/>
              <a:pathLst>
                <a:path w="48" h="21" extrusionOk="0">
                  <a:moveTo>
                    <a:pt x="12" y="0"/>
                  </a:moveTo>
                  <a:cubicBezTo>
                    <a:pt x="5" y="0"/>
                    <a:pt x="1" y="3"/>
                    <a:pt x="8" y="15"/>
                  </a:cubicBezTo>
                  <a:cubicBezTo>
                    <a:pt x="18" y="15"/>
                    <a:pt x="31" y="20"/>
                    <a:pt x="39" y="20"/>
                  </a:cubicBezTo>
                  <a:cubicBezTo>
                    <a:pt x="45" y="20"/>
                    <a:pt x="47" y="17"/>
                    <a:pt x="44" y="6"/>
                  </a:cubicBezTo>
                  <a:cubicBezTo>
                    <a:pt x="39" y="6"/>
                    <a:pt x="22" y="0"/>
                    <a:pt x="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7" name="Google Shape;7577;p29"/>
            <p:cNvSpPr/>
            <p:nvPr/>
          </p:nvSpPr>
          <p:spPr>
            <a:xfrm>
              <a:off x="1137676" y="-34055"/>
              <a:ext cx="12057" cy="1540"/>
            </a:xfrm>
            <a:custGeom>
              <a:avLst/>
              <a:gdLst/>
              <a:ahLst/>
              <a:cxnLst/>
              <a:rect l="l" t="t" r="r" b="b"/>
              <a:pathLst>
                <a:path w="89" h="10" extrusionOk="0">
                  <a:moveTo>
                    <a:pt x="0" y="1"/>
                  </a:moveTo>
                  <a:lnTo>
                    <a:pt x="9" y="10"/>
                  </a:lnTo>
                  <a:lnTo>
                    <a:pt x="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8" name="Google Shape;7578;p29"/>
            <p:cNvSpPr/>
            <p:nvPr/>
          </p:nvSpPr>
          <p:spPr>
            <a:xfrm>
              <a:off x="1078609" y="-109210"/>
              <a:ext cx="18424" cy="8778"/>
            </a:xfrm>
            <a:custGeom>
              <a:avLst/>
              <a:gdLst/>
              <a:ahLst/>
              <a:cxnLst/>
              <a:rect l="l" t="t" r="r" b="b"/>
              <a:pathLst>
                <a:path w="136" h="57" extrusionOk="0">
                  <a:moveTo>
                    <a:pt x="24" y="0"/>
                  </a:moveTo>
                  <a:cubicBezTo>
                    <a:pt x="0" y="0"/>
                    <a:pt x="61" y="28"/>
                    <a:pt x="48" y="28"/>
                  </a:cubicBezTo>
                  <a:cubicBezTo>
                    <a:pt x="45" y="28"/>
                    <a:pt x="37" y="26"/>
                    <a:pt x="21" y="21"/>
                  </a:cubicBezTo>
                  <a:lnTo>
                    <a:pt x="21" y="21"/>
                  </a:lnTo>
                  <a:cubicBezTo>
                    <a:pt x="39" y="39"/>
                    <a:pt x="92" y="47"/>
                    <a:pt x="101" y="56"/>
                  </a:cubicBezTo>
                  <a:cubicBezTo>
                    <a:pt x="101" y="39"/>
                    <a:pt x="136" y="47"/>
                    <a:pt x="48" y="3"/>
                  </a:cubicBezTo>
                  <a:cubicBezTo>
                    <a:pt x="36" y="1"/>
                    <a:pt x="29" y="0"/>
                    <a:pt x="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9" name="Google Shape;7579;p29"/>
            <p:cNvSpPr/>
            <p:nvPr/>
          </p:nvSpPr>
          <p:spPr>
            <a:xfrm>
              <a:off x="1092157" y="-100585"/>
              <a:ext cx="135" cy="1540"/>
            </a:xfrm>
            <a:custGeom>
              <a:avLst/>
              <a:gdLst/>
              <a:ahLst/>
              <a:cxnLst/>
              <a:rect l="l" t="t" r="r" b="b"/>
              <a:pathLst>
                <a:path w="1" h="10" extrusionOk="0">
                  <a:moveTo>
                    <a:pt x="1" y="0"/>
                  </a:moveTo>
                  <a:cubicBezTo>
                    <a:pt x="1" y="9"/>
                    <a:pt x="1" y="9"/>
                    <a:pt x="1" y="9"/>
                  </a:cubicBezTo>
                  <a:cubicBezTo>
                    <a:pt x="1" y="9"/>
                    <a:pt x="1" y="9"/>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0" name="Google Shape;7580;p29"/>
            <p:cNvSpPr/>
            <p:nvPr/>
          </p:nvSpPr>
          <p:spPr>
            <a:xfrm>
              <a:off x="1251202" y="201264"/>
              <a:ext cx="3793" cy="1540"/>
            </a:xfrm>
            <a:custGeom>
              <a:avLst/>
              <a:gdLst/>
              <a:ahLst/>
              <a:cxnLst/>
              <a:rect l="l" t="t" r="r" b="b"/>
              <a:pathLst>
                <a:path w="28" h="10" extrusionOk="0">
                  <a:moveTo>
                    <a:pt x="19" y="0"/>
                  </a:moveTo>
                  <a:lnTo>
                    <a:pt x="1" y="9"/>
                  </a:lnTo>
                  <a:lnTo>
                    <a:pt x="27" y="9"/>
                  </a:lnTo>
                  <a:lnTo>
                    <a:pt x="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1" name="Google Shape;7581;p29"/>
            <p:cNvSpPr/>
            <p:nvPr/>
          </p:nvSpPr>
          <p:spPr>
            <a:xfrm>
              <a:off x="1251202" y="208040"/>
              <a:ext cx="6232" cy="4312"/>
            </a:xfrm>
            <a:custGeom>
              <a:avLst/>
              <a:gdLst/>
              <a:ahLst/>
              <a:cxnLst/>
              <a:rect l="l" t="t" r="r" b="b"/>
              <a:pathLst>
                <a:path w="46" h="28" extrusionOk="0">
                  <a:moveTo>
                    <a:pt x="1" y="1"/>
                  </a:moveTo>
                  <a:lnTo>
                    <a:pt x="36" y="27"/>
                  </a:lnTo>
                  <a:cubicBezTo>
                    <a:pt x="36" y="27"/>
                    <a:pt x="36" y="18"/>
                    <a:pt x="45" y="18"/>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2" name="Google Shape;7582;p29"/>
            <p:cNvSpPr/>
            <p:nvPr/>
          </p:nvSpPr>
          <p:spPr>
            <a:xfrm>
              <a:off x="1311082" y="-118296"/>
              <a:ext cx="3658" cy="4158"/>
            </a:xfrm>
            <a:custGeom>
              <a:avLst/>
              <a:gdLst/>
              <a:ahLst/>
              <a:cxnLst/>
              <a:rect l="l" t="t" r="r" b="b"/>
              <a:pathLst>
                <a:path w="27" h="27" extrusionOk="0">
                  <a:moveTo>
                    <a:pt x="9" y="0"/>
                  </a:moveTo>
                  <a:lnTo>
                    <a:pt x="0" y="9"/>
                  </a:lnTo>
                  <a:cubicBezTo>
                    <a:pt x="9" y="27"/>
                    <a:pt x="9" y="27"/>
                    <a:pt x="27" y="27"/>
                  </a:cubicBezTo>
                  <a:lnTo>
                    <a:pt x="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3" name="Google Shape;7583;p29"/>
            <p:cNvSpPr/>
            <p:nvPr/>
          </p:nvSpPr>
          <p:spPr>
            <a:xfrm>
              <a:off x="1352943" y="-112906"/>
              <a:ext cx="1355" cy="6930"/>
            </a:xfrm>
            <a:custGeom>
              <a:avLst/>
              <a:gdLst/>
              <a:ahLst/>
              <a:cxnLst/>
              <a:rect l="l" t="t" r="r" b="b"/>
              <a:pathLst>
                <a:path w="10" h="45" extrusionOk="0">
                  <a:moveTo>
                    <a:pt x="0" y="1"/>
                  </a:moveTo>
                  <a:lnTo>
                    <a:pt x="0" y="1"/>
                  </a:lnTo>
                  <a:lnTo>
                    <a:pt x="9" y="4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4" name="Google Shape;7584;p29"/>
            <p:cNvSpPr/>
            <p:nvPr/>
          </p:nvSpPr>
          <p:spPr>
            <a:xfrm>
              <a:off x="1407945" y="-121068"/>
              <a:ext cx="9754" cy="2002"/>
            </a:xfrm>
            <a:custGeom>
              <a:avLst/>
              <a:gdLst/>
              <a:ahLst/>
              <a:cxnLst/>
              <a:rect l="l" t="t" r="r" b="b"/>
              <a:pathLst>
                <a:path w="72" h="13" extrusionOk="0">
                  <a:moveTo>
                    <a:pt x="1" y="1"/>
                  </a:moveTo>
                  <a:cubicBezTo>
                    <a:pt x="36" y="1"/>
                    <a:pt x="40" y="13"/>
                    <a:pt x="49" y="13"/>
                  </a:cubicBezTo>
                  <a:cubicBezTo>
                    <a:pt x="54" y="13"/>
                    <a:pt x="59" y="10"/>
                    <a:pt x="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5" name="Google Shape;7585;p29"/>
            <p:cNvSpPr/>
            <p:nvPr/>
          </p:nvSpPr>
          <p:spPr>
            <a:xfrm>
              <a:off x="-119654" y="375289"/>
              <a:ext cx="305220" cy="300772"/>
            </a:xfrm>
            <a:custGeom>
              <a:avLst/>
              <a:gdLst/>
              <a:ahLst/>
              <a:cxnLst/>
              <a:rect l="l" t="t" r="r" b="b"/>
              <a:pathLst>
                <a:path w="2253" h="1953" extrusionOk="0">
                  <a:moveTo>
                    <a:pt x="1" y="1"/>
                  </a:moveTo>
                  <a:lnTo>
                    <a:pt x="1122" y="1952"/>
                  </a:lnTo>
                  <a:lnTo>
                    <a:pt x="225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6" name="Google Shape;7586;p29"/>
            <p:cNvSpPr/>
            <p:nvPr/>
          </p:nvSpPr>
          <p:spPr>
            <a:xfrm>
              <a:off x="53617" y="659274"/>
              <a:ext cx="3929" cy="2156"/>
            </a:xfrm>
            <a:custGeom>
              <a:avLst/>
              <a:gdLst/>
              <a:ahLst/>
              <a:cxnLst/>
              <a:rect l="l" t="t" r="r" b="b"/>
              <a:pathLst>
                <a:path w="29" h="14" extrusionOk="0">
                  <a:moveTo>
                    <a:pt x="24" y="0"/>
                  </a:moveTo>
                  <a:cubicBezTo>
                    <a:pt x="17" y="0"/>
                    <a:pt x="6" y="8"/>
                    <a:pt x="2" y="11"/>
                  </a:cubicBezTo>
                  <a:lnTo>
                    <a:pt x="2" y="11"/>
                  </a:lnTo>
                  <a:cubicBezTo>
                    <a:pt x="2" y="11"/>
                    <a:pt x="2" y="11"/>
                    <a:pt x="2" y="11"/>
                  </a:cubicBezTo>
                  <a:cubicBezTo>
                    <a:pt x="1" y="12"/>
                    <a:pt x="0" y="13"/>
                    <a:pt x="0" y="13"/>
                  </a:cubicBezTo>
                  <a:cubicBezTo>
                    <a:pt x="1" y="13"/>
                    <a:pt x="1" y="12"/>
                    <a:pt x="2" y="11"/>
                  </a:cubicBezTo>
                  <a:lnTo>
                    <a:pt x="2" y="11"/>
                  </a:lnTo>
                  <a:cubicBezTo>
                    <a:pt x="2" y="13"/>
                    <a:pt x="3" y="13"/>
                    <a:pt x="5" y="13"/>
                  </a:cubicBezTo>
                  <a:cubicBezTo>
                    <a:pt x="12" y="13"/>
                    <a:pt x="29" y="2"/>
                    <a:pt x="29" y="2"/>
                  </a:cubicBezTo>
                  <a:cubicBezTo>
                    <a:pt x="27" y="1"/>
                    <a:pt x="26" y="0"/>
                    <a:pt x="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7" name="Google Shape;7587;p29"/>
            <p:cNvSpPr/>
            <p:nvPr/>
          </p:nvSpPr>
          <p:spPr>
            <a:xfrm>
              <a:off x="29909" y="643258"/>
              <a:ext cx="6096" cy="1386"/>
            </a:xfrm>
            <a:custGeom>
              <a:avLst/>
              <a:gdLst/>
              <a:ahLst/>
              <a:cxnLst/>
              <a:rect l="l" t="t" r="r" b="b"/>
              <a:pathLst>
                <a:path w="45" h="9" extrusionOk="0">
                  <a:moveTo>
                    <a:pt x="1" y="0"/>
                  </a:moveTo>
                  <a:lnTo>
                    <a:pt x="27" y="9"/>
                  </a:lnTo>
                  <a:lnTo>
                    <a:pt x="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8" name="Google Shape;7588;p29"/>
            <p:cNvSpPr/>
            <p:nvPr/>
          </p:nvSpPr>
          <p:spPr>
            <a:xfrm>
              <a:off x="17987" y="624161"/>
              <a:ext cx="15715" cy="13706"/>
            </a:xfrm>
            <a:custGeom>
              <a:avLst/>
              <a:gdLst/>
              <a:ahLst/>
              <a:cxnLst/>
              <a:rect l="l" t="t" r="r" b="b"/>
              <a:pathLst>
                <a:path w="116" h="89" extrusionOk="0">
                  <a:moveTo>
                    <a:pt x="45" y="1"/>
                  </a:moveTo>
                  <a:lnTo>
                    <a:pt x="45" y="1"/>
                  </a:lnTo>
                  <a:cubicBezTo>
                    <a:pt x="0" y="36"/>
                    <a:pt x="80" y="45"/>
                    <a:pt x="80" y="71"/>
                  </a:cubicBezTo>
                  <a:lnTo>
                    <a:pt x="71" y="89"/>
                  </a:lnTo>
                  <a:lnTo>
                    <a:pt x="115" y="71"/>
                  </a:lnTo>
                  <a:cubicBezTo>
                    <a:pt x="89" y="45"/>
                    <a:pt x="45" y="27"/>
                    <a:pt x="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9" name="Google Shape;7589;p29"/>
            <p:cNvSpPr/>
            <p:nvPr/>
          </p:nvSpPr>
          <p:spPr>
            <a:xfrm>
              <a:off x="29773" y="603832"/>
              <a:ext cx="2709" cy="2772"/>
            </a:xfrm>
            <a:custGeom>
              <a:avLst/>
              <a:gdLst/>
              <a:ahLst/>
              <a:cxnLst/>
              <a:rect l="l" t="t" r="r" b="b"/>
              <a:pathLst>
                <a:path w="20" h="18" extrusionOk="0">
                  <a:moveTo>
                    <a:pt x="10" y="0"/>
                  </a:moveTo>
                  <a:cubicBezTo>
                    <a:pt x="9" y="4"/>
                    <a:pt x="7" y="5"/>
                    <a:pt x="5" y="6"/>
                  </a:cubicBezTo>
                  <a:lnTo>
                    <a:pt x="5" y="6"/>
                  </a:lnTo>
                  <a:cubicBezTo>
                    <a:pt x="4" y="5"/>
                    <a:pt x="3" y="5"/>
                    <a:pt x="2" y="5"/>
                  </a:cubicBezTo>
                  <a:lnTo>
                    <a:pt x="2" y="5"/>
                  </a:lnTo>
                  <a:cubicBezTo>
                    <a:pt x="1" y="5"/>
                    <a:pt x="2" y="7"/>
                    <a:pt x="4" y="7"/>
                  </a:cubicBezTo>
                  <a:cubicBezTo>
                    <a:pt x="4" y="7"/>
                    <a:pt x="5" y="7"/>
                    <a:pt x="5" y="6"/>
                  </a:cubicBezTo>
                  <a:lnTo>
                    <a:pt x="5" y="6"/>
                  </a:lnTo>
                  <a:cubicBezTo>
                    <a:pt x="8" y="8"/>
                    <a:pt x="13" y="11"/>
                    <a:pt x="19" y="18"/>
                  </a:cubicBezTo>
                  <a:cubicBezTo>
                    <a:pt x="19" y="9"/>
                    <a:pt x="19" y="9"/>
                    <a:pt x="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0" name="Google Shape;7590;p29"/>
            <p:cNvSpPr/>
            <p:nvPr/>
          </p:nvSpPr>
          <p:spPr>
            <a:xfrm>
              <a:off x="32347" y="605526"/>
              <a:ext cx="1084" cy="1386"/>
            </a:xfrm>
            <a:custGeom>
              <a:avLst/>
              <a:gdLst/>
              <a:ahLst/>
              <a:cxnLst/>
              <a:rect l="l" t="t" r="r" b="b"/>
              <a:pathLst>
                <a:path w="8" h="9" extrusionOk="0">
                  <a:moveTo>
                    <a:pt x="5" y="1"/>
                  </a:moveTo>
                  <a:cubicBezTo>
                    <a:pt x="4" y="1"/>
                    <a:pt x="3" y="2"/>
                    <a:pt x="0" y="7"/>
                  </a:cubicBezTo>
                  <a:cubicBezTo>
                    <a:pt x="2" y="8"/>
                    <a:pt x="3" y="9"/>
                    <a:pt x="4" y="9"/>
                  </a:cubicBezTo>
                  <a:cubicBezTo>
                    <a:pt x="7" y="9"/>
                    <a:pt x="8" y="1"/>
                    <a:pt x="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1" name="Google Shape;7591;p29"/>
            <p:cNvSpPr/>
            <p:nvPr/>
          </p:nvSpPr>
          <p:spPr>
            <a:xfrm>
              <a:off x="26387" y="593668"/>
              <a:ext cx="4877" cy="4774"/>
            </a:xfrm>
            <a:custGeom>
              <a:avLst/>
              <a:gdLst/>
              <a:ahLst/>
              <a:cxnLst/>
              <a:rect l="l" t="t" r="r" b="b"/>
              <a:pathLst>
                <a:path w="36" h="31" extrusionOk="0">
                  <a:moveTo>
                    <a:pt x="23" y="1"/>
                  </a:moveTo>
                  <a:cubicBezTo>
                    <a:pt x="13" y="1"/>
                    <a:pt x="7" y="9"/>
                    <a:pt x="0" y="22"/>
                  </a:cubicBezTo>
                  <a:lnTo>
                    <a:pt x="27" y="31"/>
                  </a:lnTo>
                  <a:cubicBezTo>
                    <a:pt x="35" y="22"/>
                    <a:pt x="27" y="4"/>
                    <a:pt x="35" y="4"/>
                  </a:cubicBezTo>
                  <a:cubicBezTo>
                    <a:pt x="31" y="2"/>
                    <a:pt x="27" y="1"/>
                    <a:pt x="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2" name="Google Shape;7592;p29"/>
            <p:cNvSpPr/>
            <p:nvPr/>
          </p:nvSpPr>
          <p:spPr>
            <a:xfrm>
              <a:off x="20426" y="596902"/>
              <a:ext cx="2439" cy="1540"/>
            </a:xfrm>
            <a:custGeom>
              <a:avLst/>
              <a:gdLst/>
              <a:ahLst/>
              <a:cxnLst/>
              <a:rect l="l" t="t" r="r" b="b"/>
              <a:pathLst>
                <a:path w="18" h="10" extrusionOk="0">
                  <a:moveTo>
                    <a:pt x="0" y="1"/>
                  </a:moveTo>
                  <a:lnTo>
                    <a:pt x="9" y="10"/>
                  </a:lnTo>
                  <a:cubicBezTo>
                    <a:pt x="18" y="1"/>
                    <a:pt x="18"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3" name="Google Shape;7593;p29"/>
            <p:cNvSpPr/>
            <p:nvPr/>
          </p:nvSpPr>
          <p:spPr>
            <a:xfrm>
              <a:off x="20019" y="598288"/>
              <a:ext cx="5283" cy="1540"/>
            </a:xfrm>
            <a:custGeom>
              <a:avLst/>
              <a:gdLst/>
              <a:ahLst/>
              <a:cxnLst/>
              <a:rect l="l" t="t" r="r" b="b"/>
              <a:pathLst>
                <a:path w="39" h="10" extrusionOk="0">
                  <a:moveTo>
                    <a:pt x="12" y="1"/>
                  </a:moveTo>
                  <a:cubicBezTo>
                    <a:pt x="6" y="1"/>
                    <a:pt x="0" y="9"/>
                    <a:pt x="5" y="9"/>
                  </a:cubicBezTo>
                  <a:cubicBezTo>
                    <a:pt x="7" y="9"/>
                    <a:pt x="11" y="7"/>
                    <a:pt x="18" y="3"/>
                  </a:cubicBezTo>
                  <a:lnTo>
                    <a:pt x="18" y="3"/>
                  </a:lnTo>
                  <a:lnTo>
                    <a:pt x="19" y="3"/>
                  </a:lnTo>
                  <a:lnTo>
                    <a:pt x="19" y="3"/>
                  </a:lnTo>
                  <a:cubicBezTo>
                    <a:pt x="19" y="2"/>
                    <a:pt x="20" y="2"/>
                    <a:pt x="21" y="1"/>
                  </a:cubicBezTo>
                  <a:lnTo>
                    <a:pt x="21" y="1"/>
                  </a:lnTo>
                  <a:cubicBezTo>
                    <a:pt x="20" y="1"/>
                    <a:pt x="19" y="2"/>
                    <a:pt x="18" y="3"/>
                  </a:cubicBezTo>
                  <a:lnTo>
                    <a:pt x="18" y="3"/>
                  </a:lnTo>
                  <a:lnTo>
                    <a:pt x="12" y="1"/>
                  </a:lnTo>
                  <a:close/>
                  <a:moveTo>
                    <a:pt x="19" y="3"/>
                  </a:moveTo>
                  <a:lnTo>
                    <a:pt x="19" y="3"/>
                  </a:lnTo>
                  <a:cubicBezTo>
                    <a:pt x="14" y="10"/>
                    <a:pt x="22" y="10"/>
                    <a:pt x="38" y="10"/>
                  </a:cubicBezTo>
                  <a:lnTo>
                    <a:pt x="19" y="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4" name="Google Shape;7594;p29"/>
            <p:cNvSpPr/>
            <p:nvPr/>
          </p:nvSpPr>
          <p:spPr>
            <a:xfrm>
              <a:off x="21510" y="602446"/>
              <a:ext cx="6096" cy="6160"/>
            </a:xfrm>
            <a:custGeom>
              <a:avLst/>
              <a:gdLst/>
              <a:ahLst/>
              <a:cxnLst/>
              <a:rect l="l" t="t" r="r" b="b"/>
              <a:pathLst>
                <a:path w="45" h="40" extrusionOk="0">
                  <a:moveTo>
                    <a:pt x="27" y="0"/>
                  </a:moveTo>
                  <a:cubicBezTo>
                    <a:pt x="27" y="15"/>
                    <a:pt x="27" y="29"/>
                    <a:pt x="13" y="29"/>
                  </a:cubicBezTo>
                  <a:cubicBezTo>
                    <a:pt x="10" y="29"/>
                    <a:pt x="6" y="28"/>
                    <a:pt x="1" y="27"/>
                  </a:cubicBezTo>
                  <a:lnTo>
                    <a:pt x="1" y="27"/>
                  </a:lnTo>
                  <a:cubicBezTo>
                    <a:pt x="10" y="36"/>
                    <a:pt x="19" y="40"/>
                    <a:pt x="25" y="40"/>
                  </a:cubicBezTo>
                  <a:cubicBezTo>
                    <a:pt x="39" y="40"/>
                    <a:pt x="45" y="24"/>
                    <a:pt x="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5" name="Google Shape;7595;p29"/>
            <p:cNvSpPr/>
            <p:nvPr/>
          </p:nvSpPr>
          <p:spPr>
            <a:xfrm>
              <a:off x="15549" y="626625"/>
              <a:ext cx="3793" cy="4466"/>
            </a:xfrm>
            <a:custGeom>
              <a:avLst/>
              <a:gdLst/>
              <a:ahLst/>
              <a:cxnLst/>
              <a:rect l="l" t="t" r="r" b="b"/>
              <a:pathLst>
                <a:path w="28" h="29" extrusionOk="0">
                  <a:moveTo>
                    <a:pt x="12" y="1"/>
                  </a:moveTo>
                  <a:cubicBezTo>
                    <a:pt x="11" y="1"/>
                    <a:pt x="11" y="1"/>
                    <a:pt x="10" y="2"/>
                  </a:cubicBezTo>
                  <a:lnTo>
                    <a:pt x="1" y="20"/>
                  </a:lnTo>
                  <a:lnTo>
                    <a:pt x="25" y="28"/>
                  </a:lnTo>
                  <a:lnTo>
                    <a:pt x="25" y="28"/>
                  </a:lnTo>
                  <a:cubicBezTo>
                    <a:pt x="19" y="24"/>
                    <a:pt x="18" y="1"/>
                    <a:pt x="12" y="1"/>
                  </a:cubicBezTo>
                  <a:close/>
                  <a:moveTo>
                    <a:pt x="25" y="28"/>
                  </a:moveTo>
                  <a:cubicBezTo>
                    <a:pt x="26" y="28"/>
                    <a:pt x="26" y="29"/>
                    <a:pt x="27" y="29"/>
                  </a:cubicBezTo>
                  <a:lnTo>
                    <a:pt x="25" y="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6" name="Google Shape;7596;p29"/>
            <p:cNvSpPr/>
            <p:nvPr/>
          </p:nvSpPr>
          <p:spPr>
            <a:xfrm>
              <a:off x="15549" y="576574"/>
              <a:ext cx="5012" cy="6930"/>
            </a:xfrm>
            <a:custGeom>
              <a:avLst/>
              <a:gdLst/>
              <a:ahLst/>
              <a:cxnLst/>
              <a:rect l="l" t="t" r="r" b="b"/>
              <a:pathLst>
                <a:path w="37" h="45" extrusionOk="0">
                  <a:moveTo>
                    <a:pt x="36" y="1"/>
                  </a:moveTo>
                  <a:cubicBezTo>
                    <a:pt x="29" y="4"/>
                    <a:pt x="25" y="9"/>
                    <a:pt x="23" y="14"/>
                  </a:cubicBezTo>
                  <a:lnTo>
                    <a:pt x="23" y="14"/>
                  </a:lnTo>
                  <a:cubicBezTo>
                    <a:pt x="28" y="9"/>
                    <a:pt x="33" y="4"/>
                    <a:pt x="36" y="1"/>
                  </a:cubicBezTo>
                  <a:close/>
                  <a:moveTo>
                    <a:pt x="23" y="14"/>
                  </a:moveTo>
                  <a:lnTo>
                    <a:pt x="23" y="14"/>
                  </a:lnTo>
                  <a:cubicBezTo>
                    <a:pt x="15" y="22"/>
                    <a:pt x="6" y="30"/>
                    <a:pt x="1" y="36"/>
                  </a:cubicBezTo>
                  <a:lnTo>
                    <a:pt x="18" y="45"/>
                  </a:lnTo>
                  <a:cubicBezTo>
                    <a:pt x="18" y="34"/>
                    <a:pt x="18" y="23"/>
                    <a:pt x="23" y="1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7" name="Google Shape;7597;p29"/>
            <p:cNvSpPr/>
            <p:nvPr/>
          </p:nvSpPr>
          <p:spPr>
            <a:xfrm>
              <a:off x="12026" y="580578"/>
              <a:ext cx="3658" cy="2464"/>
            </a:xfrm>
            <a:custGeom>
              <a:avLst/>
              <a:gdLst/>
              <a:ahLst/>
              <a:cxnLst/>
              <a:rect l="l" t="t" r="r" b="b"/>
              <a:pathLst>
                <a:path w="27" h="16" extrusionOk="0">
                  <a:moveTo>
                    <a:pt x="0" y="1"/>
                  </a:moveTo>
                  <a:lnTo>
                    <a:pt x="0" y="1"/>
                  </a:lnTo>
                  <a:cubicBezTo>
                    <a:pt x="5" y="11"/>
                    <a:pt x="11" y="16"/>
                    <a:pt x="16" y="16"/>
                  </a:cubicBezTo>
                  <a:cubicBezTo>
                    <a:pt x="19" y="16"/>
                    <a:pt x="23" y="13"/>
                    <a:pt x="27" y="10"/>
                  </a:cubicBez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8" name="Google Shape;7598;p29"/>
            <p:cNvSpPr/>
            <p:nvPr/>
          </p:nvSpPr>
          <p:spPr>
            <a:xfrm>
              <a:off x="12026" y="599674"/>
              <a:ext cx="8535" cy="4312"/>
            </a:xfrm>
            <a:custGeom>
              <a:avLst/>
              <a:gdLst/>
              <a:ahLst/>
              <a:cxnLst/>
              <a:rect l="l" t="t" r="r" b="b"/>
              <a:pathLst>
                <a:path w="63" h="28" extrusionOk="0">
                  <a:moveTo>
                    <a:pt x="0" y="1"/>
                  </a:moveTo>
                  <a:lnTo>
                    <a:pt x="9" y="9"/>
                  </a:lnTo>
                  <a:lnTo>
                    <a:pt x="62" y="27"/>
                  </a:lnTo>
                  <a:lnTo>
                    <a:pt x="62" y="27"/>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9" name="Google Shape;7599;p29"/>
            <p:cNvSpPr/>
            <p:nvPr/>
          </p:nvSpPr>
          <p:spPr>
            <a:xfrm>
              <a:off x="12026" y="564407"/>
              <a:ext cx="6096" cy="154"/>
            </a:xfrm>
            <a:custGeom>
              <a:avLst/>
              <a:gdLst/>
              <a:ahLst/>
              <a:cxnLst/>
              <a:rect l="l" t="t" r="r" b="b"/>
              <a:pathLst>
                <a:path w="45" h="1" extrusionOk="0">
                  <a:moveTo>
                    <a:pt x="18" y="0"/>
                  </a:moveTo>
                  <a:lnTo>
                    <a:pt x="44" y="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0" name="Google Shape;7600;p29"/>
            <p:cNvSpPr/>
            <p:nvPr/>
          </p:nvSpPr>
          <p:spPr>
            <a:xfrm>
              <a:off x="8369" y="550701"/>
              <a:ext cx="7316" cy="6930"/>
            </a:xfrm>
            <a:custGeom>
              <a:avLst/>
              <a:gdLst/>
              <a:ahLst/>
              <a:cxnLst/>
              <a:rect l="l" t="t" r="r" b="b"/>
              <a:pathLst>
                <a:path w="54" h="45" extrusionOk="0">
                  <a:moveTo>
                    <a:pt x="1" y="1"/>
                  </a:moveTo>
                  <a:cubicBezTo>
                    <a:pt x="10" y="1"/>
                    <a:pt x="18" y="18"/>
                    <a:pt x="10" y="45"/>
                  </a:cubicBezTo>
                  <a:cubicBezTo>
                    <a:pt x="33" y="45"/>
                    <a:pt x="36" y="17"/>
                    <a:pt x="48" y="17"/>
                  </a:cubicBezTo>
                  <a:cubicBezTo>
                    <a:pt x="50" y="17"/>
                    <a:pt x="52" y="17"/>
                    <a:pt x="54" y="18"/>
                  </a:cubicBezTo>
                  <a:cubicBezTo>
                    <a:pt x="45" y="1"/>
                    <a:pt x="18"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1" name="Google Shape;7601;p29"/>
            <p:cNvSpPr/>
            <p:nvPr/>
          </p:nvSpPr>
          <p:spPr>
            <a:xfrm>
              <a:off x="3627" y="549315"/>
              <a:ext cx="4877" cy="1540"/>
            </a:xfrm>
            <a:custGeom>
              <a:avLst/>
              <a:gdLst/>
              <a:ahLst/>
              <a:cxnLst/>
              <a:rect l="l" t="t" r="r" b="b"/>
              <a:pathLst>
                <a:path w="36" h="10" extrusionOk="0">
                  <a:moveTo>
                    <a:pt x="0" y="1"/>
                  </a:moveTo>
                  <a:lnTo>
                    <a:pt x="0" y="1"/>
                  </a:lnTo>
                  <a:cubicBezTo>
                    <a:pt x="9" y="1"/>
                    <a:pt x="18" y="1"/>
                    <a:pt x="36" y="10"/>
                  </a:cubicBezTo>
                  <a:cubicBezTo>
                    <a:pt x="27" y="1"/>
                    <a:pt x="9"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2" name="Google Shape;7602;p29"/>
            <p:cNvSpPr/>
            <p:nvPr/>
          </p:nvSpPr>
          <p:spPr>
            <a:xfrm>
              <a:off x="8369" y="569797"/>
              <a:ext cx="3793" cy="4158"/>
            </a:xfrm>
            <a:custGeom>
              <a:avLst/>
              <a:gdLst/>
              <a:ahLst/>
              <a:cxnLst/>
              <a:rect l="l" t="t" r="r" b="b"/>
              <a:pathLst>
                <a:path w="28" h="27" extrusionOk="0">
                  <a:moveTo>
                    <a:pt x="27" y="0"/>
                  </a:moveTo>
                  <a:lnTo>
                    <a:pt x="1" y="18"/>
                  </a:lnTo>
                  <a:cubicBezTo>
                    <a:pt x="10" y="27"/>
                    <a:pt x="10" y="27"/>
                    <a:pt x="10" y="27"/>
                  </a:cubicBezTo>
                  <a:cubicBezTo>
                    <a:pt x="18" y="27"/>
                    <a:pt x="27" y="9"/>
                    <a:pt x="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3" name="Google Shape;7603;p29"/>
            <p:cNvSpPr/>
            <p:nvPr/>
          </p:nvSpPr>
          <p:spPr>
            <a:xfrm>
              <a:off x="8369" y="569797"/>
              <a:ext cx="135" cy="2926"/>
            </a:xfrm>
            <a:custGeom>
              <a:avLst/>
              <a:gdLst/>
              <a:ahLst/>
              <a:cxnLst/>
              <a:rect l="l" t="t" r="r" b="b"/>
              <a:pathLst>
                <a:path w="1" h="19" extrusionOk="0">
                  <a:moveTo>
                    <a:pt x="1" y="18"/>
                  </a:moveTo>
                  <a:lnTo>
                    <a:pt x="1" y="18"/>
                  </a:lnTo>
                  <a:cubicBezTo>
                    <a:pt x="1" y="9"/>
                    <a:pt x="1" y="9"/>
                    <a:pt x="1" y="0"/>
                  </a:cubicBezTo>
                  <a:cubicBezTo>
                    <a:pt x="1" y="9"/>
                    <a:pt x="1" y="9"/>
                    <a:pt x="1" y="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4" name="Google Shape;7604;p29"/>
            <p:cNvSpPr/>
            <p:nvPr/>
          </p:nvSpPr>
          <p:spPr>
            <a:xfrm>
              <a:off x="9588" y="573801"/>
              <a:ext cx="135" cy="1540"/>
            </a:xfrm>
            <a:custGeom>
              <a:avLst/>
              <a:gdLst/>
              <a:ahLst/>
              <a:cxnLst/>
              <a:rect l="l" t="t" r="r" b="b"/>
              <a:pathLst>
                <a:path w="1" h="10" extrusionOk="0">
                  <a:moveTo>
                    <a:pt x="1" y="1"/>
                  </a:moveTo>
                  <a:lnTo>
                    <a:pt x="1" y="1"/>
                  </a:lnTo>
                  <a:cubicBezTo>
                    <a:pt x="1" y="10"/>
                    <a:pt x="1" y="10"/>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5" name="Google Shape;7605;p29"/>
            <p:cNvSpPr/>
            <p:nvPr/>
          </p:nvSpPr>
          <p:spPr>
            <a:xfrm>
              <a:off x="3627" y="589664"/>
              <a:ext cx="8535" cy="4774"/>
            </a:xfrm>
            <a:custGeom>
              <a:avLst/>
              <a:gdLst/>
              <a:ahLst/>
              <a:cxnLst/>
              <a:rect l="l" t="t" r="r" b="b"/>
              <a:pathLst>
                <a:path w="63" h="31" extrusionOk="0">
                  <a:moveTo>
                    <a:pt x="32" y="0"/>
                  </a:moveTo>
                  <a:cubicBezTo>
                    <a:pt x="18" y="0"/>
                    <a:pt x="5" y="6"/>
                    <a:pt x="0" y="30"/>
                  </a:cubicBezTo>
                  <a:cubicBezTo>
                    <a:pt x="27" y="21"/>
                    <a:pt x="27" y="4"/>
                    <a:pt x="62" y="4"/>
                  </a:cubicBezTo>
                  <a:cubicBezTo>
                    <a:pt x="54" y="4"/>
                    <a:pt x="43" y="0"/>
                    <a:pt x="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6" name="Google Shape;7606;p29"/>
            <p:cNvSpPr/>
            <p:nvPr/>
          </p:nvSpPr>
          <p:spPr>
            <a:xfrm>
              <a:off x="6066" y="579346"/>
              <a:ext cx="4877" cy="4158"/>
            </a:xfrm>
            <a:custGeom>
              <a:avLst/>
              <a:gdLst/>
              <a:ahLst/>
              <a:cxnLst/>
              <a:rect l="l" t="t" r="r" b="b"/>
              <a:pathLst>
                <a:path w="36" h="27" extrusionOk="0">
                  <a:moveTo>
                    <a:pt x="0" y="0"/>
                  </a:moveTo>
                  <a:lnTo>
                    <a:pt x="9" y="27"/>
                  </a:lnTo>
                  <a:cubicBezTo>
                    <a:pt x="9" y="18"/>
                    <a:pt x="18" y="9"/>
                    <a:pt x="35" y="9"/>
                  </a:cubicBez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7" name="Google Shape;7607;p29"/>
            <p:cNvSpPr/>
            <p:nvPr/>
          </p:nvSpPr>
          <p:spPr>
            <a:xfrm>
              <a:off x="3627" y="577960"/>
              <a:ext cx="2574" cy="1540"/>
            </a:xfrm>
            <a:custGeom>
              <a:avLst/>
              <a:gdLst/>
              <a:ahLst/>
              <a:cxnLst/>
              <a:rect l="l" t="t" r="r" b="b"/>
              <a:pathLst>
                <a:path w="19" h="10" extrusionOk="0">
                  <a:moveTo>
                    <a:pt x="0" y="0"/>
                  </a:moveTo>
                  <a:lnTo>
                    <a:pt x="18" y="9"/>
                  </a:lnTo>
                  <a:lnTo>
                    <a:pt x="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8" name="Google Shape;7608;p29"/>
            <p:cNvSpPr/>
            <p:nvPr/>
          </p:nvSpPr>
          <p:spPr>
            <a:xfrm>
              <a:off x="-1115" y="553473"/>
              <a:ext cx="4877" cy="6930"/>
            </a:xfrm>
            <a:custGeom>
              <a:avLst/>
              <a:gdLst/>
              <a:ahLst/>
              <a:cxnLst/>
              <a:rect l="l" t="t" r="r" b="b"/>
              <a:pathLst>
                <a:path w="36" h="45" extrusionOk="0">
                  <a:moveTo>
                    <a:pt x="0" y="0"/>
                  </a:moveTo>
                  <a:cubicBezTo>
                    <a:pt x="0" y="18"/>
                    <a:pt x="0" y="36"/>
                    <a:pt x="9" y="45"/>
                  </a:cubicBezTo>
                  <a:cubicBezTo>
                    <a:pt x="18" y="45"/>
                    <a:pt x="35" y="36"/>
                    <a:pt x="27" y="27"/>
                  </a:cubicBezTo>
                  <a:cubicBezTo>
                    <a:pt x="9" y="27"/>
                    <a:pt x="9" y="18"/>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9" name="Google Shape;7609;p29"/>
            <p:cNvSpPr/>
            <p:nvPr/>
          </p:nvSpPr>
          <p:spPr>
            <a:xfrm>
              <a:off x="4846" y="565639"/>
              <a:ext cx="1355" cy="154"/>
            </a:xfrm>
            <a:custGeom>
              <a:avLst/>
              <a:gdLst/>
              <a:ahLst/>
              <a:cxnLst/>
              <a:rect l="l" t="t" r="r" b="b"/>
              <a:pathLst>
                <a:path w="10" h="1" extrusionOk="0">
                  <a:moveTo>
                    <a:pt x="9" y="1"/>
                  </a:moveTo>
                  <a:lnTo>
                    <a:pt x="0" y="1"/>
                  </a:lnTo>
                  <a:cubicBezTo>
                    <a:pt x="0" y="1"/>
                    <a:pt x="0" y="1"/>
                    <a:pt x="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0" name="Google Shape;7610;p29"/>
            <p:cNvSpPr/>
            <p:nvPr/>
          </p:nvSpPr>
          <p:spPr>
            <a:xfrm>
              <a:off x="-10733" y="535762"/>
              <a:ext cx="135" cy="1540"/>
            </a:xfrm>
            <a:custGeom>
              <a:avLst/>
              <a:gdLst/>
              <a:ahLst/>
              <a:cxnLst/>
              <a:rect l="l" t="t" r="r" b="b"/>
              <a:pathLst>
                <a:path w="1" h="10" extrusionOk="0">
                  <a:moveTo>
                    <a:pt x="0" y="1"/>
                  </a:moveTo>
                  <a:cubicBezTo>
                    <a:pt x="0" y="1"/>
                    <a:pt x="0" y="9"/>
                    <a:pt x="0" y="9"/>
                  </a:cubicBezTo>
                  <a:lnTo>
                    <a:pt x="0" y="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1" name="Google Shape;7611;p29"/>
            <p:cNvSpPr/>
            <p:nvPr/>
          </p:nvSpPr>
          <p:spPr>
            <a:xfrm>
              <a:off x="-1115" y="560249"/>
              <a:ext cx="3658" cy="2926"/>
            </a:xfrm>
            <a:custGeom>
              <a:avLst/>
              <a:gdLst/>
              <a:ahLst/>
              <a:cxnLst/>
              <a:rect l="l" t="t" r="r" b="b"/>
              <a:pathLst>
                <a:path w="27" h="19" extrusionOk="0">
                  <a:moveTo>
                    <a:pt x="9" y="1"/>
                  </a:moveTo>
                  <a:cubicBezTo>
                    <a:pt x="9" y="1"/>
                    <a:pt x="0" y="1"/>
                    <a:pt x="9" y="9"/>
                  </a:cubicBezTo>
                  <a:cubicBezTo>
                    <a:pt x="9" y="18"/>
                    <a:pt x="18" y="18"/>
                    <a:pt x="27" y="18"/>
                  </a:cubicBezTo>
                  <a:cubicBezTo>
                    <a:pt x="27" y="18"/>
                    <a:pt x="18" y="9"/>
                    <a:pt x="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2" name="Google Shape;7612;p29"/>
            <p:cNvSpPr/>
            <p:nvPr/>
          </p:nvSpPr>
          <p:spPr>
            <a:xfrm>
              <a:off x="-1115" y="545311"/>
              <a:ext cx="1219" cy="4158"/>
            </a:xfrm>
            <a:custGeom>
              <a:avLst/>
              <a:gdLst/>
              <a:ahLst/>
              <a:cxnLst/>
              <a:rect l="l" t="t" r="r" b="b"/>
              <a:pathLst>
                <a:path w="9" h="27" extrusionOk="0">
                  <a:moveTo>
                    <a:pt x="0" y="0"/>
                  </a:moveTo>
                  <a:cubicBezTo>
                    <a:pt x="0" y="9"/>
                    <a:pt x="0" y="18"/>
                    <a:pt x="0" y="27"/>
                  </a:cubicBezTo>
                  <a:cubicBezTo>
                    <a:pt x="0" y="18"/>
                    <a:pt x="9"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3" name="Google Shape;7613;p29"/>
            <p:cNvSpPr/>
            <p:nvPr/>
          </p:nvSpPr>
          <p:spPr>
            <a:xfrm>
              <a:off x="6066" y="563329"/>
              <a:ext cx="677" cy="1232"/>
            </a:xfrm>
            <a:custGeom>
              <a:avLst/>
              <a:gdLst/>
              <a:ahLst/>
              <a:cxnLst/>
              <a:rect l="l" t="t" r="r" b="b"/>
              <a:pathLst>
                <a:path w="5" h="8" extrusionOk="0">
                  <a:moveTo>
                    <a:pt x="3" y="0"/>
                  </a:moveTo>
                  <a:cubicBezTo>
                    <a:pt x="2" y="0"/>
                    <a:pt x="0" y="3"/>
                    <a:pt x="0" y="7"/>
                  </a:cubicBezTo>
                  <a:cubicBezTo>
                    <a:pt x="4" y="3"/>
                    <a:pt x="4" y="0"/>
                    <a:pt x="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4" name="Google Shape;7614;p29"/>
            <p:cNvSpPr/>
            <p:nvPr/>
          </p:nvSpPr>
          <p:spPr>
            <a:xfrm>
              <a:off x="2408" y="563021"/>
              <a:ext cx="3793" cy="2772"/>
            </a:xfrm>
            <a:custGeom>
              <a:avLst/>
              <a:gdLst/>
              <a:ahLst/>
              <a:cxnLst/>
              <a:rect l="l" t="t" r="r" b="b"/>
              <a:pathLst>
                <a:path w="28" h="18" extrusionOk="0">
                  <a:moveTo>
                    <a:pt x="1" y="0"/>
                  </a:moveTo>
                  <a:cubicBezTo>
                    <a:pt x="9" y="9"/>
                    <a:pt x="9" y="9"/>
                    <a:pt x="18" y="18"/>
                  </a:cubicBezTo>
                  <a:cubicBezTo>
                    <a:pt x="18" y="9"/>
                    <a:pt x="27" y="9"/>
                    <a:pt x="27" y="9"/>
                  </a:cubicBezTo>
                  <a:cubicBezTo>
                    <a:pt x="18" y="0"/>
                    <a:pt x="9"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5" name="Google Shape;7615;p29"/>
            <p:cNvSpPr/>
            <p:nvPr/>
          </p:nvSpPr>
          <p:spPr>
            <a:xfrm>
              <a:off x="-38234" y="537148"/>
              <a:ext cx="27636" cy="15246"/>
            </a:xfrm>
            <a:custGeom>
              <a:avLst/>
              <a:gdLst/>
              <a:ahLst/>
              <a:cxnLst/>
              <a:rect l="l" t="t" r="r" b="b"/>
              <a:pathLst>
                <a:path w="204" h="99" extrusionOk="0">
                  <a:moveTo>
                    <a:pt x="150" y="0"/>
                  </a:moveTo>
                  <a:cubicBezTo>
                    <a:pt x="142" y="18"/>
                    <a:pt x="150" y="62"/>
                    <a:pt x="115" y="62"/>
                  </a:cubicBezTo>
                  <a:cubicBezTo>
                    <a:pt x="80" y="36"/>
                    <a:pt x="106" y="36"/>
                    <a:pt x="115" y="9"/>
                  </a:cubicBezTo>
                  <a:lnTo>
                    <a:pt x="115" y="9"/>
                  </a:lnTo>
                  <a:cubicBezTo>
                    <a:pt x="106" y="21"/>
                    <a:pt x="96" y="24"/>
                    <a:pt x="83" y="24"/>
                  </a:cubicBezTo>
                  <a:cubicBezTo>
                    <a:pt x="71" y="24"/>
                    <a:pt x="58" y="21"/>
                    <a:pt x="44" y="21"/>
                  </a:cubicBezTo>
                  <a:cubicBezTo>
                    <a:pt x="30" y="21"/>
                    <a:pt x="15" y="24"/>
                    <a:pt x="0" y="36"/>
                  </a:cubicBezTo>
                  <a:lnTo>
                    <a:pt x="36" y="53"/>
                  </a:lnTo>
                  <a:cubicBezTo>
                    <a:pt x="27" y="53"/>
                    <a:pt x="9" y="53"/>
                    <a:pt x="9" y="62"/>
                  </a:cubicBezTo>
                  <a:cubicBezTo>
                    <a:pt x="16" y="58"/>
                    <a:pt x="24" y="55"/>
                    <a:pt x="31" y="55"/>
                  </a:cubicBezTo>
                  <a:cubicBezTo>
                    <a:pt x="51" y="55"/>
                    <a:pt x="69" y="72"/>
                    <a:pt x="62" y="98"/>
                  </a:cubicBezTo>
                  <a:cubicBezTo>
                    <a:pt x="64" y="98"/>
                    <a:pt x="66" y="98"/>
                    <a:pt x="68" y="98"/>
                  </a:cubicBezTo>
                  <a:cubicBezTo>
                    <a:pt x="99" y="98"/>
                    <a:pt x="170" y="42"/>
                    <a:pt x="203" y="0"/>
                  </a:cubicBezTo>
                  <a:lnTo>
                    <a:pt x="203" y="0"/>
                  </a:lnTo>
                  <a:cubicBezTo>
                    <a:pt x="199" y="5"/>
                    <a:pt x="192" y="7"/>
                    <a:pt x="184" y="7"/>
                  </a:cubicBezTo>
                  <a:cubicBezTo>
                    <a:pt x="175" y="7"/>
                    <a:pt x="164" y="5"/>
                    <a:pt x="1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6" name="Google Shape;7616;p29"/>
            <p:cNvSpPr/>
            <p:nvPr/>
          </p:nvSpPr>
          <p:spPr>
            <a:xfrm>
              <a:off x="-10733" y="536070"/>
              <a:ext cx="6096" cy="8008"/>
            </a:xfrm>
            <a:custGeom>
              <a:avLst/>
              <a:gdLst/>
              <a:ahLst/>
              <a:cxnLst/>
              <a:rect l="l" t="t" r="r" b="b"/>
              <a:pathLst>
                <a:path w="45" h="52" extrusionOk="0">
                  <a:moveTo>
                    <a:pt x="19" y="1"/>
                  </a:moveTo>
                  <a:cubicBezTo>
                    <a:pt x="11" y="1"/>
                    <a:pt x="5" y="3"/>
                    <a:pt x="0" y="7"/>
                  </a:cubicBezTo>
                  <a:lnTo>
                    <a:pt x="27" y="52"/>
                  </a:lnTo>
                  <a:cubicBezTo>
                    <a:pt x="27" y="43"/>
                    <a:pt x="36" y="34"/>
                    <a:pt x="45" y="7"/>
                  </a:cubicBezTo>
                  <a:cubicBezTo>
                    <a:pt x="36" y="3"/>
                    <a:pt x="27" y="1"/>
                    <a:pt x="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7" name="Google Shape;7617;p29"/>
            <p:cNvSpPr/>
            <p:nvPr/>
          </p:nvSpPr>
          <p:spPr>
            <a:xfrm>
              <a:off x="-14391" y="545311"/>
              <a:ext cx="13412" cy="11550"/>
            </a:xfrm>
            <a:custGeom>
              <a:avLst/>
              <a:gdLst/>
              <a:ahLst/>
              <a:cxnLst/>
              <a:rect l="l" t="t" r="r" b="b"/>
              <a:pathLst>
                <a:path w="99" h="75" extrusionOk="0">
                  <a:moveTo>
                    <a:pt x="54" y="0"/>
                  </a:moveTo>
                  <a:cubicBezTo>
                    <a:pt x="54" y="9"/>
                    <a:pt x="63" y="18"/>
                    <a:pt x="80" y="36"/>
                  </a:cubicBezTo>
                  <a:cubicBezTo>
                    <a:pt x="80" y="28"/>
                    <a:pt x="80" y="26"/>
                    <a:pt x="81" y="26"/>
                  </a:cubicBezTo>
                  <a:cubicBezTo>
                    <a:pt x="82" y="26"/>
                    <a:pt x="84" y="31"/>
                    <a:pt x="89" y="36"/>
                  </a:cubicBezTo>
                  <a:lnTo>
                    <a:pt x="80" y="36"/>
                  </a:lnTo>
                  <a:cubicBezTo>
                    <a:pt x="78" y="36"/>
                    <a:pt x="76" y="37"/>
                    <a:pt x="74" y="37"/>
                  </a:cubicBezTo>
                  <a:lnTo>
                    <a:pt x="74" y="37"/>
                  </a:lnTo>
                  <a:cubicBezTo>
                    <a:pt x="73" y="37"/>
                    <a:pt x="72" y="36"/>
                    <a:pt x="72" y="36"/>
                  </a:cubicBezTo>
                  <a:lnTo>
                    <a:pt x="72" y="36"/>
                  </a:lnTo>
                  <a:cubicBezTo>
                    <a:pt x="72" y="36"/>
                    <a:pt x="72" y="37"/>
                    <a:pt x="72" y="37"/>
                  </a:cubicBezTo>
                  <a:lnTo>
                    <a:pt x="72" y="37"/>
                  </a:lnTo>
                  <a:cubicBezTo>
                    <a:pt x="73" y="37"/>
                    <a:pt x="73" y="37"/>
                    <a:pt x="74" y="37"/>
                  </a:cubicBezTo>
                  <a:lnTo>
                    <a:pt x="74" y="37"/>
                  </a:lnTo>
                  <a:cubicBezTo>
                    <a:pt x="89" y="45"/>
                    <a:pt x="90" y="53"/>
                    <a:pt x="98" y="53"/>
                  </a:cubicBezTo>
                  <a:cubicBezTo>
                    <a:pt x="98" y="45"/>
                    <a:pt x="98" y="36"/>
                    <a:pt x="98" y="27"/>
                  </a:cubicBezTo>
                  <a:lnTo>
                    <a:pt x="54" y="0"/>
                  </a:lnTo>
                  <a:close/>
                  <a:moveTo>
                    <a:pt x="72" y="37"/>
                  </a:moveTo>
                  <a:cubicBezTo>
                    <a:pt x="41" y="42"/>
                    <a:pt x="17" y="30"/>
                    <a:pt x="1" y="62"/>
                  </a:cubicBezTo>
                  <a:cubicBezTo>
                    <a:pt x="7" y="72"/>
                    <a:pt x="13" y="74"/>
                    <a:pt x="20" y="74"/>
                  </a:cubicBezTo>
                  <a:cubicBezTo>
                    <a:pt x="28" y="74"/>
                    <a:pt x="37" y="69"/>
                    <a:pt x="46" y="69"/>
                  </a:cubicBezTo>
                  <a:cubicBezTo>
                    <a:pt x="48" y="69"/>
                    <a:pt x="51" y="70"/>
                    <a:pt x="54" y="71"/>
                  </a:cubicBezTo>
                  <a:cubicBezTo>
                    <a:pt x="45" y="58"/>
                    <a:pt x="45" y="56"/>
                    <a:pt x="49" y="56"/>
                  </a:cubicBezTo>
                  <a:cubicBezTo>
                    <a:pt x="52" y="56"/>
                    <a:pt x="57" y="57"/>
                    <a:pt x="61" y="57"/>
                  </a:cubicBezTo>
                  <a:cubicBezTo>
                    <a:pt x="68" y="57"/>
                    <a:pt x="75" y="54"/>
                    <a:pt x="72" y="3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8" name="Google Shape;7618;p29"/>
            <p:cNvSpPr/>
            <p:nvPr/>
          </p:nvSpPr>
          <p:spPr>
            <a:xfrm>
              <a:off x="-7211" y="594284"/>
              <a:ext cx="1355" cy="1540"/>
            </a:xfrm>
            <a:custGeom>
              <a:avLst/>
              <a:gdLst/>
              <a:ahLst/>
              <a:cxnLst/>
              <a:rect l="l" t="t" r="r" b="b"/>
              <a:pathLst>
                <a:path w="10" h="10" extrusionOk="0">
                  <a:moveTo>
                    <a:pt x="10" y="0"/>
                  </a:moveTo>
                  <a:cubicBezTo>
                    <a:pt x="10" y="0"/>
                    <a:pt x="1" y="0"/>
                    <a:pt x="10" y="9"/>
                  </a:cubicBezTo>
                  <a:lnTo>
                    <a:pt x="1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9" name="Google Shape;7619;p29"/>
            <p:cNvSpPr/>
            <p:nvPr/>
          </p:nvSpPr>
          <p:spPr>
            <a:xfrm>
              <a:off x="-5992" y="581964"/>
              <a:ext cx="8535" cy="13860"/>
            </a:xfrm>
            <a:custGeom>
              <a:avLst/>
              <a:gdLst/>
              <a:ahLst/>
              <a:cxnLst/>
              <a:rect l="l" t="t" r="r" b="b"/>
              <a:pathLst>
                <a:path w="63" h="90" extrusionOk="0">
                  <a:moveTo>
                    <a:pt x="63" y="1"/>
                  </a:moveTo>
                  <a:cubicBezTo>
                    <a:pt x="61" y="1"/>
                    <a:pt x="59" y="2"/>
                    <a:pt x="57" y="5"/>
                  </a:cubicBezTo>
                  <a:lnTo>
                    <a:pt x="57" y="5"/>
                  </a:lnTo>
                  <a:cubicBezTo>
                    <a:pt x="59" y="3"/>
                    <a:pt x="61" y="2"/>
                    <a:pt x="63" y="1"/>
                  </a:cubicBezTo>
                  <a:close/>
                  <a:moveTo>
                    <a:pt x="57" y="5"/>
                  </a:moveTo>
                  <a:cubicBezTo>
                    <a:pt x="35" y="21"/>
                    <a:pt x="26" y="38"/>
                    <a:pt x="10" y="63"/>
                  </a:cubicBezTo>
                  <a:cubicBezTo>
                    <a:pt x="10" y="63"/>
                    <a:pt x="27" y="63"/>
                    <a:pt x="27" y="71"/>
                  </a:cubicBezTo>
                  <a:cubicBezTo>
                    <a:pt x="27" y="80"/>
                    <a:pt x="10" y="80"/>
                    <a:pt x="1" y="80"/>
                  </a:cubicBezTo>
                  <a:cubicBezTo>
                    <a:pt x="10" y="85"/>
                    <a:pt x="18" y="89"/>
                    <a:pt x="25" y="89"/>
                  </a:cubicBezTo>
                  <a:cubicBezTo>
                    <a:pt x="32" y="89"/>
                    <a:pt x="36" y="85"/>
                    <a:pt x="36" y="71"/>
                  </a:cubicBezTo>
                  <a:lnTo>
                    <a:pt x="36" y="63"/>
                  </a:lnTo>
                  <a:cubicBezTo>
                    <a:pt x="36" y="48"/>
                    <a:pt x="48" y="16"/>
                    <a:pt x="57" y="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0" name="Google Shape;7620;p29"/>
            <p:cNvSpPr/>
            <p:nvPr/>
          </p:nvSpPr>
          <p:spPr>
            <a:xfrm>
              <a:off x="-11952" y="567025"/>
              <a:ext cx="6096" cy="5852"/>
            </a:xfrm>
            <a:custGeom>
              <a:avLst/>
              <a:gdLst/>
              <a:ahLst/>
              <a:cxnLst/>
              <a:rect l="l" t="t" r="r" b="b"/>
              <a:pathLst>
                <a:path w="45" h="38" extrusionOk="0">
                  <a:moveTo>
                    <a:pt x="9" y="1"/>
                  </a:moveTo>
                  <a:lnTo>
                    <a:pt x="1" y="36"/>
                  </a:lnTo>
                  <a:lnTo>
                    <a:pt x="9" y="27"/>
                  </a:lnTo>
                  <a:cubicBezTo>
                    <a:pt x="13" y="35"/>
                    <a:pt x="18" y="37"/>
                    <a:pt x="24" y="37"/>
                  </a:cubicBezTo>
                  <a:cubicBezTo>
                    <a:pt x="32" y="37"/>
                    <a:pt x="40" y="32"/>
                    <a:pt x="45" y="27"/>
                  </a:cubicBezTo>
                  <a:lnTo>
                    <a:pt x="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1" name="Google Shape;7621;p29"/>
            <p:cNvSpPr/>
            <p:nvPr/>
          </p:nvSpPr>
          <p:spPr>
            <a:xfrm>
              <a:off x="-11952" y="532990"/>
              <a:ext cx="7316" cy="1540"/>
            </a:xfrm>
            <a:custGeom>
              <a:avLst/>
              <a:gdLst/>
              <a:ahLst/>
              <a:cxnLst/>
              <a:rect l="l" t="t" r="r" b="b"/>
              <a:pathLst>
                <a:path w="54" h="10" extrusionOk="0">
                  <a:moveTo>
                    <a:pt x="1" y="1"/>
                  </a:moveTo>
                  <a:lnTo>
                    <a:pt x="27" y="10"/>
                  </a:lnTo>
                  <a:lnTo>
                    <a:pt x="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2" name="Google Shape;7622;p29"/>
            <p:cNvSpPr/>
            <p:nvPr/>
          </p:nvSpPr>
          <p:spPr>
            <a:xfrm>
              <a:off x="-13172" y="524828"/>
              <a:ext cx="3793" cy="2926"/>
            </a:xfrm>
            <a:custGeom>
              <a:avLst/>
              <a:gdLst/>
              <a:ahLst/>
              <a:cxnLst/>
              <a:rect l="l" t="t" r="r" b="b"/>
              <a:pathLst>
                <a:path w="28" h="19" extrusionOk="0">
                  <a:moveTo>
                    <a:pt x="10" y="1"/>
                  </a:moveTo>
                  <a:lnTo>
                    <a:pt x="1" y="19"/>
                  </a:lnTo>
                  <a:lnTo>
                    <a:pt x="27" y="10"/>
                  </a:lnTo>
                  <a:lnTo>
                    <a:pt x="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3" name="Google Shape;7623;p29"/>
            <p:cNvSpPr/>
            <p:nvPr/>
          </p:nvSpPr>
          <p:spPr>
            <a:xfrm>
              <a:off x="111328" y="345412"/>
              <a:ext cx="1219" cy="2926"/>
            </a:xfrm>
            <a:custGeom>
              <a:avLst/>
              <a:gdLst/>
              <a:ahLst/>
              <a:cxnLst/>
              <a:rect l="l" t="t" r="r" b="b"/>
              <a:pathLst>
                <a:path w="9" h="19" extrusionOk="0">
                  <a:moveTo>
                    <a:pt x="9" y="0"/>
                  </a:moveTo>
                  <a:lnTo>
                    <a:pt x="9" y="0"/>
                  </a:lnTo>
                  <a:cubicBezTo>
                    <a:pt x="0" y="9"/>
                    <a:pt x="0" y="9"/>
                    <a:pt x="0" y="18"/>
                  </a:cubicBezTo>
                  <a:lnTo>
                    <a:pt x="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4" name="Google Shape;7624;p29"/>
            <p:cNvSpPr/>
            <p:nvPr/>
          </p:nvSpPr>
          <p:spPr>
            <a:xfrm>
              <a:off x="99271" y="346798"/>
              <a:ext cx="135" cy="2772"/>
            </a:xfrm>
            <a:custGeom>
              <a:avLst/>
              <a:gdLst/>
              <a:ahLst/>
              <a:cxnLst/>
              <a:rect l="l" t="t" r="r" b="b"/>
              <a:pathLst>
                <a:path w="1" h="18" extrusionOk="0">
                  <a:moveTo>
                    <a:pt x="1" y="0"/>
                  </a:moveTo>
                  <a:lnTo>
                    <a:pt x="1" y="18"/>
                  </a:lnTo>
                  <a:cubicBezTo>
                    <a:pt x="1" y="9"/>
                    <a:pt x="1"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5" name="Google Shape;7625;p29"/>
            <p:cNvSpPr/>
            <p:nvPr/>
          </p:nvSpPr>
          <p:spPr>
            <a:xfrm>
              <a:off x="-75354" y="403934"/>
              <a:ext cx="11786" cy="6930"/>
            </a:xfrm>
            <a:custGeom>
              <a:avLst/>
              <a:gdLst/>
              <a:ahLst/>
              <a:cxnLst/>
              <a:rect l="l" t="t" r="r" b="b"/>
              <a:pathLst>
                <a:path w="87" h="45" extrusionOk="0">
                  <a:moveTo>
                    <a:pt x="1" y="0"/>
                  </a:moveTo>
                  <a:cubicBezTo>
                    <a:pt x="40" y="20"/>
                    <a:pt x="85" y="45"/>
                    <a:pt x="86" y="45"/>
                  </a:cubicBezTo>
                  <a:cubicBezTo>
                    <a:pt x="87" y="45"/>
                    <a:pt x="82" y="42"/>
                    <a:pt x="71" y="35"/>
                  </a:cubicBezTo>
                  <a:lnTo>
                    <a:pt x="18" y="0"/>
                  </a:lnTo>
                  <a:lnTo>
                    <a:pt x="18" y="0"/>
                  </a:lnTo>
                  <a:cubicBezTo>
                    <a:pt x="21" y="3"/>
                    <a:pt x="22" y="4"/>
                    <a:pt x="22" y="4"/>
                  </a:cubicBezTo>
                  <a:cubicBezTo>
                    <a:pt x="20" y="4"/>
                    <a:pt x="12"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6" name="Google Shape;7626;p29"/>
            <p:cNvSpPr/>
            <p:nvPr/>
          </p:nvSpPr>
          <p:spPr>
            <a:xfrm>
              <a:off x="1188" y="372671"/>
              <a:ext cx="2574" cy="4158"/>
            </a:xfrm>
            <a:custGeom>
              <a:avLst/>
              <a:gdLst/>
              <a:ahLst/>
              <a:cxnLst/>
              <a:rect l="l" t="t" r="r" b="b"/>
              <a:pathLst>
                <a:path w="19" h="27" extrusionOk="0">
                  <a:moveTo>
                    <a:pt x="18" y="0"/>
                  </a:moveTo>
                  <a:cubicBezTo>
                    <a:pt x="10" y="9"/>
                    <a:pt x="10" y="18"/>
                    <a:pt x="1" y="27"/>
                  </a:cubicBezTo>
                  <a:cubicBezTo>
                    <a:pt x="10" y="18"/>
                    <a:pt x="18" y="18"/>
                    <a:pt x="18" y="9"/>
                  </a:cubicBezTo>
                  <a:cubicBezTo>
                    <a:pt x="18" y="0"/>
                    <a:pt x="18" y="0"/>
                    <a:pt x="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7" name="Google Shape;7627;p29"/>
            <p:cNvSpPr/>
            <p:nvPr/>
          </p:nvSpPr>
          <p:spPr>
            <a:xfrm>
              <a:off x="6066" y="353575"/>
              <a:ext cx="2439" cy="2926"/>
            </a:xfrm>
            <a:custGeom>
              <a:avLst/>
              <a:gdLst/>
              <a:ahLst/>
              <a:cxnLst/>
              <a:rect l="l" t="t" r="r" b="b"/>
              <a:pathLst>
                <a:path w="18" h="19" extrusionOk="0">
                  <a:moveTo>
                    <a:pt x="0" y="0"/>
                  </a:moveTo>
                  <a:lnTo>
                    <a:pt x="18" y="18"/>
                  </a:lnTo>
                  <a:cubicBezTo>
                    <a:pt x="18" y="9"/>
                    <a:pt x="9"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8" name="Google Shape;7628;p29"/>
            <p:cNvSpPr/>
            <p:nvPr/>
          </p:nvSpPr>
          <p:spPr>
            <a:xfrm>
              <a:off x="215372" y="337250"/>
              <a:ext cx="9619" cy="5544"/>
            </a:xfrm>
            <a:custGeom>
              <a:avLst/>
              <a:gdLst/>
              <a:ahLst/>
              <a:cxnLst/>
              <a:rect l="l" t="t" r="r" b="b"/>
              <a:pathLst>
                <a:path w="71" h="36" extrusionOk="0">
                  <a:moveTo>
                    <a:pt x="71" y="0"/>
                  </a:moveTo>
                  <a:cubicBezTo>
                    <a:pt x="36" y="0"/>
                    <a:pt x="27" y="18"/>
                    <a:pt x="0" y="36"/>
                  </a:cubicBezTo>
                  <a:lnTo>
                    <a:pt x="7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9" name="Google Shape;7629;p29"/>
            <p:cNvSpPr/>
            <p:nvPr/>
          </p:nvSpPr>
          <p:spPr>
            <a:xfrm>
              <a:off x="-53272" y="450136"/>
              <a:ext cx="3251" cy="7238"/>
            </a:xfrm>
            <a:custGeom>
              <a:avLst/>
              <a:gdLst/>
              <a:ahLst/>
              <a:cxnLst/>
              <a:rect l="l" t="t" r="r" b="b"/>
              <a:pathLst>
                <a:path w="24" h="47" extrusionOk="0">
                  <a:moveTo>
                    <a:pt x="14" y="0"/>
                  </a:moveTo>
                  <a:cubicBezTo>
                    <a:pt x="14" y="23"/>
                    <a:pt x="1" y="46"/>
                    <a:pt x="15" y="46"/>
                  </a:cubicBezTo>
                  <a:cubicBezTo>
                    <a:pt x="17" y="46"/>
                    <a:pt x="20" y="46"/>
                    <a:pt x="23" y="44"/>
                  </a:cubicBezTo>
                  <a:cubicBezTo>
                    <a:pt x="23" y="27"/>
                    <a:pt x="23" y="9"/>
                    <a:pt x="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0" name="Google Shape;7630;p29"/>
            <p:cNvSpPr/>
            <p:nvPr/>
          </p:nvSpPr>
          <p:spPr>
            <a:xfrm>
              <a:off x="106451" y="397004"/>
              <a:ext cx="1355" cy="2926"/>
            </a:xfrm>
            <a:custGeom>
              <a:avLst/>
              <a:gdLst/>
              <a:ahLst/>
              <a:cxnLst/>
              <a:rect l="l" t="t" r="r" b="b"/>
              <a:pathLst>
                <a:path w="10" h="19" extrusionOk="0">
                  <a:moveTo>
                    <a:pt x="10" y="1"/>
                  </a:moveTo>
                  <a:lnTo>
                    <a:pt x="10" y="1"/>
                  </a:lnTo>
                  <a:cubicBezTo>
                    <a:pt x="1" y="10"/>
                    <a:pt x="1" y="10"/>
                    <a:pt x="1" y="19"/>
                  </a:cubicBezTo>
                  <a:cubicBezTo>
                    <a:pt x="10" y="19"/>
                    <a:pt x="10" y="10"/>
                    <a:pt x="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1" name="Google Shape;7631;p29"/>
            <p:cNvSpPr/>
            <p:nvPr/>
          </p:nvSpPr>
          <p:spPr>
            <a:xfrm>
              <a:off x="-53814" y="444745"/>
              <a:ext cx="3793" cy="5544"/>
            </a:xfrm>
            <a:custGeom>
              <a:avLst/>
              <a:gdLst/>
              <a:ahLst/>
              <a:cxnLst/>
              <a:rect l="l" t="t" r="r" b="b"/>
              <a:pathLst>
                <a:path w="28" h="36" extrusionOk="0">
                  <a:moveTo>
                    <a:pt x="1" y="0"/>
                  </a:moveTo>
                  <a:cubicBezTo>
                    <a:pt x="1" y="9"/>
                    <a:pt x="1" y="9"/>
                    <a:pt x="1" y="9"/>
                  </a:cubicBezTo>
                  <a:cubicBezTo>
                    <a:pt x="9" y="18"/>
                    <a:pt x="18" y="27"/>
                    <a:pt x="18" y="35"/>
                  </a:cubicBezTo>
                  <a:cubicBezTo>
                    <a:pt x="27" y="18"/>
                    <a:pt x="27"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2" name="Google Shape;7632;p29"/>
            <p:cNvSpPr/>
            <p:nvPr/>
          </p:nvSpPr>
          <p:spPr>
            <a:xfrm>
              <a:off x="96968" y="605064"/>
              <a:ext cx="1219" cy="154"/>
            </a:xfrm>
            <a:custGeom>
              <a:avLst/>
              <a:gdLst/>
              <a:ahLst/>
              <a:cxnLst/>
              <a:rect l="l" t="t" r="r" b="b"/>
              <a:pathLst>
                <a:path w="9" h="1" extrusionOk="0">
                  <a:moveTo>
                    <a:pt x="9" y="1"/>
                  </a:moveTo>
                  <a:cubicBezTo>
                    <a:pt x="0" y="1"/>
                    <a:pt x="0" y="1"/>
                    <a:pt x="0" y="1"/>
                  </a:cubicBezTo>
                  <a:cubicBezTo>
                    <a:pt x="9" y="1"/>
                    <a:pt x="9" y="1"/>
                    <a:pt x="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3" name="Google Shape;7633;p29"/>
            <p:cNvSpPr/>
            <p:nvPr/>
          </p:nvSpPr>
          <p:spPr>
            <a:xfrm>
              <a:off x="26387" y="643258"/>
              <a:ext cx="1219" cy="2772"/>
            </a:xfrm>
            <a:custGeom>
              <a:avLst/>
              <a:gdLst/>
              <a:ahLst/>
              <a:cxnLst/>
              <a:rect l="l" t="t" r="r" b="b"/>
              <a:pathLst>
                <a:path w="9" h="18" extrusionOk="0">
                  <a:moveTo>
                    <a:pt x="9" y="0"/>
                  </a:moveTo>
                  <a:lnTo>
                    <a:pt x="9" y="0"/>
                  </a:lnTo>
                  <a:cubicBezTo>
                    <a:pt x="0" y="0"/>
                    <a:pt x="0" y="9"/>
                    <a:pt x="0" y="18"/>
                  </a:cubicBezTo>
                  <a:cubicBezTo>
                    <a:pt x="0" y="9"/>
                    <a:pt x="0" y="9"/>
                    <a:pt x="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4" name="Google Shape;7634;p29"/>
            <p:cNvSpPr/>
            <p:nvPr/>
          </p:nvSpPr>
          <p:spPr>
            <a:xfrm>
              <a:off x="-25093" y="499109"/>
              <a:ext cx="135" cy="1540"/>
            </a:xfrm>
            <a:custGeom>
              <a:avLst/>
              <a:gdLst/>
              <a:ahLst/>
              <a:cxnLst/>
              <a:rect l="l" t="t" r="r" b="b"/>
              <a:pathLst>
                <a:path w="1" h="10" extrusionOk="0">
                  <a:moveTo>
                    <a:pt x="0" y="0"/>
                  </a:moveTo>
                  <a:cubicBezTo>
                    <a:pt x="0" y="9"/>
                    <a:pt x="0"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5" name="Google Shape;7635;p29"/>
            <p:cNvSpPr/>
            <p:nvPr/>
          </p:nvSpPr>
          <p:spPr>
            <a:xfrm>
              <a:off x="-39454" y="515434"/>
              <a:ext cx="2574" cy="154"/>
            </a:xfrm>
            <a:custGeom>
              <a:avLst/>
              <a:gdLst/>
              <a:ahLst/>
              <a:cxnLst/>
              <a:rect l="l" t="t" r="r" b="b"/>
              <a:pathLst>
                <a:path w="19" h="1" extrusionOk="0">
                  <a:moveTo>
                    <a:pt x="18" y="0"/>
                  </a:moveTo>
                  <a:cubicBezTo>
                    <a:pt x="18" y="0"/>
                    <a:pt x="9" y="0"/>
                    <a:pt x="1" y="0"/>
                  </a:cubicBezTo>
                  <a:cubicBezTo>
                    <a:pt x="9" y="0"/>
                    <a:pt x="18" y="0"/>
                    <a:pt x="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6" name="Google Shape;7636;p29"/>
            <p:cNvSpPr/>
            <p:nvPr/>
          </p:nvSpPr>
          <p:spPr>
            <a:xfrm>
              <a:off x="-86056" y="445978"/>
              <a:ext cx="1219" cy="154"/>
            </a:xfrm>
            <a:custGeom>
              <a:avLst/>
              <a:gdLst/>
              <a:ahLst/>
              <a:cxnLst/>
              <a:rect l="l" t="t" r="r" b="b"/>
              <a:pathLst>
                <a:path w="9" h="1" extrusionOk="0">
                  <a:moveTo>
                    <a:pt x="9" y="1"/>
                  </a:moveTo>
                  <a:lnTo>
                    <a:pt x="9" y="1"/>
                  </a:lnTo>
                  <a:cubicBezTo>
                    <a:pt x="0" y="1"/>
                    <a:pt x="9" y="1"/>
                    <a:pt x="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7" name="Google Shape;7637;p29"/>
            <p:cNvSpPr/>
            <p:nvPr/>
          </p:nvSpPr>
          <p:spPr>
            <a:xfrm>
              <a:off x="-26313" y="499109"/>
              <a:ext cx="135" cy="2772"/>
            </a:xfrm>
            <a:custGeom>
              <a:avLst/>
              <a:gdLst/>
              <a:ahLst/>
              <a:cxnLst/>
              <a:rect l="l" t="t" r="r" b="b"/>
              <a:pathLst>
                <a:path w="1" h="18" extrusionOk="0">
                  <a:moveTo>
                    <a:pt x="1" y="18"/>
                  </a:moveTo>
                  <a:cubicBezTo>
                    <a:pt x="1" y="9"/>
                    <a:pt x="1" y="9"/>
                    <a:pt x="1" y="0"/>
                  </a:cubicBezTo>
                  <a:cubicBezTo>
                    <a:pt x="1" y="0"/>
                    <a:pt x="1" y="9"/>
                    <a:pt x="1" y="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8" name="Google Shape;7638;p29"/>
            <p:cNvSpPr/>
            <p:nvPr/>
          </p:nvSpPr>
          <p:spPr>
            <a:xfrm>
              <a:off x="-25093" y="500495"/>
              <a:ext cx="2032" cy="1386"/>
            </a:xfrm>
            <a:custGeom>
              <a:avLst/>
              <a:gdLst/>
              <a:ahLst/>
              <a:cxnLst/>
              <a:rect l="l" t="t" r="r" b="b"/>
              <a:pathLst>
                <a:path w="15" h="9" extrusionOk="0">
                  <a:moveTo>
                    <a:pt x="0" y="0"/>
                  </a:moveTo>
                  <a:lnTo>
                    <a:pt x="0" y="0"/>
                  </a:lnTo>
                  <a:cubicBezTo>
                    <a:pt x="4" y="2"/>
                    <a:pt x="6" y="3"/>
                    <a:pt x="8" y="4"/>
                  </a:cubicBezTo>
                  <a:lnTo>
                    <a:pt x="8" y="4"/>
                  </a:lnTo>
                  <a:cubicBezTo>
                    <a:pt x="7" y="2"/>
                    <a:pt x="5" y="0"/>
                    <a:pt x="0" y="0"/>
                  </a:cubicBezTo>
                  <a:close/>
                  <a:moveTo>
                    <a:pt x="8" y="4"/>
                  </a:moveTo>
                  <a:cubicBezTo>
                    <a:pt x="9" y="7"/>
                    <a:pt x="9" y="9"/>
                    <a:pt x="9" y="9"/>
                  </a:cubicBezTo>
                  <a:cubicBezTo>
                    <a:pt x="9" y="9"/>
                    <a:pt x="15" y="9"/>
                    <a:pt x="8" y="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9" name="Google Shape;7639;p29"/>
            <p:cNvSpPr/>
            <p:nvPr/>
          </p:nvSpPr>
          <p:spPr>
            <a:xfrm>
              <a:off x="-26313" y="496337"/>
              <a:ext cx="1355" cy="2926"/>
            </a:xfrm>
            <a:custGeom>
              <a:avLst/>
              <a:gdLst/>
              <a:ahLst/>
              <a:cxnLst/>
              <a:rect l="l" t="t" r="r" b="b"/>
              <a:pathLst>
                <a:path w="10" h="19" extrusionOk="0">
                  <a:moveTo>
                    <a:pt x="1" y="1"/>
                  </a:moveTo>
                  <a:cubicBezTo>
                    <a:pt x="1" y="9"/>
                    <a:pt x="1" y="9"/>
                    <a:pt x="1" y="18"/>
                  </a:cubicBezTo>
                  <a:lnTo>
                    <a:pt x="9" y="18"/>
                  </a:lnTo>
                  <a:cubicBezTo>
                    <a:pt x="1" y="9"/>
                    <a:pt x="1" y="9"/>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0" name="Google Shape;7640;p29"/>
            <p:cNvSpPr/>
            <p:nvPr/>
          </p:nvSpPr>
          <p:spPr>
            <a:xfrm>
              <a:off x="148313" y="476008"/>
              <a:ext cx="1355" cy="2310"/>
            </a:xfrm>
            <a:custGeom>
              <a:avLst/>
              <a:gdLst/>
              <a:ahLst/>
              <a:cxnLst/>
              <a:rect l="l" t="t" r="r" b="b"/>
              <a:pathLst>
                <a:path w="10" h="15" extrusionOk="0">
                  <a:moveTo>
                    <a:pt x="10" y="0"/>
                  </a:moveTo>
                  <a:cubicBezTo>
                    <a:pt x="10" y="0"/>
                    <a:pt x="10" y="9"/>
                    <a:pt x="1" y="9"/>
                  </a:cubicBezTo>
                  <a:cubicBezTo>
                    <a:pt x="4" y="13"/>
                    <a:pt x="7" y="15"/>
                    <a:pt x="8" y="15"/>
                  </a:cubicBezTo>
                  <a:cubicBezTo>
                    <a:pt x="10" y="15"/>
                    <a:pt x="10" y="10"/>
                    <a:pt x="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1" name="Google Shape;7641;p29"/>
            <p:cNvSpPr/>
            <p:nvPr/>
          </p:nvSpPr>
          <p:spPr>
            <a:xfrm>
              <a:off x="-88495" y="352189"/>
              <a:ext cx="135" cy="154"/>
            </a:xfrm>
            <a:custGeom>
              <a:avLst/>
              <a:gdLst/>
              <a:ahLst/>
              <a:cxnLst/>
              <a:rect l="l" t="t" r="r" b="b"/>
              <a:pathLst>
                <a:path w="1" h="1" extrusionOk="0">
                  <a:moveTo>
                    <a:pt x="1" y="1"/>
                  </a:moveTo>
                  <a:cubicBezTo>
                    <a:pt x="1" y="1"/>
                    <a:pt x="1" y="1"/>
                    <a:pt x="1" y="1"/>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2" name="Google Shape;7642;p29"/>
            <p:cNvSpPr/>
            <p:nvPr/>
          </p:nvSpPr>
          <p:spPr>
            <a:xfrm>
              <a:off x="-88495" y="348184"/>
              <a:ext cx="9754" cy="17711"/>
            </a:xfrm>
            <a:custGeom>
              <a:avLst/>
              <a:gdLst/>
              <a:ahLst/>
              <a:cxnLst/>
              <a:rect l="l" t="t" r="r" b="b"/>
              <a:pathLst>
                <a:path w="72" h="115" extrusionOk="0">
                  <a:moveTo>
                    <a:pt x="45" y="0"/>
                  </a:moveTo>
                  <a:cubicBezTo>
                    <a:pt x="45" y="24"/>
                    <a:pt x="37" y="32"/>
                    <a:pt x="24" y="32"/>
                  </a:cubicBezTo>
                  <a:cubicBezTo>
                    <a:pt x="17" y="32"/>
                    <a:pt x="9" y="30"/>
                    <a:pt x="1" y="27"/>
                  </a:cubicBezTo>
                  <a:lnTo>
                    <a:pt x="1" y="27"/>
                  </a:lnTo>
                  <a:cubicBezTo>
                    <a:pt x="27" y="53"/>
                    <a:pt x="53" y="88"/>
                    <a:pt x="71" y="115"/>
                  </a:cubicBezTo>
                  <a:cubicBezTo>
                    <a:pt x="62" y="80"/>
                    <a:pt x="53" y="35"/>
                    <a:pt x="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3" name="Google Shape;7643;p29"/>
            <p:cNvSpPr/>
            <p:nvPr/>
          </p:nvSpPr>
          <p:spPr>
            <a:xfrm>
              <a:off x="-165037" y="330474"/>
              <a:ext cx="405605" cy="340043"/>
            </a:xfrm>
            <a:custGeom>
              <a:avLst/>
              <a:gdLst/>
              <a:ahLst/>
              <a:cxnLst/>
              <a:rect l="l" t="t" r="r" b="b"/>
              <a:pathLst>
                <a:path w="2994" h="2208" extrusionOk="0">
                  <a:moveTo>
                    <a:pt x="2005" y="115"/>
                  </a:moveTo>
                  <a:lnTo>
                    <a:pt x="2005" y="115"/>
                  </a:lnTo>
                  <a:cubicBezTo>
                    <a:pt x="2004" y="115"/>
                    <a:pt x="2003" y="115"/>
                    <a:pt x="2003" y="115"/>
                  </a:cubicBezTo>
                  <a:lnTo>
                    <a:pt x="2003" y="115"/>
                  </a:lnTo>
                  <a:lnTo>
                    <a:pt x="2005" y="115"/>
                  </a:lnTo>
                  <a:close/>
                  <a:moveTo>
                    <a:pt x="1825" y="119"/>
                  </a:moveTo>
                  <a:lnTo>
                    <a:pt x="1825" y="119"/>
                  </a:lnTo>
                  <a:cubicBezTo>
                    <a:pt x="1823" y="121"/>
                    <a:pt x="1821" y="122"/>
                    <a:pt x="1819" y="124"/>
                  </a:cubicBezTo>
                  <a:cubicBezTo>
                    <a:pt x="1821" y="122"/>
                    <a:pt x="1823" y="121"/>
                    <a:pt x="1825" y="119"/>
                  </a:cubicBezTo>
                  <a:close/>
                  <a:moveTo>
                    <a:pt x="407" y="142"/>
                  </a:moveTo>
                  <a:cubicBezTo>
                    <a:pt x="413" y="145"/>
                    <a:pt x="418" y="147"/>
                    <a:pt x="423" y="150"/>
                  </a:cubicBezTo>
                  <a:lnTo>
                    <a:pt x="423" y="150"/>
                  </a:lnTo>
                  <a:cubicBezTo>
                    <a:pt x="417" y="146"/>
                    <a:pt x="412" y="143"/>
                    <a:pt x="407" y="142"/>
                  </a:cubicBezTo>
                  <a:close/>
                  <a:moveTo>
                    <a:pt x="1100" y="158"/>
                  </a:moveTo>
                  <a:lnTo>
                    <a:pt x="1100" y="158"/>
                  </a:lnTo>
                  <a:cubicBezTo>
                    <a:pt x="1101" y="159"/>
                    <a:pt x="1102" y="159"/>
                    <a:pt x="1104" y="159"/>
                  </a:cubicBezTo>
                  <a:cubicBezTo>
                    <a:pt x="1103" y="159"/>
                    <a:pt x="1101" y="159"/>
                    <a:pt x="1100" y="158"/>
                  </a:cubicBezTo>
                  <a:close/>
                  <a:moveTo>
                    <a:pt x="2884" y="203"/>
                  </a:moveTo>
                  <a:cubicBezTo>
                    <a:pt x="2885" y="206"/>
                    <a:pt x="2886" y="209"/>
                    <a:pt x="2888" y="212"/>
                  </a:cubicBezTo>
                  <a:cubicBezTo>
                    <a:pt x="2888" y="208"/>
                    <a:pt x="2886" y="205"/>
                    <a:pt x="2884" y="203"/>
                  </a:cubicBezTo>
                  <a:close/>
                  <a:moveTo>
                    <a:pt x="1195" y="206"/>
                  </a:moveTo>
                  <a:cubicBezTo>
                    <a:pt x="1200" y="206"/>
                    <a:pt x="1205" y="211"/>
                    <a:pt x="1210" y="221"/>
                  </a:cubicBezTo>
                  <a:cubicBezTo>
                    <a:pt x="1201" y="221"/>
                    <a:pt x="1192" y="221"/>
                    <a:pt x="1184" y="212"/>
                  </a:cubicBezTo>
                  <a:cubicBezTo>
                    <a:pt x="1187" y="209"/>
                    <a:pt x="1191" y="206"/>
                    <a:pt x="1195" y="206"/>
                  </a:cubicBezTo>
                  <a:close/>
                  <a:moveTo>
                    <a:pt x="618" y="362"/>
                  </a:moveTo>
                  <a:lnTo>
                    <a:pt x="618" y="362"/>
                  </a:lnTo>
                  <a:cubicBezTo>
                    <a:pt x="625" y="369"/>
                    <a:pt x="631" y="375"/>
                    <a:pt x="631" y="378"/>
                  </a:cubicBezTo>
                  <a:lnTo>
                    <a:pt x="631" y="378"/>
                  </a:lnTo>
                  <a:cubicBezTo>
                    <a:pt x="627" y="373"/>
                    <a:pt x="623" y="368"/>
                    <a:pt x="618" y="362"/>
                  </a:cubicBezTo>
                  <a:close/>
                  <a:moveTo>
                    <a:pt x="667" y="447"/>
                  </a:moveTo>
                  <a:lnTo>
                    <a:pt x="667" y="447"/>
                  </a:lnTo>
                  <a:cubicBezTo>
                    <a:pt x="668" y="448"/>
                    <a:pt x="670" y="449"/>
                    <a:pt x="671" y="451"/>
                  </a:cubicBezTo>
                  <a:cubicBezTo>
                    <a:pt x="670" y="449"/>
                    <a:pt x="668" y="448"/>
                    <a:pt x="667" y="447"/>
                  </a:cubicBezTo>
                  <a:close/>
                  <a:moveTo>
                    <a:pt x="618" y="451"/>
                  </a:moveTo>
                  <a:cubicBezTo>
                    <a:pt x="623" y="455"/>
                    <a:pt x="630" y="457"/>
                    <a:pt x="636" y="459"/>
                  </a:cubicBezTo>
                  <a:lnTo>
                    <a:pt x="618" y="451"/>
                  </a:lnTo>
                  <a:close/>
                  <a:moveTo>
                    <a:pt x="636" y="459"/>
                  </a:moveTo>
                  <a:lnTo>
                    <a:pt x="654" y="468"/>
                  </a:lnTo>
                  <a:cubicBezTo>
                    <a:pt x="649" y="464"/>
                    <a:pt x="643" y="462"/>
                    <a:pt x="636" y="459"/>
                  </a:cubicBezTo>
                  <a:close/>
                  <a:moveTo>
                    <a:pt x="2561" y="751"/>
                  </a:moveTo>
                  <a:lnTo>
                    <a:pt x="2561" y="751"/>
                  </a:lnTo>
                  <a:cubicBezTo>
                    <a:pt x="2559" y="754"/>
                    <a:pt x="2557" y="757"/>
                    <a:pt x="2555" y="760"/>
                  </a:cubicBezTo>
                  <a:lnTo>
                    <a:pt x="2555" y="760"/>
                  </a:lnTo>
                  <a:cubicBezTo>
                    <a:pt x="2557" y="757"/>
                    <a:pt x="2560" y="754"/>
                    <a:pt x="2561" y="751"/>
                  </a:cubicBezTo>
                  <a:close/>
                  <a:moveTo>
                    <a:pt x="613" y="911"/>
                  </a:moveTo>
                  <a:cubicBezTo>
                    <a:pt x="617" y="912"/>
                    <a:pt x="621" y="914"/>
                    <a:pt x="626" y="915"/>
                  </a:cubicBezTo>
                  <a:lnTo>
                    <a:pt x="626" y="915"/>
                  </a:lnTo>
                  <a:cubicBezTo>
                    <a:pt x="624" y="913"/>
                    <a:pt x="619" y="912"/>
                    <a:pt x="613" y="911"/>
                  </a:cubicBezTo>
                  <a:close/>
                  <a:moveTo>
                    <a:pt x="2067" y="927"/>
                  </a:moveTo>
                  <a:cubicBezTo>
                    <a:pt x="2067" y="935"/>
                    <a:pt x="2065" y="938"/>
                    <a:pt x="2063" y="938"/>
                  </a:cubicBezTo>
                  <a:cubicBezTo>
                    <a:pt x="2059" y="938"/>
                    <a:pt x="2054" y="933"/>
                    <a:pt x="2049" y="927"/>
                  </a:cubicBezTo>
                  <a:close/>
                  <a:moveTo>
                    <a:pt x="626" y="915"/>
                  </a:moveTo>
                  <a:cubicBezTo>
                    <a:pt x="627" y="916"/>
                    <a:pt x="627" y="917"/>
                    <a:pt x="627" y="919"/>
                  </a:cubicBezTo>
                  <a:cubicBezTo>
                    <a:pt x="623" y="930"/>
                    <a:pt x="619" y="934"/>
                    <a:pt x="616" y="934"/>
                  </a:cubicBezTo>
                  <a:cubicBezTo>
                    <a:pt x="610" y="934"/>
                    <a:pt x="606" y="921"/>
                    <a:pt x="596" y="921"/>
                  </a:cubicBezTo>
                  <a:cubicBezTo>
                    <a:pt x="590" y="921"/>
                    <a:pt x="584" y="925"/>
                    <a:pt x="574" y="936"/>
                  </a:cubicBezTo>
                  <a:cubicBezTo>
                    <a:pt x="578" y="935"/>
                    <a:pt x="582" y="934"/>
                    <a:pt x="585" y="934"/>
                  </a:cubicBezTo>
                  <a:cubicBezTo>
                    <a:pt x="608" y="934"/>
                    <a:pt x="631" y="955"/>
                    <a:pt x="654" y="963"/>
                  </a:cubicBezTo>
                  <a:cubicBezTo>
                    <a:pt x="683" y="941"/>
                    <a:pt x="652" y="925"/>
                    <a:pt x="626" y="915"/>
                  </a:cubicBezTo>
                  <a:close/>
                  <a:moveTo>
                    <a:pt x="2375" y="981"/>
                  </a:moveTo>
                  <a:cubicBezTo>
                    <a:pt x="2378" y="983"/>
                    <a:pt x="2381" y="986"/>
                    <a:pt x="2384" y="989"/>
                  </a:cubicBezTo>
                  <a:cubicBezTo>
                    <a:pt x="2381" y="986"/>
                    <a:pt x="2378" y="983"/>
                    <a:pt x="2375" y="981"/>
                  </a:cubicBezTo>
                  <a:close/>
                  <a:moveTo>
                    <a:pt x="945" y="1201"/>
                  </a:moveTo>
                  <a:lnTo>
                    <a:pt x="945" y="1201"/>
                  </a:lnTo>
                  <a:cubicBezTo>
                    <a:pt x="947" y="1201"/>
                    <a:pt x="948" y="1202"/>
                    <a:pt x="949" y="1203"/>
                  </a:cubicBezTo>
                  <a:lnTo>
                    <a:pt x="949" y="1203"/>
                  </a:lnTo>
                  <a:cubicBezTo>
                    <a:pt x="948" y="1202"/>
                    <a:pt x="947" y="1201"/>
                    <a:pt x="945" y="1201"/>
                  </a:cubicBezTo>
                  <a:close/>
                  <a:moveTo>
                    <a:pt x="1811" y="1298"/>
                  </a:moveTo>
                  <a:cubicBezTo>
                    <a:pt x="1814" y="1299"/>
                    <a:pt x="1818" y="1300"/>
                    <a:pt x="1822" y="1300"/>
                  </a:cubicBezTo>
                  <a:lnTo>
                    <a:pt x="1822" y="1300"/>
                  </a:lnTo>
                  <a:cubicBezTo>
                    <a:pt x="1819" y="1299"/>
                    <a:pt x="1815" y="1298"/>
                    <a:pt x="1811" y="1298"/>
                  </a:cubicBezTo>
                  <a:close/>
                  <a:moveTo>
                    <a:pt x="2402" y="0"/>
                  </a:moveTo>
                  <a:lnTo>
                    <a:pt x="2402" y="0"/>
                  </a:lnTo>
                  <a:cubicBezTo>
                    <a:pt x="2367" y="53"/>
                    <a:pt x="2323" y="53"/>
                    <a:pt x="2270" y="53"/>
                  </a:cubicBezTo>
                  <a:cubicBezTo>
                    <a:pt x="2217" y="62"/>
                    <a:pt x="2164" y="62"/>
                    <a:pt x="2155" y="115"/>
                  </a:cubicBezTo>
                  <a:lnTo>
                    <a:pt x="2128" y="89"/>
                  </a:lnTo>
                  <a:lnTo>
                    <a:pt x="2146" y="89"/>
                  </a:lnTo>
                  <a:cubicBezTo>
                    <a:pt x="2137" y="79"/>
                    <a:pt x="2129" y="76"/>
                    <a:pt x="2122" y="76"/>
                  </a:cubicBezTo>
                  <a:cubicBezTo>
                    <a:pt x="2108" y="76"/>
                    <a:pt x="2099" y="89"/>
                    <a:pt x="2093" y="106"/>
                  </a:cubicBezTo>
                  <a:cubicBezTo>
                    <a:pt x="2085" y="122"/>
                    <a:pt x="2078" y="143"/>
                    <a:pt x="2059" y="143"/>
                  </a:cubicBezTo>
                  <a:cubicBezTo>
                    <a:pt x="2056" y="143"/>
                    <a:pt x="2053" y="143"/>
                    <a:pt x="2049" y="142"/>
                  </a:cubicBezTo>
                  <a:cubicBezTo>
                    <a:pt x="2040" y="142"/>
                    <a:pt x="2022" y="124"/>
                    <a:pt x="2040" y="115"/>
                  </a:cubicBezTo>
                  <a:lnTo>
                    <a:pt x="2040" y="115"/>
                  </a:lnTo>
                  <a:lnTo>
                    <a:pt x="1996" y="133"/>
                  </a:lnTo>
                  <a:cubicBezTo>
                    <a:pt x="1988" y="133"/>
                    <a:pt x="1995" y="118"/>
                    <a:pt x="2003" y="115"/>
                  </a:cubicBezTo>
                  <a:lnTo>
                    <a:pt x="2003" y="115"/>
                  </a:lnTo>
                  <a:lnTo>
                    <a:pt x="1943" y="124"/>
                  </a:lnTo>
                  <a:cubicBezTo>
                    <a:pt x="1943" y="142"/>
                    <a:pt x="1925" y="159"/>
                    <a:pt x="1916" y="177"/>
                  </a:cubicBezTo>
                  <a:cubicBezTo>
                    <a:pt x="1899" y="159"/>
                    <a:pt x="1916" y="159"/>
                    <a:pt x="1916" y="150"/>
                  </a:cubicBezTo>
                  <a:lnTo>
                    <a:pt x="1916" y="150"/>
                  </a:lnTo>
                  <a:lnTo>
                    <a:pt x="1881" y="177"/>
                  </a:lnTo>
                  <a:cubicBezTo>
                    <a:pt x="1872" y="150"/>
                    <a:pt x="1899" y="124"/>
                    <a:pt x="1916" y="124"/>
                  </a:cubicBezTo>
                  <a:cubicBezTo>
                    <a:pt x="1908" y="95"/>
                    <a:pt x="1903" y="85"/>
                    <a:pt x="1898" y="85"/>
                  </a:cubicBezTo>
                  <a:cubicBezTo>
                    <a:pt x="1889" y="85"/>
                    <a:pt x="1880" y="111"/>
                    <a:pt x="1862" y="111"/>
                  </a:cubicBezTo>
                  <a:cubicBezTo>
                    <a:pt x="1855" y="111"/>
                    <a:pt x="1847" y="108"/>
                    <a:pt x="1837" y="97"/>
                  </a:cubicBezTo>
                  <a:lnTo>
                    <a:pt x="1863" y="80"/>
                  </a:lnTo>
                  <a:cubicBezTo>
                    <a:pt x="1846" y="27"/>
                    <a:pt x="1819" y="44"/>
                    <a:pt x="1784" y="9"/>
                  </a:cubicBezTo>
                  <a:lnTo>
                    <a:pt x="1784" y="9"/>
                  </a:lnTo>
                  <a:cubicBezTo>
                    <a:pt x="1792" y="26"/>
                    <a:pt x="1848" y="89"/>
                    <a:pt x="1825" y="119"/>
                  </a:cubicBezTo>
                  <a:lnTo>
                    <a:pt x="1825" y="119"/>
                  </a:lnTo>
                  <a:cubicBezTo>
                    <a:pt x="1830" y="113"/>
                    <a:pt x="1838" y="108"/>
                    <a:pt x="1844" y="108"/>
                  </a:cubicBezTo>
                  <a:cubicBezTo>
                    <a:pt x="1848" y="108"/>
                    <a:pt x="1852" y="110"/>
                    <a:pt x="1855" y="115"/>
                  </a:cubicBezTo>
                  <a:cubicBezTo>
                    <a:pt x="1851" y="134"/>
                    <a:pt x="1847" y="140"/>
                    <a:pt x="1843" y="140"/>
                  </a:cubicBezTo>
                  <a:cubicBezTo>
                    <a:pt x="1837" y="140"/>
                    <a:pt x="1829" y="129"/>
                    <a:pt x="1819" y="124"/>
                  </a:cubicBezTo>
                  <a:cubicBezTo>
                    <a:pt x="1816" y="120"/>
                    <a:pt x="1812" y="118"/>
                    <a:pt x="1808" y="118"/>
                  </a:cubicBezTo>
                  <a:cubicBezTo>
                    <a:pt x="1802" y="118"/>
                    <a:pt x="1794" y="122"/>
                    <a:pt x="1784" y="133"/>
                  </a:cubicBezTo>
                  <a:cubicBezTo>
                    <a:pt x="1784" y="109"/>
                    <a:pt x="1776" y="105"/>
                    <a:pt x="1763" y="105"/>
                  </a:cubicBezTo>
                  <a:cubicBezTo>
                    <a:pt x="1757" y="105"/>
                    <a:pt x="1749" y="106"/>
                    <a:pt x="1740" y="106"/>
                  </a:cubicBezTo>
                  <a:lnTo>
                    <a:pt x="1740" y="62"/>
                  </a:lnTo>
                  <a:cubicBezTo>
                    <a:pt x="1722" y="71"/>
                    <a:pt x="1722" y="97"/>
                    <a:pt x="1705" y="124"/>
                  </a:cubicBezTo>
                  <a:cubicBezTo>
                    <a:pt x="1678" y="115"/>
                    <a:pt x="1678" y="80"/>
                    <a:pt x="1669" y="44"/>
                  </a:cubicBezTo>
                  <a:cubicBezTo>
                    <a:pt x="1667" y="44"/>
                    <a:pt x="1664" y="44"/>
                    <a:pt x="1663" y="44"/>
                  </a:cubicBezTo>
                  <a:cubicBezTo>
                    <a:pt x="1633" y="44"/>
                    <a:pt x="1693" y="107"/>
                    <a:pt x="1652" y="115"/>
                  </a:cubicBezTo>
                  <a:cubicBezTo>
                    <a:pt x="1642" y="110"/>
                    <a:pt x="1633" y="108"/>
                    <a:pt x="1623" y="108"/>
                  </a:cubicBezTo>
                  <a:cubicBezTo>
                    <a:pt x="1600" y="108"/>
                    <a:pt x="1577" y="123"/>
                    <a:pt x="1546" y="142"/>
                  </a:cubicBezTo>
                  <a:cubicBezTo>
                    <a:pt x="1519" y="133"/>
                    <a:pt x="1554" y="115"/>
                    <a:pt x="1546" y="106"/>
                  </a:cubicBezTo>
                  <a:lnTo>
                    <a:pt x="1546" y="106"/>
                  </a:lnTo>
                  <a:lnTo>
                    <a:pt x="1519" y="142"/>
                  </a:lnTo>
                  <a:cubicBezTo>
                    <a:pt x="1510" y="142"/>
                    <a:pt x="1519" y="124"/>
                    <a:pt x="1519" y="124"/>
                  </a:cubicBezTo>
                  <a:lnTo>
                    <a:pt x="1519" y="124"/>
                  </a:lnTo>
                  <a:cubicBezTo>
                    <a:pt x="1501" y="133"/>
                    <a:pt x="1519" y="168"/>
                    <a:pt x="1484" y="186"/>
                  </a:cubicBezTo>
                  <a:cubicBezTo>
                    <a:pt x="1484" y="193"/>
                    <a:pt x="1482" y="195"/>
                    <a:pt x="1480" y="195"/>
                  </a:cubicBezTo>
                  <a:cubicBezTo>
                    <a:pt x="1471" y="195"/>
                    <a:pt x="1444" y="150"/>
                    <a:pt x="1419" y="150"/>
                  </a:cubicBezTo>
                  <a:cubicBezTo>
                    <a:pt x="1411" y="150"/>
                    <a:pt x="1403" y="155"/>
                    <a:pt x="1396" y="168"/>
                  </a:cubicBezTo>
                  <a:cubicBezTo>
                    <a:pt x="1387" y="150"/>
                    <a:pt x="1396" y="133"/>
                    <a:pt x="1396" y="115"/>
                  </a:cubicBezTo>
                  <a:lnTo>
                    <a:pt x="1396" y="115"/>
                  </a:lnTo>
                  <a:cubicBezTo>
                    <a:pt x="1343" y="159"/>
                    <a:pt x="1351" y="150"/>
                    <a:pt x="1316" y="195"/>
                  </a:cubicBezTo>
                  <a:lnTo>
                    <a:pt x="1281" y="168"/>
                  </a:lnTo>
                  <a:lnTo>
                    <a:pt x="1281" y="168"/>
                  </a:lnTo>
                  <a:cubicBezTo>
                    <a:pt x="1307" y="203"/>
                    <a:pt x="1272" y="248"/>
                    <a:pt x="1245" y="283"/>
                  </a:cubicBezTo>
                  <a:cubicBezTo>
                    <a:pt x="1254" y="301"/>
                    <a:pt x="1263" y="309"/>
                    <a:pt x="1263" y="318"/>
                  </a:cubicBezTo>
                  <a:lnTo>
                    <a:pt x="1219" y="345"/>
                  </a:lnTo>
                  <a:cubicBezTo>
                    <a:pt x="1210" y="336"/>
                    <a:pt x="1219" y="318"/>
                    <a:pt x="1228" y="301"/>
                  </a:cubicBezTo>
                  <a:lnTo>
                    <a:pt x="1228" y="301"/>
                  </a:lnTo>
                  <a:cubicBezTo>
                    <a:pt x="1219" y="309"/>
                    <a:pt x="1219" y="309"/>
                    <a:pt x="1219" y="309"/>
                  </a:cubicBezTo>
                  <a:cubicBezTo>
                    <a:pt x="1201" y="292"/>
                    <a:pt x="1210" y="265"/>
                    <a:pt x="1219" y="239"/>
                  </a:cubicBezTo>
                  <a:lnTo>
                    <a:pt x="1237" y="274"/>
                  </a:lnTo>
                  <a:cubicBezTo>
                    <a:pt x="1245" y="239"/>
                    <a:pt x="1263" y="212"/>
                    <a:pt x="1254" y="186"/>
                  </a:cubicBezTo>
                  <a:lnTo>
                    <a:pt x="1254" y="186"/>
                  </a:lnTo>
                  <a:cubicBezTo>
                    <a:pt x="1254" y="186"/>
                    <a:pt x="1245" y="195"/>
                    <a:pt x="1245" y="195"/>
                  </a:cubicBezTo>
                  <a:cubicBezTo>
                    <a:pt x="1245" y="186"/>
                    <a:pt x="1245" y="177"/>
                    <a:pt x="1245" y="177"/>
                  </a:cubicBezTo>
                  <a:cubicBezTo>
                    <a:pt x="1245" y="175"/>
                    <a:pt x="1245" y="173"/>
                    <a:pt x="1244" y="173"/>
                  </a:cubicBezTo>
                  <a:cubicBezTo>
                    <a:pt x="1241" y="173"/>
                    <a:pt x="1237" y="182"/>
                    <a:pt x="1237" y="195"/>
                  </a:cubicBezTo>
                  <a:lnTo>
                    <a:pt x="1219" y="142"/>
                  </a:lnTo>
                  <a:lnTo>
                    <a:pt x="1219" y="159"/>
                  </a:lnTo>
                  <a:lnTo>
                    <a:pt x="1166" y="124"/>
                  </a:lnTo>
                  <a:cubicBezTo>
                    <a:pt x="1122" y="177"/>
                    <a:pt x="1086" y="256"/>
                    <a:pt x="1016" y="283"/>
                  </a:cubicBezTo>
                  <a:cubicBezTo>
                    <a:pt x="1033" y="239"/>
                    <a:pt x="1025" y="221"/>
                    <a:pt x="1025" y="168"/>
                  </a:cubicBezTo>
                  <a:lnTo>
                    <a:pt x="1025" y="168"/>
                  </a:lnTo>
                  <a:cubicBezTo>
                    <a:pt x="1030" y="183"/>
                    <a:pt x="1036" y="188"/>
                    <a:pt x="1043" y="188"/>
                  </a:cubicBezTo>
                  <a:cubicBezTo>
                    <a:pt x="1060" y="188"/>
                    <a:pt x="1081" y="158"/>
                    <a:pt x="1099" y="158"/>
                  </a:cubicBezTo>
                  <a:cubicBezTo>
                    <a:pt x="1099" y="158"/>
                    <a:pt x="1099" y="158"/>
                    <a:pt x="1100" y="158"/>
                  </a:cubicBezTo>
                  <a:lnTo>
                    <a:pt x="1100" y="158"/>
                  </a:lnTo>
                  <a:cubicBezTo>
                    <a:pt x="1088" y="154"/>
                    <a:pt x="1095" y="132"/>
                    <a:pt x="1095" y="124"/>
                  </a:cubicBezTo>
                  <a:lnTo>
                    <a:pt x="1095" y="124"/>
                  </a:lnTo>
                  <a:lnTo>
                    <a:pt x="1033" y="168"/>
                  </a:lnTo>
                  <a:cubicBezTo>
                    <a:pt x="1033" y="133"/>
                    <a:pt x="1025" y="142"/>
                    <a:pt x="1007" y="124"/>
                  </a:cubicBezTo>
                  <a:lnTo>
                    <a:pt x="1007" y="124"/>
                  </a:lnTo>
                  <a:cubicBezTo>
                    <a:pt x="1016" y="203"/>
                    <a:pt x="963" y="177"/>
                    <a:pt x="936" y="203"/>
                  </a:cubicBezTo>
                  <a:cubicBezTo>
                    <a:pt x="936" y="180"/>
                    <a:pt x="943" y="158"/>
                    <a:pt x="962" y="158"/>
                  </a:cubicBezTo>
                  <a:cubicBezTo>
                    <a:pt x="965" y="158"/>
                    <a:pt x="968" y="158"/>
                    <a:pt x="972" y="159"/>
                  </a:cubicBezTo>
                  <a:cubicBezTo>
                    <a:pt x="965" y="148"/>
                    <a:pt x="960" y="143"/>
                    <a:pt x="954" y="143"/>
                  </a:cubicBezTo>
                  <a:cubicBezTo>
                    <a:pt x="936" y="143"/>
                    <a:pt x="925" y="203"/>
                    <a:pt x="906" y="203"/>
                  </a:cubicBezTo>
                  <a:cubicBezTo>
                    <a:pt x="902" y="203"/>
                    <a:pt x="897" y="201"/>
                    <a:pt x="892" y="195"/>
                  </a:cubicBezTo>
                  <a:cubicBezTo>
                    <a:pt x="901" y="195"/>
                    <a:pt x="910" y="195"/>
                    <a:pt x="910" y="186"/>
                  </a:cubicBezTo>
                  <a:lnTo>
                    <a:pt x="910" y="186"/>
                  </a:lnTo>
                  <a:cubicBezTo>
                    <a:pt x="905" y="191"/>
                    <a:pt x="897" y="193"/>
                    <a:pt x="890" y="193"/>
                  </a:cubicBezTo>
                  <a:cubicBezTo>
                    <a:pt x="871" y="193"/>
                    <a:pt x="851" y="181"/>
                    <a:pt x="857" y="168"/>
                  </a:cubicBezTo>
                  <a:lnTo>
                    <a:pt x="751" y="168"/>
                  </a:lnTo>
                  <a:cubicBezTo>
                    <a:pt x="707" y="177"/>
                    <a:pt x="680" y="195"/>
                    <a:pt x="689" y="230"/>
                  </a:cubicBezTo>
                  <a:cubicBezTo>
                    <a:pt x="680" y="221"/>
                    <a:pt x="663" y="150"/>
                    <a:pt x="663" y="142"/>
                  </a:cubicBezTo>
                  <a:lnTo>
                    <a:pt x="663" y="142"/>
                  </a:lnTo>
                  <a:cubicBezTo>
                    <a:pt x="645" y="212"/>
                    <a:pt x="654" y="283"/>
                    <a:pt x="680" y="354"/>
                  </a:cubicBezTo>
                  <a:cubicBezTo>
                    <a:pt x="663" y="327"/>
                    <a:pt x="627" y="283"/>
                    <a:pt x="592" y="239"/>
                  </a:cubicBezTo>
                  <a:cubicBezTo>
                    <a:pt x="566" y="195"/>
                    <a:pt x="539" y="150"/>
                    <a:pt x="557" y="142"/>
                  </a:cubicBezTo>
                  <a:cubicBezTo>
                    <a:pt x="546" y="136"/>
                    <a:pt x="530" y="131"/>
                    <a:pt x="515" y="131"/>
                  </a:cubicBezTo>
                  <a:cubicBezTo>
                    <a:pt x="504" y="131"/>
                    <a:pt x="494" y="134"/>
                    <a:pt x="486" y="142"/>
                  </a:cubicBezTo>
                  <a:cubicBezTo>
                    <a:pt x="504" y="150"/>
                    <a:pt x="574" y="221"/>
                    <a:pt x="566" y="221"/>
                  </a:cubicBezTo>
                  <a:cubicBezTo>
                    <a:pt x="521" y="195"/>
                    <a:pt x="504" y="186"/>
                    <a:pt x="495" y="177"/>
                  </a:cubicBezTo>
                  <a:cubicBezTo>
                    <a:pt x="479" y="177"/>
                    <a:pt x="464" y="170"/>
                    <a:pt x="423" y="150"/>
                  </a:cubicBezTo>
                  <a:lnTo>
                    <a:pt x="423" y="150"/>
                  </a:lnTo>
                  <a:cubicBezTo>
                    <a:pt x="458" y="174"/>
                    <a:pt x="500" y="239"/>
                    <a:pt x="477" y="239"/>
                  </a:cubicBezTo>
                  <a:cubicBezTo>
                    <a:pt x="468" y="221"/>
                    <a:pt x="389" y="150"/>
                    <a:pt x="389" y="142"/>
                  </a:cubicBezTo>
                  <a:lnTo>
                    <a:pt x="389" y="142"/>
                  </a:lnTo>
                  <a:cubicBezTo>
                    <a:pt x="389" y="166"/>
                    <a:pt x="396" y="189"/>
                    <a:pt x="411" y="220"/>
                  </a:cubicBezTo>
                  <a:lnTo>
                    <a:pt x="411" y="220"/>
                  </a:lnTo>
                  <a:cubicBezTo>
                    <a:pt x="393" y="197"/>
                    <a:pt x="329" y="155"/>
                    <a:pt x="292" y="133"/>
                  </a:cubicBezTo>
                  <a:lnTo>
                    <a:pt x="292" y="133"/>
                  </a:lnTo>
                  <a:cubicBezTo>
                    <a:pt x="302" y="139"/>
                    <a:pt x="296" y="141"/>
                    <a:pt x="284" y="141"/>
                  </a:cubicBezTo>
                  <a:cubicBezTo>
                    <a:pt x="271" y="141"/>
                    <a:pt x="251" y="139"/>
                    <a:pt x="237" y="139"/>
                  </a:cubicBezTo>
                  <a:cubicBezTo>
                    <a:pt x="229" y="139"/>
                    <a:pt x="223" y="140"/>
                    <a:pt x="221" y="142"/>
                  </a:cubicBezTo>
                  <a:lnTo>
                    <a:pt x="274" y="159"/>
                  </a:lnTo>
                  <a:cubicBezTo>
                    <a:pt x="268" y="158"/>
                    <a:pt x="263" y="158"/>
                    <a:pt x="259" y="158"/>
                  </a:cubicBezTo>
                  <a:cubicBezTo>
                    <a:pt x="200" y="158"/>
                    <a:pt x="367" y="274"/>
                    <a:pt x="309" y="274"/>
                  </a:cubicBezTo>
                  <a:cubicBezTo>
                    <a:pt x="283" y="256"/>
                    <a:pt x="151" y="168"/>
                    <a:pt x="98" y="150"/>
                  </a:cubicBezTo>
                  <a:lnTo>
                    <a:pt x="98" y="150"/>
                  </a:lnTo>
                  <a:cubicBezTo>
                    <a:pt x="142" y="186"/>
                    <a:pt x="239" y="248"/>
                    <a:pt x="327" y="309"/>
                  </a:cubicBezTo>
                  <a:cubicBezTo>
                    <a:pt x="424" y="371"/>
                    <a:pt x="513" y="424"/>
                    <a:pt x="539" y="451"/>
                  </a:cubicBezTo>
                  <a:lnTo>
                    <a:pt x="504" y="433"/>
                  </a:lnTo>
                  <a:lnTo>
                    <a:pt x="504" y="433"/>
                  </a:lnTo>
                  <a:cubicBezTo>
                    <a:pt x="530" y="451"/>
                    <a:pt x="548" y="459"/>
                    <a:pt x="566" y="477"/>
                  </a:cubicBezTo>
                  <a:cubicBezTo>
                    <a:pt x="513" y="451"/>
                    <a:pt x="424" y="406"/>
                    <a:pt x="336" y="345"/>
                  </a:cubicBezTo>
                  <a:cubicBezTo>
                    <a:pt x="248" y="292"/>
                    <a:pt x="159" y="221"/>
                    <a:pt x="98" y="177"/>
                  </a:cubicBezTo>
                  <a:cubicBezTo>
                    <a:pt x="95" y="178"/>
                    <a:pt x="91" y="179"/>
                    <a:pt x="88" y="179"/>
                  </a:cubicBezTo>
                  <a:cubicBezTo>
                    <a:pt x="82" y="179"/>
                    <a:pt x="76" y="177"/>
                    <a:pt x="72" y="177"/>
                  </a:cubicBezTo>
                  <a:cubicBezTo>
                    <a:pt x="67" y="177"/>
                    <a:pt x="67" y="181"/>
                    <a:pt x="80" y="203"/>
                  </a:cubicBezTo>
                  <a:cubicBezTo>
                    <a:pt x="53" y="195"/>
                    <a:pt x="9" y="150"/>
                    <a:pt x="0" y="133"/>
                  </a:cubicBezTo>
                  <a:lnTo>
                    <a:pt x="0" y="133"/>
                  </a:lnTo>
                  <a:lnTo>
                    <a:pt x="36" y="230"/>
                  </a:lnTo>
                  <a:cubicBezTo>
                    <a:pt x="115" y="256"/>
                    <a:pt x="159" y="336"/>
                    <a:pt x="221" y="354"/>
                  </a:cubicBezTo>
                  <a:cubicBezTo>
                    <a:pt x="177" y="309"/>
                    <a:pt x="124" y="265"/>
                    <a:pt x="80" y="221"/>
                  </a:cubicBezTo>
                  <a:lnTo>
                    <a:pt x="80" y="221"/>
                  </a:lnTo>
                  <a:cubicBezTo>
                    <a:pt x="115" y="239"/>
                    <a:pt x="186" y="274"/>
                    <a:pt x="239" y="318"/>
                  </a:cubicBezTo>
                  <a:cubicBezTo>
                    <a:pt x="292" y="354"/>
                    <a:pt x="336" y="389"/>
                    <a:pt x="345" y="415"/>
                  </a:cubicBezTo>
                  <a:cubicBezTo>
                    <a:pt x="327" y="415"/>
                    <a:pt x="212" y="362"/>
                    <a:pt x="186" y="354"/>
                  </a:cubicBezTo>
                  <a:lnTo>
                    <a:pt x="186" y="354"/>
                  </a:lnTo>
                  <a:cubicBezTo>
                    <a:pt x="221" y="371"/>
                    <a:pt x="274" y="424"/>
                    <a:pt x="256" y="424"/>
                  </a:cubicBezTo>
                  <a:lnTo>
                    <a:pt x="203" y="389"/>
                  </a:lnTo>
                  <a:lnTo>
                    <a:pt x="203" y="389"/>
                  </a:lnTo>
                  <a:cubicBezTo>
                    <a:pt x="203" y="406"/>
                    <a:pt x="230" y="424"/>
                    <a:pt x="256" y="442"/>
                  </a:cubicBezTo>
                  <a:cubicBezTo>
                    <a:pt x="283" y="468"/>
                    <a:pt x="309" y="477"/>
                    <a:pt x="292" y="495"/>
                  </a:cubicBezTo>
                  <a:cubicBezTo>
                    <a:pt x="292" y="512"/>
                    <a:pt x="239" y="539"/>
                    <a:pt x="274" y="539"/>
                  </a:cubicBezTo>
                  <a:cubicBezTo>
                    <a:pt x="287" y="535"/>
                    <a:pt x="309" y="533"/>
                    <a:pt x="337" y="533"/>
                  </a:cubicBezTo>
                  <a:cubicBezTo>
                    <a:pt x="424" y="533"/>
                    <a:pt x="561" y="550"/>
                    <a:pt x="601" y="557"/>
                  </a:cubicBezTo>
                  <a:cubicBezTo>
                    <a:pt x="592" y="557"/>
                    <a:pt x="557" y="592"/>
                    <a:pt x="530" y="610"/>
                  </a:cubicBezTo>
                  <a:cubicBezTo>
                    <a:pt x="521" y="614"/>
                    <a:pt x="510" y="616"/>
                    <a:pt x="497" y="616"/>
                  </a:cubicBezTo>
                  <a:cubicBezTo>
                    <a:pt x="484" y="616"/>
                    <a:pt x="468" y="614"/>
                    <a:pt x="451" y="610"/>
                  </a:cubicBezTo>
                  <a:cubicBezTo>
                    <a:pt x="427" y="610"/>
                    <a:pt x="404" y="606"/>
                    <a:pt x="388" y="606"/>
                  </a:cubicBezTo>
                  <a:cubicBezTo>
                    <a:pt x="380" y="606"/>
                    <a:pt x="374" y="607"/>
                    <a:pt x="371" y="610"/>
                  </a:cubicBezTo>
                  <a:cubicBezTo>
                    <a:pt x="380" y="610"/>
                    <a:pt x="407" y="618"/>
                    <a:pt x="415" y="627"/>
                  </a:cubicBezTo>
                  <a:cubicBezTo>
                    <a:pt x="415" y="636"/>
                    <a:pt x="371" y="627"/>
                    <a:pt x="398" y="654"/>
                  </a:cubicBezTo>
                  <a:cubicBezTo>
                    <a:pt x="435" y="654"/>
                    <a:pt x="433" y="684"/>
                    <a:pt x="438" y="684"/>
                  </a:cubicBezTo>
                  <a:cubicBezTo>
                    <a:pt x="440" y="684"/>
                    <a:pt x="443" y="678"/>
                    <a:pt x="451" y="663"/>
                  </a:cubicBezTo>
                  <a:cubicBezTo>
                    <a:pt x="477" y="689"/>
                    <a:pt x="451" y="698"/>
                    <a:pt x="477" y="724"/>
                  </a:cubicBezTo>
                  <a:cubicBezTo>
                    <a:pt x="486" y="716"/>
                    <a:pt x="521" y="716"/>
                    <a:pt x="548" y="716"/>
                  </a:cubicBezTo>
                  <a:cubicBezTo>
                    <a:pt x="561" y="711"/>
                    <a:pt x="574" y="709"/>
                    <a:pt x="586" y="709"/>
                  </a:cubicBezTo>
                  <a:cubicBezTo>
                    <a:pt x="599" y="709"/>
                    <a:pt x="610" y="711"/>
                    <a:pt x="618" y="716"/>
                  </a:cubicBezTo>
                  <a:cubicBezTo>
                    <a:pt x="601" y="724"/>
                    <a:pt x="592" y="733"/>
                    <a:pt x="583" y="742"/>
                  </a:cubicBezTo>
                  <a:cubicBezTo>
                    <a:pt x="610" y="786"/>
                    <a:pt x="601" y="821"/>
                    <a:pt x="627" y="866"/>
                  </a:cubicBezTo>
                  <a:cubicBezTo>
                    <a:pt x="618" y="874"/>
                    <a:pt x="618" y="910"/>
                    <a:pt x="592" y="910"/>
                  </a:cubicBezTo>
                  <a:cubicBezTo>
                    <a:pt x="596" y="910"/>
                    <a:pt x="605" y="910"/>
                    <a:pt x="613" y="911"/>
                  </a:cubicBezTo>
                  <a:lnTo>
                    <a:pt x="613" y="911"/>
                  </a:lnTo>
                  <a:cubicBezTo>
                    <a:pt x="612" y="911"/>
                    <a:pt x="611" y="910"/>
                    <a:pt x="610" y="910"/>
                  </a:cubicBezTo>
                  <a:cubicBezTo>
                    <a:pt x="638" y="891"/>
                    <a:pt x="674" y="882"/>
                    <a:pt x="709" y="882"/>
                  </a:cubicBezTo>
                  <a:cubicBezTo>
                    <a:pt x="740" y="882"/>
                    <a:pt x="770" y="889"/>
                    <a:pt x="795" y="901"/>
                  </a:cubicBezTo>
                  <a:cubicBezTo>
                    <a:pt x="822" y="927"/>
                    <a:pt x="769" y="936"/>
                    <a:pt x="777" y="945"/>
                  </a:cubicBezTo>
                  <a:cubicBezTo>
                    <a:pt x="791" y="980"/>
                    <a:pt x="822" y="980"/>
                    <a:pt x="848" y="980"/>
                  </a:cubicBezTo>
                  <a:cubicBezTo>
                    <a:pt x="875" y="980"/>
                    <a:pt x="897" y="980"/>
                    <a:pt x="892" y="1016"/>
                  </a:cubicBezTo>
                  <a:cubicBezTo>
                    <a:pt x="875" y="1060"/>
                    <a:pt x="830" y="1060"/>
                    <a:pt x="804" y="1078"/>
                  </a:cubicBezTo>
                  <a:cubicBezTo>
                    <a:pt x="777" y="1060"/>
                    <a:pt x="804" y="1025"/>
                    <a:pt x="786" y="1007"/>
                  </a:cubicBezTo>
                  <a:lnTo>
                    <a:pt x="786" y="1007"/>
                  </a:lnTo>
                  <a:lnTo>
                    <a:pt x="786" y="1033"/>
                  </a:lnTo>
                  <a:cubicBezTo>
                    <a:pt x="769" y="1033"/>
                    <a:pt x="751" y="1025"/>
                    <a:pt x="751" y="1007"/>
                  </a:cubicBezTo>
                  <a:lnTo>
                    <a:pt x="751" y="1007"/>
                  </a:lnTo>
                  <a:cubicBezTo>
                    <a:pt x="733" y="1042"/>
                    <a:pt x="813" y="1122"/>
                    <a:pt x="813" y="1184"/>
                  </a:cubicBezTo>
                  <a:cubicBezTo>
                    <a:pt x="823" y="1189"/>
                    <a:pt x="833" y="1194"/>
                    <a:pt x="842" y="1194"/>
                  </a:cubicBezTo>
                  <a:cubicBezTo>
                    <a:pt x="848" y="1194"/>
                    <a:pt x="853" y="1191"/>
                    <a:pt x="857" y="1184"/>
                  </a:cubicBezTo>
                  <a:lnTo>
                    <a:pt x="848" y="1166"/>
                  </a:lnTo>
                  <a:cubicBezTo>
                    <a:pt x="854" y="1158"/>
                    <a:pt x="861" y="1155"/>
                    <a:pt x="868" y="1155"/>
                  </a:cubicBezTo>
                  <a:cubicBezTo>
                    <a:pt x="877" y="1155"/>
                    <a:pt x="886" y="1159"/>
                    <a:pt x="892" y="1159"/>
                  </a:cubicBezTo>
                  <a:cubicBezTo>
                    <a:pt x="898" y="1159"/>
                    <a:pt x="901" y="1156"/>
                    <a:pt x="901" y="1148"/>
                  </a:cubicBezTo>
                  <a:cubicBezTo>
                    <a:pt x="936" y="1157"/>
                    <a:pt x="981" y="1166"/>
                    <a:pt x="981" y="1201"/>
                  </a:cubicBezTo>
                  <a:lnTo>
                    <a:pt x="945" y="1236"/>
                  </a:lnTo>
                  <a:cubicBezTo>
                    <a:pt x="953" y="1229"/>
                    <a:pt x="954" y="1209"/>
                    <a:pt x="949" y="1203"/>
                  </a:cubicBezTo>
                  <a:lnTo>
                    <a:pt x="949" y="1203"/>
                  </a:lnTo>
                  <a:cubicBezTo>
                    <a:pt x="955" y="1213"/>
                    <a:pt x="928" y="1264"/>
                    <a:pt x="963" y="1264"/>
                  </a:cubicBezTo>
                  <a:cubicBezTo>
                    <a:pt x="966" y="1264"/>
                    <a:pt x="969" y="1263"/>
                    <a:pt x="972" y="1263"/>
                  </a:cubicBezTo>
                  <a:lnTo>
                    <a:pt x="989" y="1219"/>
                  </a:lnTo>
                  <a:cubicBezTo>
                    <a:pt x="1025" y="1236"/>
                    <a:pt x="1078" y="1236"/>
                    <a:pt x="1086" y="1272"/>
                  </a:cubicBezTo>
                  <a:cubicBezTo>
                    <a:pt x="1113" y="1236"/>
                    <a:pt x="1078" y="1263"/>
                    <a:pt x="1113" y="1219"/>
                  </a:cubicBezTo>
                  <a:lnTo>
                    <a:pt x="1113" y="1219"/>
                  </a:lnTo>
                  <a:cubicBezTo>
                    <a:pt x="1103" y="1229"/>
                    <a:pt x="1095" y="1232"/>
                    <a:pt x="1089" y="1232"/>
                  </a:cubicBezTo>
                  <a:cubicBezTo>
                    <a:pt x="1069" y="1232"/>
                    <a:pt x="1063" y="1192"/>
                    <a:pt x="1046" y="1192"/>
                  </a:cubicBezTo>
                  <a:cubicBezTo>
                    <a:pt x="1044" y="1192"/>
                    <a:pt x="1041" y="1193"/>
                    <a:pt x="1037" y="1196"/>
                  </a:cubicBezTo>
                  <a:lnTo>
                    <a:pt x="1037" y="1196"/>
                  </a:lnTo>
                  <a:cubicBezTo>
                    <a:pt x="1061" y="1165"/>
                    <a:pt x="1037" y="1160"/>
                    <a:pt x="1060" y="1113"/>
                  </a:cubicBezTo>
                  <a:lnTo>
                    <a:pt x="1060" y="1113"/>
                  </a:lnTo>
                  <a:cubicBezTo>
                    <a:pt x="1055" y="1118"/>
                    <a:pt x="1049" y="1127"/>
                    <a:pt x="1044" y="1127"/>
                  </a:cubicBezTo>
                  <a:cubicBezTo>
                    <a:pt x="1040" y="1127"/>
                    <a:pt x="1037" y="1123"/>
                    <a:pt x="1033" y="1113"/>
                  </a:cubicBezTo>
                  <a:lnTo>
                    <a:pt x="1016" y="1113"/>
                  </a:lnTo>
                  <a:cubicBezTo>
                    <a:pt x="1016" y="1122"/>
                    <a:pt x="1016" y="1131"/>
                    <a:pt x="1007" y="1139"/>
                  </a:cubicBezTo>
                  <a:cubicBezTo>
                    <a:pt x="972" y="1139"/>
                    <a:pt x="945" y="1104"/>
                    <a:pt x="928" y="1104"/>
                  </a:cubicBezTo>
                  <a:cubicBezTo>
                    <a:pt x="928" y="1095"/>
                    <a:pt x="932" y="1095"/>
                    <a:pt x="937" y="1095"/>
                  </a:cubicBezTo>
                  <a:cubicBezTo>
                    <a:pt x="943" y="1095"/>
                    <a:pt x="950" y="1095"/>
                    <a:pt x="954" y="1086"/>
                  </a:cubicBezTo>
                  <a:lnTo>
                    <a:pt x="919" y="1078"/>
                  </a:lnTo>
                  <a:cubicBezTo>
                    <a:pt x="932" y="1068"/>
                    <a:pt x="939" y="1052"/>
                    <a:pt x="947" y="1042"/>
                  </a:cubicBezTo>
                  <a:lnTo>
                    <a:pt x="947" y="1042"/>
                  </a:lnTo>
                  <a:cubicBezTo>
                    <a:pt x="955" y="1042"/>
                    <a:pt x="962" y="1042"/>
                    <a:pt x="963" y="1034"/>
                  </a:cubicBezTo>
                  <a:lnTo>
                    <a:pt x="963" y="1034"/>
                  </a:lnTo>
                  <a:cubicBezTo>
                    <a:pt x="968" y="1034"/>
                    <a:pt x="973" y="1037"/>
                    <a:pt x="981" y="1042"/>
                  </a:cubicBezTo>
                  <a:lnTo>
                    <a:pt x="972" y="1007"/>
                  </a:lnTo>
                  <a:cubicBezTo>
                    <a:pt x="972" y="980"/>
                    <a:pt x="972" y="954"/>
                    <a:pt x="945" y="954"/>
                  </a:cubicBezTo>
                  <a:cubicBezTo>
                    <a:pt x="945" y="936"/>
                    <a:pt x="892" y="936"/>
                    <a:pt x="928" y="936"/>
                  </a:cubicBezTo>
                  <a:lnTo>
                    <a:pt x="883" y="901"/>
                  </a:lnTo>
                  <a:lnTo>
                    <a:pt x="892" y="892"/>
                  </a:lnTo>
                  <a:cubicBezTo>
                    <a:pt x="866" y="848"/>
                    <a:pt x="786" y="830"/>
                    <a:pt x="813" y="751"/>
                  </a:cubicBezTo>
                  <a:cubicBezTo>
                    <a:pt x="795" y="742"/>
                    <a:pt x="777" y="733"/>
                    <a:pt x="769" y="698"/>
                  </a:cubicBezTo>
                  <a:lnTo>
                    <a:pt x="795" y="680"/>
                  </a:lnTo>
                  <a:cubicBezTo>
                    <a:pt x="779" y="672"/>
                    <a:pt x="785" y="618"/>
                    <a:pt x="757" y="618"/>
                  </a:cubicBezTo>
                  <a:cubicBezTo>
                    <a:pt x="755" y="618"/>
                    <a:pt x="753" y="618"/>
                    <a:pt x="751" y="618"/>
                  </a:cubicBezTo>
                  <a:cubicBezTo>
                    <a:pt x="786" y="592"/>
                    <a:pt x="786" y="592"/>
                    <a:pt x="777" y="583"/>
                  </a:cubicBezTo>
                  <a:cubicBezTo>
                    <a:pt x="777" y="583"/>
                    <a:pt x="760" y="583"/>
                    <a:pt x="769" y="574"/>
                  </a:cubicBezTo>
                  <a:lnTo>
                    <a:pt x="769" y="574"/>
                  </a:lnTo>
                  <a:lnTo>
                    <a:pt x="724" y="583"/>
                  </a:lnTo>
                  <a:cubicBezTo>
                    <a:pt x="724" y="574"/>
                    <a:pt x="707" y="565"/>
                    <a:pt x="680" y="557"/>
                  </a:cubicBezTo>
                  <a:lnTo>
                    <a:pt x="636" y="548"/>
                  </a:lnTo>
                  <a:cubicBezTo>
                    <a:pt x="618" y="539"/>
                    <a:pt x="618" y="530"/>
                    <a:pt x="627" y="521"/>
                  </a:cubicBezTo>
                  <a:cubicBezTo>
                    <a:pt x="636" y="521"/>
                    <a:pt x="645" y="512"/>
                    <a:pt x="636" y="504"/>
                  </a:cubicBezTo>
                  <a:lnTo>
                    <a:pt x="636" y="504"/>
                  </a:lnTo>
                  <a:cubicBezTo>
                    <a:pt x="648" y="508"/>
                    <a:pt x="653" y="511"/>
                    <a:pt x="654" y="514"/>
                  </a:cubicBezTo>
                  <a:lnTo>
                    <a:pt x="654" y="514"/>
                  </a:lnTo>
                  <a:cubicBezTo>
                    <a:pt x="651" y="513"/>
                    <a:pt x="648" y="513"/>
                    <a:pt x="645" y="512"/>
                  </a:cubicBezTo>
                  <a:lnTo>
                    <a:pt x="645" y="512"/>
                  </a:lnTo>
                  <a:cubicBezTo>
                    <a:pt x="648" y="515"/>
                    <a:pt x="650" y="516"/>
                    <a:pt x="652" y="516"/>
                  </a:cubicBezTo>
                  <a:cubicBezTo>
                    <a:pt x="653" y="516"/>
                    <a:pt x="654" y="515"/>
                    <a:pt x="654" y="514"/>
                  </a:cubicBezTo>
                  <a:lnTo>
                    <a:pt x="654" y="514"/>
                  </a:lnTo>
                  <a:cubicBezTo>
                    <a:pt x="663" y="515"/>
                    <a:pt x="669" y="516"/>
                    <a:pt x="672" y="516"/>
                  </a:cubicBezTo>
                  <a:cubicBezTo>
                    <a:pt x="684" y="516"/>
                    <a:pt x="664" y="508"/>
                    <a:pt x="645" y="495"/>
                  </a:cubicBezTo>
                  <a:cubicBezTo>
                    <a:pt x="618" y="474"/>
                    <a:pt x="590" y="454"/>
                    <a:pt x="596" y="454"/>
                  </a:cubicBezTo>
                  <a:lnTo>
                    <a:pt x="596" y="454"/>
                  </a:lnTo>
                  <a:cubicBezTo>
                    <a:pt x="597" y="454"/>
                    <a:pt x="602" y="455"/>
                    <a:pt x="610" y="459"/>
                  </a:cubicBezTo>
                  <a:cubicBezTo>
                    <a:pt x="601" y="451"/>
                    <a:pt x="601" y="442"/>
                    <a:pt x="592" y="442"/>
                  </a:cubicBezTo>
                  <a:lnTo>
                    <a:pt x="592" y="442"/>
                  </a:lnTo>
                  <a:cubicBezTo>
                    <a:pt x="601" y="442"/>
                    <a:pt x="610" y="451"/>
                    <a:pt x="618" y="451"/>
                  </a:cubicBezTo>
                  <a:cubicBezTo>
                    <a:pt x="627" y="451"/>
                    <a:pt x="627" y="451"/>
                    <a:pt x="618" y="442"/>
                  </a:cubicBezTo>
                  <a:lnTo>
                    <a:pt x="618" y="442"/>
                  </a:lnTo>
                  <a:lnTo>
                    <a:pt x="671" y="477"/>
                  </a:lnTo>
                  <a:cubicBezTo>
                    <a:pt x="675" y="478"/>
                    <a:pt x="677" y="479"/>
                    <a:pt x="678" y="479"/>
                  </a:cubicBezTo>
                  <a:cubicBezTo>
                    <a:pt x="686" y="479"/>
                    <a:pt x="648" y="456"/>
                    <a:pt x="610" y="433"/>
                  </a:cubicBezTo>
                  <a:cubicBezTo>
                    <a:pt x="601" y="424"/>
                    <a:pt x="601" y="415"/>
                    <a:pt x="592" y="406"/>
                  </a:cubicBezTo>
                  <a:lnTo>
                    <a:pt x="592" y="406"/>
                  </a:lnTo>
                  <a:cubicBezTo>
                    <a:pt x="620" y="423"/>
                    <a:pt x="627" y="429"/>
                    <a:pt x="628" y="429"/>
                  </a:cubicBezTo>
                  <a:cubicBezTo>
                    <a:pt x="628" y="429"/>
                    <a:pt x="627" y="427"/>
                    <a:pt x="627" y="424"/>
                  </a:cubicBezTo>
                  <a:cubicBezTo>
                    <a:pt x="627" y="424"/>
                    <a:pt x="627" y="423"/>
                    <a:pt x="629" y="423"/>
                  </a:cubicBezTo>
                  <a:cubicBezTo>
                    <a:pt x="632" y="423"/>
                    <a:pt x="641" y="427"/>
                    <a:pt x="667" y="447"/>
                  </a:cubicBezTo>
                  <a:lnTo>
                    <a:pt x="667" y="447"/>
                  </a:lnTo>
                  <a:cubicBezTo>
                    <a:pt x="643" y="427"/>
                    <a:pt x="662" y="422"/>
                    <a:pt x="635" y="383"/>
                  </a:cubicBezTo>
                  <a:lnTo>
                    <a:pt x="635" y="383"/>
                  </a:lnTo>
                  <a:cubicBezTo>
                    <a:pt x="639" y="385"/>
                    <a:pt x="644" y="386"/>
                    <a:pt x="647" y="386"/>
                  </a:cubicBezTo>
                  <a:cubicBezTo>
                    <a:pt x="655" y="386"/>
                    <a:pt x="659" y="382"/>
                    <a:pt x="654" y="371"/>
                  </a:cubicBezTo>
                  <a:lnTo>
                    <a:pt x="654" y="371"/>
                  </a:lnTo>
                  <a:lnTo>
                    <a:pt x="698" y="415"/>
                  </a:lnTo>
                  <a:cubicBezTo>
                    <a:pt x="689" y="398"/>
                    <a:pt x="680" y="380"/>
                    <a:pt x="671" y="362"/>
                  </a:cubicBezTo>
                  <a:lnTo>
                    <a:pt x="671" y="362"/>
                  </a:lnTo>
                  <a:cubicBezTo>
                    <a:pt x="707" y="389"/>
                    <a:pt x="716" y="406"/>
                    <a:pt x="733" y="433"/>
                  </a:cubicBezTo>
                  <a:cubicBezTo>
                    <a:pt x="724" y="406"/>
                    <a:pt x="733" y="406"/>
                    <a:pt x="733" y="398"/>
                  </a:cubicBezTo>
                  <a:cubicBezTo>
                    <a:pt x="733" y="398"/>
                    <a:pt x="742" y="389"/>
                    <a:pt x="742" y="362"/>
                  </a:cubicBezTo>
                  <a:lnTo>
                    <a:pt x="751" y="389"/>
                  </a:lnTo>
                  <a:cubicBezTo>
                    <a:pt x="757" y="389"/>
                    <a:pt x="764" y="370"/>
                    <a:pt x="770" y="370"/>
                  </a:cubicBezTo>
                  <a:cubicBezTo>
                    <a:pt x="773" y="370"/>
                    <a:pt x="775" y="373"/>
                    <a:pt x="777" y="380"/>
                  </a:cubicBezTo>
                  <a:cubicBezTo>
                    <a:pt x="795" y="406"/>
                    <a:pt x="813" y="406"/>
                    <a:pt x="866" y="406"/>
                  </a:cubicBezTo>
                  <a:cubicBezTo>
                    <a:pt x="919" y="406"/>
                    <a:pt x="972" y="406"/>
                    <a:pt x="1016" y="433"/>
                  </a:cubicBezTo>
                  <a:cubicBezTo>
                    <a:pt x="1011" y="412"/>
                    <a:pt x="1011" y="405"/>
                    <a:pt x="1014" y="405"/>
                  </a:cubicBezTo>
                  <a:lnTo>
                    <a:pt x="1014" y="405"/>
                  </a:lnTo>
                  <a:cubicBezTo>
                    <a:pt x="1020" y="405"/>
                    <a:pt x="1035" y="429"/>
                    <a:pt x="1044" y="429"/>
                  </a:cubicBezTo>
                  <a:cubicBezTo>
                    <a:pt x="1048" y="429"/>
                    <a:pt x="1051" y="424"/>
                    <a:pt x="1051" y="406"/>
                  </a:cubicBezTo>
                  <a:cubicBezTo>
                    <a:pt x="1060" y="424"/>
                    <a:pt x="1069" y="442"/>
                    <a:pt x="1060" y="459"/>
                  </a:cubicBezTo>
                  <a:cubicBezTo>
                    <a:pt x="1070" y="453"/>
                    <a:pt x="1079" y="452"/>
                    <a:pt x="1086" y="452"/>
                  </a:cubicBezTo>
                  <a:cubicBezTo>
                    <a:pt x="1100" y="452"/>
                    <a:pt x="1112" y="458"/>
                    <a:pt x="1123" y="458"/>
                  </a:cubicBezTo>
                  <a:cubicBezTo>
                    <a:pt x="1133" y="458"/>
                    <a:pt x="1144" y="453"/>
                    <a:pt x="1157" y="433"/>
                  </a:cubicBezTo>
                  <a:lnTo>
                    <a:pt x="1157" y="433"/>
                  </a:lnTo>
                  <a:cubicBezTo>
                    <a:pt x="1157" y="451"/>
                    <a:pt x="1148" y="459"/>
                    <a:pt x="1148" y="477"/>
                  </a:cubicBezTo>
                  <a:cubicBezTo>
                    <a:pt x="1155" y="471"/>
                    <a:pt x="1161" y="465"/>
                    <a:pt x="1164" y="465"/>
                  </a:cubicBezTo>
                  <a:cubicBezTo>
                    <a:pt x="1165" y="465"/>
                    <a:pt x="1166" y="466"/>
                    <a:pt x="1166" y="468"/>
                  </a:cubicBezTo>
                  <a:cubicBezTo>
                    <a:pt x="1175" y="477"/>
                    <a:pt x="1166" y="486"/>
                    <a:pt x="1157" y="495"/>
                  </a:cubicBezTo>
                  <a:cubicBezTo>
                    <a:pt x="1201" y="495"/>
                    <a:pt x="1201" y="433"/>
                    <a:pt x="1210" y="371"/>
                  </a:cubicBezTo>
                  <a:cubicBezTo>
                    <a:pt x="1218" y="383"/>
                    <a:pt x="1225" y="389"/>
                    <a:pt x="1233" y="389"/>
                  </a:cubicBezTo>
                  <a:cubicBezTo>
                    <a:pt x="1243" y="389"/>
                    <a:pt x="1253" y="378"/>
                    <a:pt x="1263" y="354"/>
                  </a:cubicBezTo>
                  <a:lnTo>
                    <a:pt x="1263" y="354"/>
                  </a:lnTo>
                  <a:cubicBezTo>
                    <a:pt x="1263" y="371"/>
                    <a:pt x="1281" y="398"/>
                    <a:pt x="1254" y="398"/>
                  </a:cubicBezTo>
                  <a:cubicBezTo>
                    <a:pt x="1264" y="402"/>
                    <a:pt x="1291" y="412"/>
                    <a:pt x="1314" y="412"/>
                  </a:cubicBezTo>
                  <a:cubicBezTo>
                    <a:pt x="1334" y="412"/>
                    <a:pt x="1351" y="405"/>
                    <a:pt x="1351" y="380"/>
                  </a:cubicBezTo>
                  <a:cubicBezTo>
                    <a:pt x="1351" y="387"/>
                    <a:pt x="1355" y="390"/>
                    <a:pt x="1359" y="390"/>
                  </a:cubicBezTo>
                  <a:cubicBezTo>
                    <a:pt x="1365" y="390"/>
                    <a:pt x="1373" y="385"/>
                    <a:pt x="1378" y="380"/>
                  </a:cubicBezTo>
                  <a:cubicBezTo>
                    <a:pt x="1401" y="380"/>
                    <a:pt x="1409" y="384"/>
                    <a:pt x="1422" y="384"/>
                  </a:cubicBezTo>
                  <a:cubicBezTo>
                    <a:pt x="1429" y="384"/>
                    <a:pt x="1437" y="383"/>
                    <a:pt x="1448" y="380"/>
                  </a:cubicBezTo>
                  <a:lnTo>
                    <a:pt x="1440" y="371"/>
                  </a:lnTo>
                  <a:cubicBezTo>
                    <a:pt x="1443" y="350"/>
                    <a:pt x="1448" y="345"/>
                    <a:pt x="1454" y="345"/>
                  </a:cubicBezTo>
                  <a:cubicBezTo>
                    <a:pt x="1462" y="345"/>
                    <a:pt x="1473" y="355"/>
                    <a:pt x="1485" y="355"/>
                  </a:cubicBezTo>
                  <a:cubicBezTo>
                    <a:pt x="1488" y="355"/>
                    <a:pt x="1490" y="354"/>
                    <a:pt x="1493" y="354"/>
                  </a:cubicBezTo>
                  <a:lnTo>
                    <a:pt x="1493" y="362"/>
                  </a:lnTo>
                  <a:cubicBezTo>
                    <a:pt x="1511" y="375"/>
                    <a:pt x="1521" y="379"/>
                    <a:pt x="1527" y="379"/>
                  </a:cubicBezTo>
                  <a:cubicBezTo>
                    <a:pt x="1536" y="379"/>
                    <a:pt x="1538" y="372"/>
                    <a:pt x="1547" y="372"/>
                  </a:cubicBezTo>
                  <a:cubicBezTo>
                    <a:pt x="1553" y="372"/>
                    <a:pt x="1563" y="376"/>
                    <a:pt x="1581" y="389"/>
                  </a:cubicBezTo>
                  <a:lnTo>
                    <a:pt x="1581" y="354"/>
                  </a:lnTo>
                  <a:cubicBezTo>
                    <a:pt x="1583" y="334"/>
                    <a:pt x="1588" y="326"/>
                    <a:pt x="1594" y="326"/>
                  </a:cubicBezTo>
                  <a:cubicBezTo>
                    <a:pt x="1609" y="326"/>
                    <a:pt x="1636" y="375"/>
                    <a:pt x="1665" y="375"/>
                  </a:cubicBezTo>
                  <a:cubicBezTo>
                    <a:pt x="1669" y="375"/>
                    <a:pt x="1674" y="374"/>
                    <a:pt x="1678" y="371"/>
                  </a:cubicBezTo>
                  <a:lnTo>
                    <a:pt x="1660" y="345"/>
                  </a:lnTo>
                  <a:cubicBezTo>
                    <a:pt x="1662" y="342"/>
                    <a:pt x="1664" y="341"/>
                    <a:pt x="1666" y="341"/>
                  </a:cubicBezTo>
                  <a:cubicBezTo>
                    <a:pt x="1684" y="341"/>
                    <a:pt x="1716" y="451"/>
                    <a:pt x="1740" y="459"/>
                  </a:cubicBezTo>
                  <a:cubicBezTo>
                    <a:pt x="1740" y="468"/>
                    <a:pt x="1731" y="477"/>
                    <a:pt x="1722" y="477"/>
                  </a:cubicBezTo>
                  <a:cubicBezTo>
                    <a:pt x="1733" y="486"/>
                    <a:pt x="1739" y="489"/>
                    <a:pt x="1744" y="489"/>
                  </a:cubicBezTo>
                  <a:cubicBezTo>
                    <a:pt x="1761" y="489"/>
                    <a:pt x="1738" y="431"/>
                    <a:pt x="1766" y="424"/>
                  </a:cubicBezTo>
                  <a:lnTo>
                    <a:pt x="1766" y="424"/>
                  </a:lnTo>
                  <a:cubicBezTo>
                    <a:pt x="1775" y="442"/>
                    <a:pt x="1758" y="486"/>
                    <a:pt x="1784" y="486"/>
                  </a:cubicBezTo>
                  <a:cubicBezTo>
                    <a:pt x="1786" y="489"/>
                    <a:pt x="1789" y="490"/>
                    <a:pt x="1792" y="490"/>
                  </a:cubicBezTo>
                  <a:cubicBezTo>
                    <a:pt x="1810" y="490"/>
                    <a:pt x="1845" y="444"/>
                    <a:pt x="1874" y="444"/>
                  </a:cubicBezTo>
                  <a:cubicBezTo>
                    <a:pt x="1883" y="444"/>
                    <a:pt x="1892" y="449"/>
                    <a:pt x="1899" y="459"/>
                  </a:cubicBezTo>
                  <a:cubicBezTo>
                    <a:pt x="1890" y="433"/>
                    <a:pt x="1881" y="415"/>
                    <a:pt x="1899" y="406"/>
                  </a:cubicBezTo>
                  <a:cubicBezTo>
                    <a:pt x="1900" y="406"/>
                    <a:pt x="1902" y="406"/>
                    <a:pt x="1903" y="406"/>
                  </a:cubicBezTo>
                  <a:cubicBezTo>
                    <a:pt x="1923" y="406"/>
                    <a:pt x="1952" y="439"/>
                    <a:pt x="1977" y="439"/>
                  </a:cubicBezTo>
                  <a:cubicBezTo>
                    <a:pt x="1988" y="439"/>
                    <a:pt x="1997" y="433"/>
                    <a:pt x="2005" y="415"/>
                  </a:cubicBezTo>
                  <a:cubicBezTo>
                    <a:pt x="2005" y="424"/>
                    <a:pt x="2005" y="424"/>
                    <a:pt x="2005" y="433"/>
                  </a:cubicBezTo>
                  <a:cubicBezTo>
                    <a:pt x="2031" y="415"/>
                    <a:pt x="2075" y="406"/>
                    <a:pt x="2093" y="371"/>
                  </a:cubicBezTo>
                  <a:cubicBezTo>
                    <a:pt x="2093" y="404"/>
                    <a:pt x="2098" y="414"/>
                    <a:pt x="2105" y="414"/>
                  </a:cubicBezTo>
                  <a:cubicBezTo>
                    <a:pt x="2112" y="414"/>
                    <a:pt x="2120" y="406"/>
                    <a:pt x="2128" y="398"/>
                  </a:cubicBezTo>
                  <a:cubicBezTo>
                    <a:pt x="2141" y="394"/>
                    <a:pt x="2153" y="388"/>
                    <a:pt x="2160" y="388"/>
                  </a:cubicBezTo>
                  <a:cubicBezTo>
                    <a:pt x="2168" y="388"/>
                    <a:pt x="2169" y="396"/>
                    <a:pt x="2155" y="424"/>
                  </a:cubicBezTo>
                  <a:lnTo>
                    <a:pt x="2190" y="415"/>
                  </a:lnTo>
                  <a:lnTo>
                    <a:pt x="2181" y="433"/>
                  </a:lnTo>
                  <a:cubicBezTo>
                    <a:pt x="2199" y="433"/>
                    <a:pt x="2226" y="406"/>
                    <a:pt x="2261" y="380"/>
                  </a:cubicBezTo>
                  <a:lnTo>
                    <a:pt x="2261" y="380"/>
                  </a:lnTo>
                  <a:cubicBezTo>
                    <a:pt x="2261" y="389"/>
                    <a:pt x="2252" y="398"/>
                    <a:pt x="2243" y="406"/>
                  </a:cubicBezTo>
                  <a:cubicBezTo>
                    <a:pt x="2246" y="416"/>
                    <a:pt x="2248" y="421"/>
                    <a:pt x="2255" y="421"/>
                  </a:cubicBezTo>
                  <a:cubicBezTo>
                    <a:pt x="2266" y="421"/>
                    <a:pt x="2290" y="405"/>
                    <a:pt x="2358" y="371"/>
                  </a:cubicBezTo>
                  <a:lnTo>
                    <a:pt x="2358" y="371"/>
                  </a:lnTo>
                  <a:lnTo>
                    <a:pt x="2314" y="406"/>
                  </a:lnTo>
                  <a:cubicBezTo>
                    <a:pt x="2319" y="403"/>
                    <a:pt x="2322" y="402"/>
                    <a:pt x="2324" y="402"/>
                  </a:cubicBezTo>
                  <a:lnTo>
                    <a:pt x="2324" y="402"/>
                  </a:lnTo>
                  <a:cubicBezTo>
                    <a:pt x="2331" y="402"/>
                    <a:pt x="2316" y="426"/>
                    <a:pt x="2323" y="433"/>
                  </a:cubicBezTo>
                  <a:cubicBezTo>
                    <a:pt x="2323" y="442"/>
                    <a:pt x="2323" y="442"/>
                    <a:pt x="2331" y="442"/>
                  </a:cubicBezTo>
                  <a:cubicBezTo>
                    <a:pt x="2331" y="442"/>
                    <a:pt x="2314" y="451"/>
                    <a:pt x="2314" y="451"/>
                  </a:cubicBezTo>
                  <a:cubicBezTo>
                    <a:pt x="2340" y="451"/>
                    <a:pt x="2287" y="486"/>
                    <a:pt x="2261" y="504"/>
                  </a:cubicBezTo>
                  <a:cubicBezTo>
                    <a:pt x="2244" y="515"/>
                    <a:pt x="2235" y="522"/>
                    <a:pt x="2251" y="522"/>
                  </a:cubicBezTo>
                  <a:cubicBezTo>
                    <a:pt x="2261" y="522"/>
                    <a:pt x="2280" y="519"/>
                    <a:pt x="2314" y="512"/>
                  </a:cubicBezTo>
                  <a:cubicBezTo>
                    <a:pt x="2323" y="521"/>
                    <a:pt x="2331" y="530"/>
                    <a:pt x="2340" y="530"/>
                  </a:cubicBezTo>
                  <a:cubicBezTo>
                    <a:pt x="2358" y="512"/>
                    <a:pt x="2376" y="512"/>
                    <a:pt x="2393" y="512"/>
                  </a:cubicBezTo>
                  <a:cubicBezTo>
                    <a:pt x="2402" y="512"/>
                    <a:pt x="2411" y="515"/>
                    <a:pt x="2420" y="515"/>
                  </a:cubicBezTo>
                  <a:cubicBezTo>
                    <a:pt x="2429" y="515"/>
                    <a:pt x="2437" y="512"/>
                    <a:pt x="2446" y="504"/>
                  </a:cubicBezTo>
                  <a:lnTo>
                    <a:pt x="2446" y="504"/>
                  </a:lnTo>
                  <a:cubicBezTo>
                    <a:pt x="2446" y="518"/>
                    <a:pt x="2394" y="544"/>
                    <a:pt x="2379" y="544"/>
                  </a:cubicBezTo>
                  <a:cubicBezTo>
                    <a:pt x="2375" y="544"/>
                    <a:pt x="2374" y="542"/>
                    <a:pt x="2376" y="539"/>
                  </a:cubicBezTo>
                  <a:lnTo>
                    <a:pt x="2384" y="530"/>
                  </a:lnTo>
                  <a:lnTo>
                    <a:pt x="2384" y="530"/>
                  </a:lnTo>
                  <a:cubicBezTo>
                    <a:pt x="2312" y="538"/>
                    <a:pt x="2328" y="575"/>
                    <a:pt x="2284" y="575"/>
                  </a:cubicBezTo>
                  <a:cubicBezTo>
                    <a:pt x="2280" y="575"/>
                    <a:pt x="2275" y="575"/>
                    <a:pt x="2270" y="574"/>
                  </a:cubicBezTo>
                  <a:cubicBezTo>
                    <a:pt x="2270" y="592"/>
                    <a:pt x="2252" y="610"/>
                    <a:pt x="2243" y="618"/>
                  </a:cubicBezTo>
                  <a:cubicBezTo>
                    <a:pt x="2243" y="627"/>
                    <a:pt x="2234" y="627"/>
                    <a:pt x="2226" y="636"/>
                  </a:cubicBezTo>
                  <a:cubicBezTo>
                    <a:pt x="2226" y="636"/>
                    <a:pt x="2226" y="645"/>
                    <a:pt x="2217" y="645"/>
                  </a:cubicBezTo>
                  <a:lnTo>
                    <a:pt x="2208" y="663"/>
                  </a:lnTo>
                  <a:cubicBezTo>
                    <a:pt x="2173" y="707"/>
                    <a:pt x="2137" y="751"/>
                    <a:pt x="2111" y="795"/>
                  </a:cubicBezTo>
                  <a:lnTo>
                    <a:pt x="2164" y="813"/>
                  </a:lnTo>
                  <a:lnTo>
                    <a:pt x="2137" y="839"/>
                  </a:lnTo>
                  <a:cubicBezTo>
                    <a:pt x="2120" y="839"/>
                    <a:pt x="2093" y="830"/>
                    <a:pt x="2111" y="813"/>
                  </a:cubicBezTo>
                  <a:cubicBezTo>
                    <a:pt x="2108" y="812"/>
                    <a:pt x="2106" y="812"/>
                    <a:pt x="2104" y="812"/>
                  </a:cubicBezTo>
                  <a:cubicBezTo>
                    <a:pt x="2081" y="812"/>
                    <a:pt x="2111" y="857"/>
                    <a:pt x="2120" y="866"/>
                  </a:cubicBezTo>
                  <a:cubicBezTo>
                    <a:pt x="2112" y="872"/>
                    <a:pt x="2106" y="874"/>
                    <a:pt x="2101" y="874"/>
                  </a:cubicBezTo>
                  <a:cubicBezTo>
                    <a:pt x="2078" y="874"/>
                    <a:pt x="2074" y="828"/>
                    <a:pt x="2069" y="828"/>
                  </a:cubicBezTo>
                  <a:cubicBezTo>
                    <a:pt x="2068" y="828"/>
                    <a:pt x="2067" y="829"/>
                    <a:pt x="2067" y="830"/>
                  </a:cubicBezTo>
                  <a:lnTo>
                    <a:pt x="2058" y="848"/>
                  </a:lnTo>
                  <a:lnTo>
                    <a:pt x="2067" y="848"/>
                  </a:lnTo>
                  <a:cubicBezTo>
                    <a:pt x="2075" y="874"/>
                    <a:pt x="2093" y="892"/>
                    <a:pt x="2075" y="919"/>
                  </a:cubicBezTo>
                  <a:cubicBezTo>
                    <a:pt x="2072" y="920"/>
                    <a:pt x="2068" y="921"/>
                    <a:pt x="2065" y="921"/>
                  </a:cubicBezTo>
                  <a:cubicBezTo>
                    <a:pt x="2051" y="921"/>
                    <a:pt x="2040" y="910"/>
                    <a:pt x="2040" y="910"/>
                  </a:cubicBezTo>
                  <a:cubicBezTo>
                    <a:pt x="2031" y="910"/>
                    <a:pt x="2031" y="910"/>
                    <a:pt x="2031" y="919"/>
                  </a:cubicBezTo>
                  <a:lnTo>
                    <a:pt x="2005" y="963"/>
                  </a:lnTo>
                  <a:lnTo>
                    <a:pt x="2049" y="963"/>
                  </a:lnTo>
                  <a:cubicBezTo>
                    <a:pt x="2057" y="995"/>
                    <a:pt x="2028" y="1005"/>
                    <a:pt x="2064" y="1007"/>
                  </a:cubicBezTo>
                  <a:lnTo>
                    <a:pt x="2064" y="1007"/>
                  </a:lnTo>
                  <a:cubicBezTo>
                    <a:pt x="1993" y="1012"/>
                    <a:pt x="1968" y="1148"/>
                    <a:pt x="1934" y="1148"/>
                  </a:cubicBezTo>
                  <a:cubicBezTo>
                    <a:pt x="1952" y="1192"/>
                    <a:pt x="1934" y="1219"/>
                    <a:pt x="1916" y="1245"/>
                  </a:cubicBezTo>
                  <a:cubicBezTo>
                    <a:pt x="1925" y="1245"/>
                    <a:pt x="1969" y="1263"/>
                    <a:pt x="1952" y="1289"/>
                  </a:cubicBezTo>
                  <a:cubicBezTo>
                    <a:pt x="1931" y="1273"/>
                    <a:pt x="1916" y="1267"/>
                    <a:pt x="1905" y="1267"/>
                  </a:cubicBezTo>
                  <a:cubicBezTo>
                    <a:pt x="1879" y="1267"/>
                    <a:pt x="1871" y="1301"/>
                    <a:pt x="1831" y="1301"/>
                  </a:cubicBezTo>
                  <a:cubicBezTo>
                    <a:pt x="1828" y="1301"/>
                    <a:pt x="1825" y="1301"/>
                    <a:pt x="1822" y="1300"/>
                  </a:cubicBezTo>
                  <a:lnTo>
                    <a:pt x="1822" y="1300"/>
                  </a:lnTo>
                  <a:cubicBezTo>
                    <a:pt x="1849" y="1312"/>
                    <a:pt x="1782" y="1379"/>
                    <a:pt x="1855" y="1387"/>
                  </a:cubicBezTo>
                  <a:cubicBezTo>
                    <a:pt x="1851" y="1390"/>
                    <a:pt x="1848" y="1392"/>
                    <a:pt x="1844" y="1392"/>
                  </a:cubicBezTo>
                  <a:cubicBezTo>
                    <a:pt x="1830" y="1392"/>
                    <a:pt x="1814" y="1369"/>
                    <a:pt x="1793" y="1369"/>
                  </a:cubicBezTo>
                  <a:cubicBezTo>
                    <a:pt x="1793" y="1440"/>
                    <a:pt x="1705" y="1475"/>
                    <a:pt x="1678" y="1546"/>
                  </a:cubicBezTo>
                  <a:cubicBezTo>
                    <a:pt x="1687" y="1554"/>
                    <a:pt x="1713" y="1554"/>
                    <a:pt x="1722" y="1572"/>
                  </a:cubicBezTo>
                  <a:lnTo>
                    <a:pt x="1643" y="1572"/>
                  </a:lnTo>
                  <a:cubicBezTo>
                    <a:pt x="1643" y="1590"/>
                    <a:pt x="1705" y="1625"/>
                    <a:pt x="1652" y="1625"/>
                  </a:cubicBezTo>
                  <a:cubicBezTo>
                    <a:pt x="1660" y="1625"/>
                    <a:pt x="1678" y="1634"/>
                    <a:pt x="1678" y="1643"/>
                  </a:cubicBezTo>
                  <a:cubicBezTo>
                    <a:pt x="1546" y="1740"/>
                    <a:pt x="1572" y="1925"/>
                    <a:pt x="1396" y="1996"/>
                  </a:cubicBezTo>
                  <a:cubicBezTo>
                    <a:pt x="1422" y="1996"/>
                    <a:pt x="1422" y="2005"/>
                    <a:pt x="1413" y="2022"/>
                  </a:cubicBezTo>
                  <a:cubicBezTo>
                    <a:pt x="1414" y="2021"/>
                    <a:pt x="1416" y="2021"/>
                    <a:pt x="1417" y="2021"/>
                  </a:cubicBezTo>
                  <a:cubicBezTo>
                    <a:pt x="1427" y="2021"/>
                    <a:pt x="1442" y="2040"/>
                    <a:pt x="1457" y="2040"/>
                  </a:cubicBezTo>
                  <a:lnTo>
                    <a:pt x="1387" y="2075"/>
                  </a:lnTo>
                  <a:cubicBezTo>
                    <a:pt x="1422" y="2111"/>
                    <a:pt x="1351" y="2137"/>
                    <a:pt x="1387" y="2164"/>
                  </a:cubicBezTo>
                  <a:lnTo>
                    <a:pt x="1396" y="2146"/>
                  </a:lnTo>
                  <a:cubicBezTo>
                    <a:pt x="1431" y="2190"/>
                    <a:pt x="1519" y="2172"/>
                    <a:pt x="1581" y="2208"/>
                  </a:cubicBezTo>
                  <a:cubicBezTo>
                    <a:pt x="1537" y="2155"/>
                    <a:pt x="1696" y="2190"/>
                    <a:pt x="1643" y="2102"/>
                  </a:cubicBezTo>
                  <a:cubicBezTo>
                    <a:pt x="1660" y="2102"/>
                    <a:pt x="1660" y="2119"/>
                    <a:pt x="1678" y="2128"/>
                  </a:cubicBezTo>
                  <a:cubicBezTo>
                    <a:pt x="1652" y="2102"/>
                    <a:pt x="1660" y="2084"/>
                    <a:pt x="1678" y="2066"/>
                  </a:cubicBezTo>
                  <a:lnTo>
                    <a:pt x="1687" y="2075"/>
                  </a:lnTo>
                  <a:cubicBezTo>
                    <a:pt x="1722" y="2005"/>
                    <a:pt x="1766" y="1987"/>
                    <a:pt x="1819" y="1925"/>
                  </a:cubicBezTo>
                  <a:lnTo>
                    <a:pt x="1793" y="1916"/>
                  </a:lnTo>
                  <a:cubicBezTo>
                    <a:pt x="1802" y="1899"/>
                    <a:pt x="1811" y="1899"/>
                    <a:pt x="1828" y="1899"/>
                  </a:cubicBezTo>
                  <a:cubicBezTo>
                    <a:pt x="1821" y="1889"/>
                    <a:pt x="1815" y="1886"/>
                    <a:pt x="1810" y="1886"/>
                  </a:cubicBezTo>
                  <a:cubicBezTo>
                    <a:pt x="1796" y="1886"/>
                    <a:pt x="1789" y="1911"/>
                    <a:pt x="1776" y="1911"/>
                  </a:cubicBezTo>
                  <a:cubicBezTo>
                    <a:pt x="1771" y="1911"/>
                    <a:pt x="1765" y="1908"/>
                    <a:pt x="1758" y="1899"/>
                  </a:cubicBezTo>
                  <a:lnTo>
                    <a:pt x="1758" y="1899"/>
                  </a:lnTo>
                  <a:cubicBezTo>
                    <a:pt x="1760" y="1899"/>
                    <a:pt x="1762" y="1899"/>
                    <a:pt x="1765" y="1899"/>
                  </a:cubicBezTo>
                  <a:cubicBezTo>
                    <a:pt x="1821" y="1899"/>
                    <a:pt x="1823" y="1807"/>
                    <a:pt x="1878" y="1807"/>
                  </a:cubicBezTo>
                  <a:cubicBezTo>
                    <a:pt x="1884" y="1807"/>
                    <a:pt x="1891" y="1808"/>
                    <a:pt x="1899" y="1810"/>
                  </a:cubicBezTo>
                  <a:cubicBezTo>
                    <a:pt x="1916" y="1784"/>
                    <a:pt x="1863" y="1793"/>
                    <a:pt x="1881" y="1775"/>
                  </a:cubicBezTo>
                  <a:lnTo>
                    <a:pt x="1899" y="1775"/>
                  </a:lnTo>
                  <a:lnTo>
                    <a:pt x="1881" y="1757"/>
                  </a:lnTo>
                  <a:cubicBezTo>
                    <a:pt x="1885" y="1750"/>
                    <a:pt x="1893" y="1747"/>
                    <a:pt x="1903" y="1747"/>
                  </a:cubicBezTo>
                  <a:cubicBezTo>
                    <a:pt x="1915" y="1747"/>
                    <a:pt x="1929" y="1752"/>
                    <a:pt x="1934" y="1757"/>
                  </a:cubicBezTo>
                  <a:cubicBezTo>
                    <a:pt x="1934" y="1757"/>
                    <a:pt x="1934" y="1766"/>
                    <a:pt x="1934" y="1775"/>
                  </a:cubicBezTo>
                  <a:cubicBezTo>
                    <a:pt x="1969" y="1766"/>
                    <a:pt x="1961" y="1713"/>
                    <a:pt x="1969" y="1704"/>
                  </a:cubicBezTo>
                  <a:lnTo>
                    <a:pt x="1969" y="1704"/>
                  </a:lnTo>
                  <a:lnTo>
                    <a:pt x="1952" y="1722"/>
                  </a:lnTo>
                  <a:cubicBezTo>
                    <a:pt x="1969" y="1643"/>
                    <a:pt x="2040" y="1581"/>
                    <a:pt x="2040" y="1493"/>
                  </a:cubicBezTo>
                  <a:lnTo>
                    <a:pt x="2022" y="1484"/>
                  </a:lnTo>
                  <a:cubicBezTo>
                    <a:pt x="2022" y="1422"/>
                    <a:pt x="2058" y="1457"/>
                    <a:pt x="2084" y="1395"/>
                  </a:cubicBezTo>
                  <a:cubicBezTo>
                    <a:pt x="2075" y="1378"/>
                    <a:pt x="2075" y="1360"/>
                    <a:pt x="2084" y="1342"/>
                  </a:cubicBezTo>
                  <a:cubicBezTo>
                    <a:pt x="2089" y="1356"/>
                    <a:pt x="2102" y="1356"/>
                    <a:pt x="2115" y="1356"/>
                  </a:cubicBezTo>
                  <a:cubicBezTo>
                    <a:pt x="2128" y="1356"/>
                    <a:pt x="2142" y="1356"/>
                    <a:pt x="2146" y="1369"/>
                  </a:cubicBezTo>
                  <a:cubicBezTo>
                    <a:pt x="2146" y="1298"/>
                    <a:pt x="2137" y="1325"/>
                    <a:pt x="2102" y="1263"/>
                  </a:cubicBezTo>
                  <a:lnTo>
                    <a:pt x="2128" y="1263"/>
                  </a:lnTo>
                  <a:cubicBezTo>
                    <a:pt x="2120" y="1245"/>
                    <a:pt x="2111" y="1236"/>
                    <a:pt x="2120" y="1201"/>
                  </a:cubicBezTo>
                  <a:lnTo>
                    <a:pt x="2120" y="1201"/>
                  </a:lnTo>
                  <a:cubicBezTo>
                    <a:pt x="2128" y="1236"/>
                    <a:pt x="2164" y="1210"/>
                    <a:pt x="2173" y="1245"/>
                  </a:cubicBezTo>
                  <a:cubicBezTo>
                    <a:pt x="2253" y="1221"/>
                    <a:pt x="2187" y="1146"/>
                    <a:pt x="2241" y="1146"/>
                  </a:cubicBezTo>
                  <a:cubicBezTo>
                    <a:pt x="2246" y="1146"/>
                    <a:pt x="2253" y="1147"/>
                    <a:pt x="2261" y="1148"/>
                  </a:cubicBezTo>
                  <a:cubicBezTo>
                    <a:pt x="2249" y="1132"/>
                    <a:pt x="2239" y="1126"/>
                    <a:pt x="2231" y="1126"/>
                  </a:cubicBezTo>
                  <a:cubicBezTo>
                    <a:pt x="2211" y="1126"/>
                    <a:pt x="2200" y="1159"/>
                    <a:pt x="2193" y="1159"/>
                  </a:cubicBezTo>
                  <a:cubicBezTo>
                    <a:pt x="2192" y="1159"/>
                    <a:pt x="2191" y="1159"/>
                    <a:pt x="2190" y="1157"/>
                  </a:cubicBezTo>
                  <a:cubicBezTo>
                    <a:pt x="2164" y="1157"/>
                    <a:pt x="2155" y="1104"/>
                    <a:pt x="2173" y="1095"/>
                  </a:cubicBezTo>
                  <a:cubicBezTo>
                    <a:pt x="2175" y="1091"/>
                    <a:pt x="2182" y="1090"/>
                    <a:pt x="2193" y="1090"/>
                  </a:cubicBezTo>
                  <a:cubicBezTo>
                    <a:pt x="2204" y="1090"/>
                    <a:pt x="2218" y="1091"/>
                    <a:pt x="2232" y="1091"/>
                  </a:cubicBezTo>
                  <a:cubicBezTo>
                    <a:pt x="2258" y="1091"/>
                    <a:pt x="2286" y="1087"/>
                    <a:pt x="2301" y="1067"/>
                  </a:cubicBezTo>
                  <a:lnTo>
                    <a:pt x="2301" y="1067"/>
                  </a:lnTo>
                  <a:cubicBezTo>
                    <a:pt x="2300" y="1070"/>
                    <a:pt x="2302" y="1072"/>
                    <a:pt x="2296" y="1078"/>
                  </a:cubicBezTo>
                  <a:cubicBezTo>
                    <a:pt x="2323" y="1069"/>
                    <a:pt x="2296" y="1025"/>
                    <a:pt x="2340" y="1025"/>
                  </a:cubicBezTo>
                  <a:cubicBezTo>
                    <a:pt x="2305" y="989"/>
                    <a:pt x="2358" y="998"/>
                    <a:pt x="2305" y="963"/>
                  </a:cubicBezTo>
                  <a:lnTo>
                    <a:pt x="2296" y="1016"/>
                  </a:lnTo>
                  <a:cubicBezTo>
                    <a:pt x="2296" y="980"/>
                    <a:pt x="2243" y="927"/>
                    <a:pt x="2296" y="901"/>
                  </a:cubicBezTo>
                  <a:cubicBezTo>
                    <a:pt x="2305" y="910"/>
                    <a:pt x="2314" y="927"/>
                    <a:pt x="2314" y="945"/>
                  </a:cubicBezTo>
                  <a:cubicBezTo>
                    <a:pt x="2340" y="936"/>
                    <a:pt x="2323" y="919"/>
                    <a:pt x="2340" y="910"/>
                  </a:cubicBezTo>
                  <a:lnTo>
                    <a:pt x="2340" y="910"/>
                  </a:lnTo>
                  <a:cubicBezTo>
                    <a:pt x="2393" y="945"/>
                    <a:pt x="2323" y="972"/>
                    <a:pt x="2349" y="1016"/>
                  </a:cubicBezTo>
                  <a:cubicBezTo>
                    <a:pt x="2369" y="1016"/>
                    <a:pt x="2354" y="975"/>
                    <a:pt x="2365" y="975"/>
                  </a:cubicBezTo>
                  <a:lnTo>
                    <a:pt x="2365" y="975"/>
                  </a:lnTo>
                  <a:cubicBezTo>
                    <a:pt x="2367" y="975"/>
                    <a:pt x="2370" y="976"/>
                    <a:pt x="2375" y="981"/>
                  </a:cubicBezTo>
                  <a:lnTo>
                    <a:pt x="2375" y="981"/>
                  </a:lnTo>
                  <a:cubicBezTo>
                    <a:pt x="2334" y="938"/>
                    <a:pt x="2418" y="950"/>
                    <a:pt x="2384" y="892"/>
                  </a:cubicBezTo>
                  <a:lnTo>
                    <a:pt x="2384" y="892"/>
                  </a:lnTo>
                  <a:lnTo>
                    <a:pt x="2420" y="910"/>
                  </a:lnTo>
                  <a:cubicBezTo>
                    <a:pt x="2411" y="901"/>
                    <a:pt x="2402" y="883"/>
                    <a:pt x="2411" y="874"/>
                  </a:cubicBezTo>
                  <a:lnTo>
                    <a:pt x="2411" y="874"/>
                  </a:lnTo>
                  <a:lnTo>
                    <a:pt x="2437" y="910"/>
                  </a:lnTo>
                  <a:cubicBezTo>
                    <a:pt x="2420" y="866"/>
                    <a:pt x="2499" y="883"/>
                    <a:pt x="2490" y="848"/>
                  </a:cubicBezTo>
                  <a:lnTo>
                    <a:pt x="2490" y="848"/>
                  </a:lnTo>
                  <a:cubicBezTo>
                    <a:pt x="2482" y="864"/>
                    <a:pt x="2476" y="870"/>
                    <a:pt x="2470" y="870"/>
                  </a:cubicBezTo>
                  <a:cubicBezTo>
                    <a:pt x="2457" y="870"/>
                    <a:pt x="2447" y="847"/>
                    <a:pt x="2427" y="847"/>
                  </a:cubicBezTo>
                  <a:cubicBezTo>
                    <a:pt x="2424" y="847"/>
                    <a:pt x="2422" y="847"/>
                    <a:pt x="2420" y="848"/>
                  </a:cubicBezTo>
                  <a:cubicBezTo>
                    <a:pt x="2414" y="817"/>
                    <a:pt x="2424" y="808"/>
                    <a:pt x="2440" y="808"/>
                  </a:cubicBezTo>
                  <a:cubicBezTo>
                    <a:pt x="2448" y="808"/>
                    <a:pt x="2456" y="810"/>
                    <a:pt x="2464" y="813"/>
                  </a:cubicBezTo>
                  <a:cubicBezTo>
                    <a:pt x="2482" y="813"/>
                    <a:pt x="2499" y="813"/>
                    <a:pt x="2508" y="804"/>
                  </a:cubicBezTo>
                  <a:cubicBezTo>
                    <a:pt x="2524" y="796"/>
                    <a:pt x="2539" y="781"/>
                    <a:pt x="2555" y="760"/>
                  </a:cubicBezTo>
                  <a:lnTo>
                    <a:pt x="2555" y="760"/>
                  </a:lnTo>
                  <a:cubicBezTo>
                    <a:pt x="2545" y="771"/>
                    <a:pt x="2529" y="784"/>
                    <a:pt x="2518" y="784"/>
                  </a:cubicBezTo>
                  <a:cubicBezTo>
                    <a:pt x="2512" y="784"/>
                    <a:pt x="2508" y="779"/>
                    <a:pt x="2508" y="769"/>
                  </a:cubicBezTo>
                  <a:cubicBezTo>
                    <a:pt x="2526" y="751"/>
                    <a:pt x="2552" y="724"/>
                    <a:pt x="2579" y="716"/>
                  </a:cubicBezTo>
                  <a:cubicBezTo>
                    <a:pt x="2592" y="687"/>
                    <a:pt x="2589" y="679"/>
                    <a:pt x="2581" y="679"/>
                  </a:cubicBezTo>
                  <a:cubicBezTo>
                    <a:pt x="2571" y="679"/>
                    <a:pt x="2553" y="690"/>
                    <a:pt x="2543" y="690"/>
                  </a:cubicBezTo>
                  <a:cubicBezTo>
                    <a:pt x="2538" y="690"/>
                    <a:pt x="2535" y="687"/>
                    <a:pt x="2535" y="680"/>
                  </a:cubicBezTo>
                  <a:cubicBezTo>
                    <a:pt x="2588" y="663"/>
                    <a:pt x="2535" y="636"/>
                    <a:pt x="2535" y="610"/>
                  </a:cubicBezTo>
                  <a:lnTo>
                    <a:pt x="2535" y="610"/>
                  </a:lnTo>
                  <a:lnTo>
                    <a:pt x="2579" y="618"/>
                  </a:lnTo>
                  <a:cubicBezTo>
                    <a:pt x="2649" y="530"/>
                    <a:pt x="2508" y="592"/>
                    <a:pt x="2579" y="521"/>
                  </a:cubicBezTo>
                  <a:lnTo>
                    <a:pt x="2579" y="521"/>
                  </a:lnTo>
                  <a:cubicBezTo>
                    <a:pt x="2588" y="530"/>
                    <a:pt x="2605" y="539"/>
                    <a:pt x="2614" y="548"/>
                  </a:cubicBezTo>
                  <a:lnTo>
                    <a:pt x="2623" y="512"/>
                  </a:lnTo>
                  <a:lnTo>
                    <a:pt x="2667" y="512"/>
                  </a:lnTo>
                  <a:cubicBezTo>
                    <a:pt x="2658" y="477"/>
                    <a:pt x="2676" y="459"/>
                    <a:pt x="2711" y="415"/>
                  </a:cubicBezTo>
                  <a:lnTo>
                    <a:pt x="2711" y="415"/>
                  </a:lnTo>
                  <a:cubicBezTo>
                    <a:pt x="2697" y="423"/>
                    <a:pt x="2680" y="427"/>
                    <a:pt x="2668" y="427"/>
                  </a:cubicBezTo>
                  <a:cubicBezTo>
                    <a:pt x="2650" y="427"/>
                    <a:pt x="2639" y="418"/>
                    <a:pt x="2649" y="398"/>
                  </a:cubicBezTo>
                  <a:cubicBezTo>
                    <a:pt x="2693" y="371"/>
                    <a:pt x="2685" y="398"/>
                    <a:pt x="2711" y="354"/>
                  </a:cubicBezTo>
                  <a:cubicBezTo>
                    <a:pt x="2738" y="354"/>
                    <a:pt x="2764" y="354"/>
                    <a:pt x="2702" y="389"/>
                  </a:cubicBezTo>
                  <a:lnTo>
                    <a:pt x="2746" y="389"/>
                  </a:lnTo>
                  <a:cubicBezTo>
                    <a:pt x="2799" y="354"/>
                    <a:pt x="2799" y="318"/>
                    <a:pt x="2808" y="292"/>
                  </a:cubicBezTo>
                  <a:lnTo>
                    <a:pt x="2808" y="292"/>
                  </a:lnTo>
                  <a:cubicBezTo>
                    <a:pt x="2799" y="301"/>
                    <a:pt x="2791" y="309"/>
                    <a:pt x="2782" y="318"/>
                  </a:cubicBezTo>
                  <a:cubicBezTo>
                    <a:pt x="2773" y="301"/>
                    <a:pt x="2764" y="292"/>
                    <a:pt x="2746" y="274"/>
                  </a:cubicBezTo>
                  <a:cubicBezTo>
                    <a:pt x="2782" y="256"/>
                    <a:pt x="2791" y="256"/>
                    <a:pt x="2799" y="256"/>
                  </a:cubicBezTo>
                  <a:cubicBezTo>
                    <a:pt x="2799" y="248"/>
                    <a:pt x="2782" y="248"/>
                    <a:pt x="2791" y="230"/>
                  </a:cubicBezTo>
                  <a:cubicBezTo>
                    <a:pt x="2821" y="218"/>
                    <a:pt x="2856" y="201"/>
                    <a:pt x="2875" y="201"/>
                  </a:cubicBezTo>
                  <a:cubicBezTo>
                    <a:pt x="2879" y="201"/>
                    <a:pt x="2882" y="202"/>
                    <a:pt x="2884" y="203"/>
                  </a:cubicBezTo>
                  <a:lnTo>
                    <a:pt x="2884" y="203"/>
                  </a:lnTo>
                  <a:cubicBezTo>
                    <a:pt x="2879" y="189"/>
                    <a:pt x="2879" y="174"/>
                    <a:pt x="2879" y="159"/>
                  </a:cubicBezTo>
                  <a:cubicBezTo>
                    <a:pt x="2905" y="142"/>
                    <a:pt x="2958" y="89"/>
                    <a:pt x="2976" y="89"/>
                  </a:cubicBezTo>
                  <a:cubicBezTo>
                    <a:pt x="2985" y="71"/>
                    <a:pt x="2994" y="53"/>
                    <a:pt x="2994" y="44"/>
                  </a:cubicBezTo>
                  <a:lnTo>
                    <a:pt x="2994" y="44"/>
                  </a:lnTo>
                  <a:cubicBezTo>
                    <a:pt x="2937" y="59"/>
                    <a:pt x="2856" y="85"/>
                    <a:pt x="2814" y="85"/>
                  </a:cubicBezTo>
                  <a:cubicBezTo>
                    <a:pt x="2804" y="85"/>
                    <a:pt x="2796" y="83"/>
                    <a:pt x="2791" y="80"/>
                  </a:cubicBezTo>
                  <a:cubicBezTo>
                    <a:pt x="2782" y="80"/>
                    <a:pt x="2764" y="89"/>
                    <a:pt x="2746" y="89"/>
                  </a:cubicBezTo>
                  <a:cubicBezTo>
                    <a:pt x="2717" y="89"/>
                    <a:pt x="2695" y="73"/>
                    <a:pt x="2650" y="73"/>
                  </a:cubicBezTo>
                  <a:cubicBezTo>
                    <a:pt x="2628" y="73"/>
                    <a:pt x="2599" y="77"/>
                    <a:pt x="2561" y="89"/>
                  </a:cubicBezTo>
                  <a:cubicBezTo>
                    <a:pt x="2570" y="71"/>
                    <a:pt x="2570" y="53"/>
                    <a:pt x="2570" y="36"/>
                  </a:cubicBezTo>
                  <a:lnTo>
                    <a:pt x="2570" y="36"/>
                  </a:lnTo>
                  <a:cubicBezTo>
                    <a:pt x="2535" y="44"/>
                    <a:pt x="2535" y="62"/>
                    <a:pt x="2526" y="80"/>
                  </a:cubicBezTo>
                  <a:cubicBezTo>
                    <a:pt x="2526" y="97"/>
                    <a:pt x="2508" y="115"/>
                    <a:pt x="2455" y="124"/>
                  </a:cubicBezTo>
                  <a:cubicBezTo>
                    <a:pt x="2446" y="126"/>
                    <a:pt x="2440" y="127"/>
                    <a:pt x="2435" y="127"/>
                  </a:cubicBezTo>
                  <a:cubicBezTo>
                    <a:pt x="2403" y="127"/>
                    <a:pt x="2463" y="78"/>
                    <a:pt x="2455" y="62"/>
                  </a:cubicBezTo>
                  <a:lnTo>
                    <a:pt x="2455" y="62"/>
                  </a:lnTo>
                  <a:cubicBezTo>
                    <a:pt x="2429" y="80"/>
                    <a:pt x="2393" y="97"/>
                    <a:pt x="2358" y="106"/>
                  </a:cubicBezTo>
                  <a:cubicBezTo>
                    <a:pt x="2340" y="111"/>
                    <a:pt x="2325" y="115"/>
                    <a:pt x="2312" y="115"/>
                  </a:cubicBezTo>
                  <a:cubicBezTo>
                    <a:pt x="2298" y="115"/>
                    <a:pt x="2287" y="111"/>
                    <a:pt x="2278" y="97"/>
                  </a:cubicBezTo>
                  <a:cubicBezTo>
                    <a:pt x="2305" y="97"/>
                    <a:pt x="2323" y="106"/>
                    <a:pt x="2340" y="106"/>
                  </a:cubicBezTo>
                  <a:cubicBezTo>
                    <a:pt x="2331" y="89"/>
                    <a:pt x="2314" y="80"/>
                    <a:pt x="2305" y="71"/>
                  </a:cubicBezTo>
                  <a:cubicBezTo>
                    <a:pt x="2384" y="27"/>
                    <a:pt x="2429" y="44"/>
                    <a:pt x="2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4" name="Google Shape;7644;p29"/>
            <p:cNvSpPr/>
            <p:nvPr/>
          </p:nvSpPr>
          <p:spPr>
            <a:xfrm>
              <a:off x="4846" y="354961"/>
              <a:ext cx="1355" cy="4158"/>
            </a:xfrm>
            <a:custGeom>
              <a:avLst/>
              <a:gdLst/>
              <a:ahLst/>
              <a:cxnLst/>
              <a:rect l="l" t="t" r="r" b="b"/>
              <a:pathLst>
                <a:path w="10" h="27" extrusionOk="0">
                  <a:moveTo>
                    <a:pt x="0" y="0"/>
                  </a:moveTo>
                  <a:cubicBezTo>
                    <a:pt x="9" y="9"/>
                    <a:pt x="9" y="18"/>
                    <a:pt x="9" y="27"/>
                  </a:cubicBezTo>
                  <a:cubicBezTo>
                    <a:pt x="9" y="18"/>
                    <a:pt x="9" y="9"/>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5" name="Google Shape;7645;p29"/>
            <p:cNvSpPr/>
            <p:nvPr/>
          </p:nvSpPr>
          <p:spPr>
            <a:xfrm>
              <a:off x="214153" y="342640"/>
              <a:ext cx="1355" cy="154"/>
            </a:xfrm>
            <a:custGeom>
              <a:avLst/>
              <a:gdLst/>
              <a:ahLst/>
              <a:cxnLst/>
              <a:rect l="l" t="t" r="r" b="b"/>
              <a:pathLst>
                <a:path w="10" h="1" extrusionOk="0">
                  <a:moveTo>
                    <a:pt x="0" y="1"/>
                  </a:moveTo>
                  <a:lnTo>
                    <a:pt x="0" y="1"/>
                  </a:lnTo>
                  <a:cubicBezTo>
                    <a:pt x="0" y="1"/>
                    <a:pt x="9" y="1"/>
                    <a:pt x="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6" name="Google Shape;7646;p29"/>
            <p:cNvSpPr/>
            <p:nvPr/>
          </p:nvSpPr>
          <p:spPr>
            <a:xfrm>
              <a:off x="-117215" y="424263"/>
              <a:ext cx="2574" cy="4312"/>
            </a:xfrm>
            <a:custGeom>
              <a:avLst/>
              <a:gdLst/>
              <a:ahLst/>
              <a:cxnLst/>
              <a:rect l="l" t="t" r="r" b="b"/>
              <a:pathLst>
                <a:path w="19" h="28" extrusionOk="0">
                  <a:moveTo>
                    <a:pt x="18" y="1"/>
                  </a:moveTo>
                  <a:cubicBezTo>
                    <a:pt x="9" y="9"/>
                    <a:pt x="1" y="9"/>
                    <a:pt x="9" y="27"/>
                  </a:cubicBezTo>
                  <a:cubicBezTo>
                    <a:pt x="9" y="18"/>
                    <a:pt x="18" y="9"/>
                    <a:pt x="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7" name="Google Shape;7647;p29"/>
            <p:cNvSpPr/>
            <p:nvPr/>
          </p:nvSpPr>
          <p:spPr>
            <a:xfrm>
              <a:off x="-19133" y="509889"/>
              <a:ext cx="3793" cy="4312"/>
            </a:xfrm>
            <a:custGeom>
              <a:avLst/>
              <a:gdLst/>
              <a:ahLst/>
              <a:cxnLst/>
              <a:rect l="l" t="t" r="r" b="b"/>
              <a:pathLst>
                <a:path w="28" h="28" extrusionOk="0">
                  <a:moveTo>
                    <a:pt x="22" y="15"/>
                  </a:moveTo>
                  <a:lnTo>
                    <a:pt x="27" y="19"/>
                  </a:lnTo>
                  <a:cubicBezTo>
                    <a:pt x="26" y="17"/>
                    <a:pt x="24" y="16"/>
                    <a:pt x="22" y="15"/>
                  </a:cubicBezTo>
                  <a:close/>
                  <a:moveTo>
                    <a:pt x="1" y="1"/>
                  </a:moveTo>
                  <a:lnTo>
                    <a:pt x="1" y="1"/>
                  </a:lnTo>
                  <a:cubicBezTo>
                    <a:pt x="9" y="10"/>
                    <a:pt x="9" y="19"/>
                    <a:pt x="1" y="27"/>
                  </a:cubicBezTo>
                  <a:cubicBezTo>
                    <a:pt x="7" y="21"/>
                    <a:pt x="13" y="15"/>
                    <a:pt x="19" y="15"/>
                  </a:cubicBezTo>
                  <a:cubicBezTo>
                    <a:pt x="20" y="15"/>
                    <a:pt x="21" y="15"/>
                    <a:pt x="22" y="15"/>
                  </a:cubicBezTo>
                  <a:lnTo>
                    <a:pt x="22" y="1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8" name="Google Shape;7648;p29"/>
            <p:cNvSpPr/>
            <p:nvPr/>
          </p:nvSpPr>
          <p:spPr>
            <a:xfrm>
              <a:off x="-27532" y="555475"/>
              <a:ext cx="3793" cy="3542"/>
            </a:xfrm>
            <a:custGeom>
              <a:avLst/>
              <a:gdLst/>
              <a:ahLst/>
              <a:cxnLst/>
              <a:rect l="l" t="t" r="r" b="b"/>
              <a:pathLst>
                <a:path w="28" h="23" extrusionOk="0">
                  <a:moveTo>
                    <a:pt x="11" y="1"/>
                  </a:moveTo>
                  <a:cubicBezTo>
                    <a:pt x="5" y="1"/>
                    <a:pt x="1" y="5"/>
                    <a:pt x="1" y="14"/>
                  </a:cubicBezTo>
                  <a:cubicBezTo>
                    <a:pt x="1" y="14"/>
                    <a:pt x="1" y="23"/>
                    <a:pt x="10" y="23"/>
                  </a:cubicBezTo>
                  <a:lnTo>
                    <a:pt x="27" y="14"/>
                  </a:lnTo>
                  <a:cubicBezTo>
                    <a:pt x="23" y="5"/>
                    <a:pt x="16" y="1"/>
                    <a:pt x="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9" name="Google Shape;7649;p29"/>
            <p:cNvSpPr/>
            <p:nvPr/>
          </p:nvSpPr>
          <p:spPr>
            <a:xfrm>
              <a:off x="-32273" y="524828"/>
              <a:ext cx="9754" cy="5698"/>
            </a:xfrm>
            <a:custGeom>
              <a:avLst/>
              <a:gdLst/>
              <a:ahLst/>
              <a:cxnLst/>
              <a:rect l="l" t="t" r="r" b="b"/>
              <a:pathLst>
                <a:path w="72" h="37" extrusionOk="0">
                  <a:moveTo>
                    <a:pt x="27" y="1"/>
                  </a:moveTo>
                  <a:lnTo>
                    <a:pt x="27" y="1"/>
                  </a:lnTo>
                  <a:cubicBezTo>
                    <a:pt x="1" y="19"/>
                    <a:pt x="18" y="27"/>
                    <a:pt x="36" y="36"/>
                  </a:cubicBezTo>
                  <a:cubicBezTo>
                    <a:pt x="71" y="19"/>
                    <a:pt x="53" y="10"/>
                    <a:pt x="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0" name="Google Shape;7650;p29"/>
            <p:cNvSpPr/>
            <p:nvPr/>
          </p:nvSpPr>
          <p:spPr>
            <a:xfrm>
              <a:off x="-27532" y="530372"/>
              <a:ext cx="3793" cy="2772"/>
            </a:xfrm>
            <a:custGeom>
              <a:avLst/>
              <a:gdLst/>
              <a:ahLst/>
              <a:cxnLst/>
              <a:rect l="l" t="t" r="r" b="b"/>
              <a:pathLst>
                <a:path w="28" h="18" extrusionOk="0">
                  <a:moveTo>
                    <a:pt x="1" y="0"/>
                  </a:moveTo>
                  <a:lnTo>
                    <a:pt x="1" y="0"/>
                  </a:lnTo>
                  <a:cubicBezTo>
                    <a:pt x="1" y="9"/>
                    <a:pt x="10" y="9"/>
                    <a:pt x="10" y="18"/>
                  </a:cubicBezTo>
                  <a:cubicBezTo>
                    <a:pt x="27" y="9"/>
                    <a:pt x="10" y="9"/>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1" name="Google Shape;7651;p29"/>
            <p:cNvSpPr/>
            <p:nvPr/>
          </p:nvSpPr>
          <p:spPr>
            <a:xfrm>
              <a:off x="-32951" y="492795"/>
              <a:ext cx="8535" cy="3234"/>
            </a:xfrm>
            <a:custGeom>
              <a:avLst/>
              <a:gdLst/>
              <a:ahLst/>
              <a:cxnLst/>
              <a:rect l="l" t="t" r="r" b="b"/>
              <a:pathLst>
                <a:path w="63" h="21" extrusionOk="0">
                  <a:moveTo>
                    <a:pt x="18" y="1"/>
                  </a:moveTo>
                  <a:cubicBezTo>
                    <a:pt x="7" y="1"/>
                    <a:pt x="0" y="4"/>
                    <a:pt x="14" y="15"/>
                  </a:cubicBezTo>
                  <a:cubicBezTo>
                    <a:pt x="14" y="19"/>
                    <a:pt x="17" y="21"/>
                    <a:pt x="20" y="21"/>
                  </a:cubicBezTo>
                  <a:cubicBezTo>
                    <a:pt x="28" y="21"/>
                    <a:pt x="41" y="13"/>
                    <a:pt x="42" y="13"/>
                  </a:cubicBezTo>
                  <a:lnTo>
                    <a:pt x="42" y="13"/>
                  </a:lnTo>
                  <a:cubicBezTo>
                    <a:pt x="42" y="13"/>
                    <a:pt x="42" y="13"/>
                    <a:pt x="41" y="15"/>
                  </a:cubicBezTo>
                  <a:cubicBezTo>
                    <a:pt x="62" y="9"/>
                    <a:pt x="35" y="1"/>
                    <a:pt x="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2" name="Google Shape;7652;p29"/>
            <p:cNvSpPr/>
            <p:nvPr/>
          </p:nvSpPr>
          <p:spPr>
            <a:xfrm>
              <a:off x="-39454" y="530372"/>
              <a:ext cx="4877" cy="4158"/>
            </a:xfrm>
            <a:custGeom>
              <a:avLst/>
              <a:gdLst/>
              <a:ahLst/>
              <a:cxnLst/>
              <a:rect l="l" t="t" r="r" b="b"/>
              <a:pathLst>
                <a:path w="36" h="27" extrusionOk="0">
                  <a:moveTo>
                    <a:pt x="36" y="0"/>
                  </a:moveTo>
                  <a:lnTo>
                    <a:pt x="1" y="9"/>
                  </a:lnTo>
                  <a:lnTo>
                    <a:pt x="1" y="27"/>
                  </a:lnTo>
                  <a:lnTo>
                    <a:pt x="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3" name="Google Shape;7653;p29"/>
            <p:cNvSpPr/>
            <p:nvPr/>
          </p:nvSpPr>
          <p:spPr>
            <a:xfrm>
              <a:off x="-45414" y="514048"/>
              <a:ext cx="3658" cy="4158"/>
            </a:xfrm>
            <a:custGeom>
              <a:avLst/>
              <a:gdLst/>
              <a:ahLst/>
              <a:cxnLst/>
              <a:rect l="l" t="t" r="r" b="b"/>
              <a:pathLst>
                <a:path w="27" h="27" extrusionOk="0">
                  <a:moveTo>
                    <a:pt x="0" y="0"/>
                  </a:moveTo>
                  <a:lnTo>
                    <a:pt x="9" y="27"/>
                  </a:lnTo>
                  <a:lnTo>
                    <a:pt x="27" y="27"/>
                  </a:lnTo>
                  <a:cubicBezTo>
                    <a:pt x="18" y="18"/>
                    <a:pt x="9"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4" name="Google Shape;7654;p29"/>
            <p:cNvSpPr/>
            <p:nvPr/>
          </p:nvSpPr>
          <p:spPr>
            <a:xfrm>
              <a:off x="-41892" y="518052"/>
              <a:ext cx="1355" cy="2926"/>
            </a:xfrm>
            <a:custGeom>
              <a:avLst/>
              <a:gdLst/>
              <a:ahLst/>
              <a:cxnLst/>
              <a:rect l="l" t="t" r="r" b="b"/>
              <a:pathLst>
                <a:path w="10" h="19" extrusionOk="0">
                  <a:moveTo>
                    <a:pt x="1" y="1"/>
                  </a:moveTo>
                  <a:cubicBezTo>
                    <a:pt x="1" y="10"/>
                    <a:pt x="10" y="18"/>
                    <a:pt x="10" y="18"/>
                  </a:cubicBezTo>
                  <a:cubicBezTo>
                    <a:pt x="10" y="18"/>
                    <a:pt x="1" y="10"/>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5" name="Google Shape;7655;p29"/>
            <p:cNvSpPr/>
            <p:nvPr/>
          </p:nvSpPr>
          <p:spPr>
            <a:xfrm>
              <a:off x="-42976" y="526214"/>
              <a:ext cx="135" cy="4312"/>
            </a:xfrm>
            <a:custGeom>
              <a:avLst/>
              <a:gdLst/>
              <a:ahLst/>
              <a:cxnLst/>
              <a:rect l="l" t="t" r="r" b="b"/>
              <a:pathLst>
                <a:path w="1" h="28" extrusionOk="0">
                  <a:moveTo>
                    <a:pt x="0" y="27"/>
                  </a:moveTo>
                  <a:lnTo>
                    <a:pt x="0" y="1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6" name="Google Shape;7656;p29"/>
            <p:cNvSpPr/>
            <p:nvPr/>
          </p:nvSpPr>
          <p:spPr>
            <a:xfrm>
              <a:off x="-69393" y="471850"/>
              <a:ext cx="6096" cy="4620"/>
            </a:xfrm>
            <a:custGeom>
              <a:avLst/>
              <a:gdLst/>
              <a:ahLst/>
              <a:cxnLst/>
              <a:rect l="l" t="t" r="r" b="b"/>
              <a:pathLst>
                <a:path w="45" h="30" extrusionOk="0">
                  <a:moveTo>
                    <a:pt x="18" y="1"/>
                  </a:moveTo>
                  <a:cubicBezTo>
                    <a:pt x="10" y="9"/>
                    <a:pt x="1" y="18"/>
                    <a:pt x="10" y="27"/>
                  </a:cubicBezTo>
                  <a:cubicBezTo>
                    <a:pt x="18" y="27"/>
                    <a:pt x="25" y="29"/>
                    <a:pt x="31" y="29"/>
                  </a:cubicBezTo>
                  <a:cubicBezTo>
                    <a:pt x="36" y="29"/>
                    <a:pt x="41" y="27"/>
                    <a:pt x="45" y="18"/>
                  </a:cubicBezTo>
                  <a:lnTo>
                    <a:pt x="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7" name="Google Shape;7657;p29"/>
            <p:cNvSpPr/>
            <p:nvPr/>
          </p:nvSpPr>
          <p:spPr>
            <a:xfrm>
              <a:off x="-72916" y="490947"/>
              <a:ext cx="6096" cy="4158"/>
            </a:xfrm>
            <a:custGeom>
              <a:avLst/>
              <a:gdLst/>
              <a:ahLst/>
              <a:cxnLst/>
              <a:rect l="l" t="t" r="r" b="b"/>
              <a:pathLst>
                <a:path w="45" h="27" extrusionOk="0">
                  <a:moveTo>
                    <a:pt x="44" y="0"/>
                  </a:moveTo>
                  <a:lnTo>
                    <a:pt x="0" y="27"/>
                  </a:lnTo>
                  <a:lnTo>
                    <a:pt x="27" y="27"/>
                  </a:lnTo>
                  <a:cubicBezTo>
                    <a:pt x="27" y="18"/>
                    <a:pt x="36" y="9"/>
                    <a:pt x="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8" name="Google Shape;7658;p29"/>
            <p:cNvSpPr/>
            <p:nvPr/>
          </p:nvSpPr>
          <p:spPr>
            <a:xfrm>
              <a:off x="-82128" y="483555"/>
              <a:ext cx="5690" cy="2926"/>
            </a:xfrm>
            <a:custGeom>
              <a:avLst/>
              <a:gdLst/>
              <a:ahLst/>
              <a:cxnLst/>
              <a:rect l="l" t="t" r="r" b="b"/>
              <a:pathLst>
                <a:path w="42" h="19" extrusionOk="0">
                  <a:moveTo>
                    <a:pt x="5" y="1"/>
                  </a:moveTo>
                  <a:cubicBezTo>
                    <a:pt x="1" y="1"/>
                    <a:pt x="0" y="4"/>
                    <a:pt x="6" y="13"/>
                  </a:cubicBezTo>
                  <a:cubicBezTo>
                    <a:pt x="17" y="13"/>
                    <a:pt x="27" y="19"/>
                    <a:pt x="33" y="19"/>
                  </a:cubicBezTo>
                  <a:cubicBezTo>
                    <a:pt x="39" y="19"/>
                    <a:pt x="42" y="15"/>
                    <a:pt x="42" y="4"/>
                  </a:cubicBezTo>
                  <a:lnTo>
                    <a:pt x="42" y="4"/>
                  </a:lnTo>
                  <a:cubicBezTo>
                    <a:pt x="39" y="5"/>
                    <a:pt x="36" y="6"/>
                    <a:pt x="33" y="6"/>
                  </a:cubicBezTo>
                  <a:cubicBezTo>
                    <a:pt x="22" y="6"/>
                    <a:pt x="10" y="1"/>
                    <a:pt x="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9" name="Google Shape;7659;p29"/>
            <p:cNvSpPr/>
            <p:nvPr/>
          </p:nvSpPr>
          <p:spPr>
            <a:xfrm>
              <a:off x="-100417" y="418873"/>
              <a:ext cx="12057" cy="1540"/>
            </a:xfrm>
            <a:custGeom>
              <a:avLst/>
              <a:gdLst/>
              <a:ahLst/>
              <a:cxnLst/>
              <a:rect l="l" t="t" r="r" b="b"/>
              <a:pathLst>
                <a:path w="89" h="10" extrusionOk="0">
                  <a:moveTo>
                    <a:pt x="0" y="0"/>
                  </a:moveTo>
                  <a:lnTo>
                    <a:pt x="0" y="9"/>
                  </a:lnTo>
                  <a:lnTo>
                    <a:pt x="89" y="9"/>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0" name="Google Shape;7660;p29"/>
            <p:cNvSpPr/>
            <p:nvPr/>
          </p:nvSpPr>
          <p:spPr>
            <a:xfrm>
              <a:off x="-160025" y="343564"/>
              <a:ext cx="18966" cy="8778"/>
            </a:xfrm>
            <a:custGeom>
              <a:avLst/>
              <a:gdLst/>
              <a:ahLst/>
              <a:cxnLst/>
              <a:rect l="l" t="t" r="r" b="b"/>
              <a:pathLst>
                <a:path w="140" h="57" extrusionOk="0">
                  <a:moveTo>
                    <a:pt x="28" y="0"/>
                  </a:moveTo>
                  <a:cubicBezTo>
                    <a:pt x="1" y="0"/>
                    <a:pt x="69" y="33"/>
                    <a:pt x="46" y="33"/>
                  </a:cubicBezTo>
                  <a:cubicBezTo>
                    <a:pt x="42" y="33"/>
                    <a:pt x="35" y="32"/>
                    <a:pt x="25" y="30"/>
                  </a:cubicBezTo>
                  <a:lnTo>
                    <a:pt x="25" y="30"/>
                  </a:lnTo>
                  <a:cubicBezTo>
                    <a:pt x="43" y="48"/>
                    <a:pt x="96" y="48"/>
                    <a:pt x="105" y="57"/>
                  </a:cubicBezTo>
                  <a:cubicBezTo>
                    <a:pt x="105" y="39"/>
                    <a:pt x="140" y="48"/>
                    <a:pt x="52" y="4"/>
                  </a:cubicBezTo>
                  <a:cubicBezTo>
                    <a:pt x="40" y="1"/>
                    <a:pt x="33" y="0"/>
                    <a:pt x="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1" name="Google Shape;7661;p29"/>
            <p:cNvSpPr/>
            <p:nvPr/>
          </p:nvSpPr>
          <p:spPr>
            <a:xfrm>
              <a:off x="-145936" y="352189"/>
              <a:ext cx="135" cy="2926"/>
            </a:xfrm>
            <a:custGeom>
              <a:avLst/>
              <a:gdLst/>
              <a:ahLst/>
              <a:cxnLst/>
              <a:rect l="l" t="t" r="r" b="b"/>
              <a:pathLst>
                <a:path w="1" h="19" extrusionOk="0">
                  <a:moveTo>
                    <a:pt x="1" y="1"/>
                  </a:moveTo>
                  <a:cubicBezTo>
                    <a:pt x="1" y="9"/>
                    <a:pt x="1" y="9"/>
                    <a:pt x="1" y="18"/>
                  </a:cubicBezTo>
                  <a:cubicBezTo>
                    <a:pt x="1" y="9"/>
                    <a:pt x="1" y="9"/>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2" name="Google Shape;7662;p29"/>
            <p:cNvSpPr/>
            <p:nvPr/>
          </p:nvSpPr>
          <p:spPr>
            <a:xfrm>
              <a:off x="12026" y="654038"/>
              <a:ext cx="4877" cy="1540"/>
            </a:xfrm>
            <a:custGeom>
              <a:avLst/>
              <a:gdLst/>
              <a:ahLst/>
              <a:cxnLst/>
              <a:rect l="l" t="t" r="r" b="b"/>
              <a:pathLst>
                <a:path w="36" h="10" extrusionOk="0">
                  <a:moveTo>
                    <a:pt x="27" y="1"/>
                  </a:moveTo>
                  <a:lnTo>
                    <a:pt x="0" y="10"/>
                  </a:lnTo>
                  <a:lnTo>
                    <a:pt x="36" y="10"/>
                  </a:lnTo>
                  <a:lnTo>
                    <a:pt x="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3" name="Google Shape;7663;p29"/>
            <p:cNvSpPr/>
            <p:nvPr/>
          </p:nvSpPr>
          <p:spPr>
            <a:xfrm>
              <a:off x="13246" y="660814"/>
              <a:ext cx="6096" cy="5698"/>
            </a:xfrm>
            <a:custGeom>
              <a:avLst/>
              <a:gdLst/>
              <a:ahLst/>
              <a:cxnLst/>
              <a:rect l="l" t="t" r="r" b="b"/>
              <a:pathLst>
                <a:path w="45" h="37" extrusionOk="0">
                  <a:moveTo>
                    <a:pt x="0" y="1"/>
                  </a:moveTo>
                  <a:lnTo>
                    <a:pt x="35" y="36"/>
                  </a:lnTo>
                  <a:cubicBezTo>
                    <a:pt x="35" y="27"/>
                    <a:pt x="35" y="19"/>
                    <a:pt x="44" y="19"/>
                  </a:cubicBez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4" name="Google Shape;7664;p29"/>
            <p:cNvSpPr/>
            <p:nvPr/>
          </p:nvSpPr>
          <p:spPr>
            <a:xfrm>
              <a:off x="72989" y="334478"/>
              <a:ext cx="2574" cy="4312"/>
            </a:xfrm>
            <a:custGeom>
              <a:avLst/>
              <a:gdLst/>
              <a:ahLst/>
              <a:cxnLst/>
              <a:rect l="l" t="t" r="r" b="b"/>
              <a:pathLst>
                <a:path w="19" h="28" extrusionOk="0">
                  <a:moveTo>
                    <a:pt x="1" y="1"/>
                  </a:moveTo>
                  <a:lnTo>
                    <a:pt x="1" y="18"/>
                  </a:lnTo>
                  <a:cubicBezTo>
                    <a:pt x="9" y="27"/>
                    <a:pt x="9" y="27"/>
                    <a:pt x="18" y="27"/>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5" name="Google Shape;7665;p29"/>
            <p:cNvSpPr/>
            <p:nvPr/>
          </p:nvSpPr>
          <p:spPr>
            <a:xfrm>
              <a:off x="113631" y="340022"/>
              <a:ext cx="1355" cy="6930"/>
            </a:xfrm>
            <a:custGeom>
              <a:avLst/>
              <a:gdLst/>
              <a:ahLst/>
              <a:cxnLst/>
              <a:rect l="l" t="t" r="r" b="b"/>
              <a:pathLst>
                <a:path w="10" h="45" extrusionOk="0">
                  <a:moveTo>
                    <a:pt x="1" y="0"/>
                  </a:moveTo>
                  <a:lnTo>
                    <a:pt x="10" y="44"/>
                  </a:lnTo>
                  <a:lnTo>
                    <a:pt x="1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6" name="Google Shape;7666;p29"/>
            <p:cNvSpPr/>
            <p:nvPr/>
          </p:nvSpPr>
          <p:spPr>
            <a:xfrm>
              <a:off x="169853" y="331860"/>
              <a:ext cx="9754" cy="3850"/>
            </a:xfrm>
            <a:custGeom>
              <a:avLst/>
              <a:gdLst/>
              <a:ahLst/>
              <a:cxnLst/>
              <a:rect l="l" t="t" r="r" b="b"/>
              <a:pathLst>
                <a:path w="72" h="25" extrusionOk="0">
                  <a:moveTo>
                    <a:pt x="12" y="8"/>
                  </a:moveTo>
                  <a:cubicBezTo>
                    <a:pt x="9" y="8"/>
                    <a:pt x="5" y="8"/>
                    <a:pt x="1" y="9"/>
                  </a:cubicBezTo>
                  <a:cubicBezTo>
                    <a:pt x="4" y="9"/>
                    <a:pt x="9" y="9"/>
                    <a:pt x="14" y="8"/>
                  </a:cubicBezTo>
                  <a:lnTo>
                    <a:pt x="14" y="8"/>
                  </a:lnTo>
                  <a:cubicBezTo>
                    <a:pt x="13" y="8"/>
                    <a:pt x="13" y="8"/>
                    <a:pt x="12" y="8"/>
                  </a:cubicBezTo>
                  <a:close/>
                  <a:moveTo>
                    <a:pt x="71" y="0"/>
                  </a:moveTo>
                  <a:cubicBezTo>
                    <a:pt x="57" y="0"/>
                    <a:pt x="32" y="6"/>
                    <a:pt x="14" y="8"/>
                  </a:cubicBezTo>
                  <a:lnTo>
                    <a:pt x="14" y="8"/>
                  </a:lnTo>
                  <a:cubicBezTo>
                    <a:pt x="37" y="9"/>
                    <a:pt x="41" y="24"/>
                    <a:pt x="49" y="24"/>
                  </a:cubicBezTo>
                  <a:cubicBezTo>
                    <a:pt x="53" y="24"/>
                    <a:pt x="59" y="18"/>
                    <a:pt x="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7" name="Google Shape;7667;p29"/>
            <p:cNvSpPr/>
            <p:nvPr/>
          </p:nvSpPr>
          <p:spPr>
            <a:xfrm>
              <a:off x="416279" y="375289"/>
              <a:ext cx="305220" cy="300772"/>
            </a:xfrm>
            <a:custGeom>
              <a:avLst/>
              <a:gdLst/>
              <a:ahLst/>
              <a:cxnLst/>
              <a:rect l="l" t="t" r="r" b="b"/>
              <a:pathLst>
                <a:path w="2253" h="1953" extrusionOk="0">
                  <a:moveTo>
                    <a:pt x="1" y="1"/>
                  </a:moveTo>
                  <a:lnTo>
                    <a:pt x="1122" y="1952"/>
                  </a:lnTo>
                  <a:lnTo>
                    <a:pt x="225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8" name="Google Shape;7668;p29"/>
            <p:cNvSpPr/>
            <p:nvPr/>
          </p:nvSpPr>
          <p:spPr>
            <a:xfrm>
              <a:off x="589550" y="659274"/>
              <a:ext cx="5148" cy="2156"/>
            </a:xfrm>
            <a:custGeom>
              <a:avLst/>
              <a:gdLst/>
              <a:ahLst/>
              <a:cxnLst/>
              <a:rect l="l" t="t" r="r" b="b"/>
              <a:pathLst>
                <a:path w="38" h="14" extrusionOk="0">
                  <a:moveTo>
                    <a:pt x="29" y="0"/>
                  </a:moveTo>
                  <a:cubicBezTo>
                    <a:pt x="18" y="0"/>
                    <a:pt x="6" y="8"/>
                    <a:pt x="2" y="12"/>
                  </a:cubicBezTo>
                  <a:lnTo>
                    <a:pt x="2" y="12"/>
                  </a:lnTo>
                  <a:cubicBezTo>
                    <a:pt x="2" y="11"/>
                    <a:pt x="2" y="11"/>
                    <a:pt x="2" y="11"/>
                  </a:cubicBezTo>
                  <a:cubicBezTo>
                    <a:pt x="1" y="12"/>
                    <a:pt x="0" y="13"/>
                    <a:pt x="0" y="13"/>
                  </a:cubicBezTo>
                  <a:cubicBezTo>
                    <a:pt x="0" y="13"/>
                    <a:pt x="1" y="12"/>
                    <a:pt x="2" y="12"/>
                  </a:cubicBezTo>
                  <a:lnTo>
                    <a:pt x="2" y="12"/>
                  </a:lnTo>
                  <a:cubicBezTo>
                    <a:pt x="2" y="13"/>
                    <a:pt x="3" y="13"/>
                    <a:pt x="5" y="13"/>
                  </a:cubicBezTo>
                  <a:cubicBezTo>
                    <a:pt x="12" y="13"/>
                    <a:pt x="30" y="2"/>
                    <a:pt x="37" y="2"/>
                  </a:cubicBezTo>
                  <a:cubicBezTo>
                    <a:pt x="35" y="1"/>
                    <a:pt x="32" y="0"/>
                    <a:pt x="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9" name="Google Shape;7669;p29"/>
            <p:cNvSpPr/>
            <p:nvPr/>
          </p:nvSpPr>
          <p:spPr>
            <a:xfrm>
              <a:off x="565842" y="643258"/>
              <a:ext cx="6096" cy="1386"/>
            </a:xfrm>
            <a:custGeom>
              <a:avLst/>
              <a:gdLst/>
              <a:ahLst/>
              <a:cxnLst/>
              <a:rect l="l" t="t" r="r" b="b"/>
              <a:pathLst>
                <a:path w="45" h="9" extrusionOk="0">
                  <a:moveTo>
                    <a:pt x="0" y="0"/>
                  </a:moveTo>
                  <a:lnTo>
                    <a:pt x="27" y="9"/>
                  </a:lnTo>
                  <a:lnTo>
                    <a:pt x="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0" name="Google Shape;7670;p29"/>
            <p:cNvSpPr/>
            <p:nvPr/>
          </p:nvSpPr>
          <p:spPr>
            <a:xfrm>
              <a:off x="553920" y="624161"/>
              <a:ext cx="15579" cy="13706"/>
            </a:xfrm>
            <a:custGeom>
              <a:avLst/>
              <a:gdLst/>
              <a:ahLst/>
              <a:cxnLst/>
              <a:rect l="l" t="t" r="r" b="b"/>
              <a:pathLst>
                <a:path w="115" h="89" extrusionOk="0">
                  <a:moveTo>
                    <a:pt x="44" y="1"/>
                  </a:moveTo>
                  <a:lnTo>
                    <a:pt x="44" y="1"/>
                  </a:lnTo>
                  <a:cubicBezTo>
                    <a:pt x="0" y="36"/>
                    <a:pt x="80" y="45"/>
                    <a:pt x="80" y="71"/>
                  </a:cubicBezTo>
                  <a:lnTo>
                    <a:pt x="71" y="89"/>
                  </a:lnTo>
                  <a:lnTo>
                    <a:pt x="115" y="71"/>
                  </a:lnTo>
                  <a:cubicBezTo>
                    <a:pt x="88" y="45"/>
                    <a:pt x="44" y="27"/>
                    <a:pt x="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1" name="Google Shape;7671;p29"/>
            <p:cNvSpPr/>
            <p:nvPr/>
          </p:nvSpPr>
          <p:spPr>
            <a:xfrm>
              <a:off x="565707" y="603832"/>
              <a:ext cx="2709" cy="2772"/>
            </a:xfrm>
            <a:custGeom>
              <a:avLst/>
              <a:gdLst/>
              <a:ahLst/>
              <a:cxnLst/>
              <a:rect l="l" t="t" r="r" b="b"/>
              <a:pathLst>
                <a:path w="20" h="18" extrusionOk="0">
                  <a:moveTo>
                    <a:pt x="10" y="0"/>
                  </a:moveTo>
                  <a:cubicBezTo>
                    <a:pt x="8" y="4"/>
                    <a:pt x="7" y="5"/>
                    <a:pt x="5" y="6"/>
                  </a:cubicBezTo>
                  <a:lnTo>
                    <a:pt x="5" y="6"/>
                  </a:lnTo>
                  <a:cubicBezTo>
                    <a:pt x="4" y="5"/>
                    <a:pt x="3" y="5"/>
                    <a:pt x="2" y="5"/>
                  </a:cubicBezTo>
                  <a:lnTo>
                    <a:pt x="2" y="5"/>
                  </a:lnTo>
                  <a:cubicBezTo>
                    <a:pt x="1" y="5"/>
                    <a:pt x="1" y="7"/>
                    <a:pt x="3" y="7"/>
                  </a:cubicBezTo>
                  <a:cubicBezTo>
                    <a:pt x="4" y="7"/>
                    <a:pt x="4" y="7"/>
                    <a:pt x="5" y="6"/>
                  </a:cubicBezTo>
                  <a:lnTo>
                    <a:pt x="5" y="6"/>
                  </a:lnTo>
                  <a:cubicBezTo>
                    <a:pt x="8" y="8"/>
                    <a:pt x="12" y="11"/>
                    <a:pt x="19" y="18"/>
                  </a:cubicBezTo>
                  <a:cubicBezTo>
                    <a:pt x="19" y="9"/>
                    <a:pt x="19" y="9"/>
                    <a:pt x="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2" name="Google Shape;7672;p29"/>
            <p:cNvSpPr/>
            <p:nvPr/>
          </p:nvSpPr>
          <p:spPr>
            <a:xfrm>
              <a:off x="568281" y="605526"/>
              <a:ext cx="1084" cy="1386"/>
            </a:xfrm>
            <a:custGeom>
              <a:avLst/>
              <a:gdLst/>
              <a:ahLst/>
              <a:cxnLst/>
              <a:rect l="l" t="t" r="r" b="b"/>
              <a:pathLst>
                <a:path w="8" h="9" extrusionOk="0">
                  <a:moveTo>
                    <a:pt x="5" y="1"/>
                  </a:moveTo>
                  <a:cubicBezTo>
                    <a:pt x="4" y="1"/>
                    <a:pt x="2" y="2"/>
                    <a:pt x="0" y="7"/>
                  </a:cubicBezTo>
                  <a:cubicBezTo>
                    <a:pt x="1" y="8"/>
                    <a:pt x="3" y="9"/>
                    <a:pt x="3" y="9"/>
                  </a:cubicBezTo>
                  <a:cubicBezTo>
                    <a:pt x="7" y="9"/>
                    <a:pt x="8" y="1"/>
                    <a:pt x="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3" name="Google Shape;7673;p29"/>
            <p:cNvSpPr/>
            <p:nvPr/>
          </p:nvSpPr>
          <p:spPr>
            <a:xfrm>
              <a:off x="562184" y="593668"/>
              <a:ext cx="5012" cy="4774"/>
            </a:xfrm>
            <a:custGeom>
              <a:avLst/>
              <a:gdLst/>
              <a:ahLst/>
              <a:cxnLst/>
              <a:rect l="l" t="t" r="r" b="b"/>
              <a:pathLst>
                <a:path w="37" h="31" extrusionOk="0">
                  <a:moveTo>
                    <a:pt x="24" y="1"/>
                  </a:moveTo>
                  <a:cubicBezTo>
                    <a:pt x="14" y="1"/>
                    <a:pt x="7" y="9"/>
                    <a:pt x="1" y="22"/>
                  </a:cubicBezTo>
                  <a:lnTo>
                    <a:pt x="27" y="31"/>
                  </a:lnTo>
                  <a:cubicBezTo>
                    <a:pt x="36" y="22"/>
                    <a:pt x="27" y="4"/>
                    <a:pt x="36" y="4"/>
                  </a:cubicBezTo>
                  <a:cubicBezTo>
                    <a:pt x="32" y="2"/>
                    <a:pt x="27" y="1"/>
                    <a:pt x="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4" name="Google Shape;7674;p29"/>
            <p:cNvSpPr/>
            <p:nvPr/>
          </p:nvSpPr>
          <p:spPr>
            <a:xfrm>
              <a:off x="556223" y="596902"/>
              <a:ext cx="2574" cy="1540"/>
            </a:xfrm>
            <a:custGeom>
              <a:avLst/>
              <a:gdLst/>
              <a:ahLst/>
              <a:cxnLst/>
              <a:rect l="l" t="t" r="r" b="b"/>
              <a:pathLst>
                <a:path w="19" h="10" extrusionOk="0">
                  <a:moveTo>
                    <a:pt x="1" y="1"/>
                  </a:moveTo>
                  <a:lnTo>
                    <a:pt x="10" y="10"/>
                  </a:lnTo>
                  <a:cubicBezTo>
                    <a:pt x="18" y="1"/>
                    <a:pt x="18"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5" name="Google Shape;7675;p29"/>
            <p:cNvSpPr/>
            <p:nvPr/>
          </p:nvSpPr>
          <p:spPr>
            <a:xfrm>
              <a:off x="556359" y="598288"/>
              <a:ext cx="4877" cy="1540"/>
            </a:xfrm>
            <a:custGeom>
              <a:avLst/>
              <a:gdLst/>
              <a:ahLst/>
              <a:cxnLst/>
              <a:rect l="l" t="t" r="r" b="b"/>
              <a:pathLst>
                <a:path w="36" h="10" extrusionOk="0">
                  <a:moveTo>
                    <a:pt x="9" y="1"/>
                  </a:moveTo>
                  <a:cubicBezTo>
                    <a:pt x="9" y="1"/>
                    <a:pt x="1" y="9"/>
                    <a:pt x="3" y="9"/>
                  </a:cubicBezTo>
                  <a:cubicBezTo>
                    <a:pt x="5" y="9"/>
                    <a:pt x="8" y="7"/>
                    <a:pt x="14" y="3"/>
                  </a:cubicBezTo>
                  <a:lnTo>
                    <a:pt x="14" y="3"/>
                  </a:lnTo>
                  <a:lnTo>
                    <a:pt x="15" y="3"/>
                  </a:lnTo>
                  <a:lnTo>
                    <a:pt x="15" y="3"/>
                  </a:lnTo>
                  <a:cubicBezTo>
                    <a:pt x="16" y="2"/>
                    <a:pt x="17" y="2"/>
                    <a:pt x="17" y="1"/>
                  </a:cubicBezTo>
                  <a:lnTo>
                    <a:pt x="17" y="1"/>
                  </a:lnTo>
                  <a:cubicBezTo>
                    <a:pt x="16" y="1"/>
                    <a:pt x="15" y="2"/>
                    <a:pt x="14" y="3"/>
                  </a:cubicBezTo>
                  <a:lnTo>
                    <a:pt x="14" y="3"/>
                  </a:lnTo>
                  <a:lnTo>
                    <a:pt x="9" y="1"/>
                  </a:lnTo>
                  <a:close/>
                  <a:moveTo>
                    <a:pt x="15" y="3"/>
                  </a:moveTo>
                  <a:cubicBezTo>
                    <a:pt x="10" y="10"/>
                    <a:pt x="19" y="10"/>
                    <a:pt x="35" y="10"/>
                  </a:cubicBezTo>
                  <a:lnTo>
                    <a:pt x="15" y="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6" name="Google Shape;7676;p29"/>
            <p:cNvSpPr/>
            <p:nvPr/>
          </p:nvSpPr>
          <p:spPr>
            <a:xfrm>
              <a:off x="557443" y="602446"/>
              <a:ext cx="6096" cy="6160"/>
            </a:xfrm>
            <a:custGeom>
              <a:avLst/>
              <a:gdLst/>
              <a:ahLst/>
              <a:cxnLst/>
              <a:rect l="l" t="t" r="r" b="b"/>
              <a:pathLst>
                <a:path w="45" h="40" extrusionOk="0">
                  <a:moveTo>
                    <a:pt x="27" y="0"/>
                  </a:moveTo>
                  <a:cubicBezTo>
                    <a:pt x="27" y="15"/>
                    <a:pt x="27" y="29"/>
                    <a:pt x="13" y="29"/>
                  </a:cubicBezTo>
                  <a:cubicBezTo>
                    <a:pt x="9" y="29"/>
                    <a:pt x="5" y="28"/>
                    <a:pt x="1" y="27"/>
                  </a:cubicBezTo>
                  <a:lnTo>
                    <a:pt x="1" y="27"/>
                  </a:lnTo>
                  <a:cubicBezTo>
                    <a:pt x="9" y="36"/>
                    <a:pt x="18" y="40"/>
                    <a:pt x="25" y="40"/>
                  </a:cubicBezTo>
                  <a:cubicBezTo>
                    <a:pt x="39" y="40"/>
                    <a:pt x="45" y="24"/>
                    <a:pt x="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7" name="Google Shape;7677;p29"/>
            <p:cNvSpPr/>
            <p:nvPr/>
          </p:nvSpPr>
          <p:spPr>
            <a:xfrm>
              <a:off x="551482" y="626625"/>
              <a:ext cx="3658" cy="4466"/>
            </a:xfrm>
            <a:custGeom>
              <a:avLst/>
              <a:gdLst/>
              <a:ahLst/>
              <a:cxnLst/>
              <a:rect l="l" t="t" r="r" b="b"/>
              <a:pathLst>
                <a:path w="27" h="29" extrusionOk="0">
                  <a:moveTo>
                    <a:pt x="14" y="1"/>
                  </a:moveTo>
                  <a:cubicBezTo>
                    <a:pt x="13" y="1"/>
                    <a:pt x="11" y="1"/>
                    <a:pt x="9" y="2"/>
                  </a:cubicBezTo>
                  <a:lnTo>
                    <a:pt x="0" y="20"/>
                  </a:lnTo>
                  <a:lnTo>
                    <a:pt x="25" y="28"/>
                  </a:lnTo>
                  <a:lnTo>
                    <a:pt x="25" y="28"/>
                  </a:lnTo>
                  <a:cubicBezTo>
                    <a:pt x="20" y="24"/>
                    <a:pt x="24" y="1"/>
                    <a:pt x="14" y="1"/>
                  </a:cubicBezTo>
                  <a:close/>
                  <a:moveTo>
                    <a:pt x="25" y="28"/>
                  </a:moveTo>
                  <a:cubicBezTo>
                    <a:pt x="26" y="28"/>
                    <a:pt x="26" y="29"/>
                    <a:pt x="27" y="29"/>
                  </a:cubicBezTo>
                  <a:lnTo>
                    <a:pt x="25" y="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8" name="Google Shape;7678;p29"/>
            <p:cNvSpPr/>
            <p:nvPr/>
          </p:nvSpPr>
          <p:spPr>
            <a:xfrm>
              <a:off x="551482" y="576574"/>
              <a:ext cx="4877" cy="6930"/>
            </a:xfrm>
            <a:custGeom>
              <a:avLst/>
              <a:gdLst/>
              <a:ahLst/>
              <a:cxnLst/>
              <a:rect l="l" t="t" r="r" b="b"/>
              <a:pathLst>
                <a:path w="36" h="45" extrusionOk="0">
                  <a:moveTo>
                    <a:pt x="36" y="1"/>
                  </a:moveTo>
                  <a:lnTo>
                    <a:pt x="36" y="1"/>
                  </a:lnTo>
                  <a:cubicBezTo>
                    <a:pt x="29" y="4"/>
                    <a:pt x="25" y="9"/>
                    <a:pt x="22" y="14"/>
                  </a:cubicBezTo>
                  <a:lnTo>
                    <a:pt x="22" y="14"/>
                  </a:lnTo>
                  <a:cubicBezTo>
                    <a:pt x="27" y="9"/>
                    <a:pt x="32" y="4"/>
                    <a:pt x="36" y="1"/>
                  </a:cubicBezTo>
                  <a:close/>
                  <a:moveTo>
                    <a:pt x="22" y="14"/>
                  </a:moveTo>
                  <a:lnTo>
                    <a:pt x="22" y="14"/>
                  </a:lnTo>
                  <a:cubicBezTo>
                    <a:pt x="14" y="22"/>
                    <a:pt x="6" y="30"/>
                    <a:pt x="0" y="36"/>
                  </a:cubicBezTo>
                  <a:lnTo>
                    <a:pt x="18" y="45"/>
                  </a:lnTo>
                  <a:cubicBezTo>
                    <a:pt x="18" y="34"/>
                    <a:pt x="18" y="23"/>
                    <a:pt x="22" y="1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9" name="Google Shape;7679;p29"/>
            <p:cNvSpPr/>
            <p:nvPr/>
          </p:nvSpPr>
          <p:spPr>
            <a:xfrm>
              <a:off x="547824" y="580578"/>
              <a:ext cx="3793" cy="2464"/>
            </a:xfrm>
            <a:custGeom>
              <a:avLst/>
              <a:gdLst/>
              <a:ahLst/>
              <a:cxnLst/>
              <a:rect l="l" t="t" r="r" b="b"/>
              <a:pathLst>
                <a:path w="28" h="16" extrusionOk="0">
                  <a:moveTo>
                    <a:pt x="1" y="1"/>
                  </a:moveTo>
                  <a:cubicBezTo>
                    <a:pt x="6" y="11"/>
                    <a:pt x="11" y="16"/>
                    <a:pt x="16" y="16"/>
                  </a:cubicBezTo>
                  <a:cubicBezTo>
                    <a:pt x="20" y="16"/>
                    <a:pt x="24" y="13"/>
                    <a:pt x="27" y="10"/>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0" name="Google Shape;7680;p29"/>
            <p:cNvSpPr/>
            <p:nvPr/>
          </p:nvSpPr>
          <p:spPr>
            <a:xfrm>
              <a:off x="547824" y="599674"/>
              <a:ext cx="8535" cy="4312"/>
            </a:xfrm>
            <a:custGeom>
              <a:avLst/>
              <a:gdLst/>
              <a:ahLst/>
              <a:cxnLst/>
              <a:rect l="l" t="t" r="r" b="b"/>
              <a:pathLst>
                <a:path w="63" h="28" extrusionOk="0">
                  <a:moveTo>
                    <a:pt x="1" y="1"/>
                  </a:moveTo>
                  <a:lnTo>
                    <a:pt x="10" y="9"/>
                  </a:lnTo>
                  <a:lnTo>
                    <a:pt x="63" y="27"/>
                  </a:lnTo>
                  <a:lnTo>
                    <a:pt x="63" y="27"/>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1" name="Google Shape;7681;p29"/>
            <p:cNvSpPr/>
            <p:nvPr/>
          </p:nvSpPr>
          <p:spPr>
            <a:xfrm>
              <a:off x="547824" y="564407"/>
              <a:ext cx="6232" cy="154"/>
            </a:xfrm>
            <a:custGeom>
              <a:avLst/>
              <a:gdLst/>
              <a:ahLst/>
              <a:cxnLst/>
              <a:rect l="l" t="t" r="r" b="b"/>
              <a:pathLst>
                <a:path w="46" h="1" extrusionOk="0">
                  <a:moveTo>
                    <a:pt x="19" y="0"/>
                  </a:moveTo>
                  <a:lnTo>
                    <a:pt x="45"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2" name="Google Shape;7682;p29"/>
            <p:cNvSpPr/>
            <p:nvPr/>
          </p:nvSpPr>
          <p:spPr>
            <a:xfrm>
              <a:off x="544302" y="550701"/>
              <a:ext cx="7316" cy="6930"/>
            </a:xfrm>
            <a:custGeom>
              <a:avLst/>
              <a:gdLst/>
              <a:ahLst/>
              <a:cxnLst/>
              <a:rect l="l" t="t" r="r" b="b"/>
              <a:pathLst>
                <a:path w="54" h="45" extrusionOk="0">
                  <a:moveTo>
                    <a:pt x="0" y="1"/>
                  </a:moveTo>
                  <a:cubicBezTo>
                    <a:pt x="9" y="1"/>
                    <a:pt x="18" y="18"/>
                    <a:pt x="9" y="45"/>
                  </a:cubicBezTo>
                  <a:cubicBezTo>
                    <a:pt x="33" y="45"/>
                    <a:pt x="35" y="17"/>
                    <a:pt x="48" y="17"/>
                  </a:cubicBezTo>
                  <a:cubicBezTo>
                    <a:pt x="50" y="17"/>
                    <a:pt x="51" y="17"/>
                    <a:pt x="53" y="18"/>
                  </a:cubicBezTo>
                  <a:cubicBezTo>
                    <a:pt x="45" y="1"/>
                    <a:pt x="18"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3" name="Google Shape;7683;p29"/>
            <p:cNvSpPr/>
            <p:nvPr/>
          </p:nvSpPr>
          <p:spPr>
            <a:xfrm>
              <a:off x="539560" y="549315"/>
              <a:ext cx="4877" cy="1540"/>
            </a:xfrm>
            <a:custGeom>
              <a:avLst/>
              <a:gdLst/>
              <a:ahLst/>
              <a:cxnLst/>
              <a:rect l="l" t="t" r="r" b="b"/>
              <a:pathLst>
                <a:path w="36" h="10" extrusionOk="0">
                  <a:moveTo>
                    <a:pt x="0" y="1"/>
                  </a:moveTo>
                  <a:cubicBezTo>
                    <a:pt x="9" y="1"/>
                    <a:pt x="18" y="1"/>
                    <a:pt x="35" y="10"/>
                  </a:cubicBezTo>
                  <a:cubicBezTo>
                    <a:pt x="27" y="1"/>
                    <a:pt x="18"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4" name="Google Shape;7684;p29"/>
            <p:cNvSpPr/>
            <p:nvPr/>
          </p:nvSpPr>
          <p:spPr>
            <a:xfrm>
              <a:off x="545521" y="569797"/>
              <a:ext cx="2439" cy="4158"/>
            </a:xfrm>
            <a:custGeom>
              <a:avLst/>
              <a:gdLst/>
              <a:ahLst/>
              <a:cxnLst/>
              <a:rect l="l" t="t" r="r" b="b"/>
              <a:pathLst>
                <a:path w="18" h="27" extrusionOk="0">
                  <a:moveTo>
                    <a:pt x="18" y="0"/>
                  </a:moveTo>
                  <a:lnTo>
                    <a:pt x="0" y="18"/>
                  </a:lnTo>
                  <a:cubicBezTo>
                    <a:pt x="0" y="27"/>
                    <a:pt x="0" y="27"/>
                    <a:pt x="0" y="27"/>
                  </a:cubicBezTo>
                  <a:cubicBezTo>
                    <a:pt x="9" y="27"/>
                    <a:pt x="18" y="9"/>
                    <a:pt x="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5" name="Google Shape;7685;p29"/>
            <p:cNvSpPr/>
            <p:nvPr/>
          </p:nvSpPr>
          <p:spPr>
            <a:xfrm>
              <a:off x="544302" y="569797"/>
              <a:ext cx="135" cy="2926"/>
            </a:xfrm>
            <a:custGeom>
              <a:avLst/>
              <a:gdLst/>
              <a:ahLst/>
              <a:cxnLst/>
              <a:rect l="l" t="t" r="r" b="b"/>
              <a:pathLst>
                <a:path w="1" h="19" extrusionOk="0">
                  <a:moveTo>
                    <a:pt x="0" y="18"/>
                  </a:moveTo>
                  <a:lnTo>
                    <a:pt x="0" y="18"/>
                  </a:lnTo>
                  <a:cubicBezTo>
                    <a:pt x="0" y="9"/>
                    <a:pt x="0" y="9"/>
                    <a:pt x="0" y="0"/>
                  </a:cubicBezTo>
                  <a:cubicBezTo>
                    <a:pt x="0" y="9"/>
                    <a:pt x="0" y="9"/>
                    <a:pt x="0" y="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6" name="Google Shape;7686;p29"/>
            <p:cNvSpPr/>
            <p:nvPr/>
          </p:nvSpPr>
          <p:spPr>
            <a:xfrm>
              <a:off x="545521" y="573801"/>
              <a:ext cx="135" cy="1540"/>
            </a:xfrm>
            <a:custGeom>
              <a:avLst/>
              <a:gdLst/>
              <a:ahLst/>
              <a:cxnLst/>
              <a:rect l="l" t="t" r="r" b="b"/>
              <a:pathLst>
                <a:path w="1" h="10" extrusionOk="0">
                  <a:moveTo>
                    <a:pt x="0" y="1"/>
                  </a:moveTo>
                  <a:lnTo>
                    <a:pt x="0" y="1"/>
                  </a:lnTo>
                  <a:cubicBezTo>
                    <a:pt x="0" y="10"/>
                    <a:pt x="0" y="10"/>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7" name="Google Shape;7687;p29"/>
            <p:cNvSpPr/>
            <p:nvPr/>
          </p:nvSpPr>
          <p:spPr>
            <a:xfrm>
              <a:off x="539560" y="589664"/>
              <a:ext cx="8399" cy="4774"/>
            </a:xfrm>
            <a:custGeom>
              <a:avLst/>
              <a:gdLst/>
              <a:ahLst/>
              <a:cxnLst/>
              <a:rect l="l" t="t" r="r" b="b"/>
              <a:pathLst>
                <a:path w="62" h="31" extrusionOk="0">
                  <a:moveTo>
                    <a:pt x="32" y="0"/>
                  </a:moveTo>
                  <a:cubicBezTo>
                    <a:pt x="18" y="0"/>
                    <a:pt x="5" y="6"/>
                    <a:pt x="0" y="30"/>
                  </a:cubicBezTo>
                  <a:cubicBezTo>
                    <a:pt x="27" y="21"/>
                    <a:pt x="27" y="4"/>
                    <a:pt x="62" y="4"/>
                  </a:cubicBezTo>
                  <a:cubicBezTo>
                    <a:pt x="54" y="4"/>
                    <a:pt x="43" y="0"/>
                    <a:pt x="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8" name="Google Shape;7688;p29"/>
            <p:cNvSpPr/>
            <p:nvPr/>
          </p:nvSpPr>
          <p:spPr>
            <a:xfrm>
              <a:off x="541863" y="579346"/>
              <a:ext cx="5012" cy="4158"/>
            </a:xfrm>
            <a:custGeom>
              <a:avLst/>
              <a:gdLst/>
              <a:ahLst/>
              <a:cxnLst/>
              <a:rect l="l" t="t" r="r" b="b"/>
              <a:pathLst>
                <a:path w="37" h="27" extrusionOk="0">
                  <a:moveTo>
                    <a:pt x="1" y="0"/>
                  </a:moveTo>
                  <a:lnTo>
                    <a:pt x="10" y="27"/>
                  </a:lnTo>
                  <a:cubicBezTo>
                    <a:pt x="10" y="18"/>
                    <a:pt x="18" y="9"/>
                    <a:pt x="36" y="9"/>
                  </a:cubicBez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9" name="Google Shape;7689;p29"/>
            <p:cNvSpPr/>
            <p:nvPr/>
          </p:nvSpPr>
          <p:spPr>
            <a:xfrm>
              <a:off x="539560" y="577960"/>
              <a:ext cx="2439" cy="1540"/>
            </a:xfrm>
            <a:custGeom>
              <a:avLst/>
              <a:gdLst/>
              <a:ahLst/>
              <a:cxnLst/>
              <a:rect l="l" t="t" r="r" b="b"/>
              <a:pathLst>
                <a:path w="18" h="10" extrusionOk="0">
                  <a:moveTo>
                    <a:pt x="0" y="0"/>
                  </a:moveTo>
                  <a:lnTo>
                    <a:pt x="18" y="9"/>
                  </a:lnTo>
                  <a:lnTo>
                    <a:pt x="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0" name="Google Shape;7690;p29"/>
            <p:cNvSpPr/>
            <p:nvPr/>
          </p:nvSpPr>
          <p:spPr>
            <a:xfrm>
              <a:off x="534683" y="553473"/>
              <a:ext cx="5012" cy="6930"/>
            </a:xfrm>
            <a:custGeom>
              <a:avLst/>
              <a:gdLst/>
              <a:ahLst/>
              <a:cxnLst/>
              <a:rect l="l" t="t" r="r" b="b"/>
              <a:pathLst>
                <a:path w="37" h="45" extrusionOk="0">
                  <a:moveTo>
                    <a:pt x="1" y="0"/>
                  </a:moveTo>
                  <a:cubicBezTo>
                    <a:pt x="1" y="18"/>
                    <a:pt x="1" y="36"/>
                    <a:pt x="10" y="45"/>
                  </a:cubicBezTo>
                  <a:cubicBezTo>
                    <a:pt x="18" y="45"/>
                    <a:pt x="36" y="36"/>
                    <a:pt x="27" y="27"/>
                  </a:cubicBezTo>
                  <a:cubicBezTo>
                    <a:pt x="10" y="27"/>
                    <a:pt x="10" y="18"/>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1" name="Google Shape;7691;p29"/>
            <p:cNvSpPr/>
            <p:nvPr/>
          </p:nvSpPr>
          <p:spPr>
            <a:xfrm>
              <a:off x="540644" y="565639"/>
              <a:ext cx="1355" cy="154"/>
            </a:xfrm>
            <a:custGeom>
              <a:avLst/>
              <a:gdLst/>
              <a:ahLst/>
              <a:cxnLst/>
              <a:rect l="l" t="t" r="r" b="b"/>
              <a:pathLst>
                <a:path w="10" h="1" extrusionOk="0">
                  <a:moveTo>
                    <a:pt x="10" y="1"/>
                  </a:moveTo>
                  <a:lnTo>
                    <a:pt x="1" y="1"/>
                  </a:lnTo>
                  <a:cubicBezTo>
                    <a:pt x="1" y="1"/>
                    <a:pt x="1" y="1"/>
                    <a:pt x="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2" name="Google Shape;7692;p29"/>
            <p:cNvSpPr/>
            <p:nvPr/>
          </p:nvSpPr>
          <p:spPr>
            <a:xfrm>
              <a:off x="525200" y="535762"/>
              <a:ext cx="135" cy="1540"/>
            </a:xfrm>
            <a:custGeom>
              <a:avLst/>
              <a:gdLst/>
              <a:ahLst/>
              <a:cxnLst/>
              <a:rect l="l" t="t" r="r" b="b"/>
              <a:pathLst>
                <a:path w="1" h="10" extrusionOk="0">
                  <a:moveTo>
                    <a:pt x="0" y="1"/>
                  </a:moveTo>
                  <a:cubicBezTo>
                    <a:pt x="0" y="1"/>
                    <a:pt x="0" y="9"/>
                    <a:pt x="0" y="9"/>
                  </a:cubicBezTo>
                  <a:lnTo>
                    <a:pt x="0" y="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3" name="Google Shape;7693;p29"/>
            <p:cNvSpPr/>
            <p:nvPr/>
          </p:nvSpPr>
          <p:spPr>
            <a:xfrm>
              <a:off x="534683" y="560249"/>
              <a:ext cx="3793" cy="2926"/>
            </a:xfrm>
            <a:custGeom>
              <a:avLst/>
              <a:gdLst/>
              <a:ahLst/>
              <a:cxnLst/>
              <a:rect l="l" t="t" r="r" b="b"/>
              <a:pathLst>
                <a:path w="28" h="19" extrusionOk="0">
                  <a:moveTo>
                    <a:pt x="10" y="1"/>
                  </a:moveTo>
                  <a:cubicBezTo>
                    <a:pt x="10" y="1"/>
                    <a:pt x="1" y="1"/>
                    <a:pt x="10" y="9"/>
                  </a:cubicBezTo>
                  <a:cubicBezTo>
                    <a:pt x="10" y="18"/>
                    <a:pt x="18" y="18"/>
                    <a:pt x="27" y="18"/>
                  </a:cubicBezTo>
                  <a:cubicBezTo>
                    <a:pt x="27" y="18"/>
                    <a:pt x="18" y="9"/>
                    <a:pt x="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4" name="Google Shape;7694;p29"/>
            <p:cNvSpPr/>
            <p:nvPr/>
          </p:nvSpPr>
          <p:spPr>
            <a:xfrm>
              <a:off x="534683" y="545311"/>
              <a:ext cx="1355" cy="4158"/>
            </a:xfrm>
            <a:custGeom>
              <a:avLst/>
              <a:gdLst/>
              <a:ahLst/>
              <a:cxnLst/>
              <a:rect l="l" t="t" r="r" b="b"/>
              <a:pathLst>
                <a:path w="10" h="27" extrusionOk="0">
                  <a:moveTo>
                    <a:pt x="1" y="0"/>
                  </a:moveTo>
                  <a:cubicBezTo>
                    <a:pt x="1" y="9"/>
                    <a:pt x="1" y="18"/>
                    <a:pt x="1" y="27"/>
                  </a:cubicBezTo>
                  <a:cubicBezTo>
                    <a:pt x="1" y="18"/>
                    <a:pt x="10"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5" name="Google Shape;7695;p29"/>
            <p:cNvSpPr/>
            <p:nvPr/>
          </p:nvSpPr>
          <p:spPr>
            <a:xfrm>
              <a:off x="541863" y="563329"/>
              <a:ext cx="813" cy="1232"/>
            </a:xfrm>
            <a:custGeom>
              <a:avLst/>
              <a:gdLst/>
              <a:ahLst/>
              <a:cxnLst/>
              <a:rect l="l" t="t" r="r" b="b"/>
              <a:pathLst>
                <a:path w="6" h="8" extrusionOk="0">
                  <a:moveTo>
                    <a:pt x="4" y="0"/>
                  </a:moveTo>
                  <a:cubicBezTo>
                    <a:pt x="3" y="0"/>
                    <a:pt x="1" y="3"/>
                    <a:pt x="1" y="7"/>
                  </a:cubicBezTo>
                  <a:cubicBezTo>
                    <a:pt x="5" y="3"/>
                    <a:pt x="5" y="0"/>
                    <a:pt x="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6" name="Google Shape;7696;p29"/>
            <p:cNvSpPr/>
            <p:nvPr/>
          </p:nvSpPr>
          <p:spPr>
            <a:xfrm>
              <a:off x="538341" y="563021"/>
              <a:ext cx="3658" cy="2772"/>
            </a:xfrm>
            <a:custGeom>
              <a:avLst/>
              <a:gdLst/>
              <a:ahLst/>
              <a:cxnLst/>
              <a:rect l="l" t="t" r="r" b="b"/>
              <a:pathLst>
                <a:path w="27" h="18" extrusionOk="0">
                  <a:moveTo>
                    <a:pt x="0" y="0"/>
                  </a:moveTo>
                  <a:cubicBezTo>
                    <a:pt x="9" y="9"/>
                    <a:pt x="9" y="9"/>
                    <a:pt x="18" y="18"/>
                  </a:cubicBezTo>
                  <a:cubicBezTo>
                    <a:pt x="18" y="9"/>
                    <a:pt x="27" y="9"/>
                    <a:pt x="27" y="9"/>
                  </a:cubicBezTo>
                  <a:cubicBezTo>
                    <a:pt x="18" y="0"/>
                    <a:pt x="9"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7" name="Google Shape;7697;p29"/>
            <p:cNvSpPr/>
            <p:nvPr/>
          </p:nvSpPr>
          <p:spPr>
            <a:xfrm>
              <a:off x="498783" y="537148"/>
              <a:ext cx="26553" cy="15246"/>
            </a:xfrm>
            <a:custGeom>
              <a:avLst/>
              <a:gdLst/>
              <a:ahLst/>
              <a:cxnLst/>
              <a:rect l="l" t="t" r="r" b="b"/>
              <a:pathLst>
                <a:path w="196" h="99" extrusionOk="0">
                  <a:moveTo>
                    <a:pt x="142" y="0"/>
                  </a:moveTo>
                  <a:cubicBezTo>
                    <a:pt x="133" y="18"/>
                    <a:pt x="142" y="62"/>
                    <a:pt x="107" y="62"/>
                  </a:cubicBezTo>
                  <a:cubicBezTo>
                    <a:pt x="80" y="36"/>
                    <a:pt x="98" y="36"/>
                    <a:pt x="107" y="9"/>
                  </a:cubicBezTo>
                  <a:lnTo>
                    <a:pt x="107" y="9"/>
                  </a:lnTo>
                  <a:cubicBezTo>
                    <a:pt x="98" y="21"/>
                    <a:pt x="87" y="24"/>
                    <a:pt x="76" y="24"/>
                  </a:cubicBezTo>
                  <a:cubicBezTo>
                    <a:pt x="64" y="24"/>
                    <a:pt x="51" y="21"/>
                    <a:pt x="38" y="21"/>
                  </a:cubicBezTo>
                  <a:cubicBezTo>
                    <a:pt x="25" y="21"/>
                    <a:pt x="13" y="24"/>
                    <a:pt x="1" y="36"/>
                  </a:cubicBezTo>
                  <a:lnTo>
                    <a:pt x="27" y="53"/>
                  </a:lnTo>
                  <a:cubicBezTo>
                    <a:pt x="19" y="53"/>
                    <a:pt x="1" y="53"/>
                    <a:pt x="1" y="62"/>
                  </a:cubicBezTo>
                  <a:cubicBezTo>
                    <a:pt x="8" y="58"/>
                    <a:pt x="16" y="55"/>
                    <a:pt x="23" y="55"/>
                  </a:cubicBezTo>
                  <a:cubicBezTo>
                    <a:pt x="43" y="55"/>
                    <a:pt x="60" y="72"/>
                    <a:pt x="54" y="98"/>
                  </a:cubicBezTo>
                  <a:cubicBezTo>
                    <a:pt x="56" y="98"/>
                    <a:pt x="58" y="98"/>
                    <a:pt x="60" y="98"/>
                  </a:cubicBezTo>
                  <a:cubicBezTo>
                    <a:pt x="91" y="98"/>
                    <a:pt x="162" y="42"/>
                    <a:pt x="195" y="0"/>
                  </a:cubicBezTo>
                  <a:lnTo>
                    <a:pt x="195" y="0"/>
                  </a:lnTo>
                  <a:cubicBezTo>
                    <a:pt x="191" y="5"/>
                    <a:pt x="184" y="7"/>
                    <a:pt x="175" y="7"/>
                  </a:cubicBezTo>
                  <a:cubicBezTo>
                    <a:pt x="166" y="7"/>
                    <a:pt x="155" y="5"/>
                    <a:pt x="1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8" name="Google Shape;7698;p29"/>
            <p:cNvSpPr/>
            <p:nvPr/>
          </p:nvSpPr>
          <p:spPr>
            <a:xfrm>
              <a:off x="525200" y="536070"/>
              <a:ext cx="6096" cy="8008"/>
            </a:xfrm>
            <a:custGeom>
              <a:avLst/>
              <a:gdLst/>
              <a:ahLst/>
              <a:cxnLst/>
              <a:rect l="l" t="t" r="r" b="b"/>
              <a:pathLst>
                <a:path w="45" h="52" extrusionOk="0">
                  <a:moveTo>
                    <a:pt x="19" y="1"/>
                  </a:moveTo>
                  <a:cubicBezTo>
                    <a:pt x="11" y="1"/>
                    <a:pt x="5" y="3"/>
                    <a:pt x="0" y="7"/>
                  </a:cubicBezTo>
                  <a:lnTo>
                    <a:pt x="27" y="52"/>
                  </a:lnTo>
                  <a:cubicBezTo>
                    <a:pt x="27" y="43"/>
                    <a:pt x="36" y="34"/>
                    <a:pt x="44" y="7"/>
                  </a:cubicBezTo>
                  <a:cubicBezTo>
                    <a:pt x="36" y="3"/>
                    <a:pt x="27" y="1"/>
                    <a:pt x="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9" name="Google Shape;7699;p29"/>
            <p:cNvSpPr/>
            <p:nvPr/>
          </p:nvSpPr>
          <p:spPr>
            <a:xfrm>
              <a:off x="521542" y="545311"/>
              <a:ext cx="13276" cy="11550"/>
            </a:xfrm>
            <a:custGeom>
              <a:avLst/>
              <a:gdLst/>
              <a:ahLst/>
              <a:cxnLst/>
              <a:rect l="l" t="t" r="r" b="b"/>
              <a:pathLst>
                <a:path w="98" h="75" extrusionOk="0">
                  <a:moveTo>
                    <a:pt x="54" y="0"/>
                  </a:moveTo>
                  <a:cubicBezTo>
                    <a:pt x="54" y="9"/>
                    <a:pt x="63" y="18"/>
                    <a:pt x="80" y="36"/>
                  </a:cubicBezTo>
                  <a:cubicBezTo>
                    <a:pt x="80" y="28"/>
                    <a:pt x="82" y="26"/>
                    <a:pt x="84" y="26"/>
                  </a:cubicBezTo>
                  <a:cubicBezTo>
                    <a:pt x="86" y="26"/>
                    <a:pt x="89" y="31"/>
                    <a:pt x="89" y="36"/>
                  </a:cubicBezTo>
                  <a:lnTo>
                    <a:pt x="98" y="27"/>
                  </a:lnTo>
                  <a:lnTo>
                    <a:pt x="98" y="27"/>
                  </a:lnTo>
                  <a:cubicBezTo>
                    <a:pt x="98" y="36"/>
                    <a:pt x="89" y="36"/>
                    <a:pt x="89" y="36"/>
                  </a:cubicBezTo>
                  <a:lnTo>
                    <a:pt x="80" y="36"/>
                  </a:lnTo>
                  <a:cubicBezTo>
                    <a:pt x="89" y="45"/>
                    <a:pt x="89" y="53"/>
                    <a:pt x="98" y="53"/>
                  </a:cubicBezTo>
                  <a:cubicBezTo>
                    <a:pt x="98" y="45"/>
                    <a:pt x="98" y="36"/>
                    <a:pt x="98" y="27"/>
                  </a:cubicBezTo>
                  <a:lnTo>
                    <a:pt x="54" y="0"/>
                  </a:lnTo>
                  <a:close/>
                  <a:moveTo>
                    <a:pt x="80" y="36"/>
                  </a:moveTo>
                  <a:lnTo>
                    <a:pt x="80" y="36"/>
                  </a:lnTo>
                  <a:cubicBezTo>
                    <a:pt x="45" y="45"/>
                    <a:pt x="18" y="27"/>
                    <a:pt x="1" y="62"/>
                  </a:cubicBezTo>
                  <a:cubicBezTo>
                    <a:pt x="7" y="72"/>
                    <a:pt x="13" y="74"/>
                    <a:pt x="20" y="74"/>
                  </a:cubicBezTo>
                  <a:cubicBezTo>
                    <a:pt x="28" y="74"/>
                    <a:pt x="37" y="69"/>
                    <a:pt x="45" y="69"/>
                  </a:cubicBezTo>
                  <a:cubicBezTo>
                    <a:pt x="48" y="69"/>
                    <a:pt x="51" y="70"/>
                    <a:pt x="54" y="71"/>
                  </a:cubicBezTo>
                  <a:cubicBezTo>
                    <a:pt x="44" y="58"/>
                    <a:pt x="45" y="56"/>
                    <a:pt x="50" y="56"/>
                  </a:cubicBezTo>
                  <a:cubicBezTo>
                    <a:pt x="53" y="56"/>
                    <a:pt x="58" y="57"/>
                    <a:pt x="63" y="57"/>
                  </a:cubicBezTo>
                  <a:cubicBezTo>
                    <a:pt x="71" y="57"/>
                    <a:pt x="80" y="54"/>
                    <a:pt x="80" y="3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0" name="Google Shape;7700;p29"/>
            <p:cNvSpPr/>
            <p:nvPr/>
          </p:nvSpPr>
          <p:spPr>
            <a:xfrm>
              <a:off x="529942" y="594284"/>
              <a:ext cx="135" cy="1540"/>
            </a:xfrm>
            <a:custGeom>
              <a:avLst/>
              <a:gdLst/>
              <a:ahLst/>
              <a:cxnLst/>
              <a:rect l="l" t="t" r="r" b="b"/>
              <a:pathLst>
                <a:path w="1" h="10" extrusionOk="0">
                  <a:moveTo>
                    <a:pt x="1" y="9"/>
                  </a:moveTo>
                  <a:lnTo>
                    <a:pt x="1" y="0"/>
                  </a:lnTo>
                  <a:cubicBezTo>
                    <a:pt x="1" y="0"/>
                    <a:pt x="1" y="0"/>
                    <a:pt x="1" y="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1" name="Google Shape;7701;p29"/>
            <p:cNvSpPr/>
            <p:nvPr/>
          </p:nvSpPr>
          <p:spPr>
            <a:xfrm>
              <a:off x="529942" y="581964"/>
              <a:ext cx="8535" cy="13860"/>
            </a:xfrm>
            <a:custGeom>
              <a:avLst/>
              <a:gdLst/>
              <a:ahLst/>
              <a:cxnLst/>
              <a:rect l="l" t="t" r="r" b="b"/>
              <a:pathLst>
                <a:path w="63" h="90" extrusionOk="0">
                  <a:moveTo>
                    <a:pt x="62" y="1"/>
                  </a:moveTo>
                  <a:lnTo>
                    <a:pt x="62" y="1"/>
                  </a:lnTo>
                  <a:cubicBezTo>
                    <a:pt x="61" y="1"/>
                    <a:pt x="59" y="2"/>
                    <a:pt x="57" y="5"/>
                  </a:cubicBezTo>
                  <a:lnTo>
                    <a:pt x="57" y="5"/>
                  </a:lnTo>
                  <a:cubicBezTo>
                    <a:pt x="59" y="3"/>
                    <a:pt x="60" y="2"/>
                    <a:pt x="62" y="1"/>
                  </a:cubicBezTo>
                  <a:close/>
                  <a:moveTo>
                    <a:pt x="57" y="5"/>
                  </a:moveTo>
                  <a:cubicBezTo>
                    <a:pt x="35" y="21"/>
                    <a:pt x="26" y="38"/>
                    <a:pt x="9" y="63"/>
                  </a:cubicBezTo>
                  <a:cubicBezTo>
                    <a:pt x="9" y="63"/>
                    <a:pt x="27" y="63"/>
                    <a:pt x="27" y="71"/>
                  </a:cubicBezTo>
                  <a:cubicBezTo>
                    <a:pt x="27" y="80"/>
                    <a:pt x="9" y="80"/>
                    <a:pt x="1" y="80"/>
                  </a:cubicBezTo>
                  <a:cubicBezTo>
                    <a:pt x="9" y="85"/>
                    <a:pt x="18" y="89"/>
                    <a:pt x="25" y="89"/>
                  </a:cubicBezTo>
                  <a:cubicBezTo>
                    <a:pt x="31" y="89"/>
                    <a:pt x="36" y="85"/>
                    <a:pt x="36" y="71"/>
                  </a:cubicBezTo>
                  <a:lnTo>
                    <a:pt x="36" y="63"/>
                  </a:lnTo>
                  <a:cubicBezTo>
                    <a:pt x="36" y="48"/>
                    <a:pt x="48" y="16"/>
                    <a:pt x="57" y="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2" name="Google Shape;7702;p29"/>
            <p:cNvSpPr/>
            <p:nvPr/>
          </p:nvSpPr>
          <p:spPr>
            <a:xfrm>
              <a:off x="523981" y="567025"/>
              <a:ext cx="6096" cy="5852"/>
            </a:xfrm>
            <a:custGeom>
              <a:avLst/>
              <a:gdLst/>
              <a:ahLst/>
              <a:cxnLst/>
              <a:rect l="l" t="t" r="r" b="b"/>
              <a:pathLst>
                <a:path w="45" h="38" extrusionOk="0">
                  <a:moveTo>
                    <a:pt x="9" y="1"/>
                  </a:moveTo>
                  <a:lnTo>
                    <a:pt x="0" y="36"/>
                  </a:lnTo>
                  <a:lnTo>
                    <a:pt x="0" y="36"/>
                  </a:lnTo>
                  <a:lnTo>
                    <a:pt x="18" y="27"/>
                  </a:lnTo>
                  <a:cubicBezTo>
                    <a:pt x="18" y="35"/>
                    <a:pt x="21" y="37"/>
                    <a:pt x="25" y="37"/>
                  </a:cubicBezTo>
                  <a:cubicBezTo>
                    <a:pt x="31" y="37"/>
                    <a:pt x="39" y="32"/>
                    <a:pt x="45" y="27"/>
                  </a:cubicBezTo>
                  <a:lnTo>
                    <a:pt x="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3" name="Google Shape;7703;p29"/>
            <p:cNvSpPr/>
            <p:nvPr/>
          </p:nvSpPr>
          <p:spPr>
            <a:xfrm>
              <a:off x="523981" y="532990"/>
              <a:ext cx="7316" cy="1540"/>
            </a:xfrm>
            <a:custGeom>
              <a:avLst/>
              <a:gdLst/>
              <a:ahLst/>
              <a:cxnLst/>
              <a:rect l="l" t="t" r="r" b="b"/>
              <a:pathLst>
                <a:path w="54" h="10" extrusionOk="0">
                  <a:moveTo>
                    <a:pt x="0" y="1"/>
                  </a:moveTo>
                  <a:lnTo>
                    <a:pt x="27" y="10"/>
                  </a:lnTo>
                  <a:lnTo>
                    <a:pt x="5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4" name="Google Shape;7704;p29"/>
            <p:cNvSpPr/>
            <p:nvPr/>
          </p:nvSpPr>
          <p:spPr>
            <a:xfrm>
              <a:off x="522761" y="524828"/>
              <a:ext cx="3793" cy="2926"/>
            </a:xfrm>
            <a:custGeom>
              <a:avLst/>
              <a:gdLst/>
              <a:ahLst/>
              <a:cxnLst/>
              <a:rect l="l" t="t" r="r" b="b"/>
              <a:pathLst>
                <a:path w="28" h="19" extrusionOk="0">
                  <a:moveTo>
                    <a:pt x="9" y="1"/>
                  </a:moveTo>
                  <a:lnTo>
                    <a:pt x="1" y="19"/>
                  </a:lnTo>
                  <a:lnTo>
                    <a:pt x="27" y="10"/>
                  </a:lnTo>
                  <a:lnTo>
                    <a:pt x="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5" name="Google Shape;7705;p29"/>
            <p:cNvSpPr/>
            <p:nvPr/>
          </p:nvSpPr>
          <p:spPr>
            <a:xfrm>
              <a:off x="647126" y="345412"/>
              <a:ext cx="1355" cy="2926"/>
            </a:xfrm>
            <a:custGeom>
              <a:avLst/>
              <a:gdLst/>
              <a:ahLst/>
              <a:cxnLst/>
              <a:rect l="l" t="t" r="r" b="b"/>
              <a:pathLst>
                <a:path w="10" h="19" extrusionOk="0">
                  <a:moveTo>
                    <a:pt x="10" y="0"/>
                  </a:moveTo>
                  <a:lnTo>
                    <a:pt x="10" y="0"/>
                  </a:lnTo>
                  <a:cubicBezTo>
                    <a:pt x="1" y="9"/>
                    <a:pt x="1" y="9"/>
                    <a:pt x="1" y="18"/>
                  </a:cubicBezTo>
                  <a:lnTo>
                    <a:pt x="1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6" name="Google Shape;7706;p29"/>
            <p:cNvSpPr/>
            <p:nvPr/>
          </p:nvSpPr>
          <p:spPr>
            <a:xfrm>
              <a:off x="635204" y="346798"/>
              <a:ext cx="135" cy="2772"/>
            </a:xfrm>
            <a:custGeom>
              <a:avLst/>
              <a:gdLst/>
              <a:ahLst/>
              <a:cxnLst/>
              <a:rect l="l" t="t" r="r" b="b"/>
              <a:pathLst>
                <a:path w="1" h="18" extrusionOk="0">
                  <a:moveTo>
                    <a:pt x="1" y="0"/>
                  </a:moveTo>
                  <a:lnTo>
                    <a:pt x="1" y="18"/>
                  </a:lnTo>
                  <a:cubicBezTo>
                    <a:pt x="1" y="9"/>
                    <a:pt x="1"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7" name="Google Shape;7707;p29"/>
            <p:cNvSpPr/>
            <p:nvPr/>
          </p:nvSpPr>
          <p:spPr>
            <a:xfrm>
              <a:off x="460579" y="403934"/>
              <a:ext cx="11786" cy="6930"/>
            </a:xfrm>
            <a:custGeom>
              <a:avLst/>
              <a:gdLst/>
              <a:ahLst/>
              <a:cxnLst/>
              <a:rect l="l" t="t" r="r" b="b"/>
              <a:pathLst>
                <a:path w="87" h="45" extrusionOk="0">
                  <a:moveTo>
                    <a:pt x="0" y="0"/>
                  </a:moveTo>
                  <a:cubicBezTo>
                    <a:pt x="40" y="20"/>
                    <a:pt x="85" y="45"/>
                    <a:pt x="86" y="45"/>
                  </a:cubicBezTo>
                  <a:cubicBezTo>
                    <a:pt x="86" y="45"/>
                    <a:pt x="82" y="42"/>
                    <a:pt x="71" y="35"/>
                  </a:cubicBezTo>
                  <a:lnTo>
                    <a:pt x="18" y="0"/>
                  </a:lnTo>
                  <a:lnTo>
                    <a:pt x="18" y="0"/>
                  </a:lnTo>
                  <a:cubicBezTo>
                    <a:pt x="21" y="3"/>
                    <a:pt x="22" y="4"/>
                    <a:pt x="21" y="4"/>
                  </a:cubicBezTo>
                  <a:cubicBezTo>
                    <a:pt x="20" y="4"/>
                    <a:pt x="12"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8" name="Google Shape;7708;p29"/>
            <p:cNvSpPr/>
            <p:nvPr/>
          </p:nvSpPr>
          <p:spPr>
            <a:xfrm>
              <a:off x="537122" y="372671"/>
              <a:ext cx="2574" cy="4158"/>
            </a:xfrm>
            <a:custGeom>
              <a:avLst/>
              <a:gdLst/>
              <a:ahLst/>
              <a:cxnLst/>
              <a:rect l="l" t="t" r="r" b="b"/>
              <a:pathLst>
                <a:path w="19" h="27" extrusionOk="0">
                  <a:moveTo>
                    <a:pt x="18" y="0"/>
                  </a:moveTo>
                  <a:cubicBezTo>
                    <a:pt x="9" y="9"/>
                    <a:pt x="9" y="18"/>
                    <a:pt x="0" y="27"/>
                  </a:cubicBezTo>
                  <a:cubicBezTo>
                    <a:pt x="9" y="18"/>
                    <a:pt x="18" y="18"/>
                    <a:pt x="18" y="9"/>
                  </a:cubicBezTo>
                  <a:cubicBezTo>
                    <a:pt x="18" y="0"/>
                    <a:pt x="18" y="0"/>
                    <a:pt x="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9" name="Google Shape;7709;p29"/>
            <p:cNvSpPr/>
            <p:nvPr/>
          </p:nvSpPr>
          <p:spPr>
            <a:xfrm>
              <a:off x="541863" y="353575"/>
              <a:ext cx="2574" cy="2926"/>
            </a:xfrm>
            <a:custGeom>
              <a:avLst/>
              <a:gdLst/>
              <a:ahLst/>
              <a:cxnLst/>
              <a:rect l="l" t="t" r="r" b="b"/>
              <a:pathLst>
                <a:path w="19" h="19" extrusionOk="0">
                  <a:moveTo>
                    <a:pt x="1" y="0"/>
                  </a:moveTo>
                  <a:lnTo>
                    <a:pt x="18" y="18"/>
                  </a:lnTo>
                  <a:cubicBezTo>
                    <a:pt x="18" y="9"/>
                    <a:pt x="10"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0" name="Google Shape;7710;p29"/>
            <p:cNvSpPr/>
            <p:nvPr/>
          </p:nvSpPr>
          <p:spPr>
            <a:xfrm>
              <a:off x="751305" y="337250"/>
              <a:ext cx="10838" cy="5544"/>
            </a:xfrm>
            <a:custGeom>
              <a:avLst/>
              <a:gdLst/>
              <a:ahLst/>
              <a:cxnLst/>
              <a:rect l="l" t="t" r="r" b="b"/>
              <a:pathLst>
                <a:path w="80" h="36" extrusionOk="0">
                  <a:moveTo>
                    <a:pt x="79" y="0"/>
                  </a:moveTo>
                  <a:cubicBezTo>
                    <a:pt x="35" y="0"/>
                    <a:pt x="27" y="18"/>
                    <a:pt x="0" y="36"/>
                  </a:cubicBezTo>
                  <a:lnTo>
                    <a:pt x="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1" name="Google Shape;7711;p29"/>
            <p:cNvSpPr/>
            <p:nvPr/>
          </p:nvSpPr>
          <p:spPr>
            <a:xfrm>
              <a:off x="482661" y="450136"/>
              <a:ext cx="3116" cy="7238"/>
            </a:xfrm>
            <a:custGeom>
              <a:avLst/>
              <a:gdLst/>
              <a:ahLst/>
              <a:cxnLst/>
              <a:rect l="l" t="t" r="r" b="b"/>
              <a:pathLst>
                <a:path w="23" h="47" extrusionOk="0">
                  <a:moveTo>
                    <a:pt x="14" y="0"/>
                  </a:moveTo>
                  <a:cubicBezTo>
                    <a:pt x="14" y="23"/>
                    <a:pt x="1" y="46"/>
                    <a:pt x="14" y="46"/>
                  </a:cubicBezTo>
                  <a:cubicBezTo>
                    <a:pt x="17" y="46"/>
                    <a:pt x="19" y="46"/>
                    <a:pt x="23" y="44"/>
                  </a:cubicBezTo>
                  <a:cubicBezTo>
                    <a:pt x="23" y="27"/>
                    <a:pt x="23" y="9"/>
                    <a:pt x="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2" name="Google Shape;7712;p29"/>
            <p:cNvSpPr/>
            <p:nvPr/>
          </p:nvSpPr>
          <p:spPr>
            <a:xfrm>
              <a:off x="642385" y="397004"/>
              <a:ext cx="1355" cy="2926"/>
            </a:xfrm>
            <a:custGeom>
              <a:avLst/>
              <a:gdLst/>
              <a:ahLst/>
              <a:cxnLst/>
              <a:rect l="l" t="t" r="r" b="b"/>
              <a:pathLst>
                <a:path w="10" h="19" extrusionOk="0">
                  <a:moveTo>
                    <a:pt x="9" y="1"/>
                  </a:moveTo>
                  <a:cubicBezTo>
                    <a:pt x="1" y="10"/>
                    <a:pt x="1" y="10"/>
                    <a:pt x="1" y="19"/>
                  </a:cubicBezTo>
                  <a:cubicBezTo>
                    <a:pt x="9" y="19"/>
                    <a:pt x="9" y="10"/>
                    <a:pt x="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3" name="Google Shape;7713;p29"/>
            <p:cNvSpPr/>
            <p:nvPr/>
          </p:nvSpPr>
          <p:spPr>
            <a:xfrm>
              <a:off x="482119" y="444745"/>
              <a:ext cx="3658" cy="5544"/>
            </a:xfrm>
            <a:custGeom>
              <a:avLst/>
              <a:gdLst/>
              <a:ahLst/>
              <a:cxnLst/>
              <a:rect l="l" t="t" r="r" b="b"/>
              <a:pathLst>
                <a:path w="27" h="36" extrusionOk="0">
                  <a:moveTo>
                    <a:pt x="0" y="0"/>
                  </a:moveTo>
                  <a:cubicBezTo>
                    <a:pt x="0" y="9"/>
                    <a:pt x="0" y="9"/>
                    <a:pt x="0" y="9"/>
                  </a:cubicBezTo>
                  <a:cubicBezTo>
                    <a:pt x="9" y="18"/>
                    <a:pt x="18" y="27"/>
                    <a:pt x="18" y="35"/>
                  </a:cubicBezTo>
                  <a:cubicBezTo>
                    <a:pt x="27" y="18"/>
                    <a:pt x="27"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4" name="Google Shape;7714;p29"/>
            <p:cNvSpPr/>
            <p:nvPr/>
          </p:nvSpPr>
          <p:spPr>
            <a:xfrm>
              <a:off x="632766" y="605064"/>
              <a:ext cx="1355" cy="154"/>
            </a:xfrm>
            <a:custGeom>
              <a:avLst/>
              <a:gdLst/>
              <a:ahLst/>
              <a:cxnLst/>
              <a:rect l="l" t="t" r="r" b="b"/>
              <a:pathLst>
                <a:path w="10" h="1" extrusionOk="0">
                  <a:moveTo>
                    <a:pt x="10" y="1"/>
                  </a:moveTo>
                  <a:cubicBezTo>
                    <a:pt x="1" y="1"/>
                    <a:pt x="1" y="1"/>
                    <a:pt x="1" y="1"/>
                  </a:cubicBezTo>
                  <a:cubicBezTo>
                    <a:pt x="10" y="1"/>
                    <a:pt x="10" y="1"/>
                    <a:pt x="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5" name="Google Shape;7715;p29"/>
            <p:cNvSpPr/>
            <p:nvPr/>
          </p:nvSpPr>
          <p:spPr>
            <a:xfrm>
              <a:off x="562184" y="643258"/>
              <a:ext cx="1355" cy="2772"/>
            </a:xfrm>
            <a:custGeom>
              <a:avLst/>
              <a:gdLst/>
              <a:ahLst/>
              <a:cxnLst/>
              <a:rect l="l" t="t" r="r" b="b"/>
              <a:pathLst>
                <a:path w="10" h="18" extrusionOk="0">
                  <a:moveTo>
                    <a:pt x="10" y="0"/>
                  </a:moveTo>
                  <a:lnTo>
                    <a:pt x="10" y="0"/>
                  </a:lnTo>
                  <a:cubicBezTo>
                    <a:pt x="1" y="0"/>
                    <a:pt x="1" y="9"/>
                    <a:pt x="1" y="18"/>
                  </a:cubicBezTo>
                  <a:cubicBezTo>
                    <a:pt x="1" y="9"/>
                    <a:pt x="1" y="9"/>
                    <a:pt x="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6" name="Google Shape;7716;p29"/>
            <p:cNvSpPr/>
            <p:nvPr/>
          </p:nvSpPr>
          <p:spPr>
            <a:xfrm>
              <a:off x="510840" y="499109"/>
              <a:ext cx="135" cy="1540"/>
            </a:xfrm>
            <a:custGeom>
              <a:avLst/>
              <a:gdLst/>
              <a:ahLst/>
              <a:cxnLst/>
              <a:rect l="l" t="t" r="r" b="b"/>
              <a:pathLst>
                <a:path w="1" h="10" extrusionOk="0">
                  <a:moveTo>
                    <a:pt x="0" y="0"/>
                  </a:moveTo>
                  <a:cubicBezTo>
                    <a:pt x="0" y="9"/>
                    <a:pt x="0"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7" name="Google Shape;7717;p29"/>
            <p:cNvSpPr/>
            <p:nvPr/>
          </p:nvSpPr>
          <p:spPr>
            <a:xfrm>
              <a:off x="496480" y="515434"/>
              <a:ext cx="2439" cy="154"/>
            </a:xfrm>
            <a:custGeom>
              <a:avLst/>
              <a:gdLst/>
              <a:ahLst/>
              <a:cxnLst/>
              <a:rect l="l" t="t" r="r" b="b"/>
              <a:pathLst>
                <a:path w="18" h="1" extrusionOk="0">
                  <a:moveTo>
                    <a:pt x="18" y="0"/>
                  </a:moveTo>
                  <a:cubicBezTo>
                    <a:pt x="18" y="0"/>
                    <a:pt x="9" y="0"/>
                    <a:pt x="0" y="0"/>
                  </a:cubicBezTo>
                  <a:cubicBezTo>
                    <a:pt x="9" y="0"/>
                    <a:pt x="18" y="0"/>
                    <a:pt x="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8" name="Google Shape;7718;p29"/>
            <p:cNvSpPr/>
            <p:nvPr/>
          </p:nvSpPr>
          <p:spPr>
            <a:xfrm>
              <a:off x="450961" y="445978"/>
              <a:ext cx="135" cy="154"/>
            </a:xfrm>
            <a:custGeom>
              <a:avLst/>
              <a:gdLst/>
              <a:ahLst/>
              <a:cxnLst/>
              <a:rect l="l" t="t" r="r" b="b"/>
              <a:pathLst>
                <a:path w="1" h="1" extrusionOk="0">
                  <a:moveTo>
                    <a:pt x="1" y="1"/>
                  </a:moveTo>
                  <a:lnTo>
                    <a:pt x="1" y="1"/>
                  </a:lnTo>
                  <a:cubicBezTo>
                    <a:pt x="1" y="1"/>
                    <a:pt x="1"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9" name="Google Shape;7719;p29"/>
            <p:cNvSpPr/>
            <p:nvPr/>
          </p:nvSpPr>
          <p:spPr>
            <a:xfrm>
              <a:off x="509621" y="499109"/>
              <a:ext cx="135" cy="2772"/>
            </a:xfrm>
            <a:custGeom>
              <a:avLst/>
              <a:gdLst/>
              <a:ahLst/>
              <a:cxnLst/>
              <a:rect l="l" t="t" r="r" b="b"/>
              <a:pathLst>
                <a:path w="1" h="18" extrusionOk="0">
                  <a:moveTo>
                    <a:pt x="0" y="18"/>
                  </a:moveTo>
                  <a:cubicBezTo>
                    <a:pt x="0" y="9"/>
                    <a:pt x="0" y="9"/>
                    <a:pt x="0" y="0"/>
                  </a:cubicBezTo>
                  <a:cubicBezTo>
                    <a:pt x="0" y="0"/>
                    <a:pt x="0" y="9"/>
                    <a:pt x="0" y="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0" name="Google Shape;7720;p29"/>
            <p:cNvSpPr/>
            <p:nvPr/>
          </p:nvSpPr>
          <p:spPr>
            <a:xfrm>
              <a:off x="512059" y="500495"/>
              <a:ext cx="1219" cy="1386"/>
            </a:xfrm>
            <a:custGeom>
              <a:avLst/>
              <a:gdLst/>
              <a:ahLst/>
              <a:cxnLst/>
              <a:rect l="l" t="t" r="r" b="b"/>
              <a:pathLst>
                <a:path w="9" h="9" extrusionOk="0">
                  <a:moveTo>
                    <a:pt x="0" y="0"/>
                  </a:moveTo>
                  <a:cubicBezTo>
                    <a:pt x="0" y="0"/>
                    <a:pt x="0" y="9"/>
                    <a:pt x="0" y="9"/>
                  </a:cubicBezTo>
                  <a:cubicBezTo>
                    <a:pt x="0" y="9"/>
                    <a:pt x="9" y="9"/>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1" name="Google Shape;7721;p29"/>
            <p:cNvSpPr/>
            <p:nvPr/>
          </p:nvSpPr>
          <p:spPr>
            <a:xfrm>
              <a:off x="509621" y="496337"/>
              <a:ext cx="1355" cy="2926"/>
            </a:xfrm>
            <a:custGeom>
              <a:avLst/>
              <a:gdLst/>
              <a:ahLst/>
              <a:cxnLst/>
              <a:rect l="l" t="t" r="r" b="b"/>
              <a:pathLst>
                <a:path w="10" h="19" extrusionOk="0">
                  <a:moveTo>
                    <a:pt x="0" y="1"/>
                  </a:moveTo>
                  <a:cubicBezTo>
                    <a:pt x="0" y="9"/>
                    <a:pt x="0" y="9"/>
                    <a:pt x="0" y="18"/>
                  </a:cubicBezTo>
                  <a:lnTo>
                    <a:pt x="9" y="18"/>
                  </a:lnTo>
                  <a:cubicBezTo>
                    <a:pt x="0" y="9"/>
                    <a:pt x="0" y="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2" name="Google Shape;7722;p29"/>
            <p:cNvSpPr/>
            <p:nvPr/>
          </p:nvSpPr>
          <p:spPr>
            <a:xfrm>
              <a:off x="684246" y="476008"/>
              <a:ext cx="1355" cy="2310"/>
            </a:xfrm>
            <a:custGeom>
              <a:avLst/>
              <a:gdLst/>
              <a:ahLst/>
              <a:cxnLst/>
              <a:rect l="l" t="t" r="r" b="b"/>
              <a:pathLst>
                <a:path w="10" h="15" extrusionOk="0">
                  <a:moveTo>
                    <a:pt x="9" y="0"/>
                  </a:moveTo>
                  <a:cubicBezTo>
                    <a:pt x="9" y="0"/>
                    <a:pt x="9" y="9"/>
                    <a:pt x="1" y="9"/>
                  </a:cubicBezTo>
                  <a:cubicBezTo>
                    <a:pt x="4" y="13"/>
                    <a:pt x="6" y="15"/>
                    <a:pt x="8" y="15"/>
                  </a:cubicBezTo>
                  <a:cubicBezTo>
                    <a:pt x="9" y="15"/>
                    <a:pt x="9" y="10"/>
                    <a:pt x="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3" name="Google Shape;7723;p29"/>
            <p:cNvSpPr/>
            <p:nvPr/>
          </p:nvSpPr>
          <p:spPr>
            <a:xfrm>
              <a:off x="447438" y="352189"/>
              <a:ext cx="135" cy="154"/>
            </a:xfrm>
            <a:custGeom>
              <a:avLst/>
              <a:gdLst/>
              <a:ahLst/>
              <a:cxnLst/>
              <a:rect l="l" t="t" r="r" b="b"/>
              <a:pathLst>
                <a:path w="1" h="1" extrusionOk="0">
                  <a:moveTo>
                    <a:pt x="0" y="1"/>
                  </a:moveTo>
                  <a:cubicBezTo>
                    <a:pt x="0" y="1"/>
                    <a:pt x="0" y="1"/>
                    <a:pt x="0" y="1"/>
                  </a:cubicBez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4" name="Google Shape;7724;p29"/>
            <p:cNvSpPr/>
            <p:nvPr/>
          </p:nvSpPr>
          <p:spPr>
            <a:xfrm>
              <a:off x="447438" y="348184"/>
              <a:ext cx="9619" cy="17711"/>
            </a:xfrm>
            <a:custGeom>
              <a:avLst/>
              <a:gdLst/>
              <a:ahLst/>
              <a:cxnLst/>
              <a:rect l="l" t="t" r="r" b="b"/>
              <a:pathLst>
                <a:path w="71" h="115" extrusionOk="0">
                  <a:moveTo>
                    <a:pt x="44" y="0"/>
                  </a:moveTo>
                  <a:cubicBezTo>
                    <a:pt x="44" y="24"/>
                    <a:pt x="37" y="32"/>
                    <a:pt x="23" y="32"/>
                  </a:cubicBezTo>
                  <a:cubicBezTo>
                    <a:pt x="17" y="32"/>
                    <a:pt x="9" y="30"/>
                    <a:pt x="0" y="27"/>
                  </a:cubicBezTo>
                  <a:lnTo>
                    <a:pt x="0" y="27"/>
                  </a:lnTo>
                  <a:cubicBezTo>
                    <a:pt x="27" y="53"/>
                    <a:pt x="53" y="88"/>
                    <a:pt x="71" y="115"/>
                  </a:cubicBezTo>
                  <a:cubicBezTo>
                    <a:pt x="62" y="80"/>
                    <a:pt x="53" y="35"/>
                    <a:pt x="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5" name="Google Shape;7725;p29"/>
            <p:cNvSpPr/>
            <p:nvPr/>
          </p:nvSpPr>
          <p:spPr>
            <a:xfrm>
              <a:off x="370896" y="330474"/>
              <a:ext cx="405605" cy="340043"/>
            </a:xfrm>
            <a:custGeom>
              <a:avLst/>
              <a:gdLst/>
              <a:ahLst/>
              <a:cxnLst/>
              <a:rect l="l" t="t" r="r" b="b"/>
              <a:pathLst>
                <a:path w="2994" h="2208" extrusionOk="0">
                  <a:moveTo>
                    <a:pt x="2005" y="115"/>
                  </a:moveTo>
                  <a:lnTo>
                    <a:pt x="2005" y="115"/>
                  </a:lnTo>
                  <a:cubicBezTo>
                    <a:pt x="2004" y="115"/>
                    <a:pt x="2003" y="115"/>
                    <a:pt x="2002" y="115"/>
                  </a:cubicBezTo>
                  <a:lnTo>
                    <a:pt x="2002" y="115"/>
                  </a:lnTo>
                  <a:lnTo>
                    <a:pt x="2005" y="115"/>
                  </a:lnTo>
                  <a:close/>
                  <a:moveTo>
                    <a:pt x="1844" y="108"/>
                  </a:moveTo>
                  <a:cubicBezTo>
                    <a:pt x="1848" y="108"/>
                    <a:pt x="1852" y="110"/>
                    <a:pt x="1854" y="115"/>
                  </a:cubicBezTo>
                  <a:cubicBezTo>
                    <a:pt x="1851" y="134"/>
                    <a:pt x="1847" y="140"/>
                    <a:pt x="1843" y="140"/>
                  </a:cubicBezTo>
                  <a:cubicBezTo>
                    <a:pt x="1838" y="140"/>
                    <a:pt x="1833" y="129"/>
                    <a:pt x="1828" y="124"/>
                  </a:cubicBezTo>
                  <a:cubicBezTo>
                    <a:pt x="1828" y="118"/>
                    <a:pt x="1836" y="108"/>
                    <a:pt x="1844" y="108"/>
                  </a:cubicBezTo>
                  <a:close/>
                  <a:moveTo>
                    <a:pt x="389" y="142"/>
                  </a:moveTo>
                  <a:lnTo>
                    <a:pt x="389" y="142"/>
                  </a:lnTo>
                  <a:cubicBezTo>
                    <a:pt x="389" y="142"/>
                    <a:pt x="389" y="143"/>
                    <a:pt x="389" y="143"/>
                  </a:cubicBezTo>
                  <a:lnTo>
                    <a:pt x="389" y="143"/>
                  </a:lnTo>
                  <a:cubicBezTo>
                    <a:pt x="389" y="143"/>
                    <a:pt x="389" y="142"/>
                    <a:pt x="389" y="142"/>
                  </a:cubicBezTo>
                  <a:close/>
                  <a:moveTo>
                    <a:pt x="415" y="142"/>
                  </a:moveTo>
                  <a:lnTo>
                    <a:pt x="415" y="142"/>
                  </a:lnTo>
                  <a:cubicBezTo>
                    <a:pt x="419" y="144"/>
                    <a:pt x="423" y="146"/>
                    <a:pt x="427" y="149"/>
                  </a:cubicBezTo>
                  <a:lnTo>
                    <a:pt x="427" y="149"/>
                  </a:lnTo>
                  <a:cubicBezTo>
                    <a:pt x="422" y="145"/>
                    <a:pt x="419" y="143"/>
                    <a:pt x="415" y="142"/>
                  </a:cubicBezTo>
                  <a:close/>
                  <a:moveTo>
                    <a:pt x="1108" y="159"/>
                  </a:moveTo>
                  <a:cubicBezTo>
                    <a:pt x="1109" y="159"/>
                    <a:pt x="1111" y="159"/>
                    <a:pt x="1113" y="159"/>
                  </a:cubicBezTo>
                  <a:cubicBezTo>
                    <a:pt x="1111" y="159"/>
                    <a:pt x="1110" y="159"/>
                    <a:pt x="1108" y="159"/>
                  </a:cubicBezTo>
                  <a:close/>
                  <a:moveTo>
                    <a:pt x="1194" y="206"/>
                  </a:moveTo>
                  <a:cubicBezTo>
                    <a:pt x="1199" y="206"/>
                    <a:pt x="1205" y="211"/>
                    <a:pt x="1210" y="221"/>
                  </a:cubicBezTo>
                  <a:cubicBezTo>
                    <a:pt x="1201" y="221"/>
                    <a:pt x="1192" y="221"/>
                    <a:pt x="1183" y="212"/>
                  </a:cubicBezTo>
                  <a:cubicBezTo>
                    <a:pt x="1187" y="209"/>
                    <a:pt x="1191" y="206"/>
                    <a:pt x="1194" y="206"/>
                  </a:cubicBezTo>
                  <a:close/>
                  <a:moveTo>
                    <a:pt x="1227" y="301"/>
                  </a:moveTo>
                  <a:cubicBezTo>
                    <a:pt x="1226" y="303"/>
                    <a:pt x="1225" y="305"/>
                    <a:pt x="1224" y="307"/>
                  </a:cubicBezTo>
                  <a:lnTo>
                    <a:pt x="1224" y="307"/>
                  </a:lnTo>
                  <a:cubicBezTo>
                    <a:pt x="1226" y="306"/>
                    <a:pt x="1227" y="304"/>
                    <a:pt x="1227" y="301"/>
                  </a:cubicBezTo>
                  <a:close/>
                  <a:moveTo>
                    <a:pt x="618" y="362"/>
                  </a:moveTo>
                  <a:lnTo>
                    <a:pt x="618" y="362"/>
                  </a:lnTo>
                  <a:cubicBezTo>
                    <a:pt x="621" y="365"/>
                    <a:pt x="624" y="368"/>
                    <a:pt x="626" y="370"/>
                  </a:cubicBezTo>
                  <a:lnTo>
                    <a:pt x="626" y="370"/>
                  </a:lnTo>
                  <a:cubicBezTo>
                    <a:pt x="623" y="368"/>
                    <a:pt x="621" y="365"/>
                    <a:pt x="618" y="362"/>
                  </a:cubicBezTo>
                  <a:close/>
                  <a:moveTo>
                    <a:pt x="667" y="447"/>
                  </a:moveTo>
                  <a:cubicBezTo>
                    <a:pt x="668" y="448"/>
                    <a:pt x="670" y="449"/>
                    <a:pt x="671" y="451"/>
                  </a:cubicBezTo>
                  <a:cubicBezTo>
                    <a:pt x="670" y="449"/>
                    <a:pt x="668" y="448"/>
                    <a:pt x="667" y="447"/>
                  </a:cubicBezTo>
                  <a:close/>
                  <a:moveTo>
                    <a:pt x="627" y="451"/>
                  </a:moveTo>
                  <a:cubicBezTo>
                    <a:pt x="627" y="459"/>
                    <a:pt x="645" y="459"/>
                    <a:pt x="662" y="468"/>
                  </a:cubicBezTo>
                  <a:lnTo>
                    <a:pt x="627" y="451"/>
                  </a:lnTo>
                  <a:close/>
                  <a:moveTo>
                    <a:pt x="2561" y="751"/>
                  </a:moveTo>
                  <a:cubicBezTo>
                    <a:pt x="2559" y="753"/>
                    <a:pt x="2558" y="756"/>
                    <a:pt x="2556" y="758"/>
                  </a:cubicBezTo>
                  <a:lnTo>
                    <a:pt x="2556" y="758"/>
                  </a:lnTo>
                  <a:cubicBezTo>
                    <a:pt x="2558" y="755"/>
                    <a:pt x="2560" y="753"/>
                    <a:pt x="2561" y="751"/>
                  </a:cubicBezTo>
                  <a:close/>
                  <a:moveTo>
                    <a:pt x="611" y="910"/>
                  </a:moveTo>
                  <a:lnTo>
                    <a:pt x="611" y="910"/>
                  </a:lnTo>
                  <a:cubicBezTo>
                    <a:pt x="618" y="913"/>
                    <a:pt x="627" y="915"/>
                    <a:pt x="636" y="919"/>
                  </a:cubicBezTo>
                  <a:lnTo>
                    <a:pt x="636" y="919"/>
                  </a:lnTo>
                  <a:cubicBezTo>
                    <a:pt x="636" y="919"/>
                    <a:pt x="636" y="919"/>
                    <a:pt x="636" y="919"/>
                  </a:cubicBezTo>
                  <a:cubicBezTo>
                    <a:pt x="630" y="913"/>
                    <a:pt x="621" y="911"/>
                    <a:pt x="611" y="910"/>
                  </a:cubicBezTo>
                  <a:close/>
                  <a:moveTo>
                    <a:pt x="2066" y="927"/>
                  </a:moveTo>
                  <a:cubicBezTo>
                    <a:pt x="2066" y="935"/>
                    <a:pt x="2065" y="938"/>
                    <a:pt x="2063" y="938"/>
                  </a:cubicBezTo>
                  <a:cubicBezTo>
                    <a:pt x="2060" y="938"/>
                    <a:pt x="2057" y="933"/>
                    <a:pt x="2057" y="927"/>
                  </a:cubicBezTo>
                  <a:close/>
                  <a:moveTo>
                    <a:pt x="636" y="919"/>
                  </a:moveTo>
                  <a:lnTo>
                    <a:pt x="636" y="919"/>
                  </a:lnTo>
                  <a:cubicBezTo>
                    <a:pt x="629" y="930"/>
                    <a:pt x="624" y="934"/>
                    <a:pt x="620" y="934"/>
                  </a:cubicBezTo>
                  <a:cubicBezTo>
                    <a:pt x="611" y="934"/>
                    <a:pt x="606" y="921"/>
                    <a:pt x="596" y="921"/>
                  </a:cubicBezTo>
                  <a:cubicBezTo>
                    <a:pt x="590" y="921"/>
                    <a:pt x="583" y="925"/>
                    <a:pt x="574" y="936"/>
                  </a:cubicBezTo>
                  <a:cubicBezTo>
                    <a:pt x="578" y="935"/>
                    <a:pt x="581" y="934"/>
                    <a:pt x="585" y="934"/>
                  </a:cubicBezTo>
                  <a:cubicBezTo>
                    <a:pt x="608" y="934"/>
                    <a:pt x="631" y="955"/>
                    <a:pt x="654" y="963"/>
                  </a:cubicBezTo>
                  <a:cubicBezTo>
                    <a:pt x="686" y="943"/>
                    <a:pt x="662" y="929"/>
                    <a:pt x="636" y="919"/>
                  </a:cubicBezTo>
                  <a:close/>
                  <a:moveTo>
                    <a:pt x="1810" y="1298"/>
                  </a:moveTo>
                  <a:cubicBezTo>
                    <a:pt x="1814" y="1299"/>
                    <a:pt x="1818" y="1300"/>
                    <a:pt x="1822" y="1300"/>
                  </a:cubicBezTo>
                  <a:lnTo>
                    <a:pt x="1822" y="1300"/>
                  </a:lnTo>
                  <a:cubicBezTo>
                    <a:pt x="1819" y="1299"/>
                    <a:pt x="1815" y="1298"/>
                    <a:pt x="1810" y="1298"/>
                  </a:cubicBezTo>
                  <a:close/>
                  <a:moveTo>
                    <a:pt x="1978" y="1704"/>
                  </a:moveTo>
                  <a:lnTo>
                    <a:pt x="1978" y="1704"/>
                  </a:lnTo>
                  <a:cubicBezTo>
                    <a:pt x="1977" y="1705"/>
                    <a:pt x="1976" y="1705"/>
                    <a:pt x="1976" y="1706"/>
                  </a:cubicBezTo>
                  <a:lnTo>
                    <a:pt x="1976" y="1706"/>
                  </a:lnTo>
                  <a:lnTo>
                    <a:pt x="1978" y="1704"/>
                  </a:lnTo>
                  <a:close/>
                  <a:moveTo>
                    <a:pt x="2402" y="0"/>
                  </a:moveTo>
                  <a:cubicBezTo>
                    <a:pt x="2367" y="53"/>
                    <a:pt x="2322" y="53"/>
                    <a:pt x="2269" y="53"/>
                  </a:cubicBezTo>
                  <a:cubicBezTo>
                    <a:pt x="2216" y="62"/>
                    <a:pt x="2172" y="62"/>
                    <a:pt x="2155" y="115"/>
                  </a:cubicBezTo>
                  <a:lnTo>
                    <a:pt x="2128" y="89"/>
                  </a:lnTo>
                  <a:lnTo>
                    <a:pt x="2146" y="89"/>
                  </a:lnTo>
                  <a:cubicBezTo>
                    <a:pt x="2137" y="79"/>
                    <a:pt x="2129" y="76"/>
                    <a:pt x="2123" y="76"/>
                  </a:cubicBezTo>
                  <a:cubicBezTo>
                    <a:pt x="2112" y="76"/>
                    <a:pt x="2104" y="89"/>
                    <a:pt x="2093" y="106"/>
                  </a:cubicBezTo>
                  <a:cubicBezTo>
                    <a:pt x="2085" y="122"/>
                    <a:pt x="2078" y="143"/>
                    <a:pt x="2064" y="143"/>
                  </a:cubicBezTo>
                  <a:cubicBezTo>
                    <a:pt x="2062" y="143"/>
                    <a:pt x="2060" y="143"/>
                    <a:pt x="2057" y="142"/>
                  </a:cubicBezTo>
                  <a:cubicBezTo>
                    <a:pt x="2040" y="142"/>
                    <a:pt x="2022" y="124"/>
                    <a:pt x="2040" y="115"/>
                  </a:cubicBezTo>
                  <a:lnTo>
                    <a:pt x="2040" y="115"/>
                  </a:lnTo>
                  <a:lnTo>
                    <a:pt x="2005" y="133"/>
                  </a:lnTo>
                  <a:cubicBezTo>
                    <a:pt x="1988" y="133"/>
                    <a:pt x="1994" y="118"/>
                    <a:pt x="2002" y="115"/>
                  </a:cubicBezTo>
                  <a:lnTo>
                    <a:pt x="2002" y="115"/>
                  </a:lnTo>
                  <a:lnTo>
                    <a:pt x="1952" y="124"/>
                  </a:lnTo>
                  <a:cubicBezTo>
                    <a:pt x="1943" y="142"/>
                    <a:pt x="1925" y="159"/>
                    <a:pt x="1916" y="177"/>
                  </a:cubicBezTo>
                  <a:cubicBezTo>
                    <a:pt x="1899" y="159"/>
                    <a:pt x="1916" y="159"/>
                    <a:pt x="1916" y="150"/>
                  </a:cubicBezTo>
                  <a:lnTo>
                    <a:pt x="1916" y="150"/>
                  </a:lnTo>
                  <a:lnTo>
                    <a:pt x="1890" y="177"/>
                  </a:lnTo>
                  <a:cubicBezTo>
                    <a:pt x="1872" y="150"/>
                    <a:pt x="1899" y="124"/>
                    <a:pt x="1916" y="124"/>
                  </a:cubicBezTo>
                  <a:cubicBezTo>
                    <a:pt x="1908" y="95"/>
                    <a:pt x="1903" y="85"/>
                    <a:pt x="1899" y="85"/>
                  </a:cubicBezTo>
                  <a:cubicBezTo>
                    <a:pt x="1891" y="85"/>
                    <a:pt x="1885" y="111"/>
                    <a:pt x="1865" y="111"/>
                  </a:cubicBezTo>
                  <a:cubicBezTo>
                    <a:pt x="1858" y="111"/>
                    <a:pt x="1849" y="108"/>
                    <a:pt x="1837" y="97"/>
                  </a:cubicBezTo>
                  <a:lnTo>
                    <a:pt x="1863" y="80"/>
                  </a:lnTo>
                  <a:cubicBezTo>
                    <a:pt x="1846" y="27"/>
                    <a:pt x="1819" y="44"/>
                    <a:pt x="1793" y="9"/>
                  </a:cubicBezTo>
                  <a:lnTo>
                    <a:pt x="1793" y="9"/>
                  </a:lnTo>
                  <a:cubicBezTo>
                    <a:pt x="1793" y="27"/>
                    <a:pt x="1854" y="97"/>
                    <a:pt x="1819" y="124"/>
                  </a:cubicBezTo>
                  <a:cubicBezTo>
                    <a:pt x="1815" y="120"/>
                    <a:pt x="1812" y="118"/>
                    <a:pt x="1807" y="118"/>
                  </a:cubicBezTo>
                  <a:cubicBezTo>
                    <a:pt x="1801" y="118"/>
                    <a:pt x="1794" y="122"/>
                    <a:pt x="1784" y="133"/>
                  </a:cubicBezTo>
                  <a:cubicBezTo>
                    <a:pt x="1784" y="109"/>
                    <a:pt x="1776" y="105"/>
                    <a:pt x="1763" y="105"/>
                  </a:cubicBezTo>
                  <a:cubicBezTo>
                    <a:pt x="1756" y="105"/>
                    <a:pt x="1748" y="106"/>
                    <a:pt x="1740" y="106"/>
                  </a:cubicBezTo>
                  <a:lnTo>
                    <a:pt x="1740" y="62"/>
                  </a:lnTo>
                  <a:cubicBezTo>
                    <a:pt x="1722" y="71"/>
                    <a:pt x="1722" y="97"/>
                    <a:pt x="1704" y="124"/>
                  </a:cubicBezTo>
                  <a:cubicBezTo>
                    <a:pt x="1678" y="115"/>
                    <a:pt x="1678" y="80"/>
                    <a:pt x="1669" y="44"/>
                  </a:cubicBezTo>
                  <a:cubicBezTo>
                    <a:pt x="1666" y="44"/>
                    <a:pt x="1664" y="44"/>
                    <a:pt x="1662" y="44"/>
                  </a:cubicBezTo>
                  <a:cubicBezTo>
                    <a:pt x="1633" y="44"/>
                    <a:pt x="1693" y="107"/>
                    <a:pt x="1651" y="115"/>
                  </a:cubicBezTo>
                  <a:cubicBezTo>
                    <a:pt x="1641" y="110"/>
                    <a:pt x="1632" y="108"/>
                    <a:pt x="1623" y="108"/>
                  </a:cubicBezTo>
                  <a:cubicBezTo>
                    <a:pt x="1600" y="108"/>
                    <a:pt x="1577" y="123"/>
                    <a:pt x="1545" y="142"/>
                  </a:cubicBezTo>
                  <a:cubicBezTo>
                    <a:pt x="1519" y="133"/>
                    <a:pt x="1554" y="115"/>
                    <a:pt x="1545" y="106"/>
                  </a:cubicBezTo>
                  <a:lnTo>
                    <a:pt x="1545" y="106"/>
                  </a:lnTo>
                  <a:lnTo>
                    <a:pt x="1519" y="142"/>
                  </a:lnTo>
                  <a:cubicBezTo>
                    <a:pt x="1519" y="142"/>
                    <a:pt x="1519" y="124"/>
                    <a:pt x="1519" y="124"/>
                  </a:cubicBezTo>
                  <a:cubicBezTo>
                    <a:pt x="1501" y="133"/>
                    <a:pt x="1519" y="168"/>
                    <a:pt x="1492" y="186"/>
                  </a:cubicBezTo>
                  <a:cubicBezTo>
                    <a:pt x="1491" y="193"/>
                    <a:pt x="1489" y="195"/>
                    <a:pt x="1485" y="195"/>
                  </a:cubicBezTo>
                  <a:cubicBezTo>
                    <a:pt x="1472" y="195"/>
                    <a:pt x="1444" y="150"/>
                    <a:pt x="1419" y="150"/>
                  </a:cubicBezTo>
                  <a:cubicBezTo>
                    <a:pt x="1411" y="150"/>
                    <a:pt x="1403" y="155"/>
                    <a:pt x="1395" y="168"/>
                  </a:cubicBezTo>
                  <a:cubicBezTo>
                    <a:pt x="1386" y="150"/>
                    <a:pt x="1395" y="133"/>
                    <a:pt x="1395" y="115"/>
                  </a:cubicBezTo>
                  <a:lnTo>
                    <a:pt x="1395" y="115"/>
                  </a:lnTo>
                  <a:cubicBezTo>
                    <a:pt x="1342" y="159"/>
                    <a:pt x="1351" y="150"/>
                    <a:pt x="1316" y="195"/>
                  </a:cubicBezTo>
                  <a:lnTo>
                    <a:pt x="1280" y="168"/>
                  </a:lnTo>
                  <a:lnTo>
                    <a:pt x="1280" y="168"/>
                  </a:lnTo>
                  <a:cubicBezTo>
                    <a:pt x="1307" y="203"/>
                    <a:pt x="1272" y="248"/>
                    <a:pt x="1245" y="283"/>
                  </a:cubicBezTo>
                  <a:cubicBezTo>
                    <a:pt x="1254" y="301"/>
                    <a:pt x="1263" y="309"/>
                    <a:pt x="1263" y="318"/>
                  </a:cubicBezTo>
                  <a:lnTo>
                    <a:pt x="1219" y="345"/>
                  </a:lnTo>
                  <a:cubicBezTo>
                    <a:pt x="1219" y="337"/>
                    <a:pt x="1219" y="323"/>
                    <a:pt x="1224" y="307"/>
                  </a:cubicBezTo>
                  <a:lnTo>
                    <a:pt x="1224" y="307"/>
                  </a:lnTo>
                  <a:cubicBezTo>
                    <a:pt x="1222" y="309"/>
                    <a:pt x="1219" y="309"/>
                    <a:pt x="1219" y="309"/>
                  </a:cubicBezTo>
                  <a:cubicBezTo>
                    <a:pt x="1201" y="292"/>
                    <a:pt x="1210" y="265"/>
                    <a:pt x="1219" y="239"/>
                  </a:cubicBezTo>
                  <a:lnTo>
                    <a:pt x="1236" y="274"/>
                  </a:lnTo>
                  <a:cubicBezTo>
                    <a:pt x="1254" y="239"/>
                    <a:pt x="1263" y="212"/>
                    <a:pt x="1254" y="186"/>
                  </a:cubicBezTo>
                  <a:lnTo>
                    <a:pt x="1254" y="186"/>
                  </a:lnTo>
                  <a:cubicBezTo>
                    <a:pt x="1254" y="186"/>
                    <a:pt x="1245" y="195"/>
                    <a:pt x="1245" y="195"/>
                  </a:cubicBezTo>
                  <a:cubicBezTo>
                    <a:pt x="1245" y="186"/>
                    <a:pt x="1245" y="177"/>
                    <a:pt x="1245" y="177"/>
                  </a:cubicBezTo>
                  <a:cubicBezTo>
                    <a:pt x="1245" y="175"/>
                    <a:pt x="1245" y="173"/>
                    <a:pt x="1244" y="173"/>
                  </a:cubicBezTo>
                  <a:cubicBezTo>
                    <a:pt x="1241" y="173"/>
                    <a:pt x="1236" y="182"/>
                    <a:pt x="1236" y="195"/>
                  </a:cubicBezTo>
                  <a:lnTo>
                    <a:pt x="1227" y="142"/>
                  </a:lnTo>
                  <a:lnTo>
                    <a:pt x="1219" y="159"/>
                  </a:lnTo>
                  <a:lnTo>
                    <a:pt x="1166" y="124"/>
                  </a:lnTo>
                  <a:cubicBezTo>
                    <a:pt x="1122" y="177"/>
                    <a:pt x="1086" y="256"/>
                    <a:pt x="1016" y="283"/>
                  </a:cubicBezTo>
                  <a:cubicBezTo>
                    <a:pt x="1033" y="239"/>
                    <a:pt x="1024" y="221"/>
                    <a:pt x="1024" y="168"/>
                  </a:cubicBezTo>
                  <a:lnTo>
                    <a:pt x="1024" y="168"/>
                  </a:lnTo>
                  <a:cubicBezTo>
                    <a:pt x="1029" y="183"/>
                    <a:pt x="1036" y="188"/>
                    <a:pt x="1043" y="188"/>
                  </a:cubicBezTo>
                  <a:cubicBezTo>
                    <a:pt x="1060" y="188"/>
                    <a:pt x="1083" y="158"/>
                    <a:pt x="1106" y="158"/>
                  </a:cubicBezTo>
                  <a:cubicBezTo>
                    <a:pt x="1107" y="158"/>
                    <a:pt x="1107" y="158"/>
                    <a:pt x="1108" y="159"/>
                  </a:cubicBezTo>
                  <a:lnTo>
                    <a:pt x="1108" y="159"/>
                  </a:lnTo>
                  <a:cubicBezTo>
                    <a:pt x="1095" y="154"/>
                    <a:pt x="1095" y="132"/>
                    <a:pt x="1095" y="124"/>
                  </a:cubicBezTo>
                  <a:lnTo>
                    <a:pt x="1033" y="168"/>
                  </a:lnTo>
                  <a:cubicBezTo>
                    <a:pt x="1042" y="133"/>
                    <a:pt x="1024" y="142"/>
                    <a:pt x="1007" y="124"/>
                  </a:cubicBezTo>
                  <a:lnTo>
                    <a:pt x="1007" y="124"/>
                  </a:lnTo>
                  <a:cubicBezTo>
                    <a:pt x="1024" y="203"/>
                    <a:pt x="963" y="177"/>
                    <a:pt x="936" y="203"/>
                  </a:cubicBezTo>
                  <a:cubicBezTo>
                    <a:pt x="936" y="180"/>
                    <a:pt x="943" y="158"/>
                    <a:pt x="962" y="158"/>
                  </a:cubicBezTo>
                  <a:cubicBezTo>
                    <a:pt x="965" y="158"/>
                    <a:pt x="968" y="158"/>
                    <a:pt x="971" y="159"/>
                  </a:cubicBezTo>
                  <a:cubicBezTo>
                    <a:pt x="965" y="148"/>
                    <a:pt x="959" y="143"/>
                    <a:pt x="954" y="143"/>
                  </a:cubicBezTo>
                  <a:cubicBezTo>
                    <a:pt x="936" y="143"/>
                    <a:pt x="926" y="203"/>
                    <a:pt x="911" y="203"/>
                  </a:cubicBezTo>
                  <a:cubicBezTo>
                    <a:pt x="908" y="203"/>
                    <a:pt x="904" y="201"/>
                    <a:pt x="901" y="195"/>
                  </a:cubicBezTo>
                  <a:cubicBezTo>
                    <a:pt x="901" y="195"/>
                    <a:pt x="910" y="195"/>
                    <a:pt x="910" y="186"/>
                  </a:cubicBezTo>
                  <a:lnTo>
                    <a:pt x="910" y="186"/>
                  </a:lnTo>
                  <a:cubicBezTo>
                    <a:pt x="904" y="191"/>
                    <a:pt x="897" y="193"/>
                    <a:pt x="890" y="193"/>
                  </a:cubicBezTo>
                  <a:cubicBezTo>
                    <a:pt x="871" y="193"/>
                    <a:pt x="853" y="181"/>
                    <a:pt x="865" y="168"/>
                  </a:cubicBezTo>
                  <a:lnTo>
                    <a:pt x="751" y="168"/>
                  </a:lnTo>
                  <a:cubicBezTo>
                    <a:pt x="707" y="177"/>
                    <a:pt x="680" y="195"/>
                    <a:pt x="689" y="230"/>
                  </a:cubicBezTo>
                  <a:cubicBezTo>
                    <a:pt x="680" y="221"/>
                    <a:pt x="662" y="150"/>
                    <a:pt x="662" y="142"/>
                  </a:cubicBezTo>
                  <a:lnTo>
                    <a:pt x="662" y="142"/>
                  </a:lnTo>
                  <a:cubicBezTo>
                    <a:pt x="645" y="212"/>
                    <a:pt x="654" y="283"/>
                    <a:pt x="680" y="354"/>
                  </a:cubicBezTo>
                  <a:cubicBezTo>
                    <a:pt x="662" y="327"/>
                    <a:pt x="627" y="283"/>
                    <a:pt x="592" y="239"/>
                  </a:cubicBezTo>
                  <a:cubicBezTo>
                    <a:pt x="565" y="195"/>
                    <a:pt x="539" y="150"/>
                    <a:pt x="565" y="142"/>
                  </a:cubicBezTo>
                  <a:cubicBezTo>
                    <a:pt x="550" y="136"/>
                    <a:pt x="535" y="131"/>
                    <a:pt x="519" y="131"/>
                  </a:cubicBezTo>
                  <a:cubicBezTo>
                    <a:pt x="508" y="131"/>
                    <a:pt x="497" y="134"/>
                    <a:pt x="486" y="142"/>
                  </a:cubicBezTo>
                  <a:cubicBezTo>
                    <a:pt x="503" y="150"/>
                    <a:pt x="574" y="221"/>
                    <a:pt x="565" y="221"/>
                  </a:cubicBezTo>
                  <a:cubicBezTo>
                    <a:pt x="521" y="195"/>
                    <a:pt x="503" y="186"/>
                    <a:pt x="495" y="177"/>
                  </a:cubicBezTo>
                  <a:cubicBezTo>
                    <a:pt x="479" y="177"/>
                    <a:pt x="463" y="170"/>
                    <a:pt x="427" y="149"/>
                  </a:cubicBezTo>
                  <a:lnTo>
                    <a:pt x="427" y="149"/>
                  </a:lnTo>
                  <a:cubicBezTo>
                    <a:pt x="456" y="172"/>
                    <a:pt x="500" y="239"/>
                    <a:pt x="477" y="239"/>
                  </a:cubicBezTo>
                  <a:cubicBezTo>
                    <a:pt x="469" y="222"/>
                    <a:pt x="397" y="158"/>
                    <a:pt x="389" y="143"/>
                  </a:cubicBezTo>
                  <a:lnTo>
                    <a:pt x="389" y="143"/>
                  </a:lnTo>
                  <a:cubicBezTo>
                    <a:pt x="398" y="168"/>
                    <a:pt x="406" y="193"/>
                    <a:pt x="414" y="226"/>
                  </a:cubicBezTo>
                  <a:lnTo>
                    <a:pt x="414" y="226"/>
                  </a:lnTo>
                  <a:cubicBezTo>
                    <a:pt x="405" y="205"/>
                    <a:pt x="333" y="158"/>
                    <a:pt x="292" y="133"/>
                  </a:cubicBezTo>
                  <a:lnTo>
                    <a:pt x="292" y="133"/>
                  </a:lnTo>
                  <a:cubicBezTo>
                    <a:pt x="301" y="139"/>
                    <a:pt x="295" y="141"/>
                    <a:pt x="284" y="141"/>
                  </a:cubicBezTo>
                  <a:cubicBezTo>
                    <a:pt x="271" y="141"/>
                    <a:pt x="251" y="139"/>
                    <a:pt x="237" y="139"/>
                  </a:cubicBezTo>
                  <a:cubicBezTo>
                    <a:pt x="229" y="139"/>
                    <a:pt x="223" y="140"/>
                    <a:pt x="221" y="142"/>
                  </a:cubicBezTo>
                  <a:lnTo>
                    <a:pt x="274" y="159"/>
                  </a:lnTo>
                  <a:cubicBezTo>
                    <a:pt x="268" y="158"/>
                    <a:pt x="263" y="158"/>
                    <a:pt x="259" y="158"/>
                  </a:cubicBezTo>
                  <a:cubicBezTo>
                    <a:pt x="200" y="158"/>
                    <a:pt x="367" y="274"/>
                    <a:pt x="309" y="274"/>
                  </a:cubicBezTo>
                  <a:cubicBezTo>
                    <a:pt x="292" y="256"/>
                    <a:pt x="159" y="168"/>
                    <a:pt x="97" y="150"/>
                  </a:cubicBezTo>
                  <a:lnTo>
                    <a:pt x="97" y="150"/>
                  </a:lnTo>
                  <a:cubicBezTo>
                    <a:pt x="141" y="186"/>
                    <a:pt x="239" y="248"/>
                    <a:pt x="327" y="309"/>
                  </a:cubicBezTo>
                  <a:cubicBezTo>
                    <a:pt x="424" y="371"/>
                    <a:pt x="512" y="424"/>
                    <a:pt x="548" y="451"/>
                  </a:cubicBezTo>
                  <a:lnTo>
                    <a:pt x="512" y="433"/>
                  </a:lnTo>
                  <a:lnTo>
                    <a:pt x="512" y="433"/>
                  </a:lnTo>
                  <a:cubicBezTo>
                    <a:pt x="530" y="451"/>
                    <a:pt x="548" y="459"/>
                    <a:pt x="565" y="477"/>
                  </a:cubicBezTo>
                  <a:cubicBezTo>
                    <a:pt x="512" y="451"/>
                    <a:pt x="433" y="406"/>
                    <a:pt x="336" y="345"/>
                  </a:cubicBezTo>
                  <a:cubicBezTo>
                    <a:pt x="247" y="292"/>
                    <a:pt x="159" y="221"/>
                    <a:pt x="97" y="177"/>
                  </a:cubicBezTo>
                  <a:cubicBezTo>
                    <a:pt x="94" y="178"/>
                    <a:pt x="91" y="179"/>
                    <a:pt x="88" y="179"/>
                  </a:cubicBezTo>
                  <a:cubicBezTo>
                    <a:pt x="82" y="179"/>
                    <a:pt x="76" y="177"/>
                    <a:pt x="72" y="177"/>
                  </a:cubicBezTo>
                  <a:cubicBezTo>
                    <a:pt x="66" y="177"/>
                    <a:pt x="66" y="181"/>
                    <a:pt x="80" y="203"/>
                  </a:cubicBezTo>
                  <a:cubicBezTo>
                    <a:pt x="53" y="195"/>
                    <a:pt x="9" y="150"/>
                    <a:pt x="0" y="133"/>
                  </a:cubicBezTo>
                  <a:lnTo>
                    <a:pt x="0" y="133"/>
                  </a:lnTo>
                  <a:lnTo>
                    <a:pt x="44" y="230"/>
                  </a:lnTo>
                  <a:cubicBezTo>
                    <a:pt x="115" y="256"/>
                    <a:pt x="159" y="336"/>
                    <a:pt x="221" y="354"/>
                  </a:cubicBezTo>
                  <a:cubicBezTo>
                    <a:pt x="177" y="309"/>
                    <a:pt x="133" y="265"/>
                    <a:pt x="80" y="221"/>
                  </a:cubicBezTo>
                  <a:lnTo>
                    <a:pt x="80" y="221"/>
                  </a:lnTo>
                  <a:cubicBezTo>
                    <a:pt x="124" y="239"/>
                    <a:pt x="186" y="274"/>
                    <a:pt x="239" y="318"/>
                  </a:cubicBezTo>
                  <a:cubicBezTo>
                    <a:pt x="300" y="354"/>
                    <a:pt x="345" y="389"/>
                    <a:pt x="345" y="415"/>
                  </a:cubicBezTo>
                  <a:cubicBezTo>
                    <a:pt x="327" y="415"/>
                    <a:pt x="212" y="362"/>
                    <a:pt x="194" y="354"/>
                  </a:cubicBezTo>
                  <a:lnTo>
                    <a:pt x="194" y="354"/>
                  </a:lnTo>
                  <a:cubicBezTo>
                    <a:pt x="221" y="371"/>
                    <a:pt x="274" y="424"/>
                    <a:pt x="256" y="424"/>
                  </a:cubicBezTo>
                  <a:lnTo>
                    <a:pt x="203" y="389"/>
                  </a:lnTo>
                  <a:lnTo>
                    <a:pt x="203" y="389"/>
                  </a:lnTo>
                  <a:cubicBezTo>
                    <a:pt x="203" y="406"/>
                    <a:pt x="239" y="424"/>
                    <a:pt x="265" y="442"/>
                  </a:cubicBezTo>
                  <a:cubicBezTo>
                    <a:pt x="292" y="468"/>
                    <a:pt x="309" y="477"/>
                    <a:pt x="292" y="495"/>
                  </a:cubicBezTo>
                  <a:cubicBezTo>
                    <a:pt x="292" y="512"/>
                    <a:pt x="239" y="539"/>
                    <a:pt x="274" y="539"/>
                  </a:cubicBezTo>
                  <a:cubicBezTo>
                    <a:pt x="287" y="535"/>
                    <a:pt x="309" y="533"/>
                    <a:pt x="337" y="533"/>
                  </a:cubicBezTo>
                  <a:cubicBezTo>
                    <a:pt x="423" y="533"/>
                    <a:pt x="560" y="550"/>
                    <a:pt x="601" y="557"/>
                  </a:cubicBezTo>
                  <a:cubicBezTo>
                    <a:pt x="601" y="557"/>
                    <a:pt x="556" y="592"/>
                    <a:pt x="539" y="610"/>
                  </a:cubicBezTo>
                  <a:cubicBezTo>
                    <a:pt x="526" y="614"/>
                    <a:pt x="512" y="616"/>
                    <a:pt x="498" y="616"/>
                  </a:cubicBezTo>
                  <a:cubicBezTo>
                    <a:pt x="484" y="616"/>
                    <a:pt x="468" y="614"/>
                    <a:pt x="450" y="610"/>
                  </a:cubicBezTo>
                  <a:cubicBezTo>
                    <a:pt x="433" y="610"/>
                    <a:pt x="411" y="606"/>
                    <a:pt x="394" y="606"/>
                  </a:cubicBezTo>
                  <a:cubicBezTo>
                    <a:pt x="385" y="606"/>
                    <a:pt x="377" y="607"/>
                    <a:pt x="371" y="610"/>
                  </a:cubicBezTo>
                  <a:cubicBezTo>
                    <a:pt x="389" y="610"/>
                    <a:pt x="415" y="618"/>
                    <a:pt x="424" y="627"/>
                  </a:cubicBezTo>
                  <a:cubicBezTo>
                    <a:pt x="415" y="636"/>
                    <a:pt x="371" y="627"/>
                    <a:pt x="397" y="654"/>
                  </a:cubicBezTo>
                  <a:cubicBezTo>
                    <a:pt x="435" y="654"/>
                    <a:pt x="437" y="684"/>
                    <a:pt x="441" y="684"/>
                  </a:cubicBezTo>
                  <a:cubicBezTo>
                    <a:pt x="443" y="684"/>
                    <a:pt x="445" y="678"/>
                    <a:pt x="450" y="663"/>
                  </a:cubicBezTo>
                  <a:cubicBezTo>
                    <a:pt x="477" y="689"/>
                    <a:pt x="459" y="698"/>
                    <a:pt x="477" y="724"/>
                  </a:cubicBezTo>
                  <a:cubicBezTo>
                    <a:pt x="495" y="716"/>
                    <a:pt x="521" y="716"/>
                    <a:pt x="548" y="716"/>
                  </a:cubicBezTo>
                  <a:cubicBezTo>
                    <a:pt x="561" y="711"/>
                    <a:pt x="576" y="709"/>
                    <a:pt x="590" y="709"/>
                  </a:cubicBezTo>
                  <a:cubicBezTo>
                    <a:pt x="603" y="709"/>
                    <a:pt x="614" y="711"/>
                    <a:pt x="618" y="716"/>
                  </a:cubicBezTo>
                  <a:cubicBezTo>
                    <a:pt x="609" y="724"/>
                    <a:pt x="592" y="733"/>
                    <a:pt x="592" y="742"/>
                  </a:cubicBezTo>
                  <a:cubicBezTo>
                    <a:pt x="609" y="786"/>
                    <a:pt x="609" y="821"/>
                    <a:pt x="627" y="866"/>
                  </a:cubicBezTo>
                  <a:cubicBezTo>
                    <a:pt x="618" y="874"/>
                    <a:pt x="618" y="910"/>
                    <a:pt x="592" y="910"/>
                  </a:cubicBezTo>
                  <a:cubicBezTo>
                    <a:pt x="598" y="910"/>
                    <a:pt x="605" y="910"/>
                    <a:pt x="611" y="910"/>
                  </a:cubicBezTo>
                  <a:lnTo>
                    <a:pt x="611" y="910"/>
                  </a:lnTo>
                  <a:cubicBezTo>
                    <a:pt x="610" y="910"/>
                    <a:pt x="610" y="910"/>
                    <a:pt x="609" y="910"/>
                  </a:cubicBezTo>
                  <a:cubicBezTo>
                    <a:pt x="643" y="891"/>
                    <a:pt x="678" y="882"/>
                    <a:pt x="712" y="882"/>
                  </a:cubicBezTo>
                  <a:cubicBezTo>
                    <a:pt x="742" y="882"/>
                    <a:pt x="770" y="889"/>
                    <a:pt x="795" y="901"/>
                  </a:cubicBezTo>
                  <a:cubicBezTo>
                    <a:pt x="830" y="927"/>
                    <a:pt x="768" y="936"/>
                    <a:pt x="777" y="945"/>
                  </a:cubicBezTo>
                  <a:cubicBezTo>
                    <a:pt x="790" y="980"/>
                    <a:pt x="821" y="980"/>
                    <a:pt x="849" y="980"/>
                  </a:cubicBezTo>
                  <a:cubicBezTo>
                    <a:pt x="877" y="980"/>
                    <a:pt x="901" y="980"/>
                    <a:pt x="901" y="1016"/>
                  </a:cubicBezTo>
                  <a:cubicBezTo>
                    <a:pt x="874" y="1060"/>
                    <a:pt x="830" y="1060"/>
                    <a:pt x="804" y="1078"/>
                  </a:cubicBezTo>
                  <a:cubicBezTo>
                    <a:pt x="777" y="1060"/>
                    <a:pt x="804" y="1025"/>
                    <a:pt x="795" y="1007"/>
                  </a:cubicBezTo>
                  <a:lnTo>
                    <a:pt x="795" y="1007"/>
                  </a:lnTo>
                  <a:lnTo>
                    <a:pt x="786" y="1033"/>
                  </a:lnTo>
                  <a:cubicBezTo>
                    <a:pt x="768" y="1033"/>
                    <a:pt x="751" y="1025"/>
                    <a:pt x="760" y="1007"/>
                  </a:cubicBezTo>
                  <a:lnTo>
                    <a:pt x="760" y="1007"/>
                  </a:lnTo>
                  <a:cubicBezTo>
                    <a:pt x="733" y="1042"/>
                    <a:pt x="812" y="1122"/>
                    <a:pt x="812" y="1184"/>
                  </a:cubicBezTo>
                  <a:cubicBezTo>
                    <a:pt x="823" y="1189"/>
                    <a:pt x="836" y="1194"/>
                    <a:pt x="847" y="1194"/>
                  </a:cubicBezTo>
                  <a:cubicBezTo>
                    <a:pt x="855" y="1194"/>
                    <a:pt x="862" y="1191"/>
                    <a:pt x="865" y="1184"/>
                  </a:cubicBezTo>
                  <a:lnTo>
                    <a:pt x="848" y="1166"/>
                  </a:lnTo>
                  <a:cubicBezTo>
                    <a:pt x="853" y="1158"/>
                    <a:pt x="861" y="1155"/>
                    <a:pt x="868" y="1155"/>
                  </a:cubicBezTo>
                  <a:cubicBezTo>
                    <a:pt x="877" y="1155"/>
                    <a:pt x="887" y="1159"/>
                    <a:pt x="895" y="1159"/>
                  </a:cubicBezTo>
                  <a:cubicBezTo>
                    <a:pt x="902" y="1159"/>
                    <a:pt x="907" y="1156"/>
                    <a:pt x="910" y="1148"/>
                  </a:cubicBezTo>
                  <a:cubicBezTo>
                    <a:pt x="936" y="1157"/>
                    <a:pt x="980" y="1166"/>
                    <a:pt x="980" y="1201"/>
                  </a:cubicBezTo>
                  <a:lnTo>
                    <a:pt x="956" y="1226"/>
                  </a:lnTo>
                  <a:lnTo>
                    <a:pt x="956" y="1226"/>
                  </a:lnTo>
                  <a:cubicBezTo>
                    <a:pt x="961" y="1215"/>
                    <a:pt x="958" y="1201"/>
                    <a:pt x="945" y="1201"/>
                  </a:cubicBezTo>
                  <a:lnTo>
                    <a:pt x="945" y="1201"/>
                  </a:lnTo>
                  <a:cubicBezTo>
                    <a:pt x="957" y="1201"/>
                    <a:pt x="952" y="1216"/>
                    <a:pt x="950" y="1231"/>
                  </a:cubicBezTo>
                  <a:lnTo>
                    <a:pt x="950" y="1231"/>
                  </a:lnTo>
                  <a:lnTo>
                    <a:pt x="945" y="1236"/>
                  </a:lnTo>
                  <a:cubicBezTo>
                    <a:pt x="947" y="1236"/>
                    <a:pt x="948" y="1235"/>
                    <a:pt x="950" y="1233"/>
                  </a:cubicBezTo>
                  <a:lnTo>
                    <a:pt x="950" y="1233"/>
                  </a:lnTo>
                  <a:cubicBezTo>
                    <a:pt x="947" y="1249"/>
                    <a:pt x="948" y="1264"/>
                    <a:pt x="971" y="1264"/>
                  </a:cubicBezTo>
                  <a:cubicBezTo>
                    <a:pt x="973" y="1264"/>
                    <a:pt x="977" y="1263"/>
                    <a:pt x="980" y="1263"/>
                  </a:cubicBezTo>
                  <a:lnTo>
                    <a:pt x="989" y="1219"/>
                  </a:lnTo>
                  <a:cubicBezTo>
                    <a:pt x="1024" y="1236"/>
                    <a:pt x="1077" y="1236"/>
                    <a:pt x="1086" y="1272"/>
                  </a:cubicBezTo>
                  <a:cubicBezTo>
                    <a:pt x="1113" y="1236"/>
                    <a:pt x="1077" y="1263"/>
                    <a:pt x="1113" y="1219"/>
                  </a:cubicBezTo>
                  <a:lnTo>
                    <a:pt x="1113" y="1219"/>
                  </a:lnTo>
                  <a:cubicBezTo>
                    <a:pt x="1103" y="1229"/>
                    <a:pt x="1096" y="1232"/>
                    <a:pt x="1090" y="1232"/>
                  </a:cubicBezTo>
                  <a:cubicBezTo>
                    <a:pt x="1071" y="1232"/>
                    <a:pt x="1069" y="1192"/>
                    <a:pt x="1054" y="1192"/>
                  </a:cubicBezTo>
                  <a:cubicBezTo>
                    <a:pt x="1050" y="1192"/>
                    <a:pt x="1045" y="1196"/>
                    <a:pt x="1038" y="1204"/>
                  </a:cubicBezTo>
                  <a:lnTo>
                    <a:pt x="1038" y="1204"/>
                  </a:lnTo>
                  <a:cubicBezTo>
                    <a:pt x="1065" y="1166"/>
                    <a:pt x="1035" y="1163"/>
                    <a:pt x="1060" y="1113"/>
                  </a:cubicBezTo>
                  <a:lnTo>
                    <a:pt x="1060" y="1113"/>
                  </a:lnTo>
                  <a:cubicBezTo>
                    <a:pt x="1054" y="1118"/>
                    <a:pt x="1049" y="1127"/>
                    <a:pt x="1044" y="1127"/>
                  </a:cubicBezTo>
                  <a:cubicBezTo>
                    <a:pt x="1040" y="1127"/>
                    <a:pt x="1037" y="1123"/>
                    <a:pt x="1033" y="1113"/>
                  </a:cubicBezTo>
                  <a:lnTo>
                    <a:pt x="1024" y="1113"/>
                  </a:lnTo>
                  <a:cubicBezTo>
                    <a:pt x="1016" y="1122"/>
                    <a:pt x="1016" y="1131"/>
                    <a:pt x="1007" y="1139"/>
                  </a:cubicBezTo>
                  <a:cubicBezTo>
                    <a:pt x="971" y="1139"/>
                    <a:pt x="954" y="1104"/>
                    <a:pt x="927" y="1104"/>
                  </a:cubicBezTo>
                  <a:cubicBezTo>
                    <a:pt x="927" y="1095"/>
                    <a:pt x="932" y="1095"/>
                    <a:pt x="937" y="1095"/>
                  </a:cubicBezTo>
                  <a:cubicBezTo>
                    <a:pt x="943" y="1095"/>
                    <a:pt x="949" y="1095"/>
                    <a:pt x="954" y="1086"/>
                  </a:cubicBezTo>
                  <a:lnTo>
                    <a:pt x="927" y="1078"/>
                  </a:lnTo>
                  <a:cubicBezTo>
                    <a:pt x="941" y="1068"/>
                    <a:pt x="948" y="1051"/>
                    <a:pt x="957" y="1041"/>
                  </a:cubicBezTo>
                  <a:lnTo>
                    <a:pt x="957" y="1041"/>
                  </a:lnTo>
                  <a:cubicBezTo>
                    <a:pt x="959" y="1040"/>
                    <a:pt x="961" y="1039"/>
                    <a:pt x="962" y="1036"/>
                  </a:cubicBezTo>
                  <a:lnTo>
                    <a:pt x="962" y="1036"/>
                  </a:lnTo>
                  <a:cubicBezTo>
                    <a:pt x="965" y="1035"/>
                    <a:pt x="967" y="1034"/>
                    <a:pt x="970" y="1034"/>
                  </a:cubicBezTo>
                  <a:cubicBezTo>
                    <a:pt x="975" y="1034"/>
                    <a:pt x="981" y="1036"/>
                    <a:pt x="989" y="1042"/>
                  </a:cubicBezTo>
                  <a:lnTo>
                    <a:pt x="971" y="1007"/>
                  </a:lnTo>
                  <a:cubicBezTo>
                    <a:pt x="980" y="980"/>
                    <a:pt x="971" y="954"/>
                    <a:pt x="954" y="954"/>
                  </a:cubicBezTo>
                  <a:cubicBezTo>
                    <a:pt x="945" y="936"/>
                    <a:pt x="901" y="936"/>
                    <a:pt x="927" y="936"/>
                  </a:cubicBezTo>
                  <a:lnTo>
                    <a:pt x="883" y="901"/>
                  </a:lnTo>
                  <a:lnTo>
                    <a:pt x="892" y="892"/>
                  </a:lnTo>
                  <a:cubicBezTo>
                    <a:pt x="865" y="848"/>
                    <a:pt x="786" y="830"/>
                    <a:pt x="812" y="751"/>
                  </a:cubicBezTo>
                  <a:cubicBezTo>
                    <a:pt x="795" y="742"/>
                    <a:pt x="777" y="733"/>
                    <a:pt x="777" y="698"/>
                  </a:cubicBezTo>
                  <a:lnTo>
                    <a:pt x="795" y="680"/>
                  </a:lnTo>
                  <a:cubicBezTo>
                    <a:pt x="778" y="672"/>
                    <a:pt x="785" y="618"/>
                    <a:pt x="764" y="618"/>
                  </a:cubicBezTo>
                  <a:cubicBezTo>
                    <a:pt x="763" y="618"/>
                    <a:pt x="761" y="618"/>
                    <a:pt x="760" y="618"/>
                  </a:cubicBezTo>
                  <a:cubicBezTo>
                    <a:pt x="786" y="592"/>
                    <a:pt x="786" y="592"/>
                    <a:pt x="786" y="583"/>
                  </a:cubicBezTo>
                  <a:cubicBezTo>
                    <a:pt x="777" y="583"/>
                    <a:pt x="760" y="583"/>
                    <a:pt x="768" y="574"/>
                  </a:cubicBezTo>
                  <a:lnTo>
                    <a:pt x="768" y="574"/>
                  </a:lnTo>
                  <a:lnTo>
                    <a:pt x="724" y="583"/>
                  </a:lnTo>
                  <a:cubicBezTo>
                    <a:pt x="724" y="574"/>
                    <a:pt x="707" y="565"/>
                    <a:pt x="680" y="557"/>
                  </a:cubicBezTo>
                  <a:lnTo>
                    <a:pt x="645" y="548"/>
                  </a:lnTo>
                  <a:cubicBezTo>
                    <a:pt x="618" y="539"/>
                    <a:pt x="618" y="530"/>
                    <a:pt x="627" y="521"/>
                  </a:cubicBezTo>
                  <a:cubicBezTo>
                    <a:pt x="636" y="521"/>
                    <a:pt x="645" y="512"/>
                    <a:pt x="645" y="504"/>
                  </a:cubicBezTo>
                  <a:cubicBezTo>
                    <a:pt x="653" y="508"/>
                    <a:pt x="655" y="512"/>
                    <a:pt x="655" y="514"/>
                  </a:cubicBezTo>
                  <a:lnTo>
                    <a:pt x="655" y="514"/>
                  </a:lnTo>
                  <a:cubicBezTo>
                    <a:pt x="652" y="514"/>
                    <a:pt x="648" y="513"/>
                    <a:pt x="645" y="512"/>
                  </a:cubicBezTo>
                  <a:lnTo>
                    <a:pt x="645" y="512"/>
                  </a:lnTo>
                  <a:cubicBezTo>
                    <a:pt x="647" y="515"/>
                    <a:pt x="650" y="516"/>
                    <a:pt x="652" y="516"/>
                  </a:cubicBezTo>
                  <a:cubicBezTo>
                    <a:pt x="653" y="516"/>
                    <a:pt x="655" y="515"/>
                    <a:pt x="655" y="514"/>
                  </a:cubicBezTo>
                  <a:lnTo>
                    <a:pt x="655" y="514"/>
                  </a:lnTo>
                  <a:cubicBezTo>
                    <a:pt x="663" y="515"/>
                    <a:pt x="669" y="516"/>
                    <a:pt x="672" y="516"/>
                  </a:cubicBezTo>
                  <a:cubicBezTo>
                    <a:pt x="684" y="516"/>
                    <a:pt x="664" y="508"/>
                    <a:pt x="645" y="495"/>
                  </a:cubicBezTo>
                  <a:cubicBezTo>
                    <a:pt x="617" y="474"/>
                    <a:pt x="590" y="454"/>
                    <a:pt x="600" y="454"/>
                  </a:cubicBezTo>
                  <a:cubicBezTo>
                    <a:pt x="602" y="454"/>
                    <a:pt x="608" y="455"/>
                    <a:pt x="618" y="459"/>
                  </a:cubicBezTo>
                  <a:cubicBezTo>
                    <a:pt x="601" y="451"/>
                    <a:pt x="601" y="442"/>
                    <a:pt x="601" y="442"/>
                  </a:cubicBezTo>
                  <a:lnTo>
                    <a:pt x="601" y="442"/>
                  </a:lnTo>
                  <a:cubicBezTo>
                    <a:pt x="601" y="442"/>
                    <a:pt x="609" y="451"/>
                    <a:pt x="618" y="451"/>
                  </a:cubicBezTo>
                  <a:lnTo>
                    <a:pt x="627" y="451"/>
                  </a:lnTo>
                  <a:cubicBezTo>
                    <a:pt x="627" y="451"/>
                    <a:pt x="627" y="451"/>
                    <a:pt x="618" y="442"/>
                  </a:cubicBezTo>
                  <a:lnTo>
                    <a:pt x="618" y="442"/>
                  </a:lnTo>
                  <a:lnTo>
                    <a:pt x="680" y="477"/>
                  </a:lnTo>
                  <a:cubicBezTo>
                    <a:pt x="682" y="478"/>
                    <a:pt x="684" y="479"/>
                    <a:pt x="684" y="479"/>
                  </a:cubicBezTo>
                  <a:cubicBezTo>
                    <a:pt x="686" y="479"/>
                    <a:pt x="648" y="456"/>
                    <a:pt x="609" y="433"/>
                  </a:cubicBezTo>
                  <a:cubicBezTo>
                    <a:pt x="609" y="424"/>
                    <a:pt x="601" y="415"/>
                    <a:pt x="592" y="406"/>
                  </a:cubicBezTo>
                  <a:lnTo>
                    <a:pt x="592" y="406"/>
                  </a:lnTo>
                  <a:cubicBezTo>
                    <a:pt x="620" y="423"/>
                    <a:pt x="626" y="429"/>
                    <a:pt x="628" y="429"/>
                  </a:cubicBezTo>
                  <a:cubicBezTo>
                    <a:pt x="628" y="429"/>
                    <a:pt x="627" y="427"/>
                    <a:pt x="627" y="424"/>
                  </a:cubicBezTo>
                  <a:cubicBezTo>
                    <a:pt x="627" y="424"/>
                    <a:pt x="627" y="423"/>
                    <a:pt x="629" y="423"/>
                  </a:cubicBezTo>
                  <a:cubicBezTo>
                    <a:pt x="632" y="423"/>
                    <a:pt x="641" y="427"/>
                    <a:pt x="667" y="447"/>
                  </a:cubicBezTo>
                  <a:lnTo>
                    <a:pt x="667" y="447"/>
                  </a:lnTo>
                  <a:cubicBezTo>
                    <a:pt x="643" y="427"/>
                    <a:pt x="668" y="423"/>
                    <a:pt x="638" y="384"/>
                  </a:cubicBezTo>
                  <a:lnTo>
                    <a:pt x="638" y="384"/>
                  </a:lnTo>
                  <a:cubicBezTo>
                    <a:pt x="641" y="385"/>
                    <a:pt x="645" y="386"/>
                    <a:pt x="648" y="386"/>
                  </a:cubicBezTo>
                  <a:cubicBezTo>
                    <a:pt x="656" y="386"/>
                    <a:pt x="662" y="382"/>
                    <a:pt x="662" y="371"/>
                  </a:cubicBezTo>
                  <a:lnTo>
                    <a:pt x="698" y="415"/>
                  </a:lnTo>
                  <a:cubicBezTo>
                    <a:pt x="689" y="398"/>
                    <a:pt x="680" y="380"/>
                    <a:pt x="671" y="362"/>
                  </a:cubicBezTo>
                  <a:lnTo>
                    <a:pt x="671" y="362"/>
                  </a:lnTo>
                  <a:cubicBezTo>
                    <a:pt x="707" y="389"/>
                    <a:pt x="724" y="406"/>
                    <a:pt x="733" y="433"/>
                  </a:cubicBezTo>
                  <a:cubicBezTo>
                    <a:pt x="724" y="406"/>
                    <a:pt x="733" y="406"/>
                    <a:pt x="733" y="398"/>
                  </a:cubicBezTo>
                  <a:cubicBezTo>
                    <a:pt x="742" y="398"/>
                    <a:pt x="742" y="389"/>
                    <a:pt x="742" y="362"/>
                  </a:cubicBezTo>
                  <a:lnTo>
                    <a:pt x="751" y="389"/>
                  </a:lnTo>
                  <a:cubicBezTo>
                    <a:pt x="757" y="389"/>
                    <a:pt x="764" y="370"/>
                    <a:pt x="770" y="370"/>
                  </a:cubicBezTo>
                  <a:cubicBezTo>
                    <a:pt x="772" y="370"/>
                    <a:pt x="775" y="373"/>
                    <a:pt x="777" y="380"/>
                  </a:cubicBezTo>
                  <a:cubicBezTo>
                    <a:pt x="804" y="406"/>
                    <a:pt x="812" y="406"/>
                    <a:pt x="865" y="406"/>
                  </a:cubicBezTo>
                  <a:cubicBezTo>
                    <a:pt x="918" y="406"/>
                    <a:pt x="971" y="406"/>
                    <a:pt x="1016" y="433"/>
                  </a:cubicBezTo>
                  <a:cubicBezTo>
                    <a:pt x="1011" y="412"/>
                    <a:pt x="1011" y="405"/>
                    <a:pt x="1014" y="405"/>
                  </a:cubicBezTo>
                  <a:lnTo>
                    <a:pt x="1014" y="405"/>
                  </a:lnTo>
                  <a:cubicBezTo>
                    <a:pt x="1020" y="405"/>
                    <a:pt x="1036" y="429"/>
                    <a:pt x="1047" y="429"/>
                  </a:cubicBezTo>
                  <a:cubicBezTo>
                    <a:pt x="1053" y="429"/>
                    <a:pt x="1058" y="424"/>
                    <a:pt x="1060" y="406"/>
                  </a:cubicBezTo>
                  <a:cubicBezTo>
                    <a:pt x="1060" y="424"/>
                    <a:pt x="1077" y="442"/>
                    <a:pt x="1060" y="459"/>
                  </a:cubicBezTo>
                  <a:cubicBezTo>
                    <a:pt x="1070" y="453"/>
                    <a:pt x="1079" y="452"/>
                    <a:pt x="1087" y="452"/>
                  </a:cubicBezTo>
                  <a:cubicBezTo>
                    <a:pt x="1102" y="452"/>
                    <a:pt x="1115" y="458"/>
                    <a:pt x="1127" y="458"/>
                  </a:cubicBezTo>
                  <a:cubicBezTo>
                    <a:pt x="1137" y="458"/>
                    <a:pt x="1147" y="453"/>
                    <a:pt x="1157" y="433"/>
                  </a:cubicBezTo>
                  <a:lnTo>
                    <a:pt x="1157" y="433"/>
                  </a:lnTo>
                  <a:cubicBezTo>
                    <a:pt x="1166" y="451"/>
                    <a:pt x="1148" y="459"/>
                    <a:pt x="1148" y="477"/>
                  </a:cubicBezTo>
                  <a:cubicBezTo>
                    <a:pt x="1154" y="471"/>
                    <a:pt x="1161" y="465"/>
                    <a:pt x="1167" y="465"/>
                  </a:cubicBezTo>
                  <a:cubicBezTo>
                    <a:pt x="1169" y="465"/>
                    <a:pt x="1172" y="466"/>
                    <a:pt x="1175" y="468"/>
                  </a:cubicBezTo>
                  <a:cubicBezTo>
                    <a:pt x="1175" y="477"/>
                    <a:pt x="1166" y="486"/>
                    <a:pt x="1157" y="495"/>
                  </a:cubicBezTo>
                  <a:cubicBezTo>
                    <a:pt x="1201" y="495"/>
                    <a:pt x="1210" y="433"/>
                    <a:pt x="1210" y="371"/>
                  </a:cubicBezTo>
                  <a:cubicBezTo>
                    <a:pt x="1221" y="383"/>
                    <a:pt x="1230" y="389"/>
                    <a:pt x="1237" y="389"/>
                  </a:cubicBezTo>
                  <a:cubicBezTo>
                    <a:pt x="1246" y="389"/>
                    <a:pt x="1253" y="378"/>
                    <a:pt x="1263" y="354"/>
                  </a:cubicBezTo>
                  <a:lnTo>
                    <a:pt x="1263" y="354"/>
                  </a:lnTo>
                  <a:cubicBezTo>
                    <a:pt x="1272" y="371"/>
                    <a:pt x="1280" y="398"/>
                    <a:pt x="1254" y="398"/>
                  </a:cubicBezTo>
                  <a:cubicBezTo>
                    <a:pt x="1263" y="402"/>
                    <a:pt x="1290" y="412"/>
                    <a:pt x="1314" y="412"/>
                  </a:cubicBezTo>
                  <a:cubicBezTo>
                    <a:pt x="1334" y="412"/>
                    <a:pt x="1351" y="405"/>
                    <a:pt x="1351" y="380"/>
                  </a:cubicBezTo>
                  <a:cubicBezTo>
                    <a:pt x="1355" y="387"/>
                    <a:pt x="1360" y="390"/>
                    <a:pt x="1365" y="390"/>
                  </a:cubicBezTo>
                  <a:cubicBezTo>
                    <a:pt x="1372" y="390"/>
                    <a:pt x="1378" y="385"/>
                    <a:pt x="1378" y="380"/>
                  </a:cubicBezTo>
                  <a:cubicBezTo>
                    <a:pt x="1401" y="380"/>
                    <a:pt x="1409" y="384"/>
                    <a:pt x="1422" y="384"/>
                  </a:cubicBezTo>
                  <a:cubicBezTo>
                    <a:pt x="1429" y="384"/>
                    <a:pt x="1436" y="383"/>
                    <a:pt x="1448" y="380"/>
                  </a:cubicBezTo>
                  <a:lnTo>
                    <a:pt x="1439" y="371"/>
                  </a:lnTo>
                  <a:cubicBezTo>
                    <a:pt x="1446" y="350"/>
                    <a:pt x="1452" y="345"/>
                    <a:pt x="1458" y="345"/>
                  </a:cubicBezTo>
                  <a:cubicBezTo>
                    <a:pt x="1466" y="345"/>
                    <a:pt x="1476" y="355"/>
                    <a:pt x="1492" y="355"/>
                  </a:cubicBezTo>
                  <a:cubicBezTo>
                    <a:pt x="1495" y="355"/>
                    <a:pt x="1498" y="354"/>
                    <a:pt x="1501" y="354"/>
                  </a:cubicBezTo>
                  <a:lnTo>
                    <a:pt x="1501" y="354"/>
                  </a:lnTo>
                  <a:lnTo>
                    <a:pt x="1492" y="362"/>
                  </a:lnTo>
                  <a:cubicBezTo>
                    <a:pt x="1513" y="375"/>
                    <a:pt x="1525" y="379"/>
                    <a:pt x="1533" y="379"/>
                  </a:cubicBezTo>
                  <a:cubicBezTo>
                    <a:pt x="1543" y="379"/>
                    <a:pt x="1546" y="372"/>
                    <a:pt x="1555" y="372"/>
                  </a:cubicBezTo>
                  <a:cubicBezTo>
                    <a:pt x="1561" y="372"/>
                    <a:pt x="1571" y="376"/>
                    <a:pt x="1590" y="389"/>
                  </a:cubicBezTo>
                  <a:lnTo>
                    <a:pt x="1581" y="354"/>
                  </a:lnTo>
                  <a:cubicBezTo>
                    <a:pt x="1583" y="334"/>
                    <a:pt x="1588" y="326"/>
                    <a:pt x="1595" y="326"/>
                  </a:cubicBezTo>
                  <a:cubicBezTo>
                    <a:pt x="1612" y="326"/>
                    <a:pt x="1642" y="375"/>
                    <a:pt x="1667" y="375"/>
                  </a:cubicBezTo>
                  <a:cubicBezTo>
                    <a:pt x="1671" y="375"/>
                    <a:pt x="1674" y="374"/>
                    <a:pt x="1678" y="371"/>
                  </a:cubicBezTo>
                  <a:lnTo>
                    <a:pt x="1660" y="345"/>
                  </a:lnTo>
                  <a:cubicBezTo>
                    <a:pt x="1663" y="342"/>
                    <a:pt x="1665" y="341"/>
                    <a:pt x="1668" y="341"/>
                  </a:cubicBezTo>
                  <a:cubicBezTo>
                    <a:pt x="1693" y="341"/>
                    <a:pt x="1724" y="451"/>
                    <a:pt x="1740" y="459"/>
                  </a:cubicBezTo>
                  <a:cubicBezTo>
                    <a:pt x="1740" y="468"/>
                    <a:pt x="1731" y="477"/>
                    <a:pt x="1722" y="477"/>
                  </a:cubicBezTo>
                  <a:cubicBezTo>
                    <a:pt x="1732" y="486"/>
                    <a:pt x="1739" y="489"/>
                    <a:pt x="1743" y="489"/>
                  </a:cubicBezTo>
                  <a:cubicBezTo>
                    <a:pt x="1761" y="489"/>
                    <a:pt x="1740" y="431"/>
                    <a:pt x="1775" y="424"/>
                  </a:cubicBezTo>
                  <a:lnTo>
                    <a:pt x="1775" y="424"/>
                  </a:lnTo>
                  <a:cubicBezTo>
                    <a:pt x="1784" y="442"/>
                    <a:pt x="1766" y="486"/>
                    <a:pt x="1793" y="486"/>
                  </a:cubicBezTo>
                  <a:cubicBezTo>
                    <a:pt x="1794" y="489"/>
                    <a:pt x="1795" y="490"/>
                    <a:pt x="1798" y="490"/>
                  </a:cubicBezTo>
                  <a:cubicBezTo>
                    <a:pt x="1811" y="490"/>
                    <a:pt x="1845" y="444"/>
                    <a:pt x="1874" y="444"/>
                  </a:cubicBezTo>
                  <a:cubicBezTo>
                    <a:pt x="1883" y="444"/>
                    <a:pt x="1891" y="449"/>
                    <a:pt x="1899" y="459"/>
                  </a:cubicBezTo>
                  <a:cubicBezTo>
                    <a:pt x="1890" y="433"/>
                    <a:pt x="1890" y="415"/>
                    <a:pt x="1907" y="406"/>
                  </a:cubicBezTo>
                  <a:cubicBezTo>
                    <a:pt x="1909" y="406"/>
                    <a:pt x="1910" y="406"/>
                    <a:pt x="1912" y="406"/>
                  </a:cubicBezTo>
                  <a:cubicBezTo>
                    <a:pt x="1931" y="406"/>
                    <a:pt x="1956" y="439"/>
                    <a:pt x="1978" y="439"/>
                  </a:cubicBezTo>
                  <a:cubicBezTo>
                    <a:pt x="1988" y="439"/>
                    <a:pt x="1997" y="433"/>
                    <a:pt x="2005" y="415"/>
                  </a:cubicBezTo>
                  <a:cubicBezTo>
                    <a:pt x="2005" y="424"/>
                    <a:pt x="2005" y="424"/>
                    <a:pt x="2013" y="433"/>
                  </a:cubicBezTo>
                  <a:cubicBezTo>
                    <a:pt x="2031" y="415"/>
                    <a:pt x="2075" y="406"/>
                    <a:pt x="2093" y="371"/>
                  </a:cubicBezTo>
                  <a:cubicBezTo>
                    <a:pt x="2097" y="404"/>
                    <a:pt x="2102" y="414"/>
                    <a:pt x="2109" y="414"/>
                  </a:cubicBezTo>
                  <a:cubicBezTo>
                    <a:pt x="2116" y="414"/>
                    <a:pt x="2124" y="406"/>
                    <a:pt x="2137" y="398"/>
                  </a:cubicBezTo>
                  <a:cubicBezTo>
                    <a:pt x="2145" y="394"/>
                    <a:pt x="2157" y="388"/>
                    <a:pt x="2164" y="388"/>
                  </a:cubicBezTo>
                  <a:cubicBezTo>
                    <a:pt x="2172" y="388"/>
                    <a:pt x="2174" y="396"/>
                    <a:pt x="2155" y="424"/>
                  </a:cubicBezTo>
                  <a:lnTo>
                    <a:pt x="2199" y="415"/>
                  </a:lnTo>
                  <a:lnTo>
                    <a:pt x="2190" y="433"/>
                  </a:lnTo>
                  <a:cubicBezTo>
                    <a:pt x="2199" y="433"/>
                    <a:pt x="2225" y="406"/>
                    <a:pt x="2269" y="380"/>
                  </a:cubicBezTo>
                  <a:lnTo>
                    <a:pt x="2269" y="380"/>
                  </a:lnTo>
                  <a:cubicBezTo>
                    <a:pt x="2261" y="389"/>
                    <a:pt x="2252" y="398"/>
                    <a:pt x="2243" y="406"/>
                  </a:cubicBezTo>
                  <a:cubicBezTo>
                    <a:pt x="2249" y="416"/>
                    <a:pt x="2252" y="421"/>
                    <a:pt x="2259" y="421"/>
                  </a:cubicBezTo>
                  <a:cubicBezTo>
                    <a:pt x="2270" y="421"/>
                    <a:pt x="2293" y="405"/>
                    <a:pt x="2367" y="371"/>
                  </a:cubicBezTo>
                  <a:lnTo>
                    <a:pt x="2367" y="371"/>
                  </a:lnTo>
                  <a:lnTo>
                    <a:pt x="2314" y="406"/>
                  </a:lnTo>
                  <a:cubicBezTo>
                    <a:pt x="2320" y="403"/>
                    <a:pt x="2325" y="402"/>
                    <a:pt x="2327" y="402"/>
                  </a:cubicBezTo>
                  <a:cubicBezTo>
                    <a:pt x="2337" y="402"/>
                    <a:pt x="2317" y="426"/>
                    <a:pt x="2331" y="433"/>
                  </a:cubicBezTo>
                  <a:cubicBezTo>
                    <a:pt x="2322" y="442"/>
                    <a:pt x="2322" y="442"/>
                    <a:pt x="2340" y="442"/>
                  </a:cubicBezTo>
                  <a:cubicBezTo>
                    <a:pt x="2331" y="442"/>
                    <a:pt x="2322" y="451"/>
                    <a:pt x="2314" y="451"/>
                  </a:cubicBezTo>
                  <a:cubicBezTo>
                    <a:pt x="2340" y="451"/>
                    <a:pt x="2287" y="486"/>
                    <a:pt x="2261" y="504"/>
                  </a:cubicBezTo>
                  <a:cubicBezTo>
                    <a:pt x="2244" y="515"/>
                    <a:pt x="2235" y="522"/>
                    <a:pt x="2250" y="522"/>
                  </a:cubicBezTo>
                  <a:cubicBezTo>
                    <a:pt x="2260" y="522"/>
                    <a:pt x="2280" y="519"/>
                    <a:pt x="2314" y="512"/>
                  </a:cubicBezTo>
                  <a:cubicBezTo>
                    <a:pt x="2322" y="521"/>
                    <a:pt x="2331" y="530"/>
                    <a:pt x="2340" y="530"/>
                  </a:cubicBezTo>
                  <a:cubicBezTo>
                    <a:pt x="2358" y="512"/>
                    <a:pt x="2375" y="512"/>
                    <a:pt x="2393" y="512"/>
                  </a:cubicBezTo>
                  <a:cubicBezTo>
                    <a:pt x="2402" y="512"/>
                    <a:pt x="2411" y="515"/>
                    <a:pt x="2420" y="515"/>
                  </a:cubicBezTo>
                  <a:cubicBezTo>
                    <a:pt x="2428" y="515"/>
                    <a:pt x="2437" y="512"/>
                    <a:pt x="2446" y="504"/>
                  </a:cubicBezTo>
                  <a:lnTo>
                    <a:pt x="2446" y="504"/>
                  </a:lnTo>
                  <a:cubicBezTo>
                    <a:pt x="2446" y="518"/>
                    <a:pt x="2400" y="544"/>
                    <a:pt x="2382" y="544"/>
                  </a:cubicBezTo>
                  <a:cubicBezTo>
                    <a:pt x="2378" y="544"/>
                    <a:pt x="2375" y="542"/>
                    <a:pt x="2375" y="539"/>
                  </a:cubicBezTo>
                  <a:lnTo>
                    <a:pt x="2384" y="530"/>
                  </a:lnTo>
                  <a:lnTo>
                    <a:pt x="2384" y="530"/>
                  </a:lnTo>
                  <a:cubicBezTo>
                    <a:pt x="2312" y="538"/>
                    <a:pt x="2327" y="575"/>
                    <a:pt x="2291" y="575"/>
                  </a:cubicBezTo>
                  <a:cubicBezTo>
                    <a:pt x="2287" y="575"/>
                    <a:pt x="2283" y="575"/>
                    <a:pt x="2278" y="574"/>
                  </a:cubicBezTo>
                  <a:cubicBezTo>
                    <a:pt x="2269" y="592"/>
                    <a:pt x="2261" y="610"/>
                    <a:pt x="2243" y="618"/>
                  </a:cubicBezTo>
                  <a:cubicBezTo>
                    <a:pt x="2243" y="627"/>
                    <a:pt x="2234" y="627"/>
                    <a:pt x="2234" y="636"/>
                  </a:cubicBezTo>
                  <a:cubicBezTo>
                    <a:pt x="2225" y="636"/>
                    <a:pt x="2225" y="645"/>
                    <a:pt x="2225" y="645"/>
                  </a:cubicBezTo>
                  <a:lnTo>
                    <a:pt x="2208" y="663"/>
                  </a:lnTo>
                  <a:cubicBezTo>
                    <a:pt x="2172" y="707"/>
                    <a:pt x="2137" y="751"/>
                    <a:pt x="2110" y="795"/>
                  </a:cubicBezTo>
                  <a:lnTo>
                    <a:pt x="2163" y="813"/>
                  </a:lnTo>
                  <a:lnTo>
                    <a:pt x="2137" y="839"/>
                  </a:lnTo>
                  <a:cubicBezTo>
                    <a:pt x="2128" y="839"/>
                    <a:pt x="2093" y="830"/>
                    <a:pt x="2110" y="813"/>
                  </a:cubicBezTo>
                  <a:cubicBezTo>
                    <a:pt x="2108" y="812"/>
                    <a:pt x="2105" y="812"/>
                    <a:pt x="2104" y="812"/>
                  </a:cubicBezTo>
                  <a:cubicBezTo>
                    <a:pt x="2080" y="812"/>
                    <a:pt x="2111" y="857"/>
                    <a:pt x="2119" y="866"/>
                  </a:cubicBezTo>
                  <a:cubicBezTo>
                    <a:pt x="2112" y="872"/>
                    <a:pt x="2106" y="874"/>
                    <a:pt x="2100" y="874"/>
                  </a:cubicBezTo>
                  <a:cubicBezTo>
                    <a:pt x="2078" y="874"/>
                    <a:pt x="2074" y="828"/>
                    <a:pt x="2069" y="828"/>
                  </a:cubicBezTo>
                  <a:cubicBezTo>
                    <a:pt x="2068" y="828"/>
                    <a:pt x="2067" y="829"/>
                    <a:pt x="2066" y="830"/>
                  </a:cubicBezTo>
                  <a:lnTo>
                    <a:pt x="2057" y="848"/>
                  </a:lnTo>
                  <a:lnTo>
                    <a:pt x="2066" y="848"/>
                  </a:lnTo>
                  <a:cubicBezTo>
                    <a:pt x="2075" y="874"/>
                    <a:pt x="2093" y="892"/>
                    <a:pt x="2075" y="919"/>
                  </a:cubicBezTo>
                  <a:cubicBezTo>
                    <a:pt x="2072" y="920"/>
                    <a:pt x="2068" y="921"/>
                    <a:pt x="2066" y="921"/>
                  </a:cubicBezTo>
                  <a:cubicBezTo>
                    <a:pt x="2054" y="921"/>
                    <a:pt x="2047" y="910"/>
                    <a:pt x="2040" y="910"/>
                  </a:cubicBezTo>
                  <a:cubicBezTo>
                    <a:pt x="2040" y="910"/>
                    <a:pt x="2031" y="910"/>
                    <a:pt x="2031" y="919"/>
                  </a:cubicBezTo>
                  <a:lnTo>
                    <a:pt x="2005" y="963"/>
                  </a:lnTo>
                  <a:lnTo>
                    <a:pt x="2049" y="963"/>
                  </a:lnTo>
                  <a:cubicBezTo>
                    <a:pt x="2057" y="995"/>
                    <a:pt x="2028" y="1005"/>
                    <a:pt x="2064" y="1007"/>
                  </a:cubicBezTo>
                  <a:lnTo>
                    <a:pt x="2064" y="1007"/>
                  </a:lnTo>
                  <a:cubicBezTo>
                    <a:pt x="1993" y="1012"/>
                    <a:pt x="1968" y="1148"/>
                    <a:pt x="1943" y="1148"/>
                  </a:cubicBezTo>
                  <a:cubicBezTo>
                    <a:pt x="1952" y="1192"/>
                    <a:pt x="1934" y="1219"/>
                    <a:pt x="1916" y="1245"/>
                  </a:cubicBezTo>
                  <a:cubicBezTo>
                    <a:pt x="1925" y="1245"/>
                    <a:pt x="1969" y="1263"/>
                    <a:pt x="1952" y="1289"/>
                  </a:cubicBezTo>
                  <a:cubicBezTo>
                    <a:pt x="1930" y="1273"/>
                    <a:pt x="1916" y="1267"/>
                    <a:pt x="1905" y="1267"/>
                  </a:cubicBezTo>
                  <a:cubicBezTo>
                    <a:pt x="1878" y="1267"/>
                    <a:pt x="1871" y="1301"/>
                    <a:pt x="1830" y="1301"/>
                  </a:cubicBezTo>
                  <a:cubicBezTo>
                    <a:pt x="1827" y="1301"/>
                    <a:pt x="1825" y="1301"/>
                    <a:pt x="1822" y="1300"/>
                  </a:cubicBezTo>
                  <a:lnTo>
                    <a:pt x="1822" y="1300"/>
                  </a:lnTo>
                  <a:cubicBezTo>
                    <a:pt x="1848" y="1312"/>
                    <a:pt x="1782" y="1379"/>
                    <a:pt x="1854" y="1387"/>
                  </a:cubicBezTo>
                  <a:cubicBezTo>
                    <a:pt x="1851" y="1390"/>
                    <a:pt x="1847" y="1392"/>
                    <a:pt x="1844" y="1392"/>
                  </a:cubicBezTo>
                  <a:cubicBezTo>
                    <a:pt x="1829" y="1392"/>
                    <a:pt x="1814" y="1369"/>
                    <a:pt x="1793" y="1369"/>
                  </a:cubicBezTo>
                  <a:cubicBezTo>
                    <a:pt x="1793" y="1440"/>
                    <a:pt x="1704" y="1475"/>
                    <a:pt x="1678" y="1546"/>
                  </a:cubicBezTo>
                  <a:cubicBezTo>
                    <a:pt x="1687" y="1554"/>
                    <a:pt x="1713" y="1554"/>
                    <a:pt x="1722" y="1572"/>
                  </a:cubicBezTo>
                  <a:lnTo>
                    <a:pt x="1642" y="1572"/>
                  </a:lnTo>
                  <a:cubicBezTo>
                    <a:pt x="1642" y="1590"/>
                    <a:pt x="1704" y="1625"/>
                    <a:pt x="1651" y="1625"/>
                  </a:cubicBezTo>
                  <a:cubicBezTo>
                    <a:pt x="1660" y="1625"/>
                    <a:pt x="1678" y="1634"/>
                    <a:pt x="1678" y="1643"/>
                  </a:cubicBezTo>
                  <a:cubicBezTo>
                    <a:pt x="1545" y="1740"/>
                    <a:pt x="1572" y="1925"/>
                    <a:pt x="1395" y="1996"/>
                  </a:cubicBezTo>
                  <a:cubicBezTo>
                    <a:pt x="1422" y="1996"/>
                    <a:pt x="1422" y="2005"/>
                    <a:pt x="1413" y="2022"/>
                  </a:cubicBezTo>
                  <a:cubicBezTo>
                    <a:pt x="1414" y="2021"/>
                    <a:pt x="1416" y="2021"/>
                    <a:pt x="1417" y="2021"/>
                  </a:cubicBezTo>
                  <a:cubicBezTo>
                    <a:pt x="1427" y="2021"/>
                    <a:pt x="1442" y="2040"/>
                    <a:pt x="1457" y="2040"/>
                  </a:cubicBezTo>
                  <a:lnTo>
                    <a:pt x="1386" y="2075"/>
                  </a:lnTo>
                  <a:cubicBezTo>
                    <a:pt x="1422" y="2111"/>
                    <a:pt x="1351" y="2137"/>
                    <a:pt x="1395" y="2164"/>
                  </a:cubicBezTo>
                  <a:lnTo>
                    <a:pt x="1395" y="2146"/>
                  </a:lnTo>
                  <a:cubicBezTo>
                    <a:pt x="1431" y="2190"/>
                    <a:pt x="1519" y="2172"/>
                    <a:pt x="1581" y="2208"/>
                  </a:cubicBezTo>
                  <a:cubicBezTo>
                    <a:pt x="1537" y="2155"/>
                    <a:pt x="1695" y="2190"/>
                    <a:pt x="1642" y="2102"/>
                  </a:cubicBezTo>
                  <a:cubicBezTo>
                    <a:pt x="1660" y="2102"/>
                    <a:pt x="1660" y="2119"/>
                    <a:pt x="1678" y="2128"/>
                  </a:cubicBezTo>
                  <a:cubicBezTo>
                    <a:pt x="1660" y="2102"/>
                    <a:pt x="1660" y="2084"/>
                    <a:pt x="1687" y="2066"/>
                  </a:cubicBezTo>
                  <a:lnTo>
                    <a:pt x="1687" y="2075"/>
                  </a:lnTo>
                  <a:cubicBezTo>
                    <a:pt x="1722" y="2005"/>
                    <a:pt x="1766" y="1987"/>
                    <a:pt x="1828" y="1925"/>
                  </a:cubicBezTo>
                  <a:lnTo>
                    <a:pt x="1793" y="1916"/>
                  </a:lnTo>
                  <a:cubicBezTo>
                    <a:pt x="1801" y="1899"/>
                    <a:pt x="1819" y="1899"/>
                    <a:pt x="1828" y="1899"/>
                  </a:cubicBezTo>
                  <a:cubicBezTo>
                    <a:pt x="1820" y="1889"/>
                    <a:pt x="1815" y="1886"/>
                    <a:pt x="1811" y="1886"/>
                  </a:cubicBezTo>
                  <a:cubicBezTo>
                    <a:pt x="1798" y="1886"/>
                    <a:pt x="1794" y="1911"/>
                    <a:pt x="1779" y="1911"/>
                  </a:cubicBezTo>
                  <a:cubicBezTo>
                    <a:pt x="1774" y="1911"/>
                    <a:pt x="1767" y="1908"/>
                    <a:pt x="1757" y="1899"/>
                  </a:cubicBezTo>
                  <a:lnTo>
                    <a:pt x="1757" y="1899"/>
                  </a:lnTo>
                  <a:cubicBezTo>
                    <a:pt x="1760" y="1899"/>
                    <a:pt x="1762" y="1899"/>
                    <a:pt x="1764" y="1899"/>
                  </a:cubicBezTo>
                  <a:cubicBezTo>
                    <a:pt x="1821" y="1899"/>
                    <a:pt x="1822" y="1807"/>
                    <a:pt x="1878" y="1807"/>
                  </a:cubicBezTo>
                  <a:cubicBezTo>
                    <a:pt x="1884" y="1807"/>
                    <a:pt x="1891" y="1808"/>
                    <a:pt x="1899" y="1810"/>
                  </a:cubicBezTo>
                  <a:cubicBezTo>
                    <a:pt x="1916" y="1784"/>
                    <a:pt x="1863" y="1793"/>
                    <a:pt x="1881" y="1775"/>
                  </a:cubicBezTo>
                  <a:lnTo>
                    <a:pt x="1899" y="1775"/>
                  </a:lnTo>
                  <a:lnTo>
                    <a:pt x="1881" y="1757"/>
                  </a:lnTo>
                  <a:cubicBezTo>
                    <a:pt x="1885" y="1750"/>
                    <a:pt x="1893" y="1747"/>
                    <a:pt x="1903" y="1747"/>
                  </a:cubicBezTo>
                  <a:cubicBezTo>
                    <a:pt x="1916" y="1747"/>
                    <a:pt x="1933" y="1752"/>
                    <a:pt x="1943" y="1757"/>
                  </a:cubicBezTo>
                  <a:cubicBezTo>
                    <a:pt x="1934" y="1757"/>
                    <a:pt x="1934" y="1766"/>
                    <a:pt x="1934" y="1775"/>
                  </a:cubicBezTo>
                  <a:cubicBezTo>
                    <a:pt x="1967" y="1767"/>
                    <a:pt x="1961" y="1718"/>
                    <a:pt x="1976" y="1706"/>
                  </a:cubicBezTo>
                  <a:lnTo>
                    <a:pt x="1976" y="1706"/>
                  </a:lnTo>
                  <a:lnTo>
                    <a:pt x="1952" y="1722"/>
                  </a:lnTo>
                  <a:cubicBezTo>
                    <a:pt x="1969" y="1643"/>
                    <a:pt x="2040" y="1581"/>
                    <a:pt x="2040" y="1493"/>
                  </a:cubicBezTo>
                  <a:lnTo>
                    <a:pt x="2022" y="1484"/>
                  </a:lnTo>
                  <a:cubicBezTo>
                    <a:pt x="2022" y="1422"/>
                    <a:pt x="2066" y="1457"/>
                    <a:pt x="2084" y="1395"/>
                  </a:cubicBezTo>
                  <a:cubicBezTo>
                    <a:pt x="2075" y="1378"/>
                    <a:pt x="2075" y="1360"/>
                    <a:pt x="2093" y="1342"/>
                  </a:cubicBezTo>
                  <a:cubicBezTo>
                    <a:pt x="2097" y="1356"/>
                    <a:pt x="2108" y="1356"/>
                    <a:pt x="2119" y="1356"/>
                  </a:cubicBezTo>
                  <a:cubicBezTo>
                    <a:pt x="2130" y="1356"/>
                    <a:pt x="2141" y="1356"/>
                    <a:pt x="2146" y="1369"/>
                  </a:cubicBezTo>
                  <a:cubicBezTo>
                    <a:pt x="2146" y="1298"/>
                    <a:pt x="2137" y="1325"/>
                    <a:pt x="2102" y="1263"/>
                  </a:cubicBezTo>
                  <a:lnTo>
                    <a:pt x="2137" y="1263"/>
                  </a:lnTo>
                  <a:cubicBezTo>
                    <a:pt x="2119" y="1245"/>
                    <a:pt x="2110" y="1236"/>
                    <a:pt x="2119" y="1201"/>
                  </a:cubicBezTo>
                  <a:lnTo>
                    <a:pt x="2119" y="1201"/>
                  </a:lnTo>
                  <a:cubicBezTo>
                    <a:pt x="2128" y="1236"/>
                    <a:pt x="2163" y="1210"/>
                    <a:pt x="2181" y="1245"/>
                  </a:cubicBezTo>
                  <a:cubicBezTo>
                    <a:pt x="2253" y="1221"/>
                    <a:pt x="2187" y="1146"/>
                    <a:pt x="2247" y="1146"/>
                  </a:cubicBezTo>
                  <a:cubicBezTo>
                    <a:pt x="2253" y="1146"/>
                    <a:pt x="2261" y="1147"/>
                    <a:pt x="2269" y="1148"/>
                  </a:cubicBezTo>
                  <a:cubicBezTo>
                    <a:pt x="2255" y="1132"/>
                    <a:pt x="2244" y="1126"/>
                    <a:pt x="2234" y="1126"/>
                  </a:cubicBezTo>
                  <a:cubicBezTo>
                    <a:pt x="2212" y="1126"/>
                    <a:pt x="2201" y="1159"/>
                    <a:pt x="2199" y="1159"/>
                  </a:cubicBezTo>
                  <a:cubicBezTo>
                    <a:pt x="2199" y="1159"/>
                    <a:pt x="2199" y="1159"/>
                    <a:pt x="2199" y="1157"/>
                  </a:cubicBezTo>
                  <a:cubicBezTo>
                    <a:pt x="2163" y="1157"/>
                    <a:pt x="2155" y="1104"/>
                    <a:pt x="2172" y="1095"/>
                  </a:cubicBezTo>
                  <a:cubicBezTo>
                    <a:pt x="2177" y="1091"/>
                    <a:pt x="2186" y="1090"/>
                    <a:pt x="2197" y="1090"/>
                  </a:cubicBezTo>
                  <a:cubicBezTo>
                    <a:pt x="2208" y="1090"/>
                    <a:pt x="2221" y="1091"/>
                    <a:pt x="2235" y="1091"/>
                  </a:cubicBezTo>
                  <a:cubicBezTo>
                    <a:pt x="2260" y="1091"/>
                    <a:pt x="2286" y="1087"/>
                    <a:pt x="2301" y="1066"/>
                  </a:cubicBezTo>
                  <a:lnTo>
                    <a:pt x="2301" y="1066"/>
                  </a:lnTo>
                  <a:cubicBezTo>
                    <a:pt x="2301" y="1070"/>
                    <a:pt x="2305" y="1072"/>
                    <a:pt x="2305" y="1078"/>
                  </a:cubicBezTo>
                  <a:cubicBezTo>
                    <a:pt x="2331" y="1069"/>
                    <a:pt x="2296" y="1025"/>
                    <a:pt x="2340" y="1025"/>
                  </a:cubicBezTo>
                  <a:cubicBezTo>
                    <a:pt x="2305" y="989"/>
                    <a:pt x="2358" y="998"/>
                    <a:pt x="2305" y="963"/>
                  </a:cubicBezTo>
                  <a:lnTo>
                    <a:pt x="2296" y="1016"/>
                  </a:lnTo>
                  <a:cubicBezTo>
                    <a:pt x="2296" y="980"/>
                    <a:pt x="2252" y="927"/>
                    <a:pt x="2305" y="901"/>
                  </a:cubicBezTo>
                  <a:cubicBezTo>
                    <a:pt x="2314" y="910"/>
                    <a:pt x="2314" y="927"/>
                    <a:pt x="2322" y="945"/>
                  </a:cubicBezTo>
                  <a:cubicBezTo>
                    <a:pt x="2340" y="936"/>
                    <a:pt x="2322" y="919"/>
                    <a:pt x="2340" y="910"/>
                  </a:cubicBezTo>
                  <a:lnTo>
                    <a:pt x="2340" y="910"/>
                  </a:lnTo>
                  <a:cubicBezTo>
                    <a:pt x="2393" y="945"/>
                    <a:pt x="2322" y="972"/>
                    <a:pt x="2349" y="1016"/>
                  </a:cubicBezTo>
                  <a:cubicBezTo>
                    <a:pt x="2369" y="1016"/>
                    <a:pt x="2353" y="975"/>
                    <a:pt x="2364" y="975"/>
                  </a:cubicBezTo>
                  <a:lnTo>
                    <a:pt x="2364" y="975"/>
                  </a:lnTo>
                  <a:cubicBezTo>
                    <a:pt x="2368" y="975"/>
                    <a:pt x="2374" y="979"/>
                    <a:pt x="2384" y="989"/>
                  </a:cubicBezTo>
                  <a:cubicBezTo>
                    <a:pt x="2331" y="936"/>
                    <a:pt x="2420" y="954"/>
                    <a:pt x="2384" y="892"/>
                  </a:cubicBezTo>
                  <a:lnTo>
                    <a:pt x="2384" y="892"/>
                  </a:lnTo>
                  <a:lnTo>
                    <a:pt x="2420" y="910"/>
                  </a:lnTo>
                  <a:cubicBezTo>
                    <a:pt x="2420" y="901"/>
                    <a:pt x="2411" y="883"/>
                    <a:pt x="2411" y="874"/>
                  </a:cubicBezTo>
                  <a:lnTo>
                    <a:pt x="2411" y="874"/>
                  </a:lnTo>
                  <a:lnTo>
                    <a:pt x="2446" y="910"/>
                  </a:lnTo>
                  <a:cubicBezTo>
                    <a:pt x="2428" y="866"/>
                    <a:pt x="2499" y="883"/>
                    <a:pt x="2499" y="848"/>
                  </a:cubicBezTo>
                  <a:lnTo>
                    <a:pt x="2499" y="848"/>
                  </a:lnTo>
                  <a:cubicBezTo>
                    <a:pt x="2488" y="864"/>
                    <a:pt x="2480" y="870"/>
                    <a:pt x="2472" y="870"/>
                  </a:cubicBezTo>
                  <a:cubicBezTo>
                    <a:pt x="2457" y="870"/>
                    <a:pt x="2446" y="847"/>
                    <a:pt x="2426" y="847"/>
                  </a:cubicBezTo>
                  <a:cubicBezTo>
                    <a:pt x="2424" y="847"/>
                    <a:pt x="2422" y="847"/>
                    <a:pt x="2420" y="848"/>
                  </a:cubicBezTo>
                  <a:cubicBezTo>
                    <a:pt x="2420" y="817"/>
                    <a:pt x="2428" y="808"/>
                    <a:pt x="2445" y="808"/>
                  </a:cubicBezTo>
                  <a:cubicBezTo>
                    <a:pt x="2452" y="808"/>
                    <a:pt x="2462" y="810"/>
                    <a:pt x="2472" y="813"/>
                  </a:cubicBezTo>
                  <a:cubicBezTo>
                    <a:pt x="2481" y="813"/>
                    <a:pt x="2499" y="813"/>
                    <a:pt x="2517" y="804"/>
                  </a:cubicBezTo>
                  <a:cubicBezTo>
                    <a:pt x="2533" y="796"/>
                    <a:pt x="2541" y="781"/>
                    <a:pt x="2556" y="758"/>
                  </a:cubicBezTo>
                  <a:lnTo>
                    <a:pt x="2556" y="758"/>
                  </a:lnTo>
                  <a:cubicBezTo>
                    <a:pt x="2547" y="770"/>
                    <a:pt x="2529" y="784"/>
                    <a:pt x="2518" y="784"/>
                  </a:cubicBezTo>
                  <a:cubicBezTo>
                    <a:pt x="2512" y="784"/>
                    <a:pt x="2508" y="779"/>
                    <a:pt x="2508" y="769"/>
                  </a:cubicBezTo>
                  <a:cubicBezTo>
                    <a:pt x="2525" y="751"/>
                    <a:pt x="2552" y="724"/>
                    <a:pt x="2578" y="716"/>
                  </a:cubicBezTo>
                  <a:cubicBezTo>
                    <a:pt x="2595" y="687"/>
                    <a:pt x="2593" y="679"/>
                    <a:pt x="2585" y="679"/>
                  </a:cubicBezTo>
                  <a:cubicBezTo>
                    <a:pt x="2575" y="679"/>
                    <a:pt x="2555" y="690"/>
                    <a:pt x="2543" y="690"/>
                  </a:cubicBezTo>
                  <a:cubicBezTo>
                    <a:pt x="2538" y="690"/>
                    <a:pt x="2534" y="687"/>
                    <a:pt x="2534" y="680"/>
                  </a:cubicBezTo>
                  <a:cubicBezTo>
                    <a:pt x="2596" y="663"/>
                    <a:pt x="2534" y="636"/>
                    <a:pt x="2543" y="610"/>
                  </a:cubicBezTo>
                  <a:lnTo>
                    <a:pt x="2543" y="610"/>
                  </a:lnTo>
                  <a:lnTo>
                    <a:pt x="2578" y="618"/>
                  </a:lnTo>
                  <a:cubicBezTo>
                    <a:pt x="2649" y="530"/>
                    <a:pt x="2508" y="592"/>
                    <a:pt x="2578" y="521"/>
                  </a:cubicBezTo>
                  <a:lnTo>
                    <a:pt x="2578" y="521"/>
                  </a:lnTo>
                  <a:cubicBezTo>
                    <a:pt x="2587" y="530"/>
                    <a:pt x="2605" y="539"/>
                    <a:pt x="2623" y="548"/>
                  </a:cubicBezTo>
                  <a:lnTo>
                    <a:pt x="2623" y="512"/>
                  </a:lnTo>
                  <a:lnTo>
                    <a:pt x="2667" y="512"/>
                  </a:lnTo>
                  <a:cubicBezTo>
                    <a:pt x="2658" y="477"/>
                    <a:pt x="2676" y="459"/>
                    <a:pt x="2720" y="415"/>
                  </a:cubicBezTo>
                  <a:lnTo>
                    <a:pt x="2720" y="415"/>
                  </a:lnTo>
                  <a:cubicBezTo>
                    <a:pt x="2701" y="423"/>
                    <a:pt x="2683" y="427"/>
                    <a:pt x="2669" y="427"/>
                  </a:cubicBezTo>
                  <a:cubicBezTo>
                    <a:pt x="2650" y="427"/>
                    <a:pt x="2639" y="418"/>
                    <a:pt x="2649" y="398"/>
                  </a:cubicBezTo>
                  <a:cubicBezTo>
                    <a:pt x="2693" y="371"/>
                    <a:pt x="2684" y="398"/>
                    <a:pt x="2711" y="354"/>
                  </a:cubicBezTo>
                  <a:cubicBezTo>
                    <a:pt x="2737" y="354"/>
                    <a:pt x="2764" y="354"/>
                    <a:pt x="2711" y="389"/>
                  </a:cubicBezTo>
                  <a:lnTo>
                    <a:pt x="2746" y="389"/>
                  </a:lnTo>
                  <a:cubicBezTo>
                    <a:pt x="2799" y="354"/>
                    <a:pt x="2799" y="318"/>
                    <a:pt x="2808" y="292"/>
                  </a:cubicBezTo>
                  <a:lnTo>
                    <a:pt x="2808" y="292"/>
                  </a:lnTo>
                  <a:cubicBezTo>
                    <a:pt x="2799" y="301"/>
                    <a:pt x="2790" y="309"/>
                    <a:pt x="2782" y="318"/>
                  </a:cubicBezTo>
                  <a:cubicBezTo>
                    <a:pt x="2773" y="301"/>
                    <a:pt x="2764" y="292"/>
                    <a:pt x="2755" y="274"/>
                  </a:cubicBezTo>
                  <a:cubicBezTo>
                    <a:pt x="2782" y="256"/>
                    <a:pt x="2790" y="256"/>
                    <a:pt x="2799" y="256"/>
                  </a:cubicBezTo>
                  <a:cubicBezTo>
                    <a:pt x="2808" y="248"/>
                    <a:pt x="2782" y="248"/>
                    <a:pt x="2790" y="230"/>
                  </a:cubicBezTo>
                  <a:cubicBezTo>
                    <a:pt x="2821" y="218"/>
                    <a:pt x="2856" y="201"/>
                    <a:pt x="2875" y="201"/>
                  </a:cubicBezTo>
                  <a:cubicBezTo>
                    <a:pt x="2883" y="201"/>
                    <a:pt x="2887" y="204"/>
                    <a:pt x="2887" y="212"/>
                  </a:cubicBezTo>
                  <a:cubicBezTo>
                    <a:pt x="2887" y="195"/>
                    <a:pt x="2879" y="177"/>
                    <a:pt x="2879" y="159"/>
                  </a:cubicBezTo>
                  <a:cubicBezTo>
                    <a:pt x="2905" y="142"/>
                    <a:pt x="2958" y="89"/>
                    <a:pt x="2976" y="89"/>
                  </a:cubicBezTo>
                  <a:cubicBezTo>
                    <a:pt x="2993" y="71"/>
                    <a:pt x="2993" y="53"/>
                    <a:pt x="2993" y="44"/>
                  </a:cubicBezTo>
                  <a:lnTo>
                    <a:pt x="2993" y="44"/>
                  </a:lnTo>
                  <a:cubicBezTo>
                    <a:pt x="2936" y="59"/>
                    <a:pt x="2856" y="85"/>
                    <a:pt x="2813" y="85"/>
                  </a:cubicBezTo>
                  <a:cubicBezTo>
                    <a:pt x="2803" y="85"/>
                    <a:pt x="2795" y="83"/>
                    <a:pt x="2790" y="80"/>
                  </a:cubicBezTo>
                  <a:cubicBezTo>
                    <a:pt x="2782" y="80"/>
                    <a:pt x="2764" y="89"/>
                    <a:pt x="2746" y="89"/>
                  </a:cubicBezTo>
                  <a:cubicBezTo>
                    <a:pt x="2717" y="89"/>
                    <a:pt x="2699" y="73"/>
                    <a:pt x="2654" y="73"/>
                  </a:cubicBezTo>
                  <a:cubicBezTo>
                    <a:pt x="2631" y="73"/>
                    <a:pt x="2602" y="77"/>
                    <a:pt x="2561" y="89"/>
                  </a:cubicBezTo>
                  <a:cubicBezTo>
                    <a:pt x="2570" y="71"/>
                    <a:pt x="2570" y="53"/>
                    <a:pt x="2570" y="36"/>
                  </a:cubicBezTo>
                  <a:lnTo>
                    <a:pt x="2570" y="36"/>
                  </a:lnTo>
                  <a:cubicBezTo>
                    <a:pt x="2534" y="44"/>
                    <a:pt x="2534" y="62"/>
                    <a:pt x="2525" y="80"/>
                  </a:cubicBezTo>
                  <a:cubicBezTo>
                    <a:pt x="2525" y="97"/>
                    <a:pt x="2508" y="115"/>
                    <a:pt x="2455" y="124"/>
                  </a:cubicBezTo>
                  <a:cubicBezTo>
                    <a:pt x="2446" y="126"/>
                    <a:pt x="2440" y="127"/>
                    <a:pt x="2436" y="127"/>
                  </a:cubicBezTo>
                  <a:cubicBezTo>
                    <a:pt x="2404" y="127"/>
                    <a:pt x="2470" y="78"/>
                    <a:pt x="2455" y="62"/>
                  </a:cubicBezTo>
                  <a:lnTo>
                    <a:pt x="2455" y="62"/>
                  </a:lnTo>
                  <a:cubicBezTo>
                    <a:pt x="2428" y="80"/>
                    <a:pt x="2393" y="97"/>
                    <a:pt x="2358" y="106"/>
                  </a:cubicBezTo>
                  <a:cubicBezTo>
                    <a:pt x="2344" y="111"/>
                    <a:pt x="2331" y="115"/>
                    <a:pt x="2318" y="115"/>
                  </a:cubicBezTo>
                  <a:cubicBezTo>
                    <a:pt x="2305" y="115"/>
                    <a:pt x="2291" y="111"/>
                    <a:pt x="2278" y="97"/>
                  </a:cubicBezTo>
                  <a:cubicBezTo>
                    <a:pt x="2305" y="97"/>
                    <a:pt x="2322" y="106"/>
                    <a:pt x="2340" y="106"/>
                  </a:cubicBezTo>
                  <a:cubicBezTo>
                    <a:pt x="2331" y="89"/>
                    <a:pt x="2322" y="80"/>
                    <a:pt x="2305" y="71"/>
                  </a:cubicBezTo>
                  <a:cubicBezTo>
                    <a:pt x="2384" y="27"/>
                    <a:pt x="2428" y="44"/>
                    <a:pt x="2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6" name="Google Shape;7726;p29"/>
            <p:cNvSpPr/>
            <p:nvPr/>
          </p:nvSpPr>
          <p:spPr>
            <a:xfrm>
              <a:off x="540644" y="354961"/>
              <a:ext cx="1355" cy="4158"/>
            </a:xfrm>
            <a:custGeom>
              <a:avLst/>
              <a:gdLst/>
              <a:ahLst/>
              <a:cxnLst/>
              <a:rect l="l" t="t" r="r" b="b"/>
              <a:pathLst>
                <a:path w="10" h="27" extrusionOk="0">
                  <a:moveTo>
                    <a:pt x="1" y="0"/>
                  </a:moveTo>
                  <a:cubicBezTo>
                    <a:pt x="10" y="9"/>
                    <a:pt x="10" y="18"/>
                    <a:pt x="10" y="27"/>
                  </a:cubicBezTo>
                  <a:cubicBezTo>
                    <a:pt x="10" y="18"/>
                    <a:pt x="10" y="9"/>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7" name="Google Shape;7727;p29"/>
            <p:cNvSpPr/>
            <p:nvPr/>
          </p:nvSpPr>
          <p:spPr>
            <a:xfrm>
              <a:off x="750086" y="342640"/>
              <a:ext cx="1355" cy="154"/>
            </a:xfrm>
            <a:custGeom>
              <a:avLst/>
              <a:gdLst/>
              <a:ahLst/>
              <a:cxnLst/>
              <a:rect l="l" t="t" r="r" b="b"/>
              <a:pathLst>
                <a:path w="10" h="1" extrusionOk="0">
                  <a:moveTo>
                    <a:pt x="0" y="1"/>
                  </a:moveTo>
                  <a:lnTo>
                    <a:pt x="0" y="1"/>
                  </a:lnTo>
                  <a:cubicBezTo>
                    <a:pt x="0" y="1"/>
                    <a:pt x="9" y="1"/>
                    <a:pt x="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8" name="Google Shape;7728;p29"/>
            <p:cNvSpPr/>
            <p:nvPr/>
          </p:nvSpPr>
          <p:spPr>
            <a:xfrm>
              <a:off x="418718" y="424263"/>
              <a:ext cx="2439" cy="4312"/>
            </a:xfrm>
            <a:custGeom>
              <a:avLst/>
              <a:gdLst/>
              <a:ahLst/>
              <a:cxnLst/>
              <a:rect l="l" t="t" r="r" b="b"/>
              <a:pathLst>
                <a:path w="18" h="28" extrusionOk="0">
                  <a:moveTo>
                    <a:pt x="18" y="1"/>
                  </a:moveTo>
                  <a:lnTo>
                    <a:pt x="18" y="1"/>
                  </a:lnTo>
                  <a:cubicBezTo>
                    <a:pt x="9" y="9"/>
                    <a:pt x="0" y="9"/>
                    <a:pt x="9" y="27"/>
                  </a:cubicBezTo>
                  <a:cubicBezTo>
                    <a:pt x="9" y="18"/>
                    <a:pt x="18" y="9"/>
                    <a:pt x="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9" name="Google Shape;7729;p29"/>
            <p:cNvSpPr/>
            <p:nvPr/>
          </p:nvSpPr>
          <p:spPr>
            <a:xfrm>
              <a:off x="516801" y="509889"/>
              <a:ext cx="3658" cy="4312"/>
            </a:xfrm>
            <a:custGeom>
              <a:avLst/>
              <a:gdLst/>
              <a:ahLst/>
              <a:cxnLst/>
              <a:rect l="l" t="t" r="r" b="b"/>
              <a:pathLst>
                <a:path w="27" h="28" extrusionOk="0">
                  <a:moveTo>
                    <a:pt x="22" y="15"/>
                  </a:moveTo>
                  <a:lnTo>
                    <a:pt x="27" y="19"/>
                  </a:lnTo>
                  <a:cubicBezTo>
                    <a:pt x="25" y="17"/>
                    <a:pt x="24" y="16"/>
                    <a:pt x="22" y="15"/>
                  </a:cubicBezTo>
                  <a:close/>
                  <a:moveTo>
                    <a:pt x="0" y="1"/>
                  </a:moveTo>
                  <a:lnTo>
                    <a:pt x="0" y="1"/>
                  </a:lnTo>
                  <a:cubicBezTo>
                    <a:pt x="9" y="10"/>
                    <a:pt x="9" y="19"/>
                    <a:pt x="9" y="27"/>
                  </a:cubicBezTo>
                  <a:cubicBezTo>
                    <a:pt x="9" y="21"/>
                    <a:pt x="14" y="15"/>
                    <a:pt x="19" y="15"/>
                  </a:cubicBezTo>
                  <a:cubicBezTo>
                    <a:pt x="20" y="15"/>
                    <a:pt x="21" y="15"/>
                    <a:pt x="22" y="15"/>
                  </a:cubicBezTo>
                  <a:lnTo>
                    <a:pt x="22" y="15"/>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0" name="Google Shape;7730;p29"/>
            <p:cNvSpPr/>
            <p:nvPr/>
          </p:nvSpPr>
          <p:spPr>
            <a:xfrm>
              <a:off x="508401" y="555475"/>
              <a:ext cx="3793" cy="3542"/>
            </a:xfrm>
            <a:custGeom>
              <a:avLst/>
              <a:gdLst/>
              <a:ahLst/>
              <a:cxnLst/>
              <a:rect l="l" t="t" r="r" b="b"/>
              <a:pathLst>
                <a:path w="28" h="23" extrusionOk="0">
                  <a:moveTo>
                    <a:pt x="11" y="1"/>
                  </a:moveTo>
                  <a:cubicBezTo>
                    <a:pt x="5" y="1"/>
                    <a:pt x="1" y="5"/>
                    <a:pt x="1" y="14"/>
                  </a:cubicBezTo>
                  <a:cubicBezTo>
                    <a:pt x="1" y="14"/>
                    <a:pt x="1" y="23"/>
                    <a:pt x="9" y="23"/>
                  </a:cubicBezTo>
                  <a:lnTo>
                    <a:pt x="27" y="14"/>
                  </a:lnTo>
                  <a:cubicBezTo>
                    <a:pt x="23" y="5"/>
                    <a:pt x="16" y="1"/>
                    <a:pt x="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1" name="Google Shape;7731;p29"/>
            <p:cNvSpPr/>
            <p:nvPr/>
          </p:nvSpPr>
          <p:spPr>
            <a:xfrm>
              <a:off x="503660" y="524828"/>
              <a:ext cx="9619" cy="5698"/>
            </a:xfrm>
            <a:custGeom>
              <a:avLst/>
              <a:gdLst/>
              <a:ahLst/>
              <a:cxnLst/>
              <a:rect l="l" t="t" r="r" b="b"/>
              <a:pathLst>
                <a:path w="71" h="37" extrusionOk="0">
                  <a:moveTo>
                    <a:pt x="27" y="1"/>
                  </a:moveTo>
                  <a:cubicBezTo>
                    <a:pt x="0" y="19"/>
                    <a:pt x="18" y="27"/>
                    <a:pt x="36" y="36"/>
                  </a:cubicBezTo>
                  <a:cubicBezTo>
                    <a:pt x="71" y="19"/>
                    <a:pt x="53" y="10"/>
                    <a:pt x="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2" name="Google Shape;7732;p29"/>
            <p:cNvSpPr/>
            <p:nvPr/>
          </p:nvSpPr>
          <p:spPr>
            <a:xfrm>
              <a:off x="508401" y="530372"/>
              <a:ext cx="3793" cy="2772"/>
            </a:xfrm>
            <a:custGeom>
              <a:avLst/>
              <a:gdLst/>
              <a:ahLst/>
              <a:cxnLst/>
              <a:rect l="l" t="t" r="r" b="b"/>
              <a:pathLst>
                <a:path w="28" h="18" extrusionOk="0">
                  <a:moveTo>
                    <a:pt x="1" y="0"/>
                  </a:moveTo>
                  <a:cubicBezTo>
                    <a:pt x="9" y="9"/>
                    <a:pt x="9" y="9"/>
                    <a:pt x="9" y="18"/>
                  </a:cubicBezTo>
                  <a:cubicBezTo>
                    <a:pt x="27" y="9"/>
                    <a:pt x="9" y="9"/>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3" name="Google Shape;7733;p29"/>
            <p:cNvSpPr/>
            <p:nvPr/>
          </p:nvSpPr>
          <p:spPr>
            <a:xfrm>
              <a:off x="502982" y="492795"/>
              <a:ext cx="9212" cy="3234"/>
            </a:xfrm>
            <a:custGeom>
              <a:avLst/>
              <a:gdLst/>
              <a:ahLst/>
              <a:cxnLst/>
              <a:rect l="l" t="t" r="r" b="b"/>
              <a:pathLst>
                <a:path w="68" h="21" extrusionOk="0">
                  <a:moveTo>
                    <a:pt x="20" y="1"/>
                  </a:moveTo>
                  <a:cubicBezTo>
                    <a:pt x="8" y="1"/>
                    <a:pt x="0" y="4"/>
                    <a:pt x="14" y="15"/>
                  </a:cubicBezTo>
                  <a:cubicBezTo>
                    <a:pt x="14" y="19"/>
                    <a:pt x="17" y="21"/>
                    <a:pt x="20" y="21"/>
                  </a:cubicBezTo>
                  <a:cubicBezTo>
                    <a:pt x="28" y="21"/>
                    <a:pt x="40" y="13"/>
                    <a:pt x="42" y="13"/>
                  </a:cubicBezTo>
                  <a:lnTo>
                    <a:pt x="42" y="13"/>
                  </a:lnTo>
                  <a:cubicBezTo>
                    <a:pt x="42" y="13"/>
                    <a:pt x="42" y="13"/>
                    <a:pt x="41" y="15"/>
                  </a:cubicBezTo>
                  <a:cubicBezTo>
                    <a:pt x="67" y="9"/>
                    <a:pt x="39" y="1"/>
                    <a:pt x="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4" name="Google Shape;7734;p29"/>
            <p:cNvSpPr/>
            <p:nvPr/>
          </p:nvSpPr>
          <p:spPr>
            <a:xfrm>
              <a:off x="496480" y="530372"/>
              <a:ext cx="4877" cy="4158"/>
            </a:xfrm>
            <a:custGeom>
              <a:avLst/>
              <a:gdLst/>
              <a:ahLst/>
              <a:cxnLst/>
              <a:rect l="l" t="t" r="r" b="b"/>
              <a:pathLst>
                <a:path w="36" h="27" extrusionOk="0">
                  <a:moveTo>
                    <a:pt x="36" y="0"/>
                  </a:moveTo>
                  <a:lnTo>
                    <a:pt x="0" y="9"/>
                  </a:lnTo>
                  <a:lnTo>
                    <a:pt x="0" y="27"/>
                  </a:lnTo>
                  <a:lnTo>
                    <a:pt x="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5" name="Google Shape;7735;p29"/>
            <p:cNvSpPr/>
            <p:nvPr/>
          </p:nvSpPr>
          <p:spPr>
            <a:xfrm>
              <a:off x="490519" y="514048"/>
              <a:ext cx="3658" cy="4158"/>
            </a:xfrm>
            <a:custGeom>
              <a:avLst/>
              <a:gdLst/>
              <a:ahLst/>
              <a:cxnLst/>
              <a:rect l="l" t="t" r="r" b="b"/>
              <a:pathLst>
                <a:path w="27" h="27" extrusionOk="0">
                  <a:moveTo>
                    <a:pt x="0" y="0"/>
                  </a:moveTo>
                  <a:lnTo>
                    <a:pt x="9" y="27"/>
                  </a:lnTo>
                  <a:lnTo>
                    <a:pt x="27" y="27"/>
                  </a:lnTo>
                  <a:cubicBezTo>
                    <a:pt x="18" y="18"/>
                    <a:pt x="18"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6" name="Google Shape;7736;p29"/>
            <p:cNvSpPr/>
            <p:nvPr/>
          </p:nvSpPr>
          <p:spPr>
            <a:xfrm>
              <a:off x="494041" y="518052"/>
              <a:ext cx="2574" cy="2926"/>
            </a:xfrm>
            <a:custGeom>
              <a:avLst/>
              <a:gdLst/>
              <a:ahLst/>
              <a:cxnLst/>
              <a:rect l="l" t="t" r="r" b="b"/>
              <a:pathLst>
                <a:path w="19" h="19" extrusionOk="0">
                  <a:moveTo>
                    <a:pt x="1" y="1"/>
                  </a:moveTo>
                  <a:cubicBezTo>
                    <a:pt x="1" y="10"/>
                    <a:pt x="9" y="18"/>
                    <a:pt x="18" y="18"/>
                  </a:cubicBezTo>
                  <a:cubicBezTo>
                    <a:pt x="9" y="18"/>
                    <a:pt x="1" y="10"/>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7" name="Google Shape;7737;p29"/>
            <p:cNvSpPr/>
            <p:nvPr/>
          </p:nvSpPr>
          <p:spPr>
            <a:xfrm>
              <a:off x="492822" y="526214"/>
              <a:ext cx="135" cy="4312"/>
            </a:xfrm>
            <a:custGeom>
              <a:avLst/>
              <a:gdLst/>
              <a:ahLst/>
              <a:cxnLst/>
              <a:rect l="l" t="t" r="r" b="b"/>
              <a:pathLst>
                <a:path w="1" h="28" extrusionOk="0">
                  <a:moveTo>
                    <a:pt x="1" y="27"/>
                  </a:moveTo>
                  <a:lnTo>
                    <a:pt x="1" y="1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8" name="Google Shape;7738;p29"/>
            <p:cNvSpPr/>
            <p:nvPr/>
          </p:nvSpPr>
          <p:spPr>
            <a:xfrm>
              <a:off x="466540" y="471850"/>
              <a:ext cx="6096" cy="4620"/>
            </a:xfrm>
            <a:custGeom>
              <a:avLst/>
              <a:gdLst/>
              <a:ahLst/>
              <a:cxnLst/>
              <a:rect l="l" t="t" r="r" b="b"/>
              <a:pathLst>
                <a:path w="45" h="30" extrusionOk="0">
                  <a:moveTo>
                    <a:pt x="18" y="1"/>
                  </a:moveTo>
                  <a:cubicBezTo>
                    <a:pt x="9" y="9"/>
                    <a:pt x="1" y="18"/>
                    <a:pt x="9" y="27"/>
                  </a:cubicBezTo>
                  <a:cubicBezTo>
                    <a:pt x="18" y="27"/>
                    <a:pt x="25" y="29"/>
                    <a:pt x="30" y="29"/>
                  </a:cubicBezTo>
                  <a:cubicBezTo>
                    <a:pt x="36" y="29"/>
                    <a:pt x="40" y="27"/>
                    <a:pt x="45" y="18"/>
                  </a:cubicBezTo>
                  <a:lnTo>
                    <a:pt x="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9" name="Google Shape;7739;p29"/>
            <p:cNvSpPr/>
            <p:nvPr/>
          </p:nvSpPr>
          <p:spPr>
            <a:xfrm>
              <a:off x="463018" y="490947"/>
              <a:ext cx="6096" cy="4158"/>
            </a:xfrm>
            <a:custGeom>
              <a:avLst/>
              <a:gdLst/>
              <a:ahLst/>
              <a:cxnLst/>
              <a:rect l="l" t="t" r="r" b="b"/>
              <a:pathLst>
                <a:path w="45" h="27" extrusionOk="0">
                  <a:moveTo>
                    <a:pt x="44" y="0"/>
                  </a:moveTo>
                  <a:lnTo>
                    <a:pt x="0" y="27"/>
                  </a:lnTo>
                  <a:lnTo>
                    <a:pt x="27" y="27"/>
                  </a:lnTo>
                  <a:cubicBezTo>
                    <a:pt x="27" y="18"/>
                    <a:pt x="35" y="9"/>
                    <a:pt x="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0" name="Google Shape;7740;p29"/>
            <p:cNvSpPr/>
            <p:nvPr/>
          </p:nvSpPr>
          <p:spPr>
            <a:xfrm>
              <a:off x="453670" y="483555"/>
              <a:ext cx="5825" cy="2926"/>
            </a:xfrm>
            <a:custGeom>
              <a:avLst/>
              <a:gdLst/>
              <a:ahLst/>
              <a:cxnLst/>
              <a:rect l="l" t="t" r="r" b="b"/>
              <a:pathLst>
                <a:path w="43" h="19" extrusionOk="0">
                  <a:moveTo>
                    <a:pt x="5" y="1"/>
                  </a:moveTo>
                  <a:cubicBezTo>
                    <a:pt x="1" y="1"/>
                    <a:pt x="1" y="4"/>
                    <a:pt x="7" y="13"/>
                  </a:cubicBezTo>
                  <a:cubicBezTo>
                    <a:pt x="17" y="13"/>
                    <a:pt x="27" y="19"/>
                    <a:pt x="34" y="19"/>
                  </a:cubicBezTo>
                  <a:cubicBezTo>
                    <a:pt x="39" y="19"/>
                    <a:pt x="43" y="15"/>
                    <a:pt x="43" y="4"/>
                  </a:cubicBezTo>
                  <a:lnTo>
                    <a:pt x="43" y="4"/>
                  </a:lnTo>
                  <a:cubicBezTo>
                    <a:pt x="40" y="5"/>
                    <a:pt x="37" y="6"/>
                    <a:pt x="33" y="6"/>
                  </a:cubicBezTo>
                  <a:cubicBezTo>
                    <a:pt x="23" y="6"/>
                    <a:pt x="11" y="1"/>
                    <a:pt x="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1" name="Google Shape;7741;p29"/>
            <p:cNvSpPr/>
            <p:nvPr/>
          </p:nvSpPr>
          <p:spPr>
            <a:xfrm>
              <a:off x="435381" y="418873"/>
              <a:ext cx="12193" cy="1540"/>
            </a:xfrm>
            <a:custGeom>
              <a:avLst/>
              <a:gdLst/>
              <a:ahLst/>
              <a:cxnLst/>
              <a:rect l="l" t="t" r="r" b="b"/>
              <a:pathLst>
                <a:path w="90" h="10" extrusionOk="0">
                  <a:moveTo>
                    <a:pt x="1" y="0"/>
                  </a:moveTo>
                  <a:lnTo>
                    <a:pt x="1" y="9"/>
                  </a:lnTo>
                  <a:lnTo>
                    <a:pt x="89" y="9"/>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2" name="Google Shape;7742;p29"/>
            <p:cNvSpPr/>
            <p:nvPr/>
          </p:nvSpPr>
          <p:spPr>
            <a:xfrm>
              <a:off x="375908" y="343564"/>
              <a:ext cx="18966" cy="8778"/>
            </a:xfrm>
            <a:custGeom>
              <a:avLst/>
              <a:gdLst/>
              <a:ahLst/>
              <a:cxnLst/>
              <a:rect l="l" t="t" r="r" b="b"/>
              <a:pathLst>
                <a:path w="140" h="57" extrusionOk="0">
                  <a:moveTo>
                    <a:pt x="28" y="0"/>
                  </a:moveTo>
                  <a:cubicBezTo>
                    <a:pt x="0" y="0"/>
                    <a:pt x="68" y="33"/>
                    <a:pt x="46" y="33"/>
                  </a:cubicBezTo>
                  <a:cubicBezTo>
                    <a:pt x="42" y="33"/>
                    <a:pt x="35" y="32"/>
                    <a:pt x="25" y="30"/>
                  </a:cubicBezTo>
                  <a:lnTo>
                    <a:pt x="25" y="30"/>
                  </a:lnTo>
                  <a:cubicBezTo>
                    <a:pt x="43" y="48"/>
                    <a:pt x="96" y="48"/>
                    <a:pt x="104" y="57"/>
                  </a:cubicBezTo>
                  <a:cubicBezTo>
                    <a:pt x="104" y="39"/>
                    <a:pt x="140" y="48"/>
                    <a:pt x="51" y="4"/>
                  </a:cubicBezTo>
                  <a:cubicBezTo>
                    <a:pt x="40" y="1"/>
                    <a:pt x="33" y="0"/>
                    <a:pt x="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3" name="Google Shape;7743;p29"/>
            <p:cNvSpPr/>
            <p:nvPr/>
          </p:nvSpPr>
          <p:spPr>
            <a:xfrm>
              <a:off x="389997" y="352189"/>
              <a:ext cx="135" cy="2926"/>
            </a:xfrm>
            <a:custGeom>
              <a:avLst/>
              <a:gdLst/>
              <a:ahLst/>
              <a:cxnLst/>
              <a:rect l="l" t="t" r="r" b="b"/>
              <a:pathLst>
                <a:path w="1" h="19" extrusionOk="0">
                  <a:moveTo>
                    <a:pt x="0" y="1"/>
                  </a:moveTo>
                  <a:cubicBezTo>
                    <a:pt x="0" y="9"/>
                    <a:pt x="0" y="9"/>
                    <a:pt x="0" y="18"/>
                  </a:cubicBezTo>
                  <a:cubicBezTo>
                    <a:pt x="0" y="9"/>
                    <a:pt x="0" y="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4" name="Google Shape;7744;p29"/>
            <p:cNvSpPr/>
            <p:nvPr/>
          </p:nvSpPr>
          <p:spPr>
            <a:xfrm>
              <a:off x="547824" y="654038"/>
              <a:ext cx="5012" cy="1540"/>
            </a:xfrm>
            <a:custGeom>
              <a:avLst/>
              <a:gdLst/>
              <a:ahLst/>
              <a:cxnLst/>
              <a:rect l="l" t="t" r="r" b="b"/>
              <a:pathLst>
                <a:path w="37" h="10" extrusionOk="0">
                  <a:moveTo>
                    <a:pt x="27" y="1"/>
                  </a:moveTo>
                  <a:lnTo>
                    <a:pt x="1" y="10"/>
                  </a:lnTo>
                  <a:lnTo>
                    <a:pt x="36" y="10"/>
                  </a:lnTo>
                  <a:lnTo>
                    <a:pt x="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5" name="Google Shape;7745;p29"/>
            <p:cNvSpPr/>
            <p:nvPr/>
          </p:nvSpPr>
          <p:spPr>
            <a:xfrm>
              <a:off x="549043" y="660814"/>
              <a:ext cx="6096" cy="5698"/>
            </a:xfrm>
            <a:custGeom>
              <a:avLst/>
              <a:gdLst/>
              <a:ahLst/>
              <a:cxnLst/>
              <a:rect l="l" t="t" r="r" b="b"/>
              <a:pathLst>
                <a:path w="45" h="37" extrusionOk="0">
                  <a:moveTo>
                    <a:pt x="1" y="1"/>
                  </a:moveTo>
                  <a:lnTo>
                    <a:pt x="36" y="36"/>
                  </a:lnTo>
                  <a:cubicBezTo>
                    <a:pt x="36" y="27"/>
                    <a:pt x="36" y="19"/>
                    <a:pt x="45" y="19"/>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6" name="Google Shape;7746;p29"/>
            <p:cNvSpPr/>
            <p:nvPr/>
          </p:nvSpPr>
          <p:spPr>
            <a:xfrm>
              <a:off x="608923" y="334478"/>
              <a:ext cx="2439" cy="4312"/>
            </a:xfrm>
            <a:custGeom>
              <a:avLst/>
              <a:gdLst/>
              <a:ahLst/>
              <a:cxnLst/>
              <a:rect l="l" t="t" r="r" b="b"/>
              <a:pathLst>
                <a:path w="18" h="28" extrusionOk="0">
                  <a:moveTo>
                    <a:pt x="0" y="1"/>
                  </a:moveTo>
                  <a:lnTo>
                    <a:pt x="0" y="18"/>
                  </a:lnTo>
                  <a:cubicBezTo>
                    <a:pt x="9" y="27"/>
                    <a:pt x="9" y="27"/>
                    <a:pt x="18" y="27"/>
                  </a:cubicBez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7" name="Google Shape;7747;p29"/>
            <p:cNvSpPr/>
            <p:nvPr/>
          </p:nvSpPr>
          <p:spPr>
            <a:xfrm>
              <a:off x="649565" y="340022"/>
              <a:ext cx="1355" cy="6930"/>
            </a:xfrm>
            <a:custGeom>
              <a:avLst/>
              <a:gdLst/>
              <a:ahLst/>
              <a:cxnLst/>
              <a:rect l="l" t="t" r="r" b="b"/>
              <a:pathLst>
                <a:path w="10" h="45" extrusionOk="0">
                  <a:moveTo>
                    <a:pt x="0" y="0"/>
                  </a:moveTo>
                  <a:lnTo>
                    <a:pt x="9" y="44"/>
                  </a:lnTo>
                  <a:lnTo>
                    <a:pt x="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8" name="Google Shape;7748;p29"/>
            <p:cNvSpPr/>
            <p:nvPr/>
          </p:nvSpPr>
          <p:spPr>
            <a:xfrm>
              <a:off x="705786" y="331860"/>
              <a:ext cx="9754" cy="3850"/>
            </a:xfrm>
            <a:custGeom>
              <a:avLst/>
              <a:gdLst/>
              <a:ahLst/>
              <a:cxnLst/>
              <a:rect l="l" t="t" r="r" b="b"/>
              <a:pathLst>
                <a:path w="72" h="25" extrusionOk="0">
                  <a:moveTo>
                    <a:pt x="12" y="8"/>
                  </a:moveTo>
                  <a:cubicBezTo>
                    <a:pt x="9" y="8"/>
                    <a:pt x="5" y="8"/>
                    <a:pt x="0" y="9"/>
                  </a:cubicBezTo>
                  <a:cubicBezTo>
                    <a:pt x="4" y="9"/>
                    <a:pt x="9" y="9"/>
                    <a:pt x="14" y="8"/>
                  </a:cubicBezTo>
                  <a:lnTo>
                    <a:pt x="14" y="8"/>
                  </a:lnTo>
                  <a:cubicBezTo>
                    <a:pt x="13" y="8"/>
                    <a:pt x="12" y="8"/>
                    <a:pt x="12" y="8"/>
                  </a:cubicBezTo>
                  <a:close/>
                  <a:moveTo>
                    <a:pt x="71" y="0"/>
                  </a:moveTo>
                  <a:cubicBezTo>
                    <a:pt x="57" y="0"/>
                    <a:pt x="32" y="6"/>
                    <a:pt x="14" y="8"/>
                  </a:cubicBezTo>
                  <a:lnTo>
                    <a:pt x="14" y="8"/>
                  </a:lnTo>
                  <a:cubicBezTo>
                    <a:pt x="37" y="9"/>
                    <a:pt x="41" y="24"/>
                    <a:pt x="48" y="24"/>
                  </a:cubicBezTo>
                  <a:cubicBezTo>
                    <a:pt x="53" y="24"/>
                    <a:pt x="59" y="18"/>
                    <a:pt x="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9" name="Google Shape;7749;p29"/>
            <p:cNvSpPr/>
            <p:nvPr/>
          </p:nvSpPr>
          <p:spPr>
            <a:xfrm>
              <a:off x="665144" y="776472"/>
              <a:ext cx="306303" cy="302004"/>
            </a:xfrm>
            <a:custGeom>
              <a:avLst/>
              <a:gdLst/>
              <a:ahLst/>
              <a:cxnLst/>
              <a:rect l="l" t="t" r="r" b="b"/>
              <a:pathLst>
                <a:path w="2261" h="1961" extrusionOk="0">
                  <a:moveTo>
                    <a:pt x="0" y="0"/>
                  </a:moveTo>
                  <a:lnTo>
                    <a:pt x="1130" y="1961"/>
                  </a:lnTo>
                  <a:lnTo>
                    <a:pt x="22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0" name="Google Shape;7750;p29"/>
            <p:cNvSpPr/>
            <p:nvPr/>
          </p:nvSpPr>
          <p:spPr>
            <a:xfrm>
              <a:off x="837602" y="1061072"/>
              <a:ext cx="5825" cy="2926"/>
            </a:xfrm>
            <a:custGeom>
              <a:avLst/>
              <a:gdLst/>
              <a:ahLst/>
              <a:cxnLst/>
              <a:rect l="l" t="t" r="r" b="b"/>
              <a:pathLst>
                <a:path w="43" h="19" extrusionOk="0">
                  <a:moveTo>
                    <a:pt x="29" y="1"/>
                  </a:moveTo>
                  <a:cubicBezTo>
                    <a:pt x="14" y="1"/>
                    <a:pt x="1" y="16"/>
                    <a:pt x="8" y="16"/>
                  </a:cubicBezTo>
                  <a:cubicBezTo>
                    <a:pt x="9" y="17"/>
                    <a:pt x="11" y="18"/>
                    <a:pt x="14" y="18"/>
                  </a:cubicBezTo>
                  <a:cubicBezTo>
                    <a:pt x="23" y="18"/>
                    <a:pt x="36" y="7"/>
                    <a:pt x="43" y="7"/>
                  </a:cubicBezTo>
                  <a:cubicBezTo>
                    <a:pt x="39" y="2"/>
                    <a:pt x="34" y="1"/>
                    <a:pt x="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1" name="Google Shape;7751;p29"/>
            <p:cNvSpPr/>
            <p:nvPr/>
          </p:nvSpPr>
          <p:spPr>
            <a:xfrm>
              <a:off x="815791" y="1044286"/>
              <a:ext cx="5012" cy="1540"/>
            </a:xfrm>
            <a:custGeom>
              <a:avLst/>
              <a:gdLst/>
              <a:ahLst/>
              <a:cxnLst/>
              <a:rect l="l" t="t" r="r" b="b"/>
              <a:pathLst>
                <a:path w="37" h="10" extrusionOk="0">
                  <a:moveTo>
                    <a:pt x="1" y="1"/>
                  </a:moveTo>
                  <a:lnTo>
                    <a:pt x="27" y="10"/>
                  </a:lnTo>
                  <a:lnTo>
                    <a:pt x="36" y="10"/>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2" name="Google Shape;7752;p29"/>
            <p:cNvSpPr/>
            <p:nvPr/>
          </p:nvSpPr>
          <p:spPr>
            <a:xfrm>
              <a:off x="803869" y="1025343"/>
              <a:ext cx="14496" cy="13706"/>
            </a:xfrm>
            <a:custGeom>
              <a:avLst/>
              <a:gdLst/>
              <a:ahLst/>
              <a:cxnLst/>
              <a:rect l="l" t="t" r="r" b="b"/>
              <a:pathLst>
                <a:path w="107" h="89" extrusionOk="0">
                  <a:moveTo>
                    <a:pt x="36" y="0"/>
                  </a:moveTo>
                  <a:cubicBezTo>
                    <a:pt x="1" y="44"/>
                    <a:pt x="71" y="44"/>
                    <a:pt x="71" y="80"/>
                  </a:cubicBezTo>
                  <a:lnTo>
                    <a:pt x="62" y="89"/>
                  </a:lnTo>
                  <a:lnTo>
                    <a:pt x="106" y="80"/>
                  </a:lnTo>
                  <a:cubicBezTo>
                    <a:pt x="80" y="53"/>
                    <a:pt x="36" y="27"/>
                    <a:pt x="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3" name="Google Shape;7753;p29"/>
            <p:cNvSpPr/>
            <p:nvPr/>
          </p:nvSpPr>
          <p:spPr>
            <a:xfrm>
              <a:off x="814707" y="1006247"/>
              <a:ext cx="3658" cy="2926"/>
            </a:xfrm>
            <a:custGeom>
              <a:avLst/>
              <a:gdLst/>
              <a:ahLst/>
              <a:cxnLst/>
              <a:rect l="l" t="t" r="r" b="b"/>
              <a:pathLst>
                <a:path w="27" h="19" extrusionOk="0">
                  <a:moveTo>
                    <a:pt x="18" y="1"/>
                  </a:moveTo>
                  <a:cubicBezTo>
                    <a:pt x="13" y="3"/>
                    <a:pt x="9" y="3"/>
                    <a:pt x="6" y="3"/>
                  </a:cubicBezTo>
                  <a:cubicBezTo>
                    <a:pt x="4" y="3"/>
                    <a:pt x="2" y="3"/>
                    <a:pt x="1" y="3"/>
                  </a:cubicBezTo>
                  <a:lnTo>
                    <a:pt x="1" y="3"/>
                  </a:lnTo>
                  <a:cubicBezTo>
                    <a:pt x="0" y="3"/>
                    <a:pt x="4" y="5"/>
                    <a:pt x="18" y="18"/>
                  </a:cubicBezTo>
                  <a:cubicBezTo>
                    <a:pt x="26" y="18"/>
                    <a:pt x="26" y="18"/>
                    <a:pt x="26" y="10"/>
                  </a:cubicBezTo>
                  <a:cubicBezTo>
                    <a:pt x="18" y="10"/>
                    <a:pt x="18" y="10"/>
                    <a:pt x="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4" name="Google Shape;7754;p29"/>
            <p:cNvSpPr/>
            <p:nvPr/>
          </p:nvSpPr>
          <p:spPr>
            <a:xfrm>
              <a:off x="818229" y="1006863"/>
              <a:ext cx="1084" cy="1694"/>
            </a:xfrm>
            <a:custGeom>
              <a:avLst/>
              <a:gdLst/>
              <a:ahLst/>
              <a:cxnLst/>
              <a:rect l="l" t="t" r="r" b="b"/>
              <a:pathLst>
                <a:path w="8" h="11" extrusionOk="0">
                  <a:moveTo>
                    <a:pt x="5" y="0"/>
                  </a:moveTo>
                  <a:cubicBezTo>
                    <a:pt x="4" y="0"/>
                    <a:pt x="2" y="2"/>
                    <a:pt x="0" y="6"/>
                  </a:cubicBezTo>
                  <a:cubicBezTo>
                    <a:pt x="2" y="9"/>
                    <a:pt x="4" y="11"/>
                    <a:pt x="5" y="11"/>
                  </a:cubicBezTo>
                  <a:cubicBezTo>
                    <a:pt x="8" y="11"/>
                    <a:pt x="8" y="0"/>
                    <a:pt x="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5" name="Google Shape;7755;p29"/>
            <p:cNvSpPr/>
            <p:nvPr/>
          </p:nvSpPr>
          <p:spPr>
            <a:xfrm>
              <a:off x="811049" y="995312"/>
              <a:ext cx="4877" cy="5698"/>
            </a:xfrm>
            <a:custGeom>
              <a:avLst/>
              <a:gdLst/>
              <a:ahLst/>
              <a:cxnLst/>
              <a:rect l="l" t="t" r="r" b="b"/>
              <a:pathLst>
                <a:path w="36" h="37" extrusionOk="0">
                  <a:moveTo>
                    <a:pt x="20" y="1"/>
                  </a:moveTo>
                  <a:cubicBezTo>
                    <a:pt x="12" y="1"/>
                    <a:pt x="6" y="10"/>
                    <a:pt x="1" y="28"/>
                  </a:cubicBezTo>
                  <a:lnTo>
                    <a:pt x="27" y="36"/>
                  </a:lnTo>
                  <a:cubicBezTo>
                    <a:pt x="36" y="28"/>
                    <a:pt x="27" y="10"/>
                    <a:pt x="36" y="10"/>
                  </a:cubicBezTo>
                  <a:cubicBezTo>
                    <a:pt x="30" y="4"/>
                    <a:pt x="24" y="1"/>
                    <a:pt x="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6" name="Google Shape;7756;p29"/>
            <p:cNvSpPr/>
            <p:nvPr/>
          </p:nvSpPr>
          <p:spPr>
            <a:xfrm>
              <a:off x="805088" y="999471"/>
              <a:ext cx="2574" cy="154"/>
            </a:xfrm>
            <a:custGeom>
              <a:avLst/>
              <a:gdLst/>
              <a:ahLst/>
              <a:cxnLst/>
              <a:rect l="l" t="t" r="r" b="b"/>
              <a:pathLst>
                <a:path w="19" h="1" extrusionOk="0">
                  <a:moveTo>
                    <a:pt x="0" y="1"/>
                  </a:moveTo>
                  <a:lnTo>
                    <a:pt x="18" y="1"/>
                  </a:lnTo>
                  <a:cubicBezTo>
                    <a:pt x="18" y="1"/>
                    <a:pt x="18"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7" name="Google Shape;7757;p29"/>
            <p:cNvSpPr/>
            <p:nvPr/>
          </p:nvSpPr>
          <p:spPr>
            <a:xfrm>
              <a:off x="805359" y="1000857"/>
              <a:ext cx="5825" cy="1540"/>
            </a:xfrm>
            <a:custGeom>
              <a:avLst/>
              <a:gdLst/>
              <a:ahLst/>
              <a:cxnLst/>
              <a:rect l="l" t="t" r="r" b="b"/>
              <a:pathLst>
                <a:path w="43" h="10" extrusionOk="0">
                  <a:moveTo>
                    <a:pt x="16" y="0"/>
                  </a:moveTo>
                  <a:cubicBezTo>
                    <a:pt x="10" y="0"/>
                    <a:pt x="0" y="4"/>
                    <a:pt x="5" y="4"/>
                  </a:cubicBezTo>
                  <a:cubicBezTo>
                    <a:pt x="7" y="4"/>
                    <a:pt x="11" y="4"/>
                    <a:pt x="20" y="2"/>
                  </a:cubicBezTo>
                  <a:lnTo>
                    <a:pt x="20" y="2"/>
                  </a:lnTo>
                  <a:lnTo>
                    <a:pt x="21" y="2"/>
                  </a:lnTo>
                  <a:lnTo>
                    <a:pt x="21" y="2"/>
                  </a:lnTo>
                  <a:cubicBezTo>
                    <a:pt x="22" y="2"/>
                    <a:pt x="24" y="1"/>
                    <a:pt x="25" y="0"/>
                  </a:cubicBezTo>
                  <a:lnTo>
                    <a:pt x="25" y="0"/>
                  </a:lnTo>
                  <a:cubicBezTo>
                    <a:pt x="23" y="1"/>
                    <a:pt x="21" y="1"/>
                    <a:pt x="20" y="2"/>
                  </a:cubicBezTo>
                  <a:lnTo>
                    <a:pt x="20" y="2"/>
                  </a:lnTo>
                  <a:lnTo>
                    <a:pt x="16" y="0"/>
                  </a:lnTo>
                  <a:close/>
                  <a:moveTo>
                    <a:pt x="21" y="2"/>
                  </a:moveTo>
                  <a:cubicBezTo>
                    <a:pt x="10" y="9"/>
                    <a:pt x="26" y="9"/>
                    <a:pt x="43" y="9"/>
                  </a:cubicBezTo>
                  <a:lnTo>
                    <a:pt x="21" y="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8" name="Google Shape;7758;p29"/>
            <p:cNvSpPr/>
            <p:nvPr/>
          </p:nvSpPr>
          <p:spPr>
            <a:xfrm>
              <a:off x="806308" y="1004861"/>
              <a:ext cx="7180" cy="5544"/>
            </a:xfrm>
            <a:custGeom>
              <a:avLst/>
              <a:gdLst/>
              <a:ahLst/>
              <a:cxnLst/>
              <a:rect l="l" t="t" r="r" b="b"/>
              <a:pathLst>
                <a:path w="53" h="36" extrusionOk="0">
                  <a:moveTo>
                    <a:pt x="36" y="1"/>
                  </a:moveTo>
                  <a:lnTo>
                    <a:pt x="36" y="1"/>
                  </a:lnTo>
                  <a:cubicBezTo>
                    <a:pt x="29" y="14"/>
                    <a:pt x="27" y="22"/>
                    <a:pt x="16" y="22"/>
                  </a:cubicBezTo>
                  <a:cubicBezTo>
                    <a:pt x="12" y="22"/>
                    <a:pt x="7" y="21"/>
                    <a:pt x="0" y="19"/>
                  </a:cubicBezTo>
                  <a:lnTo>
                    <a:pt x="0" y="19"/>
                  </a:lnTo>
                  <a:cubicBezTo>
                    <a:pt x="9" y="31"/>
                    <a:pt x="20" y="36"/>
                    <a:pt x="28" y="36"/>
                  </a:cubicBezTo>
                  <a:cubicBezTo>
                    <a:pt x="44" y="36"/>
                    <a:pt x="53" y="18"/>
                    <a:pt x="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9" name="Google Shape;7759;p29"/>
            <p:cNvSpPr/>
            <p:nvPr/>
          </p:nvSpPr>
          <p:spPr>
            <a:xfrm>
              <a:off x="801430" y="1029193"/>
              <a:ext cx="2574" cy="4466"/>
            </a:xfrm>
            <a:custGeom>
              <a:avLst/>
              <a:gdLst/>
              <a:ahLst/>
              <a:cxnLst/>
              <a:rect l="l" t="t" r="r" b="b"/>
              <a:pathLst>
                <a:path w="19" h="29" extrusionOk="0">
                  <a:moveTo>
                    <a:pt x="7" y="0"/>
                  </a:moveTo>
                  <a:cubicBezTo>
                    <a:pt x="5" y="0"/>
                    <a:pt x="3" y="1"/>
                    <a:pt x="1" y="2"/>
                  </a:cubicBezTo>
                  <a:lnTo>
                    <a:pt x="1" y="19"/>
                  </a:lnTo>
                  <a:lnTo>
                    <a:pt x="19" y="28"/>
                  </a:lnTo>
                  <a:cubicBezTo>
                    <a:pt x="11" y="21"/>
                    <a:pt x="16" y="0"/>
                    <a:pt x="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0" name="Google Shape;7760;p29"/>
            <p:cNvSpPr/>
            <p:nvPr/>
          </p:nvSpPr>
          <p:spPr>
            <a:xfrm>
              <a:off x="801430" y="979142"/>
              <a:ext cx="3793" cy="5544"/>
            </a:xfrm>
            <a:custGeom>
              <a:avLst/>
              <a:gdLst/>
              <a:ahLst/>
              <a:cxnLst/>
              <a:rect l="l" t="t" r="r" b="b"/>
              <a:pathLst>
                <a:path w="28" h="36" extrusionOk="0">
                  <a:moveTo>
                    <a:pt x="27" y="0"/>
                  </a:moveTo>
                  <a:lnTo>
                    <a:pt x="27" y="0"/>
                  </a:lnTo>
                  <a:cubicBezTo>
                    <a:pt x="19" y="9"/>
                    <a:pt x="10" y="18"/>
                    <a:pt x="1" y="27"/>
                  </a:cubicBezTo>
                  <a:lnTo>
                    <a:pt x="19" y="35"/>
                  </a:lnTo>
                  <a:cubicBezTo>
                    <a:pt x="19" y="27"/>
                    <a:pt x="19" y="9"/>
                    <a:pt x="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1" name="Google Shape;7761;p29"/>
            <p:cNvSpPr/>
            <p:nvPr/>
          </p:nvSpPr>
          <p:spPr>
            <a:xfrm>
              <a:off x="796689" y="981760"/>
              <a:ext cx="3793" cy="2464"/>
            </a:xfrm>
            <a:custGeom>
              <a:avLst/>
              <a:gdLst/>
              <a:ahLst/>
              <a:cxnLst/>
              <a:rect l="l" t="t" r="r" b="b"/>
              <a:pathLst>
                <a:path w="28" h="16" extrusionOk="0">
                  <a:moveTo>
                    <a:pt x="1" y="1"/>
                  </a:moveTo>
                  <a:lnTo>
                    <a:pt x="1" y="1"/>
                  </a:lnTo>
                  <a:cubicBezTo>
                    <a:pt x="6" y="11"/>
                    <a:pt x="11" y="15"/>
                    <a:pt x="16" y="15"/>
                  </a:cubicBezTo>
                  <a:cubicBezTo>
                    <a:pt x="20" y="15"/>
                    <a:pt x="23" y="13"/>
                    <a:pt x="27" y="10"/>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2" name="Google Shape;7762;p29"/>
            <p:cNvSpPr/>
            <p:nvPr/>
          </p:nvSpPr>
          <p:spPr>
            <a:xfrm>
              <a:off x="797908" y="1002243"/>
              <a:ext cx="7316" cy="2772"/>
            </a:xfrm>
            <a:custGeom>
              <a:avLst/>
              <a:gdLst/>
              <a:ahLst/>
              <a:cxnLst/>
              <a:rect l="l" t="t" r="r" b="b"/>
              <a:pathLst>
                <a:path w="54" h="18" extrusionOk="0">
                  <a:moveTo>
                    <a:pt x="0" y="0"/>
                  </a:moveTo>
                  <a:lnTo>
                    <a:pt x="0" y="9"/>
                  </a:lnTo>
                  <a:lnTo>
                    <a:pt x="53" y="18"/>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3" name="Google Shape;7763;p29"/>
            <p:cNvSpPr/>
            <p:nvPr/>
          </p:nvSpPr>
          <p:spPr>
            <a:xfrm>
              <a:off x="796689" y="966822"/>
              <a:ext cx="7316" cy="154"/>
            </a:xfrm>
            <a:custGeom>
              <a:avLst/>
              <a:gdLst/>
              <a:ahLst/>
              <a:cxnLst/>
              <a:rect l="l" t="t" r="r" b="b"/>
              <a:pathLst>
                <a:path w="54" h="1" extrusionOk="0">
                  <a:moveTo>
                    <a:pt x="18" y="1"/>
                  </a:moveTo>
                  <a:lnTo>
                    <a:pt x="54"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4" name="Google Shape;7764;p29"/>
            <p:cNvSpPr/>
            <p:nvPr/>
          </p:nvSpPr>
          <p:spPr>
            <a:xfrm>
              <a:off x="793167" y="951883"/>
              <a:ext cx="7316" cy="6930"/>
            </a:xfrm>
            <a:custGeom>
              <a:avLst/>
              <a:gdLst/>
              <a:ahLst/>
              <a:cxnLst/>
              <a:rect l="l" t="t" r="r" b="b"/>
              <a:pathLst>
                <a:path w="54" h="45" extrusionOk="0">
                  <a:moveTo>
                    <a:pt x="0" y="1"/>
                  </a:moveTo>
                  <a:lnTo>
                    <a:pt x="0" y="1"/>
                  </a:lnTo>
                  <a:cubicBezTo>
                    <a:pt x="18" y="9"/>
                    <a:pt x="18" y="27"/>
                    <a:pt x="18" y="45"/>
                  </a:cubicBezTo>
                  <a:cubicBezTo>
                    <a:pt x="35" y="45"/>
                    <a:pt x="35" y="18"/>
                    <a:pt x="53" y="18"/>
                  </a:cubicBezTo>
                  <a:cubicBezTo>
                    <a:pt x="44" y="9"/>
                    <a:pt x="18" y="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5" name="Google Shape;7765;p29"/>
            <p:cNvSpPr/>
            <p:nvPr/>
          </p:nvSpPr>
          <p:spPr>
            <a:xfrm>
              <a:off x="788290" y="951883"/>
              <a:ext cx="5012" cy="154"/>
            </a:xfrm>
            <a:custGeom>
              <a:avLst/>
              <a:gdLst/>
              <a:ahLst/>
              <a:cxnLst/>
              <a:rect l="l" t="t" r="r" b="b"/>
              <a:pathLst>
                <a:path w="37" h="1" extrusionOk="0">
                  <a:moveTo>
                    <a:pt x="1" y="1"/>
                  </a:moveTo>
                  <a:cubicBezTo>
                    <a:pt x="10" y="1"/>
                    <a:pt x="27" y="1"/>
                    <a:pt x="36" y="1"/>
                  </a:cubicBezTo>
                  <a:cubicBezTo>
                    <a:pt x="27" y="1"/>
                    <a:pt x="18"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6" name="Google Shape;7766;p29"/>
            <p:cNvSpPr/>
            <p:nvPr/>
          </p:nvSpPr>
          <p:spPr>
            <a:xfrm>
              <a:off x="794250" y="970980"/>
              <a:ext cx="3793" cy="5544"/>
            </a:xfrm>
            <a:custGeom>
              <a:avLst/>
              <a:gdLst/>
              <a:ahLst/>
              <a:cxnLst/>
              <a:rect l="l" t="t" r="r" b="b"/>
              <a:pathLst>
                <a:path w="28" h="36" extrusionOk="0">
                  <a:moveTo>
                    <a:pt x="27" y="0"/>
                  </a:moveTo>
                  <a:lnTo>
                    <a:pt x="1" y="27"/>
                  </a:lnTo>
                  <a:cubicBezTo>
                    <a:pt x="1" y="27"/>
                    <a:pt x="1" y="35"/>
                    <a:pt x="10" y="35"/>
                  </a:cubicBezTo>
                  <a:cubicBezTo>
                    <a:pt x="10" y="27"/>
                    <a:pt x="27" y="18"/>
                    <a:pt x="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7" name="Google Shape;7767;p29"/>
            <p:cNvSpPr/>
            <p:nvPr/>
          </p:nvSpPr>
          <p:spPr>
            <a:xfrm>
              <a:off x="793167" y="972212"/>
              <a:ext cx="1219" cy="2926"/>
            </a:xfrm>
            <a:custGeom>
              <a:avLst/>
              <a:gdLst/>
              <a:ahLst/>
              <a:cxnLst/>
              <a:rect l="l" t="t" r="r" b="b"/>
              <a:pathLst>
                <a:path w="9" h="19" extrusionOk="0">
                  <a:moveTo>
                    <a:pt x="9" y="19"/>
                  </a:moveTo>
                  <a:lnTo>
                    <a:pt x="9" y="19"/>
                  </a:lnTo>
                  <a:cubicBezTo>
                    <a:pt x="0" y="10"/>
                    <a:pt x="0" y="1"/>
                    <a:pt x="0" y="1"/>
                  </a:cubicBezTo>
                  <a:cubicBezTo>
                    <a:pt x="0" y="1"/>
                    <a:pt x="0" y="10"/>
                    <a:pt x="9" y="1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8" name="Google Shape;7768;p29"/>
            <p:cNvSpPr/>
            <p:nvPr/>
          </p:nvSpPr>
          <p:spPr>
            <a:xfrm>
              <a:off x="794250" y="976370"/>
              <a:ext cx="1355" cy="154"/>
            </a:xfrm>
            <a:custGeom>
              <a:avLst/>
              <a:gdLst/>
              <a:ahLst/>
              <a:cxnLst/>
              <a:rect l="l" t="t" r="r" b="b"/>
              <a:pathLst>
                <a:path w="10" h="1" extrusionOk="0">
                  <a:moveTo>
                    <a:pt x="10" y="0"/>
                  </a:moveTo>
                  <a:lnTo>
                    <a:pt x="1" y="0"/>
                  </a:lnTo>
                  <a:cubicBezTo>
                    <a:pt x="1" y="0"/>
                    <a:pt x="1" y="0"/>
                    <a:pt x="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9" name="Google Shape;7769;p29"/>
            <p:cNvSpPr/>
            <p:nvPr/>
          </p:nvSpPr>
          <p:spPr>
            <a:xfrm>
              <a:off x="788290" y="991924"/>
              <a:ext cx="9754" cy="3696"/>
            </a:xfrm>
            <a:custGeom>
              <a:avLst/>
              <a:gdLst/>
              <a:ahLst/>
              <a:cxnLst/>
              <a:rect l="l" t="t" r="r" b="b"/>
              <a:pathLst>
                <a:path w="72" h="24" extrusionOk="0">
                  <a:moveTo>
                    <a:pt x="33" y="1"/>
                  </a:moveTo>
                  <a:cubicBezTo>
                    <a:pt x="21" y="1"/>
                    <a:pt x="10" y="5"/>
                    <a:pt x="1" y="23"/>
                  </a:cubicBezTo>
                  <a:cubicBezTo>
                    <a:pt x="27" y="23"/>
                    <a:pt x="36" y="5"/>
                    <a:pt x="71" y="5"/>
                  </a:cubicBezTo>
                  <a:cubicBezTo>
                    <a:pt x="58" y="5"/>
                    <a:pt x="45" y="1"/>
                    <a:pt x="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0" name="Google Shape;7770;p29"/>
            <p:cNvSpPr/>
            <p:nvPr/>
          </p:nvSpPr>
          <p:spPr>
            <a:xfrm>
              <a:off x="790728" y="981760"/>
              <a:ext cx="4877" cy="2926"/>
            </a:xfrm>
            <a:custGeom>
              <a:avLst/>
              <a:gdLst/>
              <a:ahLst/>
              <a:cxnLst/>
              <a:rect l="l" t="t" r="r" b="b"/>
              <a:pathLst>
                <a:path w="36" h="19" extrusionOk="0">
                  <a:moveTo>
                    <a:pt x="0" y="1"/>
                  </a:moveTo>
                  <a:lnTo>
                    <a:pt x="9" y="18"/>
                  </a:lnTo>
                  <a:cubicBezTo>
                    <a:pt x="18" y="18"/>
                    <a:pt x="27" y="10"/>
                    <a:pt x="36" y="10"/>
                  </a:cubicBez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1" name="Google Shape;7771;p29"/>
            <p:cNvSpPr/>
            <p:nvPr/>
          </p:nvSpPr>
          <p:spPr>
            <a:xfrm>
              <a:off x="789509" y="979142"/>
              <a:ext cx="1355" cy="2772"/>
            </a:xfrm>
            <a:custGeom>
              <a:avLst/>
              <a:gdLst/>
              <a:ahLst/>
              <a:cxnLst/>
              <a:rect l="l" t="t" r="r" b="b"/>
              <a:pathLst>
                <a:path w="10" h="18" extrusionOk="0">
                  <a:moveTo>
                    <a:pt x="9" y="0"/>
                  </a:moveTo>
                  <a:lnTo>
                    <a:pt x="1" y="9"/>
                  </a:lnTo>
                  <a:lnTo>
                    <a:pt x="9" y="18"/>
                  </a:lnTo>
                  <a:lnTo>
                    <a:pt x="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2" name="Google Shape;7772;p29"/>
            <p:cNvSpPr/>
            <p:nvPr/>
          </p:nvSpPr>
          <p:spPr>
            <a:xfrm>
              <a:off x="783548" y="956041"/>
              <a:ext cx="6096" cy="6930"/>
            </a:xfrm>
            <a:custGeom>
              <a:avLst/>
              <a:gdLst/>
              <a:ahLst/>
              <a:cxnLst/>
              <a:rect l="l" t="t" r="r" b="b"/>
              <a:pathLst>
                <a:path w="45" h="45" extrusionOk="0">
                  <a:moveTo>
                    <a:pt x="0" y="0"/>
                  </a:moveTo>
                  <a:cubicBezTo>
                    <a:pt x="0" y="18"/>
                    <a:pt x="9" y="26"/>
                    <a:pt x="18" y="44"/>
                  </a:cubicBezTo>
                  <a:cubicBezTo>
                    <a:pt x="27" y="35"/>
                    <a:pt x="45" y="35"/>
                    <a:pt x="36" y="26"/>
                  </a:cubicBezTo>
                  <a:cubicBezTo>
                    <a:pt x="18" y="18"/>
                    <a:pt x="9" y="9"/>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3" name="Google Shape;7773;p29"/>
            <p:cNvSpPr/>
            <p:nvPr/>
          </p:nvSpPr>
          <p:spPr>
            <a:xfrm>
              <a:off x="790728" y="966822"/>
              <a:ext cx="135" cy="1540"/>
            </a:xfrm>
            <a:custGeom>
              <a:avLst/>
              <a:gdLst/>
              <a:ahLst/>
              <a:cxnLst/>
              <a:rect l="l" t="t" r="r" b="b"/>
              <a:pathLst>
                <a:path w="1" h="10" extrusionOk="0">
                  <a:moveTo>
                    <a:pt x="0" y="1"/>
                  </a:moveTo>
                  <a:lnTo>
                    <a:pt x="0" y="1"/>
                  </a:lnTo>
                  <a:cubicBezTo>
                    <a:pt x="0" y="1"/>
                    <a:pt x="0" y="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4" name="Google Shape;7774;p29"/>
            <p:cNvSpPr/>
            <p:nvPr/>
          </p:nvSpPr>
          <p:spPr>
            <a:xfrm>
              <a:off x="773929" y="938331"/>
              <a:ext cx="1355" cy="154"/>
            </a:xfrm>
            <a:custGeom>
              <a:avLst/>
              <a:gdLst/>
              <a:ahLst/>
              <a:cxnLst/>
              <a:rect l="l" t="t" r="r" b="b"/>
              <a:pathLst>
                <a:path w="10" h="1" extrusionOk="0">
                  <a:moveTo>
                    <a:pt x="10" y="0"/>
                  </a:moveTo>
                  <a:cubicBezTo>
                    <a:pt x="10" y="0"/>
                    <a:pt x="10" y="0"/>
                    <a:pt x="1" y="0"/>
                  </a:cubicBezTo>
                  <a:lnTo>
                    <a:pt x="1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5" name="Google Shape;7775;p29"/>
            <p:cNvSpPr/>
            <p:nvPr/>
          </p:nvSpPr>
          <p:spPr>
            <a:xfrm>
              <a:off x="784767" y="962817"/>
              <a:ext cx="3658" cy="2772"/>
            </a:xfrm>
            <a:custGeom>
              <a:avLst/>
              <a:gdLst/>
              <a:ahLst/>
              <a:cxnLst/>
              <a:rect l="l" t="t" r="r" b="b"/>
              <a:pathLst>
                <a:path w="27" h="18" extrusionOk="0">
                  <a:moveTo>
                    <a:pt x="0" y="0"/>
                  </a:moveTo>
                  <a:cubicBezTo>
                    <a:pt x="0" y="18"/>
                    <a:pt x="9" y="18"/>
                    <a:pt x="27" y="18"/>
                  </a:cubicBezTo>
                  <a:cubicBezTo>
                    <a:pt x="18" y="9"/>
                    <a:pt x="9" y="9"/>
                    <a:pt x="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6" name="Google Shape;7776;p29"/>
            <p:cNvSpPr/>
            <p:nvPr/>
          </p:nvSpPr>
          <p:spPr>
            <a:xfrm>
              <a:off x="783548" y="947879"/>
              <a:ext cx="2574" cy="4158"/>
            </a:xfrm>
            <a:custGeom>
              <a:avLst/>
              <a:gdLst/>
              <a:ahLst/>
              <a:cxnLst/>
              <a:rect l="l" t="t" r="r" b="b"/>
              <a:pathLst>
                <a:path w="19" h="27" extrusionOk="0">
                  <a:moveTo>
                    <a:pt x="9" y="0"/>
                  </a:moveTo>
                  <a:cubicBezTo>
                    <a:pt x="9" y="9"/>
                    <a:pt x="0" y="18"/>
                    <a:pt x="0" y="27"/>
                  </a:cubicBezTo>
                  <a:cubicBezTo>
                    <a:pt x="9" y="18"/>
                    <a:pt x="18" y="0"/>
                    <a:pt x="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7" name="Google Shape;7777;p29"/>
            <p:cNvSpPr/>
            <p:nvPr/>
          </p:nvSpPr>
          <p:spPr>
            <a:xfrm>
              <a:off x="790728" y="965436"/>
              <a:ext cx="1355" cy="154"/>
            </a:xfrm>
            <a:custGeom>
              <a:avLst/>
              <a:gdLst/>
              <a:ahLst/>
              <a:cxnLst/>
              <a:rect l="l" t="t" r="r" b="b"/>
              <a:pathLst>
                <a:path w="10" h="1" extrusionOk="0">
                  <a:moveTo>
                    <a:pt x="0" y="1"/>
                  </a:moveTo>
                  <a:lnTo>
                    <a:pt x="9" y="1"/>
                  </a:lnTo>
                  <a:cubicBezTo>
                    <a:pt x="9" y="1"/>
                    <a:pt x="9"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8" name="Google Shape;7778;p29"/>
            <p:cNvSpPr/>
            <p:nvPr/>
          </p:nvSpPr>
          <p:spPr>
            <a:xfrm>
              <a:off x="788290" y="965436"/>
              <a:ext cx="2574" cy="1540"/>
            </a:xfrm>
            <a:custGeom>
              <a:avLst/>
              <a:gdLst/>
              <a:ahLst/>
              <a:cxnLst/>
              <a:rect l="l" t="t" r="r" b="b"/>
              <a:pathLst>
                <a:path w="19" h="10" extrusionOk="0">
                  <a:moveTo>
                    <a:pt x="1" y="1"/>
                  </a:moveTo>
                  <a:cubicBezTo>
                    <a:pt x="1" y="10"/>
                    <a:pt x="10" y="10"/>
                    <a:pt x="18" y="10"/>
                  </a:cubicBezTo>
                  <a:cubicBezTo>
                    <a:pt x="18" y="10"/>
                    <a:pt x="18" y="10"/>
                    <a:pt x="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9" name="Google Shape;7779;p29"/>
            <p:cNvSpPr/>
            <p:nvPr/>
          </p:nvSpPr>
          <p:spPr>
            <a:xfrm>
              <a:off x="747647" y="939717"/>
              <a:ext cx="26417" cy="15246"/>
            </a:xfrm>
            <a:custGeom>
              <a:avLst/>
              <a:gdLst/>
              <a:ahLst/>
              <a:cxnLst/>
              <a:rect l="l" t="t" r="r" b="b"/>
              <a:pathLst>
                <a:path w="195" h="99" extrusionOk="0">
                  <a:moveTo>
                    <a:pt x="151" y="0"/>
                  </a:moveTo>
                  <a:cubicBezTo>
                    <a:pt x="142" y="9"/>
                    <a:pt x="142" y="62"/>
                    <a:pt x="106" y="62"/>
                  </a:cubicBezTo>
                  <a:cubicBezTo>
                    <a:pt x="80" y="35"/>
                    <a:pt x="106" y="27"/>
                    <a:pt x="115" y="9"/>
                  </a:cubicBezTo>
                  <a:lnTo>
                    <a:pt x="115" y="9"/>
                  </a:lnTo>
                  <a:cubicBezTo>
                    <a:pt x="106" y="18"/>
                    <a:pt x="96" y="20"/>
                    <a:pt x="84" y="20"/>
                  </a:cubicBezTo>
                  <a:cubicBezTo>
                    <a:pt x="74" y="20"/>
                    <a:pt x="63" y="18"/>
                    <a:pt x="52" y="18"/>
                  </a:cubicBezTo>
                  <a:cubicBezTo>
                    <a:pt x="36" y="18"/>
                    <a:pt x="18" y="21"/>
                    <a:pt x="1" y="35"/>
                  </a:cubicBezTo>
                  <a:lnTo>
                    <a:pt x="36" y="44"/>
                  </a:lnTo>
                  <a:cubicBezTo>
                    <a:pt x="27" y="53"/>
                    <a:pt x="9" y="44"/>
                    <a:pt x="1" y="62"/>
                  </a:cubicBezTo>
                  <a:cubicBezTo>
                    <a:pt x="9" y="56"/>
                    <a:pt x="19" y="53"/>
                    <a:pt x="28" y="53"/>
                  </a:cubicBezTo>
                  <a:cubicBezTo>
                    <a:pt x="49" y="53"/>
                    <a:pt x="66" y="67"/>
                    <a:pt x="54" y="97"/>
                  </a:cubicBezTo>
                  <a:cubicBezTo>
                    <a:pt x="56" y="98"/>
                    <a:pt x="58" y="98"/>
                    <a:pt x="61" y="98"/>
                  </a:cubicBezTo>
                  <a:cubicBezTo>
                    <a:pt x="98" y="98"/>
                    <a:pt x="162" y="41"/>
                    <a:pt x="195" y="0"/>
                  </a:cubicBezTo>
                  <a:lnTo>
                    <a:pt x="195" y="0"/>
                  </a:lnTo>
                  <a:cubicBezTo>
                    <a:pt x="189" y="0"/>
                    <a:pt x="183" y="4"/>
                    <a:pt x="172" y="4"/>
                  </a:cubicBezTo>
                  <a:cubicBezTo>
                    <a:pt x="166" y="4"/>
                    <a:pt x="159" y="3"/>
                    <a:pt x="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0" name="Google Shape;7780;p29"/>
            <p:cNvSpPr/>
            <p:nvPr/>
          </p:nvSpPr>
          <p:spPr>
            <a:xfrm>
              <a:off x="775149" y="937715"/>
              <a:ext cx="4877" cy="8932"/>
            </a:xfrm>
            <a:custGeom>
              <a:avLst/>
              <a:gdLst/>
              <a:ahLst/>
              <a:cxnLst/>
              <a:rect l="l" t="t" r="r" b="b"/>
              <a:pathLst>
                <a:path w="36" h="58" extrusionOk="0">
                  <a:moveTo>
                    <a:pt x="21" y="0"/>
                  </a:moveTo>
                  <a:cubicBezTo>
                    <a:pt x="12" y="0"/>
                    <a:pt x="7" y="4"/>
                    <a:pt x="1" y="4"/>
                  </a:cubicBezTo>
                  <a:lnTo>
                    <a:pt x="18" y="48"/>
                  </a:lnTo>
                  <a:lnTo>
                    <a:pt x="27" y="57"/>
                  </a:lnTo>
                  <a:cubicBezTo>
                    <a:pt x="18" y="48"/>
                    <a:pt x="27" y="31"/>
                    <a:pt x="36" y="4"/>
                  </a:cubicBezTo>
                  <a:cubicBezTo>
                    <a:pt x="30" y="1"/>
                    <a:pt x="25" y="0"/>
                    <a:pt x="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1" name="Google Shape;7781;p29"/>
            <p:cNvSpPr/>
            <p:nvPr/>
          </p:nvSpPr>
          <p:spPr>
            <a:xfrm>
              <a:off x="770407" y="946493"/>
              <a:ext cx="13276" cy="12320"/>
            </a:xfrm>
            <a:custGeom>
              <a:avLst/>
              <a:gdLst/>
              <a:ahLst/>
              <a:cxnLst/>
              <a:rect l="l" t="t" r="r" b="b"/>
              <a:pathLst>
                <a:path w="98" h="80" extrusionOk="0">
                  <a:moveTo>
                    <a:pt x="62" y="0"/>
                  </a:moveTo>
                  <a:lnTo>
                    <a:pt x="62" y="0"/>
                  </a:lnTo>
                  <a:cubicBezTo>
                    <a:pt x="62" y="9"/>
                    <a:pt x="71" y="27"/>
                    <a:pt x="80" y="44"/>
                  </a:cubicBezTo>
                  <a:cubicBezTo>
                    <a:pt x="80" y="36"/>
                    <a:pt x="82" y="33"/>
                    <a:pt x="85" y="33"/>
                  </a:cubicBezTo>
                  <a:cubicBezTo>
                    <a:pt x="89" y="33"/>
                    <a:pt x="93" y="36"/>
                    <a:pt x="97" y="36"/>
                  </a:cubicBezTo>
                  <a:lnTo>
                    <a:pt x="62" y="0"/>
                  </a:lnTo>
                  <a:close/>
                  <a:moveTo>
                    <a:pt x="97" y="36"/>
                  </a:moveTo>
                  <a:cubicBezTo>
                    <a:pt x="89" y="36"/>
                    <a:pt x="89" y="44"/>
                    <a:pt x="80" y="44"/>
                  </a:cubicBezTo>
                  <a:cubicBezTo>
                    <a:pt x="89" y="44"/>
                    <a:pt x="97" y="53"/>
                    <a:pt x="97" y="62"/>
                  </a:cubicBezTo>
                  <a:cubicBezTo>
                    <a:pt x="97" y="53"/>
                    <a:pt x="97" y="44"/>
                    <a:pt x="97" y="36"/>
                  </a:cubicBezTo>
                  <a:close/>
                  <a:moveTo>
                    <a:pt x="80" y="44"/>
                  </a:moveTo>
                  <a:cubicBezTo>
                    <a:pt x="71" y="47"/>
                    <a:pt x="62" y="47"/>
                    <a:pt x="53" y="47"/>
                  </a:cubicBezTo>
                  <a:lnTo>
                    <a:pt x="53" y="47"/>
                  </a:lnTo>
                  <a:cubicBezTo>
                    <a:pt x="36" y="47"/>
                    <a:pt x="18" y="47"/>
                    <a:pt x="0" y="71"/>
                  </a:cubicBezTo>
                  <a:cubicBezTo>
                    <a:pt x="7" y="77"/>
                    <a:pt x="13" y="79"/>
                    <a:pt x="20" y="79"/>
                  </a:cubicBezTo>
                  <a:cubicBezTo>
                    <a:pt x="28" y="79"/>
                    <a:pt x="36" y="77"/>
                    <a:pt x="45" y="77"/>
                  </a:cubicBezTo>
                  <a:cubicBezTo>
                    <a:pt x="51" y="77"/>
                    <a:pt x="56" y="78"/>
                    <a:pt x="62" y="80"/>
                  </a:cubicBezTo>
                  <a:cubicBezTo>
                    <a:pt x="44" y="62"/>
                    <a:pt x="49" y="62"/>
                    <a:pt x="58" y="62"/>
                  </a:cubicBezTo>
                  <a:cubicBezTo>
                    <a:pt x="67" y="62"/>
                    <a:pt x="80" y="62"/>
                    <a:pt x="80" y="4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2" name="Google Shape;7782;p29"/>
            <p:cNvSpPr/>
            <p:nvPr/>
          </p:nvSpPr>
          <p:spPr>
            <a:xfrm>
              <a:off x="778806" y="996698"/>
              <a:ext cx="1219" cy="1540"/>
            </a:xfrm>
            <a:custGeom>
              <a:avLst/>
              <a:gdLst/>
              <a:ahLst/>
              <a:cxnLst/>
              <a:rect l="l" t="t" r="r" b="b"/>
              <a:pathLst>
                <a:path w="9" h="10" extrusionOk="0">
                  <a:moveTo>
                    <a:pt x="9" y="1"/>
                  </a:moveTo>
                  <a:cubicBezTo>
                    <a:pt x="0" y="1"/>
                    <a:pt x="0" y="1"/>
                    <a:pt x="0" y="10"/>
                  </a:cubicBezTo>
                  <a:lnTo>
                    <a:pt x="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3" name="Google Shape;7783;p29"/>
            <p:cNvSpPr/>
            <p:nvPr/>
          </p:nvSpPr>
          <p:spPr>
            <a:xfrm>
              <a:off x="779890" y="984532"/>
              <a:ext cx="7316" cy="12628"/>
            </a:xfrm>
            <a:custGeom>
              <a:avLst/>
              <a:gdLst/>
              <a:ahLst/>
              <a:cxnLst/>
              <a:rect l="l" t="t" r="r" b="b"/>
              <a:pathLst>
                <a:path w="54" h="82" extrusionOk="0">
                  <a:moveTo>
                    <a:pt x="54" y="0"/>
                  </a:moveTo>
                  <a:cubicBezTo>
                    <a:pt x="36" y="18"/>
                    <a:pt x="19" y="36"/>
                    <a:pt x="1" y="62"/>
                  </a:cubicBezTo>
                  <a:cubicBezTo>
                    <a:pt x="5" y="62"/>
                    <a:pt x="10" y="60"/>
                    <a:pt x="13" y="60"/>
                  </a:cubicBezTo>
                  <a:cubicBezTo>
                    <a:pt x="16" y="60"/>
                    <a:pt x="19" y="62"/>
                    <a:pt x="19" y="71"/>
                  </a:cubicBezTo>
                  <a:cubicBezTo>
                    <a:pt x="19" y="75"/>
                    <a:pt x="16" y="75"/>
                    <a:pt x="13" y="75"/>
                  </a:cubicBezTo>
                  <a:cubicBezTo>
                    <a:pt x="10" y="75"/>
                    <a:pt x="5" y="75"/>
                    <a:pt x="1" y="80"/>
                  </a:cubicBezTo>
                  <a:cubicBezTo>
                    <a:pt x="4" y="80"/>
                    <a:pt x="11" y="81"/>
                    <a:pt x="17" y="81"/>
                  </a:cubicBezTo>
                  <a:cubicBezTo>
                    <a:pt x="27" y="81"/>
                    <a:pt x="36" y="78"/>
                    <a:pt x="36" y="62"/>
                  </a:cubicBezTo>
                  <a:lnTo>
                    <a:pt x="27" y="62"/>
                  </a:lnTo>
                  <a:cubicBezTo>
                    <a:pt x="27" y="45"/>
                    <a:pt x="54" y="0"/>
                    <a:pt x="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4" name="Google Shape;7784;p29"/>
            <p:cNvSpPr/>
            <p:nvPr/>
          </p:nvSpPr>
          <p:spPr>
            <a:xfrm>
              <a:off x="772710" y="969594"/>
              <a:ext cx="7316" cy="5082"/>
            </a:xfrm>
            <a:custGeom>
              <a:avLst/>
              <a:gdLst/>
              <a:ahLst/>
              <a:cxnLst/>
              <a:rect l="l" t="t" r="r" b="b"/>
              <a:pathLst>
                <a:path w="54" h="33" extrusionOk="0">
                  <a:moveTo>
                    <a:pt x="19" y="0"/>
                  </a:moveTo>
                  <a:lnTo>
                    <a:pt x="1" y="27"/>
                  </a:lnTo>
                  <a:lnTo>
                    <a:pt x="19" y="18"/>
                  </a:lnTo>
                  <a:cubicBezTo>
                    <a:pt x="22" y="29"/>
                    <a:pt x="26" y="33"/>
                    <a:pt x="31" y="33"/>
                  </a:cubicBezTo>
                  <a:cubicBezTo>
                    <a:pt x="37" y="33"/>
                    <a:pt x="44" y="27"/>
                    <a:pt x="54" y="27"/>
                  </a:cubicBezTo>
                  <a:lnTo>
                    <a:pt x="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5" name="Google Shape;7785;p29"/>
            <p:cNvSpPr/>
            <p:nvPr/>
          </p:nvSpPr>
          <p:spPr>
            <a:xfrm>
              <a:off x="773929" y="934173"/>
              <a:ext cx="7316" cy="2926"/>
            </a:xfrm>
            <a:custGeom>
              <a:avLst/>
              <a:gdLst/>
              <a:ahLst/>
              <a:cxnLst/>
              <a:rect l="l" t="t" r="r" b="b"/>
              <a:pathLst>
                <a:path w="54" h="19" extrusionOk="0">
                  <a:moveTo>
                    <a:pt x="54" y="1"/>
                  </a:moveTo>
                  <a:lnTo>
                    <a:pt x="1" y="10"/>
                  </a:lnTo>
                  <a:lnTo>
                    <a:pt x="18" y="18"/>
                  </a:lnTo>
                  <a:lnTo>
                    <a:pt x="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6" name="Google Shape;7786;p29"/>
            <p:cNvSpPr/>
            <p:nvPr/>
          </p:nvSpPr>
          <p:spPr>
            <a:xfrm>
              <a:off x="772710" y="927396"/>
              <a:ext cx="3793" cy="2926"/>
            </a:xfrm>
            <a:custGeom>
              <a:avLst/>
              <a:gdLst/>
              <a:ahLst/>
              <a:cxnLst/>
              <a:rect l="l" t="t" r="r" b="b"/>
              <a:pathLst>
                <a:path w="28" h="19" extrusionOk="0">
                  <a:moveTo>
                    <a:pt x="1" y="1"/>
                  </a:moveTo>
                  <a:lnTo>
                    <a:pt x="1" y="18"/>
                  </a:lnTo>
                  <a:lnTo>
                    <a:pt x="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7" name="Google Shape;7787;p29"/>
            <p:cNvSpPr/>
            <p:nvPr/>
          </p:nvSpPr>
          <p:spPr>
            <a:xfrm>
              <a:off x="895991" y="747981"/>
              <a:ext cx="2574" cy="1386"/>
            </a:xfrm>
            <a:custGeom>
              <a:avLst/>
              <a:gdLst/>
              <a:ahLst/>
              <a:cxnLst/>
              <a:rect l="l" t="t" r="r" b="b"/>
              <a:pathLst>
                <a:path w="19" h="9" extrusionOk="0">
                  <a:moveTo>
                    <a:pt x="18" y="0"/>
                  </a:moveTo>
                  <a:lnTo>
                    <a:pt x="0" y="9"/>
                  </a:lnTo>
                  <a:cubicBezTo>
                    <a:pt x="9" y="9"/>
                    <a:pt x="9" y="9"/>
                    <a:pt x="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8" name="Google Shape;7788;p29"/>
            <p:cNvSpPr/>
            <p:nvPr/>
          </p:nvSpPr>
          <p:spPr>
            <a:xfrm>
              <a:off x="884069" y="749213"/>
              <a:ext cx="1219" cy="2926"/>
            </a:xfrm>
            <a:custGeom>
              <a:avLst/>
              <a:gdLst/>
              <a:ahLst/>
              <a:cxnLst/>
              <a:rect l="l" t="t" r="r" b="b"/>
              <a:pathLst>
                <a:path w="9" h="19" extrusionOk="0">
                  <a:moveTo>
                    <a:pt x="9" y="1"/>
                  </a:moveTo>
                  <a:lnTo>
                    <a:pt x="0" y="19"/>
                  </a:lnTo>
                  <a:cubicBezTo>
                    <a:pt x="9" y="10"/>
                    <a:pt x="9" y="1"/>
                    <a:pt x="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9" name="Google Shape;7789;p29"/>
            <p:cNvSpPr/>
            <p:nvPr/>
          </p:nvSpPr>
          <p:spPr>
            <a:xfrm>
              <a:off x="710528" y="804963"/>
              <a:ext cx="11380" cy="7700"/>
            </a:xfrm>
            <a:custGeom>
              <a:avLst/>
              <a:gdLst/>
              <a:ahLst/>
              <a:cxnLst/>
              <a:rect l="l" t="t" r="r" b="b"/>
              <a:pathLst>
                <a:path w="84" h="50" extrusionOk="0">
                  <a:moveTo>
                    <a:pt x="1" y="1"/>
                  </a:moveTo>
                  <a:lnTo>
                    <a:pt x="1" y="1"/>
                  </a:lnTo>
                  <a:cubicBezTo>
                    <a:pt x="8" y="8"/>
                    <a:pt x="15" y="9"/>
                    <a:pt x="18" y="10"/>
                  </a:cubicBezTo>
                  <a:lnTo>
                    <a:pt x="18" y="10"/>
                  </a:lnTo>
                  <a:cubicBezTo>
                    <a:pt x="12" y="7"/>
                    <a:pt x="6" y="4"/>
                    <a:pt x="1" y="1"/>
                  </a:cubicBezTo>
                  <a:close/>
                  <a:moveTo>
                    <a:pt x="18" y="10"/>
                  </a:moveTo>
                  <a:cubicBezTo>
                    <a:pt x="21" y="12"/>
                    <a:pt x="25" y="14"/>
                    <a:pt x="29" y="16"/>
                  </a:cubicBezTo>
                  <a:lnTo>
                    <a:pt x="29" y="16"/>
                  </a:lnTo>
                  <a:lnTo>
                    <a:pt x="18" y="10"/>
                  </a:lnTo>
                  <a:cubicBezTo>
                    <a:pt x="18" y="10"/>
                    <a:pt x="18" y="10"/>
                    <a:pt x="18" y="10"/>
                  </a:cubicBezTo>
                  <a:close/>
                  <a:moveTo>
                    <a:pt x="29" y="16"/>
                  </a:moveTo>
                  <a:lnTo>
                    <a:pt x="63" y="36"/>
                  </a:lnTo>
                  <a:cubicBezTo>
                    <a:pt x="77" y="46"/>
                    <a:pt x="83" y="49"/>
                    <a:pt x="83" y="49"/>
                  </a:cubicBezTo>
                  <a:cubicBezTo>
                    <a:pt x="83" y="49"/>
                    <a:pt x="58" y="33"/>
                    <a:pt x="29" y="1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0" name="Google Shape;7790;p29"/>
            <p:cNvSpPr/>
            <p:nvPr/>
          </p:nvSpPr>
          <p:spPr>
            <a:xfrm>
              <a:off x="787070" y="773700"/>
              <a:ext cx="2574" cy="5544"/>
            </a:xfrm>
            <a:custGeom>
              <a:avLst/>
              <a:gdLst/>
              <a:ahLst/>
              <a:cxnLst/>
              <a:rect l="l" t="t" r="r" b="b"/>
              <a:pathLst>
                <a:path w="19" h="36" extrusionOk="0">
                  <a:moveTo>
                    <a:pt x="10" y="1"/>
                  </a:moveTo>
                  <a:cubicBezTo>
                    <a:pt x="10" y="18"/>
                    <a:pt x="1" y="27"/>
                    <a:pt x="1" y="36"/>
                  </a:cubicBezTo>
                  <a:lnTo>
                    <a:pt x="1" y="36"/>
                  </a:lnTo>
                  <a:cubicBezTo>
                    <a:pt x="1" y="27"/>
                    <a:pt x="10" y="18"/>
                    <a:pt x="19" y="10"/>
                  </a:cubicBezTo>
                  <a:cubicBezTo>
                    <a:pt x="19" y="10"/>
                    <a:pt x="10" y="10"/>
                    <a:pt x="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1" name="Google Shape;7791;p29"/>
            <p:cNvSpPr/>
            <p:nvPr/>
          </p:nvSpPr>
          <p:spPr>
            <a:xfrm>
              <a:off x="790728" y="754757"/>
              <a:ext cx="3658" cy="4158"/>
            </a:xfrm>
            <a:custGeom>
              <a:avLst/>
              <a:gdLst/>
              <a:ahLst/>
              <a:cxnLst/>
              <a:rect l="l" t="t" r="r" b="b"/>
              <a:pathLst>
                <a:path w="27" h="27" extrusionOk="0">
                  <a:moveTo>
                    <a:pt x="0" y="0"/>
                  </a:moveTo>
                  <a:lnTo>
                    <a:pt x="27" y="27"/>
                  </a:lnTo>
                  <a:cubicBezTo>
                    <a:pt x="18" y="18"/>
                    <a:pt x="9" y="9"/>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2" name="Google Shape;7792;p29"/>
            <p:cNvSpPr/>
            <p:nvPr/>
          </p:nvSpPr>
          <p:spPr>
            <a:xfrm>
              <a:off x="1001254" y="739819"/>
              <a:ext cx="9754" cy="4158"/>
            </a:xfrm>
            <a:custGeom>
              <a:avLst/>
              <a:gdLst/>
              <a:ahLst/>
              <a:cxnLst/>
              <a:rect l="l" t="t" r="r" b="b"/>
              <a:pathLst>
                <a:path w="72" h="27" extrusionOk="0">
                  <a:moveTo>
                    <a:pt x="71" y="0"/>
                  </a:moveTo>
                  <a:cubicBezTo>
                    <a:pt x="30" y="0"/>
                    <a:pt x="27" y="16"/>
                    <a:pt x="5" y="25"/>
                  </a:cubicBezTo>
                  <a:lnTo>
                    <a:pt x="71" y="0"/>
                  </a:lnTo>
                  <a:close/>
                  <a:moveTo>
                    <a:pt x="5" y="25"/>
                  </a:moveTo>
                  <a:lnTo>
                    <a:pt x="0" y="27"/>
                  </a:lnTo>
                  <a:cubicBezTo>
                    <a:pt x="2" y="26"/>
                    <a:pt x="4" y="25"/>
                    <a:pt x="5" y="2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3" name="Google Shape;7793;p29"/>
            <p:cNvSpPr/>
            <p:nvPr/>
          </p:nvSpPr>
          <p:spPr>
            <a:xfrm>
              <a:off x="731526" y="852550"/>
              <a:ext cx="3116" cy="7238"/>
            </a:xfrm>
            <a:custGeom>
              <a:avLst/>
              <a:gdLst/>
              <a:ahLst/>
              <a:cxnLst/>
              <a:rect l="l" t="t" r="r" b="b"/>
              <a:pathLst>
                <a:path w="23" h="47" extrusionOk="0">
                  <a:moveTo>
                    <a:pt x="22" y="1"/>
                  </a:moveTo>
                  <a:cubicBezTo>
                    <a:pt x="15" y="24"/>
                    <a:pt x="0" y="47"/>
                    <a:pt x="14" y="47"/>
                  </a:cubicBezTo>
                  <a:cubicBezTo>
                    <a:pt x="16" y="47"/>
                    <a:pt x="19" y="46"/>
                    <a:pt x="22" y="45"/>
                  </a:cubicBezTo>
                  <a:cubicBezTo>
                    <a:pt x="22" y="27"/>
                    <a:pt x="22" y="10"/>
                    <a:pt x="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4" name="Google Shape;7794;p29"/>
            <p:cNvSpPr/>
            <p:nvPr/>
          </p:nvSpPr>
          <p:spPr>
            <a:xfrm>
              <a:off x="891249" y="799572"/>
              <a:ext cx="2439" cy="2926"/>
            </a:xfrm>
            <a:custGeom>
              <a:avLst/>
              <a:gdLst/>
              <a:ahLst/>
              <a:cxnLst/>
              <a:rect l="l" t="t" r="r" b="b"/>
              <a:pathLst>
                <a:path w="18" h="19" extrusionOk="0">
                  <a:moveTo>
                    <a:pt x="18" y="1"/>
                  </a:moveTo>
                  <a:lnTo>
                    <a:pt x="18" y="1"/>
                  </a:lnTo>
                  <a:cubicBezTo>
                    <a:pt x="9" y="1"/>
                    <a:pt x="0" y="9"/>
                    <a:pt x="0" y="18"/>
                  </a:cubicBezTo>
                  <a:cubicBezTo>
                    <a:pt x="9" y="9"/>
                    <a:pt x="18" y="9"/>
                    <a:pt x="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5" name="Google Shape;7795;p29"/>
            <p:cNvSpPr/>
            <p:nvPr/>
          </p:nvSpPr>
          <p:spPr>
            <a:xfrm>
              <a:off x="730849" y="847160"/>
              <a:ext cx="3793" cy="5544"/>
            </a:xfrm>
            <a:custGeom>
              <a:avLst/>
              <a:gdLst/>
              <a:ahLst/>
              <a:cxnLst/>
              <a:rect l="l" t="t" r="r" b="b"/>
              <a:pathLst>
                <a:path w="28" h="36" extrusionOk="0">
                  <a:moveTo>
                    <a:pt x="1" y="1"/>
                  </a:moveTo>
                  <a:cubicBezTo>
                    <a:pt x="1" y="1"/>
                    <a:pt x="1" y="1"/>
                    <a:pt x="1" y="9"/>
                  </a:cubicBezTo>
                  <a:cubicBezTo>
                    <a:pt x="10" y="18"/>
                    <a:pt x="19" y="27"/>
                    <a:pt x="27" y="36"/>
                  </a:cubicBezTo>
                  <a:cubicBezTo>
                    <a:pt x="27" y="18"/>
                    <a:pt x="27"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6" name="Google Shape;7796;p29"/>
            <p:cNvSpPr/>
            <p:nvPr/>
          </p:nvSpPr>
          <p:spPr>
            <a:xfrm>
              <a:off x="882850" y="1006247"/>
              <a:ext cx="135" cy="1540"/>
            </a:xfrm>
            <a:custGeom>
              <a:avLst/>
              <a:gdLst/>
              <a:ahLst/>
              <a:cxnLst/>
              <a:rect l="l" t="t" r="r" b="b"/>
              <a:pathLst>
                <a:path w="1" h="10" extrusionOk="0">
                  <a:moveTo>
                    <a:pt x="0" y="1"/>
                  </a:moveTo>
                  <a:cubicBezTo>
                    <a:pt x="0" y="1"/>
                    <a:pt x="0" y="1"/>
                    <a:pt x="0" y="1"/>
                  </a:cubicBezTo>
                  <a:cubicBezTo>
                    <a:pt x="0" y="10"/>
                    <a:pt x="0" y="10"/>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7" name="Google Shape;7797;p29"/>
            <p:cNvSpPr/>
            <p:nvPr/>
          </p:nvSpPr>
          <p:spPr>
            <a:xfrm>
              <a:off x="811049" y="1044440"/>
              <a:ext cx="1355" cy="4158"/>
            </a:xfrm>
            <a:custGeom>
              <a:avLst/>
              <a:gdLst/>
              <a:ahLst/>
              <a:cxnLst/>
              <a:rect l="l" t="t" r="r" b="b"/>
              <a:pathLst>
                <a:path w="10" h="27" extrusionOk="0">
                  <a:moveTo>
                    <a:pt x="9" y="0"/>
                  </a:moveTo>
                  <a:cubicBezTo>
                    <a:pt x="9" y="9"/>
                    <a:pt x="1" y="9"/>
                    <a:pt x="1" y="26"/>
                  </a:cubicBezTo>
                  <a:cubicBezTo>
                    <a:pt x="1" y="18"/>
                    <a:pt x="9" y="9"/>
                    <a:pt x="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8" name="Google Shape;7798;p29"/>
            <p:cNvSpPr/>
            <p:nvPr/>
          </p:nvSpPr>
          <p:spPr>
            <a:xfrm>
              <a:off x="759569" y="900138"/>
              <a:ext cx="1219" cy="770"/>
            </a:xfrm>
            <a:custGeom>
              <a:avLst/>
              <a:gdLst/>
              <a:ahLst/>
              <a:cxnLst/>
              <a:rect l="l" t="t" r="r" b="b"/>
              <a:pathLst>
                <a:path w="9" h="5" extrusionOk="0">
                  <a:moveTo>
                    <a:pt x="1" y="1"/>
                  </a:moveTo>
                  <a:lnTo>
                    <a:pt x="1" y="1"/>
                  </a:lnTo>
                  <a:cubicBezTo>
                    <a:pt x="4" y="4"/>
                    <a:pt x="6" y="5"/>
                    <a:pt x="7" y="5"/>
                  </a:cubicBezTo>
                  <a:cubicBezTo>
                    <a:pt x="9" y="5"/>
                    <a:pt x="7"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9" name="Google Shape;7799;p29"/>
            <p:cNvSpPr/>
            <p:nvPr/>
          </p:nvSpPr>
          <p:spPr>
            <a:xfrm>
              <a:off x="746428" y="917848"/>
              <a:ext cx="2574" cy="154"/>
            </a:xfrm>
            <a:custGeom>
              <a:avLst/>
              <a:gdLst/>
              <a:ahLst/>
              <a:cxnLst/>
              <a:rect l="l" t="t" r="r" b="b"/>
              <a:pathLst>
                <a:path w="19" h="1" extrusionOk="0">
                  <a:moveTo>
                    <a:pt x="18" y="1"/>
                  </a:moveTo>
                  <a:cubicBezTo>
                    <a:pt x="10" y="1"/>
                    <a:pt x="10" y="1"/>
                    <a:pt x="1" y="1"/>
                  </a:cubicBezTo>
                  <a:cubicBezTo>
                    <a:pt x="10" y="1"/>
                    <a:pt x="10" y="1"/>
                    <a:pt x="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0" name="Google Shape;7800;p29"/>
            <p:cNvSpPr/>
            <p:nvPr/>
          </p:nvSpPr>
          <p:spPr>
            <a:xfrm>
              <a:off x="699825" y="847160"/>
              <a:ext cx="135" cy="1540"/>
            </a:xfrm>
            <a:custGeom>
              <a:avLst/>
              <a:gdLst/>
              <a:ahLst/>
              <a:cxnLst/>
              <a:rect l="l" t="t" r="r" b="b"/>
              <a:pathLst>
                <a:path w="1" h="10" extrusionOk="0">
                  <a:moveTo>
                    <a:pt x="0" y="1"/>
                  </a:moveTo>
                  <a:lnTo>
                    <a:pt x="0" y="1"/>
                  </a:lnTo>
                  <a:cubicBezTo>
                    <a:pt x="0" y="9"/>
                    <a:pt x="0" y="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1" name="Google Shape;7801;p29"/>
            <p:cNvSpPr/>
            <p:nvPr/>
          </p:nvSpPr>
          <p:spPr>
            <a:xfrm>
              <a:off x="759569" y="901524"/>
              <a:ext cx="135" cy="2926"/>
            </a:xfrm>
            <a:custGeom>
              <a:avLst/>
              <a:gdLst/>
              <a:ahLst/>
              <a:cxnLst/>
              <a:rect l="l" t="t" r="r" b="b"/>
              <a:pathLst>
                <a:path w="1" h="19" extrusionOk="0">
                  <a:moveTo>
                    <a:pt x="1" y="18"/>
                  </a:moveTo>
                  <a:cubicBezTo>
                    <a:pt x="1" y="10"/>
                    <a:pt x="1" y="1"/>
                    <a:pt x="1" y="1"/>
                  </a:cubicBezTo>
                  <a:cubicBezTo>
                    <a:pt x="1" y="1"/>
                    <a:pt x="1" y="10"/>
                    <a:pt x="1" y="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2" name="Google Shape;7802;p29"/>
            <p:cNvSpPr/>
            <p:nvPr/>
          </p:nvSpPr>
          <p:spPr>
            <a:xfrm>
              <a:off x="760788" y="902910"/>
              <a:ext cx="1355" cy="1540"/>
            </a:xfrm>
            <a:custGeom>
              <a:avLst/>
              <a:gdLst/>
              <a:ahLst/>
              <a:cxnLst/>
              <a:rect l="l" t="t" r="r" b="b"/>
              <a:pathLst>
                <a:path w="10" h="10" extrusionOk="0">
                  <a:moveTo>
                    <a:pt x="1" y="1"/>
                  </a:moveTo>
                  <a:cubicBezTo>
                    <a:pt x="1" y="1"/>
                    <a:pt x="1" y="1"/>
                    <a:pt x="1" y="9"/>
                  </a:cubicBezTo>
                  <a:cubicBezTo>
                    <a:pt x="9" y="9"/>
                    <a:pt x="9"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3" name="Google Shape;7803;p29"/>
            <p:cNvSpPr/>
            <p:nvPr/>
          </p:nvSpPr>
          <p:spPr>
            <a:xfrm>
              <a:off x="758485" y="898905"/>
              <a:ext cx="1219" cy="2772"/>
            </a:xfrm>
            <a:custGeom>
              <a:avLst/>
              <a:gdLst/>
              <a:ahLst/>
              <a:cxnLst/>
              <a:rect l="l" t="t" r="r" b="b"/>
              <a:pathLst>
                <a:path w="9" h="18" extrusionOk="0">
                  <a:moveTo>
                    <a:pt x="0" y="0"/>
                  </a:moveTo>
                  <a:cubicBezTo>
                    <a:pt x="0" y="0"/>
                    <a:pt x="9" y="9"/>
                    <a:pt x="9" y="18"/>
                  </a:cubicBezTo>
                  <a:cubicBezTo>
                    <a:pt x="9" y="9"/>
                    <a:pt x="9" y="9"/>
                    <a:pt x="9" y="9"/>
                  </a:cubicBezTo>
                  <a:cubicBezTo>
                    <a:pt x="9" y="9"/>
                    <a:pt x="9" y="9"/>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4" name="Google Shape;7804;p29"/>
            <p:cNvSpPr/>
            <p:nvPr/>
          </p:nvSpPr>
          <p:spPr>
            <a:xfrm>
              <a:off x="934194" y="878423"/>
              <a:ext cx="1219" cy="1694"/>
            </a:xfrm>
            <a:custGeom>
              <a:avLst/>
              <a:gdLst/>
              <a:ahLst/>
              <a:cxnLst/>
              <a:rect l="l" t="t" r="r" b="b"/>
              <a:pathLst>
                <a:path w="9" h="11" extrusionOk="0">
                  <a:moveTo>
                    <a:pt x="1" y="1"/>
                  </a:moveTo>
                  <a:lnTo>
                    <a:pt x="1" y="1"/>
                  </a:lnTo>
                  <a:cubicBezTo>
                    <a:pt x="5" y="8"/>
                    <a:pt x="7" y="11"/>
                    <a:pt x="7" y="11"/>
                  </a:cubicBezTo>
                  <a:cubicBezTo>
                    <a:pt x="8" y="11"/>
                    <a:pt x="6" y="6"/>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5" name="Google Shape;7805;p29"/>
            <p:cNvSpPr/>
            <p:nvPr/>
          </p:nvSpPr>
          <p:spPr>
            <a:xfrm>
              <a:off x="696168" y="753371"/>
              <a:ext cx="135" cy="1540"/>
            </a:xfrm>
            <a:custGeom>
              <a:avLst/>
              <a:gdLst/>
              <a:ahLst/>
              <a:cxnLst/>
              <a:rect l="l" t="t" r="r" b="b"/>
              <a:pathLst>
                <a:path w="1" h="10" extrusionOk="0">
                  <a:moveTo>
                    <a:pt x="1" y="0"/>
                  </a:moveTo>
                  <a:cubicBezTo>
                    <a:pt x="1" y="0"/>
                    <a:pt x="1" y="0"/>
                    <a:pt x="1" y="0"/>
                  </a:cubicBezTo>
                  <a:lnTo>
                    <a:pt x="1" y="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6" name="Google Shape;7806;p29"/>
            <p:cNvSpPr/>
            <p:nvPr/>
          </p:nvSpPr>
          <p:spPr>
            <a:xfrm>
              <a:off x="697387" y="750599"/>
              <a:ext cx="9754" cy="17865"/>
            </a:xfrm>
            <a:custGeom>
              <a:avLst/>
              <a:gdLst/>
              <a:ahLst/>
              <a:cxnLst/>
              <a:rect l="l" t="t" r="r" b="b"/>
              <a:pathLst>
                <a:path w="72" h="116" extrusionOk="0">
                  <a:moveTo>
                    <a:pt x="45" y="1"/>
                  </a:moveTo>
                  <a:cubicBezTo>
                    <a:pt x="39" y="24"/>
                    <a:pt x="29" y="32"/>
                    <a:pt x="18" y="32"/>
                  </a:cubicBezTo>
                  <a:cubicBezTo>
                    <a:pt x="12" y="32"/>
                    <a:pt x="7" y="30"/>
                    <a:pt x="1" y="27"/>
                  </a:cubicBezTo>
                  <a:lnTo>
                    <a:pt x="1" y="27"/>
                  </a:lnTo>
                  <a:cubicBezTo>
                    <a:pt x="18" y="54"/>
                    <a:pt x="45" y="89"/>
                    <a:pt x="71" y="116"/>
                  </a:cubicBezTo>
                  <a:cubicBezTo>
                    <a:pt x="54" y="80"/>
                    <a:pt x="45" y="36"/>
                    <a:pt x="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7" name="Google Shape;7807;p29"/>
            <p:cNvSpPr/>
            <p:nvPr/>
          </p:nvSpPr>
          <p:spPr>
            <a:xfrm>
              <a:off x="620844" y="732888"/>
              <a:ext cx="405605" cy="340197"/>
            </a:xfrm>
            <a:custGeom>
              <a:avLst/>
              <a:gdLst/>
              <a:ahLst/>
              <a:cxnLst/>
              <a:rect l="l" t="t" r="r" b="b"/>
              <a:pathLst>
                <a:path w="2994" h="2209" extrusionOk="0">
                  <a:moveTo>
                    <a:pt x="1996" y="116"/>
                  </a:moveTo>
                  <a:cubicBezTo>
                    <a:pt x="1995" y="116"/>
                    <a:pt x="1995" y="116"/>
                    <a:pt x="1994" y="116"/>
                  </a:cubicBezTo>
                  <a:lnTo>
                    <a:pt x="1994" y="116"/>
                  </a:lnTo>
                  <a:lnTo>
                    <a:pt x="1996" y="116"/>
                  </a:lnTo>
                  <a:close/>
                  <a:moveTo>
                    <a:pt x="389" y="142"/>
                  </a:moveTo>
                  <a:cubicBezTo>
                    <a:pt x="388" y="143"/>
                    <a:pt x="388" y="145"/>
                    <a:pt x="389" y="147"/>
                  </a:cubicBezTo>
                  <a:lnTo>
                    <a:pt x="389" y="147"/>
                  </a:lnTo>
                  <a:cubicBezTo>
                    <a:pt x="389" y="145"/>
                    <a:pt x="389" y="144"/>
                    <a:pt x="389" y="142"/>
                  </a:cubicBezTo>
                  <a:close/>
                  <a:moveTo>
                    <a:pt x="1191" y="203"/>
                  </a:moveTo>
                  <a:cubicBezTo>
                    <a:pt x="1197" y="203"/>
                    <a:pt x="1205" y="208"/>
                    <a:pt x="1210" y="213"/>
                  </a:cubicBezTo>
                  <a:cubicBezTo>
                    <a:pt x="1206" y="217"/>
                    <a:pt x="1201" y="219"/>
                    <a:pt x="1197" y="219"/>
                  </a:cubicBezTo>
                  <a:cubicBezTo>
                    <a:pt x="1193" y="219"/>
                    <a:pt x="1188" y="217"/>
                    <a:pt x="1184" y="213"/>
                  </a:cubicBezTo>
                  <a:cubicBezTo>
                    <a:pt x="1184" y="205"/>
                    <a:pt x="1187" y="203"/>
                    <a:pt x="1191" y="203"/>
                  </a:cubicBezTo>
                  <a:close/>
                  <a:moveTo>
                    <a:pt x="2800" y="292"/>
                  </a:moveTo>
                  <a:cubicBezTo>
                    <a:pt x="2798" y="296"/>
                    <a:pt x="2797" y="299"/>
                    <a:pt x="2795" y="304"/>
                  </a:cubicBezTo>
                  <a:lnTo>
                    <a:pt x="2795" y="304"/>
                  </a:lnTo>
                  <a:cubicBezTo>
                    <a:pt x="2798" y="300"/>
                    <a:pt x="2800" y="296"/>
                    <a:pt x="2800" y="292"/>
                  </a:cubicBezTo>
                  <a:close/>
                  <a:moveTo>
                    <a:pt x="1219" y="301"/>
                  </a:moveTo>
                  <a:cubicBezTo>
                    <a:pt x="1218" y="303"/>
                    <a:pt x="1217" y="306"/>
                    <a:pt x="1216" y="308"/>
                  </a:cubicBezTo>
                  <a:lnTo>
                    <a:pt x="1216" y="308"/>
                  </a:lnTo>
                  <a:cubicBezTo>
                    <a:pt x="1219" y="305"/>
                    <a:pt x="1219" y="301"/>
                    <a:pt x="1219" y="301"/>
                  </a:cubicBezTo>
                  <a:close/>
                  <a:moveTo>
                    <a:pt x="619" y="451"/>
                  </a:moveTo>
                  <a:lnTo>
                    <a:pt x="654" y="469"/>
                  </a:lnTo>
                  <a:cubicBezTo>
                    <a:pt x="636" y="460"/>
                    <a:pt x="627" y="451"/>
                    <a:pt x="619" y="451"/>
                  </a:cubicBezTo>
                  <a:close/>
                  <a:moveTo>
                    <a:pt x="2376" y="531"/>
                  </a:moveTo>
                  <a:cubicBezTo>
                    <a:pt x="2376" y="531"/>
                    <a:pt x="2376" y="531"/>
                    <a:pt x="2376" y="531"/>
                  </a:cubicBezTo>
                  <a:lnTo>
                    <a:pt x="2376" y="531"/>
                  </a:lnTo>
                  <a:cubicBezTo>
                    <a:pt x="2379" y="531"/>
                    <a:pt x="2382" y="531"/>
                    <a:pt x="2385" y="531"/>
                  </a:cubicBezTo>
                  <a:close/>
                  <a:moveTo>
                    <a:pt x="2058" y="928"/>
                  </a:moveTo>
                  <a:cubicBezTo>
                    <a:pt x="2058" y="936"/>
                    <a:pt x="2058" y="938"/>
                    <a:pt x="2057" y="938"/>
                  </a:cubicBezTo>
                  <a:cubicBezTo>
                    <a:pt x="2056" y="938"/>
                    <a:pt x="2054" y="933"/>
                    <a:pt x="2049" y="928"/>
                  </a:cubicBezTo>
                  <a:close/>
                  <a:moveTo>
                    <a:pt x="786" y="999"/>
                  </a:moveTo>
                  <a:lnTo>
                    <a:pt x="786" y="1026"/>
                  </a:lnTo>
                  <a:lnTo>
                    <a:pt x="786" y="1026"/>
                  </a:lnTo>
                  <a:cubicBezTo>
                    <a:pt x="788" y="1015"/>
                    <a:pt x="790" y="1006"/>
                    <a:pt x="786" y="999"/>
                  </a:cubicBezTo>
                  <a:close/>
                  <a:moveTo>
                    <a:pt x="2300" y="1068"/>
                  </a:moveTo>
                  <a:lnTo>
                    <a:pt x="2300" y="1068"/>
                  </a:lnTo>
                  <a:cubicBezTo>
                    <a:pt x="2299" y="1068"/>
                    <a:pt x="2298" y="1069"/>
                    <a:pt x="2296" y="1069"/>
                  </a:cubicBezTo>
                  <a:cubicBezTo>
                    <a:pt x="2299" y="1069"/>
                    <a:pt x="2300" y="1069"/>
                    <a:pt x="2300" y="1068"/>
                  </a:cubicBezTo>
                  <a:close/>
                  <a:moveTo>
                    <a:pt x="937" y="1193"/>
                  </a:moveTo>
                  <a:lnTo>
                    <a:pt x="937" y="1193"/>
                  </a:lnTo>
                  <a:cubicBezTo>
                    <a:pt x="938" y="1194"/>
                    <a:pt x="940" y="1195"/>
                    <a:pt x="941" y="1196"/>
                  </a:cubicBezTo>
                  <a:lnTo>
                    <a:pt x="941" y="1196"/>
                  </a:lnTo>
                  <a:cubicBezTo>
                    <a:pt x="940" y="1194"/>
                    <a:pt x="938" y="1194"/>
                    <a:pt x="937" y="1193"/>
                  </a:cubicBezTo>
                  <a:close/>
                  <a:moveTo>
                    <a:pt x="1811" y="1299"/>
                  </a:moveTo>
                  <a:cubicBezTo>
                    <a:pt x="1813" y="1299"/>
                    <a:pt x="1815" y="1299"/>
                    <a:pt x="1818" y="1299"/>
                  </a:cubicBezTo>
                  <a:lnTo>
                    <a:pt x="1818" y="1299"/>
                  </a:lnTo>
                  <a:cubicBezTo>
                    <a:pt x="1816" y="1299"/>
                    <a:pt x="1813" y="1299"/>
                    <a:pt x="1811" y="1299"/>
                  </a:cubicBezTo>
                  <a:close/>
                  <a:moveTo>
                    <a:pt x="1970" y="1705"/>
                  </a:moveTo>
                  <a:cubicBezTo>
                    <a:pt x="1969" y="1705"/>
                    <a:pt x="1968" y="1706"/>
                    <a:pt x="1968" y="1706"/>
                  </a:cubicBezTo>
                  <a:lnTo>
                    <a:pt x="1968" y="1706"/>
                  </a:lnTo>
                  <a:lnTo>
                    <a:pt x="1970" y="1705"/>
                  </a:lnTo>
                  <a:close/>
                  <a:moveTo>
                    <a:pt x="2393" y="1"/>
                  </a:moveTo>
                  <a:cubicBezTo>
                    <a:pt x="2367" y="54"/>
                    <a:pt x="2314" y="54"/>
                    <a:pt x="2261" y="54"/>
                  </a:cubicBezTo>
                  <a:cubicBezTo>
                    <a:pt x="2217" y="54"/>
                    <a:pt x="2164" y="63"/>
                    <a:pt x="2155" y="107"/>
                  </a:cubicBezTo>
                  <a:lnTo>
                    <a:pt x="2129" y="89"/>
                  </a:lnTo>
                  <a:cubicBezTo>
                    <a:pt x="2137" y="89"/>
                    <a:pt x="2137" y="80"/>
                    <a:pt x="2146" y="80"/>
                  </a:cubicBezTo>
                  <a:cubicBezTo>
                    <a:pt x="2138" y="75"/>
                    <a:pt x="2131" y="73"/>
                    <a:pt x="2125" y="73"/>
                  </a:cubicBezTo>
                  <a:cubicBezTo>
                    <a:pt x="2110" y="73"/>
                    <a:pt x="2099" y="86"/>
                    <a:pt x="2093" y="98"/>
                  </a:cubicBezTo>
                  <a:cubicBezTo>
                    <a:pt x="2086" y="121"/>
                    <a:pt x="2078" y="144"/>
                    <a:pt x="2059" y="144"/>
                  </a:cubicBezTo>
                  <a:cubicBezTo>
                    <a:pt x="2056" y="144"/>
                    <a:pt x="2053" y="143"/>
                    <a:pt x="2049" y="142"/>
                  </a:cubicBezTo>
                  <a:cubicBezTo>
                    <a:pt x="2031" y="133"/>
                    <a:pt x="2023" y="125"/>
                    <a:pt x="2031" y="107"/>
                  </a:cubicBezTo>
                  <a:lnTo>
                    <a:pt x="2031" y="107"/>
                  </a:lnTo>
                  <a:lnTo>
                    <a:pt x="1996" y="133"/>
                  </a:lnTo>
                  <a:cubicBezTo>
                    <a:pt x="1988" y="133"/>
                    <a:pt x="1987" y="118"/>
                    <a:pt x="1994" y="116"/>
                  </a:cubicBezTo>
                  <a:lnTo>
                    <a:pt x="1994" y="116"/>
                  </a:lnTo>
                  <a:lnTo>
                    <a:pt x="1943" y="125"/>
                  </a:lnTo>
                  <a:cubicBezTo>
                    <a:pt x="1934" y="133"/>
                    <a:pt x="1917" y="160"/>
                    <a:pt x="1908" y="169"/>
                  </a:cubicBezTo>
                  <a:cubicBezTo>
                    <a:pt x="1899" y="160"/>
                    <a:pt x="1917" y="160"/>
                    <a:pt x="1917" y="151"/>
                  </a:cubicBezTo>
                  <a:lnTo>
                    <a:pt x="1917" y="151"/>
                  </a:lnTo>
                  <a:lnTo>
                    <a:pt x="1881" y="169"/>
                  </a:lnTo>
                  <a:cubicBezTo>
                    <a:pt x="1872" y="142"/>
                    <a:pt x="1899" y="125"/>
                    <a:pt x="1917" y="125"/>
                  </a:cubicBezTo>
                  <a:cubicBezTo>
                    <a:pt x="1909" y="95"/>
                    <a:pt x="1903" y="86"/>
                    <a:pt x="1897" y="86"/>
                  </a:cubicBezTo>
                  <a:cubicBezTo>
                    <a:pt x="1888" y="86"/>
                    <a:pt x="1880" y="107"/>
                    <a:pt x="1861" y="107"/>
                  </a:cubicBezTo>
                  <a:cubicBezTo>
                    <a:pt x="1852" y="107"/>
                    <a:pt x="1842" y="103"/>
                    <a:pt x="1828" y="89"/>
                  </a:cubicBezTo>
                  <a:lnTo>
                    <a:pt x="1855" y="80"/>
                  </a:lnTo>
                  <a:cubicBezTo>
                    <a:pt x="1837" y="19"/>
                    <a:pt x="1820" y="45"/>
                    <a:pt x="1784" y="10"/>
                  </a:cubicBezTo>
                  <a:lnTo>
                    <a:pt x="1784" y="10"/>
                  </a:lnTo>
                  <a:cubicBezTo>
                    <a:pt x="1793" y="27"/>
                    <a:pt x="1846" y="98"/>
                    <a:pt x="1820" y="125"/>
                  </a:cubicBezTo>
                  <a:cubicBezTo>
                    <a:pt x="1826" y="119"/>
                    <a:pt x="1836" y="104"/>
                    <a:pt x="1842" y="104"/>
                  </a:cubicBezTo>
                  <a:cubicBezTo>
                    <a:pt x="1844" y="104"/>
                    <a:pt x="1846" y="107"/>
                    <a:pt x="1846" y="116"/>
                  </a:cubicBezTo>
                  <a:cubicBezTo>
                    <a:pt x="1842" y="132"/>
                    <a:pt x="1840" y="137"/>
                    <a:pt x="1837" y="137"/>
                  </a:cubicBezTo>
                  <a:cubicBezTo>
                    <a:pt x="1834" y="137"/>
                    <a:pt x="1829" y="129"/>
                    <a:pt x="1820" y="125"/>
                  </a:cubicBezTo>
                  <a:cubicBezTo>
                    <a:pt x="1815" y="120"/>
                    <a:pt x="1808" y="116"/>
                    <a:pt x="1801" y="116"/>
                  </a:cubicBezTo>
                  <a:cubicBezTo>
                    <a:pt x="1793" y="116"/>
                    <a:pt x="1784" y="120"/>
                    <a:pt x="1775" y="133"/>
                  </a:cubicBezTo>
                  <a:cubicBezTo>
                    <a:pt x="1775" y="110"/>
                    <a:pt x="1768" y="106"/>
                    <a:pt x="1757" y="106"/>
                  </a:cubicBezTo>
                  <a:cubicBezTo>
                    <a:pt x="1752" y="106"/>
                    <a:pt x="1746" y="107"/>
                    <a:pt x="1740" y="107"/>
                  </a:cubicBezTo>
                  <a:lnTo>
                    <a:pt x="1740" y="54"/>
                  </a:lnTo>
                  <a:cubicBezTo>
                    <a:pt x="1714" y="72"/>
                    <a:pt x="1714" y="98"/>
                    <a:pt x="1705" y="116"/>
                  </a:cubicBezTo>
                  <a:cubicBezTo>
                    <a:pt x="1678" y="116"/>
                    <a:pt x="1669" y="72"/>
                    <a:pt x="1661" y="45"/>
                  </a:cubicBezTo>
                  <a:cubicBezTo>
                    <a:pt x="1659" y="45"/>
                    <a:pt x="1657" y="44"/>
                    <a:pt x="1655" y="44"/>
                  </a:cubicBezTo>
                  <a:cubicBezTo>
                    <a:pt x="1633" y="44"/>
                    <a:pt x="1693" y="107"/>
                    <a:pt x="1643" y="116"/>
                  </a:cubicBezTo>
                  <a:cubicBezTo>
                    <a:pt x="1633" y="111"/>
                    <a:pt x="1624" y="109"/>
                    <a:pt x="1615" y="109"/>
                  </a:cubicBezTo>
                  <a:cubicBezTo>
                    <a:pt x="1592" y="109"/>
                    <a:pt x="1571" y="123"/>
                    <a:pt x="1546" y="142"/>
                  </a:cubicBezTo>
                  <a:cubicBezTo>
                    <a:pt x="1519" y="125"/>
                    <a:pt x="1546" y="116"/>
                    <a:pt x="1537" y="98"/>
                  </a:cubicBezTo>
                  <a:lnTo>
                    <a:pt x="1537" y="98"/>
                  </a:lnTo>
                  <a:lnTo>
                    <a:pt x="1519" y="133"/>
                  </a:lnTo>
                  <a:cubicBezTo>
                    <a:pt x="1510" y="133"/>
                    <a:pt x="1510" y="125"/>
                    <a:pt x="1510" y="116"/>
                  </a:cubicBezTo>
                  <a:cubicBezTo>
                    <a:pt x="1493" y="133"/>
                    <a:pt x="1510" y="169"/>
                    <a:pt x="1484" y="178"/>
                  </a:cubicBezTo>
                  <a:cubicBezTo>
                    <a:pt x="1482" y="187"/>
                    <a:pt x="1479" y="191"/>
                    <a:pt x="1475" y="191"/>
                  </a:cubicBezTo>
                  <a:cubicBezTo>
                    <a:pt x="1461" y="191"/>
                    <a:pt x="1433" y="146"/>
                    <a:pt x="1408" y="146"/>
                  </a:cubicBezTo>
                  <a:cubicBezTo>
                    <a:pt x="1400" y="146"/>
                    <a:pt x="1393" y="150"/>
                    <a:pt x="1387" y="160"/>
                  </a:cubicBezTo>
                  <a:cubicBezTo>
                    <a:pt x="1378" y="151"/>
                    <a:pt x="1396" y="133"/>
                    <a:pt x="1387" y="116"/>
                  </a:cubicBezTo>
                  <a:lnTo>
                    <a:pt x="1387" y="116"/>
                  </a:lnTo>
                  <a:cubicBezTo>
                    <a:pt x="1343" y="151"/>
                    <a:pt x="1352" y="142"/>
                    <a:pt x="1307" y="195"/>
                  </a:cubicBezTo>
                  <a:lnTo>
                    <a:pt x="1272" y="169"/>
                  </a:lnTo>
                  <a:lnTo>
                    <a:pt x="1272" y="169"/>
                  </a:lnTo>
                  <a:cubicBezTo>
                    <a:pt x="1299" y="204"/>
                    <a:pt x="1272" y="239"/>
                    <a:pt x="1237" y="275"/>
                  </a:cubicBezTo>
                  <a:cubicBezTo>
                    <a:pt x="1246" y="292"/>
                    <a:pt x="1254" y="310"/>
                    <a:pt x="1263" y="319"/>
                  </a:cubicBezTo>
                  <a:lnTo>
                    <a:pt x="1219" y="345"/>
                  </a:lnTo>
                  <a:cubicBezTo>
                    <a:pt x="1211" y="338"/>
                    <a:pt x="1210" y="323"/>
                    <a:pt x="1216" y="308"/>
                  </a:cubicBezTo>
                  <a:lnTo>
                    <a:pt x="1216" y="308"/>
                  </a:lnTo>
                  <a:cubicBezTo>
                    <a:pt x="1215" y="309"/>
                    <a:pt x="1213" y="310"/>
                    <a:pt x="1210" y="310"/>
                  </a:cubicBezTo>
                  <a:cubicBezTo>
                    <a:pt x="1201" y="292"/>
                    <a:pt x="1210" y="266"/>
                    <a:pt x="1219" y="239"/>
                  </a:cubicBezTo>
                  <a:lnTo>
                    <a:pt x="1237" y="266"/>
                  </a:lnTo>
                  <a:cubicBezTo>
                    <a:pt x="1246" y="239"/>
                    <a:pt x="1254" y="204"/>
                    <a:pt x="1254" y="178"/>
                  </a:cubicBezTo>
                  <a:lnTo>
                    <a:pt x="1254" y="178"/>
                  </a:lnTo>
                  <a:cubicBezTo>
                    <a:pt x="1254" y="186"/>
                    <a:pt x="1246" y="186"/>
                    <a:pt x="1237" y="195"/>
                  </a:cubicBezTo>
                  <a:cubicBezTo>
                    <a:pt x="1246" y="186"/>
                    <a:pt x="1246" y="178"/>
                    <a:pt x="1246" y="169"/>
                  </a:cubicBezTo>
                  <a:lnTo>
                    <a:pt x="1246" y="169"/>
                  </a:lnTo>
                  <a:cubicBezTo>
                    <a:pt x="1246" y="169"/>
                    <a:pt x="1237" y="178"/>
                    <a:pt x="1228" y="186"/>
                  </a:cubicBezTo>
                  <a:lnTo>
                    <a:pt x="1219" y="133"/>
                  </a:lnTo>
                  <a:lnTo>
                    <a:pt x="1219" y="160"/>
                  </a:lnTo>
                  <a:lnTo>
                    <a:pt x="1157" y="125"/>
                  </a:lnTo>
                  <a:cubicBezTo>
                    <a:pt x="1113" y="178"/>
                    <a:pt x="1078" y="257"/>
                    <a:pt x="1016" y="275"/>
                  </a:cubicBezTo>
                  <a:cubicBezTo>
                    <a:pt x="1034" y="239"/>
                    <a:pt x="1016" y="213"/>
                    <a:pt x="1016" y="169"/>
                  </a:cubicBezTo>
                  <a:lnTo>
                    <a:pt x="1016" y="169"/>
                  </a:lnTo>
                  <a:cubicBezTo>
                    <a:pt x="1021" y="183"/>
                    <a:pt x="1027" y="189"/>
                    <a:pt x="1034" y="189"/>
                  </a:cubicBezTo>
                  <a:cubicBezTo>
                    <a:pt x="1052" y="189"/>
                    <a:pt x="1075" y="159"/>
                    <a:pt x="1098" y="159"/>
                  </a:cubicBezTo>
                  <a:cubicBezTo>
                    <a:pt x="1100" y="159"/>
                    <a:pt x="1102" y="159"/>
                    <a:pt x="1104" y="160"/>
                  </a:cubicBezTo>
                  <a:cubicBezTo>
                    <a:pt x="1087" y="151"/>
                    <a:pt x="1087" y="133"/>
                    <a:pt x="1095" y="125"/>
                  </a:cubicBezTo>
                  <a:lnTo>
                    <a:pt x="1095" y="125"/>
                  </a:lnTo>
                  <a:lnTo>
                    <a:pt x="1034" y="169"/>
                  </a:lnTo>
                  <a:cubicBezTo>
                    <a:pt x="1034" y="133"/>
                    <a:pt x="1016" y="142"/>
                    <a:pt x="1007" y="125"/>
                  </a:cubicBezTo>
                  <a:lnTo>
                    <a:pt x="1007" y="125"/>
                  </a:lnTo>
                  <a:cubicBezTo>
                    <a:pt x="1016" y="195"/>
                    <a:pt x="963" y="178"/>
                    <a:pt x="937" y="195"/>
                  </a:cubicBezTo>
                  <a:cubicBezTo>
                    <a:pt x="937" y="172"/>
                    <a:pt x="937" y="149"/>
                    <a:pt x="959" y="149"/>
                  </a:cubicBezTo>
                  <a:cubicBezTo>
                    <a:pt x="963" y="149"/>
                    <a:pt x="967" y="150"/>
                    <a:pt x="972" y="151"/>
                  </a:cubicBezTo>
                  <a:cubicBezTo>
                    <a:pt x="966" y="142"/>
                    <a:pt x="961" y="139"/>
                    <a:pt x="957" y="139"/>
                  </a:cubicBezTo>
                  <a:cubicBezTo>
                    <a:pt x="937" y="139"/>
                    <a:pt x="926" y="204"/>
                    <a:pt x="906" y="204"/>
                  </a:cubicBezTo>
                  <a:cubicBezTo>
                    <a:pt x="902" y="204"/>
                    <a:pt x="897" y="201"/>
                    <a:pt x="892" y="195"/>
                  </a:cubicBezTo>
                  <a:cubicBezTo>
                    <a:pt x="901" y="195"/>
                    <a:pt x="901" y="195"/>
                    <a:pt x="910" y="186"/>
                  </a:cubicBezTo>
                  <a:lnTo>
                    <a:pt x="910" y="186"/>
                  </a:lnTo>
                  <a:cubicBezTo>
                    <a:pt x="905" y="192"/>
                    <a:pt x="897" y="194"/>
                    <a:pt x="890" y="194"/>
                  </a:cubicBezTo>
                  <a:cubicBezTo>
                    <a:pt x="871" y="194"/>
                    <a:pt x="851" y="181"/>
                    <a:pt x="857" y="169"/>
                  </a:cubicBezTo>
                  <a:lnTo>
                    <a:pt x="866" y="169"/>
                  </a:lnTo>
                  <a:cubicBezTo>
                    <a:pt x="848" y="160"/>
                    <a:pt x="839" y="160"/>
                    <a:pt x="822" y="160"/>
                  </a:cubicBezTo>
                  <a:cubicBezTo>
                    <a:pt x="795" y="160"/>
                    <a:pt x="769" y="160"/>
                    <a:pt x="751" y="169"/>
                  </a:cubicBezTo>
                  <a:cubicBezTo>
                    <a:pt x="711" y="177"/>
                    <a:pt x="678" y="192"/>
                    <a:pt x="679" y="221"/>
                  </a:cubicBezTo>
                  <a:lnTo>
                    <a:pt x="679" y="221"/>
                  </a:lnTo>
                  <a:cubicBezTo>
                    <a:pt x="675" y="199"/>
                    <a:pt x="663" y="148"/>
                    <a:pt x="663" y="133"/>
                  </a:cubicBezTo>
                  <a:lnTo>
                    <a:pt x="663" y="133"/>
                  </a:lnTo>
                  <a:cubicBezTo>
                    <a:pt x="645" y="204"/>
                    <a:pt x="645" y="275"/>
                    <a:pt x="672" y="354"/>
                  </a:cubicBezTo>
                  <a:cubicBezTo>
                    <a:pt x="654" y="319"/>
                    <a:pt x="619" y="275"/>
                    <a:pt x="592" y="231"/>
                  </a:cubicBezTo>
                  <a:cubicBezTo>
                    <a:pt x="557" y="195"/>
                    <a:pt x="539" y="151"/>
                    <a:pt x="557" y="133"/>
                  </a:cubicBezTo>
                  <a:cubicBezTo>
                    <a:pt x="548" y="129"/>
                    <a:pt x="535" y="125"/>
                    <a:pt x="520" y="125"/>
                  </a:cubicBezTo>
                  <a:cubicBezTo>
                    <a:pt x="506" y="125"/>
                    <a:pt x="491" y="129"/>
                    <a:pt x="477" y="142"/>
                  </a:cubicBezTo>
                  <a:cubicBezTo>
                    <a:pt x="504" y="142"/>
                    <a:pt x="566" y="213"/>
                    <a:pt x="557" y="222"/>
                  </a:cubicBezTo>
                  <a:cubicBezTo>
                    <a:pt x="513" y="195"/>
                    <a:pt x="504" y="186"/>
                    <a:pt x="486" y="178"/>
                  </a:cubicBezTo>
                  <a:cubicBezTo>
                    <a:pt x="469" y="169"/>
                    <a:pt x="460" y="160"/>
                    <a:pt x="407" y="142"/>
                  </a:cubicBezTo>
                  <a:lnTo>
                    <a:pt x="407" y="142"/>
                  </a:lnTo>
                  <a:cubicBezTo>
                    <a:pt x="432" y="151"/>
                    <a:pt x="489" y="231"/>
                    <a:pt x="479" y="231"/>
                  </a:cubicBezTo>
                  <a:cubicBezTo>
                    <a:pt x="479" y="231"/>
                    <a:pt x="478" y="231"/>
                    <a:pt x="477" y="231"/>
                  </a:cubicBezTo>
                  <a:cubicBezTo>
                    <a:pt x="469" y="223"/>
                    <a:pt x="397" y="165"/>
                    <a:pt x="389" y="147"/>
                  </a:cubicBezTo>
                  <a:lnTo>
                    <a:pt x="389" y="147"/>
                  </a:lnTo>
                  <a:cubicBezTo>
                    <a:pt x="390" y="170"/>
                    <a:pt x="398" y="194"/>
                    <a:pt x="413" y="217"/>
                  </a:cubicBezTo>
                  <a:lnTo>
                    <a:pt x="413" y="217"/>
                  </a:lnTo>
                  <a:cubicBezTo>
                    <a:pt x="397" y="197"/>
                    <a:pt x="333" y="149"/>
                    <a:pt x="292" y="125"/>
                  </a:cubicBezTo>
                  <a:lnTo>
                    <a:pt x="292" y="125"/>
                  </a:lnTo>
                  <a:cubicBezTo>
                    <a:pt x="302" y="131"/>
                    <a:pt x="295" y="133"/>
                    <a:pt x="281" y="133"/>
                  </a:cubicBezTo>
                  <a:cubicBezTo>
                    <a:pt x="267" y="133"/>
                    <a:pt x="245" y="131"/>
                    <a:pt x="230" y="131"/>
                  </a:cubicBezTo>
                  <a:cubicBezTo>
                    <a:pt x="221" y="131"/>
                    <a:pt x="214" y="131"/>
                    <a:pt x="212" y="133"/>
                  </a:cubicBezTo>
                  <a:lnTo>
                    <a:pt x="274" y="151"/>
                  </a:lnTo>
                  <a:cubicBezTo>
                    <a:pt x="271" y="151"/>
                    <a:pt x="268" y="151"/>
                    <a:pt x="266" y="151"/>
                  </a:cubicBezTo>
                  <a:cubicBezTo>
                    <a:pt x="192" y="151"/>
                    <a:pt x="358" y="266"/>
                    <a:pt x="315" y="266"/>
                  </a:cubicBezTo>
                  <a:cubicBezTo>
                    <a:pt x="313" y="266"/>
                    <a:pt x="312" y="266"/>
                    <a:pt x="310" y="266"/>
                  </a:cubicBezTo>
                  <a:cubicBezTo>
                    <a:pt x="283" y="248"/>
                    <a:pt x="151" y="160"/>
                    <a:pt x="98" y="151"/>
                  </a:cubicBezTo>
                  <a:lnTo>
                    <a:pt x="98" y="151"/>
                  </a:lnTo>
                  <a:cubicBezTo>
                    <a:pt x="142" y="178"/>
                    <a:pt x="239" y="248"/>
                    <a:pt x="327" y="310"/>
                  </a:cubicBezTo>
                  <a:cubicBezTo>
                    <a:pt x="424" y="372"/>
                    <a:pt x="513" y="425"/>
                    <a:pt x="539" y="442"/>
                  </a:cubicBezTo>
                  <a:lnTo>
                    <a:pt x="504" y="434"/>
                  </a:lnTo>
                  <a:lnTo>
                    <a:pt x="504" y="434"/>
                  </a:lnTo>
                  <a:cubicBezTo>
                    <a:pt x="522" y="442"/>
                    <a:pt x="539" y="460"/>
                    <a:pt x="557" y="469"/>
                  </a:cubicBezTo>
                  <a:cubicBezTo>
                    <a:pt x="513" y="451"/>
                    <a:pt x="424" y="407"/>
                    <a:pt x="336" y="345"/>
                  </a:cubicBezTo>
                  <a:cubicBezTo>
                    <a:pt x="248" y="292"/>
                    <a:pt x="160" y="222"/>
                    <a:pt x="98" y="178"/>
                  </a:cubicBezTo>
                  <a:cubicBezTo>
                    <a:pt x="96" y="179"/>
                    <a:pt x="93" y="179"/>
                    <a:pt x="91" y="179"/>
                  </a:cubicBezTo>
                  <a:cubicBezTo>
                    <a:pt x="82" y="179"/>
                    <a:pt x="73" y="172"/>
                    <a:pt x="70" y="172"/>
                  </a:cubicBezTo>
                  <a:lnTo>
                    <a:pt x="70" y="172"/>
                  </a:lnTo>
                  <a:cubicBezTo>
                    <a:pt x="67" y="172"/>
                    <a:pt x="69" y="177"/>
                    <a:pt x="80" y="195"/>
                  </a:cubicBezTo>
                  <a:cubicBezTo>
                    <a:pt x="54" y="195"/>
                    <a:pt x="9" y="142"/>
                    <a:pt x="1" y="133"/>
                  </a:cubicBezTo>
                  <a:lnTo>
                    <a:pt x="1" y="133"/>
                  </a:lnTo>
                  <a:lnTo>
                    <a:pt x="36" y="222"/>
                  </a:lnTo>
                  <a:cubicBezTo>
                    <a:pt x="115" y="257"/>
                    <a:pt x="160" y="336"/>
                    <a:pt x="212" y="354"/>
                  </a:cubicBezTo>
                  <a:cubicBezTo>
                    <a:pt x="177" y="310"/>
                    <a:pt x="124" y="266"/>
                    <a:pt x="80" y="213"/>
                  </a:cubicBezTo>
                  <a:lnTo>
                    <a:pt x="80" y="213"/>
                  </a:lnTo>
                  <a:cubicBezTo>
                    <a:pt x="115" y="231"/>
                    <a:pt x="186" y="275"/>
                    <a:pt x="239" y="310"/>
                  </a:cubicBezTo>
                  <a:cubicBezTo>
                    <a:pt x="292" y="354"/>
                    <a:pt x="336" y="389"/>
                    <a:pt x="345" y="407"/>
                  </a:cubicBezTo>
                  <a:cubicBezTo>
                    <a:pt x="344" y="408"/>
                    <a:pt x="342" y="408"/>
                    <a:pt x="339" y="408"/>
                  </a:cubicBezTo>
                  <a:cubicBezTo>
                    <a:pt x="310" y="408"/>
                    <a:pt x="210" y="362"/>
                    <a:pt x="186" y="354"/>
                  </a:cubicBezTo>
                  <a:lnTo>
                    <a:pt x="186" y="354"/>
                  </a:lnTo>
                  <a:cubicBezTo>
                    <a:pt x="221" y="372"/>
                    <a:pt x="265" y="425"/>
                    <a:pt x="257" y="425"/>
                  </a:cubicBezTo>
                  <a:lnTo>
                    <a:pt x="204" y="389"/>
                  </a:lnTo>
                  <a:lnTo>
                    <a:pt x="204" y="389"/>
                  </a:lnTo>
                  <a:cubicBezTo>
                    <a:pt x="204" y="407"/>
                    <a:pt x="230" y="425"/>
                    <a:pt x="257" y="442"/>
                  </a:cubicBezTo>
                  <a:cubicBezTo>
                    <a:pt x="283" y="460"/>
                    <a:pt x="301" y="478"/>
                    <a:pt x="283" y="495"/>
                  </a:cubicBezTo>
                  <a:cubicBezTo>
                    <a:pt x="292" y="504"/>
                    <a:pt x="239" y="531"/>
                    <a:pt x="274" y="540"/>
                  </a:cubicBezTo>
                  <a:cubicBezTo>
                    <a:pt x="291" y="531"/>
                    <a:pt x="324" y="528"/>
                    <a:pt x="363" y="528"/>
                  </a:cubicBezTo>
                  <a:cubicBezTo>
                    <a:pt x="447" y="528"/>
                    <a:pt x="559" y="542"/>
                    <a:pt x="601" y="548"/>
                  </a:cubicBezTo>
                  <a:cubicBezTo>
                    <a:pt x="592" y="548"/>
                    <a:pt x="557" y="584"/>
                    <a:pt x="530" y="601"/>
                  </a:cubicBezTo>
                  <a:cubicBezTo>
                    <a:pt x="513" y="610"/>
                    <a:pt x="486" y="610"/>
                    <a:pt x="451" y="610"/>
                  </a:cubicBezTo>
                  <a:cubicBezTo>
                    <a:pt x="431" y="605"/>
                    <a:pt x="410" y="600"/>
                    <a:pt x="395" y="600"/>
                  </a:cubicBezTo>
                  <a:cubicBezTo>
                    <a:pt x="384" y="600"/>
                    <a:pt x="375" y="603"/>
                    <a:pt x="371" y="610"/>
                  </a:cubicBezTo>
                  <a:cubicBezTo>
                    <a:pt x="380" y="610"/>
                    <a:pt x="407" y="619"/>
                    <a:pt x="416" y="619"/>
                  </a:cubicBezTo>
                  <a:cubicBezTo>
                    <a:pt x="416" y="637"/>
                    <a:pt x="371" y="619"/>
                    <a:pt x="398" y="654"/>
                  </a:cubicBezTo>
                  <a:cubicBezTo>
                    <a:pt x="401" y="654"/>
                    <a:pt x="404" y="654"/>
                    <a:pt x="407" y="654"/>
                  </a:cubicBezTo>
                  <a:cubicBezTo>
                    <a:pt x="434" y="654"/>
                    <a:pt x="433" y="680"/>
                    <a:pt x="435" y="680"/>
                  </a:cubicBezTo>
                  <a:cubicBezTo>
                    <a:pt x="435" y="680"/>
                    <a:pt x="437" y="674"/>
                    <a:pt x="442" y="654"/>
                  </a:cubicBezTo>
                  <a:cubicBezTo>
                    <a:pt x="477" y="681"/>
                    <a:pt x="451" y="690"/>
                    <a:pt x="477" y="725"/>
                  </a:cubicBezTo>
                  <a:cubicBezTo>
                    <a:pt x="486" y="716"/>
                    <a:pt x="522" y="707"/>
                    <a:pt x="548" y="707"/>
                  </a:cubicBezTo>
                  <a:cubicBezTo>
                    <a:pt x="575" y="707"/>
                    <a:pt x="601" y="707"/>
                    <a:pt x="619" y="716"/>
                  </a:cubicBezTo>
                  <a:cubicBezTo>
                    <a:pt x="601" y="725"/>
                    <a:pt x="592" y="734"/>
                    <a:pt x="583" y="743"/>
                  </a:cubicBezTo>
                  <a:cubicBezTo>
                    <a:pt x="610" y="787"/>
                    <a:pt x="601" y="822"/>
                    <a:pt x="627" y="866"/>
                  </a:cubicBezTo>
                  <a:cubicBezTo>
                    <a:pt x="619" y="875"/>
                    <a:pt x="619" y="902"/>
                    <a:pt x="592" y="902"/>
                  </a:cubicBezTo>
                  <a:cubicBezTo>
                    <a:pt x="601" y="910"/>
                    <a:pt x="619" y="902"/>
                    <a:pt x="627" y="919"/>
                  </a:cubicBezTo>
                  <a:cubicBezTo>
                    <a:pt x="623" y="931"/>
                    <a:pt x="620" y="934"/>
                    <a:pt x="616" y="934"/>
                  </a:cubicBezTo>
                  <a:cubicBezTo>
                    <a:pt x="611" y="934"/>
                    <a:pt x="606" y="922"/>
                    <a:pt x="596" y="922"/>
                  </a:cubicBezTo>
                  <a:cubicBezTo>
                    <a:pt x="590" y="922"/>
                    <a:pt x="584" y="925"/>
                    <a:pt x="575" y="937"/>
                  </a:cubicBezTo>
                  <a:cubicBezTo>
                    <a:pt x="581" y="933"/>
                    <a:pt x="587" y="931"/>
                    <a:pt x="593" y="931"/>
                  </a:cubicBezTo>
                  <a:cubicBezTo>
                    <a:pt x="613" y="931"/>
                    <a:pt x="634" y="950"/>
                    <a:pt x="654" y="963"/>
                  </a:cubicBezTo>
                  <a:cubicBezTo>
                    <a:pt x="689" y="928"/>
                    <a:pt x="636" y="910"/>
                    <a:pt x="610" y="902"/>
                  </a:cubicBezTo>
                  <a:cubicBezTo>
                    <a:pt x="636" y="888"/>
                    <a:pt x="669" y="882"/>
                    <a:pt x="701" y="882"/>
                  </a:cubicBezTo>
                  <a:cubicBezTo>
                    <a:pt x="733" y="882"/>
                    <a:pt x="764" y="888"/>
                    <a:pt x="786" y="902"/>
                  </a:cubicBezTo>
                  <a:cubicBezTo>
                    <a:pt x="822" y="928"/>
                    <a:pt x="760" y="937"/>
                    <a:pt x="778" y="937"/>
                  </a:cubicBezTo>
                  <a:cubicBezTo>
                    <a:pt x="804" y="1008"/>
                    <a:pt x="901" y="937"/>
                    <a:pt x="892" y="1016"/>
                  </a:cubicBezTo>
                  <a:cubicBezTo>
                    <a:pt x="875" y="1060"/>
                    <a:pt x="822" y="1060"/>
                    <a:pt x="804" y="1078"/>
                  </a:cubicBezTo>
                  <a:cubicBezTo>
                    <a:pt x="786" y="1065"/>
                    <a:pt x="784" y="1049"/>
                    <a:pt x="785" y="1034"/>
                  </a:cubicBezTo>
                  <a:lnTo>
                    <a:pt x="785" y="1034"/>
                  </a:lnTo>
                  <a:cubicBezTo>
                    <a:pt x="786" y="1034"/>
                    <a:pt x="786" y="1034"/>
                    <a:pt x="786" y="1034"/>
                  </a:cubicBezTo>
                  <a:lnTo>
                    <a:pt x="786" y="1026"/>
                  </a:lnTo>
                  <a:lnTo>
                    <a:pt x="786" y="1026"/>
                  </a:lnTo>
                  <a:cubicBezTo>
                    <a:pt x="786" y="1028"/>
                    <a:pt x="786" y="1031"/>
                    <a:pt x="785" y="1034"/>
                  </a:cubicBezTo>
                  <a:lnTo>
                    <a:pt x="785" y="1034"/>
                  </a:lnTo>
                  <a:cubicBezTo>
                    <a:pt x="768" y="1033"/>
                    <a:pt x="751" y="1016"/>
                    <a:pt x="751" y="999"/>
                  </a:cubicBezTo>
                  <a:lnTo>
                    <a:pt x="751" y="999"/>
                  </a:lnTo>
                  <a:cubicBezTo>
                    <a:pt x="733" y="1034"/>
                    <a:pt x="813" y="1113"/>
                    <a:pt x="813" y="1184"/>
                  </a:cubicBezTo>
                  <a:cubicBezTo>
                    <a:pt x="822" y="1184"/>
                    <a:pt x="831" y="1186"/>
                    <a:pt x="838" y="1186"/>
                  </a:cubicBezTo>
                  <a:cubicBezTo>
                    <a:pt x="846" y="1186"/>
                    <a:pt x="853" y="1184"/>
                    <a:pt x="857" y="1175"/>
                  </a:cubicBezTo>
                  <a:lnTo>
                    <a:pt x="848" y="1166"/>
                  </a:lnTo>
                  <a:cubicBezTo>
                    <a:pt x="854" y="1155"/>
                    <a:pt x="861" y="1152"/>
                    <a:pt x="869" y="1152"/>
                  </a:cubicBezTo>
                  <a:cubicBezTo>
                    <a:pt x="879" y="1152"/>
                    <a:pt x="889" y="1158"/>
                    <a:pt x="895" y="1158"/>
                  </a:cubicBezTo>
                  <a:cubicBezTo>
                    <a:pt x="899" y="1158"/>
                    <a:pt x="901" y="1156"/>
                    <a:pt x="901" y="1149"/>
                  </a:cubicBezTo>
                  <a:cubicBezTo>
                    <a:pt x="937" y="1158"/>
                    <a:pt x="981" y="1166"/>
                    <a:pt x="981" y="1202"/>
                  </a:cubicBezTo>
                  <a:lnTo>
                    <a:pt x="945" y="1228"/>
                  </a:lnTo>
                  <a:cubicBezTo>
                    <a:pt x="953" y="1220"/>
                    <a:pt x="954" y="1205"/>
                    <a:pt x="941" y="1196"/>
                  </a:cubicBezTo>
                  <a:lnTo>
                    <a:pt x="941" y="1196"/>
                  </a:lnTo>
                  <a:cubicBezTo>
                    <a:pt x="955" y="1209"/>
                    <a:pt x="923" y="1258"/>
                    <a:pt x="955" y="1258"/>
                  </a:cubicBezTo>
                  <a:cubicBezTo>
                    <a:pt x="960" y="1258"/>
                    <a:pt x="965" y="1257"/>
                    <a:pt x="972" y="1255"/>
                  </a:cubicBezTo>
                  <a:lnTo>
                    <a:pt x="990" y="1219"/>
                  </a:lnTo>
                  <a:cubicBezTo>
                    <a:pt x="1025" y="1228"/>
                    <a:pt x="1078" y="1237"/>
                    <a:pt x="1078" y="1264"/>
                  </a:cubicBezTo>
                  <a:cubicBezTo>
                    <a:pt x="1113" y="1228"/>
                    <a:pt x="1078" y="1264"/>
                    <a:pt x="1104" y="1219"/>
                  </a:cubicBezTo>
                  <a:lnTo>
                    <a:pt x="1104" y="1219"/>
                  </a:lnTo>
                  <a:cubicBezTo>
                    <a:pt x="1097" y="1227"/>
                    <a:pt x="1091" y="1230"/>
                    <a:pt x="1086" y="1230"/>
                  </a:cubicBezTo>
                  <a:cubicBezTo>
                    <a:pt x="1068" y="1230"/>
                    <a:pt x="1063" y="1192"/>
                    <a:pt x="1048" y="1192"/>
                  </a:cubicBezTo>
                  <a:cubicBezTo>
                    <a:pt x="1043" y="1192"/>
                    <a:pt x="1038" y="1195"/>
                    <a:pt x="1032" y="1201"/>
                  </a:cubicBezTo>
                  <a:lnTo>
                    <a:pt x="1032" y="1201"/>
                  </a:lnTo>
                  <a:cubicBezTo>
                    <a:pt x="1065" y="1159"/>
                    <a:pt x="1035" y="1163"/>
                    <a:pt x="1060" y="1113"/>
                  </a:cubicBezTo>
                  <a:lnTo>
                    <a:pt x="1060" y="1113"/>
                  </a:lnTo>
                  <a:cubicBezTo>
                    <a:pt x="1056" y="1118"/>
                    <a:pt x="1051" y="1122"/>
                    <a:pt x="1047" y="1122"/>
                  </a:cubicBezTo>
                  <a:cubicBezTo>
                    <a:pt x="1042" y="1122"/>
                    <a:pt x="1038" y="1118"/>
                    <a:pt x="1034" y="1105"/>
                  </a:cubicBezTo>
                  <a:cubicBezTo>
                    <a:pt x="1025" y="1105"/>
                    <a:pt x="1025" y="1105"/>
                    <a:pt x="1016" y="1113"/>
                  </a:cubicBezTo>
                  <a:cubicBezTo>
                    <a:pt x="1016" y="1122"/>
                    <a:pt x="1007" y="1131"/>
                    <a:pt x="1007" y="1131"/>
                  </a:cubicBezTo>
                  <a:cubicBezTo>
                    <a:pt x="1003" y="1132"/>
                    <a:pt x="999" y="1133"/>
                    <a:pt x="996" y="1133"/>
                  </a:cubicBezTo>
                  <a:cubicBezTo>
                    <a:pt x="966" y="1133"/>
                    <a:pt x="943" y="1105"/>
                    <a:pt x="928" y="1105"/>
                  </a:cubicBezTo>
                  <a:cubicBezTo>
                    <a:pt x="928" y="1087"/>
                    <a:pt x="945" y="1096"/>
                    <a:pt x="954" y="1078"/>
                  </a:cubicBezTo>
                  <a:lnTo>
                    <a:pt x="919" y="1078"/>
                  </a:lnTo>
                  <a:cubicBezTo>
                    <a:pt x="932" y="1069"/>
                    <a:pt x="939" y="1054"/>
                    <a:pt x="947" y="1043"/>
                  </a:cubicBezTo>
                  <a:lnTo>
                    <a:pt x="947" y="1043"/>
                  </a:lnTo>
                  <a:cubicBezTo>
                    <a:pt x="954" y="1042"/>
                    <a:pt x="955" y="1034"/>
                    <a:pt x="963" y="1034"/>
                  </a:cubicBezTo>
                  <a:cubicBezTo>
                    <a:pt x="961" y="1034"/>
                    <a:pt x="959" y="1033"/>
                    <a:pt x="957" y="1033"/>
                  </a:cubicBezTo>
                  <a:lnTo>
                    <a:pt x="957" y="1033"/>
                  </a:lnTo>
                  <a:cubicBezTo>
                    <a:pt x="959" y="1031"/>
                    <a:pt x="962" y="1030"/>
                    <a:pt x="966" y="1030"/>
                  </a:cubicBezTo>
                  <a:cubicBezTo>
                    <a:pt x="970" y="1030"/>
                    <a:pt x="975" y="1031"/>
                    <a:pt x="981" y="1034"/>
                  </a:cubicBezTo>
                  <a:lnTo>
                    <a:pt x="972" y="1008"/>
                  </a:lnTo>
                  <a:cubicBezTo>
                    <a:pt x="972" y="981"/>
                    <a:pt x="972" y="955"/>
                    <a:pt x="945" y="946"/>
                  </a:cubicBezTo>
                  <a:cubicBezTo>
                    <a:pt x="945" y="928"/>
                    <a:pt x="892" y="928"/>
                    <a:pt x="928" y="928"/>
                  </a:cubicBezTo>
                  <a:lnTo>
                    <a:pt x="884" y="893"/>
                  </a:lnTo>
                  <a:cubicBezTo>
                    <a:pt x="866" y="849"/>
                    <a:pt x="786" y="831"/>
                    <a:pt x="813" y="751"/>
                  </a:cubicBezTo>
                  <a:cubicBezTo>
                    <a:pt x="795" y="734"/>
                    <a:pt x="778" y="725"/>
                    <a:pt x="769" y="698"/>
                  </a:cubicBezTo>
                  <a:lnTo>
                    <a:pt x="795" y="681"/>
                  </a:lnTo>
                  <a:cubicBezTo>
                    <a:pt x="771" y="665"/>
                    <a:pt x="784" y="618"/>
                    <a:pt x="758" y="618"/>
                  </a:cubicBezTo>
                  <a:cubicBezTo>
                    <a:pt x="756" y="618"/>
                    <a:pt x="754" y="618"/>
                    <a:pt x="751" y="619"/>
                  </a:cubicBezTo>
                  <a:cubicBezTo>
                    <a:pt x="778" y="584"/>
                    <a:pt x="786" y="584"/>
                    <a:pt x="778" y="584"/>
                  </a:cubicBezTo>
                  <a:cubicBezTo>
                    <a:pt x="778" y="584"/>
                    <a:pt x="760" y="575"/>
                    <a:pt x="769" y="575"/>
                  </a:cubicBezTo>
                  <a:lnTo>
                    <a:pt x="725" y="575"/>
                  </a:lnTo>
                  <a:cubicBezTo>
                    <a:pt x="725" y="566"/>
                    <a:pt x="707" y="566"/>
                    <a:pt x="680" y="548"/>
                  </a:cubicBezTo>
                  <a:lnTo>
                    <a:pt x="636" y="548"/>
                  </a:lnTo>
                  <a:cubicBezTo>
                    <a:pt x="619" y="540"/>
                    <a:pt x="619" y="531"/>
                    <a:pt x="627" y="522"/>
                  </a:cubicBezTo>
                  <a:cubicBezTo>
                    <a:pt x="636" y="513"/>
                    <a:pt x="645" y="513"/>
                    <a:pt x="636" y="504"/>
                  </a:cubicBezTo>
                  <a:lnTo>
                    <a:pt x="636" y="504"/>
                  </a:lnTo>
                  <a:cubicBezTo>
                    <a:pt x="654" y="513"/>
                    <a:pt x="654" y="513"/>
                    <a:pt x="645" y="513"/>
                  </a:cubicBezTo>
                  <a:cubicBezTo>
                    <a:pt x="658" y="515"/>
                    <a:pt x="667" y="516"/>
                    <a:pt x="671" y="516"/>
                  </a:cubicBezTo>
                  <a:cubicBezTo>
                    <a:pt x="684" y="516"/>
                    <a:pt x="663" y="506"/>
                    <a:pt x="636" y="487"/>
                  </a:cubicBezTo>
                  <a:cubicBezTo>
                    <a:pt x="615" y="472"/>
                    <a:pt x="588" y="446"/>
                    <a:pt x="597" y="446"/>
                  </a:cubicBezTo>
                  <a:cubicBezTo>
                    <a:pt x="599" y="446"/>
                    <a:pt x="603" y="448"/>
                    <a:pt x="610" y="451"/>
                  </a:cubicBezTo>
                  <a:cubicBezTo>
                    <a:pt x="601" y="442"/>
                    <a:pt x="592" y="442"/>
                    <a:pt x="592" y="442"/>
                  </a:cubicBezTo>
                  <a:cubicBezTo>
                    <a:pt x="601" y="442"/>
                    <a:pt x="601" y="442"/>
                    <a:pt x="610" y="451"/>
                  </a:cubicBezTo>
                  <a:lnTo>
                    <a:pt x="619" y="451"/>
                  </a:lnTo>
                  <a:cubicBezTo>
                    <a:pt x="627" y="451"/>
                    <a:pt x="619" y="442"/>
                    <a:pt x="619" y="434"/>
                  </a:cubicBezTo>
                  <a:lnTo>
                    <a:pt x="619" y="434"/>
                  </a:lnTo>
                  <a:lnTo>
                    <a:pt x="672" y="469"/>
                  </a:lnTo>
                  <a:cubicBezTo>
                    <a:pt x="677" y="472"/>
                    <a:pt x="679" y="474"/>
                    <a:pt x="680" y="474"/>
                  </a:cubicBezTo>
                  <a:cubicBezTo>
                    <a:pt x="682" y="474"/>
                    <a:pt x="646" y="446"/>
                    <a:pt x="610" y="425"/>
                  </a:cubicBezTo>
                  <a:cubicBezTo>
                    <a:pt x="603" y="425"/>
                    <a:pt x="601" y="419"/>
                    <a:pt x="592" y="412"/>
                  </a:cubicBezTo>
                  <a:lnTo>
                    <a:pt x="592" y="412"/>
                  </a:lnTo>
                  <a:cubicBezTo>
                    <a:pt x="613" y="425"/>
                    <a:pt x="622" y="430"/>
                    <a:pt x="625" y="430"/>
                  </a:cubicBezTo>
                  <a:cubicBezTo>
                    <a:pt x="627" y="430"/>
                    <a:pt x="627" y="428"/>
                    <a:pt x="627" y="425"/>
                  </a:cubicBezTo>
                  <a:cubicBezTo>
                    <a:pt x="627" y="425"/>
                    <a:pt x="627" y="424"/>
                    <a:pt x="629" y="424"/>
                  </a:cubicBezTo>
                  <a:cubicBezTo>
                    <a:pt x="632" y="424"/>
                    <a:pt x="642" y="428"/>
                    <a:pt x="672" y="451"/>
                  </a:cubicBezTo>
                  <a:cubicBezTo>
                    <a:pt x="636" y="416"/>
                    <a:pt x="672" y="425"/>
                    <a:pt x="619" y="363"/>
                  </a:cubicBezTo>
                  <a:lnTo>
                    <a:pt x="619" y="363"/>
                  </a:lnTo>
                  <a:cubicBezTo>
                    <a:pt x="627" y="372"/>
                    <a:pt x="636" y="372"/>
                    <a:pt x="627" y="372"/>
                  </a:cubicBezTo>
                  <a:cubicBezTo>
                    <a:pt x="638" y="377"/>
                    <a:pt x="648" y="382"/>
                    <a:pt x="653" y="382"/>
                  </a:cubicBezTo>
                  <a:cubicBezTo>
                    <a:pt x="657" y="382"/>
                    <a:pt x="658" y="379"/>
                    <a:pt x="654" y="372"/>
                  </a:cubicBezTo>
                  <a:lnTo>
                    <a:pt x="654" y="372"/>
                  </a:lnTo>
                  <a:lnTo>
                    <a:pt x="698" y="416"/>
                  </a:lnTo>
                  <a:cubicBezTo>
                    <a:pt x="689" y="398"/>
                    <a:pt x="680" y="372"/>
                    <a:pt x="672" y="354"/>
                  </a:cubicBezTo>
                  <a:lnTo>
                    <a:pt x="672" y="354"/>
                  </a:lnTo>
                  <a:cubicBezTo>
                    <a:pt x="707" y="381"/>
                    <a:pt x="716" y="398"/>
                    <a:pt x="733" y="434"/>
                  </a:cubicBezTo>
                  <a:cubicBezTo>
                    <a:pt x="725" y="407"/>
                    <a:pt x="733" y="398"/>
                    <a:pt x="733" y="398"/>
                  </a:cubicBezTo>
                  <a:cubicBezTo>
                    <a:pt x="733" y="389"/>
                    <a:pt x="733" y="389"/>
                    <a:pt x="742" y="363"/>
                  </a:cubicBezTo>
                  <a:lnTo>
                    <a:pt x="751" y="389"/>
                  </a:lnTo>
                  <a:cubicBezTo>
                    <a:pt x="758" y="389"/>
                    <a:pt x="765" y="363"/>
                    <a:pt x="771" y="363"/>
                  </a:cubicBezTo>
                  <a:cubicBezTo>
                    <a:pt x="774" y="363"/>
                    <a:pt x="776" y="366"/>
                    <a:pt x="778" y="372"/>
                  </a:cubicBezTo>
                  <a:cubicBezTo>
                    <a:pt x="795" y="398"/>
                    <a:pt x="813" y="407"/>
                    <a:pt x="866" y="407"/>
                  </a:cubicBezTo>
                  <a:cubicBezTo>
                    <a:pt x="910" y="407"/>
                    <a:pt x="972" y="407"/>
                    <a:pt x="1007" y="434"/>
                  </a:cubicBezTo>
                  <a:cubicBezTo>
                    <a:pt x="1005" y="409"/>
                    <a:pt x="1007" y="401"/>
                    <a:pt x="1012" y="401"/>
                  </a:cubicBezTo>
                  <a:cubicBezTo>
                    <a:pt x="1020" y="401"/>
                    <a:pt x="1036" y="425"/>
                    <a:pt x="1045" y="425"/>
                  </a:cubicBezTo>
                  <a:cubicBezTo>
                    <a:pt x="1049" y="425"/>
                    <a:pt x="1051" y="421"/>
                    <a:pt x="1051" y="407"/>
                  </a:cubicBezTo>
                  <a:cubicBezTo>
                    <a:pt x="1060" y="425"/>
                    <a:pt x="1069" y="434"/>
                    <a:pt x="1060" y="451"/>
                  </a:cubicBezTo>
                  <a:cubicBezTo>
                    <a:pt x="1067" y="449"/>
                    <a:pt x="1073" y="447"/>
                    <a:pt x="1079" y="447"/>
                  </a:cubicBezTo>
                  <a:cubicBezTo>
                    <a:pt x="1097" y="447"/>
                    <a:pt x="1110" y="458"/>
                    <a:pt x="1124" y="458"/>
                  </a:cubicBezTo>
                  <a:cubicBezTo>
                    <a:pt x="1134" y="458"/>
                    <a:pt x="1145" y="452"/>
                    <a:pt x="1157" y="434"/>
                  </a:cubicBezTo>
                  <a:lnTo>
                    <a:pt x="1157" y="434"/>
                  </a:lnTo>
                  <a:cubicBezTo>
                    <a:pt x="1157" y="451"/>
                    <a:pt x="1140" y="460"/>
                    <a:pt x="1148" y="469"/>
                  </a:cubicBezTo>
                  <a:cubicBezTo>
                    <a:pt x="1148" y="469"/>
                    <a:pt x="1156" y="461"/>
                    <a:pt x="1162" y="461"/>
                  </a:cubicBezTo>
                  <a:cubicBezTo>
                    <a:pt x="1164" y="461"/>
                    <a:pt x="1166" y="463"/>
                    <a:pt x="1166" y="469"/>
                  </a:cubicBezTo>
                  <a:cubicBezTo>
                    <a:pt x="1175" y="478"/>
                    <a:pt x="1157" y="487"/>
                    <a:pt x="1157" y="495"/>
                  </a:cubicBezTo>
                  <a:cubicBezTo>
                    <a:pt x="1201" y="487"/>
                    <a:pt x="1201" y="425"/>
                    <a:pt x="1210" y="363"/>
                  </a:cubicBezTo>
                  <a:cubicBezTo>
                    <a:pt x="1218" y="378"/>
                    <a:pt x="1226" y="385"/>
                    <a:pt x="1233" y="385"/>
                  </a:cubicBezTo>
                  <a:cubicBezTo>
                    <a:pt x="1242" y="385"/>
                    <a:pt x="1249" y="374"/>
                    <a:pt x="1254" y="354"/>
                  </a:cubicBezTo>
                  <a:cubicBezTo>
                    <a:pt x="1263" y="372"/>
                    <a:pt x="1281" y="389"/>
                    <a:pt x="1254" y="398"/>
                  </a:cubicBezTo>
                  <a:cubicBezTo>
                    <a:pt x="1259" y="398"/>
                    <a:pt x="1288" y="406"/>
                    <a:pt x="1313" y="406"/>
                  </a:cubicBezTo>
                  <a:cubicBezTo>
                    <a:pt x="1333" y="406"/>
                    <a:pt x="1352" y="401"/>
                    <a:pt x="1352" y="381"/>
                  </a:cubicBezTo>
                  <a:cubicBezTo>
                    <a:pt x="1352" y="384"/>
                    <a:pt x="1354" y="385"/>
                    <a:pt x="1356" y="385"/>
                  </a:cubicBezTo>
                  <a:cubicBezTo>
                    <a:pt x="1362" y="385"/>
                    <a:pt x="1372" y="381"/>
                    <a:pt x="1378" y="381"/>
                  </a:cubicBezTo>
                  <a:lnTo>
                    <a:pt x="1449" y="381"/>
                  </a:lnTo>
                  <a:lnTo>
                    <a:pt x="1440" y="372"/>
                  </a:lnTo>
                  <a:cubicBezTo>
                    <a:pt x="1443" y="351"/>
                    <a:pt x="1448" y="345"/>
                    <a:pt x="1454" y="345"/>
                  </a:cubicBezTo>
                  <a:cubicBezTo>
                    <a:pt x="1462" y="345"/>
                    <a:pt x="1473" y="355"/>
                    <a:pt x="1485" y="355"/>
                  </a:cubicBezTo>
                  <a:cubicBezTo>
                    <a:pt x="1488" y="355"/>
                    <a:pt x="1490" y="355"/>
                    <a:pt x="1493" y="354"/>
                  </a:cubicBezTo>
                  <a:cubicBezTo>
                    <a:pt x="1512" y="368"/>
                    <a:pt x="1522" y="371"/>
                    <a:pt x="1528" y="371"/>
                  </a:cubicBezTo>
                  <a:cubicBezTo>
                    <a:pt x="1535" y="371"/>
                    <a:pt x="1538" y="367"/>
                    <a:pt x="1544" y="367"/>
                  </a:cubicBezTo>
                  <a:cubicBezTo>
                    <a:pt x="1550" y="367"/>
                    <a:pt x="1560" y="371"/>
                    <a:pt x="1581" y="389"/>
                  </a:cubicBezTo>
                  <a:lnTo>
                    <a:pt x="1581" y="354"/>
                  </a:lnTo>
                  <a:cubicBezTo>
                    <a:pt x="1583" y="334"/>
                    <a:pt x="1588" y="327"/>
                    <a:pt x="1594" y="327"/>
                  </a:cubicBezTo>
                  <a:cubicBezTo>
                    <a:pt x="1609" y="327"/>
                    <a:pt x="1632" y="369"/>
                    <a:pt x="1655" y="369"/>
                  </a:cubicBezTo>
                  <a:cubicBezTo>
                    <a:pt x="1660" y="369"/>
                    <a:pt x="1665" y="368"/>
                    <a:pt x="1669" y="363"/>
                  </a:cubicBezTo>
                  <a:lnTo>
                    <a:pt x="1661" y="345"/>
                  </a:lnTo>
                  <a:cubicBezTo>
                    <a:pt x="1662" y="343"/>
                    <a:pt x="1664" y="342"/>
                    <a:pt x="1666" y="342"/>
                  </a:cubicBezTo>
                  <a:cubicBezTo>
                    <a:pt x="1685" y="342"/>
                    <a:pt x="1716" y="452"/>
                    <a:pt x="1740" y="460"/>
                  </a:cubicBezTo>
                  <a:cubicBezTo>
                    <a:pt x="1740" y="469"/>
                    <a:pt x="1731" y="469"/>
                    <a:pt x="1722" y="478"/>
                  </a:cubicBezTo>
                  <a:cubicBezTo>
                    <a:pt x="1732" y="486"/>
                    <a:pt x="1739" y="489"/>
                    <a:pt x="1743" y="489"/>
                  </a:cubicBezTo>
                  <a:cubicBezTo>
                    <a:pt x="1762" y="489"/>
                    <a:pt x="1738" y="423"/>
                    <a:pt x="1767" y="416"/>
                  </a:cubicBezTo>
                  <a:lnTo>
                    <a:pt x="1767" y="416"/>
                  </a:lnTo>
                  <a:cubicBezTo>
                    <a:pt x="1775" y="442"/>
                    <a:pt x="1758" y="478"/>
                    <a:pt x="1784" y="487"/>
                  </a:cubicBezTo>
                  <a:cubicBezTo>
                    <a:pt x="1786" y="488"/>
                    <a:pt x="1788" y="489"/>
                    <a:pt x="1790" y="489"/>
                  </a:cubicBezTo>
                  <a:cubicBezTo>
                    <a:pt x="1808" y="489"/>
                    <a:pt x="1846" y="440"/>
                    <a:pt x="1877" y="440"/>
                  </a:cubicBezTo>
                  <a:cubicBezTo>
                    <a:pt x="1885" y="440"/>
                    <a:pt x="1892" y="443"/>
                    <a:pt x="1899" y="451"/>
                  </a:cubicBezTo>
                  <a:cubicBezTo>
                    <a:pt x="1890" y="434"/>
                    <a:pt x="1881" y="416"/>
                    <a:pt x="1899" y="398"/>
                  </a:cubicBezTo>
                  <a:cubicBezTo>
                    <a:pt x="1900" y="398"/>
                    <a:pt x="1902" y="398"/>
                    <a:pt x="1903" y="398"/>
                  </a:cubicBezTo>
                  <a:cubicBezTo>
                    <a:pt x="1924" y="398"/>
                    <a:pt x="1955" y="434"/>
                    <a:pt x="1981" y="434"/>
                  </a:cubicBezTo>
                  <a:cubicBezTo>
                    <a:pt x="1990" y="434"/>
                    <a:pt x="1998" y="429"/>
                    <a:pt x="2005" y="416"/>
                  </a:cubicBezTo>
                  <a:cubicBezTo>
                    <a:pt x="2005" y="416"/>
                    <a:pt x="2005" y="425"/>
                    <a:pt x="2005" y="425"/>
                  </a:cubicBezTo>
                  <a:cubicBezTo>
                    <a:pt x="2031" y="416"/>
                    <a:pt x="2076" y="398"/>
                    <a:pt x="2084" y="372"/>
                  </a:cubicBezTo>
                  <a:cubicBezTo>
                    <a:pt x="2089" y="404"/>
                    <a:pt x="2096" y="415"/>
                    <a:pt x="2105" y="415"/>
                  </a:cubicBezTo>
                  <a:cubicBezTo>
                    <a:pt x="2112" y="415"/>
                    <a:pt x="2120" y="407"/>
                    <a:pt x="2129" y="398"/>
                  </a:cubicBezTo>
                  <a:cubicBezTo>
                    <a:pt x="2141" y="390"/>
                    <a:pt x="2154" y="382"/>
                    <a:pt x="2160" y="382"/>
                  </a:cubicBezTo>
                  <a:cubicBezTo>
                    <a:pt x="2168" y="382"/>
                    <a:pt x="2169" y="392"/>
                    <a:pt x="2155" y="425"/>
                  </a:cubicBezTo>
                  <a:lnTo>
                    <a:pt x="2190" y="416"/>
                  </a:lnTo>
                  <a:lnTo>
                    <a:pt x="2190" y="416"/>
                  </a:lnTo>
                  <a:lnTo>
                    <a:pt x="2182" y="425"/>
                  </a:lnTo>
                  <a:cubicBezTo>
                    <a:pt x="2184" y="426"/>
                    <a:pt x="2186" y="426"/>
                    <a:pt x="2189" y="426"/>
                  </a:cubicBezTo>
                  <a:cubicBezTo>
                    <a:pt x="2206" y="426"/>
                    <a:pt x="2230" y="404"/>
                    <a:pt x="2261" y="381"/>
                  </a:cubicBezTo>
                  <a:lnTo>
                    <a:pt x="2261" y="381"/>
                  </a:lnTo>
                  <a:cubicBezTo>
                    <a:pt x="2261" y="389"/>
                    <a:pt x="2243" y="398"/>
                    <a:pt x="2243" y="407"/>
                  </a:cubicBezTo>
                  <a:cubicBezTo>
                    <a:pt x="2246" y="413"/>
                    <a:pt x="2248" y="417"/>
                    <a:pt x="2254" y="417"/>
                  </a:cubicBezTo>
                  <a:cubicBezTo>
                    <a:pt x="2265" y="417"/>
                    <a:pt x="2289" y="403"/>
                    <a:pt x="2358" y="363"/>
                  </a:cubicBezTo>
                  <a:lnTo>
                    <a:pt x="2358" y="363"/>
                  </a:lnTo>
                  <a:lnTo>
                    <a:pt x="2314" y="398"/>
                  </a:lnTo>
                  <a:cubicBezTo>
                    <a:pt x="2317" y="397"/>
                    <a:pt x="2319" y="397"/>
                    <a:pt x="2321" y="397"/>
                  </a:cubicBezTo>
                  <a:cubicBezTo>
                    <a:pt x="2335" y="397"/>
                    <a:pt x="2315" y="425"/>
                    <a:pt x="2323" y="425"/>
                  </a:cubicBezTo>
                  <a:cubicBezTo>
                    <a:pt x="2323" y="431"/>
                    <a:pt x="2323" y="437"/>
                    <a:pt x="2326" y="437"/>
                  </a:cubicBezTo>
                  <a:cubicBezTo>
                    <a:pt x="2327" y="437"/>
                    <a:pt x="2329" y="436"/>
                    <a:pt x="2332" y="434"/>
                  </a:cubicBezTo>
                  <a:lnTo>
                    <a:pt x="2332" y="434"/>
                  </a:lnTo>
                  <a:cubicBezTo>
                    <a:pt x="2332" y="442"/>
                    <a:pt x="2314" y="442"/>
                    <a:pt x="2305" y="451"/>
                  </a:cubicBezTo>
                  <a:cubicBezTo>
                    <a:pt x="2308" y="450"/>
                    <a:pt x="2311" y="450"/>
                    <a:pt x="2313" y="450"/>
                  </a:cubicBezTo>
                  <a:cubicBezTo>
                    <a:pt x="2331" y="450"/>
                    <a:pt x="2285" y="488"/>
                    <a:pt x="2261" y="504"/>
                  </a:cubicBezTo>
                  <a:cubicBezTo>
                    <a:pt x="2239" y="515"/>
                    <a:pt x="2231" y="523"/>
                    <a:pt x="2246" y="523"/>
                  </a:cubicBezTo>
                  <a:cubicBezTo>
                    <a:pt x="2256" y="523"/>
                    <a:pt x="2275" y="520"/>
                    <a:pt x="2305" y="513"/>
                  </a:cubicBezTo>
                  <a:cubicBezTo>
                    <a:pt x="2323" y="522"/>
                    <a:pt x="2332" y="522"/>
                    <a:pt x="2340" y="531"/>
                  </a:cubicBezTo>
                  <a:cubicBezTo>
                    <a:pt x="2353" y="518"/>
                    <a:pt x="2366" y="510"/>
                    <a:pt x="2379" y="510"/>
                  </a:cubicBezTo>
                  <a:cubicBezTo>
                    <a:pt x="2384" y="510"/>
                    <a:pt x="2389" y="511"/>
                    <a:pt x="2393" y="513"/>
                  </a:cubicBezTo>
                  <a:cubicBezTo>
                    <a:pt x="2411" y="513"/>
                    <a:pt x="2429" y="513"/>
                    <a:pt x="2446" y="504"/>
                  </a:cubicBezTo>
                  <a:lnTo>
                    <a:pt x="2446" y="504"/>
                  </a:lnTo>
                  <a:cubicBezTo>
                    <a:pt x="2446" y="517"/>
                    <a:pt x="2403" y="540"/>
                    <a:pt x="2384" y="540"/>
                  </a:cubicBezTo>
                  <a:cubicBezTo>
                    <a:pt x="2377" y="540"/>
                    <a:pt x="2374" y="538"/>
                    <a:pt x="2376" y="531"/>
                  </a:cubicBezTo>
                  <a:lnTo>
                    <a:pt x="2376" y="531"/>
                  </a:lnTo>
                  <a:cubicBezTo>
                    <a:pt x="2298" y="534"/>
                    <a:pt x="2321" y="575"/>
                    <a:pt x="2270" y="575"/>
                  </a:cubicBezTo>
                  <a:cubicBezTo>
                    <a:pt x="2261" y="593"/>
                    <a:pt x="2252" y="601"/>
                    <a:pt x="2243" y="619"/>
                  </a:cubicBezTo>
                  <a:cubicBezTo>
                    <a:pt x="2235" y="619"/>
                    <a:pt x="2235" y="628"/>
                    <a:pt x="2226" y="637"/>
                  </a:cubicBezTo>
                  <a:cubicBezTo>
                    <a:pt x="2226" y="637"/>
                    <a:pt x="2226" y="637"/>
                    <a:pt x="2217" y="645"/>
                  </a:cubicBezTo>
                  <a:lnTo>
                    <a:pt x="2208" y="663"/>
                  </a:lnTo>
                  <a:cubicBezTo>
                    <a:pt x="2173" y="707"/>
                    <a:pt x="2137" y="743"/>
                    <a:pt x="2102" y="787"/>
                  </a:cubicBezTo>
                  <a:lnTo>
                    <a:pt x="2155" y="804"/>
                  </a:lnTo>
                  <a:lnTo>
                    <a:pt x="2137" y="840"/>
                  </a:lnTo>
                  <a:cubicBezTo>
                    <a:pt x="2120" y="840"/>
                    <a:pt x="2093" y="831"/>
                    <a:pt x="2111" y="804"/>
                  </a:cubicBezTo>
                  <a:cubicBezTo>
                    <a:pt x="2076" y="804"/>
                    <a:pt x="2111" y="857"/>
                    <a:pt x="2120" y="866"/>
                  </a:cubicBezTo>
                  <a:cubicBezTo>
                    <a:pt x="2112" y="872"/>
                    <a:pt x="2106" y="875"/>
                    <a:pt x="2101" y="875"/>
                  </a:cubicBezTo>
                  <a:cubicBezTo>
                    <a:pt x="2078" y="875"/>
                    <a:pt x="2075" y="829"/>
                    <a:pt x="2069" y="829"/>
                  </a:cubicBezTo>
                  <a:cubicBezTo>
                    <a:pt x="2068" y="829"/>
                    <a:pt x="2068" y="829"/>
                    <a:pt x="2067" y="831"/>
                  </a:cubicBezTo>
                  <a:lnTo>
                    <a:pt x="2058" y="849"/>
                  </a:lnTo>
                  <a:lnTo>
                    <a:pt x="2067" y="849"/>
                  </a:lnTo>
                  <a:cubicBezTo>
                    <a:pt x="2076" y="875"/>
                    <a:pt x="2093" y="884"/>
                    <a:pt x="2076" y="910"/>
                  </a:cubicBezTo>
                  <a:cubicBezTo>
                    <a:pt x="2071" y="915"/>
                    <a:pt x="2066" y="917"/>
                    <a:pt x="2062" y="917"/>
                  </a:cubicBezTo>
                  <a:cubicBezTo>
                    <a:pt x="2052" y="917"/>
                    <a:pt x="2044" y="909"/>
                    <a:pt x="2041" y="909"/>
                  </a:cubicBezTo>
                  <a:cubicBezTo>
                    <a:pt x="2041" y="909"/>
                    <a:pt x="2040" y="909"/>
                    <a:pt x="2040" y="910"/>
                  </a:cubicBezTo>
                  <a:cubicBezTo>
                    <a:pt x="2031" y="910"/>
                    <a:pt x="2031" y="910"/>
                    <a:pt x="2031" y="919"/>
                  </a:cubicBezTo>
                  <a:lnTo>
                    <a:pt x="2005" y="955"/>
                  </a:lnTo>
                  <a:lnTo>
                    <a:pt x="2049" y="963"/>
                  </a:lnTo>
                  <a:cubicBezTo>
                    <a:pt x="2058" y="990"/>
                    <a:pt x="2023" y="999"/>
                    <a:pt x="2076" y="1008"/>
                  </a:cubicBezTo>
                  <a:cubicBezTo>
                    <a:pt x="2073" y="1007"/>
                    <a:pt x="2071" y="1007"/>
                    <a:pt x="2069" y="1007"/>
                  </a:cubicBezTo>
                  <a:cubicBezTo>
                    <a:pt x="1995" y="1007"/>
                    <a:pt x="1969" y="1140"/>
                    <a:pt x="1934" y="1149"/>
                  </a:cubicBezTo>
                  <a:cubicBezTo>
                    <a:pt x="1952" y="1193"/>
                    <a:pt x="1934" y="1211"/>
                    <a:pt x="1917" y="1246"/>
                  </a:cubicBezTo>
                  <a:cubicBezTo>
                    <a:pt x="1918" y="1245"/>
                    <a:pt x="1920" y="1244"/>
                    <a:pt x="1922" y="1244"/>
                  </a:cubicBezTo>
                  <a:cubicBezTo>
                    <a:pt x="1936" y="1244"/>
                    <a:pt x="1967" y="1266"/>
                    <a:pt x="1952" y="1281"/>
                  </a:cubicBezTo>
                  <a:cubicBezTo>
                    <a:pt x="1931" y="1265"/>
                    <a:pt x="1916" y="1259"/>
                    <a:pt x="1905" y="1259"/>
                  </a:cubicBezTo>
                  <a:cubicBezTo>
                    <a:pt x="1874" y="1259"/>
                    <a:pt x="1864" y="1300"/>
                    <a:pt x="1820" y="1300"/>
                  </a:cubicBezTo>
                  <a:cubicBezTo>
                    <a:pt x="1819" y="1300"/>
                    <a:pt x="1819" y="1300"/>
                    <a:pt x="1818" y="1299"/>
                  </a:cubicBezTo>
                  <a:lnTo>
                    <a:pt x="1818" y="1299"/>
                  </a:lnTo>
                  <a:cubicBezTo>
                    <a:pt x="1855" y="1307"/>
                    <a:pt x="1779" y="1378"/>
                    <a:pt x="1855" y="1378"/>
                  </a:cubicBezTo>
                  <a:cubicBezTo>
                    <a:pt x="1849" y="1382"/>
                    <a:pt x="1845" y="1383"/>
                    <a:pt x="1840" y="1383"/>
                  </a:cubicBezTo>
                  <a:cubicBezTo>
                    <a:pt x="1826" y="1383"/>
                    <a:pt x="1816" y="1368"/>
                    <a:pt x="1795" y="1368"/>
                  </a:cubicBezTo>
                  <a:cubicBezTo>
                    <a:pt x="1792" y="1368"/>
                    <a:pt x="1788" y="1369"/>
                    <a:pt x="1784" y="1370"/>
                  </a:cubicBezTo>
                  <a:cubicBezTo>
                    <a:pt x="1793" y="1440"/>
                    <a:pt x="1696" y="1475"/>
                    <a:pt x="1669" y="1546"/>
                  </a:cubicBezTo>
                  <a:cubicBezTo>
                    <a:pt x="1687" y="1546"/>
                    <a:pt x="1705" y="1546"/>
                    <a:pt x="1714" y="1573"/>
                  </a:cubicBezTo>
                  <a:lnTo>
                    <a:pt x="1643" y="1573"/>
                  </a:lnTo>
                  <a:cubicBezTo>
                    <a:pt x="1634" y="1590"/>
                    <a:pt x="1696" y="1626"/>
                    <a:pt x="1643" y="1626"/>
                  </a:cubicBezTo>
                  <a:cubicBezTo>
                    <a:pt x="1661" y="1626"/>
                    <a:pt x="1678" y="1626"/>
                    <a:pt x="1669" y="1643"/>
                  </a:cubicBezTo>
                  <a:cubicBezTo>
                    <a:pt x="1546" y="1740"/>
                    <a:pt x="1572" y="1926"/>
                    <a:pt x="1387" y="1996"/>
                  </a:cubicBezTo>
                  <a:cubicBezTo>
                    <a:pt x="1394" y="1995"/>
                    <a:pt x="1399" y="1994"/>
                    <a:pt x="1403" y="1994"/>
                  </a:cubicBezTo>
                  <a:cubicBezTo>
                    <a:pt x="1419" y="1994"/>
                    <a:pt x="1413" y="2007"/>
                    <a:pt x="1413" y="2014"/>
                  </a:cubicBezTo>
                  <a:cubicBezTo>
                    <a:pt x="1422" y="2014"/>
                    <a:pt x="1440" y="2032"/>
                    <a:pt x="1457" y="2041"/>
                  </a:cubicBezTo>
                  <a:lnTo>
                    <a:pt x="1378" y="2067"/>
                  </a:lnTo>
                  <a:cubicBezTo>
                    <a:pt x="1413" y="2102"/>
                    <a:pt x="1352" y="2129"/>
                    <a:pt x="1387" y="2164"/>
                  </a:cubicBezTo>
                  <a:lnTo>
                    <a:pt x="1387" y="2138"/>
                  </a:lnTo>
                  <a:cubicBezTo>
                    <a:pt x="1422" y="2191"/>
                    <a:pt x="1510" y="2173"/>
                    <a:pt x="1572" y="2208"/>
                  </a:cubicBezTo>
                  <a:cubicBezTo>
                    <a:pt x="1537" y="2147"/>
                    <a:pt x="1696" y="2191"/>
                    <a:pt x="1643" y="2102"/>
                  </a:cubicBezTo>
                  <a:cubicBezTo>
                    <a:pt x="1645" y="2101"/>
                    <a:pt x="1648" y="2101"/>
                    <a:pt x="1649" y="2101"/>
                  </a:cubicBezTo>
                  <a:cubicBezTo>
                    <a:pt x="1661" y="2101"/>
                    <a:pt x="1662" y="2120"/>
                    <a:pt x="1669" y="2120"/>
                  </a:cubicBezTo>
                  <a:cubicBezTo>
                    <a:pt x="1652" y="2094"/>
                    <a:pt x="1652" y="2085"/>
                    <a:pt x="1678" y="2067"/>
                  </a:cubicBezTo>
                  <a:lnTo>
                    <a:pt x="1687" y="2067"/>
                  </a:lnTo>
                  <a:cubicBezTo>
                    <a:pt x="1714" y="1996"/>
                    <a:pt x="1758" y="1988"/>
                    <a:pt x="1820" y="1926"/>
                  </a:cubicBezTo>
                  <a:lnTo>
                    <a:pt x="1784" y="1908"/>
                  </a:lnTo>
                  <a:cubicBezTo>
                    <a:pt x="1802" y="1899"/>
                    <a:pt x="1811" y="1899"/>
                    <a:pt x="1820" y="1899"/>
                  </a:cubicBezTo>
                  <a:cubicBezTo>
                    <a:pt x="1811" y="1887"/>
                    <a:pt x="1806" y="1883"/>
                    <a:pt x="1801" y="1883"/>
                  </a:cubicBezTo>
                  <a:cubicBezTo>
                    <a:pt x="1790" y="1883"/>
                    <a:pt x="1787" y="1907"/>
                    <a:pt x="1776" y="1907"/>
                  </a:cubicBezTo>
                  <a:cubicBezTo>
                    <a:pt x="1772" y="1907"/>
                    <a:pt x="1766" y="1903"/>
                    <a:pt x="1758" y="1890"/>
                  </a:cubicBezTo>
                  <a:lnTo>
                    <a:pt x="1758" y="1890"/>
                  </a:lnTo>
                  <a:cubicBezTo>
                    <a:pt x="1762" y="1892"/>
                    <a:pt x="1767" y="1892"/>
                    <a:pt x="1771" y="1892"/>
                  </a:cubicBezTo>
                  <a:cubicBezTo>
                    <a:pt x="1823" y="1892"/>
                    <a:pt x="1825" y="1800"/>
                    <a:pt x="1884" y="1800"/>
                  </a:cubicBezTo>
                  <a:cubicBezTo>
                    <a:pt x="1889" y="1800"/>
                    <a:pt x="1894" y="1801"/>
                    <a:pt x="1899" y="1802"/>
                  </a:cubicBezTo>
                  <a:cubicBezTo>
                    <a:pt x="1917" y="1785"/>
                    <a:pt x="1864" y="1793"/>
                    <a:pt x="1872" y="1767"/>
                  </a:cubicBezTo>
                  <a:lnTo>
                    <a:pt x="1872" y="1767"/>
                  </a:lnTo>
                  <a:lnTo>
                    <a:pt x="1899" y="1776"/>
                  </a:lnTo>
                  <a:lnTo>
                    <a:pt x="1881" y="1749"/>
                  </a:lnTo>
                  <a:cubicBezTo>
                    <a:pt x="1886" y="1745"/>
                    <a:pt x="1895" y="1743"/>
                    <a:pt x="1905" y="1743"/>
                  </a:cubicBezTo>
                  <a:cubicBezTo>
                    <a:pt x="1914" y="1743"/>
                    <a:pt x="1925" y="1745"/>
                    <a:pt x="1934" y="1749"/>
                  </a:cubicBezTo>
                  <a:cubicBezTo>
                    <a:pt x="1934" y="1758"/>
                    <a:pt x="1934" y="1767"/>
                    <a:pt x="1934" y="1767"/>
                  </a:cubicBezTo>
                  <a:cubicBezTo>
                    <a:pt x="1967" y="1767"/>
                    <a:pt x="1962" y="1715"/>
                    <a:pt x="1968" y="1706"/>
                  </a:cubicBezTo>
                  <a:lnTo>
                    <a:pt x="1968" y="1706"/>
                  </a:lnTo>
                  <a:lnTo>
                    <a:pt x="1943" y="1723"/>
                  </a:lnTo>
                  <a:cubicBezTo>
                    <a:pt x="1970" y="1643"/>
                    <a:pt x="2040" y="1573"/>
                    <a:pt x="2040" y="1484"/>
                  </a:cubicBezTo>
                  <a:lnTo>
                    <a:pt x="2023" y="1484"/>
                  </a:lnTo>
                  <a:cubicBezTo>
                    <a:pt x="2023" y="1414"/>
                    <a:pt x="2058" y="1449"/>
                    <a:pt x="2076" y="1387"/>
                  </a:cubicBezTo>
                  <a:lnTo>
                    <a:pt x="2084" y="1396"/>
                  </a:lnTo>
                  <a:cubicBezTo>
                    <a:pt x="2076" y="1378"/>
                    <a:pt x="2076" y="1361"/>
                    <a:pt x="2084" y="1343"/>
                  </a:cubicBezTo>
                  <a:cubicBezTo>
                    <a:pt x="2087" y="1351"/>
                    <a:pt x="2092" y="1354"/>
                    <a:pt x="2099" y="1354"/>
                  </a:cubicBezTo>
                  <a:cubicBezTo>
                    <a:pt x="2106" y="1354"/>
                    <a:pt x="2115" y="1350"/>
                    <a:pt x="2123" y="1350"/>
                  </a:cubicBezTo>
                  <a:cubicBezTo>
                    <a:pt x="2129" y="1350"/>
                    <a:pt x="2135" y="1352"/>
                    <a:pt x="2137" y="1361"/>
                  </a:cubicBezTo>
                  <a:cubicBezTo>
                    <a:pt x="2146" y="1290"/>
                    <a:pt x="2137" y="1325"/>
                    <a:pt x="2102" y="1255"/>
                  </a:cubicBezTo>
                  <a:lnTo>
                    <a:pt x="2102" y="1255"/>
                  </a:lnTo>
                  <a:lnTo>
                    <a:pt x="2129" y="1264"/>
                  </a:lnTo>
                  <a:cubicBezTo>
                    <a:pt x="2120" y="1237"/>
                    <a:pt x="2102" y="1228"/>
                    <a:pt x="2111" y="1202"/>
                  </a:cubicBezTo>
                  <a:lnTo>
                    <a:pt x="2111" y="1202"/>
                  </a:lnTo>
                  <a:cubicBezTo>
                    <a:pt x="2120" y="1237"/>
                    <a:pt x="2164" y="1202"/>
                    <a:pt x="2173" y="1246"/>
                  </a:cubicBezTo>
                  <a:cubicBezTo>
                    <a:pt x="2253" y="1222"/>
                    <a:pt x="2187" y="1146"/>
                    <a:pt x="2241" y="1146"/>
                  </a:cubicBezTo>
                  <a:cubicBezTo>
                    <a:pt x="2247" y="1146"/>
                    <a:pt x="2253" y="1147"/>
                    <a:pt x="2261" y="1149"/>
                  </a:cubicBezTo>
                  <a:cubicBezTo>
                    <a:pt x="2247" y="1132"/>
                    <a:pt x="2236" y="1126"/>
                    <a:pt x="2227" y="1126"/>
                  </a:cubicBezTo>
                  <a:cubicBezTo>
                    <a:pt x="2208" y="1126"/>
                    <a:pt x="2200" y="1154"/>
                    <a:pt x="2194" y="1154"/>
                  </a:cubicBezTo>
                  <a:cubicBezTo>
                    <a:pt x="2193" y="1154"/>
                    <a:pt x="2192" y="1152"/>
                    <a:pt x="2190" y="1149"/>
                  </a:cubicBezTo>
                  <a:cubicBezTo>
                    <a:pt x="2164" y="1149"/>
                    <a:pt x="2155" y="1105"/>
                    <a:pt x="2173" y="1087"/>
                  </a:cubicBezTo>
                  <a:cubicBezTo>
                    <a:pt x="2175" y="1083"/>
                    <a:pt x="2181" y="1082"/>
                    <a:pt x="2190" y="1082"/>
                  </a:cubicBezTo>
                  <a:cubicBezTo>
                    <a:pt x="2203" y="1082"/>
                    <a:pt x="2221" y="1084"/>
                    <a:pt x="2238" y="1084"/>
                  </a:cubicBezTo>
                  <a:cubicBezTo>
                    <a:pt x="2261" y="1084"/>
                    <a:pt x="2285" y="1080"/>
                    <a:pt x="2296" y="1060"/>
                  </a:cubicBezTo>
                  <a:cubicBezTo>
                    <a:pt x="2296" y="1060"/>
                    <a:pt x="2301" y="1065"/>
                    <a:pt x="2300" y="1068"/>
                  </a:cubicBezTo>
                  <a:lnTo>
                    <a:pt x="2300" y="1068"/>
                  </a:lnTo>
                  <a:cubicBezTo>
                    <a:pt x="2320" y="1057"/>
                    <a:pt x="2298" y="1025"/>
                    <a:pt x="2332" y="1016"/>
                  </a:cubicBezTo>
                  <a:cubicBezTo>
                    <a:pt x="2305" y="981"/>
                    <a:pt x="2349" y="990"/>
                    <a:pt x="2305" y="963"/>
                  </a:cubicBezTo>
                  <a:lnTo>
                    <a:pt x="2287" y="1008"/>
                  </a:lnTo>
                  <a:cubicBezTo>
                    <a:pt x="2287" y="981"/>
                    <a:pt x="2243" y="919"/>
                    <a:pt x="2296" y="902"/>
                  </a:cubicBezTo>
                  <a:cubicBezTo>
                    <a:pt x="2305" y="910"/>
                    <a:pt x="2314" y="928"/>
                    <a:pt x="2314" y="937"/>
                  </a:cubicBezTo>
                  <a:cubicBezTo>
                    <a:pt x="2340" y="937"/>
                    <a:pt x="2314" y="910"/>
                    <a:pt x="2340" y="910"/>
                  </a:cubicBezTo>
                  <a:cubicBezTo>
                    <a:pt x="2385" y="946"/>
                    <a:pt x="2323" y="963"/>
                    <a:pt x="2349" y="1016"/>
                  </a:cubicBezTo>
                  <a:cubicBezTo>
                    <a:pt x="2369" y="1016"/>
                    <a:pt x="2354" y="975"/>
                    <a:pt x="2365" y="975"/>
                  </a:cubicBezTo>
                  <a:lnTo>
                    <a:pt x="2365" y="975"/>
                  </a:lnTo>
                  <a:cubicBezTo>
                    <a:pt x="2368" y="975"/>
                    <a:pt x="2374" y="979"/>
                    <a:pt x="2385" y="990"/>
                  </a:cubicBezTo>
                  <a:cubicBezTo>
                    <a:pt x="2323" y="928"/>
                    <a:pt x="2420" y="946"/>
                    <a:pt x="2385" y="884"/>
                  </a:cubicBezTo>
                  <a:lnTo>
                    <a:pt x="2385" y="884"/>
                  </a:lnTo>
                  <a:lnTo>
                    <a:pt x="2411" y="910"/>
                  </a:lnTo>
                  <a:cubicBezTo>
                    <a:pt x="2411" y="902"/>
                    <a:pt x="2402" y="884"/>
                    <a:pt x="2411" y="875"/>
                  </a:cubicBezTo>
                  <a:lnTo>
                    <a:pt x="2438" y="910"/>
                  </a:lnTo>
                  <a:cubicBezTo>
                    <a:pt x="2420" y="866"/>
                    <a:pt x="2499" y="875"/>
                    <a:pt x="2491" y="849"/>
                  </a:cubicBezTo>
                  <a:lnTo>
                    <a:pt x="2491" y="849"/>
                  </a:lnTo>
                  <a:cubicBezTo>
                    <a:pt x="2483" y="860"/>
                    <a:pt x="2477" y="865"/>
                    <a:pt x="2471" y="865"/>
                  </a:cubicBezTo>
                  <a:cubicBezTo>
                    <a:pt x="2455" y="865"/>
                    <a:pt x="2440" y="839"/>
                    <a:pt x="2418" y="839"/>
                  </a:cubicBezTo>
                  <a:cubicBezTo>
                    <a:pt x="2416" y="839"/>
                    <a:pt x="2414" y="839"/>
                    <a:pt x="2411" y="840"/>
                  </a:cubicBezTo>
                  <a:cubicBezTo>
                    <a:pt x="2411" y="804"/>
                    <a:pt x="2438" y="804"/>
                    <a:pt x="2464" y="804"/>
                  </a:cubicBezTo>
                  <a:cubicBezTo>
                    <a:pt x="2476" y="804"/>
                    <a:pt x="2484" y="808"/>
                    <a:pt x="2493" y="808"/>
                  </a:cubicBezTo>
                  <a:cubicBezTo>
                    <a:pt x="2497" y="808"/>
                    <a:pt x="2502" y="807"/>
                    <a:pt x="2508" y="804"/>
                  </a:cubicBezTo>
                  <a:cubicBezTo>
                    <a:pt x="2526" y="796"/>
                    <a:pt x="2544" y="778"/>
                    <a:pt x="2561" y="743"/>
                  </a:cubicBezTo>
                  <a:lnTo>
                    <a:pt x="2561" y="743"/>
                  </a:lnTo>
                  <a:cubicBezTo>
                    <a:pt x="2555" y="756"/>
                    <a:pt x="2524" y="779"/>
                    <a:pt x="2508" y="779"/>
                  </a:cubicBezTo>
                  <a:cubicBezTo>
                    <a:pt x="2503" y="779"/>
                    <a:pt x="2499" y="776"/>
                    <a:pt x="2499" y="769"/>
                  </a:cubicBezTo>
                  <a:cubicBezTo>
                    <a:pt x="2517" y="751"/>
                    <a:pt x="2552" y="725"/>
                    <a:pt x="2579" y="716"/>
                  </a:cubicBezTo>
                  <a:cubicBezTo>
                    <a:pt x="2592" y="687"/>
                    <a:pt x="2589" y="679"/>
                    <a:pt x="2581" y="679"/>
                  </a:cubicBezTo>
                  <a:cubicBezTo>
                    <a:pt x="2571" y="679"/>
                    <a:pt x="2553" y="690"/>
                    <a:pt x="2543" y="690"/>
                  </a:cubicBezTo>
                  <a:cubicBezTo>
                    <a:pt x="2538" y="690"/>
                    <a:pt x="2535" y="688"/>
                    <a:pt x="2535" y="681"/>
                  </a:cubicBezTo>
                  <a:cubicBezTo>
                    <a:pt x="2588" y="663"/>
                    <a:pt x="2535" y="637"/>
                    <a:pt x="2535" y="610"/>
                  </a:cubicBezTo>
                  <a:lnTo>
                    <a:pt x="2579" y="610"/>
                  </a:lnTo>
                  <a:cubicBezTo>
                    <a:pt x="2650" y="531"/>
                    <a:pt x="2499" y="593"/>
                    <a:pt x="2570" y="522"/>
                  </a:cubicBezTo>
                  <a:lnTo>
                    <a:pt x="2570" y="522"/>
                  </a:lnTo>
                  <a:cubicBezTo>
                    <a:pt x="2588" y="531"/>
                    <a:pt x="2605" y="540"/>
                    <a:pt x="2614" y="548"/>
                  </a:cubicBezTo>
                  <a:lnTo>
                    <a:pt x="2623" y="513"/>
                  </a:lnTo>
                  <a:lnTo>
                    <a:pt x="2667" y="513"/>
                  </a:lnTo>
                  <a:cubicBezTo>
                    <a:pt x="2658" y="469"/>
                    <a:pt x="2667" y="460"/>
                    <a:pt x="2711" y="416"/>
                  </a:cubicBezTo>
                  <a:lnTo>
                    <a:pt x="2711" y="416"/>
                  </a:lnTo>
                  <a:cubicBezTo>
                    <a:pt x="2699" y="422"/>
                    <a:pt x="2685" y="425"/>
                    <a:pt x="2673" y="425"/>
                  </a:cubicBezTo>
                  <a:cubicBezTo>
                    <a:pt x="2651" y="425"/>
                    <a:pt x="2635" y="415"/>
                    <a:pt x="2641" y="398"/>
                  </a:cubicBezTo>
                  <a:cubicBezTo>
                    <a:pt x="2685" y="363"/>
                    <a:pt x="2685" y="398"/>
                    <a:pt x="2702" y="345"/>
                  </a:cubicBezTo>
                  <a:cubicBezTo>
                    <a:pt x="2729" y="345"/>
                    <a:pt x="2764" y="354"/>
                    <a:pt x="2702" y="389"/>
                  </a:cubicBezTo>
                  <a:cubicBezTo>
                    <a:pt x="2708" y="386"/>
                    <a:pt x="2713" y="386"/>
                    <a:pt x="2718" y="386"/>
                  </a:cubicBezTo>
                  <a:cubicBezTo>
                    <a:pt x="2727" y="386"/>
                    <a:pt x="2735" y="389"/>
                    <a:pt x="2747" y="389"/>
                  </a:cubicBezTo>
                  <a:cubicBezTo>
                    <a:pt x="2783" y="353"/>
                    <a:pt x="2789" y="323"/>
                    <a:pt x="2795" y="304"/>
                  </a:cubicBezTo>
                  <a:lnTo>
                    <a:pt x="2795" y="304"/>
                  </a:lnTo>
                  <a:cubicBezTo>
                    <a:pt x="2792" y="309"/>
                    <a:pt x="2787" y="314"/>
                    <a:pt x="2782" y="319"/>
                  </a:cubicBezTo>
                  <a:cubicBezTo>
                    <a:pt x="2773" y="301"/>
                    <a:pt x="2764" y="283"/>
                    <a:pt x="2747" y="275"/>
                  </a:cubicBezTo>
                  <a:cubicBezTo>
                    <a:pt x="2763" y="258"/>
                    <a:pt x="2777" y="252"/>
                    <a:pt x="2786" y="252"/>
                  </a:cubicBezTo>
                  <a:cubicBezTo>
                    <a:pt x="2792" y="252"/>
                    <a:pt x="2796" y="254"/>
                    <a:pt x="2800" y="257"/>
                  </a:cubicBezTo>
                  <a:cubicBezTo>
                    <a:pt x="2800" y="239"/>
                    <a:pt x="2782" y="239"/>
                    <a:pt x="2791" y="222"/>
                  </a:cubicBezTo>
                  <a:cubicBezTo>
                    <a:pt x="2822" y="209"/>
                    <a:pt x="2852" y="193"/>
                    <a:pt x="2868" y="193"/>
                  </a:cubicBezTo>
                  <a:cubicBezTo>
                    <a:pt x="2875" y="193"/>
                    <a:pt x="2879" y="196"/>
                    <a:pt x="2879" y="204"/>
                  </a:cubicBezTo>
                  <a:cubicBezTo>
                    <a:pt x="2879" y="186"/>
                    <a:pt x="2879" y="169"/>
                    <a:pt x="2879" y="151"/>
                  </a:cubicBezTo>
                  <a:cubicBezTo>
                    <a:pt x="2897" y="142"/>
                    <a:pt x="2959" y="80"/>
                    <a:pt x="2967" y="80"/>
                  </a:cubicBezTo>
                  <a:cubicBezTo>
                    <a:pt x="2985" y="63"/>
                    <a:pt x="2994" y="54"/>
                    <a:pt x="2994" y="45"/>
                  </a:cubicBezTo>
                  <a:lnTo>
                    <a:pt x="2994" y="45"/>
                  </a:lnTo>
                  <a:cubicBezTo>
                    <a:pt x="2930" y="52"/>
                    <a:pt x="2855" y="76"/>
                    <a:pt x="2814" y="76"/>
                  </a:cubicBezTo>
                  <a:cubicBezTo>
                    <a:pt x="2804" y="76"/>
                    <a:pt x="2796" y="75"/>
                    <a:pt x="2791" y="72"/>
                  </a:cubicBezTo>
                  <a:cubicBezTo>
                    <a:pt x="2782" y="80"/>
                    <a:pt x="2764" y="89"/>
                    <a:pt x="2747" y="89"/>
                  </a:cubicBezTo>
                  <a:cubicBezTo>
                    <a:pt x="2713" y="84"/>
                    <a:pt x="2694" y="67"/>
                    <a:pt x="2655" y="67"/>
                  </a:cubicBezTo>
                  <a:cubicBezTo>
                    <a:pt x="2633" y="67"/>
                    <a:pt x="2603" y="73"/>
                    <a:pt x="2561" y="89"/>
                  </a:cubicBezTo>
                  <a:cubicBezTo>
                    <a:pt x="2561" y="72"/>
                    <a:pt x="2570" y="54"/>
                    <a:pt x="2570" y="36"/>
                  </a:cubicBezTo>
                  <a:lnTo>
                    <a:pt x="2570" y="36"/>
                  </a:lnTo>
                  <a:cubicBezTo>
                    <a:pt x="2535" y="45"/>
                    <a:pt x="2535" y="54"/>
                    <a:pt x="2526" y="72"/>
                  </a:cubicBezTo>
                  <a:cubicBezTo>
                    <a:pt x="2517" y="89"/>
                    <a:pt x="2508" y="107"/>
                    <a:pt x="2455" y="125"/>
                  </a:cubicBezTo>
                  <a:cubicBezTo>
                    <a:pt x="2449" y="125"/>
                    <a:pt x="2444" y="126"/>
                    <a:pt x="2440" y="126"/>
                  </a:cubicBezTo>
                  <a:cubicBezTo>
                    <a:pt x="2389" y="126"/>
                    <a:pt x="2463" y="79"/>
                    <a:pt x="2455" y="63"/>
                  </a:cubicBezTo>
                  <a:lnTo>
                    <a:pt x="2455" y="63"/>
                  </a:lnTo>
                  <a:cubicBezTo>
                    <a:pt x="2420" y="72"/>
                    <a:pt x="2385" y="98"/>
                    <a:pt x="2358" y="107"/>
                  </a:cubicBezTo>
                  <a:cubicBezTo>
                    <a:pt x="2344" y="111"/>
                    <a:pt x="2330" y="113"/>
                    <a:pt x="2319" y="113"/>
                  </a:cubicBezTo>
                  <a:cubicBezTo>
                    <a:pt x="2302" y="113"/>
                    <a:pt x="2289" y="108"/>
                    <a:pt x="2279" y="98"/>
                  </a:cubicBezTo>
                  <a:cubicBezTo>
                    <a:pt x="2296" y="98"/>
                    <a:pt x="2306" y="102"/>
                    <a:pt x="2319" y="102"/>
                  </a:cubicBezTo>
                  <a:cubicBezTo>
                    <a:pt x="2325" y="102"/>
                    <a:pt x="2332" y="101"/>
                    <a:pt x="2340" y="98"/>
                  </a:cubicBezTo>
                  <a:cubicBezTo>
                    <a:pt x="2323" y="89"/>
                    <a:pt x="2314" y="80"/>
                    <a:pt x="2305" y="72"/>
                  </a:cubicBezTo>
                  <a:cubicBezTo>
                    <a:pt x="2385" y="27"/>
                    <a:pt x="2429" y="36"/>
                    <a:pt x="23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8" name="Google Shape;7808;p29"/>
            <p:cNvSpPr/>
            <p:nvPr/>
          </p:nvSpPr>
          <p:spPr>
            <a:xfrm>
              <a:off x="790728" y="757375"/>
              <a:ext cx="1355" cy="2926"/>
            </a:xfrm>
            <a:custGeom>
              <a:avLst/>
              <a:gdLst/>
              <a:ahLst/>
              <a:cxnLst/>
              <a:rect l="l" t="t" r="r" b="b"/>
              <a:pathLst>
                <a:path w="10" h="19" extrusionOk="0">
                  <a:moveTo>
                    <a:pt x="0" y="1"/>
                  </a:moveTo>
                  <a:cubicBezTo>
                    <a:pt x="0" y="10"/>
                    <a:pt x="0" y="19"/>
                    <a:pt x="0" y="19"/>
                  </a:cubicBezTo>
                  <a:cubicBezTo>
                    <a:pt x="9" y="19"/>
                    <a:pt x="9" y="10"/>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9" name="Google Shape;7809;p29"/>
            <p:cNvSpPr/>
            <p:nvPr/>
          </p:nvSpPr>
          <p:spPr>
            <a:xfrm>
              <a:off x="998815" y="743823"/>
              <a:ext cx="2574" cy="1540"/>
            </a:xfrm>
            <a:custGeom>
              <a:avLst/>
              <a:gdLst/>
              <a:ahLst/>
              <a:cxnLst/>
              <a:rect l="l" t="t" r="r" b="b"/>
              <a:pathLst>
                <a:path w="19" h="10" extrusionOk="0">
                  <a:moveTo>
                    <a:pt x="18" y="1"/>
                  </a:moveTo>
                  <a:lnTo>
                    <a:pt x="1" y="9"/>
                  </a:lnTo>
                  <a:cubicBezTo>
                    <a:pt x="10" y="9"/>
                    <a:pt x="10" y="9"/>
                    <a:pt x="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0" name="Google Shape;7810;p29"/>
            <p:cNvSpPr/>
            <p:nvPr/>
          </p:nvSpPr>
          <p:spPr>
            <a:xfrm>
              <a:off x="668666" y="826831"/>
              <a:ext cx="2574" cy="4158"/>
            </a:xfrm>
            <a:custGeom>
              <a:avLst/>
              <a:gdLst/>
              <a:ahLst/>
              <a:cxnLst/>
              <a:rect l="l" t="t" r="r" b="b"/>
              <a:pathLst>
                <a:path w="19" h="27" extrusionOk="0">
                  <a:moveTo>
                    <a:pt x="18" y="0"/>
                  </a:moveTo>
                  <a:lnTo>
                    <a:pt x="18" y="0"/>
                  </a:lnTo>
                  <a:cubicBezTo>
                    <a:pt x="10" y="0"/>
                    <a:pt x="1" y="9"/>
                    <a:pt x="10" y="27"/>
                  </a:cubicBezTo>
                  <a:cubicBezTo>
                    <a:pt x="10" y="9"/>
                    <a:pt x="10" y="9"/>
                    <a:pt x="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1" name="Google Shape;7811;p29"/>
            <p:cNvSpPr/>
            <p:nvPr/>
          </p:nvSpPr>
          <p:spPr>
            <a:xfrm>
              <a:off x="766749" y="912458"/>
              <a:ext cx="2574" cy="2926"/>
            </a:xfrm>
            <a:custGeom>
              <a:avLst/>
              <a:gdLst/>
              <a:ahLst/>
              <a:cxnLst/>
              <a:rect l="l" t="t" r="r" b="b"/>
              <a:pathLst>
                <a:path w="19" h="19" extrusionOk="0">
                  <a:moveTo>
                    <a:pt x="1" y="0"/>
                  </a:moveTo>
                  <a:cubicBezTo>
                    <a:pt x="10" y="9"/>
                    <a:pt x="1" y="18"/>
                    <a:pt x="1" y="18"/>
                  </a:cubicBezTo>
                  <a:cubicBezTo>
                    <a:pt x="6" y="18"/>
                    <a:pt x="11" y="15"/>
                    <a:pt x="15" y="14"/>
                  </a:cubicBezTo>
                  <a:lnTo>
                    <a:pt x="15" y="14"/>
                  </a:lnTo>
                  <a:lnTo>
                    <a:pt x="18" y="18"/>
                  </a:lnTo>
                  <a:cubicBezTo>
                    <a:pt x="18" y="15"/>
                    <a:pt x="17" y="14"/>
                    <a:pt x="16" y="14"/>
                  </a:cubicBezTo>
                  <a:cubicBezTo>
                    <a:pt x="15" y="14"/>
                    <a:pt x="15" y="14"/>
                    <a:pt x="15" y="14"/>
                  </a:cubicBezTo>
                  <a:lnTo>
                    <a:pt x="15" y="14"/>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2" name="Google Shape;7812;p29"/>
            <p:cNvSpPr/>
            <p:nvPr/>
          </p:nvSpPr>
          <p:spPr>
            <a:xfrm>
              <a:off x="757266" y="957735"/>
              <a:ext cx="3658" cy="2464"/>
            </a:xfrm>
            <a:custGeom>
              <a:avLst/>
              <a:gdLst/>
              <a:ahLst/>
              <a:cxnLst/>
              <a:rect l="l" t="t" r="r" b="b"/>
              <a:pathLst>
                <a:path w="27" h="16" extrusionOk="0">
                  <a:moveTo>
                    <a:pt x="13" y="1"/>
                  </a:moveTo>
                  <a:cubicBezTo>
                    <a:pt x="6" y="1"/>
                    <a:pt x="0" y="5"/>
                    <a:pt x="0" y="15"/>
                  </a:cubicBezTo>
                  <a:lnTo>
                    <a:pt x="9" y="15"/>
                  </a:lnTo>
                  <a:lnTo>
                    <a:pt x="27" y="7"/>
                  </a:lnTo>
                  <a:cubicBezTo>
                    <a:pt x="23" y="3"/>
                    <a:pt x="18" y="1"/>
                    <a:pt x="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3" name="Google Shape;7813;p29"/>
            <p:cNvSpPr/>
            <p:nvPr/>
          </p:nvSpPr>
          <p:spPr>
            <a:xfrm>
              <a:off x="753608" y="927396"/>
              <a:ext cx="9754" cy="5544"/>
            </a:xfrm>
            <a:custGeom>
              <a:avLst/>
              <a:gdLst/>
              <a:ahLst/>
              <a:cxnLst/>
              <a:rect l="l" t="t" r="r" b="b"/>
              <a:pathLst>
                <a:path w="72" h="36" extrusionOk="0">
                  <a:moveTo>
                    <a:pt x="27" y="1"/>
                  </a:moveTo>
                  <a:cubicBezTo>
                    <a:pt x="1" y="9"/>
                    <a:pt x="18" y="18"/>
                    <a:pt x="27" y="36"/>
                  </a:cubicBezTo>
                  <a:cubicBezTo>
                    <a:pt x="27" y="36"/>
                    <a:pt x="27" y="36"/>
                    <a:pt x="27" y="27"/>
                  </a:cubicBezTo>
                  <a:cubicBezTo>
                    <a:pt x="71" y="18"/>
                    <a:pt x="45" y="9"/>
                    <a:pt x="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4" name="Google Shape;7814;p29"/>
            <p:cNvSpPr/>
            <p:nvPr/>
          </p:nvSpPr>
          <p:spPr>
            <a:xfrm>
              <a:off x="758485" y="932787"/>
              <a:ext cx="2439" cy="2926"/>
            </a:xfrm>
            <a:custGeom>
              <a:avLst/>
              <a:gdLst/>
              <a:ahLst/>
              <a:cxnLst/>
              <a:rect l="l" t="t" r="r" b="b"/>
              <a:pathLst>
                <a:path w="18" h="19" extrusionOk="0">
                  <a:moveTo>
                    <a:pt x="0" y="1"/>
                  </a:moveTo>
                  <a:cubicBezTo>
                    <a:pt x="0" y="1"/>
                    <a:pt x="0" y="10"/>
                    <a:pt x="9" y="19"/>
                  </a:cubicBezTo>
                  <a:cubicBezTo>
                    <a:pt x="18" y="10"/>
                    <a:pt x="9" y="10"/>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5" name="Google Shape;7815;p29"/>
            <p:cNvSpPr/>
            <p:nvPr/>
          </p:nvSpPr>
          <p:spPr>
            <a:xfrm>
              <a:off x="752118" y="894901"/>
              <a:ext cx="9077" cy="3080"/>
            </a:xfrm>
            <a:custGeom>
              <a:avLst/>
              <a:gdLst/>
              <a:ahLst/>
              <a:cxnLst/>
              <a:rect l="l" t="t" r="r" b="b"/>
              <a:pathLst>
                <a:path w="67" h="20" extrusionOk="0">
                  <a:moveTo>
                    <a:pt x="26" y="1"/>
                  </a:moveTo>
                  <a:cubicBezTo>
                    <a:pt x="11" y="1"/>
                    <a:pt x="1" y="5"/>
                    <a:pt x="21" y="17"/>
                  </a:cubicBezTo>
                  <a:cubicBezTo>
                    <a:pt x="19" y="19"/>
                    <a:pt x="19" y="19"/>
                    <a:pt x="20" y="19"/>
                  </a:cubicBezTo>
                  <a:cubicBezTo>
                    <a:pt x="23" y="19"/>
                    <a:pt x="38" y="11"/>
                    <a:pt x="45" y="11"/>
                  </a:cubicBezTo>
                  <a:cubicBezTo>
                    <a:pt x="48" y="11"/>
                    <a:pt x="49" y="13"/>
                    <a:pt x="47" y="17"/>
                  </a:cubicBezTo>
                  <a:cubicBezTo>
                    <a:pt x="66" y="8"/>
                    <a:pt x="43" y="1"/>
                    <a:pt x="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6" name="Google Shape;7816;p29"/>
            <p:cNvSpPr/>
            <p:nvPr/>
          </p:nvSpPr>
          <p:spPr>
            <a:xfrm>
              <a:off x="746428" y="932787"/>
              <a:ext cx="3793" cy="4312"/>
            </a:xfrm>
            <a:custGeom>
              <a:avLst/>
              <a:gdLst/>
              <a:ahLst/>
              <a:cxnLst/>
              <a:rect l="l" t="t" r="r" b="b"/>
              <a:pathLst>
                <a:path w="28" h="28" extrusionOk="0">
                  <a:moveTo>
                    <a:pt x="27" y="1"/>
                  </a:moveTo>
                  <a:lnTo>
                    <a:pt x="1" y="10"/>
                  </a:lnTo>
                  <a:lnTo>
                    <a:pt x="1" y="27"/>
                  </a:lnTo>
                  <a:lnTo>
                    <a:pt x="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7" name="Google Shape;7817;p29"/>
            <p:cNvSpPr/>
            <p:nvPr/>
          </p:nvSpPr>
          <p:spPr>
            <a:xfrm>
              <a:off x="740467" y="916154"/>
              <a:ext cx="2574" cy="4620"/>
            </a:xfrm>
            <a:custGeom>
              <a:avLst/>
              <a:gdLst/>
              <a:ahLst/>
              <a:cxnLst/>
              <a:rect l="l" t="t" r="r" b="b"/>
              <a:pathLst>
                <a:path w="19" h="30" extrusionOk="0">
                  <a:moveTo>
                    <a:pt x="5" y="1"/>
                  </a:moveTo>
                  <a:cubicBezTo>
                    <a:pt x="4" y="1"/>
                    <a:pt x="2" y="1"/>
                    <a:pt x="1" y="3"/>
                  </a:cubicBezTo>
                  <a:lnTo>
                    <a:pt x="1" y="29"/>
                  </a:lnTo>
                  <a:lnTo>
                    <a:pt x="18" y="29"/>
                  </a:lnTo>
                  <a:cubicBezTo>
                    <a:pt x="11" y="15"/>
                    <a:pt x="10" y="1"/>
                    <a:pt x="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8" name="Google Shape;7818;p29"/>
            <p:cNvSpPr/>
            <p:nvPr/>
          </p:nvSpPr>
          <p:spPr>
            <a:xfrm>
              <a:off x="742906" y="920620"/>
              <a:ext cx="2439" cy="2926"/>
            </a:xfrm>
            <a:custGeom>
              <a:avLst/>
              <a:gdLst/>
              <a:ahLst/>
              <a:cxnLst/>
              <a:rect l="l" t="t" r="r" b="b"/>
              <a:pathLst>
                <a:path w="18" h="19" extrusionOk="0">
                  <a:moveTo>
                    <a:pt x="0" y="0"/>
                  </a:moveTo>
                  <a:cubicBezTo>
                    <a:pt x="9" y="9"/>
                    <a:pt x="9" y="18"/>
                    <a:pt x="18" y="18"/>
                  </a:cubicBezTo>
                  <a:cubicBezTo>
                    <a:pt x="18" y="9"/>
                    <a:pt x="9" y="9"/>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9" name="Google Shape;7819;p29"/>
            <p:cNvSpPr/>
            <p:nvPr/>
          </p:nvSpPr>
          <p:spPr>
            <a:xfrm>
              <a:off x="741687" y="927396"/>
              <a:ext cx="1355" cy="5544"/>
            </a:xfrm>
            <a:custGeom>
              <a:avLst/>
              <a:gdLst/>
              <a:ahLst/>
              <a:cxnLst/>
              <a:rect l="l" t="t" r="r" b="b"/>
              <a:pathLst>
                <a:path w="10" h="36" extrusionOk="0">
                  <a:moveTo>
                    <a:pt x="0" y="1"/>
                  </a:moveTo>
                  <a:lnTo>
                    <a:pt x="9" y="36"/>
                  </a:lnTo>
                  <a:lnTo>
                    <a:pt x="9" y="1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0" name="Google Shape;7820;p29"/>
            <p:cNvSpPr/>
            <p:nvPr/>
          </p:nvSpPr>
          <p:spPr>
            <a:xfrm>
              <a:off x="716489" y="874419"/>
              <a:ext cx="5012" cy="3388"/>
            </a:xfrm>
            <a:custGeom>
              <a:avLst/>
              <a:gdLst/>
              <a:ahLst/>
              <a:cxnLst/>
              <a:rect l="l" t="t" r="r" b="b"/>
              <a:pathLst>
                <a:path w="37" h="22" extrusionOk="0">
                  <a:moveTo>
                    <a:pt x="10" y="0"/>
                  </a:moveTo>
                  <a:cubicBezTo>
                    <a:pt x="1" y="0"/>
                    <a:pt x="1" y="9"/>
                    <a:pt x="10" y="18"/>
                  </a:cubicBezTo>
                  <a:cubicBezTo>
                    <a:pt x="16" y="18"/>
                    <a:pt x="22" y="22"/>
                    <a:pt x="27" y="22"/>
                  </a:cubicBezTo>
                  <a:cubicBezTo>
                    <a:pt x="30" y="22"/>
                    <a:pt x="33" y="21"/>
                    <a:pt x="36" y="18"/>
                  </a:cubicBezTo>
                  <a:lnTo>
                    <a:pt x="1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1" name="Google Shape;7821;p29"/>
            <p:cNvSpPr/>
            <p:nvPr/>
          </p:nvSpPr>
          <p:spPr>
            <a:xfrm>
              <a:off x="712966" y="893361"/>
              <a:ext cx="4877" cy="4312"/>
            </a:xfrm>
            <a:custGeom>
              <a:avLst/>
              <a:gdLst/>
              <a:ahLst/>
              <a:cxnLst/>
              <a:rect l="l" t="t" r="r" b="b"/>
              <a:pathLst>
                <a:path w="36" h="28" extrusionOk="0">
                  <a:moveTo>
                    <a:pt x="36" y="1"/>
                  </a:moveTo>
                  <a:lnTo>
                    <a:pt x="0" y="18"/>
                  </a:lnTo>
                  <a:lnTo>
                    <a:pt x="18" y="27"/>
                  </a:lnTo>
                  <a:cubicBezTo>
                    <a:pt x="27" y="10"/>
                    <a:pt x="27" y="10"/>
                    <a:pt x="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2" name="Google Shape;7822;p29"/>
            <p:cNvSpPr/>
            <p:nvPr/>
          </p:nvSpPr>
          <p:spPr>
            <a:xfrm>
              <a:off x="703077" y="885661"/>
              <a:ext cx="5690" cy="3388"/>
            </a:xfrm>
            <a:custGeom>
              <a:avLst/>
              <a:gdLst/>
              <a:ahLst/>
              <a:cxnLst/>
              <a:rect l="l" t="t" r="r" b="b"/>
              <a:pathLst>
                <a:path w="42" h="22" extrusionOk="0">
                  <a:moveTo>
                    <a:pt x="8" y="1"/>
                  </a:moveTo>
                  <a:cubicBezTo>
                    <a:pt x="2" y="1"/>
                    <a:pt x="0" y="4"/>
                    <a:pt x="12" y="16"/>
                  </a:cubicBezTo>
                  <a:cubicBezTo>
                    <a:pt x="17" y="16"/>
                    <a:pt x="28" y="21"/>
                    <a:pt x="34" y="21"/>
                  </a:cubicBezTo>
                  <a:cubicBezTo>
                    <a:pt x="39" y="21"/>
                    <a:pt x="42" y="18"/>
                    <a:pt x="38" y="7"/>
                  </a:cubicBezTo>
                  <a:cubicBezTo>
                    <a:pt x="33" y="7"/>
                    <a:pt x="17" y="1"/>
                    <a:pt x="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3" name="Google Shape;7823;p29"/>
            <p:cNvSpPr/>
            <p:nvPr/>
          </p:nvSpPr>
          <p:spPr>
            <a:xfrm>
              <a:off x="684246" y="821287"/>
              <a:ext cx="13276" cy="1540"/>
            </a:xfrm>
            <a:custGeom>
              <a:avLst/>
              <a:gdLst/>
              <a:ahLst/>
              <a:cxnLst/>
              <a:rect l="l" t="t" r="r" b="b"/>
              <a:pathLst>
                <a:path w="98" h="10" extrusionOk="0">
                  <a:moveTo>
                    <a:pt x="1" y="1"/>
                  </a:moveTo>
                  <a:lnTo>
                    <a:pt x="9" y="10"/>
                  </a:lnTo>
                  <a:lnTo>
                    <a:pt x="9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4" name="Google Shape;7824;p29"/>
            <p:cNvSpPr/>
            <p:nvPr/>
          </p:nvSpPr>
          <p:spPr>
            <a:xfrm>
              <a:off x="624773" y="744747"/>
              <a:ext cx="18966" cy="10164"/>
            </a:xfrm>
            <a:custGeom>
              <a:avLst/>
              <a:gdLst/>
              <a:ahLst/>
              <a:cxnLst/>
              <a:rect l="l" t="t" r="r" b="b"/>
              <a:pathLst>
                <a:path w="140" h="66" extrusionOk="0">
                  <a:moveTo>
                    <a:pt x="29" y="1"/>
                  </a:moveTo>
                  <a:cubicBezTo>
                    <a:pt x="0" y="1"/>
                    <a:pt x="68" y="36"/>
                    <a:pt x="51" y="36"/>
                  </a:cubicBezTo>
                  <a:cubicBezTo>
                    <a:pt x="47" y="36"/>
                    <a:pt x="39" y="34"/>
                    <a:pt x="25" y="30"/>
                  </a:cubicBezTo>
                  <a:lnTo>
                    <a:pt x="25" y="30"/>
                  </a:lnTo>
                  <a:cubicBezTo>
                    <a:pt x="42" y="48"/>
                    <a:pt x="95" y="48"/>
                    <a:pt x="104" y="65"/>
                  </a:cubicBezTo>
                  <a:cubicBezTo>
                    <a:pt x="113" y="48"/>
                    <a:pt x="139" y="56"/>
                    <a:pt x="51" y="3"/>
                  </a:cubicBezTo>
                  <a:cubicBezTo>
                    <a:pt x="41" y="1"/>
                    <a:pt x="34" y="1"/>
                    <a:pt x="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5" name="Google Shape;7825;p29"/>
            <p:cNvSpPr/>
            <p:nvPr/>
          </p:nvSpPr>
          <p:spPr>
            <a:xfrm>
              <a:off x="638862" y="754757"/>
              <a:ext cx="1219" cy="1540"/>
            </a:xfrm>
            <a:custGeom>
              <a:avLst/>
              <a:gdLst/>
              <a:ahLst/>
              <a:cxnLst/>
              <a:rect l="l" t="t" r="r" b="b"/>
              <a:pathLst>
                <a:path w="9" h="10" extrusionOk="0">
                  <a:moveTo>
                    <a:pt x="0" y="0"/>
                  </a:moveTo>
                  <a:cubicBezTo>
                    <a:pt x="0" y="0"/>
                    <a:pt x="0" y="9"/>
                    <a:pt x="9" y="9"/>
                  </a:cubicBezTo>
                  <a:cubicBezTo>
                    <a:pt x="9" y="9"/>
                    <a:pt x="9"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6" name="Google Shape;7826;p29"/>
            <p:cNvSpPr/>
            <p:nvPr/>
          </p:nvSpPr>
          <p:spPr>
            <a:xfrm>
              <a:off x="797908" y="1055220"/>
              <a:ext cx="3658" cy="2926"/>
            </a:xfrm>
            <a:custGeom>
              <a:avLst/>
              <a:gdLst/>
              <a:ahLst/>
              <a:cxnLst/>
              <a:rect l="l" t="t" r="r" b="b"/>
              <a:pathLst>
                <a:path w="27" h="19" extrusionOk="0">
                  <a:moveTo>
                    <a:pt x="18" y="1"/>
                  </a:moveTo>
                  <a:lnTo>
                    <a:pt x="0" y="18"/>
                  </a:lnTo>
                  <a:lnTo>
                    <a:pt x="27" y="18"/>
                  </a:lnTo>
                  <a:lnTo>
                    <a:pt x="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7" name="Google Shape;7827;p29"/>
            <p:cNvSpPr/>
            <p:nvPr/>
          </p:nvSpPr>
          <p:spPr>
            <a:xfrm>
              <a:off x="799127" y="1061996"/>
              <a:ext cx="6096" cy="5698"/>
            </a:xfrm>
            <a:custGeom>
              <a:avLst/>
              <a:gdLst/>
              <a:ahLst/>
              <a:cxnLst/>
              <a:rect l="l" t="t" r="r" b="b"/>
              <a:pathLst>
                <a:path w="45" h="37" extrusionOk="0">
                  <a:moveTo>
                    <a:pt x="0" y="1"/>
                  </a:moveTo>
                  <a:lnTo>
                    <a:pt x="27" y="36"/>
                  </a:lnTo>
                  <a:cubicBezTo>
                    <a:pt x="27" y="36"/>
                    <a:pt x="27" y="25"/>
                    <a:pt x="36" y="25"/>
                  </a:cubicBezTo>
                  <a:cubicBezTo>
                    <a:pt x="38" y="25"/>
                    <a:pt x="41" y="25"/>
                    <a:pt x="44" y="27"/>
                  </a:cubicBez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8" name="Google Shape;7828;p29"/>
            <p:cNvSpPr/>
            <p:nvPr/>
          </p:nvSpPr>
          <p:spPr>
            <a:xfrm>
              <a:off x="858871" y="737046"/>
              <a:ext cx="2574" cy="4158"/>
            </a:xfrm>
            <a:custGeom>
              <a:avLst/>
              <a:gdLst/>
              <a:ahLst/>
              <a:cxnLst/>
              <a:rect l="l" t="t" r="r" b="b"/>
              <a:pathLst>
                <a:path w="19" h="27" extrusionOk="0">
                  <a:moveTo>
                    <a:pt x="1" y="0"/>
                  </a:moveTo>
                  <a:lnTo>
                    <a:pt x="1" y="9"/>
                  </a:lnTo>
                  <a:cubicBezTo>
                    <a:pt x="1" y="27"/>
                    <a:pt x="10" y="27"/>
                    <a:pt x="18" y="27"/>
                  </a:cubicBez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9" name="Google Shape;7829;p29"/>
            <p:cNvSpPr/>
            <p:nvPr/>
          </p:nvSpPr>
          <p:spPr>
            <a:xfrm>
              <a:off x="899513" y="742437"/>
              <a:ext cx="1355" cy="6930"/>
            </a:xfrm>
            <a:custGeom>
              <a:avLst/>
              <a:gdLst/>
              <a:ahLst/>
              <a:cxnLst/>
              <a:rect l="l" t="t" r="r" b="b"/>
              <a:pathLst>
                <a:path w="10" h="45" extrusionOk="0">
                  <a:moveTo>
                    <a:pt x="1" y="1"/>
                  </a:moveTo>
                  <a:lnTo>
                    <a:pt x="1" y="1"/>
                  </a:lnTo>
                  <a:lnTo>
                    <a:pt x="10" y="4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0" name="Google Shape;7830;p29"/>
            <p:cNvSpPr/>
            <p:nvPr/>
          </p:nvSpPr>
          <p:spPr>
            <a:xfrm>
              <a:off x="955735" y="733658"/>
              <a:ext cx="8535" cy="4158"/>
            </a:xfrm>
            <a:custGeom>
              <a:avLst/>
              <a:gdLst/>
              <a:ahLst/>
              <a:cxnLst/>
              <a:rect l="l" t="t" r="r" b="b"/>
              <a:pathLst>
                <a:path w="63" h="27" extrusionOk="0">
                  <a:moveTo>
                    <a:pt x="9" y="4"/>
                  </a:moveTo>
                  <a:cubicBezTo>
                    <a:pt x="7" y="4"/>
                    <a:pt x="4" y="4"/>
                    <a:pt x="1" y="5"/>
                  </a:cubicBezTo>
                  <a:cubicBezTo>
                    <a:pt x="4" y="5"/>
                    <a:pt x="8" y="4"/>
                    <a:pt x="12" y="4"/>
                  </a:cubicBezTo>
                  <a:lnTo>
                    <a:pt x="12" y="4"/>
                  </a:lnTo>
                  <a:cubicBezTo>
                    <a:pt x="11" y="4"/>
                    <a:pt x="10" y="4"/>
                    <a:pt x="9" y="4"/>
                  </a:cubicBezTo>
                  <a:close/>
                  <a:moveTo>
                    <a:pt x="43" y="1"/>
                  </a:moveTo>
                  <a:cubicBezTo>
                    <a:pt x="32" y="1"/>
                    <a:pt x="22" y="3"/>
                    <a:pt x="12" y="4"/>
                  </a:cubicBezTo>
                  <a:lnTo>
                    <a:pt x="12" y="4"/>
                  </a:lnTo>
                  <a:cubicBezTo>
                    <a:pt x="32" y="6"/>
                    <a:pt x="34" y="26"/>
                    <a:pt x="42" y="26"/>
                  </a:cubicBezTo>
                  <a:cubicBezTo>
                    <a:pt x="46" y="26"/>
                    <a:pt x="52" y="21"/>
                    <a:pt x="63" y="5"/>
                  </a:cubicBezTo>
                  <a:cubicBezTo>
                    <a:pt x="57" y="2"/>
                    <a:pt x="50" y="1"/>
                    <a:pt x="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1" name="Google Shape;7831;p29"/>
            <p:cNvSpPr/>
            <p:nvPr/>
          </p:nvSpPr>
          <p:spPr>
            <a:xfrm>
              <a:off x="952212" y="375289"/>
              <a:ext cx="305220" cy="300772"/>
            </a:xfrm>
            <a:custGeom>
              <a:avLst/>
              <a:gdLst/>
              <a:ahLst/>
              <a:cxnLst/>
              <a:rect l="l" t="t" r="r" b="b"/>
              <a:pathLst>
                <a:path w="2253" h="1953" extrusionOk="0">
                  <a:moveTo>
                    <a:pt x="0" y="1"/>
                  </a:moveTo>
                  <a:lnTo>
                    <a:pt x="1131" y="1952"/>
                  </a:lnTo>
                  <a:lnTo>
                    <a:pt x="225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2" name="Google Shape;7832;p29"/>
            <p:cNvSpPr/>
            <p:nvPr/>
          </p:nvSpPr>
          <p:spPr>
            <a:xfrm>
              <a:off x="1125348" y="659274"/>
              <a:ext cx="5283" cy="2156"/>
            </a:xfrm>
            <a:custGeom>
              <a:avLst/>
              <a:gdLst/>
              <a:ahLst/>
              <a:cxnLst/>
              <a:rect l="l" t="t" r="r" b="b"/>
              <a:pathLst>
                <a:path w="39" h="14" extrusionOk="0">
                  <a:moveTo>
                    <a:pt x="30" y="0"/>
                  </a:moveTo>
                  <a:cubicBezTo>
                    <a:pt x="19" y="0"/>
                    <a:pt x="7" y="8"/>
                    <a:pt x="3" y="12"/>
                  </a:cubicBezTo>
                  <a:lnTo>
                    <a:pt x="3" y="12"/>
                  </a:lnTo>
                  <a:cubicBezTo>
                    <a:pt x="3" y="11"/>
                    <a:pt x="3" y="11"/>
                    <a:pt x="3" y="11"/>
                  </a:cubicBezTo>
                  <a:cubicBezTo>
                    <a:pt x="1" y="12"/>
                    <a:pt x="1" y="13"/>
                    <a:pt x="1" y="13"/>
                  </a:cubicBezTo>
                  <a:cubicBezTo>
                    <a:pt x="1" y="13"/>
                    <a:pt x="2" y="12"/>
                    <a:pt x="3" y="12"/>
                  </a:cubicBezTo>
                  <a:lnTo>
                    <a:pt x="3" y="12"/>
                  </a:lnTo>
                  <a:cubicBezTo>
                    <a:pt x="3" y="13"/>
                    <a:pt x="4" y="13"/>
                    <a:pt x="6" y="13"/>
                  </a:cubicBezTo>
                  <a:cubicBezTo>
                    <a:pt x="13" y="13"/>
                    <a:pt x="31" y="2"/>
                    <a:pt x="38" y="2"/>
                  </a:cubicBezTo>
                  <a:cubicBezTo>
                    <a:pt x="35" y="1"/>
                    <a:pt x="33" y="0"/>
                    <a:pt x="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3" name="Google Shape;7833;p29"/>
            <p:cNvSpPr/>
            <p:nvPr/>
          </p:nvSpPr>
          <p:spPr>
            <a:xfrm>
              <a:off x="1102859" y="643258"/>
              <a:ext cx="5012" cy="1386"/>
            </a:xfrm>
            <a:custGeom>
              <a:avLst/>
              <a:gdLst/>
              <a:ahLst/>
              <a:cxnLst/>
              <a:rect l="l" t="t" r="r" b="b"/>
              <a:pathLst>
                <a:path w="37" h="9" extrusionOk="0">
                  <a:moveTo>
                    <a:pt x="1" y="0"/>
                  </a:moveTo>
                  <a:lnTo>
                    <a:pt x="27" y="9"/>
                  </a:lnTo>
                  <a:lnTo>
                    <a:pt x="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4" name="Google Shape;7834;p29"/>
            <p:cNvSpPr/>
            <p:nvPr/>
          </p:nvSpPr>
          <p:spPr>
            <a:xfrm>
              <a:off x="1089718" y="624161"/>
              <a:ext cx="15715" cy="13706"/>
            </a:xfrm>
            <a:custGeom>
              <a:avLst/>
              <a:gdLst/>
              <a:ahLst/>
              <a:cxnLst/>
              <a:rect l="l" t="t" r="r" b="b"/>
              <a:pathLst>
                <a:path w="116" h="89" extrusionOk="0">
                  <a:moveTo>
                    <a:pt x="45" y="1"/>
                  </a:moveTo>
                  <a:cubicBezTo>
                    <a:pt x="1" y="36"/>
                    <a:pt x="80" y="45"/>
                    <a:pt x="80" y="71"/>
                  </a:cubicBezTo>
                  <a:lnTo>
                    <a:pt x="71" y="89"/>
                  </a:lnTo>
                  <a:lnTo>
                    <a:pt x="116" y="71"/>
                  </a:lnTo>
                  <a:cubicBezTo>
                    <a:pt x="89" y="45"/>
                    <a:pt x="45" y="27"/>
                    <a:pt x="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5" name="Google Shape;7835;p29"/>
            <p:cNvSpPr/>
            <p:nvPr/>
          </p:nvSpPr>
          <p:spPr>
            <a:xfrm>
              <a:off x="1101640" y="603832"/>
              <a:ext cx="2574" cy="2772"/>
            </a:xfrm>
            <a:custGeom>
              <a:avLst/>
              <a:gdLst/>
              <a:ahLst/>
              <a:cxnLst/>
              <a:rect l="l" t="t" r="r" b="b"/>
              <a:pathLst>
                <a:path w="19" h="18" extrusionOk="0">
                  <a:moveTo>
                    <a:pt x="10" y="0"/>
                  </a:moveTo>
                  <a:cubicBezTo>
                    <a:pt x="8" y="4"/>
                    <a:pt x="6" y="5"/>
                    <a:pt x="5" y="6"/>
                  </a:cubicBezTo>
                  <a:lnTo>
                    <a:pt x="5" y="6"/>
                  </a:lnTo>
                  <a:cubicBezTo>
                    <a:pt x="3" y="5"/>
                    <a:pt x="2" y="5"/>
                    <a:pt x="2" y="5"/>
                  </a:cubicBezTo>
                  <a:lnTo>
                    <a:pt x="2" y="5"/>
                  </a:lnTo>
                  <a:cubicBezTo>
                    <a:pt x="0" y="5"/>
                    <a:pt x="1" y="7"/>
                    <a:pt x="3" y="7"/>
                  </a:cubicBezTo>
                  <a:cubicBezTo>
                    <a:pt x="4" y="7"/>
                    <a:pt x="4" y="7"/>
                    <a:pt x="5" y="6"/>
                  </a:cubicBezTo>
                  <a:lnTo>
                    <a:pt x="5" y="6"/>
                  </a:lnTo>
                  <a:cubicBezTo>
                    <a:pt x="8" y="8"/>
                    <a:pt x="12" y="11"/>
                    <a:pt x="19" y="18"/>
                  </a:cubicBezTo>
                  <a:cubicBezTo>
                    <a:pt x="19" y="9"/>
                    <a:pt x="19" y="9"/>
                    <a:pt x="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6" name="Google Shape;7836;p29"/>
            <p:cNvSpPr/>
            <p:nvPr/>
          </p:nvSpPr>
          <p:spPr>
            <a:xfrm>
              <a:off x="1104078" y="605526"/>
              <a:ext cx="1219" cy="1386"/>
            </a:xfrm>
            <a:custGeom>
              <a:avLst/>
              <a:gdLst/>
              <a:ahLst/>
              <a:cxnLst/>
              <a:rect l="l" t="t" r="r" b="b"/>
              <a:pathLst>
                <a:path w="9" h="9" extrusionOk="0">
                  <a:moveTo>
                    <a:pt x="6" y="1"/>
                  </a:moveTo>
                  <a:cubicBezTo>
                    <a:pt x="5" y="1"/>
                    <a:pt x="3" y="2"/>
                    <a:pt x="1" y="7"/>
                  </a:cubicBezTo>
                  <a:cubicBezTo>
                    <a:pt x="2" y="8"/>
                    <a:pt x="3" y="9"/>
                    <a:pt x="4" y="9"/>
                  </a:cubicBezTo>
                  <a:cubicBezTo>
                    <a:pt x="8" y="9"/>
                    <a:pt x="8" y="1"/>
                    <a:pt x="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7" name="Google Shape;7837;p29"/>
            <p:cNvSpPr/>
            <p:nvPr/>
          </p:nvSpPr>
          <p:spPr>
            <a:xfrm>
              <a:off x="1098117" y="593668"/>
              <a:ext cx="4877" cy="4774"/>
            </a:xfrm>
            <a:custGeom>
              <a:avLst/>
              <a:gdLst/>
              <a:ahLst/>
              <a:cxnLst/>
              <a:rect l="l" t="t" r="r" b="b"/>
              <a:pathLst>
                <a:path w="36" h="31" extrusionOk="0">
                  <a:moveTo>
                    <a:pt x="24" y="1"/>
                  </a:moveTo>
                  <a:cubicBezTo>
                    <a:pt x="14" y="1"/>
                    <a:pt x="7" y="9"/>
                    <a:pt x="1" y="22"/>
                  </a:cubicBezTo>
                  <a:lnTo>
                    <a:pt x="27" y="31"/>
                  </a:lnTo>
                  <a:cubicBezTo>
                    <a:pt x="36" y="22"/>
                    <a:pt x="27" y="4"/>
                    <a:pt x="36" y="4"/>
                  </a:cubicBezTo>
                  <a:cubicBezTo>
                    <a:pt x="31" y="2"/>
                    <a:pt x="27" y="1"/>
                    <a:pt x="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8" name="Google Shape;7838;p29"/>
            <p:cNvSpPr/>
            <p:nvPr/>
          </p:nvSpPr>
          <p:spPr>
            <a:xfrm>
              <a:off x="1092157" y="596902"/>
              <a:ext cx="2574" cy="1540"/>
            </a:xfrm>
            <a:custGeom>
              <a:avLst/>
              <a:gdLst/>
              <a:ahLst/>
              <a:cxnLst/>
              <a:rect l="l" t="t" r="r" b="b"/>
              <a:pathLst>
                <a:path w="19" h="10" extrusionOk="0">
                  <a:moveTo>
                    <a:pt x="1" y="1"/>
                  </a:moveTo>
                  <a:lnTo>
                    <a:pt x="9" y="10"/>
                  </a:lnTo>
                  <a:cubicBezTo>
                    <a:pt x="18" y="1"/>
                    <a:pt x="18"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9" name="Google Shape;7839;p29"/>
            <p:cNvSpPr/>
            <p:nvPr/>
          </p:nvSpPr>
          <p:spPr>
            <a:xfrm>
              <a:off x="1092292" y="598288"/>
              <a:ext cx="4742" cy="1540"/>
            </a:xfrm>
            <a:custGeom>
              <a:avLst/>
              <a:gdLst/>
              <a:ahLst/>
              <a:cxnLst/>
              <a:rect l="l" t="t" r="r" b="b"/>
              <a:pathLst>
                <a:path w="35" h="10" extrusionOk="0">
                  <a:moveTo>
                    <a:pt x="8" y="1"/>
                  </a:moveTo>
                  <a:cubicBezTo>
                    <a:pt x="8" y="1"/>
                    <a:pt x="1" y="9"/>
                    <a:pt x="3" y="9"/>
                  </a:cubicBezTo>
                  <a:cubicBezTo>
                    <a:pt x="4" y="9"/>
                    <a:pt x="7" y="7"/>
                    <a:pt x="14" y="3"/>
                  </a:cubicBezTo>
                  <a:lnTo>
                    <a:pt x="14" y="3"/>
                  </a:lnTo>
                  <a:lnTo>
                    <a:pt x="15" y="3"/>
                  </a:lnTo>
                  <a:lnTo>
                    <a:pt x="15" y="3"/>
                  </a:lnTo>
                  <a:cubicBezTo>
                    <a:pt x="16" y="2"/>
                    <a:pt x="16" y="2"/>
                    <a:pt x="17" y="1"/>
                  </a:cubicBezTo>
                  <a:lnTo>
                    <a:pt x="17" y="1"/>
                  </a:lnTo>
                  <a:cubicBezTo>
                    <a:pt x="16" y="1"/>
                    <a:pt x="15" y="2"/>
                    <a:pt x="14" y="3"/>
                  </a:cubicBezTo>
                  <a:lnTo>
                    <a:pt x="14" y="3"/>
                  </a:lnTo>
                  <a:lnTo>
                    <a:pt x="8" y="1"/>
                  </a:lnTo>
                  <a:close/>
                  <a:moveTo>
                    <a:pt x="15" y="3"/>
                  </a:moveTo>
                  <a:lnTo>
                    <a:pt x="15" y="3"/>
                  </a:lnTo>
                  <a:cubicBezTo>
                    <a:pt x="12" y="10"/>
                    <a:pt x="27" y="10"/>
                    <a:pt x="35" y="10"/>
                  </a:cubicBezTo>
                  <a:lnTo>
                    <a:pt x="15" y="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0" name="Google Shape;7840;p29"/>
            <p:cNvSpPr/>
            <p:nvPr/>
          </p:nvSpPr>
          <p:spPr>
            <a:xfrm>
              <a:off x="1093376" y="602446"/>
              <a:ext cx="6096" cy="6160"/>
            </a:xfrm>
            <a:custGeom>
              <a:avLst/>
              <a:gdLst/>
              <a:ahLst/>
              <a:cxnLst/>
              <a:rect l="l" t="t" r="r" b="b"/>
              <a:pathLst>
                <a:path w="45" h="40" extrusionOk="0">
                  <a:moveTo>
                    <a:pt x="27" y="0"/>
                  </a:moveTo>
                  <a:cubicBezTo>
                    <a:pt x="27" y="15"/>
                    <a:pt x="27" y="29"/>
                    <a:pt x="12" y="29"/>
                  </a:cubicBezTo>
                  <a:cubicBezTo>
                    <a:pt x="9" y="29"/>
                    <a:pt x="5" y="28"/>
                    <a:pt x="0" y="27"/>
                  </a:cubicBezTo>
                  <a:lnTo>
                    <a:pt x="0" y="27"/>
                  </a:lnTo>
                  <a:cubicBezTo>
                    <a:pt x="9" y="36"/>
                    <a:pt x="18" y="40"/>
                    <a:pt x="25" y="40"/>
                  </a:cubicBezTo>
                  <a:cubicBezTo>
                    <a:pt x="39" y="40"/>
                    <a:pt x="44" y="24"/>
                    <a:pt x="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1" name="Google Shape;7841;p29"/>
            <p:cNvSpPr/>
            <p:nvPr/>
          </p:nvSpPr>
          <p:spPr>
            <a:xfrm>
              <a:off x="1087415" y="626625"/>
              <a:ext cx="3658" cy="4466"/>
            </a:xfrm>
            <a:custGeom>
              <a:avLst/>
              <a:gdLst/>
              <a:ahLst/>
              <a:cxnLst/>
              <a:rect l="l" t="t" r="r" b="b"/>
              <a:pathLst>
                <a:path w="27" h="29" extrusionOk="0">
                  <a:moveTo>
                    <a:pt x="14" y="1"/>
                  </a:moveTo>
                  <a:cubicBezTo>
                    <a:pt x="13" y="1"/>
                    <a:pt x="11" y="1"/>
                    <a:pt x="9" y="2"/>
                  </a:cubicBezTo>
                  <a:lnTo>
                    <a:pt x="0" y="20"/>
                  </a:lnTo>
                  <a:lnTo>
                    <a:pt x="25" y="28"/>
                  </a:lnTo>
                  <a:lnTo>
                    <a:pt x="25" y="28"/>
                  </a:lnTo>
                  <a:cubicBezTo>
                    <a:pt x="20" y="24"/>
                    <a:pt x="24" y="1"/>
                    <a:pt x="14" y="1"/>
                  </a:cubicBezTo>
                  <a:close/>
                  <a:moveTo>
                    <a:pt x="25" y="28"/>
                  </a:moveTo>
                  <a:lnTo>
                    <a:pt x="25" y="28"/>
                  </a:lnTo>
                  <a:cubicBezTo>
                    <a:pt x="25" y="28"/>
                    <a:pt x="26" y="29"/>
                    <a:pt x="27" y="29"/>
                  </a:cubicBezTo>
                  <a:lnTo>
                    <a:pt x="25" y="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2" name="Google Shape;7842;p29"/>
            <p:cNvSpPr/>
            <p:nvPr/>
          </p:nvSpPr>
          <p:spPr>
            <a:xfrm>
              <a:off x="1087415" y="576574"/>
              <a:ext cx="4877" cy="6930"/>
            </a:xfrm>
            <a:custGeom>
              <a:avLst/>
              <a:gdLst/>
              <a:ahLst/>
              <a:cxnLst/>
              <a:rect l="l" t="t" r="r" b="b"/>
              <a:pathLst>
                <a:path w="36" h="45" extrusionOk="0">
                  <a:moveTo>
                    <a:pt x="36" y="1"/>
                  </a:moveTo>
                  <a:cubicBezTo>
                    <a:pt x="30" y="3"/>
                    <a:pt x="27" y="6"/>
                    <a:pt x="26" y="10"/>
                  </a:cubicBezTo>
                  <a:lnTo>
                    <a:pt x="26" y="10"/>
                  </a:lnTo>
                  <a:cubicBezTo>
                    <a:pt x="29" y="7"/>
                    <a:pt x="33" y="3"/>
                    <a:pt x="36" y="1"/>
                  </a:cubicBezTo>
                  <a:close/>
                  <a:moveTo>
                    <a:pt x="26" y="10"/>
                  </a:moveTo>
                  <a:lnTo>
                    <a:pt x="26" y="10"/>
                  </a:lnTo>
                  <a:cubicBezTo>
                    <a:pt x="17" y="19"/>
                    <a:pt x="6" y="30"/>
                    <a:pt x="0" y="36"/>
                  </a:cubicBezTo>
                  <a:lnTo>
                    <a:pt x="18" y="45"/>
                  </a:lnTo>
                  <a:cubicBezTo>
                    <a:pt x="24" y="32"/>
                    <a:pt x="22" y="20"/>
                    <a:pt x="26" y="1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3" name="Google Shape;7843;p29"/>
            <p:cNvSpPr/>
            <p:nvPr/>
          </p:nvSpPr>
          <p:spPr>
            <a:xfrm>
              <a:off x="1083757" y="580578"/>
              <a:ext cx="3793" cy="2464"/>
            </a:xfrm>
            <a:custGeom>
              <a:avLst/>
              <a:gdLst/>
              <a:ahLst/>
              <a:cxnLst/>
              <a:rect l="l" t="t" r="r" b="b"/>
              <a:pathLst>
                <a:path w="28" h="16" extrusionOk="0">
                  <a:moveTo>
                    <a:pt x="1" y="1"/>
                  </a:moveTo>
                  <a:cubicBezTo>
                    <a:pt x="6" y="11"/>
                    <a:pt x="11" y="16"/>
                    <a:pt x="16" y="16"/>
                  </a:cubicBezTo>
                  <a:cubicBezTo>
                    <a:pt x="20" y="16"/>
                    <a:pt x="24" y="13"/>
                    <a:pt x="27" y="10"/>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4" name="Google Shape;7844;p29"/>
            <p:cNvSpPr/>
            <p:nvPr/>
          </p:nvSpPr>
          <p:spPr>
            <a:xfrm>
              <a:off x="1083757" y="599674"/>
              <a:ext cx="8535" cy="4312"/>
            </a:xfrm>
            <a:custGeom>
              <a:avLst/>
              <a:gdLst/>
              <a:ahLst/>
              <a:cxnLst/>
              <a:rect l="l" t="t" r="r" b="b"/>
              <a:pathLst>
                <a:path w="63" h="28" extrusionOk="0">
                  <a:moveTo>
                    <a:pt x="1" y="1"/>
                  </a:moveTo>
                  <a:lnTo>
                    <a:pt x="10" y="9"/>
                  </a:lnTo>
                  <a:lnTo>
                    <a:pt x="63" y="27"/>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5" name="Google Shape;7845;p29"/>
            <p:cNvSpPr/>
            <p:nvPr/>
          </p:nvSpPr>
          <p:spPr>
            <a:xfrm>
              <a:off x="1083757" y="564407"/>
              <a:ext cx="6096" cy="154"/>
            </a:xfrm>
            <a:custGeom>
              <a:avLst/>
              <a:gdLst/>
              <a:ahLst/>
              <a:cxnLst/>
              <a:rect l="l" t="t" r="r" b="b"/>
              <a:pathLst>
                <a:path w="45" h="1" extrusionOk="0">
                  <a:moveTo>
                    <a:pt x="18" y="0"/>
                  </a:moveTo>
                  <a:lnTo>
                    <a:pt x="45"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6" name="Google Shape;7846;p29"/>
            <p:cNvSpPr/>
            <p:nvPr/>
          </p:nvSpPr>
          <p:spPr>
            <a:xfrm>
              <a:off x="1080235" y="550701"/>
              <a:ext cx="7316" cy="6930"/>
            </a:xfrm>
            <a:custGeom>
              <a:avLst/>
              <a:gdLst/>
              <a:ahLst/>
              <a:cxnLst/>
              <a:rect l="l" t="t" r="r" b="b"/>
              <a:pathLst>
                <a:path w="54" h="45" extrusionOk="0">
                  <a:moveTo>
                    <a:pt x="0" y="1"/>
                  </a:moveTo>
                  <a:cubicBezTo>
                    <a:pt x="9" y="1"/>
                    <a:pt x="18" y="18"/>
                    <a:pt x="9" y="45"/>
                  </a:cubicBezTo>
                  <a:cubicBezTo>
                    <a:pt x="33" y="45"/>
                    <a:pt x="35" y="17"/>
                    <a:pt x="48" y="17"/>
                  </a:cubicBezTo>
                  <a:cubicBezTo>
                    <a:pt x="49" y="17"/>
                    <a:pt x="51" y="17"/>
                    <a:pt x="53" y="18"/>
                  </a:cubicBezTo>
                  <a:cubicBezTo>
                    <a:pt x="44" y="1"/>
                    <a:pt x="18"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7" name="Google Shape;7847;p29"/>
            <p:cNvSpPr/>
            <p:nvPr/>
          </p:nvSpPr>
          <p:spPr>
            <a:xfrm>
              <a:off x="1075358" y="549315"/>
              <a:ext cx="5012" cy="1540"/>
            </a:xfrm>
            <a:custGeom>
              <a:avLst/>
              <a:gdLst/>
              <a:ahLst/>
              <a:cxnLst/>
              <a:rect l="l" t="t" r="r" b="b"/>
              <a:pathLst>
                <a:path w="37" h="10" extrusionOk="0">
                  <a:moveTo>
                    <a:pt x="1" y="1"/>
                  </a:moveTo>
                  <a:cubicBezTo>
                    <a:pt x="10" y="1"/>
                    <a:pt x="19" y="1"/>
                    <a:pt x="36" y="10"/>
                  </a:cubicBezTo>
                  <a:cubicBezTo>
                    <a:pt x="27" y="1"/>
                    <a:pt x="10"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8" name="Google Shape;7848;p29"/>
            <p:cNvSpPr/>
            <p:nvPr/>
          </p:nvSpPr>
          <p:spPr>
            <a:xfrm>
              <a:off x="1081454" y="569797"/>
              <a:ext cx="2439" cy="4158"/>
            </a:xfrm>
            <a:custGeom>
              <a:avLst/>
              <a:gdLst/>
              <a:ahLst/>
              <a:cxnLst/>
              <a:rect l="l" t="t" r="r" b="b"/>
              <a:pathLst>
                <a:path w="18" h="27" extrusionOk="0">
                  <a:moveTo>
                    <a:pt x="18" y="0"/>
                  </a:moveTo>
                  <a:lnTo>
                    <a:pt x="0" y="18"/>
                  </a:lnTo>
                  <a:cubicBezTo>
                    <a:pt x="0" y="27"/>
                    <a:pt x="0" y="27"/>
                    <a:pt x="0" y="27"/>
                  </a:cubicBezTo>
                  <a:cubicBezTo>
                    <a:pt x="9" y="27"/>
                    <a:pt x="18" y="9"/>
                    <a:pt x="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9" name="Google Shape;7849;p29"/>
            <p:cNvSpPr/>
            <p:nvPr/>
          </p:nvSpPr>
          <p:spPr>
            <a:xfrm>
              <a:off x="1080235" y="569797"/>
              <a:ext cx="1355" cy="2926"/>
            </a:xfrm>
            <a:custGeom>
              <a:avLst/>
              <a:gdLst/>
              <a:ahLst/>
              <a:cxnLst/>
              <a:rect l="l" t="t" r="r" b="b"/>
              <a:pathLst>
                <a:path w="10" h="19" extrusionOk="0">
                  <a:moveTo>
                    <a:pt x="9" y="18"/>
                  </a:moveTo>
                  <a:lnTo>
                    <a:pt x="9" y="18"/>
                  </a:lnTo>
                  <a:cubicBezTo>
                    <a:pt x="0" y="9"/>
                    <a:pt x="0" y="9"/>
                    <a:pt x="0" y="0"/>
                  </a:cubicBezTo>
                  <a:cubicBezTo>
                    <a:pt x="0" y="9"/>
                    <a:pt x="0" y="9"/>
                    <a:pt x="9" y="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0" name="Google Shape;7850;p29"/>
            <p:cNvSpPr/>
            <p:nvPr/>
          </p:nvSpPr>
          <p:spPr>
            <a:xfrm>
              <a:off x="1081454" y="573801"/>
              <a:ext cx="135" cy="1540"/>
            </a:xfrm>
            <a:custGeom>
              <a:avLst/>
              <a:gdLst/>
              <a:ahLst/>
              <a:cxnLst/>
              <a:rect l="l" t="t" r="r" b="b"/>
              <a:pathLst>
                <a:path w="1" h="10" extrusionOk="0">
                  <a:moveTo>
                    <a:pt x="0" y="1"/>
                  </a:moveTo>
                  <a:lnTo>
                    <a:pt x="0" y="1"/>
                  </a:lnTo>
                  <a:cubicBezTo>
                    <a:pt x="0" y="10"/>
                    <a:pt x="0" y="10"/>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1" name="Google Shape;7851;p29"/>
            <p:cNvSpPr/>
            <p:nvPr/>
          </p:nvSpPr>
          <p:spPr>
            <a:xfrm>
              <a:off x="1075358" y="589664"/>
              <a:ext cx="8535" cy="4774"/>
            </a:xfrm>
            <a:custGeom>
              <a:avLst/>
              <a:gdLst/>
              <a:ahLst/>
              <a:cxnLst/>
              <a:rect l="l" t="t" r="r" b="b"/>
              <a:pathLst>
                <a:path w="63" h="31" extrusionOk="0">
                  <a:moveTo>
                    <a:pt x="33" y="0"/>
                  </a:moveTo>
                  <a:cubicBezTo>
                    <a:pt x="19" y="0"/>
                    <a:pt x="6" y="6"/>
                    <a:pt x="1" y="30"/>
                  </a:cubicBezTo>
                  <a:cubicBezTo>
                    <a:pt x="27" y="21"/>
                    <a:pt x="27" y="4"/>
                    <a:pt x="63" y="4"/>
                  </a:cubicBezTo>
                  <a:cubicBezTo>
                    <a:pt x="55" y="4"/>
                    <a:pt x="44" y="0"/>
                    <a:pt x="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2" name="Google Shape;7852;p29"/>
            <p:cNvSpPr/>
            <p:nvPr/>
          </p:nvSpPr>
          <p:spPr>
            <a:xfrm>
              <a:off x="1077796" y="579346"/>
              <a:ext cx="4877" cy="4158"/>
            </a:xfrm>
            <a:custGeom>
              <a:avLst/>
              <a:gdLst/>
              <a:ahLst/>
              <a:cxnLst/>
              <a:rect l="l" t="t" r="r" b="b"/>
              <a:pathLst>
                <a:path w="36" h="27" extrusionOk="0">
                  <a:moveTo>
                    <a:pt x="1" y="0"/>
                  </a:moveTo>
                  <a:lnTo>
                    <a:pt x="9" y="27"/>
                  </a:lnTo>
                  <a:cubicBezTo>
                    <a:pt x="9" y="18"/>
                    <a:pt x="18" y="9"/>
                    <a:pt x="36" y="9"/>
                  </a:cubicBez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3" name="Google Shape;7853;p29"/>
            <p:cNvSpPr/>
            <p:nvPr/>
          </p:nvSpPr>
          <p:spPr>
            <a:xfrm>
              <a:off x="1075358" y="577960"/>
              <a:ext cx="2574" cy="1540"/>
            </a:xfrm>
            <a:custGeom>
              <a:avLst/>
              <a:gdLst/>
              <a:ahLst/>
              <a:cxnLst/>
              <a:rect l="l" t="t" r="r" b="b"/>
              <a:pathLst>
                <a:path w="19" h="10" extrusionOk="0">
                  <a:moveTo>
                    <a:pt x="1" y="0"/>
                  </a:moveTo>
                  <a:lnTo>
                    <a:pt x="19" y="9"/>
                  </a:lnTo>
                  <a:lnTo>
                    <a:pt x="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4" name="Google Shape;7854;p29"/>
            <p:cNvSpPr/>
            <p:nvPr/>
          </p:nvSpPr>
          <p:spPr>
            <a:xfrm>
              <a:off x="1070616" y="553473"/>
              <a:ext cx="4877" cy="6930"/>
            </a:xfrm>
            <a:custGeom>
              <a:avLst/>
              <a:gdLst/>
              <a:ahLst/>
              <a:cxnLst/>
              <a:rect l="l" t="t" r="r" b="b"/>
              <a:pathLst>
                <a:path w="36" h="45" extrusionOk="0">
                  <a:moveTo>
                    <a:pt x="1" y="0"/>
                  </a:moveTo>
                  <a:cubicBezTo>
                    <a:pt x="1" y="18"/>
                    <a:pt x="1" y="36"/>
                    <a:pt x="9" y="45"/>
                  </a:cubicBezTo>
                  <a:cubicBezTo>
                    <a:pt x="18" y="45"/>
                    <a:pt x="36" y="36"/>
                    <a:pt x="36" y="27"/>
                  </a:cubicBezTo>
                  <a:cubicBezTo>
                    <a:pt x="18" y="27"/>
                    <a:pt x="9" y="18"/>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5" name="Google Shape;7855;p29"/>
            <p:cNvSpPr/>
            <p:nvPr/>
          </p:nvSpPr>
          <p:spPr>
            <a:xfrm>
              <a:off x="1076577" y="565639"/>
              <a:ext cx="1355" cy="154"/>
            </a:xfrm>
            <a:custGeom>
              <a:avLst/>
              <a:gdLst/>
              <a:ahLst/>
              <a:cxnLst/>
              <a:rect l="l" t="t" r="r" b="b"/>
              <a:pathLst>
                <a:path w="10" h="1" extrusionOk="0">
                  <a:moveTo>
                    <a:pt x="10" y="1"/>
                  </a:moveTo>
                  <a:lnTo>
                    <a:pt x="1" y="1"/>
                  </a:lnTo>
                  <a:cubicBezTo>
                    <a:pt x="1" y="1"/>
                    <a:pt x="1" y="1"/>
                    <a:pt x="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6" name="Google Shape;7856;p29"/>
            <p:cNvSpPr/>
            <p:nvPr/>
          </p:nvSpPr>
          <p:spPr>
            <a:xfrm>
              <a:off x="1060998" y="535762"/>
              <a:ext cx="135" cy="1540"/>
            </a:xfrm>
            <a:custGeom>
              <a:avLst/>
              <a:gdLst/>
              <a:ahLst/>
              <a:cxnLst/>
              <a:rect l="l" t="t" r="r" b="b"/>
              <a:pathLst>
                <a:path w="1" h="10" extrusionOk="0">
                  <a:moveTo>
                    <a:pt x="1" y="1"/>
                  </a:moveTo>
                  <a:cubicBezTo>
                    <a:pt x="1" y="1"/>
                    <a:pt x="1" y="9"/>
                    <a:pt x="1" y="9"/>
                  </a:cubicBezTo>
                  <a:lnTo>
                    <a:pt x="1" y="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7" name="Google Shape;7857;p29"/>
            <p:cNvSpPr/>
            <p:nvPr/>
          </p:nvSpPr>
          <p:spPr>
            <a:xfrm>
              <a:off x="1071836" y="560249"/>
              <a:ext cx="2574" cy="2926"/>
            </a:xfrm>
            <a:custGeom>
              <a:avLst/>
              <a:gdLst/>
              <a:ahLst/>
              <a:cxnLst/>
              <a:rect l="l" t="t" r="r" b="b"/>
              <a:pathLst>
                <a:path w="19" h="19" extrusionOk="0">
                  <a:moveTo>
                    <a:pt x="0" y="1"/>
                  </a:moveTo>
                  <a:cubicBezTo>
                    <a:pt x="0" y="1"/>
                    <a:pt x="0" y="1"/>
                    <a:pt x="0" y="9"/>
                  </a:cubicBezTo>
                  <a:cubicBezTo>
                    <a:pt x="0" y="18"/>
                    <a:pt x="9" y="18"/>
                    <a:pt x="18" y="18"/>
                  </a:cubicBezTo>
                  <a:cubicBezTo>
                    <a:pt x="18" y="18"/>
                    <a:pt x="9" y="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8" name="Google Shape;7858;p29"/>
            <p:cNvSpPr/>
            <p:nvPr/>
          </p:nvSpPr>
          <p:spPr>
            <a:xfrm>
              <a:off x="1070616" y="545311"/>
              <a:ext cx="1355" cy="4158"/>
            </a:xfrm>
            <a:custGeom>
              <a:avLst/>
              <a:gdLst/>
              <a:ahLst/>
              <a:cxnLst/>
              <a:rect l="l" t="t" r="r" b="b"/>
              <a:pathLst>
                <a:path w="10" h="27" extrusionOk="0">
                  <a:moveTo>
                    <a:pt x="1" y="0"/>
                  </a:moveTo>
                  <a:cubicBezTo>
                    <a:pt x="1" y="9"/>
                    <a:pt x="1" y="18"/>
                    <a:pt x="1" y="27"/>
                  </a:cubicBezTo>
                  <a:cubicBezTo>
                    <a:pt x="1" y="18"/>
                    <a:pt x="9"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9" name="Google Shape;7859;p29"/>
            <p:cNvSpPr/>
            <p:nvPr/>
          </p:nvSpPr>
          <p:spPr>
            <a:xfrm>
              <a:off x="1077796" y="563329"/>
              <a:ext cx="677" cy="1232"/>
            </a:xfrm>
            <a:custGeom>
              <a:avLst/>
              <a:gdLst/>
              <a:ahLst/>
              <a:cxnLst/>
              <a:rect l="l" t="t" r="r" b="b"/>
              <a:pathLst>
                <a:path w="5" h="8" extrusionOk="0">
                  <a:moveTo>
                    <a:pt x="4" y="0"/>
                  </a:moveTo>
                  <a:cubicBezTo>
                    <a:pt x="3" y="0"/>
                    <a:pt x="1" y="3"/>
                    <a:pt x="1" y="7"/>
                  </a:cubicBezTo>
                  <a:cubicBezTo>
                    <a:pt x="5" y="3"/>
                    <a:pt x="5" y="0"/>
                    <a:pt x="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0" name="Google Shape;7860;p29"/>
            <p:cNvSpPr/>
            <p:nvPr/>
          </p:nvSpPr>
          <p:spPr>
            <a:xfrm>
              <a:off x="1074274" y="563021"/>
              <a:ext cx="3658" cy="2772"/>
            </a:xfrm>
            <a:custGeom>
              <a:avLst/>
              <a:gdLst/>
              <a:ahLst/>
              <a:cxnLst/>
              <a:rect l="l" t="t" r="r" b="b"/>
              <a:pathLst>
                <a:path w="27" h="18" extrusionOk="0">
                  <a:moveTo>
                    <a:pt x="0" y="0"/>
                  </a:moveTo>
                  <a:cubicBezTo>
                    <a:pt x="9" y="9"/>
                    <a:pt x="18" y="9"/>
                    <a:pt x="18" y="18"/>
                  </a:cubicBezTo>
                  <a:cubicBezTo>
                    <a:pt x="18" y="9"/>
                    <a:pt x="27" y="9"/>
                    <a:pt x="27" y="9"/>
                  </a:cubicBezTo>
                  <a:cubicBezTo>
                    <a:pt x="18" y="0"/>
                    <a:pt x="9"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1" name="Google Shape;7861;p29"/>
            <p:cNvSpPr/>
            <p:nvPr/>
          </p:nvSpPr>
          <p:spPr>
            <a:xfrm>
              <a:off x="1034716" y="537148"/>
              <a:ext cx="26417" cy="15246"/>
            </a:xfrm>
            <a:custGeom>
              <a:avLst/>
              <a:gdLst/>
              <a:ahLst/>
              <a:cxnLst/>
              <a:rect l="l" t="t" r="r" b="b"/>
              <a:pathLst>
                <a:path w="195" h="99" extrusionOk="0">
                  <a:moveTo>
                    <a:pt x="142" y="0"/>
                  </a:moveTo>
                  <a:cubicBezTo>
                    <a:pt x="133" y="18"/>
                    <a:pt x="142" y="62"/>
                    <a:pt x="107" y="62"/>
                  </a:cubicBezTo>
                  <a:cubicBezTo>
                    <a:pt x="80" y="36"/>
                    <a:pt x="98" y="36"/>
                    <a:pt x="107" y="9"/>
                  </a:cubicBezTo>
                  <a:lnTo>
                    <a:pt x="107" y="9"/>
                  </a:lnTo>
                  <a:cubicBezTo>
                    <a:pt x="98" y="21"/>
                    <a:pt x="87" y="24"/>
                    <a:pt x="75" y="24"/>
                  </a:cubicBezTo>
                  <a:cubicBezTo>
                    <a:pt x="63" y="24"/>
                    <a:pt x="51" y="21"/>
                    <a:pt x="38" y="21"/>
                  </a:cubicBezTo>
                  <a:cubicBezTo>
                    <a:pt x="25" y="21"/>
                    <a:pt x="12" y="24"/>
                    <a:pt x="1" y="36"/>
                  </a:cubicBezTo>
                  <a:lnTo>
                    <a:pt x="27" y="53"/>
                  </a:lnTo>
                  <a:cubicBezTo>
                    <a:pt x="18" y="53"/>
                    <a:pt x="1" y="53"/>
                    <a:pt x="1" y="62"/>
                  </a:cubicBezTo>
                  <a:cubicBezTo>
                    <a:pt x="8" y="58"/>
                    <a:pt x="16" y="55"/>
                    <a:pt x="23" y="55"/>
                  </a:cubicBezTo>
                  <a:cubicBezTo>
                    <a:pt x="43" y="55"/>
                    <a:pt x="60" y="72"/>
                    <a:pt x="54" y="98"/>
                  </a:cubicBezTo>
                  <a:cubicBezTo>
                    <a:pt x="55" y="98"/>
                    <a:pt x="57" y="98"/>
                    <a:pt x="59" y="98"/>
                  </a:cubicBezTo>
                  <a:cubicBezTo>
                    <a:pt x="90" y="98"/>
                    <a:pt x="162" y="42"/>
                    <a:pt x="195" y="0"/>
                  </a:cubicBezTo>
                  <a:lnTo>
                    <a:pt x="195" y="0"/>
                  </a:lnTo>
                  <a:cubicBezTo>
                    <a:pt x="191" y="5"/>
                    <a:pt x="184" y="7"/>
                    <a:pt x="175" y="7"/>
                  </a:cubicBezTo>
                  <a:cubicBezTo>
                    <a:pt x="166" y="7"/>
                    <a:pt x="155" y="5"/>
                    <a:pt x="1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2" name="Google Shape;7862;p29"/>
            <p:cNvSpPr/>
            <p:nvPr/>
          </p:nvSpPr>
          <p:spPr>
            <a:xfrm>
              <a:off x="1060998" y="536070"/>
              <a:ext cx="6232" cy="8008"/>
            </a:xfrm>
            <a:custGeom>
              <a:avLst/>
              <a:gdLst/>
              <a:ahLst/>
              <a:cxnLst/>
              <a:rect l="l" t="t" r="r" b="b"/>
              <a:pathLst>
                <a:path w="46" h="52" extrusionOk="0">
                  <a:moveTo>
                    <a:pt x="20" y="1"/>
                  </a:moveTo>
                  <a:cubicBezTo>
                    <a:pt x="12" y="1"/>
                    <a:pt x="5" y="3"/>
                    <a:pt x="1" y="7"/>
                  </a:cubicBezTo>
                  <a:lnTo>
                    <a:pt x="27" y="52"/>
                  </a:lnTo>
                  <a:cubicBezTo>
                    <a:pt x="27" y="43"/>
                    <a:pt x="36" y="34"/>
                    <a:pt x="45" y="7"/>
                  </a:cubicBezTo>
                  <a:cubicBezTo>
                    <a:pt x="36" y="3"/>
                    <a:pt x="27" y="1"/>
                    <a:pt x="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3" name="Google Shape;7863;p29"/>
            <p:cNvSpPr/>
            <p:nvPr/>
          </p:nvSpPr>
          <p:spPr>
            <a:xfrm>
              <a:off x="1057475" y="545311"/>
              <a:ext cx="13276" cy="11550"/>
            </a:xfrm>
            <a:custGeom>
              <a:avLst/>
              <a:gdLst/>
              <a:ahLst/>
              <a:cxnLst/>
              <a:rect l="l" t="t" r="r" b="b"/>
              <a:pathLst>
                <a:path w="98" h="75" extrusionOk="0">
                  <a:moveTo>
                    <a:pt x="53" y="0"/>
                  </a:moveTo>
                  <a:cubicBezTo>
                    <a:pt x="53" y="9"/>
                    <a:pt x="62" y="18"/>
                    <a:pt x="80" y="36"/>
                  </a:cubicBezTo>
                  <a:cubicBezTo>
                    <a:pt x="80" y="28"/>
                    <a:pt x="82" y="26"/>
                    <a:pt x="83" y="26"/>
                  </a:cubicBezTo>
                  <a:cubicBezTo>
                    <a:pt x="86" y="26"/>
                    <a:pt x="89" y="31"/>
                    <a:pt x="89" y="36"/>
                  </a:cubicBezTo>
                  <a:lnTo>
                    <a:pt x="80" y="36"/>
                  </a:lnTo>
                  <a:cubicBezTo>
                    <a:pt x="89" y="45"/>
                    <a:pt x="89" y="53"/>
                    <a:pt x="98" y="53"/>
                  </a:cubicBezTo>
                  <a:cubicBezTo>
                    <a:pt x="98" y="45"/>
                    <a:pt x="98" y="36"/>
                    <a:pt x="98" y="27"/>
                  </a:cubicBezTo>
                  <a:lnTo>
                    <a:pt x="53" y="0"/>
                  </a:lnTo>
                  <a:close/>
                  <a:moveTo>
                    <a:pt x="80" y="36"/>
                  </a:moveTo>
                  <a:lnTo>
                    <a:pt x="80" y="36"/>
                  </a:lnTo>
                  <a:cubicBezTo>
                    <a:pt x="45" y="45"/>
                    <a:pt x="18" y="27"/>
                    <a:pt x="0" y="62"/>
                  </a:cubicBezTo>
                  <a:cubicBezTo>
                    <a:pt x="7" y="72"/>
                    <a:pt x="13" y="74"/>
                    <a:pt x="19" y="74"/>
                  </a:cubicBezTo>
                  <a:cubicBezTo>
                    <a:pt x="28" y="74"/>
                    <a:pt x="37" y="69"/>
                    <a:pt x="45" y="69"/>
                  </a:cubicBezTo>
                  <a:cubicBezTo>
                    <a:pt x="48" y="69"/>
                    <a:pt x="51" y="70"/>
                    <a:pt x="53" y="71"/>
                  </a:cubicBezTo>
                  <a:cubicBezTo>
                    <a:pt x="44" y="58"/>
                    <a:pt x="45" y="56"/>
                    <a:pt x="49" y="56"/>
                  </a:cubicBezTo>
                  <a:cubicBezTo>
                    <a:pt x="53" y="56"/>
                    <a:pt x="57" y="57"/>
                    <a:pt x="62" y="57"/>
                  </a:cubicBezTo>
                  <a:cubicBezTo>
                    <a:pt x="71" y="57"/>
                    <a:pt x="80" y="54"/>
                    <a:pt x="80" y="3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4" name="Google Shape;7864;p29"/>
            <p:cNvSpPr/>
            <p:nvPr/>
          </p:nvSpPr>
          <p:spPr>
            <a:xfrm>
              <a:off x="1065875" y="594284"/>
              <a:ext cx="135" cy="1540"/>
            </a:xfrm>
            <a:custGeom>
              <a:avLst/>
              <a:gdLst/>
              <a:ahLst/>
              <a:cxnLst/>
              <a:rect l="l" t="t" r="r" b="b"/>
              <a:pathLst>
                <a:path w="1" h="10" extrusionOk="0">
                  <a:moveTo>
                    <a:pt x="0" y="9"/>
                  </a:moveTo>
                  <a:lnTo>
                    <a:pt x="0" y="0"/>
                  </a:lnTo>
                  <a:cubicBezTo>
                    <a:pt x="0" y="0"/>
                    <a:pt x="0" y="0"/>
                    <a:pt x="0" y="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5" name="Google Shape;7865;p29"/>
            <p:cNvSpPr/>
            <p:nvPr/>
          </p:nvSpPr>
          <p:spPr>
            <a:xfrm>
              <a:off x="1065875" y="581964"/>
              <a:ext cx="8535" cy="13860"/>
            </a:xfrm>
            <a:custGeom>
              <a:avLst/>
              <a:gdLst/>
              <a:ahLst/>
              <a:cxnLst/>
              <a:rect l="l" t="t" r="r" b="b"/>
              <a:pathLst>
                <a:path w="63" h="90" extrusionOk="0">
                  <a:moveTo>
                    <a:pt x="62" y="1"/>
                  </a:moveTo>
                  <a:lnTo>
                    <a:pt x="62" y="1"/>
                  </a:lnTo>
                  <a:cubicBezTo>
                    <a:pt x="61" y="1"/>
                    <a:pt x="59" y="2"/>
                    <a:pt x="57" y="5"/>
                  </a:cubicBezTo>
                  <a:lnTo>
                    <a:pt x="57" y="5"/>
                  </a:lnTo>
                  <a:cubicBezTo>
                    <a:pt x="58" y="3"/>
                    <a:pt x="60" y="2"/>
                    <a:pt x="62" y="1"/>
                  </a:cubicBezTo>
                  <a:close/>
                  <a:moveTo>
                    <a:pt x="57" y="5"/>
                  </a:moveTo>
                  <a:cubicBezTo>
                    <a:pt x="34" y="21"/>
                    <a:pt x="26" y="38"/>
                    <a:pt x="9" y="63"/>
                  </a:cubicBezTo>
                  <a:cubicBezTo>
                    <a:pt x="9" y="63"/>
                    <a:pt x="27" y="63"/>
                    <a:pt x="27" y="71"/>
                  </a:cubicBezTo>
                  <a:cubicBezTo>
                    <a:pt x="27" y="80"/>
                    <a:pt x="9" y="80"/>
                    <a:pt x="0" y="80"/>
                  </a:cubicBezTo>
                  <a:cubicBezTo>
                    <a:pt x="9" y="85"/>
                    <a:pt x="18" y="89"/>
                    <a:pt x="25" y="89"/>
                  </a:cubicBezTo>
                  <a:cubicBezTo>
                    <a:pt x="31" y="89"/>
                    <a:pt x="36" y="85"/>
                    <a:pt x="36" y="71"/>
                  </a:cubicBezTo>
                  <a:lnTo>
                    <a:pt x="36" y="63"/>
                  </a:lnTo>
                  <a:cubicBezTo>
                    <a:pt x="36" y="48"/>
                    <a:pt x="48" y="16"/>
                    <a:pt x="57" y="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6" name="Google Shape;7866;p29"/>
            <p:cNvSpPr/>
            <p:nvPr/>
          </p:nvSpPr>
          <p:spPr>
            <a:xfrm>
              <a:off x="1059914" y="567025"/>
              <a:ext cx="6096" cy="5852"/>
            </a:xfrm>
            <a:custGeom>
              <a:avLst/>
              <a:gdLst/>
              <a:ahLst/>
              <a:cxnLst/>
              <a:rect l="l" t="t" r="r" b="b"/>
              <a:pathLst>
                <a:path w="45" h="38" extrusionOk="0">
                  <a:moveTo>
                    <a:pt x="9" y="1"/>
                  </a:moveTo>
                  <a:lnTo>
                    <a:pt x="0" y="36"/>
                  </a:lnTo>
                  <a:lnTo>
                    <a:pt x="0" y="36"/>
                  </a:lnTo>
                  <a:lnTo>
                    <a:pt x="18" y="27"/>
                  </a:lnTo>
                  <a:cubicBezTo>
                    <a:pt x="18" y="35"/>
                    <a:pt x="21" y="37"/>
                    <a:pt x="25" y="37"/>
                  </a:cubicBezTo>
                  <a:cubicBezTo>
                    <a:pt x="31" y="37"/>
                    <a:pt x="39" y="32"/>
                    <a:pt x="44" y="27"/>
                  </a:cubicBezTo>
                  <a:lnTo>
                    <a:pt x="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7" name="Google Shape;7867;p29"/>
            <p:cNvSpPr/>
            <p:nvPr/>
          </p:nvSpPr>
          <p:spPr>
            <a:xfrm>
              <a:off x="1059914" y="532990"/>
              <a:ext cx="7316" cy="1540"/>
            </a:xfrm>
            <a:custGeom>
              <a:avLst/>
              <a:gdLst/>
              <a:ahLst/>
              <a:cxnLst/>
              <a:rect l="l" t="t" r="r" b="b"/>
              <a:pathLst>
                <a:path w="54" h="10" extrusionOk="0">
                  <a:moveTo>
                    <a:pt x="0" y="1"/>
                  </a:moveTo>
                  <a:lnTo>
                    <a:pt x="18" y="10"/>
                  </a:lnTo>
                  <a:lnTo>
                    <a:pt x="5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8" name="Google Shape;7868;p29"/>
            <p:cNvSpPr/>
            <p:nvPr/>
          </p:nvSpPr>
          <p:spPr>
            <a:xfrm>
              <a:off x="1058695" y="524828"/>
              <a:ext cx="3658" cy="2926"/>
            </a:xfrm>
            <a:custGeom>
              <a:avLst/>
              <a:gdLst/>
              <a:ahLst/>
              <a:cxnLst/>
              <a:rect l="l" t="t" r="r" b="b"/>
              <a:pathLst>
                <a:path w="27" h="19" extrusionOk="0">
                  <a:moveTo>
                    <a:pt x="9" y="1"/>
                  </a:moveTo>
                  <a:lnTo>
                    <a:pt x="0" y="19"/>
                  </a:lnTo>
                  <a:lnTo>
                    <a:pt x="27" y="10"/>
                  </a:lnTo>
                  <a:lnTo>
                    <a:pt x="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9" name="Google Shape;7869;p29"/>
            <p:cNvSpPr/>
            <p:nvPr/>
          </p:nvSpPr>
          <p:spPr>
            <a:xfrm>
              <a:off x="1183059" y="345412"/>
              <a:ext cx="1355" cy="2926"/>
            </a:xfrm>
            <a:custGeom>
              <a:avLst/>
              <a:gdLst/>
              <a:ahLst/>
              <a:cxnLst/>
              <a:rect l="l" t="t" r="r" b="b"/>
              <a:pathLst>
                <a:path w="10" h="19" extrusionOk="0">
                  <a:moveTo>
                    <a:pt x="9" y="0"/>
                  </a:moveTo>
                  <a:lnTo>
                    <a:pt x="9" y="0"/>
                  </a:lnTo>
                  <a:cubicBezTo>
                    <a:pt x="1" y="9"/>
                    <a:pt x="1" y="9"/>
                    <a:pt x="1" y="18"/>
                  </a:cubicBezTo>
                  <a:lnTo>
                    <a:pt x="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0" name="Google Shape;7870;p29"/>
            <p:cNvSpPr/>
            <p:nvPr/>
          </p:nvSpPr>
          <p:spPr>
            <a:xfrm>
              <a:off x="1171138" y="346798"/>
              <a:ext cx="135" cy="2772"/>
            </a:xfrm>
            <a:custGeom>
              <a:avLst/>
              <a:gdLst/>
              <a:ahLst/>
              <a:cxnLst/>
              <a:rect l="l" t="t" r="r" b="b"/>
              <a:pathLst>
                <a:path w="1" h="18" extrusionOk="0">
                  <a:moveTo>
                    <a:pt x="0" y="0"/>
                  </a:moveTo>
                  <a:lnTo>
                    <a:pt x="0" y="18"/>
                  </a:lnTo>
                  <a:cubicBezTo>
                    <a:pt x="0" y="9"/>
                    <a:pt x="0"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1" name="Google Shape;7871;p29"/>
            <p:cNvSpPr/>
            <p:nvPr/>
          </p:nvSpPr>
          <p:spPr>
            <a:xfrm>
              <a:off x="996512" y="403934"/>
              <a:ext cx="9619" cy="5544"/>
            </a:xfrm>
            <a:custGeom>
              <a:avLst/>
              <a:gdLst/>
              <a:ahLst/>
              <a:cxnLst/>
              <a:rect l="l" t="t" r="r" b="b"/>
              <a:pathLst>
                <a:path w="71" h="36" extrusionOk="0">
                  <a:moveTo>
                    <a:pt x="0" y="0"/>
                  </a:moveTo>
                  <a:cubicBezTo>
                    <a:pt x="25" y="12"/>
                    <a:pt x="53" y="26"/>
                    <a:pt x="71" y="35"/>
                  </a:cubicBezTo>
                  <a:lnTo>
                    <a:pt x="71" y="35"/>
                  </a:lnTo>
                  <a:lnTo>
                    <a:pt x="18" y="0"/>
                  </a:lnTo>
                  <a:lnTo>
                    <a:pt x="18" y="0"/>
                  </a:lnTo>
                  <a:cubicBezTo>
                    <a:pt x="21" y="3"/>
                    <a:pt x="22" y="4"/>
                    <a:pt x="21" y="4"/>
                  </a:cubicBezTo>
                  <a:cubicBezTo>
                    <a:pt x="20" y="4"/>
                    <a:pt x="12"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2" name="Google Shape;7872;p29"/>
            <p:cNvSpPr/>
            <p:nvPr/>
          </p:nvSpPr>
          <p:spPr>
            <a:xfrm>
              <a:off x="1073055" y="372671"/>
              <a:ext cx="2439" cy="4158"/>
            </a:xfrm>
            <a:custGeom>
              <a:avLst/>
              <a:gdLst/>
              <a:ahLst/>
              <a:cxnLst/>
              <a:rect l="l" t="t" r="r" b="b"/>
              <a:pathLst>
                <a:path w="18" h="27" extrusionOk="0">
                  <a:moveTo>
                    <a:pt x="18" y="0"/>
                  </a:moveTo>
                  <a:cubicBezTo>
                    <a:pt x="9" y="9"/>
                    <a:pt x="9" y="18"/>
                    <a:pt x="0" y="27"/>
                  </a:cubicBezTo>
                  <a:cubicBezTo>
                    <a:pt x="9" y="18"/>
                    <a:pt x="18" y="18"/>
                    <a:pt x="18" y="9"/>
                  </a:cubicBezTo>
                  <a:cubicBezTo>
                    <a:pt x="18" y="0"/>
                    <a:pt x="18" y="0"/>
                    <a:pt x="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3" name="Google Shape;7873;p29"/>
            <p:cNvSpPr/>
            <p:nvPr/>
          </p:nvSpPr>
          <p:spPr>
            <a:xfrm>
              <a:off x="1077796" y="353575"/>
              <a:ext cx="2574" cy="2926"/>
            </a:xfrm>
            <a:custGeom>
              <a:avLst/>
              <a:gdLst/>
              <a:ahLst/>
              <a:cxnLst/>
              <a:rect l="l" t="t" r="r" b="b"/>
              <a:pathLst>
                <a:path w="19" h="19" extrusionOk="0">
                  <a:moveTo>
                    <a:pt x="1" y="0"/>
                  </a:moveTo>
                  <a:lnTo>
                    <a:pt x="18" y="18"/>
                  </a:lnTo>
                  <a:cubicBezTo>
                    <a:pt x="18" y="9"/>
                    <a:pt x="9"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4" name="Google Shape;7874;p29"/>
            <p:cNvSpPr/>
            <p:nvPr/>
          </p:nvSpPr>
          <p:spPr>
            <a:xfrm>
              <a:off x="1287103" y="337250"/>
              <a:ext cx="10973" cy="5544"/>
            </a:xfrm>
            <a:custGeom>
              <a:avLst/>
              <a:gdLst/>
              <a:ahLst/>
              <a:cxnLst/>
              <a:rect l="l" t="t" r="r" b="b"/>
              <a:pathLst>
                <a:path w="81" h="36" extrusionOk="0">
                  <a:moveTo>
                    <a:pt x="80" y="0"/>
                  </a:moveTo>
                  <a:cubicBezTo>
                    <a:pt x="36" y="0"/>
                    <a:pt x="27" y="18"/>
                    <a:pt x="1" y="36"/>
                  </a:cubicBezTo>
                  <a:lnTo>
                    <a:pt x="8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5" name="Google Shape;7875;p29"/>
            <p:cNvSpPr/>
            <p:nvPr/>
          </p:nvSpPr>
          <p:spPr>
            <a:xfrm>
              <a:off x="1018594" y="450136"/>
              <a:ext cx="3116" cy="7238"/>
            </a:xfrm>
            <a:custGeom>
              <a:avLst/>
              <a:gdLst/>
              <a:ahLst/>
              <a:cxnLst/>
              <a:rect l="l" t="t" r="r" b="b"/>
              <a:pathLst>
                <a:path w="23" h="47" extrusionOk="0">
                  <a:moveTo>
                    <a:pt x="14" y="0"/>
                  </a:moveTo>
                  <a:cubicBezTo>
                    <a:pt x="14" y="23"/>
                    <a:pt x="0" y="46"/>
                    <a:pt x="14" y="46"/>
                  </a:cubicBezTo>
                  <a:cubicBezTo>
                    <a:pt x="16" y="46"/>
                    <a:pt x="19" y="46"/>
                    <a:pt x="23" y="44"/>
                  </a:cubicBezTo>
                  <a:cubicBezTo>
                    <a:pt x="23" y="27"/>
                    <a:pt x="23" y="9"/>
                    <a:pt x="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6" name="Google Shape;7876;p29"/>
            <p:cNvSpPr/>
            <p:nvPr/>
          </p:nvSpPr>
          <p:spPr>
            <a:xfrm>
              <a:off x="1178318" y="397004"/>
              <a:ext cx="1355" cy="2926"/>
            </a:xfrm>
            <a:custGeom>
              <a:avLst/>
              <a:gdLst/>
              <a:ahLst/>
              <a:cxnLst/>
              <a:rect l="l" t="t" r="r" b="b"/>
              <a:pathLst>
                <a:path w="10" h="19" extrusionOk="0">
                  <a:moveTo>
                    <a:pt x="9" y="1"/>
                  </a:moveTo>
                  <a:cubicBezTo>
                    <a:pt x="0" y="10"/>
                    <a:pt x="0" y="10"/>
                    <a:pt x="0" y="19"/>
                  </a:cubicBezTo>
                  <a:cubicBezTo>
                    <a:pt x="9" y="19"/>
                    <a:pt x="9" y="10"/>
                    <a:pt x="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7" name="Google Shape;7877;p29"/>
            <p:cNvSpPr/>
            <p:nvPr/>
          </p:nvSpPr>
          <p:spPr>
            <a:xfrm>
              <a:off x="1018053" y="444745"/>
              <a:ext cx="3658" cy="5544"/>
            </a:xfrm>
            <a:custGeom>
              <a:avLst/>
              <a:gdLst/>
              <a:ahLst/>
              <a:cxnLst/>
              <a:rect l="l" t="t" r="r" b="b"/>
              <a:pathLst>
                <a:path w="27" h="36" extrusionOk="0">
                  <a:moveTo>
                    <a:pt x="0" y="0"/>
                  </a:moveTo>
                  <a:cubicBezTo>
                    <a:pt x="0" y="9"/>
                    <a:pt x="0" y="9"/>
                    <a:pt x="0" y="9"/>
                  </a:cubicBezTo>
                  <a:cubicBezTo>
                    <a:pt x="9" y="18"/>
                    <a:pt x="18" y="27"/>
                    <a:pt x="18" y="35"/>
                  </a:cubicBezTo>
                  <a:cubicBezTo>
                    <a:pt x="27" y="18"/>
                    <a:pt x="27"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8" name="Google Shape;7878;p29"/>
            <p:cNvSpPr/>
            <p:nvPr/>
          </p:nvSpPr>
          <p:spPr>
            <a:xfrm>
              <a:off x="1168699" y="605064"/>
              <a:ext cx="1355" cy="154"/>
            </a:xfrm>
            <a:custGeom>
              <a:avLst/>
              <a:gdLst/>
              <a:ahLst/>
              <a:cxnLst/>
              <a:rect l="l" t="t" r="r" b="b"/>
              <a:pathLst>
                <a:path w="10" h="1" extrusionOk="0">
                  <a:moveTo>
                    <a:pt x="9" y="1"/>
                  </a:moveTo>
                  <a:cubicBezTo>
                    <a:pt x="9" y="1"/>
                    <a:pt x="1" y="1"/>
                    <a:pt x="1" y="1"/>
                  </a:cubicBezTo>
                  <a:cubicBezTo>
                    <a:pt x="9" y="1"/>
                    <a:pt x="9" y="1"/>
                    <a:pt x="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9" name="Google Shape;7879;p29"/>
            <p:cNvSpPr/>
            <p:nvPr/>
          </p:nvSpPr>
          <p:spPr>
            <a:xfrm>
              <a:off x="1098117" y="643258"/>
              <a:ext cx="1355" cy="2772"/>
            </a:xfrm>
            <a:custGeom>
              <a:avLst/>
              <a:gdLst/>
              <a:ahLst/>
              <a:cxnLst/>
              <a:rect l="l" t="t" r="r" b="b"/>
              <a:pathLst>
                <a:path w="10" h="18" extrusionOk="0">
                  <a:moveTo>
                    <a:pt x="9" y="0"/>
                  </a:moveTo>
                  <a:lnTo>
                    <a:pt x="9" y="0"/>
                  </a:lnTo>
                  <a:cubicBezTo>
                    <a:pt x="1" y="0"/>
                    <a:pt x="1" y="9"/>
                    <a:pt x="1" y="18"/>
                  </a:cubicBezTo>
                  <a:cubicBezTo>
                    <a:pt x="1" y="9"/>
                    <a:pt x="1" y="9"/>
                    <a:pt x="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0" name="Google Shape;7880;p29"/>
            <p:cNvSpPr/>
            <p:nvPr/>
          </p:nvSpPr>
          <p:spPr>
            <a:xfrm>
              <a:off x="1046638" y="499109"/>
              <a:ext cx="135" cy="1540"/>
            </a:xfrm>
            <a:custGeom>
              <a:avLst/>
              <a:gdLst/>
              <a:ahLst/>
              <a:cxnLst/>
              <a:rect l="l" t="t" r="r" b="b"/>
              <a:pathLst>
                <a:path w="1" h="10" extrusionOk="0">
                  <a:moveTo>
                    <a:pt x="1" y="0"/>
                  </a:moveTo>
                  <a:cubicBezTo>
                    <a:pt x="1" y="9"/>
                    <a:pt x="1"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1" name="Google Shape;7881;p29"/>
            <p:cNvSpPr/>
            <p:nvPr/>
          </p:nvSpPr>
          <p:spPr>
            <a:xfrm>
              <a:off x="1032413" y="515434"/>
              <a:ext cx="2439" cy="154"/>
            </a:xfrm>
            <a:custGeom>
              <a:avLst/>
              <a:gdLst/>
              <a:ahLst/>
              <a:cxnLst/>
              <a:rect l="l" t="t" r="r" b="b"/>
              <a:pathLst>
                <a:path w="18" h="1" extrusionOk="0">
                  <a:moveTo>
                    <a:pt x="18" y="0"/>
                  </a:moveTo>
                  <a:cubicBezTo>
                    <a:pt x="18" y="0"/>
                    <a:pt x="9" y="0"/>
                    <a:pt x="0" y="0"/>
                  </a:cubicBezTo>
                  <a:cubicBezTo>
                    <a:pt x="9" y="0"/>
                    <a:pt x="18" y="0"/>
                    <a:pt x="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2" name="Google Shape;7882;p29"/>
            <p:cNvSpPr/>
            <p:nvPr/>
          </p:nvSpPr>
          <p:spPr>
            <a:xfrm>
              <a:off x="986894" y="445978"/>
              <a:ext cx="135" cy="154"/>
            </a:xfrm>
            <a:custGeom>
              <a:avLst/>
              <a:gdLst/>
              <a:ahLst/>
              <a:cxnLst/>
              <a:rect l="l" t="t" r="r" b="b"/>
              <a:pathLst>
                <a:path w="1" h="1" extrusionOk="0">
                  <a:moveTo>
                    <a:pt x="0" y="1"/>
                  </a:moveTo>
                  <a:lnTo>
                    <a:pt x="0" y="1"/>
                  </a:lnTo>
                  <a:cubicBezTo>
                    <a:pt x="0" y="1"/>
                    <a:pt x="0"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3" name="Google Shape;7883;p29"/>
            <p:cNvSpPr/>
            <p:nvPr/>
          </p:nvSpPr>
          <p:spPr>
            <a:xfrm>
              <a:off x="1045554" y="499109"/>
              <a:ext cx="135" cy="2772"/>
            </a:xfrm>
            <a:custGeom>
              <a:avLst/>
              <a:gdLst/>
              <a:ahLst/>
              <a:cxnLst/>
              <a:rect l="l" t="t" r="r" b="b"/>
              <a:pathLst>
                <a:path w="1" h="18" extrusionOk="0">
                  <a:moveTo>
                    <a:pt x="0" y="18"/>
                  </a:moveTo>
                  <a:cubicBezTo>
                    <a:pt x="0" y="9"/>
                    <a:pt x="0" y="9"/>
                    <a:pt x="0" y="0"/>
                  </a:cubicBezTo>
                  <a:cubicBezTo>
                    <a:pt x="0" y="0"/>
                    <a:pt x="0" y="9"/>
                    <a:pt x="0" y="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4" name="Google Shape;7884;p29"/>
            <p:cNvSpPr/>
            <p:nvPr/>
          </p:nvSpPr>
          <p:spPr>
            <a:xfrm>
              <a:off x="1046638" y="500495"/>
              <a:ext cx="2168" cy="1386"/>
            </a:xfrm>
            <a:custGeom>
              <a:avLst/>
              <a:gdLst/>
              <a:ahLst/>
              <a:cxnLst/>
              <a:rect l="l" t="t" r="r" b="b"/>
              <a:pathLst>
                <a:path w="16" h="9" extrusionOk="0">
                  <a:moveTo>
                    <a:pt x="1" y="0"/>
                  </a:moveTo>
                  <a:lnTo>
                    <a:pt x="1" y="0"/>
                  </a:lnTo>
                  <a:cubicBezTo>
                    <a:pt x="4" y="2"/>
                    <a:pt x="7" y="3"/>
                    <a:pt x="9" y="4"/>
                  </a:cubicBezTo>
                  <a:lnTo>
                    <a:pt x="9" y="4"/>
                  </a:lnTo>
                  <a:cubicBezTo>
                    <a:pt x="8" y="2"/>
                    <a:pt x="5" y="0"/>
                    <a:pt x="1" y="0"/>
                  </a:cubicBezTo>
                  <a:close/>
                  <a:moveTo>
                    <a:pt x="9" y="4"/>
                  </a:moveTo>
                  <a:cubicBezTo>
                    <a:pt x="10" y="7"/>
                    <a:pt x="10" y="9"/>
                    <a:pt x="10" y="9"/>
                  </a:cubicBezTo>
                  <a:cubicBezTo>
                    <a:pt x="10" y="9"/>
                    <a:pt x="15" y="9"/>
                    <a:pt x="9" y="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5" name="Google Shape;7885;p29"/>
            <p:cNvSpPr/>
            <p:nvPr/>
          </p:nvSpPr>
          <p:spPr>
            <a:xfrm>
              <a:off x="1045554" y="496337"/>
              <a:ext cx="1219" cy="2926"/>
            </a:xfrm>
            <a:custGeom>
              <a:avLst/>
              <a:gdLst/>
              <a:ahLst/>
              <a:cxnLst/>
              <a:rect l="l" t="t" r="r" b="b"/>
              <a:pathLst>
                <a:path w="9" h="19" extrusionOk="0">
                  <a:moveTo>
                    <a:pt x="0" y="1"/>
                  </a:moveTo>
                  <a:cubicBezTo>
                    <a:pt x="0" y="9"/>
                    <a:pt x="0" y="9"/>
                    <a:pt x="0" y="18"/>
                  </a:cubicBezTo>
                  <a:lnTo>
                    <a:pt x="9" y="18"/>
                  </a:lnTo>
                  <a:cubicBezTo>
                    <a:pt x="0" y="9"/>
                    <a:pt x="0" y="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6" name="Google Shape;7886;p29"/>
            <p:cNvSpPr/>
            <p:nvPr/>
          </p:nvSpPr>
          <p:spPr>
            <a:xfrm>
              <a:off x="1220179" y="476008"/>
              <a:ext cx="1355" cy="2310"/>
            </a:xfrm>
            <a:custGeom>
              <a:avLst/>
              <a:gdLst/>
              <a:ahLst/>
              <a:cxnLst/>
              <a:rect l="l" t="t" r="r" b="b"/>
              <a:pathLst>
                <a:path w="10" h="15" extrusionOk="0">
                  <a:moveTo>
                    <a:pt x="9" y="0"/>
                  </a:moveTo>
                  <a:lnTo>
                    <a:pt x="9" y="0"/>
                  </a:lnTo>
                  <a:cubicBezTo>
                    <a:pt x="9" y="0"/>
                    <a:pt x="9" y="9"/>
                    <a:pt x="0" y="9"/>
                  </a:cubicBezTo>
                  <a:cubicBezTo>
                    <a:pt x="4" y="13"/>
                    <a:pt x="6" y="15"/>
                    <a:pt x="7" y="15"/>
                  </a:cubicBezTo>
                  <a:cubicBezTo>
                    <a:pt x="9" y="15"/>
                    <a:pt x="9" y="10"/>
                    <a:pt x="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7" name="Google Shape;7887;p29"/>
            <p:cNvSpPr/>
            <p:nvPr/>
          </p:nvSpPr>
          <p:spPr>
            <a:xfrm>
              <a:off x="983371" y="352189"/>
              <a:ext cx="0" cy="154"/>
            </a:xfrm>
            <a:custGeom>
              <a:avLst/>
              <a:gdLst/>
              <a:ahLst/>
              <a:cxnLst/>
              <a:rect l="l" t="t" r="r" b="b"/>
              <a:pathLst>
                <a:path h="1" extrusionOk="0">
                  <a:moveTo>
                    <a:pt x="0" y="1"/>
                  </a:moveTo>
                  <a:cubicBezTo>
                    <a:pt x="0" y="1"/>
                    <a:pt x="0" y="1"/>
                    <a:pt x="0" y="1"/>
                  </a:cubicBez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8" name="Google Shape;7888;p29"/>
            <p:cNvSpPr/>
            <p:nvPr/>
          </p:nvSpPr>
          <p:spPr>
            <a:xfrm>
              <a:off x="983371" y="348184"/>
              <a:ext cx="9619" cy="17711"/>
            </a:xfrm>
            <a:custGeom>
              <a:avLst/>
              <a:gdLst/>
              <a:ahLst/>
              <a:cxnLst/>
              <a:rect l="l" t="t" r="r" b="b"/>
              <a:pathLst>
                <a:path w="71" h="115" extrusionOk="0">
                  <a:moveTo>
                    <a:pt x="44" y="0"/>
                  </a:moveTo>
                  <a:cubicBezTo>
                    <a:pt x="38" y="24"/>
                    <a:pt x="32" y="32"/>
                    <a:pt x="21" y="32"/>
                  </a:cubicBezTo>
                  <a:cubicBezTo>
                    <a:pt x="16" y="32"/>
                    <a:pt x="9" y="30"/>
                    <a:pt x="0" y="27"/>
                  </a:cubicBezTo>
                  <a:lnTo>
                    <a:pt x="0" y="27"/>
                  </a:lnTo>
                  <a:cubicBezTo>
                    <a:pt x="26" y="53"/>
                    <a:pt x="53" y="88"/>
                    <a:pt x="71" y="115"/>
                  </a:cubicBezTo>
                  <a:cubicBezTo>
                    <a:pt x="62" y="80"/>
                    <a:pt x="53" y="35"/>
                    <a:pt x="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9" name="Google Shape;7889;p29"/>
            <p:cNvSpPr/>
            <p:nvPr/>
          </p:nvSpPr>
          <p:spPr>
            <a:xfrm>
              <a:off x="906693" y="330474"/>
              <a:ext cx="405740" cy="340043"/>
            </a:xfrm>
            <a:custGeom>
              <a:avLst/>
              <a:gdLst/>
              <a:ahLst/>
              <a:cxnLst/>
              <a:rect l="l" t="t" r="r" b="b"/>
              <a:pathLst>
                <a:path w="2995" h="2208" extrusionOk="0">
                  <a:moveTo>
                    <a:pt x="2005" y="115"/>
                  </a:moveTo>
                  <a:lnTo>
                    <a:pt x="2005" y="115"/>
                  </a:lnTo>
                  <a:cubicBezTo>
                    <a:pt x="2004" y="115"/>
                    <a:pt x="2004" y="115"/>
                    <a:pt x="2003" y="115"/>
                  </a:cubicBezTo>
                  <a:lnTo>
                    <a:pt x="2003" y="115"/>
                  </a:lnTo>
                  <a:lnTo>
                    <a:pt x="2005" y="115"/>
                  </a:lnTo>
                  <a:close/>
                  <a:moveTo>
                    <a:pt x="1845" y="108"/>
                  </a:moveTo>
                  <a:cubicBezTo>
                    <a:pt x="1849" y="108"/>
                    <a:pt x="1852" y="110"/>
                    <a:pt x="1855" y="115"/>
                  </a:cubicBezTo>
                  <a:cubicBezTo>
                    <a:pt x="1851" y="134"/>
                    <a:pt x="1848" y="140"/>
                    <a:pt x="1844" y="140"/>
                  </a:cubicBezTo>
                  <a:cubicBezTo>
                    <a:pt x="1839" y="140"/>
                    <a:pt x="1834" y="129"/>
                    <a:pt x="1829" y="124"/>
                  </a:cubicBezTo>
                  <a:cubicBezTo>
                    <a:pt x="1829" y="118"/>
                    <a:pt x="1837" y="108"/>
                    <a:pt x="1845" y="108"/>
                  </a:cubicBezTo>
                  <a:close/>
                  <a:moveTo>
                    <a:pt x="389" y="142"/>
                  </a:moveTo>
                  <a:cubicBezTo>
                    <a:pt x="389" y="142"/>
                    <a:pt x="390" y="143"/>
                    <a:pt x="390" y="143"/>
                  </a:cubicBezTo>
                  <a:lnTo>
                    <a:pt x="390" y="143"/>
                  </a:lnTo>
                  <a:cubicBezTo>
                    <a:pt x="390" y="143"/>
                    <a:pt x="390" y="142"/>
                    <a:pt x="389" y="142"/>
                  </a:cubicBezTo>
                  <a:close/>
                  <a:moveTo>
                    <a:pt x="416" y="142"/>
                  </a:moveTo>
                  <a:cubicBezTo>
                    <a:pt x="420" y="144"/>
                    <a:pt x="424" y="146"/>
                    <a:pt x="428" y="149"/>
                  </a:cubicBezTo>
                  <a:lnTo>
                    <a:pt x="428" y="149"/>
                  </a:lnTo>
                  <a:cubicBezTo>
                    <a:pt x="423" y="145"/>
                    <a:pt x="419" y="143"/>
                    <a:pt x="416" y="142"/>
                  </a:cubicBezTo>
                  <a:close/>
                  <a:moveTo>
                    <a:pt x="1109" y="159"/>
                  </a:moveTo>
                  <a:cubicBezTo>
                    <a:pt x="1110" y="159"/>
                    <a:pt x="1112" y="159"/>
                    <a:pt x="1113" y="159"/>
                  </a:cubicBezTo>
                  <a:cubicBezTo>
                    <a:pt x="1112" y="159"/>
                    <a:pt x="1110" y="159"/>
                    <a:pt x="1109" y="159"/>
                  </a:cubicBezTo>
                  <a:close/>
                  <a:moveTo>
                    <a:pt x="1195" y="206"/>
                  </a:moveTo>
                  <a:cubicBezTo>
                    <a:pt x="1200" y="206"/>
                    <a:pt x="1205" y="211"/>
                    <a:pt x="1211" y="221"/>
                  </a:cubicBezTo>
                  <a:cubicBezTo>
                    <a:pt x="1202" y="221"/>
                    <a:pt x="1193" y="221"/>
                    <a:pt x="1184" y="212"/>
                  </a:cubicBezTo>
                  <a:cubicBezTo>
                    <a:pt x="1188" y="209"/>
                    <a:pt x="1191" y="206"/>
                    <a:pt x="1195" y="206"/>
                  </a:cubicBezTo>
                  <a:close/>
                  <a:moveTo>
                    <a:pt x="1228" y="301"/>
                  </a:moveTo>
                  <a:lnTo>
                    <a:pt x="1228" y="301"/>
                  </a:lnTo>
                  <a:cubicBezTo>
                    <a:pt x="1227" y="303"/>
                    <a:pt x="1226" y="305"/>
                    <a:pt x="1225" y="307"/>
                  </a:cubicBezTo>
                  <a:lnTo>
                    <a:pt x="1225" y="307"/>
                  </a:lnTo>
                  <a:cubicBezTo>
                    <a:pt x="1227" y="306"/>
                    <a:pt x="1228" y="304"/>
                    <a:pt x="1228" y="301"/>
                  </a:cubicBezTo>
                  <a:close/>
                  <a:moveTo>
                    <a:pt x="668" y="447"/>
                  </a:moveTo>
                  <a:lnTo>
                    <a:pt x="668" y="447"/>
                  </a:lnTo>
                  <a:cubicBezTo>
                    <a:pt x="669" y="448"/>
                    <a:pt x="670" y="449"/>
                    <a:pt x="672" y="451"/>
                  </a:cubicBezTo>
                  <a:cubicBezTo>
                    <a:pt x="671" y="449"/>
                    <a:pt x="669" y="448"/>
                    <a:pt x="668" y="447"/>
                  </a:cubicBezTo>
                  <a:close/>
                  <a:moveTo>
                    <a:pt x="628" y="451"/>
                  </a:moveTo>
                  <a:lnTo>
                    <a:pt x="628" y="451"/>
                  </a:lnTo>
                  <a:cubicBezTo>
                    <a:pt x="637" y="459"/>
                    <a:pt x="645" y="459"/>
                    <a:pt x="663" y="468"/>
                  </a:cubicBezTo>
                  <a:lnTo>
                    <a:pt x="628" y="451"/>
                  </a:lnTo>
                  <a:close/>
                  <a:moveTo>
                    <a:pt x="2562" y="751"/>
                  </a:moveTo>
                  <a:cubicBezTo>
                    <a:pt x="2560" y="754"/>
                    <a:pt x="2559" y="757"/>
                    <a:pt x="2558" y="761"/>
                  </a:cubicBezTo>
                  <a:lnTo>
                    <a:pt x="2558" y="761"/>
                  </a:lnTo>
                  <a:cubicBezTo>
                    <a:pt x="2560" y="757"/>
                    <a:pt x="2562" y="754"/>
                    <a:pt x="2562" y="751"/>
                  </a:cubicBezTo>
                  <a:close/>
                  <a:moveTo>
                    <a:pt x="612" y="910"/>
                  </a:moveTo>
                  <a:cubicBezTo>
                    <a:pt x="619" y="912"/>
                    <a:pt x="627" y="914"/>
                    <a:pt x="635" y="917"/>
                  </a:cubicBezTo>
                  <a:lnTo>
                    <a:pt x="635" y="917"/>
                  </a:lnTo>
                  <a:cubicBezTo>
                    <a:pt x="629" y="913"/>
                    <a:pt x="621" y="911"/>
                    <a:pt x="612" y="910"/>
                  </a:cubicBezTo>
                  <a:close/>
                  <a:moveTo>
                    <a:pt x="2067" y="927"/>
                  </a:moveTo>
                  <a:cubicBezTo>
                    <a:pt x="2067" y="935"/>
                    <a:pt x="2065" y="938"/>
                    <a:pt x="2064" y="938"/>
                  </a:cubicBezTo>
                  <a:cubicBezTo>
                    <a:pt x="2061" y="938"/>
                    <a:pt x="2058" y="933"/>
                    <a:pt x="2058" y="927"/>
                  </a:cubicBezTo>
                  <a:close/>
                  <a:moveTo>
                    <a:pt x="635" y="917"/>
                  </a:moveTo>
                  <a:cubicBezTo>
                    <a:pt x="635" y="917"/>
                    <a:pt x="636" y="918"/>
                    <a:pt x="637" y="919"/>
                  </a:cubicBezTo>
                  <a:cubicBezTo>
                    <a:pt x="630" y="930"/>
                    <a:pt x="625" y="934"/>
                    <a:pt x="620" y="934"/>
                  </a:cubicBezTo>
                  <a:cubicBezTo>
                    <a:pt x="612" y="934"/>
                    <a:pt x="606" y="921"/>
                    <a:pt x="596" y="921"/>
                  </a:cubicBezTo>
                  <a:cubicBezTo>
                    <a:pt x="591" y="921"/>
                    <a:pt x="584" y="925"/>
                    <a:pt x="575" y="936"/>
                  </a:cubicBezTo>
                  <a:cubicBezTo>
                    <a:pt x="579" y="935"/>
                    <a:pt x="582" y="934"/>
                    <a:pt x="586" y="934"/>
                  </a:cubicBezTo>
                  <a:cubicBezTo>
                    <a:pt x="611" y="934"/>
                    <a:pt x="639" y="955"/>
                    <a:pt x="654" y="963"/>
                  </a:cubicBezTo>
                  <a:cubicBezTo>
                    <a:pt x="689" y="942"/>
                    <a:pt x="664" y="927"/>
                    <a:pt x="635" y="917"/>
                  </a:cubicBezTo>
                  <a:close/>
                  <a:moveTo>
                    <a:pt x="1811" y="1298"/>
                  </a:moveTo>
                  <a:cubicBezTo>
                    <a:pt x="1815" y="1299"/>
                    <a:pt x="1819" y="1300"/>
                    <a:pt x="1823" y="1300"/>
                  </a:cubicBezTo>
                  <a:lnTo>
                    <a:pt x="1823" y="1300"/>
                  </a:lnTo>
                  <a:cubicBezTo>
                    <a:pt x="1820" y="1299"/>
                    <a:pt x="1816" y="1298"/>
                    <a:pt x="1811" y="1298"/>
                  </a:cubicBezTo>
                  <a:close/>
                  <a:moveTo>
                    <a:pt x="1979" y="1704"/>
                  </a:moveTo>
                  <a:lnTo>
                    <a:pt x="1979" y="1704"/>
                  </a:lnTo>
                  <a:cubicBezTo>
                    <a:pt x="1978" y="1705"/>
                    <a:pt x="1977" y="1705"/>
                    <a:pt x="1976" y="1706"/>
                  </a:cubicBezTo>
                  <a:lnTo>
                    <a:pt x="1976" y="1706"/>
                  </a:lnTo>
                  <a:lnTo>
                    <a:pt x="1979" y="1704"/>
                  </a:lnTo>
                  <a:close/>
                  <a:moveTo>
                    <a:pt x="2403" y="0"/>
                  </a:moveTo>
                  <a:lnTo>
                    <a:pt x="2403" y="0"/>
                  </a:lnTo>
                  <a:cubicBezTo>
                    <a:pt x="2367" y="53"/>
                    <a:pt x="2323" y="53"/>
                    <a:pt x="2270" y="53"/>
                  </a:cubicBezTo>
                  <a:cubicBezTo>
                    <a:pt x="2217" y="62"/>
                    <a:pt x="2173" y="62"/>
                    <a:pt x="2155" y="115"/>
                  </a:cubicBezTo>
                  <a:lnTo>
                    <a:pt x="2129" y="89"/>
                  </a:lnTo>
                  <a:lnTo>
                    <a:pt x="2147" y="89"/>
                  </a:lnTo>
                  <a:cubicBezTo>
                    <a:pt x="2137" y="79"/>
                    <a:pt x="2130" y="76"/>
                    <a:pt x="2124" y="76"/>
                  </a:cubicBezTo>
                  <a:cubicBezTo>
                    <a:pt x="2113" y="76"/>
                    <a:pt x="2105" y="89"/>
                    <a:pt x="2094" y="106"/>
                  </a:cubicBezTo>
                  <a:cubicBezTo>
                    <a:pt x="2086" y="122"/>
                    <a:pt x="2078" y="143"/>
                    <a:pt x="2065" y="143"/>
                  </a:cubicBezTo>
                  <a:cubicBezTo>
                    <a:pt x="2063" y="143"/>
                    <a:pt x="2061" y="143"/>
                    <a:pt x="2058" y="142"/>
                  </a:cubicBezTo>
                  <a:cubicBezTo>
                    <a:pt x="2041" y="142"/>
                    <a:pt x="2023" y="124"/>
                    <a:pt x="2041" y="115"/>
                  </a:cubicBezTo>
                  <a:lnTo>
                    <a:pt x="2041" y="115"/>
                  </a:lnTo>
                  <a:lnTo>
                    <a:pt x="2005" y="133"/>
                  </a:lnTo>
                  <a:cubicBezTo>
                    <a:pt x="1989" y="133"/>
                    <a:pt x="1995" y="118"/>
                    <a:pt x="2003" y="115"/>
                  </a:cubicBezTo>
                  <a:lnTo>
                    <a:pt x="2003" y="115"/>
                  </a:lnTo>
                  <a:lnTo>
                    <a:pt x="1952" y="124"/>
                  </a:lnTo>
                  <a:cubicBezTo>
                    <a:pt x="1943" y="142"/>
                    <a:pt x="1926" y="159"/>
                    <a:pt x="1917" y="177"/>
                  </a:cubicBezTo>
                  <a:cubicBezTo>
                    <a:pt x="1899" y="159"/>
                    <a:pt x="1917" y="159"/>
                    <a:pt x="1917" y="150"/>
                  </a:cubicBezTo>
                  <a:lnTo>
                    <a:pt x="1917" y="150"/>
                  </a:lnTo>
                  <a:lnTo>
                    <a:pt x="1890" y="177"/>
                  </a:lnTo>
                  <a:cubicBezTo>
                    <a:pt x="1873" y="150"/>
                    <a:pt x="1899" y="124"/>
                    <a:pt x="1917" y="124"/>
                  </a:cubicBezTo>
                  <a:cubicBezTo>
                    <a:pt x="1909" y="95"/>
                    <a:pt x="1904" y="85"/>
                    <a:pt x="1900" y="85"/>
                  </a:cubicBezTo>
                  <a:cubicBezTo>
                    <a:pt x="1892" y="85"/>
                    <a:pt x="1886" y="111"/>
                    <a:pt x="1866" y="111"/>
                  </a:cubicBezTo>
                  <a:cubicBezTo>
                    <a:pt x="1859" y="111"/>
                    <a:pt x="1849" y="108"/>
                    <a:pt x="1837" y="97"/>
                  </a:cubicBezTo>
                  <a:lnTo>
                    <a:pt x="1864" y="80"/>
                  </a:lnTo>
                  <a:cubicBezTo>
                    <a:pt x="1846" y="27"/>
                    <a:pt x="1820" y="44"/>
                    <a:pt x="1793" y="9"/>
                  </a:cubicBezTo>
                  <a:lnTo>
                    <a:pt x="1793" y="9"/>
                  </a:lnTo>
                  <a:cubicBezTo>
                    <a:pt x="1802" y="27"/>
                    <a:pt x="1855" y="97"/>
                    <a:pt x="1820" y="124"/>
                  </a:cubicBezTo>
                  <a:cubicBezTo>
                    <a:pt x="1816" y="120"/>
                    <a:pt x="1813" y="118"/>
                    <a:pt x="1808" y="118"/>
                  </a:cubicBezTo>
                  <a:cubicBezTo>
                    <a:pt x="1802" y="118"/>
                    <a:pt x="1795" y="122"/>
                    <a:pt x="1785" y="133"/>
                  </a:cubicBezTo>
                  <a:cubicBezTo>
                    <a:pt x="1785" y="109"/>
                    <a:pt x="1777" y="105"/>
                    <a:pt x="1764" y="105"/>
                  </a:cubicBezTo>
                  <a:cubicBezTo>
                    <a:pt x="1757" y="105"/>
                    <a:pt x="1749" y="106"/>
                    <a:pt x="1740" y="106"/>
                  </a:cubicBezTo>
                  <a:lnTo>
                    <a:pt x="1740" y="62"/>
                  </a:lnTo>
                  <a:cubicBezTo>
                    <a:pt x="1723" y="71"/>
                    <a:pt x="1723" y="97"/>
                    <a:pt x="1705" y="124"/>
                  </a:cubicBezTo>
                  <a:cubicBezTo>
                    <a:pt x="1679" y="115"/>
                    <a:pt x="1679" y="80"/>
                    <a:pt x="1670" y="44"/>
                  </a:cubicBezTo>
                  <a:cubicBezTo>
                    <a:pt x="1667" y="44"/>
                    <a:pt x="1665" y="44"/>
                    <a:pt x="1663" y="44"/>
                  </a:cubicBezTo>
                  <a:cubicBezTo>
                    <a:pt x="1633" y="44"/>
                    <a:pt x="1694" y="107"/>
                    <a:pt x="1652" y="115"/>
                  </a:cubicBezTo>
                  <a:cubicBezTo>
                    <a:pt x="1642" y="110"/>
                    <a:pt x="1633" y="108"/>
                    <a:pt x="1624" y="108"/>
                  </a:cubicBezTo>
                  <a:cubicBezTo>
                    <a:pt x="1601" y="108"/>
                    <a:pt x="1578" y="123"/>
                    <a:pt x="1546" y="142"/>
                  </a:cubicBezTo>
                  <a:cubicBezTo>
                    <a:pt x="1528" y="133"/>
                    <a:pt x="1555" y="115"/>
                    <a:pt x="1546" y="106"/>
                  </a:cubicBezTo>
                  <a:lnTo>
                    <a:pt x="1546" y="106"/>
                  </a:lnTo>
                  <a:lnTo>
                    <a:pt x="1520" y="142"/>
                  </a:lnTo>
                  <a:cubicBezTo>
                    <a:pt x="1520" y="142"/>
                    <a:pt x="1520" y="124"/>
                    <a:pt x="1520" y="124"/>
                  </a:cubicBezTo>
                  <a:cubicBezTo>
                    <a:pt x="1502" y="133"/>
                    <a:pt x="1520" y="168"/>
                    <a:pt x="1493" y="186"/>
                  </a:cubicBezTo>
                  <a:cubicBezTo>
                    <a:pt x="1492" y="193"/>
                    <a:pt x="1489" y="195"/>
                    <a:pt x="1486" y="195"/>
                  </a:cubicBezTo>
                  <a:cubicBezTo>
                    <a:pt x="1472" y="195"/>
                    <a:pt x="1445" y="150"/>
                    <a:pt x="1420" y="150"/>
                  </a:cubicBezTo>
                  <a:cubicBezTo>
                    <a:pt x="1411" y="150"/>
                    <a:pt x="1403" y="155"/>
                    <a:pt x="1396" y="168"/>
                  </a:cubicBezTo>
                  <a:cubicBezTo>
                    <a:pt x="1387" y="150"/>
                    <a:pt x="1396" y="133"/>
                    <a:pt x="1396" y="115"/>
                  </a:cubicBezTo>
                  <a:lnTo>
                    <a:pt x="1396" y="115"/>
                  </a:lnTo>
                  <a:cubicBezTo>
                    <a:pt x="1352" y="159"/>
                    <a:pt x="1352" y="150"/>
                    <a:pt x="1317" y="195"/>
                  </a:cubicBezTo>
                  <a:lnTo>
                    <a:pt x="1281" y="168"/>
                  </a:lnTo>
                  <a:lnTo>
                    <a:pt x="1281" y="168"/>
                  </a:lnTo>
                  <a:cubicBezTo>
                    <a:pt x="1308" y="203"/>
                    <a:pt x="1272" y="248"/>
                    <a:pt x="1246" y="283"/>
                  </a:cubicBezTo>
                  <a:cubicBezTo>
                    <a:pt x="1255" y="301"/>
                    <a:pt x="1264" y="309"/>
                    <a:pt x="1264" y="318"/>
                  </a:cubicBezTo>
                  <a:lnTo>
                    <a:pt x="1219" y="345"/>
                  </a:lnTo>
                  <a:cubicBezTo>
                    <a:pt x="1219" y="337"/>
                    <a:pt x="1219" y="323"/>
                    <a:pt x="1225" y="307"/>
                  </a:cubicBezTo>
                  <a:lnTo>
                    <a:pt x="1225" y="307"/>
                  </a:lnTo>
                  <a:cubicBezTo>
                    <a:pt x="1223" y="309"/>
                    <a:pt x="1219" y="309"/>
                    <a:pt x="1219" y="309"/>
                  </a:cubicBezTo>
                  <a:cubicBezTo>
                    <a:pt x="1202" y="292"/>
                    <a:pt x="1211" y="265"/>
                    <a:pt x="1228" y="239"/>
                  </a:cubicBezTo>
                  <a:lnTo>
                    <a:pt x="1237" y="274"/>
                  </a:lnTo>
                  <a:cubicBezTo>
                    <a:pt x="1255" y="239"/>
                    <a:pt x="1264" y="212"/>
                    <a:pt x="1264" y="186"/>
                  </a:cubicBezTo>
                  <a:lnTo>
                    <a:pt x="1264" y="186"/>
                  </a:lnTo>
                  <a:cubicBezTo>
                    <a:pt x="1255" y="186"/>
                    <a:pt x="1255" y="195"/>
                    <a:pt x="1246" y="195"/>
                  </a:cubicBezTo>
                  <a:cubicBezTo>
                    <a:pt x="1246" y="186"/>
                    <a:pt x="1246" y="177"/>
                    <a:pt x="1246" y="177"/>
                  </a:cubicBezTo>
                  <a:cubicBezTo>
                    <a:pt x="1246" y="175"/>
                    <a:pt x="1246" y="173"/>
                    <a:pt x="1246" y="173"/>
                  </a:cubicBezTo>
                  <a:cubicBezTo>
                    <a:pt x="1245" y="173"/>
                    <a:pt x="1244" y="182"/>
                    <a:pt x="1237" y="195"/>
                  </a:cubicBezTo>
                  <a:lnTo>
                    <a:pt x="1228" y="142"/>
                  </a:lnTo>
                  <a:lnTo>
                    <a:pt x="1219" y="159"/>
                  </a:lnTo>
                  <a:lnTo>
                    <a:pt x="1166" y="124"/>
                  </a:lnTo>
                  <a:cubicBezTo>
                    <a:pt x="1122" y="177"/>
                    <a:pt x="1087" y="256"/>
                    <a:pt x="1016" y="283"/>
                  </a:cubicBezTo>
                  <a:cubicBezTo>
                    <a:pt x="1034" y="239"/>
                    <a:pt x="1025" y="221"/>
                    <a:pt x="1025" y="168"/>
                  </a:cubicBezTo>
                  <a:lnTo>
                    <a:pt x="1025" y="168"/>
                  </a:lnTo>
                  <a:cubicBezTo>
                    <a:pt x="1030" y="183"/>
                    <a:pt x="1036" y="188"/>
                    <a:pt x="1044" y="188"/>
                  </a:cubicBezTo>
                  <a:cubicBezTo>
                    <a:pt x="1061" y="188"/>
                    <a:pt x="1084" y="158"/>
                    <a:pt x="1107" y="158"/>
                  </a:cubicBezTo>
                  <a:cubicBezTo>
                    <a:pt x="1108" y="158"/>
                    <a:pt x="1108" y="158"/>
                    <a:pt x="1109" y="159"/>
                  </a:cubicBezTo>
                  <a:lnTo>
                    <a:pt x="1109" y="159"/>
                  </a:lnTo>
                  <a:cubicBezTo>
                    <a:pt x="1096" y="154"/>
                    <a:pt x="1097" y="132"/>
                    <a:pt x="1105" y="124"/>
                  </a:cubicBezTo>
                  <a:lnTo>
                    <a:pt x="1105" y="124"/>
                  </a:lnTo>
                  <a:lnTo>
                    <a:pt x="1043" y="168"/>
                  </a:lnTo>
                  <a:cubicBezTo>
                    <a:pt x="1043" y="133"/>
                    <a:pt x="1025" y="142"/>
                    <a:pt x="1007" y="124"/>
                  </a:cubicBezTo>
                  <a:lnTo>
                    <a:pt x="1007" y="124"/>
                  </a:lnTo>
                  <a:cubicBezTo>
                    <a:pt x="1025" y="203"/>
                    <a:pt x="963" y="177"/>
                    <a:pt x="937" y="203"/>
                  </a:cubicBezTo>
                  <a:cubicBezTo>
                    <a:pt x="937" y="180"/>
                    <a:pt x="943" y="158"/>
                    <a:pt x="962" y="158"/>
                  </a:cubicBezTo>
                  <a:cubicBezTo>
                    <a:pt x="965" y="158"/>
                    <a:pt x="969" y="158"/>
                    <a:pt x="972" y="159"/>
                  </a:cubicBezTo>
                  <a:cubicBezTo>
                    <a:pt x="967" y="148"/>
                    <a:pt x="963" y="143"/>
                    <a:pt x="958" y="143"/>
                  </a:cubicBezTo>
                  <a:cubicBezTo>
                    <a:pt x="942" y="143"/>
                    <a:pt x="929" y="203"/>
                    <a:pt x="912" y="203"/>
                  </a:cubicBezTo>
                  <a:cubicBezTo>
                    <a:pt x="909" y="203"/>
                    <a:pt x="905" y="201"/>
                    <a:pt x="902" y="195"/>
                  </a:cubicBezTo>
                  <a:cubicBezTo>
                    <a:pt x="910" y="195"/>
                    <a:pt x="910" y="195"/>
                    <a:pt x="910" y="186"/>
                  </a:cubicBezTo>
                  <a:lnTo>
                    <a:pt x="910" y="186"/>
                  </a:lnTo>
                  <a:cubicBezTo>
                    <a:pt x="905" y="191"/>
                    <a:pt x="899" y="193"/>
                    <a:pt x="892" y="193"/>
                  </a:cubicBezTo>
                  <a:cubicBezTo>
                    <a:pt x="876" y="193"/>
                    <a:pt x="860" y="181"/>
                    <a:pt x="866" y="168"/>
                  </a:cubicBezTo>
                  <a:lnTo>
                    <a:pt x="751" y="168"/>
                  </a:lnTo>
                  <a:cubicBezTo>
                    <a:pt x="712" y="176"/>
                    <a:pt x="687" y="191"/>
                    <a:pt x="688" y="219"/>
                  </a:cubicBezTo>
                  <a:lnTo>
                    <a:pt x="688" y="219"/>
                  </a:lnTo>
                  <a:cubicBezTo>
                    <a:pt x="684" y="197"/>
                    <a:pt x="672" y="149"/>
                    <a:pt x="672" y="142"/>
                  </a:cubicBezTo>
                  <a:lnTo>
                    <a:pt x="672" y="142"/>
                  </a:lnTo>
                  <a:cubicBezTo>
                    <a:pt x="654" y="212"/>
                    <a:pt x="654" y="283"/>
                    <a:pt x="681" y="354"/>
                  </a:cubicBezTo>
                  <a:cubicBezTo>
                    <a:pt x="663" y="327"/>
                    <a:pt x="628" y="283"/>
                    <a:pt x="601" y="239"/>
                  </a:cubicBezTo>
                  <a:cubicBezTo>
                    <a:pt x="566" y="195"/>
                    <a:pt x="540" y="150"/>
                    <a:pt x="566" y="142"/>
                  </a:cubicBezTo>
                  <a:cubicBezTo>
                    <a:pt x="551" y="136"/>
                    <a:pt x="535" y="131"/>
                    <a:pt x="520" y="131"/>
                  </a:cubicBezTo>
                  <a:cubicBezTo>
                    <a:pt x="509" y="131"/>
                    <a:pt x="498" y="134"/>
                    <a:pt x="487" y="142"/>
                  </a:cubicBezTo>
                  <a:cubicBezTo>
                    <a:pt x="504" y="150"/>
                    <a:pt x="575" y="221"/>
                    <a:pt x="566" y="221"/>
                  </a:cubicBezTo>
                  <a:cubicBezTo>
                    <a:pt x="522" y="195"/>
                    <a:pt x="504" y="186"/>
                    <a:pt x="495" y="177"/>
                  </a:cubicBezTo>
                  <a:cubicBezTo>
                    <a:pt x="479" y="177"/>
                    <a:pt x="463" y="170"/>
                    <a:pt x="428" y="149"/>
                  </a:cubicBezTo>
                  <a:lnTo>
                    <a:pt x="428" y="149"/>
                  </a:lnTo>
                  <a:cubicBezTo>
                    <a:pt x="457" y="172"/>
                    <a:pt x="501" y="239"/>
                    <a:pt x="478" y="239"/>
                  </a:cubicBezTo>
                  <a:cubicBezTo>
                    <a:pt x="469" y="222"/>
                    <a:pt x="397" y="158"/>
                    <a:pt x="390" y="143"/>
                  </a:cubicBezTo>
                  <a:lnTo>
                    <a:pt x="390" y="143"/>
                  </a:lnTo>
                  <a:cubicBezTo>
                    <a:pt x="398" y="168"/>
                    <a:pt x="407" y="193"/>
                    <a:pt x="415" y="226"/>
                  </a:cubicBezTo>
                  <a:lnTo>
                    <a:pt x="415" y="226"/>
                  </a:lnTo>
                  <a:cubicBezTo>
                    <a:pt x="406" y="205"/>
                    <a:pt x="334" y="158"/>
                    <a:pt x="292" y="133"/>
                  </a:cubicBezTo>
                  <a:lnTo>
                    <a:pt x="292" y="133"/>
                  </a:lnTo>
                  <a:cubicBezTo>
                    <a:pt x="302" y="139"/>
                    <a:pt x="296" y="141"/>
                    <a:pt x="284" y="141"/>
                  </a:cubicBezTo>
                  <a:cubicBezTo>
                    <a:pt x="272" y="141"/>
                    <a:pt x="252" y="139"/>
                    <a:pt x="238" y="139"/>
                  </a:cubicBezTo>
                  <a:cubicBezTo>
                    <a:pt x="230" y="139"/>
                    <a:pt x="224" y="140"/>
                    <a:pt x="222" y="142"/>
                  </a:cubicBezTo>
                  <a:lnTo>
                    <a:pt x="275" y="159"/>
                  </a:lnTo>
                  <a:cubicBezTo>
                    <a:pt x="269" y="158"/>
                    <a:pt x="264" y="158"/>
                    <a:pt x="260" y="158"/>
                  </a:cubicBezTo>
                  <a:cubicBezTo>
                    <a:pt x="201" y="158"/>
                    <a:pt x="368" y="274"/>
                    <a:pt x="319" y="274"/>
                  </a:cubicBezTo>
                  <a:cubicBezTo>
                    <a:pt x="292" y="256"/>
                    <a:pt x="160" y="168"/>
                    <a:pt x="98" y="150"/>
                  </a:cubicBezTo>
                  <a:lnTo>
                    <a:pt x="98" y="150"/>
                  </a:lnTo>
                  <a:cubicBezTo>
                    <a:pt x="142" y="186"/>
                    <a:pt x="239" y="248"/>
                    <a:pt x="336" y="309"/>
                  </a:cubicBezTo>
                  <a:cubicBezTo>
                    <a:pt x="425" y="371"/>
                    <a:pt x="513" y="424"/>
                    <a:pt x="548" y="451"/>
                  </a:cubicBezTo>
                  <a:lnTo>
                    <a:pt x="513" y="433"/>
                  </a:lnTo>
                  <a:lnTo>
                    <a:pt x="513" y="433"/>
                  </a:lnTo>
                  <a:cubicBezTo>
                    <a:pt x="531" y="451"/>
                    <a:pt x="548" y="459"/>
                    <a:pt x="566" y="477"/>
                  </a:cubicBezTo>
                  <a:cubicBezTo>
                    <a:pt x="513" y="451"/>
                    <a:pt x="434" y="406"/>
                    <a:pt x="345" y="345"/>
                  </a:cubicBezTo>
                  <a:cubicBezTo>
                    <a:pt x="257" y="292"/>
                    <a:pt x="160" y="221"/>
                    <a:pt x="98" y="177"/>
                  </a:cubicBezTo>
                  <a:cubicBezTo>
                    <a:pt x="95" y="178"/>
                    <a:pt x="92" y="179"/>
                    <a:pt x="89" y="179"/>
                  </a:cubicBezTo>
                  <a:cubicBezTo>
                    <a:pt x="83" y="179"/>
                    <a:pt x="77" y="177"/>
                    <a:pt x="74" y="177"/>
                  </a:cubicBezTo>
                  <a:cubicBezTo>
                    <a:pt x="69" y="177"/>
                    <a:pt x="72" y="181"/>
                    <a:pt x="89" y="203"/>
                  </a:cubicBezTo>
                  <a:cubicBezTo>
                    <a:pt x="54" y="195"/>
                    <a:pt x="19" y="150"/>
                    <a:pt x="1" y="133"/>
                  </a:cubicBezTo>
                  <a:lnTo>
                    <a:pt x="1" y="133"/>
                  </a:lnTo>
                  <a:lnTo>
                    <a:pt x="45" y="230"/>
                  </a:lnTo>
                  <a:cubicBezTo>
                    <a:pt x="116" y="256"/>
                    <a:pt x="160" y="336"/>
                    <a:pt x="222" y="354"/>
                  </a:cubicBezTo>
                  <a:cubicBezTo>
                    <a:pt x="177" y="309"/>
                    <a:pt x="133" y="265"/>
                    <a:pt x="80" y="221"/>
                  </a:cubicBezTo>
                  <a:lnTo>
                    <a:pt x="80" y="221"/>
                  </a:lnTo>
                  <a:cubicBezTo>
                    <a:pt x="125" y="239"/>
                    <a:pt x="186" y="274"/>
                    <a:pt x="239" y="318"/>
                  </a:cubicBezTo>
                  <a:cubicBezTo>
                    <a:pt x="301" y="354"/>
                    <a:pt x="345" y="389"/>
                    <a:pt x="354" y="415"/>
                  </a:cubicBezTo>
                  <a:cubicBezTo>
                    <a:pt x="328" y="415"/>
                    <a:pt x="222" y="362"/>
                    <a:pt x="195" y="354"/>
                  </a:cubicBezTo>
                  <a:lnTo>
                    <a:pt x="195" y="354"/>
                  </a:lnTo>
                  <a:cubicBezTo>
                    <a:pt x="222" y="371"/>
                    <a:pt x="275" y="424"/>
                    <a:pt x="257" y="424"/>
                  </a:cubicBezTo>
                  <a:lnTo>
                    <a:pt x="204" y="389"/>
                  </a:lnTo>
                  <a:lnTo>
                    <a:pt x="204" y="389"/>
                  </a:lnTo>
                  <a:cubicBezTo>
                    <a:pt x="204" y="406"/>
                    <a:pt x="239" y="424"/>
                    <a:pt x="266" y="442"/>
                  </a:cubicBezTo>
                  <a:cubicBezTo>
                    <a:pt x="292" y="468"/>
                    <a:pt x="310" y="477"/>
                    <a:pt x="292" y="495"/>
                  </a:cubicBezTo>
                  <a:cubicBezTo>
                    <a:pt x="292" y="512"/>
                    <a:pt x="239" y="539"/>
                    <a:pt x="275" y="539"/>
                  </a:cubicBezTo>
                  <a:cubicBezTo>
                    <a:pt x="287" y="535"/>
                    <a:pt x="310" y="533"/>
                    <a:pt x="337" y="533"/>
                  </a:cubicBezTo>
                  <a:cubicBezTo>
                    <a:pt x="424" y="533"/>
                    <a:pt x="561" y="550"/>
                    <a:pt x="601" y="557"/>
                  </a:cubicBezTo>
                  <a:cubicBezTo>
                    <a:pt x="601" y="557"/>
                    <a:pt x="557" y="592"/>
                    <a:pt x="540" y="610"/>
                  </a:cubicBezTo>
                  <a:cubicBezTo>
                    <a:pt x="531" y="614"/>
                    <a:pt x="517" y="616"/>
                    <a:pt x="502" y="616"/>
                  </a:cubicBezTo>
                  <a:cubicBezTo>
                    <a:pt x="487" y="616"/>
                    <a:pt x="469" y="614"/>
                    <a:pt x="451" y="610"/>
                  </a:cubicBezTo>
                  <a:cubicBezTo>
                    <a:pt x="434" y="610"/>
                    <a:pt x="412" y="606"/>
                    <a:pt x="394" y="606"/>
                  </a:cubicBezTo>
                  <a:cubicBezTo>
                    <a:pt x="385" y="606"/>
                    <a:pt x="378" y="607"/>
                    <a:pt x="372" y="610"/>
                  </a:cubicBezTo>
                  <a:cubicBezTo>
                    <a:pt x="389" y="610"/>
                    <a:pt x="416" y="618"/>
                    <a:pt x="425" y="627"/>
                  </a:cubicBezTo>
                  <a:cubicBezTo>
                    <a:pt x="416" y="636"/>
                    <a:pt x="372" y="627"/>
                    <a:pt x="398" y="654"/>
                  </a:cubicBezTo>
                  <a:cubicBezTo>
                    <a:pt x="435" y="654"/>
                    <a:pt x="438" y="684"/>
                    <a:pt x="442" y="684"/>
                  </a:cubicBezTo>
                  <a:cubicBezTo>
                    <a:pt x="444" y="684"/>
                    <a:pt x="446" y="678"/>
                    <a:pt x="451" y="663"/>
                  </a:cubicBezTo>
                  <a:cubicBezTo>
                    <a:pt x="478" y="689"/>
                    <a:pt x="460" y="698"/>
                    <a:pt x="478" y="724"/>
                  </a:cubicBezTo>
                  <a:cubicBezTo>
                    <a:pt x="495" y="716"/>
                    <a:pt x="522" y="716"/>
                    <a:pt x="548" y="716"/>
                  </a:cubicBezTo>
                  <a:cubicBezTo>
                    <a:pt x="566" y="711"/>
                    <a:pt x="581" y="709"/>
                    <a:pt x="594" y="709"/>
                  </a:cubicBezTo>
                  <a:cubicBezTo>
                    <a:pt x="606" y="709"/>
                    <a:pt x="615" y="711"/>
                    <a:pt x="619" y="716"/>
                  </a:cubicBezTo>
                  <a:cubicBezTo>
                    <a:pt x="610" y="724"/>
                    <a:pt x="592" y="733"/>
                    <a:pt x="592" y="742"/>
                  </a:cubicBezTo>
                  <a:cubicBezTo>
                    <a:pt x="610" y="786"/>
                    <a:pt x="610" y="821"/>
                    <a:pt x="628" y="866"/>
                  </a:cubicBezTo>
                  <a:cubicBezTo>
                    <a:pt x="619" y="874"/>
                    <a:pt x="619" y="910"/>
                    <a:pt x="592" y="910"/>
                  </a:cubicBezTo>
                  <a:cubicBezTo>
                    <a:pt x="599" y="910"/>
                    <a:pt x="606" y="910"/>
                    <a:pt x="612" y="910"/>
                  </a:cubicBezTo>
                  <a:lnTo>
                    <a:pt x="612" y="910"/>
                  </a:lnTo>
                  <a:cubicBezTo>
                    <a:pt x="611" y="910"/>
                    <a:pt x="611" y="910"/>
                    <a:pt x="610" y="910"/>
                  </a:cubicBezTo>
                  <a:cubicBezTo>
                    <a:pt x="643" y="891"/>
                    <a:pt x="679" y="882"/>
                    <a:pt x="713" y="882"/>
                  </a:cubicBezTo>
                  <a:cubicBezTo>
                    <a:pt x="743" y="882"/>
                    <a:pt x="771" y="889"/>
                    <a:pt x="796" y="901"/>
                  </a:cubicBezTo>
                  <a:cubicBezTo>
                    <a:pt x="831" y="927"/>
                    <a:pt x="769" y="936"/>
                    <a:pt x="778" y="945"/>
                  </a:cubicBezTo>
                  <a:cubicBezTo>
                    <a:pt x="791" y="980"/>
                    <a:pt x="824" y="980"/>
                    <a:pt x="853" y="980"/>
                  </a:cubicBezTo>
                  <a:cubicBezTo>
                    <a:pt x="882" y="980"/>
                    <a:pt x="906" y="980"/>
                    <a:pt x="902" y="1016"/>
                  </a:cubicBezTo>
                  <a:cubicBezTo>
                    <a:pt x="875" y="1060"/>
                    <a:pt x="831" y="1060"/>
                    <a:pt x="804" y="1078"/>
                  </a:cubicBezTo>
                  <a:cubicBezTo>
                    <a:pt x="778" y="1060"/>
                    <a:pt x="804" y="1025"/>
                    <a:pt x="796" y="1007"/>
                  </a:cubicBezTo>
                  <a:lnTo>
                    <a:pt x="796" y="1007"/>
                  </a:lnTo>
                  <a:lnTo>
                    <a:pt x="787" y="1033"/>
                  </a:lnTo>
                  <a:cubicBezTo>
                    <a:pt x="769" y="1033"/>
                    <a:pt x="751" y="1025"/>
                    <a:pt x="760" y="1007"/>
                  </a:cubicBezTo>
                  <a:lnTo>
                    <a:pt x="760" y="1007"/>
                  </a:lnTo>
                  <a:cubicBezTo>
                    <a:pt x="734" y="1042"/>
                    <a:pt x="813" y="1122"/>
                    <a:pt x="813" y="1184"/>
                  </a:cubicBezTo>
                  <a:cubicBezTo>
                    <a:pt x="823" y="1189"/>
                    <a:pt x="837" y="1194"/>
                    <a:pt x="848" y="1194"/>
                  </a:cubicBezTo>
                  <a:cubicBezTo>
                    <a:pt x="856" y="1194"/>
                    <a:pt x="862" y="1191"/>
                    <a:pt x="866" y="1184"/>
                  </a:cubicBezTo>
                  <a:lnTo>
                    <a:pt x="849" y="1166"/>
                  </a:lnTo>
                  <a:cubicBezTo>
                    <a:pt x="854" y="1158"/>
                    <a:pt x="862" y="1155"/>
                    <a:pt x="871" y="1155"/>
                  </a:cubicBezTo>
                  <a:cubicBezTo>
                    <a:pt x="881" y="1155"/>
                    <a:pt x="892" y="1159"/>
                    <a:pt x="900" y="1159"/>
                  </a:cubicBezTo>
                  <a:cubicBezTo>
                    <a:pt x="906" y="1159"/>
                    <a:pt x="910" y="1156"/>
                    <a:pt x="910" y="1148"/>
                  </a:cubicBezTo>
                  <a:cubicBezTo>
                    <a:pt x="937" y="1157"/>
                    <a:pt x="981" y="1166"/>
                    <a:pt x="981" y="1201"/>
                  </a:cubicBezTo>
                  <a:lnTo>
                    <a:pt x="956" y="1226"/>
                  </a:lnTo>
                  <a:lnTo>
                    <a:pt x="956" y="1226"/>
                  </a:lnTo>
                  <a:cubicBezTo>
                    <a:pt x="962" y="1215"/>
                    <a:pt x="958" y="1201"/>
                    <a:pt x="946" y="1201"/>
                  </a:cubicBezTo>
                  <a:lnTo>
                    <a:pt x="946" y="1201"/>
                  </a:lnTo>
                  <a:cubicBezTo>
                    <a:pt x="958" y="1201"/>
                    <a:pt x="953" y="1216"/>
                    <a:pt x="951" y="1231"/>
                  </a:cubicBezTo>
                  <a:lnTo>
                    <a:pt x="951" y="1231"/>
                  </a:lnTo>
                  <a:lnTo>
                    <a:pt x="946" y="1236"/>
                  </a:lnTo>
                  <a:cubicBezTo>
                    <a:pt x="947" y="1236"/>
                    <a:pt x="949" y="1235"/>
                    <a:pt x="950" y="1233"/>
                  </a:cubicBezTo>
                  <a:lnTo>
                    <a:pt x="950" y="1233"/>
                  </a:lnTo>
                  <a:cubicBezTo>
                    <a:pt x="948" y="1249"/>
                    <a:pt x="949" y="1264"/>
                    <a:pt x="971" y="1264"/>
                  </a:cubicBezTo>
                  <a:cubicBezTo>
                    <a:pt x="974" y="1264"/>
                    <a:pt x="977" y="1263"/>
                    <a:pt x="981" y="1263"/>
                  </a:cubicBezTo>
                  <a:lnTo>
                    <a:pt x="990" y="1219"/>
                  </a:lnTo>
                  <a:cubicBezTo>
                    <a:pt x="1025" y="1236"/>
                    <a:pt x="1087" y="1236"/>
                    <a:pt x="1087" y="1272"/>
                  </a:cubicBezTo>
                  <a:cubicBezTo>
                    <a:pt x="1122" y="1236"/>
                    <a:pt x="1078" y="1263"/>
                    <a:pt x="1113" y="1219"/>
                  </a:cubicBezTo>
                  <a:lnTo>
                    <a:pt x="1113" y="1219"/>
                  </a:lnTo>
                  <a:cubicBezTo>
                    <a:pt x="1105" y="1229"/>
                    <a:pt x="1099" y="1232"/>
                    <a:pt x="1094" y="1232"/>
                  </a:cubicBezTo>
                  <a:cubicBezTo>
                    <a:pt x="1077" y="1232"/>
                    <a:pt x="1072" y="1192"/>
                    <a:pt x="1056" y="1192"/>
                  </a:cubicBezTo>
                  <a:cubicBezTo>
                    <a:pt x="1051" y="1192"/>
                    <a:pt x="1045" y="1196"/>
                    <a:pt x="1038" y="1204"/>
                  </a:cubicBezTo>
                  <a:lnTo>
                    <a:pt x="1038" y="1204"/>
                  </a:lnTo>
                  <a:cubicBezTo>
                    <a:pt x="1066" y="1166"/>
                    <a:pt x="1035" y="1163"/>
                    <a:pt x="1060" y="1113"/>
                  </a:cubicBezTo>
                  <a:lnTo>
                    <a:pt x="1060" y="1113"/>
                  </a:lnTo>
                  <a:cubicBezTo>
                    <a:pt x="1055" y="1118"/>
                    <a:pt x="1050" y="1127"/>
                    <a:pt x="1044" y="1127"/>
                  </a:cubicBezTo>
                  <a:cubicBezTo>
                    <a:pt x="1041" y="1127"/>
                    <a:pt x="1037" y="1123"/>
                    <a:pt x="1034" y="1113"/>
                  </a:cubicBezTo>
                  <a:lnTo>
                    <a:pt x="1025" y="1113"/>
                  </a:lnTo>
                  <a:cubicBezTo>
                    <a:pt x="1016" y="1122"/>
                    <a:pt x="1016" y="1131"/>
                    <a:pt x="1007" y="1139"/>
                  </a:cubicBezTo>
                  <a:cubicBezTo>
                    <a:pt x="972" y="1139"/>
                    <a:pt x="955" y="1104"/>
                    <a:pt x="928" y="1104"/>
                  </a:cubicBezTo>
                  <a:cubicBezTo>
                    <a:pt x="928" y="1095"/>
                    <a:pt x="932" y="1095"/>
                    <a:pt x="938" y="1095"/>
                  </a:cubicBezTo>
                  <a:cubicBezTo>
                    <a:pt x="943" y="1095"/>
                    <a:pt x="950" y="1095"/>
                    <a:pt x="955" y="1086"/>
                  </a:cubicBezTo>
                  <a:lnTo>
                    <a:pt x="928" y="1078"/>
                  </a:lnTo>
                  <a:cubicBezTo>
                    <a:pt x="942" y="1068"/>
                    <a:pt x="949" y="1052"/>
                    <a:pt x="957" y="1042"/>
                  </a:cubicBezTo>
                  <a:lnTo>
                    <a:pt x="957" y="1042"/>
                  </a:lnTo>
                  <a:cubicBezTo>
                    <a:pt x="959" y="1041"/>
                    <a:pt x="962" y="1040"/>
                    <a:pt x="963" y="1036"/>
                  </a:cubicBezTo>
                  <a:lnTo>
                    <a:pt x="963" y="1036"/>
                  </a:lnTo>
                  <a:cubicBezTo>
                    <a:pt x="965" y="1035"/>
                    <a:pt x="968" y="1034"/>
                    <a:pt x="971" y="1034"/>
                  </a:cubicBezTo>
                  <a:cubicBezTo>
                    <a:pt x="976" y="1034"/>
                    <a:pt x="982" y="1036"/>
                    <a:pt x="990" y="1042"/>
                  </a:cubicBezTo>
                  <a:lnTo>
                    <a:pt x="972" y="1007"/>
                  </a:lnTo>
                  <a:cubicBezTo>
                    <a:pt x="981" y="980"/>
                    <a:pt x="972" y="954"/>
                    <a:pt x="955" y="954"/>
                  </a:cubicBezTo>
                  <a:cubicBezTo>
                    <a:pt x="955" y="936"/>
                    <a:pt x="902" y="936"/>
                    <a:pt x="928" y="936"/>
                  </a:cubicBezTo>
                  <a:lnTo>
                    <a:pt x="884" y="901"/>
                  </a:lnTo>
                  <a:lnTo>
                    <a:pt x="893" y="892"/>
                  </a:lnTo>
                  <a:cubicBezTo>
                    <a:pt x="866" y="848"/>
                    <a:pt x="796" y="830"/>
                    <a:pt x="813" y="751"/>
                  </a:cubicBezTo>
                  <a:cubicBezTo>
                    <a:pt x="796" y="742"/>
                    <a:pt x="778" y="733"/>
                    <a:pt x="778" y="698"/>
                  </a:cubicBezTo>
                  <a:lnTo>
                    <a:pt x="796" y="680"/>
                  </a:lnTo>
                  <a:cubicBezTo>
                    <a:pt x="779" y="672"/>
                    <a:pt x="786" y="618"/>
                    <a:pt x="765" y="618"/>
                  </a:cubicBezTo>
                  <a:cubicBezTo>
                    <a:pt x="764" y="618"/>
                    <a:pt x="762" y="618"/>
                    <a:pt x="760" y="618"/>
                  </a:cubicBezTo>
                  <a:cubicBezTo>
                    <a:pt x="787" y="592"/>
                    <a:pt x="796" y="592"/>
                    <a:pt x="787" y="583"/>
                  </a:cubicBezTo>
                  <a:cubicBezTo>
                    <a:pt x="778" y="583"/>
                    <a:pt x="760" y="583"/>
                    <a:pt x="769" y="574"/>
                  </a:cubicBezTo>
                  <a:lnTo>
                    <a:pt x="769" y="574"/>
                  </a:lnTo>
                  <a:lnTo>
                    <a:pt x="725" y="583"/>
                  </a:lnTo>
                  <a:cubicBezTo>
                    <a:pt x="725" y="574"/>
                    <a:pt x="707" y="565"/>
                    <a:pt x="681" y="557"/>
                  </a:cubicBezTo>
                  <a:lnTo>
                    <a:pt x="645" y="548"/>
                  </a:lnTo>
                  <a:cubicBezTo>
                    <a:pt x="619" y="539"/>
                    <a:pt x="628" y="530"/>
                    <a:pt x="628" y="521"/>
                  </a:cubicBezTo>
                  <a:cubicBezTo>
                    <a:pt x="637" y="521"/>
                    <a:pt x="645" y="512"/>
                    <a:pt x="645" y="504"/>
                  </a:cubicBezTo>
                  <a:cubicBezTo>
                    <a:pt x="653" y="507"/>
                    <a:pt x="657" y="511"/>
                    <a:pt x="659" y="513"/>
                  </a:cubicBezTo>
                  <a:lnTo>
                    <a:pt x="659" y="513"/>
                  </a:lnTo>
                  <a:cubicBezTo>
                    <a:pt x="658" y="513"/>
                    <a:pt x="656" y="513"/>
                    <a:pt x="654" y="512"/>
                  </a:cubicBezTo>
                  <a:lnTo>
                    <a:pt x="654" y="512"/>
                  </a:lnTo>
                  <a:cubicBezTo>
                    <a:pt x="657" y="515"/>
                    <a:pt x="659" y="516"/>
                    <a:pt x="660" y="516"/>
                  </a:cubicBezTo>
                  <a:cubicBezTo>
                    <a:pt x="660" y="516"/>
                    <a:pt x="660" y="515"/>
                    <a:pt x="659" y="513"/>
                  </a:cubicBezTo>
                  <a:lnTo>
                    <a:pt x="659" y="513"/>
                  </a:lnTo>
                  <a:cubicBezTo>
                    <a:pt x="668" y="515"/>
                    <a:pt x="674" y="516"/>
                    <a:pt x="677" y="516"/>
                  </a:cubicBezTo>
                  <a:cubicBezTo>
                    <a:pt x="688" y="516"/>
                    <a:pt x="671" y="508"/>
                    <a:pt x="645" y="495"/>
                  </a:cubicBezTo>
                  <a:cubicBezTo>
                    <a:pt x="618" y="474"/>
                    <a:pt x="591" y="454"/>
                    <a:pt x="600" y="454"/>
                  </a:cubicBezTo>
                  <a:cubicBezTo>
                    <a:pt x="603" y="454"/>
                    <a:pt x="609" y="455"/>
                    <a:pt x="619" y="459"/>
                  </a:cubicBezTo>
                  <a:cubicBezTo>
                    <a:pt x="601" y="451"/>
                    <a:pt x="601" y="442"/>
                    <a:pt x="601" y="442"/>
                  </a:cubicBezTo>
                  <a:lnTo>
                    <a:pt x="601" y="442"/>
                  </a:lnTo>
                  <a:cubicBezTo>
                    <a:pt x="601" y="442"/>
                    <a:pt x="610" y="451"/>
                    <a:pt x="619" y="451"/>
                  </a:cubicBezTo>
                  <a:lnTo>
                    <a:pt x="628" y="451"/>
                  </a:lnTo>
                  <a:cubicBezTo>
                    <a:pt x="628" y="451"/>
                    <a:pt x="628" y="451"/>
                    <a:pt x="619" y="442"/>
                  </a:cubicBezTo>
                  <a:lnTo>
                    <a:pt x="619" y="442"/>
                  </a:lnTo>
                  <a:lnTo>
                    <a:pt x="681" y="477"/>
                  </a:lnTo>
                  <a:cubicBezTo>
                    <a:pt x="683" y="478"/>
                    <a:pt x="684" y="479"/>
                    <a:pt x="685" y="479"/>
                  </a:cubicBezTo>
                  <a:cubicBezTo>
                    <a:pt x="687" y="479"/>
                    <a:pt x="648" y="456"/>
                    <a:pt x="610" y="433"/>
                  </a:cubicBezTo>
                  <a:cubicBezTo>
                    <a:pt x="610" y="424"/>
                    <a:pt x="601" y="415"/>
                    <a:pt x="592" y="406"/>
                  </a:cubicBezTo>
                  <a:lnTo>
                    <a:pt x="592" y="406"/>
                  </a:lnTo>
                  <a:cubicBezTo>
                    <a:pt x="620" y="423"/>
                    <a:pt x="631" y="429"/>
                    <a:pt x="632" y="429"/>
                  </a:cubicBezTo>
                  <a:cubicBezTo>
                    <a:pt x="633" y="429"/>
                    <a:pt x="631" y="427"/>
                    <a:pt x="628" y="424"/>
                  </a:cubicBezTo>
                  <a:cubicBezTo>
                    <a:pt x="628" y="424"/>
                    <a:pt x="628" y="423"/>
                    <a:pt x="629" y="423"/>
                  </a:cubicBezTo>
                  <a:cubicBezTo>
                    <a:pt x="633" y="423"/>
                    <a:pt x="642" y="427"/>
                    <a:pt x="668" y="447"/>
                  </a:cubicBezTo>
                  <a:lnTo>
                    <a:pt x="668" y="447"/>
                  </a:lnTo>
                  <a:cubicBezTo>
                    <a:pt x="640" y="424"/>
                    <a:pt x="678" y="421"/>
                    <a:pt x="619" y="362"/>
                  </a:cubicBezTo>
                  <a:lnTo>
                    <a:pt x="619" y="362"/>
                  </a:lnTo>
                  <a:cubicBezTo>
                    <a:pt x="628" y="371"/>
                    <a:pt x="637" y="380"/>
                    <a:pt x="637" y="380"/>
                  </a:cubicBezTo>
                  <a:cubicBezTo>
                    <a:pt x="644" y="384"/>
                    <a:pt x="650" y="386"/>
                    <a:pt x="654" y="386"/>
                  </a:cubicBezTo>
                  <a:cubicBezTo>
                    <a:pt x="660" y="386"/>
                    <a:pt x="663" y="382"/>
                    <a:pt x="663" y="371"/>
                  </a:cubicBezTo>
                  <a:lnTo>
                    <a:pt x="698" y="415"/>
                  </a:lnTo>
                  <a:cubicBezTo>
                    <a:pt x="690" y="398"/>
                    <a:pt x="681" y="380"/>
                    <a:pt x="681" y="362"/>
                  </a:cubicBezTo>
                  <a:lnTo>
                    <a:pt x="681" y="362"/>
                  </a:lnTo>
                  <a:cubicBezTo>
                    <a:pt x="707" y="389"/>
                    <a:pt x="725" y="406"/>
                    <a:pt x="734" y="433"/>
                  </a:cubicBezTo>
                  <a:cubicBezTo>
                    <a:pt x="734" y="406"/>
                    <a:pt x="734" y="406"/>
                    <a:pt x="734" y="398"/>
                  </a:cubicBezTo>
                  <a:cubicBezTo>
                    <a:pt x="743" y="398"/>
                    <a:pt x="743" y="389"/>
                    <a:pt x="743" y="362"/>
                  </a:cubicBezTo>
                  <a:lnTo>
                    <a:pt x="760" y="389"/>
                  </a:lnTo>
                  <a:cubicBezTo>
                    <a:pt x="760" y="389"/>
                    <a:pt x="765" y="370"/>
                    <a:pt x="774" y="370"/>
                  </a:cubicBezTo>
                  <a:cubicBezTo>
                    <a:pt x="778" y="370"/>
                    <a:pt x="782" y="373"/>
                    <a:pt x="787" y="380"/>
                  </a:cubicBezTo>
                  <a:cubicBezTo>
                    <a:pt x="804" y="406"/>
                    <a:pt x="813" y="406"/>
                    <a:pt x="866" y="406"/>
                  </a:cubicBezTo>
                  <a:cubicBezTo>
                    <a:pt x="919" y="406"/>
                    <a:pt x="972" y="406"/>
                    <a:pt x="1016" y="433"/>
                  </a:cubicBezTo>
                  <a:cubicBezTo>
                    <a:pt x="1012" y="412"/>
                    <a:pt x="1012" y="405"/>
                    <a:pt x="1015" y="405"/>
                  </a:cubicBezTo>
                  <a:lnTo>
                    <a:pt x="1015" y="405"/>
                  </a:lnTo>
                  <a:cubicBezTo>
                    <a:pt x="1021" y="405"/>
                    <a:pt x="1036" y="429"/>
                    <a:pt x="1048" y="429"/>
                  </a:cubicBezTo>
                  <a:cubicBezTo>
                    <a:pt x="1054" y="429"/>
                    <a:pt x="1058" y="424"/>
                    <a:pt x="1060" y="406"/>
                  </a:cubicBezTo>
                  <a:cubicBezTo>
                    <a:pt x="1060" y="424"/>
                    <a:pt x="1078" y="442"/>
                    <a:pt x="1060" y="459"/>
                  </a:cubicBezTo>
                  <a:cubicBezTo>
                    <a:pt x="1070" y="453"/>
                    <a:pt x="1080" y="452"/>
                    <a:pt x="1088" y="452"/>
                  </a:cubicBezTo>
                  <a:cubicBezTo>
                    <a:pt x="1103" y="452"/>
                    <a:pt x="1116" y="458"/>
                    <a:pt x="1127" y="458"/>
                  </a:cubicBezTo>
                  <a:cubicBezTo>
                    <a:pt x="1138" y="458"/>
                    <a:pt x="1148" y="453"/>
                    <a:pt x="1158" y="433"/>
                  </a:cubicBezTo>
                  <a:lnTo>
                    <a:pt x="1158" y="433"/>
                  </a:lnTo>
                  <a:cubicBezTo>
                    <a:pt x="1166" y="451"/>
                    <a:pt x="1149" y="459"/>
                    <a:pt x="1158" y="477"/>
                  </a:cubicBezTo>
                  <a:cubicBezTo>
                    <a:pt x="1158" y="471"/>
                    <a:pt x="1162" y="465"/>
                    <a:pt x="1168" y="465"/>
                  </a:cubicBezTo>
                  <a:cubicBezTo>
                    <a:pt x="1170" y="465"/>
                    <a:pt x="1173" y="466"/>
                    <a:pt x="1175" y="468"/>
                  </a:cubicBezTo>
                  <a:cubicBezTo>
                    <a:pt x="1175" y="477"/>
                    <a:pt x="1166" y="486"/>
                    <a:pt x="1158" y="495"/>
                  </a:cubicBezTo>
                  <a:cubicBezTo>
                    <a:pt x="1202" y="495"/>
                    <a:pt x="1211" y="433"/>
                    <a:pt x="1211" y="371"/>
                  </a:cubicBezTo>
                  <a:cubicBezTo>
                    <a:pt x="1222" y="383"/>
                    <a:pt x="1230" y="389"/>
                    <a:pt x="1237" y="389"/>
                  </a:cubicBezTo>
                  <a:cubicBezTo>
                    <a:pt x="1246" y="389"/>
                    <a:pt x="1254" y="378"/>
                    <a:pt x="1264" y="354"/>
                  </a:cubicBezTo>
                  <a:lnTo>
                    <a:pt x="1264" y="354"/>
                  </a:lnTo>
                  <a:cubicBezTo>
                    <a:pt x="1272" y="371"/>
                    <a:pt x="1281" y="398"/>
                    <a:pt x="1255" y="398"/>
                  </a:cubicBezTo>
                  <a:cubicBezTo>
                    <a:pt x="1264" y="402"/>
                    <a:pt x="1291" y="412"/>
                    <a:pt x="1314" y="412"/>
                  </a:cubicBezTo>
                  <a:cubicBezTo>
                    <a:pt x="1335" y="412"/>
                    <a:pt x="1352" y="405"/>
                    <a:pt x="1352" y="380"/>
                  </a:cubicBezTo>
                  <a:cubicBezTo>
                    <a:pt x="1356" y="387"/>
                    <a:pt x="1361" y="390"/>
                    <a:pt x="1366" y="390"/>
                  </a:cubicBezTo>
                  <a:cubicBezTo>
                    <a:pt x="1372" y="390"/>
                    <a:pt x="1378" y="385"/>
                    <a:pt x="1378" y="380"/>
                  </a:cubicBezTo>
                  <a:cubicBezTo>
                    <a:pt x="1402" y="380"/>
                    <a:pt x="1414" y="384"/>
                    <a:pt x="1427" y="384"/>
                  </a:cubicBezTo>
                  <a:cubicBezTo>
                    <a:pt x="1433" y="384"/>
                    <a:pt x="1440" y="383"/>
                    <a:pt x="1449" y="380"/>
                  </a:cubicBezTo>
                  <a:lnTo>
                    <a:pt x="1440" y="371"/>
                  </a:lnTo>
                  <a:cubicBezTo>
                    <a:pt x="1447" y="350"/>
                    <a:pt x="1454" y="345"/>
                    <a:pt x="1461" y="345"/>
                  </a:cubicBezTo>
                  <a:cubicBezTo>
                    <a:pt x="1471" y="345"/>
                    <a:pt x="1482" y="355"/>
                    <a:pt x="1495" y="355"/>
                  </a:cubicBezTo>
                  <a:cubicBezTo>
                    <a:pt x="1497" y="355"/>
                    <a:pt x="1499" y="354"/>
                    <a:pt x="1502" y="354"/>
                  </a:cubicBezTo>
                  <a:lnTo>
                    <a:pt x="1502" y="362"/>
                  </a:lnTo>
                  <a:cubicBezTo>
                    <a:pt x="1520" y="375"/>
                    <a:pt x="1530" y="379"/>
                    <a:pt x="1536" y="379"/>
                  </a:cubicBezTo>
                  <a:cubicBezTo>
                    <a:pt x="1545" y="379"/>
                    <a:pt x="1547" y="372"/>
                    <a:pt x="1556" y="372"/>
                  </a:cubicBezTo>
                  <a:cubicBezTo>
                    <a:pt x="1562" y="372"/>
                    <a:pt x="1572" y="376"/>
                    <a:pt x="1590" y="389"/>
                  </a:cubicBezTo>
                  <a:lnTo>
                    <a:pt x="1581" y="354"/>
                  </a:lnTo>
                  <a:cubicBezTo>
                    <a:pt x="1584" y="334"/>
                    <a:pt x="1589" y="326"/>
                    <a:pt x="1595" y="326"/>
                  </a:cubicBezTo>
                  <a:cubicBezTo>
                    <a:pt x="1613" y="326"/>
                    <a:pt x="1643" y="375"/>
                    <a:pt x="1667" y="375"/>
                  </a:cubicBezTo>
                  <a:cubicBezTo>
                    <a:pt x="1671" y="375"/>
                    <a:pt x="1675" y="374"/>
                    <a:pt x="1679" y="371"/>
                  </a:cubicBezTo>
                  <a:lnTo>
                    <a:pt x="1661" y="345"/>
                  </a:lnTo>
                  <a:cubicBezTo>
                    <a:pt x="1663" y="342"/>
                    <a:pt x="1666" y="341"/>
                    <a:pt x="1668" y="341"/>
                  </a:cubicBezTo>
                  <a:cubicBezTo>
                    <a:pt x="1694" y="341"/>
                    <a:pt x="1724" y="451"/>
                    <a:pt x="1740" y="459"/>
                  </a:cubicBezTo>
                  <a:cubicBezTo>
                    <a:pt x="1749" y="468"/>
                    <a:pt x="1732" y="477"/>
                    <a:pt x="1732" y="477"/>
                  </a:cubicBezTo>
                  <a:cubicBezTo>
                    <a:pt x="1742" y="486"/>
                    <a:pt x="1748" y="489"/>
                    <a:pt x="1752" y="489"/>
                  </a:cubicBezTo>
                  <a:cubicBezTo>
                    <a:pt x="1767" y="489"/>
                    <a:pt x="1740" y="431"/>
                    <a:pt x="1776" y="424"/>
                  </a:cubicBezTo>
                  <a:lnTo>
                    <a:pt x="1776" y="424"/>
                  </a:lnTo>
                  <a:cubicBezTo>
                    <a:pt x="1785" y="442"/>
                    <a:pt x="1767" y="486"/>
                    <a:pt x="1793" y="486"/>
                  </a:cubicBezTo>
                  <a:cubicBezTo>
                    <a:pt x="1794" y="489"/>
                    <a:pt x="1796" y="490"/>
                    <a:pt x="1798" y="490"/>
                  </a:cubicBezTo>
                  <a:cubicBezTo>
                    <a:pt x="1812" y="490"/>
                    <a:pt x="1846" y="444"/>
                    <a:pt x="1875" y="444"/>
                  </a:cubicBezTo>
                  <a:cubicBezTo>
                    <a:pt x="1884" y="444"/>
                    <a:pt x="1892" y="449"/>
                    <a:pt x="1899" y="459"/>
                  </a:cubicBezTo>
                  <a:cubicBezTo>
                    <a:pt x="1899" y="433"/>
                    <a:pt x="1890" y="415"/>
                    <a:pt x="1908" y="406"/>
                  </a:cubicBezTo>
                  <a:cubicBezTo>
                    <a:pt x="1910" y="406"/>
                    <a:pt x="1911" y="406"/>
                    <a:pt x="1913" y="406"/>
                  </a:cubicBezTo>
                  <a:cubicBezTo>
                    <a:pt x="1931" y="406"/>
                    <a:pt x="1957" y="439"/>
                    <a:pt x="1979" y="439"/>
                  </a:cubicBezTo>
                  <a:cubicBezTo>
                    <a:pt x="1989" y="439"/>
                    <a:pt x="1998" y="433"/>
                    <a:pt x="2005" y="415"/>
                  </a:cubicBezTo>
                  <a:cubicBezTo>
                    <a:pt x="2005" y="424"/>
                    <a:pt x="2014" y="424"/>
                    <a:pt x="2014" y="433"/>
                  </a:cubicBezTo>
                  <a:cubicBezTo>
                    <a:pt x="2032" y="415"/>
                    <a:pt x="2085" y="406"/>
                    <a:pt x="2094" y="371"/>
                  </a:cubicBezTo>
                  <a:cubicBezTo>
                    <a:pt x="2098" y="404"/>
                    <a:pt x="2103" y="414"/>
                    <a:pt x="2110" y="414"/>
                  </a:cubicBezTo>
                  <a:cubicBezTo>
                    <a:pt x="2117" y="414"/>
                    <a:pt x="2125" y="406"/>
                    <a:pt x="2138" y="398"/>
                  </a:cubicBezTo>
                  <a:cubicBezTo>
                    <a:pt x="2146" y="394"/>
                    <a:pt x="2158" y="388"/>
                    <a:pt x="2165" y="388"/>
                  </a:cubicBezTo>
                  <a:cubicBezTo>
                    <a:pt x="2173" y="388"/>
                    <a:pt x="2174" y="396"/>
                    <a:pt x="2155" y="424"/>
                  </a:cubicBezTo>
                  <a:lnTo>
                    <a:pt x="2200" y="415"/>
                  </a:lnTo>
                  <a:lnTo>
                    <a:pt x="2191" y="433"/>
                  </a:lnTo>
                  <a:cubicBezTo>
                    <a:pt x="2200" y="433"/>
                    <a:pt x="2235" y="406"/>
                    <a:pt x="2270" y="380"/>
                  </a:cubicBezTo>
                  <a:lnTo>
                    <a:pt x="2270" y="380"/>
                  </a:lnTo>
                  <a:cubicBezTo>
                    <a:pt x="2270" y="389"/>
                    <a:pt x="2252" y="398"/>
                    <a:pt x="2244" y="406"/>
                  </a:cubicBezTo>
                  <a:cubicBezTo>
                    <a:pt x="2250" y="416"/>
                    <a:pt x="2253" y="421"/>
                    <a:pt x="2259" y="421"/>
                  </a:cubicBezTo>
                  <a:cubicBezTo>
                    <a:pt x="2271" y="421"/>
                    <a:pt x="2294" y="405"/>
                    <a:pt x="2367" y="371"/>
                  </a:cubicBezTo>
                  <a:lnTo>
                    <a:pt x="2367" y="371"/>
                  </a:lnTo>
                  <a:lnTo>
                    <a:pt x="2314" y="406"/>
                  </a:lnTo>
                  <a:cubicBezTo>
                    <a:pt x="2321" y="403"/>
                    <a:pt x="2325" y="402"/>
                    <a:pt x="2328" y="402"/>
                  </a:cubicBezTo>
                  <a:cubicBezTo>
                    <a:pt x="2338" y="402"/>
                    <a:pt x="2318" y="426"/>
                    <a:pt x="2332" y="433"/>
                  </a:cubicBezTo>
                  <a:cubicBezTo>
                    <a:pt x="2323" y="442"/>
                    <a:pt x="2323" y="442"/>
                    <a:pt x="2341" y="442"/>
                  </a:cubicBezTo>
                  <a:cubicBezTo>
                    <a:pt x="2332" y="442"/>
                    <a:pt x="2323" y="451"/>
                    <a:pt x="2314" y="451"/>
                  </a:cubicBezTo>
                  <a:cubicBezTo>
                    <a:pt x="2341" y="451"/>
                    <a:pt x="2288" y="486"/>
                    <a:pt x="2261" y="504"/>
                  </a:cubicBezTo>
                  <a:cubicBezTo>
                    <a:pt x="2245" y="515"/>
                    <a:pt x="2235" y="522"/>
                    <a:pt x="2251" y="522"/>
                  </a:cubicBezTo>
                  <a:cubicBezTo>
                    <a:pt x="2261" y="522"/>
                    <a:pt x="2281" y="519"/>
                    <a:pt x="2314" y="512"/>
                  </a:cubicBezTo>
                  <a:cubicBezTo>
                    <a:pt x="2323" y="521"/>
                    <a:pt x="2332" y="530"/>
                    <a:pt x="2341" y="530"/>
                  </a:cubicBezTo>
                  <a:cubicBezTo>
                    <a:pt x="2358" y="512"/>
                    <a:pt x="2376" y="512"/>
                    <a:pt x="2394" y="512"/>
                  </a:cubicBezTo>
                  <a:cubicBezTo>
                    <a:pt x="2403" y="512"/>
                    <a:pt x="2411" y="515"/>
                    <a:pt x="2420" y="515"/>
                  </a:cubicBezTo>
                  <a:cubicBezTo>
                    <a:pt x="2429" y="515"/>
                    <a:pt x="2438" y="512"/>
                    <a:pt x="2447" y="504"/>
                  </a:cubicBezTo>
                  <a:lnTo>
                    <a:pt x="2447" y="504"/>
                  </a:lnTo>
                  <a:cubicBezTo>
                    <a:pt x="2447" y="518"/>
                    <a:pt x="2401" y="544"/>
                    <a:pt x="2383" y="544"/>
                  </a:cubicBezTo>
                  <a:cubicBezTo>
                    <a:pt x="2379" y="544"/>
                    <a:pt x="2376" y="542"/>
                    <a:pt x="2376" y="539"/>
                  </a:cubicBezTo>
                  <a:lnTo>
                    <a:pt x="2385" y="530"/>
                  </a:lnTo>
                  <a:lnTo>
                    <a:pt x="2385" y="530"/>
                  </a:lnTo>
                  <a:cubicBezTo>
                    <a:pt x="2313" y="538"/>
                    <a:pt x="2328" y="575"/>
                    <a:pt x="2292" y="575"/>
                  </a:cubicBezTo>
                  <a:cubicBezTo>
                    <a:pt x="2288" y="575"/>
                    <a:pt x="2284" y="575"/>
                    <a:pt x="2279" y="574"/>
                  </a:cubicBezTo>
                  <a:cubicBezTo>
                    <a:pt x="2270" y="592"/>
                    <a:pt x="2261" y="610"/>
                    <a:pt x="2252" y="618"/>
                  </a:cubicBezTo>
                  <a:cubicBezTo>
                    <a:pt x="2244" y="627"/>
                    <a:pt x="2235" y="627"/>
                    <a:pt x="2235" y="636"/>
                  </a:cubicBezTo>
                  <a:cubicBezTo>
                    <a:pt x="2226" y="636"/>
                    <a:pt x="2226" y="645"/>
                    <a:pt x="2226" y="645"/>
                  </a:cubicBezTo>
                  <a:lnTo>
                    <a:pt x="2208" y="663"/>
                  </a:lnTo>
                  <a:cubicBezTo>
                    <a:pt x="2173" y="707"/>
                    <a:pt x="2138" y="751"/>
                    <a:pt x="2111" y="795"/>
                  </a:cubicBezTo>
                  <a:lnTo>
                    <a:pt x="2164" y="813"/>
                  </a:lnTo>
                  <a:lnTo>
                    <a:pt x="2138" y="839"/>
                  </a:lnTo>
                  <a:cubicBezTo>
                    <a:pt x="2129" y="839"/>
                    <a:pt x="2102" y="830"/>
                    <a:pt x="2111" y="813"/>
                  </a:cubicBezTo>
                  <a:cubicBezTo>
                    <a:pt x="2109" y="812"/>
                    <a:pt x="2106" y="812"/>
                    <a:pt x="2104" y="812"/>
                  </a:cubicBezTo>
                  <a:cubicBezTo>
                    <a:pt x="2081" y="812"/>
                    <a:pt x="2112" y="857"/>
                    <a:pt x="2120" y="866"/>
                  </a:cubicBezTo>
                  <a:cubicBezTo>
                    <a:pt x="2113" y="872"/>
                    <a:pt x="2106" y="874"/>
                    <a:pt x="2101" y="874"/>
                  </a:cubicBezTo>
                  <a:cubicBezTo>
                    <a:pt x="2078" y="874"/>
                    <a:pt x="2075" y="828"/>
                    <a:pt x="2069" y="828"/>
                  </a:cubicBezTo>
                  <a:cubicBezTo>
                    <a:pt x="2069" y="828"/>
                    <a:pt x="2068" y="829"/>
                    <a:pt x="2067" y="830"/>
                  </a:cubicBezTo>
                  <a:lnTo>
                    <a:pt x="2058" y="848"/>
                  </a:lnTo>
                  <a:lnTo>
                    <a:pt x="2067" y="848"/>
                  </a:lnTo>
                  <a:cubicBezTo>
                    <a:pt x="2076" y="874"/>
                    <a:pt x="2102" y="892"/>
                    <a:pt x="2085" y="919"/>
                  </a:cubicBezTo>
                  <a:cubicBezTo>
                    <a:pt x="2079" y="920"/>
                    <a:pt x="2075" y="921"/>
                    <a:pt x="2071" y="921"/>
                  </a:cubicBezTo>
                  <a:cubicBezTo>
                    <a:pt x="2055" y="921"/>
                    <a:pt x="2048" y="910"/>
                    <a:pt x="2041" y="910"/>
                  </a:cubicBezTo>
                  <a:cubicBezTo>
                    <a:pt x="2041" y="910"/>
                    <a:pt x="2032" y="910"/>
                    <a:pt x="2032" y="919"/>
                  </a:cubicBezTo>
                  <a:lnTo>
                    <a:pt x="2005" y="963"/>
                  </a:lnTo>
                  <a:lnTo>
                    <a:pt x="2049" y="963"/>
                  </a:lnTo>
                  <a:cubicBezTo>
                    <a:pt x="2057" y="995"/>
                    <a:pt x="2036" y="1005"/>
                    <a:pt x="2073" y="1007"/>
                  </a:cubicBezTo>
                  <a:lnTo>
                    <a:pt x="2073" y="1007"/>
                  </a:lnTo>
                  <a:cubicBezTo>
                    <a:pt x="1994" y="1012"/>
                    <a:pt x="1969" y="1148"/>
                    <a:pt x="1943" y="1148"/>
                  </a:cubicBezTo>
                  <a:cubicBezTo>
                    <a:pt x="1952" y="1192"/>
                    <a:pt x="1935" y="1219"/>
                    <a:pt x="1917" y="1245"/>
                  </a:cubicBezTo>
                  <a:cubicBezTo>
                    <a:pt x="1926" y="1245"/>
                    <a:pt x="1970" y="1263"/>
                    <a:pt x="1952" y="1289"/>
                  </a:cubicBezTo>
                  <a:cubicBezTo>
                    <a:pt x="1931" y="1273"/>
                    <a:pt x="1917" y="1267"/>
                    <a:pt x="1906" y="1267"/>
                  </a:cubicBezTo>
                  <a:cubicBezTo>
                    <a:pt x="1879" y="1267"/>
                    <a:pt x="1871" y="1301"/>
                    <a:pt x="1831" y="1301"/>
                  </a:cubicBezTo>
                  <a:cubicBezTo>
                    <a:pt x="1828" y="1301"/>
                    <a:pt x="1826" y="1301"/>
                    <a:pt x="1823" y="1300"/>
                  </a:cubicBezTo>
                  <a:lnTo>
                    <a:pt x="1823" y="1300"/>
                  </a:lnTo>
                  <a:cubicBezTo>
                    <a:pt x="1851" y="1312"/>
                    <a:pt x="1791" y="1379"/>
                    <a:pt x="1855" y="1387"/>
                  </a:cubicBezTo>
                  <a:cubicBezTo>
                    <a:pt x="1852" y="1390"/>
                    <a:pt x="1848" y="1392"/>
                    <a:pt x="1844" y="1392"/>
                  </a:cubicBezTo>
                  <a:cubicBezTo>
                    <a:pt x="1830" y="1392"/>
                    <a:pt x="1815" y="1369"/>
                    <a:pt x="1793" y="1369"/>
                  </a:cubicBezTo>
                  <a:cubicBezTo>
                    <a:pt x="1793" y="1440"/>
                    <a:pt x="1705" y="1475"/>
                    <a:pt x="1679" y="1546"/>
                  </a:cubicBezTo>
                  <a:cubicBezTo>
                    <a:pt x="1687" y="1554"/>
                    <a:pt x="1714" y="1554"/>
                    <a:pt x="1723" y="1572"/>
                  </a:cubicBezTo>
                  <a:lnTo>
                    <a:pt x="1643" y="1572"/>
                  </a:lnTo>
                  <a:cubicBezTo>
                    <a:pt x="1643" y="1590"/>
                    <a:pt x="1705" y="1625"/>
                    <a:pt x="1652" y="1625"/>
                  </a:cubicBezTo>
                  <a:cubicBezTo>
                    <a:pt x="1661" y="1625"/>
                    <a:pt x="1679" y="1634"/>
                    <a:pt x="1679" y="1643"/>
                  </a:cubicBezTo>
                  <a:cubicBezTo>
                    <a:pt x="1546" y="1740"/>
                    <a:pt x="1573" y="1925"/>
                    <a:pt x="1396" y="1996"/>
                  </a:cubicBezTo>
                  <a:cubicBezTo>
                    <a:pt x="1422" y="1996"/>
                    <a:pt x="1422" y="2005"/>
                    <a:pt x="1414" y="2022"/>
                  </a:cubicBezTo>
                  <a:cubicBezTo>
                    <a:pt x="1415" y="2021"/>
                    <a:pt x="1416" y="2021"/>
                    <a:pt x="1418" y="2021"/>
                  </a:cubicBezTo>
                  <a:cubicBezTo>
                    <a:pt x="1428" y="2021"/>
                    <a:pt x="1443" y="2040"/>
                    <a:pt x="1458" y="2040"/>
                  </a:cubicBezTo>
                  <a:lnTo>
                    <a:pt x="1387" y="2075"/>
                  </a:lnTo>
                  <a:cubicBezTo>
                    <a:pt x="1422" y="2111"/>
                    <a:pt x="1352" y="2137"/>
                    <a:pt x="1396" y="2164"/>
                  </a:cubicBezTo>
                  <a:lnTo>
                    <a:pt x="1396" y="2146"/>
                  </a:lnTo>
                  <a:cubicBezTo>
                    <a:pt x="1431" y="2190"/>
                    <a:pt x="1520" y="2172"/>
                    <a:pt x="1581" y="2208"/>
                  </a:cubicBezTo>
                  <a:cubicBezTo>
                    <a:pt x="1537" y="2155"/>
                    <a:pt x="1696" y="2190"/>
                    <a:pt x="1643" y="2102"/>
                  </a:cubicBezTo>
                  <a:cubicBezTo>
                    <a:pt x="1661" y="2102"/>
                    <a:pt x="1661" y="2119"/>
                    <a:pt x="1679" y="2128"/>
                  </a:cubicBezTo>
                  <a:cubicBezTo>
                    <a:pt x="1661" y="2102"/>
                    <a:pt x="1661" y="2084"/>
                    <a:pt x="1687" y="2066"/>
                  </a:cubicBezTo>
                  <a:lnTo>
                    <a:pt x="1687" y="2075"/>
                  </a:lnTo>
                  <a:cubicBezTo>
                    <a:pt x="1723" y="2005"/>
                    <a:pt x="1767" y="1987"/>
                    <a:pt x="1829" y="1925"/>
                  </a:cubicBezTo>
                  <a:lnTo>
                    <a:pt x="1793" y="1916"/>
                  </a:lnTo>
                  <a:cubicBezTo>
                    <a:pt x="1802" y="1899"/>
                    <a:pt x="1820" y="1899"/>
                    <a:pt x="1829" y="1899"/>
                  </a:cubicBezTo>
                  <a:cubicBezTo>
                    <a:pt x="1821" y="1889"/>
                    <a:pt x="1816" y="1886"/>
                    <a:pt x="1811" y="1886"/>
                  </a:cubicBezTo>
                  <a:cubicBezTo>
                    <a:pt x="1799" y="1886"/>
                    <a:pt x="1795" y="1911"/>
                    <a:pt x="1780" y="1911"/>
                  </a:cubicBezTo>
                  <a:cubicBezTo>
                    <a:pt x="1774" y="1911"/>
                    <a:pt x="1767" y="1908"/>
                    <a:pt x="1758" y="1899"/>
                  </a:cubicBezTo>
                  <a:lnTo>
                    <a:pt x="1758" y="1899"/>
                  </a:lnTo>
                  <a:cubicBezTo>
                    <a:pt x="1761" y="1899"/>
                    <a:pt x="1763" y="1899"/>
                    <a:pt x="1766" y="1899"/>
                  </a:cubicBezTo>
                  <a:cubicBezTo>
                    <a:pt x="1830" y="1899"/>
                    <a:pt x="1832" y="1807"/>
                    <a:pt x="1887" y="1807"/>
                  </a:cubicBezTo>
                  <a:cubicBezTo>
                    <a:pt x="1894" y="1807"/>
                    <a:pt x="1900" y="1808"/>
                    <a:pt x="1908" y="1810"/>
                  </a:cubicBezTo>
                  <a:cubicBezTo>
                    <a:pt x="1917" y="1784"/>
                    <a:pt x="1864" y="1793"/>
                    <a:pt x="1882" y="1775"/>
                  </a:cubicBezTo>
                  <a:lnTo>
                    <a:pt x="1908" y="1775"/>
                  </a:lnTo>
                  <a:lnTo>
                    <a:pt x="1882" y="1757"/>
                  </a:lnTo>
                  <a:cubicBezTo>
                    <a:pt x="1889" y="1750"/>
                    <a:pt x="1898" y="1747"/>
                    <a:pt x="1907" y="1747"/>
                  </a:cubicBezTo>
                  <a:cubicBezTo>
                    <a:pt x="1920" y="1747"/>
                    <a:pt x="1933" y="1752"/>
                    <a:pt x="1943" y="1757"/>
                  </a:cubicBezTo>
                  <a:cubicBezTo>
                    <a:pt x="1935" y="1757"/>
                    <a:pt x="1943" y="1766"/>
                    <a:pt x="1935" y="1775"/>
                  </a:cubicBezTo>
                  <a:cubicBezTo>
                    <a:pt x="1968" y="1767"/>
                    <a:pt x="1962" y="1718"/>
                    <a:pt x="1976" y="1706"/>
                  </a:cubicBezTo>
                  <a:lnTo>
                    <a:pt x="1976" y="1706"/>
                  </a:lnTo>
                  <a:lnTo>
                    <a:pt x="1952" y="1722"/>
                  </a:lnTo>
                  <a:cubicBezTo>
                    <a:pt x="1970" y="1643"/>
                    <a:pt x="2049" y="1581"/>
                    <a:pt x="2041" y="1493"/>
                  </a:cubicBezTo>
                  <a:lnTo>
                    <a:pt x="2023" y="1484"/>
                  </a:lnTo>
                  <a:cubicBezTo>
                    <a:pt x="2032" y="1422"/>
                    <a:pt x="2067" y="1457"/>
                    <a:pt x="2085" y="1395"/>
                  </a:cubicBezTo>
                  <a:cubicBezTo>
                    <a:pt x="2076" y="1378"/>
                    <a:pt x="2085" y="1360"/>
                    <a:pt x="2094" y="1342"/>
                  </a:cubicBezTo>
                  <a:cubicBezTo>
                    <a:pt x="2098" y="1356"/>
                    <a:pt x="2109" y="1356"/>
                    <a:pt x="2120" y="1356"/>
                  </a:cubicBezTo>
                  <a:cubicBezTo>
                    <a:pt x="2131" y="1356"/>
                    <a:pt x="2142" y="1356"/>
                    <a:pt x="2147" y="1369"/>
                  </a:cubicBezTo>
                  <a:cubicBezTo>
                    <a:pt x="2147" y="1298"/>
                    <a:pt x="2138" y="1325"/>
                    <a:pt x="2111" y="1263"/>
                  </a:cubicBezTo>
                  <a:lnTo>
                    <a:pt x="2138" y="1263"/>
                  </a:lnTo>
                  <a:cubicBezTo>
                    <a:pt x="2120" y="1245"/>
                    <a:pt x="2111" y="1236"/>
                    <a:pt x="2120" y="1201"/>
                  </a:cubicBezTo>
                  <a:lnTo>
                    <a:pt x="2120" y="1201"/>
                  </a:lnTo>
                  <a:cubicBezTo>
                    <a:pt x="2129" y="1236"/>
                    <a:pt x="2164" y="1210"/>
                    <a:pt x="2182" y="1245"/>
                  </a:cubicBezTo>
                  <a:cubicBezTo>
                    <a:pt x="2254" y="1221"/>
                    <a:pt x="2188" y="1146"/>
                    <a:pt x="2248" y="1146"/>
                  </a:cubicBezTo>
                  <a:cubicBezTo>
                    <a:pt x="2254" y="1146"/>
                    <a:pt x="2261" y="1147"/>
                    <a:pt x="2270" y="1148"/>
                  </a:cubicBezTo>
                  <a:cubicBezTo>
                    <a:pt x="2256" y="1132"/>
                    <a:pt x="2244" y="1126"/>
                    <a:pt x="2235" y="1126"/>
                  </a:cubicBezTo>
                  <a:cubicBezTo>
                    <a:pt x="2212" y="1126"/>
                    <a:pt x="2202" y="1159"/>
                    <a:pt x="2200" y="1159"/>
                  </a:cubicBezTo>
                  <a:cubicBezTo>
                    <a:pt x="2200" y="1159"/>
                    <a:pt x="2200" y="1159"/>
                    <a:pt x="2200" y="1157"/>
                  </a:cubicBezTo>
                  <a:cubicBezTo>
                    <a:pt x="2164" y="1157"/>
                    <a:pt x="2164" y="1104"/>
                    <a:pt x="2173" y="1095"/>
                  </a:cubicBezTo>
                  <a:cubicBezTo>
                    <a:pt x="2177" y="1091"/>
                    <a:pt x="2186" y="1090"/>
                    <a:pt x="2197" y="1090"/>
                  </a:cubicBezTo>
                  <a:cubicBezTo>
                    <a:pt x="2209" y="1090"/>
                    <a:pt x="2222" y="1091"/>
                    <a:pt x="2236" y="1091"/>
                  </a:cubicBezTo>
                  <a:cubicBezTo>
                    <a:pt x="2264" y="1091"/>
                    <a:pt x="2292" y="1086"/>
                    <a:pt x="2305" y="1060"/>
                  </a:cubicBezTo>
                  <a:cubicBezTo>
                    <a:pt x="2305" y="1069"/>
                    <a:pt x="2305" y="1069"/>
                    <a:pt x="2305" y="1078"/>
                  </a:cubicBezTo>
                  <a:cubicBezTo>
                    <a:pt x="2332" y="1069"/>
                    <a:pt x="2297" y="1025"/>
                    <a:pt x="2341" y="1025"/>
                  </a:cubicBezTo>
                  <a:cubicBezTo>
                    <a:pt x="2305" y="989"/>
                    <a:pt x="2358" y="998"/>
                    <a:pt x="2305" y="963"/>
                  </a:cubicBezTo>
                  <a:lnTo>
                    <a:pt x="2297" y="1016"/>
                  </a:lnTo>
                  <a:cubicBezTo>
                    <a:pt x="2297" y="980"/>
                    <a:pt x="2252" y="927"/>
                    <a:pt x="2305" y="901"/>
                  </a:cubicBezTo>
                  <a:cubicBezTo>
                    <a:pt x="2314" y="910"/>
                    <a:pt x="2314" y="927"/>
                    <a:pt x="2323" y="945"/>
                  </a:cubicBezTo>
                  <a:cubicBezTo>
                    <a:pt x="2341" y="936"/>
                    <a:pt x="2323" y="919"/>
                    <a:pt x="2350" y="910"/>
                  </a:cubicBezTo>
                  <a:lnTo>
                    <a:pt x="2350" y="910"/>
                  </a:lnTo>
                  <a:cubicBezTo>
                    <a:pt x="2394" y="945"/>
                    <a:pt x="2323" y="972"/>
                    <a:pt x="2350" y="1016"/>
                  </a:cubicBezTo>
                  <a:cubicBezTo>
                    <a:pt x="2370" y="1016"/>
                    <a:pt x="2354" y="975"/>
                    <a:pt x="2369" y="975"/>
                  </a:cubicBezTo>
                  <a:cubicBezTo>
                    <a:pt x="2374" y="975"/>
                    <a:pt x="2381" y="979"/>
                    <a:pt x="2394" y="989"/>
                  </a:cubicBezTo>
                  <a:cubicBezTo>
                    <a:pt x="2332" y="936"/>
                    <a:pt x="2429" y="954"/>
                    <a:pt x="2394" y="892"/>
                  </a:cubicBezTo>
                  <a:lnTo>
                    <a:pt x="2394" y="892"/>
                  </a:lnTo>
                  <a:lnTo>
                    <a:pt x="2420" y="910"/>
                  </a:lnTo>
                  <a:cubicBezTo>
                    <a:pt x="2420" y="901"/>
                    <a:pt x="2411" y="883"/>
                    <a:pt x="2411" y="874"/>
                  </a:cubicBezTo>
                  <a:lnTo>
                    <a:pt x="2411" y="874"/>
                  </a:lnTo>
                  <a:lnTo>
                    <a:pt x="2447" y="910"/>
                  </a:lnTo>
                  <a:cubicBezTo>
                    <a:pt x="2429" y="866"/>
                    <a:pt x="2500" y="883"/>
                    <a:pt x="2500" y="848"/>
                  </a:cubicBezTo>
                  <a:lnTo>
                    <a:pt x="2500" y="848"/>
                  </a:lnTo>
                  <a:cubicBezTo>
                    <a:pt x="2492" y="864"/>
                    <a:pt x="2484" y="870"/>
                    <a:pt x="2477" y="870"/>
                  </a:cubicBezTo>
                  <a:cubicBezTo>
                    <a:pt x="2462" y="870"/>
                    <a:pt x="2448" y="847"/>
                    <a:pt x="2427" y="847"/>
                  </a:cubicBezTo>
                  <a:cubicBezTo>
                    <a:pt x="2425" y="847"/>
                    <a:pt x="2423" y="847"/>
                    <a:pt x="2420" y="848"/>
                  </a:cubicBezTo>
                  <a:cubicBezTo>
                    <a:pt x="2420" y="817"/>
                    <a:pt x="2433" y="808"/>
                    <a:pt x="2449" y="808"/>
                  </a:cubicBezTo>
                  <a:cubicBezTo>
                    <a:pt x="2457" y="808"/>
                    <a:pt x="2465" y="810"/>
                    <a:pt x="2473" y="813"/>
                  </a:cubicBezTo>
                  <a:cubicBezTo>
                    <a:pt x="2491" y="813"/>
                    <a:pt x="2500" y="813"/>
                    <a:pt x="2517" y="804"/>
                  </a:cubicBezTo>
                  <a:cubicBezTo>
                    <a:pt x="2533" y="796"/>
                    <a:pt x="2548" y="782"/>
                    <a:pt x="2558" y="761"/>
                  </a:cubicBezTo>
                  <a:lnTo>
                    <a:pt x="2558" y="761"/>
                  </a:lnTo>
                  <a:cubicBezTo>
                    <a:pt x="2550" y="772"/>
                    <a:pt x="2533" y="784"/>
                    <a:pt x="2521" y="784"/>
                  </a:cubicBezTo>
                  <a:cubicBezTo>
                    <a:pt x="2514" y="784"/>
                    <a:pt x="2509" y="779"/>
                    <a:pt x="2509" y="769"/>
                  </a:cubicBezTo>
                  <a:cubicBezTo>
                    <a:pt x="2526" y="751"/>
                    <a:pt x="2553" y="724"/>
                    <a:pt x="2579" y="716"/>
                  </a:cubicBezTo>
                  <a:cubicBezTo>
                    <a:pt x="2595" y="687"/>
                    <a:pt x="2595" y="679"/>
                    <a:pt x="2588" y="679"/>
                  </a:cubicBezTo>
                  <a:cubicBezTo>
                    <a:pt x="2579" y="679"/>
                    <a:pt x="2560" y="690"/>
                    <a:pt x="2548" y="690"/>
                  </a:cubicBezTo>
                  <a:cubicBezTo>
                    <a:pt x="2542" y="690"/>
                    <a:pt x="2537" y="687"/>
                    <a:pt x="2535" y="680"/>
                  </a:cubicBezTo>
                  <a:cubicBezTo>
                    <a:pt x="2597" y="663"/>
                    <a:pt x="2544" y="636"/>
                    <a:pt x="2544" y="610"/>
                  </a:cubicBezTo>
                  <a:lnTo>
                    <a:pt x="2544" y="610"/>
                  </a:lnTo>
                  <a:lnTo>
                    <a:pt x="2579" y="618"/>
                  </a:lnTo>
                  <a:cubicBezTo>
                    <a:pt x="2659" y="530"/>
                    <a:pt x="2509" y="592"/>
                    <a:pt x="2579" y="521"/>
                  </a:cubicBezTo>
                  <a:lnTo>
                    <a:pt x="2579" y="521"/>
                  </a:lnTo>
                  <a:cubicBezTo>
                    <a:pt x="2597" y="530"/>
                    <a:pt x="2606" y="539"/>
                    <a:pt x="2623" y="548"/>
                  </a:cubicBezTo>
                  <a:lnTo>
                    <a:pt x="2623" y="512"/>
                  </a:lnTo>
                  <a:lnTo>
                    <a:pt x="2676" y="512"/>
                  </a:lnTo>
                  <a:cubicBezTo>
                    <a:pt x="2659" y="477"/>
                    <a:pt x="2676" y="459"/>
                    <a:pt x="2720" y="415"/>
                  </a:cubicBezTo>
                  <a:lnTo>
                    <a:pt x="2720" y="415"/>
                  </a:lnTo>
                  <a:cubicBezTo>
                    <a:pt x="2702" y="423"/>
                    <a:pt x="2684" y="427"/>
                    <a:pt x="2670" y="427"/>
                  </a:cubicBezTo>
                  <a:cubicBezTo>
                    <a:pt x="2650" y="427"/>
                    <a:pt x="2639" y="418"/>
                    <a:pt x="2650" y="398"/>
                  </a:cubicBezTo>
                  <a:cubicBezTo>
                    <a:pt x="2694" y="371"/>
                    <a:pt x="2694" y="398"/>
                    <a:pt x="2712" y="354"/>
                  </a:cubicBezTo>
                  <a:cubicBezTo>
                    <a:pt x="2738" y="354"/>
                    <a:pt x="2773" y="354"/>
                    <a:pt x="2712" y="389"/>
                  </a:cubicBezTo>
                  <a:lnTo>
                    <a:pt x="2747" y="389"/>
                  </a:lnTo>
                  <a:cubicBezTo>
                    <a:pt x="2800" y="354"/>
                    <a:pt x="2800" y="318"/>
                    <a:pt x="2809" y="292"/>
                  </a:cubicBezTo>
                  <a:lnTo>
                    <a:pt x="2809" y="292"/>
                  </a:lnTo>
                  <a:cubicBezTo>
                    <a:pt x="2800" y="301"/>
                    <a:pt x="2800" y="309"/>
                    <a:pt x="2782" y="318"/>
                  </a:cubicBezTo>
                  <a:cubicBezTo>
                    <a:pt x="2773" y="301"/>
                    <a:pt x="2765" y="292"/>
                    <a:pt x="2756" y="274"/>
                  </a:cubicBezTo>
                  <a:cubicBezTo>
                    <a:pt x="2782" y="256"/>
                    <a:pt x="2791" y="256"/>
                    <a:pt x="2809" y="256"/>
                  </a:cubicBezTo>
                  <a:cubicBezTo>
                    <a:pt x="2809" y="248"/>
                    <a:pt x="2791" y="248"/>
                    <a:pt x="2800" y="230"/>
                  </a:cubicBezTo>
                  <a:cubicBezTo>
                    <a:pt x="2825" y="218"/>
                    <a:pt x="2858" y="201"/>
                    <a:pt x="2876" y="201"/>
                  </a:cubicBezTo>
                  <a:cubicBezTo>
                    <a:pt x="2883" y="201"/>
                    <a:pt x="2888" y="204"/>
                    <a:pt x="2888" y="212"/>
                  </a:cubicBezTo>
                  <a:cubicBezTo>
                    <a:pt x="2888" y="195"/>
                    <a:pt x="2888" y="177"/>
                    <a:pt x="2879" y="159"/>
                  </a:cubicBezTo>
                  <a:cubicBezTo>
                    <a:pt x="2906" y="142"/>
                    <a:pt x="2968" y="89"/>
                    <a:pt x="2977" y="89"/>
                  </a:cubicBezTo>
                  <a:cubicBezTo>
                    <a:pt x="2994" y="71"/>
                    <a:pt x="2994" y="53"/>
                    <a:pt x="2994" y="44"/>
                  </a:cubicBezTo>
                  <a:lnTo>
                    <a:pt x="2994" y="44"/>
                  </a:lnTo>
                  <a:cubicBezTo>
                    <a:pt x="2937" y="59"/>
                    <a:pt x="2857" y="85"/>
                    <a:pt x="2819" y="85"/>
                  </a:cubicBezTo>
                  <a:cubicBezTo>
                    <a:pt x="2810" y="85"/>
                    <a:pt x="2803" y="83"/>
                    <a:pt x="2800" y="80"/>
                  </a:cubicBezTo>
                  <a:cubicBezTo>
                    <a:pt x="2782" y="80"/>
                    <a:pt x="2773" y="89"/>
                    <a:pt x="2756" y="89"/>
                  </a:cubicBezTo>
                  <a:cubicBezTo>
                    <a:pt x="2720" y="89"/>
                    <a:pt x="2701" y="73"/>
                    <a:pt x="2658" y="73"/>
                  </a:cubicBezTo>
                  <a:cubicBezTo>
                    <a:pt x="2636" y="73"/>
                    <a:pt x="2609" y="77"/>
                    <a:pt x="2570" y="89"/>
                  </a:cubicBezTo>
                  <a:cubicBezTo>
                    <a:pt x="2570" y="71"/>
                    <a:pt x="2570" y="53"/>
                    <a:pt x="2570" y="36"/>
                  </a:cubicBezTo>
                  <a:cubicBezTo>
                    <a:pt x="2535" y="44"/>
                    <a:pt x="2535" y="62"/>
                    <a:pt x="2535" y="80"/>
                  </a:cubicBezTo>
                  <a:cubicBezTo>
                    <a:pt x="2526" y="97"/>
                    <a:pt x="2509" y="115"/>
                    <a:pt x="2464" y="124"/>
                  </a:cubicBezTo>
                  <a:cubicBezTo>
                    <a:pt x="2455" y="126"/>
                    <a:pt x="2447" y="127"/>
                    <a:pt x="2442" y="127"/>
                  </a:cubicBezTo>
                  <a:cubicBezTo>
                    <a:pt x="2405" y="127"/>
                    <a:pt x="2471" y="78"/>
                    <a:pt x="2456" y="62"/>
                  </a:cubicBezTo>
                  <a:lnTo>
                    <a:pt x="2456" y="62"/>
                  </a:lnTo>
                  <a:cubicBezTo>
                    <a:pt x="2429" y="80"/>
                    <a:pt x="2394" y="97"/>
                    <a:pt x="2367" y="106"/>
                  </a:cubicBezTo>
                  <a:cubicBezTo>
                    <a:pt x="2350" y="111"/>
                    <a:pt x="2334" y="115"/>
                    <a:pt x="2320" y="115"/>
                  </a:cubicBezTo>
                  <a:cubicBezTo>
                    <a:pt x="2305" y="115"/>
                    <a:pt x="2292" y="111"/>
                    <a:pt x="2279" y="97"/>
                  </a:cubicBezTo>
                  <a:cubicBezTo>
                    <a:pt x="2305" y="97"/>
                    <a:pt x="2323" y="106"/>
                    <a:pt x="2341" y="106"/>
                  </a:cubicBezTo>
                  <a:cubicBezTo>
                    <a:pt x="2332" y="89"/>
                    <a:pt x="2323" y="80"/>
                    <a:pt x="2305" y="71"/>
                  </a:cubicBezTo>
                  <a:cubicBezTo>
                    <a:pt x="2385" y="27"/>
                    <a:pt x="2429" y="44"/>
                    <a:pt x="24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0" name="Google Shape;7890;p29"/>
            <p:cNvSpPr/>
            <p:nvPr/>
          </p:nvSpPr>
          <p:spPr>
            <a:xfrm>
              <a:off x="1076577" y="354961"/>
              <a:ext cx="1355" cy="4158"/>
            </a:xfrm>
            <a:custGeom>
              <a:avLst/>
              <a:gdLst/>
              <a:ahLst/>
              <a:cxnLst/>
              <a:rect l="l" t="t" r="r" b="b"/>
              <a:pathLst>
                <a:path w="10" h="27" extrusionOk="0">
                  <a:moveTo>
                    <a:pt x="1" y="0"/>
                  </a:moveTo>
                  <a:cubicBezTo>
                    <a:pt x="10" y="9"/>
                    <a:pt x="10" y="18"/>
                    <a:pt x="10" y="27"/>
                  </a:cubicBezTo>
                  <a:cubicBezTo>
                    <a:pt x="10" y="18"/>
                    <a:pt x="10" y="9"/>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1" name="Google Shape;7891;p29"/>
            <p:cNvSpPr/>
            <p:nvPr/>
          </p:nvSpPr>
          <p:spPr>
            <a:xfrm>
              <a:off x="1285884" y="342640"/>
              <a:ext cx="1355" cy="154"/>
            </a:xfrm>
            <a:custGeom>
              <a:avLst/>
              <a:gdLst/>
              <a:ahLst/>
              <a:cxnLst/>
              <a:rect l="l" t="t" r="r" b="b"/>
              <a:pathLst>
                <a:path w="10" h="1" extrusionOk="0">
                  <a:moveTo>
                    <a:pt x="1" y="1"/>
                  </a:moveTo>
                  <a:lnTo>
                    <a:pt x="1" y="1"/>
                  </a:lnTo>
                  <a:cubicBezTo>
                    <a:pt x="1" y="1"/>
                    <a:pt x="10" y="1"/>
                    <a:pt x="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2" name="Google Shape;7892;p29"/>
            <p:cNvSpPr/>
            <p:nvPr/>
          </p:nvSpPr>
          <p:spPr>
            <a:xfrm>
              <a:off x="954651" y="424263"/>
              <a:ext cx="2439" cy="4312"/>
            </a:xfrm>
            <a:custGeom>
              <a:avLst/>
              <a:gdLst/>
              <a:ahLst/>
              <a:cxnLst/>
              <a:rect l="l" t="t" r="r" b="b"/>
              <a:pathLst>
                <a:path w="18" h="28" extrusionOk="0">
                  <a:moveTo>
                    <a:pt x="18" y="1"/>
                  </a:moveTo>
                  <a:cubicBezTo>
                    <a:pt x="9" y="9"/>
                    <a:pt x="0" y="9"/>
                    <a:pt x="9" y="27"/>
                  </a:cubicBezTo>
                  <a:cubicBezTo>
                    <a:pt x="9" y="18"/>
                    <a:pt x="18" y="9"/>
                    <a:pt x="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3" name="Google Shape;7893;p29"/>
            <p:cNvSpPr/>
            <p:nvPr/>
          </p:nvSpPr>
          <p:spPr>
            <a:xfrm>
              <a:off x="1053818" y="509889"/>
              <a:ext cx="2574" cy="4312"/>
            </a:xfrm>
            <a:custGeom>
              <a:avLst/>
              <a:gdLst/>
              <a:ahLst/>
              <a:cxnLst/>
              <a:rect l="l" t="t" r="r" b="b"/>
              <a:pathLst>
                <a:path w="19" h="28" extrusionOk="0">
                  <a:moveTo>
                    <a:pt x="1" y="1"/>
                  </a:moveTo>
                  <a:cubicBezTo>
                    <a:pt x="1" y="10"/>
                    <a:pt x="1" y="19"/>
                    <a:pt x="1" y="27"/>
                  </a:cubicBezTo>
                  <a:cubicBezTo>
                    <a:pt x="1" y="21"/>
                    <a:pt x="5" y="15"/>
                    <a:pt x="11" y="15"/>
                  </a:cubicBezTo>
                  <a:cubicBezTo>
                    <a:pt x="13" y="15"/>
                    <a:pt x="16" y="16"/>
                    <a:pt x="19" y="19"/>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4" name="Google Shape;7894;p29"/>
            <p:cNvSpPr/>
            <p:nvPr/>
          </p:nvSpPr>
          <p:spPr>
            <a:xfrm>
              <a:off x="1044334" y="555475"/>
              <a:ext cx="3658" cy="3542"/>
            </a:xfrm>
            <a:custGeom>
              <a:avLst/>
              <a:gdLst/>
              <a:ahLst/>
              <a:cxnLst/>
              <a:rect l="l" t="t" r="r" b="b"/>
              <a:pathLst>
                <a:path w="27" h="23" extrusionOk="0">
                  <a:moveTo>
                    <a:pt x="10" y="1"/>
                  </a:moveTo>
                  <a:cubicBezTo>
                    <a:pt x="5" y="1"/>
                    <a:pt x="0" y="5"/>
                    <a:pt x="0" y="14"/>
                  </a:cubicBezTo>
                  <a:cubicBezTo>
                    <a:pt x="9" y="14"/>
                    <a:pt x="0" y="23"/>
                    <a:pt x="9" y="23"/>
                  </a:cubicBezTo>
                  <a:lnTo>
                    <a:pt x="27" y="14"/>
                  </a:lnTo>
                  <a:cubicBezTo>
                    <a:pt x="22" y="5"/>
                    <a:pt x="16" y="1"/>
                    <a:pt x="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5" name="Google Shape;7895;p29"/>
            <p:cNvSpPr/>
            <p:nvPr/>
          </p:nvSpPr>
          <p:spPr>
            <a:xfrm>
              <a:off x="1039593" y="524828"/>
              <a:ext cx="9619" cy="5698"/>
            </a:xfrm>
            <a:custGeom>
              <a:avLst/>
              <a:gdLst/>
              <a:ahLst/>
              <a:cxnLst/>
              <a:rect l="l" t="t" r="r" b="b"/>
              <a:pathLst>
                <a:path w="71" h="37" extrusionOk="0">
                  <a:moveTo>
                    <a:pt x="26" y="1"/>
                  </a:moveTo>
                  <a:lnTo>
                    <a:pt x="26" y="1"/>
                  </a:lnTo>
                  <a:cubicBezTo>
                    <a:pt x="0" y="19"/>
                    <a:pt x="18" y="27"/>
                    <a:pt x="35" y="36"/>
                  </a:cubicBezTo>
                  <a:cubicBezTo>
                    <a:pt x="71" y="19"/>
                    <a:pt x="53" y="10"/>
                    <a:pt x="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6" name="Google Shape;7896;p29"/>
            <p:cNvSpPr/>
            <p:nvPr/>
          </p:nvSpPr>
          <p:spPr>
            <a:xfrm>
              <a:off x="1044334" y="530372"/>
              <a:ext cx="3658" cy="2772"/>
            </a:xfrm>
            <a:custGeom>
              <a:avLst/>
              <a:gdLst/>
              <a:ahLst/>
              <a:cxnLst/>
              <a:rect l="l" t="t" r="r" b="b"/>
              <a:pathLst>
                <a:path w="27" h="18" extrusionOk="0">
                  <a:moveTo>
                    <a:pt x="0" y="0"/>
                  </a:moveTo>
                  <a:cubicBezTo>
                    <a:pt x="9" y="9"/>
                    <a:pt x="9" y="9"/>
                    <a:pt x="9" y="18"/>
                  </a:cubicBezTo>
                  <a:cubicBezTo>
                    <a:pt x="27" y="9"/>
                    <a:pt x="9" y="9"/>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7" name="Google Shape;7897;p29"/>
            <p:cNvSpPr/>
            <p:nvPr/>
          </p:nvSpPr>
          <p:spPr>
            <a:xfrm>
              <a:off x="1038780" y="492795"/>
              <a:ext cx="9348" cy="3234"/>
            </a:xfrm>
            <a:custGeom>
              <a:avLst/>
              <a:gdLst/>
              <a:ahLst/>
              <a:cxnLst/>
              <a:rect l="l" t="t" r="r" b="b"/>
              <a:pathLst>
                <a:path w="69" h="21" extrusionOk="0">
                  <a:moveTo>
                    <a:pt x="21" y="1"/>
                  </a:moveTo>
                  <a:cubicBezTo>
                    <a:pt x="9" y="1"/>
                    <a:pt x="1" y="4"/>
                    <a:pt x="15" y="15"/>
                  </a:cubicBezTo>
                  <a:cubicBezTo>
                    <a:pt x="15" y="19"/>
                    <a:pt x="17" y="21"/>
                    <a:pt x="21" y="21"/>
                  </a:cubicBezTo>
                  <a:cubicBezTo>
                    <a:pt x="28" y="21"/>
                    <a:pt x="41" y="13"/>
                    <a:pt x="43" y="13"/>
                  </a:cubicBezTo>
                  <a:lnTo>
                    <a:pt x="43" y="13"/>
                  </a:lnTo>
                  <a:cubicBezTo>
                    <a:pt x="43" y="13"/>
                    <a:pt x="43" y="13"/>
                    <a:pt x="41" y="15"/>
                  </a:cubicBezTo>
                  <a:cubicBezTo>
                    <a:pt x="68" y="9"/>
                    <a:pt x="40" y="1"/>
                    <a:pt x="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8" name="Google Shape;7898;p29"/>
            <p:cNvSpPr/>
            <p:nvPr/>
          </p:nvSpPr>
          <p:spPr>
            <a:xfrm>
              <a:off x="1032413" y="530372"/>
              <a:ext cx="4877" cy="4158"/>
            </a:xfrm>
            <a:custGeom>
              <a:avLst/>
              <a:gdLst/>
              <a:ahLst/>
              <a:cxnLst/>
              <a:rect l="l" t="t" r="r" b="b"/>
              <a:pathLst>
                <a:path w="36" h="27" extrusionOk="0">
                  <a:moveTo>
                    <a:pt x="35" y="0"/>
                  </a:moveTo>
                  <a:lnTo>
                    <a:pt x="0" y="9"/>
                  </a:lnTo>
                  <a:lnTo>
                    <a:pt x="0" y="27"/>
                  </a:lnTo>
                  <a:lnTo>
                    <a:pt x="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9" name="Google Shape;7899;p29"/>
            <p:cNvSpPr/>
            <p:nvPr/>
          </p:nvSpPr>
          <p:spPr>
            <a:xfrm>
              <a:off x="1027536" y="514048"/>
              <a:ext cx="2574" cy="4158"/>
            </a:xfrm>
            <a:custGeom>
              <a:avLst/>
              <a:gdLst/>
              <a:ahLst/>
              <a:cxnLst/>
              <a:rect l="l" t="t" r="r" b="b"/>
              <a:pathLst>
                <a:path w="19" h="27" extrusionOk="0">
                  <a:moveTo>
                    <a:pt x="1" y="0"/>
                  </a:moveTo>
                  <a:lnTo>
                    <a:pt x="1" y="27"/>
                  </a:lnTo>
                  <a:lnTo>
                    <a:pt x="18" y="27"/>
                  </a:lnTo>
                  <a:cubicBezTo>
                    <a:pt x="10" y="18"/>
                    <a:pt x="10"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0" name="Google Shape;7900;p29"/>
            <p:cNvSpPr/>
            <p:nvPr/>
          </p:nvSpPr>
          <p:spPr>
            <a:xfrm>
              <a:off x="1029974" y="518052"/>
              <a:ext cx="2574" cy="2926"/>
            </a:xfrm>
            <a:custGeom>
              <a:avLst/>
              <a:gdLst/>
              <a:ahLst/>
              <a:cxnLst/>
              <a:rect l="l" t="t" r="r" b="b"/>
              <a:pathLst>
                <a:path w="19" h="19" extrusionOk="0">
                  <a:moveTo>
                    <a:pt x="0" y="1"/>
                  </a:moveTo>
                  <a:lnTo>
                    <a:pt x="0" y="1"/>
                  </a:lnTo>
                  <a:cubicBezTo>
                    <a:pt x="0" y="10"/>
                    <a:pt x="9" y="18"/>
                    <a:pt x="18" y="18"/>
                  </a:cubicBezTo>
                  <a:cubicBezTo>
                    <a:pt x="9" y="18"/>
                    <a:pt x="9" y="10"/>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1" name="Google Shape;7901;p29"/>
            <p:cNvSpPr/>
            <p:nvPr/>
          </p:nvSpPr>
          <p:spPr>
            <a:xfrm>
              <a:off x="1028755" y="526214"/>
              <a:ext cx="1355" cy="4312"/>
            </a:xfrm>
            <a:custGeom>
              <a:avLst/>
              <a:gdLst/>
              <a:ahLst/>
              <a:cxnLst/>
              <a:rect l="l" t="t" r="r" b="b"/>
              <a:pathLst>
                <a:path w="10" h="28" extrusionOk="0">
                  <a:moveTo>
                    <a:pt x="1" y="1"/>
                  </a:moveTo>
                  <a:lnTo>
                    <a:pt x="1" y="27"/>
                  </a:lnTo>
                  <a:lnTo>
                    <a:pt x="9" y="1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2" name="Google Shape;7902;p29"/>
            <p:cNvSpPr/>
            <p:nvPr/>
          </p:nvSpPr>
          <p:spPr>
            <a:xfrm>
              <a:off x="1002473" y="471850"/>
              <a:ext cx="6096" cy="4620"/>
            </a:xfrm>
            <a:custGeom>
              <a:avLst/>
              <a:gdLst/>
              <a:ahLst/>
              <a:cxnLst/>
              <a:rect l="l" t="t" r="r" b="b"/>
              <a:pathLst>
                <a:path w="45" h="30" extrusionOk="0">
                  <a:moveTo>
                    <a:pt x="18" y="1"/>
                  </a:moveTo>
                  <a:cubicBezTo>
                    <a:pt x="9" y="9"/>
                    <a:pt x="0" y="18"/>
                    <a:pt x="9" y="27"/>
                  </a:cubicBezTo>
                  <a:cubicBezTo>
                    <a:pt x="18" y="27"/>
                    <a:pt x="25" y="29"/>
                    <a:pt x="30" y="29"/>
                  </a:cubicBezTo>
                  <a:cubicBezTo>
                    <a:pt x="36" y="29"/>
                    <a:pt x="40" y="27"/>
                    <a:pt x="44" y="18"/>
                  </a:cubicBezTo>
                  <a:lnTo>
                    <a:pt x="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3" name="Google Shape;7903;p29"/>
            <p:cNvSpPr/>
            <p:nvPr/>
          </p:nvSpPr>
          <p:spPr>
            <a:xfrm>
              <a:off x="998815" y="490947"/>
              <a:ext cx="6096" cy="4158"/>
            </a:xfrm>
            <a:custGeom>
              <a:avLst/>
              <a:gdLst/>
              <a:ahLst/>
              <a:cxnLst/>
              <a:rect l="l" t="t" r="r" b="b"/>
              <a:pathLst>
                <a:path w="45" h="27" extrusionOk="0">
                  <a:moveTo>
                    <a:pt x="45" y="0"/>
                  </a:moveTo>
                  <a:lnTo>
                    <a:pt x="1" y="27"/>
                  </a:lnTo>
                  <a:lnTo>
                    <a:pt x="27" y="27"/>
                  </a:lnTo>
                  <a:cubicBezTo>
                    <a:pt x="27" y="18"/>
                    <a:pt x="36" y="9"/>
                    <a:pt x="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4" name="Google Shape;7904;p29"/>
            <p:cNvSpPr/>
            <p:nvPr/>
          </p:nvSpPr>
          <p:spPr>
            <a:xfrm>
              <a:off x="989603" y="483555"/>
              <a:ext cx="5825" cy="2926"/>
            </a:xfrm>
            <a:custGeom>
              <a:avLst/>
              <a:gdLst/>
              <a:ahLst/>
              <a:cxnLst/>
              <a:rect l="l" t="t" r="r" b="b"/>
              <a:pathLst>
                <a:path w="43" h="19" extrusionOk="0">
                  <a:moveTo>
                    <a:pt x="7" y="1"/>
                  </a:moveTo>
                  <a:cubicBezTo>
                    <a:pt x="2" y="1"/>
                    <a:pt x="1" y="4"/>
                    <a:pt x="7" y="13"/>
                  </a:cubicBezTo>
                  <a:cubicBezTo>
                    <a:pt x="17" y="13"/>
                    <a:pt x="27" y="19"/>
                    <a:pt x="34" y="19"/>
                  </a:cubicBezTo>
                  <a:cubicBezTo>
                    <a:pt x="39" y="19"/>
                    <a:pt x="42" y="15"/>
                    <a:pt x="42" y="4"/>
                  </a:cubicBezTo>
                  <a:lnTo>
                    <a:pt x="42" y="4"/>
                  </a:lnTo>
                  <a:cubicBezTo>
                    <a:pt x="41" y="5"/>
                    <a:pt x="39" y="6"/>
                    <a:pt x="36" y="6"/>
                  </a:cubicBezTo>
                  <a:cubicBezTo>
                    <a:pt x="27" y="6"/>
                    <a:pt x="14" y="1"/>
                    <a:pt x="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5" name="Google Shape;7905;p29"/>
            <p:cNvSpPr/>
            <p:nvPr/>
          </p:nvSpPr>
          <p:spPr>
            <a:xfrm>
              <a:off x="971314" y="418873"/>
              <a:ext cx="12057" cy="1540"/>
            </a:xfrm>
            <a:custGeom>
              <a:avLst/>
              <a:gdLst/>
              <a:ahLst/>
              <a:cxnLst/>
              <a:rect l="l" t="t" r="r" b="b"/>
              <a:pathLst>
                <a:path w="89" h="10" extrusionOk="0">
                  <a:moveTo>
                    <a:pt x="1" y="0"/>
                  </a:moveTo>
                  <a:lnTo>
                    <a:pt x="1" y="9"/>
                  </a:lnTo>
                  <a:lnTo>
                    <a:pt x="89" y="9"/>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6" name="Google Shape;7906;p29"/>
            <p:cNvSpPr/>
            <p:nvPr/>
          </p:nvSpPr>
          <p:spPr>
            <a:xfrm>
              <a:off x="911841" y="343564"/>
              <a:ext cx="18966" cy="8778"/>
            </a:xfrm>
            <a:custGeom>
              <a:avLst/>
              <a:gdLst/>
              <a:ahLst/>
              <a:cxnLst/>
              <a:rect l="l" t="t" r="r" b="b"/>
              <a:pathLst>
                <a:path w="140" h="57" extrusionOk="0">
                  <a:moveTo>
                    <a:pt x="28" y="0"/>
                  </a:moveTo>
                  <a:cubicBezTo>
                    <a:pt x="0" y="0"/>
                    <a:pt x="68" y="33"/>
                    <a:pt x="45" y="33"/>
                  </a:cubicBezTo>
                  <a:cubicBezTo>
                    <a:pt x="41" y="33"/>
                    <a:pt x="35" y="32"/>
                    <a:pt x="25" y="30"/>
                  </a:cubicBezTo>
                  <a:lnTo>
                    <a:pt x="25" y="30"/>
                  </a:lnTo>
                  <a:cubicBezTo>
                    <a:pt x="42" y="48"/>
                    <a:pt x="95" y="48"/>
                    <a:pt x="104" y="57"/>
                  </a:cubicBezTo>
                  <a:cubicBezTo>
                    <a:pt x="104" y="39"/>
                    <a:pt x="139" y="48"/>
                    <a:pt x="51" y="4"/>
                  </a:cubicBezTo>
                  <a:cubicBezTo>
                    <a:pt x="40" y="1"/>
                    <a:pt x="32" y="0"/>
                    <a:pt x="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7" name="Google Shape;7907;p29"/>
            <p:cNvSpPr/>
            <p:nvPr/>
          </p:nvSpPr>
          <p:spPr>
            <a:xfrm>
              <a:off x="925931" y="352189"/>
              <a:ext cx="135" cy="2926"/>
            </a:xfrm>
            <a:custGeom>
              <a:avLst/>
              <a:gdLst/>
              <a:ahLst/>
              <a:cxnLst/>
              <a:rect l="l" t="t" r="r" b="b"/>
              <a:pathLst>
                <a:path w="1" h="19" extrusionOk="0">
                  <a:moveTo>
                    <a:pt x="0" y="1"/>
                  </a:moveTo>
                  <a:cubicBezTo>
                    <a:pt x="0" y="9"/>
                    <a:pt x="0" y="9"/>
                    <a:pt x="0" y="18"/>
                  </a:cubicBezTo>
                  <a:cubicBezTo>
                    <a:pt x="0" y="9"/>
                    <a:pt x="0" y="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8" name="Google Shape;7908;p29"/>
            <p:cNvSpPr/>
            <p:nvPr/>
          </p:nvSpPr>
          <p:spPr>
            <a:xfrm>
              <a:off x="1083757" y="654038"/>
              <a:ext cx="5012" cy="1540"/>
            </a:xfrm>
            <a:custGeom>
              <a:avLst/>
              <a:gdLst/>
              <a:ahLst/>
              <a:cxnLst/>
              <a:rect l="l" t="t" r="r" b="b"/>
              <a:pathLst>
                <a:path w="37" h="10" extrusionOk="0">
                  <a:moveTo>
                    <a:pt x="27" y="1"/>
                  </a:moveTo>
                  <a:lnTo>
                    <a:pt x="1" y="10"/>
                  </a:lnTo>
                  <a:lnTo>
                    <a:pt x="36" y="10"/>
                  </a:lnTo>
                  <a:lnTo>
                    <a:pt x="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9" name="Google Shape;7909;p29"/>
            <p:cNvSpPr/>
            <p:nvPr/>
          </p:nvSpPr>
          <p:spPr>
            <a:xfrm>
              <a:off x="1084977" y="660814"/>
              <a:ext cx="6096" cy="5698"/>
            </a:xfrm>
            <a:custGeom>
              <a:avLst/>
              <a:gdLst/>
              <a:ahLst/>
              <a:cxnLst/>
              <a:rect l="l" t="t" r="r" b="b"/>
              <a:pathLst>
                <a:path w="45" h="37" extrusionOk="0">
                  <a:moveTo>
                    <a:pt x="1" y="1"/>
                  </a:moveTo>
                  <a:lnTo>
                    <a:pt x="36" y="36"/>
                  </a:lnTo>
                  <a:cubicBezTo>
                    <a:pt x="36" y="27"/>
                    <a:pt x="36" y="19"/>
                    <a:pt x="45" y="19"/>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0" name="Google Shape;7910;p29"/>
            <p:cNvSpPr/>
            <p:nvPr/>
          </p:nvSpPr>
          <p:spPr>
            <a:xfrm>
              <a:off x="1144856" y="334478"/>
              <a:ext cx="2439" cy="4312"/>
            </a:xfrm>
            <a:custGeom>
              <a:avLst/>
              <a:gdLst/>
              <a:ahLst/>
              <a:cxnLst/>
              <a:rect l="l" t="t" r="r" b="b"/>
              <a:pathLst>
                <a:path w="18" h="28" extrusionOk="0">
                  <a:moveTo>
                    <a:pt x="9" y="1"/>
                  </a:moveTo>
                  <a:lnTo>
                    <a:pt x="0" y="18"/>
                  </a:lnTo>
                  <a:cubicBezTo>
                    <a:pt x="9" y="27"/>
                    <a:pt x="9" y="27"/>
                    <a:pt x="18" y="27"/>
                  </a:cubicBezTo>
                  <a:lnTo>
                    <a:pt x="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1" name="Google Shape;7911;p29"/>
            <p:cNvSpPr/>
            <p:nvPr/>
          </p:nvSpPr>
          <p:spPr>
            <a:xfrm>
              <a:off x="1185498" y="340022"/>
              <a:ext cx="2439" cy="6930"/>
            </a:xfrm>
            <a:custGeom>
              <a:avLst/>
              <a:gdLst/>
              <a:ahLst/>
              <a:cxnLst/>
              <a:rect l="l" t="t" r="r" b="b"/>
              <a:pathLst>
                <a:path w="18" h="45" extrusionOk="0">
                  <a:moveTo>
                    <a:pt x="0" y="0"/>
                  </a:moveTo>
                  <a:lnTo>
                    <a:pt x="18" y="44"/>
                  </a:lnTo>
                  <a:lnTo>
                    <a:pt x="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2" name="Google Shape;7912;p29"/>
            <p:cNvSpPr/>
            <p:nvPr/>
          </p:nvSpPr>
          <p:spPr>
            <a:xfrm>
              <a:off x="1241719" y="331860"/>
              <a:ext cx="9619" cy="3850"/>
            </a:xfrm>
            <a:custGeom>
              <a:avLst/>
              <a:gdLst/>
              <a:ahLst/>
              <a:cxnLst/>
              <a:rect l="l" t="t" r="r" b="b"/>
              <a:pathLst>
                <a:path w="71" h="25" extrusionOk="0">
                  <a:moveTo>
                    <a:pt x="12" y="8"/>
                  </a:moveTo>
                  <a:cubicBezTo>
                    <a:pt x="8" y="8"/>
                    <a:pt x="4" y="8"/>
                    <a:pt x="0" y="9"/>
                  </a:cubicBezTo>
                  <a:cubicBezTo>
                    <a:pt x="4" y="9"/>
                    <a:pt x="8" y="9"/>
                    <a:pt x="13" y="8"/>
                  </a:cubicBezTo>
                  <a:lnTo>
                    <a:pt x="13" y="8"/>
                  </a:lnTo>
                  <a:cubicBezTo>
                    <a:pt x="13" y="8"/>
                    <a:pt x="12" y="8"/>
                    <a:pt x="12" y="8"/>
                  </a:cubicBezTo>
                  <a:close/>
                  <a:moveTo>
                    <a:pt x="71" y="0"/>
                  </a:moveTo>
                  <a:cubicBezTo>
                    <a:pt x="57" y="0"/>
                    <a:pt x="32" y="6"/>
                    <a:pt x="13" y="8"/>
                  </a:cubicBezTo>
                  <a:lnTo>
                    <a:pt x="13" y="8"/>
                  </a:lnTo>
                  <a:cubicBezTo>
                    <a:pt x="36" y="9"/>
                    <a:pt x="41" y="24"/>
                    <a:pt x="48" y="24"/>
                  </a:cubicBezTo>
                  <a:cubicBezTo>
                    <a:pt x="53" y="24"/>
                    <a:pt x="59" y="18"/>
                    <a:pt x="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8A6BA6-3FE5-4DAC-A26F-4AC50A9364B5}" type="datetime1">
              <a:rPr lang="en-US" smtClean="0"/>
              <a:t>8/29/2021</a:t>
            </a:fld>
            <a:endParaRPr lang="en-US"/>
          </a:p>
        </p:txBody>
      </p:sp>
      <p:sp>
        <p:nvSpPr>
          <p:cNvPr id="5" name="Footer Placeholder 4"/>
          <p:cNvSpPr>
            <a:spLocks noGrp="1"/>
          </p:cNvSpPr>
          <p:nvPr>
            <p:ph type="ftr" sz="quarter" idx="11"/>
          </p:nvPr>
        </p:nvSpPr>
        <p:spPr/>
        <p:txBody>
          <a:bodyPr/>
          <a:lstStyle/>
          <a:p>
            <a:r>
              <a:rPr lang="en-US"/>
              <a:t>Designed by PoweredTemplate</a:t>
            </a:r>
          </a:p>
        </p:txBody>
      </p:sp>
      <p:sp>
        <p:nvSpPr>
          <p:cNvPr id="6" name="Slide Number Placeholder 5"/>
          <p:cNvSpPr>
            <a:spLocks noGrp="1"/>
          </p:cNvSpPr>
          <p:nvPr>
            <p:ph type="sldNum" sz="quarter" idx="12"/>
          </p:nvPr>
        </p:nvSpPr>
        <p:spPr/>
        <p:txBody>
          <a:bodyPr/>
          <a:lstStyle/>
          <a:p>
            <a:fld id="{3DB0F1F6-DF4A-4C07-AEF8-94A35E9DFA4C}" type="slidenum">
              <a:rPr lang="en-US" smtClean="0"/>
              <a:t>‹#›</a:t>
            </a:fld>
            <a:endParaRPr lang="en-US"/>
          </a:p>
        </p:txBody>
      </p:sp>
    </p:spTree>
    <p:extLst>
      <p:ext uri="{BB962C8B-B14F-4D97-AF65-F5344CB8AC3E}">
        <p14:creationId xmlns:p14="http://schemas.microsoft.com/office/powerpoint/2010/main" val="4043199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t>8/29/2021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6003077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9F6F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6693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Sue Ellen Francisco"/>
              <a:buNone/>
              <a:defRPr sz="3500">
                <a:solidFill>
                  <a:schemeClr val="dk1"/>
                </a:solidFill>
                <a:latin typeface="Sue Ellen Francisco"/>
                <a:ea typeface="Sue Ellen Francisco"/>
                <a:cs typeface="Sue Ellen Francisco"/>
                <a:sym typeface="Sue Ellen Francisco"/>
              </a:defRPr>
            </a:lvl1pPr>
            <a:lvl2pPr lvl="1">
              <a:spcBef>
                <a:spcPts val="0"/>
              </a:spcBef>
              <a:spcAft>
                <a:spcPts val="0"/>
              </a:spcAft>
              <a:buClr>
                <a:schemeClr val="dk1"/>
              </a:buClr>
              <a:buSzPts val="2800"/>
              <a:buFont typeface="Sue Ellen Francisco"/>
              <a:buNone/>
              <a:defRPr sz="2800">
                <a:solidFill>
                  <a:schemeClr val="dk1"/>
                </a:solidFill>
                <a:latin typeface="Sue Ellen Francisco"/>
                <a:ea typeface="Sue Ellen Francisco"/>
                <a:cs typeface="Sue Ellen Francisco"/>
                <a:sym typeface="Sue Ellen Francisco"/>
              </a:defRPr>
            </a:lvl2pPr>
            <a:lvl3pPr lvl="2">
              <a:spcBef>
                <a:spcPts val="0"/>
              </a:spcBef>
              <a:spcAft>
                <a:spcPts val="0"/>
              </a:spcAft>
              <a:buClr>
                <a:schemeClr val="dk1"/>
              </a:buClr>
              <a:buSzPts val="2800"/>
              <a:buFont typeface="Sue Ellen Francisco"/>
              <a:buNone/>
              <a:defRPr sz="2800">
                <a:solidFill>
                  <a:schemeClr val="dk1"/>
                </a:solidFill>
                <a:latin typeface="Sue Ellen Francisco"/>
                <a:ea typeface="Sue Ellen Francisco"/>
                <a:cs typeface="Sue Ellen Francisco"/>
                <a:sym typeface="Sue Ellen Francisco"/>
              </a:defRPr>
            </a:lvl3pPr>
            <a:lvl4pPr lvl="3">
              <a:spcBef>
                <a:spcPts val="0"/>
              </a:spcBef>
              <a:spcAft>
                <a:spcPts val="0"/>
              </a:spcAft>
              <a:buClr>
                <a:schemeClr val="dk1"/>
              </a:buClr>
              <a:buSzPts val="2800"/>
              <a:buFont typeface="Sue Ellen Francisco"/>
              <a:buNone/>
              <a:defRPr sz="2800">
                <a:solidFill>
                  <a:schemeClr val="dk1"/>
                </a:solidFill>
                <a:latin typeface="Sue Ellen Francisco"/>
                <a:ea typeface="Sue Ellen Francisco"/>
                <a:cs typeface="Sue Ellen Francisco"/>
                <a:sym typeface="Sue Ellen Francisco"/>
              </a:defRPr>
            </a:lvl4pPr>
            <a:lvl5pPr lvl="4">
              <a:spcBef>
                <a:spcPts val="0"/>
              </a:spcBef>
              <a:spcAft>
                <a:spcPts val="0"/>
              </a:spcAft>
              <a:buClr>
                <a:schemeClr val="dk1"/>
              </a:buClr>
              <a:buSzPts val="2800"/>
              <a:buFont typeface="Sue Ellen Francisco"/>
              <a:buNone/>
              <a:defRPr sz="2800">
                <a:solidFill>
                  <a:schemeClr val="dk1"/>
                </a:solidFill>
                <a:latin typeface="Sue Ellen Francisco"/>
                <a:ea typeface="Sue Ellen Francisco"/>
                <a:cs typeface="Sue Ellen Francisco"/>
                <a:sym typeface="Sue Ellen Francisco"/>
              </a:defRPr>
            </a:lvl5pPr>
            <a:lvl6pPr lvl="5">
              <a:spcBef>
                <a:spcPts val="0"/>
              </a:spcBef>
              <a:spcAft>
                <a:spcPts val="0"/>
              </a:spcAft>
              <a:buClr>
                <a:schemeClr val="dk1"/>
              </a:buClr>
              <a:buSzPts val="2800"/>
              <a:buFont typeface="Sue Ellen Francisco"/>
              <a:buNone/>
              <a:defRPr sz="2800">
                <a:solidFill>
                  <a:schemeClr val="dk1"/>
                </a:solidFill>
                <a:latin typeface="Sue Ellen Francisco"/>
                <a:ea typeface="Sue Ellen Francisco"/>
                <a:cs typeface="Sue Ellen Francisco"/>
                <a:sym typeface="Sue Ellen Francisco"/>
              </a:defRPr>
            </a:lvl6pPr>
            <a:lvl7pPr lvl="6">
              <a:spcBef>
                <a:spcPts val="0"/>
              </a:spcBef>
              <a:spcAft>
                <a:spcPts val="0"/>
              </a:spcAft>
              <a:buClr>
                <a:schemeClr val="dk1"/>
              </a:buClr>
              <a:buSzPts val="2800"/>
              <a:buFont typeface="Sue Ellen Francisco"/>
              <a:buNone/>
              <a:defRPr sz="2800">
                <a:solidFill>
                  <a:schemeClr val="dk1"/>
                </a:solidFill>
                <a:latin typeface="Sue Ellen Francisco"/>
                <a:ea typeface="Sue Ellen Francisco"/>
                <a:cs typeface="Sue Ellen Francisco"/>
                <a:sym typeface="Sue Ellen Francisco"/>
              </a:defRPr>
            </a:lvl7pPr>
            <a:lvl8pPr lvl="7">
              <a:spcBef>
                <a:spcPts val="0"/>
              </a:spcBef>
              <a:spcAft>
                <a:spcPts val="0"/>
              </a:spcAft>
              <a:buClr>
                <a:schemeClr val="dk1"/>
              </a:buClr>
              <a:buSzPts val="2800"/>
              <a:buFont typeface="Sue Ellen Francisco"/>
              <a:buNone/>
              <a:defRPr sz="2800">
                <a:solidFill>
                  <a:schemeClr val="dk1"/>
                </a:solidFill>
                <a:latin typeface="Sue Ellen Francisco"/>
                <a:ea typeface="Sue Ellen Francisco"/>
                <a:cs typeface="Sue Ellen Francisco"/>
                <a:sym typeface="Sue Ellen Francisco"/>
              </a:defRPr>
            </a:lvl8pPr>
            <a:lvl9pPr lvl="8">
              <a:spcBef>
                <a:spcPts val="0"/>
              </a:spcBef>
              <a:spcAft>
                <a:spcPts val="0"/>
              </a:spcAft>
              <a:buClr>
                <a:schemeClr val="dk1"/>
              </a:buClr>
              <a:buSzPts val="2800"/>
              <a:buFont typeface="Sue Ellen Francisco"/>
              <a:buNone/>
              <a:defRPr sz="2800">
                <a:solidFill>
                  <a:schemeClr val="dk1"/>
                </a:solidFill>
                <a:latin typeface="Sue Ellen Francisco"/>
                <a:ea typeface="Sue Ellen Francisco"/>
                <a:cs typeface="Sue Ellen Francisco"/>
                <a:sym typeface="Sue Ellen Francisco"/>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23850">
              <a:lnSpc>
                <a:spcPct val="115000"/>
              </a:lnSpc>
              <a:spcBef>
                <a:spcPts val="0"/>
              </a:spcBef>
              <a:spcAft>
                <a:spcPts val="0"/>
              </a:spcAft>
              <a:buSzPts val="1500"/>
              <a:buFont typeface="Nunito"/>
              <a:buChar char="●"/>
              <a:defRPr sz="1500">
                <a:latin typeface="Nunito"/>
                <a:ea typeface="Nunito"/>
                <a:cs typeface="Nunito"/>
                <a:sym typeface="Nunito"/>
              </a:defRPr>
            </a:lvl1pPr>
            <a:lvl2pPr marL="914400" lvl="1" indent="-323850">
              <a:lnSpc>
                <a:spcPct val="115000"/>
              </a:lnSpc>
              <a:spcBef>
                <a:spcPts val="1600"/>
              </a:spcBef>
              <a:spcAft>
                <a:spcPts val="0"/>
              </a:spcAft>
              <a:buSzPts val="1500"/>
              <a:buFont typeface="Nunito"/>
              <a:buChar char="○"/>
              <a:defRPr sz="1500">
                <a:latin typeface="Nunito"/>
                <a:ea typeface="Nunito"/>
                <a:cs typeface="Nunito"/>
                <a:sym typeface="Nunito"/>
              </a:defRPr>
            </a:lvl2pPr>
            <a:lvl3pPr marL="1371600" lvl="2" indent="-323850">
              <a:lnSpc>
                <a:spcPct val="115000"/>
              </a:lnSpc>
              <a:spcBef>
                <a:spcPts val="1600"/>
              </a:spcBef>
              <a:spcAft>
                <a:spcPts val="0"/>
              </a:spcAft>
              <a:buSzPts val="1500"/>
              <a:buFont typeface="Nunito"/>
              <a:buChar char="■"/>
              <a:defRPr sz="1500">
                <a:latin typeface="Nunito"/>
                <a:ea typeface="Nunito"/>
                <a:cs typeface="Nunito"/>
                <a:sym typeface="Nunito"/>
              </a:defRPr>
            </a:lvl3pPr>
            <a:lvl4pPr marL="1828800" lvl="3" indent="-323850">
              <a:lnSpc>
                <a:spcPct val="115000"/>
              </a:lnSpc>
              <a:spcBef>
                <a:spcPts val="1600"/>
              </a:spcBef>
              <a:spcAft>
                <a:spcPts val="0"/>
              </a:spcAft>
              <a:buSzPts val="1500"/>
              <a:buFont typeface="Nunito"/>
              <a:buChar char="●"/>
              <a:defRPr sz="1500">
                <a:latin typeface="Nunito"/>
                <a:ea typeface="Nunito"/>
                <a:cs typeface="Nunito"/>
                <a:sym typeface="Nunito"/>
              </a:defRPr>
            </a:lvl4pPr>
            <a:lvl5pPr marL="2286000" lvl="4" indent="-323850">
              <a:lnSpc>
                <a:spcPct val="115000"/>
              </a:lnSpc>
              <a:spcBef>
                <a:spcPts val="1600"/>
              </a:spcBef>
              <a:spcAft>
                <a:spcPts val="0"/>
              </a:spcAft>
              <a:buSzPts val="1500"/>
              <a:buFont typeface="Nunito"/>
              <a:buChar char="○"/>
              <a:defRPr sz="1500">
                <a:latin typeface="Nunito"/>
                <a:ea typeface="Nunito"/>
                <a:cs typeface="Nunito"/>
                <a:sym typeface="Nunito"/>
              </a:defRPr>
            </a:lvl5pPr>
            <a:lvl6pPr marL="2743200" lvl="5" indent="-323850">
              <a:lnSpc>
                <a:spcPct val="115000"/>
              </a:lnSpc>
              <a:spcBef>
                <a:spcPts val="1600"/>
              </a:spcBef>
              <a:spcAft>
                <a:spcPts val="0"/>
              </a:spcAft>
              <a:buSzPts val="1500"/>
              <a:buFont typeface="Nunito"/>
              <a:buChar char="■"/>
              <a:defRPr sz="1500">
                <a:latin typeface="Nunito"/>
                <a:ea typeface="Nunito"/>
                <a:cs typeface="Nunito"/>
                <a:sym typeface="Nunito"/>
              </a:defRPr>
            </a:lvl6pPr>
            <a:lvl7pPr marL="3200400" lvl="6" indent="-323850">
              <a:lnSpc>
                <a:spcPct val="115000"/>
              </a:lnSpc>
              <a:spcBef>
                <a:spcPts val="1600"/>
              </a:spcBef>
              <a:spcAft>
                <a:spcPts val="0"/>
              </a:spcAft>
              <a:buSzPts val="1500"/>
              <a:buFont typeface="Nunito"/>
              <a:buChar char="●"/>
              <a:defRPr sz="1500">
                <a:latin typeface="Nunito"/>
                <a:ea typeface="Nunito"/>
                <a:cs typeface="Nunito"/>
                <a:sym typeface="Nunito"/>
              </a:defRPr>
            </a:lvl7pPr>
            <a:lvl8pPr marL="3657600" lvl="7" indent="-323850">
              <a:lnSpc>
                <a:spcPct val="115000"/>
              </a:lnSpc>
              <a:spcBef>
                <a:spcPts val="1600"/>
              </a:spcBef>
              <a:spcAft>
                <a:spcPts val="0"/>
              </a:spcAft>
              <a:buSzPts val="1500"/>
              <a:buFont typeface="Nunito"/>
              <a:buChar char="○"/>
              <a:defRPr sz="1500">
                <a:latin typeface="Nunito"/>
                <a:ea typeface="Nunito"/>
                <a:cs typeface="Nunito"/>
                <a:sym typeface="Nunito"/>
              </a:defRPr>
            </a:lvl8pPr>
            <a:lvl9pPr marL="4114800" lvl="8" indent="-323850">
              <a:lnSpc>
                <a:spcPct val="115000"/>
              </a:lnSpc>
              <a:spcBef>
                <a:spcPts val="1600"/>
              </a:spcBef>
              <a:spcAft>
                <a:spcPts val="1600"/>
              </a:spcAft>
              <a:buSzPts val="1500"/>
              <a:buFont typeface="Nunito"/>
              <a:buChar char="■"/>
              <a:defRPr sz="1500">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3" r:id="rId2"/>
    <p:sldLayoutId id="2147483656" r:id="rId3"/>
    <p:sldLayoutId id="2147483669" r:id="rId4"/>
    <p:sldLayoutId id="2147483670" r:id="rId5"/>
    <p:sldLayoutId id="2147483672" r:id="rId6"/>
    <p:sldLayoutId id="2147483675" r:id="rId7"/>
    <p:sldLayoutId id="214748367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9DC5411-9FFE-48B9-A307-6695E55AADDC}" type="datetimeFigureOut">
              <a:rPr lang="en-US" smtClean="0"/>
              <a:t>8/29/2021</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CB324E2-C371-4F0A-B9DD-8A89D724303D}" type="slidenum">
              <a:rPr lang="en-US" smtClean="0"/>
              <a:t>‹#›</a:t>
            </a:fld>
            <a:endParaRPr lang="en-US"/>
          </a:p>
        </p:txBody>
      </p:sp>
    </p:spTree>
    <p:extLst>
      <p:ext uri="{BB962C8B-B14F-4D97-AF65-F5344CB8AC3E}">
        <p14:creationId xmlns:p14="http://schemas.microsoft.com/office/powerpoint/2010/main" val="303947759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slide" Target="slide26.xml"/><Relationship Id="rId3" Type="http://schemas.openxmlformats.org/officeDocument/2006/relationships/image" Target="../media/image12.jpeg"/><Relationship Id="rId7" Type="http://schemas.openxmlformats.org/officeDocument/2006/relationships/image" Target="../media/image15.png"/><Relationship Id="rId12" Type="http://schemas.openxmlformats.org/officeDocument/2006/relationships/slide" Target="slide25.xml"/><Relationship Id="rId2" Type="http://schemas.openxmlformats.org/officeDocument/2006/relationships/audio" Target="../media/audio2.wav"/><Relationship Id="rId1" Type="http://schemas.openxmlformats.org/officeDocument/2006/relationships/slideLayout" Target="../slideLayouts/slideLayout14.xml"/><Relationship Id="rId6" Type="http://schemas.openxmlformats.org/officeDocument/2006/relationships/slide" Target="slide13.xml"/><Relationship Id="rId11" Type="http://schemas.openxmlformats.org/officeDocument/2006/relationships/slide" Target="slide24.xml"/><Relationship Id="rId5" Type="http://schemas.openxmlformats.org/officeDocument/2006/relationships/image" Target="../media/image14.png"/><Relationship Id="rId15" Type="http://schemas.openxmlformats.org/officeDocument/2006/relationships/slide" Target="slide28.xml"/><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 Id="rId14" Type="http://schemas.openxmlformats.org/officeDocument/2006/relationships/slide" Target="slide2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slide" Target="slide23.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slide" Target="slide23.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slide" Target="slide23.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slide" Target="slide23.xml"/><Relationship Id="rId5" Type="http://schemas.openxmlformats.org/officeDocument/2006/relationships/image" Target="../media/image19.png"/><Relationship Id="rId4"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slide" Target="slide23.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4.xml"/><Relationship Id="rId13" Type="http://schemas.openxmlformats.org/officeDocument/2006/relationships/diagramLayout" Target="../diagrams/layout1.xml"/><Relationship Id="rId18" Type="http://schemas.openxmlformats.org/officeDocument/2006/relationships/image" Target="../media/image6.png"/><Relationship Id="rId3" Type="http://schemas.microsoft.com/office/2007/relationships/media" Target="../media/media2.mp3"/><Relationship Id="rId7" Type="http://schemas.openxmlformats.org/officeDocument/2006/relationships/slideLayout" Target="../slideLayouts/slideLayout2.xml"/><Relationship Id="rId12" Type="http://schemas.openxmlformats.org/officeDocument/2006/relationships/diagramData" Target="../diagrams/data1.xml"/><Relationship Id="rId17" Type="http://schemas.openxmlformats.org/officeDocument/2006/relationships/image" Target="../media/image5.png"/><Relationship Id="rId2" Type="http://schemas.openxmlformats.org/officeDocument/2006/relationships/video" Target="../media/media1.mp4"/><Relationship Id="rId16" Type="http://schemas.microsoft.com/office/2007/relationships/diagramDrawing" Target="../diagrams/drawing1.xml"/><Relationship Id="rId1" Type="http://schemas.microsoft.com/office/2007/relationships/media" Target="../media/media1.mp4"/><Relationship Id="rId6" Type="http://schemas.openxmlformats.org/officeDocument/2006/relationships/audio" Target="../media/media3.mp3"/><Relationship Id="rId11" Type="http://schemas.openxmlformats.org/officeDocument/2006/relationships/image" Target="../media/image5.svg"/><Relationship Id="rId5" Type="http://schemas.microsoft.com/office/2007/relationships/media" Target="../media/media3.mp3"/><Relationship Id="rId15" Type="http://schemas.openxmlformats.org/officeDocument/2006/relationships/diagramColors" Target="../diagrams/colors1.xml"/><Relationship Id="rId10" Type="http://schemas.openxmlformats.org/officeDocument/2006/relationships/image" Target="../media/image4.png"/><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5.xml"/><Relationship Id="rId13" Type="http://schemas.openxmlformats.org/officeDocument/2006/relationships/diagramLayout" Target="../diagrams/layout2.xml"/><Relationship Id="rId18" Type="http://schemas.openxmlformats.org/officeDocument/2006/relationships/image" Target="../media/image6.png"/><Relationship Id="rId3" Type="http://schemas.microsoft.com/office/2007/relationships/media" Target="../media/media2.mp3"/><Relationship Id="rId7" Type="http://schemas.openxmlformats.org/officeDocument/2006/relationships/slideLayout" Target="../slideLayouts/slideLayout2.xml"/><Relationship Id="rId12" Type="http://schemas.openxmlformats.org/officeDocument/2006/relationships/diagramData" Target="../diagrams/data2.xml"/><Relationship Id="rId17" Type="http://schemas.openxmlformats.org/officeDocument/2006/relationships/image" Target="../media/image5.png"/><Relationship Id="rId2" Type="http://schemas.openxmlformats.org/officeDocument/2006/relationships/video" Target="../media/media1.mp4"/><Relationship Id="rId16" Type="http://schemas.microsoft.com/office/2007/relationships/diagramDrawing" Target="../diagrams/drawing2.xml"/><Relationship Id="rId1" Type="http://schemas.microsoft.com/office/2007/relationships/media" Target="../media/media1.mp4"/><Relationship Id="rId6" Type="http://schemas.openxmlformats.org/officeDocument/2006/relationships/audio" Target="../media/media3.mp3"/><Relationship Id="rId11" Type="http://schemas.openxmlformats.org/officeDocument/2006/relationships/image" Target="../media/image5.svg"/><Relationship Id="rId5" Type="http://schemas.microsoft.com/office/2007/relationships/media" Target="../media/media3.mp3"/><Relationship Id="rId15" Type="http://schemas.openxmlformats.org/officeDocument/2006/relationships/diagramColors" Target="../diagrams/colors2.xml"/><Relationship Id="rId10" Type="http://schemas.openxmlformats.org/officeDocument/2006/relationships/image" Target="../media/image4.png"/><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6.xml"/><Relationship Id="rId13" Type="http://schemas.openxmlformats.org/officeDocument/2006/relationships/diagramLayout" Target="../diagrams/layout3.xml"/><Relationship Id="rId18" Type="http://schemas.openxmlformats.org/officeDocument/2006/relationships/image" Target="../media/image6.png"/><Relationship Id="rId3" Type="http://schemas.microsoft.com/office/2007/relationships/media" Target="../media/media2.mp3"/><Relationship Id="rId7" Type="http://schemas.openxmlformats.org/officeDocument/2006/relationships/slideLayout" Target="../slideLayouts/slideLayout2.xml"/><Relationship Id="rId12" Type="http://schemas.openxmlformats.org/officeDocument/2006/relationships/diagramData" Target="../diagrams/data3.xml"/><Relationship Id="rId17" Type="http://schemas.openxmlformats.org/officeDocument/2006/relationships/image" Target="../media/image5.png"/><Relationship Id="rId2" Type="http://schemas.openxmlformats.org/officeDocument/2006/relationships/video" Target="../media/media1.mp4"/><Relationship Id="rId16" Type="http://schemas.microsoft.com/office/2007/relationships/diagramDrawing" Target="../diagrams/drawing3.xml"/><Relationship Id="rId1" Type="http://schemas.microsoft.com/office/2007/relationships/media" Target="../media/media1.mp4"/><Relationship Id="rId6" Type="http://schemas.openxmlformats.org/officeDocument/2006/relationships/audio" Target="../media/media3.mp3"/><Relationship Id="rId11" Type="http://schemas.openxmlformats.org/officeDocument/2006/relationships/image" Target="../media/image5.svg"/><Relationship Id="rId5" Type="http://schemas.microsoft.com/office/2007/relationships/media" Target="../media/media3.mp3"/><Relationship Id="rId15" Type="http://schemas.openxmlformats.org/officeDocument/2006/relationships/diagramColors" Target="../diagrams/colors3.xml"/><Relationship Id="rId10" Type="http://schemas.openxmlformats.org/officeDocument/2006/relationships/image" Target="../media/image4.png"/><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7.xml"/><Relationship Id="rId13" Type="http://schemas.openxmlformats.org/officeDocument/2006/relationships/diagramLayout" Target="../diagrams/layout4.xml"/><Relationship Id="rId18" Type="http://schemas.openxmlformats.org/officeDocument/2006/relationships/image" Target="../media/image6.png"/><Relationship Id="rId3" Type="http://schemas.microsoft.com/office/2007/relationships/media" Target="../media/media2.mp3"/><Relationship Id="rId7" Type="http://schemas.openxmlformats.org/officeDocument/2006/relationships/slideLayout" Target="../slideLayouts/slideLayout2.xml"/><Relationship Id="rId12" Type="http://schemas.openxmlformats.org/officeDocument/2006/relationships/diagramData" Target="../diagrams/data4.xml"/><Relationship Id="rId17" Type="http://schemas.openxmlformats.org/officeDocument/2006/relationships/image" Target="../media/image5.png"/><Relationship Id="rId2" Type="http://schemas.openxmlformats.org/officeDocument/2006/relationships/video" Target="../media/media1.mp4"/><Relationship Id="rId16" Type="http://schemas.microsoft.com/office/2007/relationships/diagramDrawing" Target="../diagrams/drawing4.xml"/><Relationship Id="rId1" Type="http://schemas.microsoft.com/office/2007/relationships/media" Target="../media/media1.mp4"/><Relationship Id="rId6" Type="http://schemas.openxmlformats.org/officeDocument/2006/relationships/audio" Target="../media/media3.mp3"/><Relationship Id="rId11" Type="http://schemas.openxmlformats.org/officeDocument/2006/relationships/image" Target="../media/image5.svg"/><Relationship Id="rId5" Type="http://schemas.microsoft.com/office/2007/relationships/media" Target="../media/media3.mp3"/><Relationship Id="rId15" Type="http://schemas.openxmlformats.org/officeDocument/2006/relationships/diagramColors" Target="../diagrams/colors4.xml"/><Relationship Id="rId10" Type="http://schemas.openxmlformats.org/officeDocument/2006/relationships/image" Target="../media/image4.png"/><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07"/>
        <p:cNvGrpSpPr/>
        <p:nvPr/>
      </p:nvGrpSpPr>
      <p:grpSpPr>
        <a:xfrm>
          <a:off x="0" y="0"/>
          <a:ext cx="0" cy="0"/>
          <a:chOff x="0" y="0"/>
          <a:chExt cx="0" cy="0"/>
        </a:xfrm>
      </p:grpSpPr>
      <p:sp>
        <p:nvSpPr>
          <p:cNvPr id="28" name="Tiêu đề 1">
            <a:extLst>
              <a:ext uri="{FF2B5EF4-FFF2-40B4-BE49-F238E27FC236}">
                <a16:creationId xmlns:a16="http://schemas.microsoft.com/office/drawing/2014/main" id="{26249AEC-7A85-4A05-9470-2ED02FE02542}"/>
              </a:ext>
            </a:extLst>
          </p:cNvPr>
          <p:cNvSpPr txBox="1">
            <a:spLocks/>
          </p:cNvSpPr>
          <p:nvPr/>
        </p:nvSpPr>
        <p:spPr>
          <a:xfrm>
            <a:off x="1709845" y="1"/>
            <a:ext cx="6656916" cy="2387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000"/>
              <a:buFont typeface="Sue Ellen Francisco"/>
              <a:buNone/>
              <a:defRPr sz="4000" b="0" i="0" u="none" strike="noStrike" cap="none">
                <a:solidFill>
                  <a:schemeClr val="dk1"/>
                </a:solidFill>
                <a:latin typeface="Sue Ellen Francisco"/>
                <a:ea typeface="Sue Ellen Francisco"/>
                <a:cs typeface="Sue Ellen Francisco"/>
                <a:sym typeface="Sue Ellen Francisco"/>
              </a:defRPr>
            </a:lvl1pPr>
            <a:lvl2pPr marR="0" lvl="1" algn="l" rtl="0">
              <a:lnSpc>
                <a:spcPct val="100000"/>
              </a:lnSpc>
              <a:spcBef>
                <a:spcPts val="0"/>
              </a:spcBef>
              <a:spcAft>
                <a:spcPts val="0"/>
              </a:spcAft>
              <a:buClr>
                <a:schemeClr val="dk1"/>
              </a:buClr>
              <a:buSzPts val="5500"/>
              <a:buFont typeface="Sue Ellen Francisco"/>
              <a:buNone/>
              <a:defRPr sz="5500" b="0" i="0" u="none" strike="noStrike" cap="none">
                <a:solidFill>
                  <a:schemeClr val="dk1"/>
                </a:solidFill>
                <a:latin typeface="Sue Ellen Francisco"/>
                <a:ea typeface="Sue Ellen Francisco"/>
                <a:cs typeface="Sue Ellen Francisco"/>
                <a:sym typeface="Sue Ellen Francisco"/>
              </a:defRPr>
            </a:lvl2pPr>
            <a:lvl3pPr marR="0" lvl="2" algn="l" rtl="0">
              <a:lnSpc>
                <a:spcPct val="100000"/>
              </a:lnSpc>
              <a:spcBef>
                <a:spcPts val="0"/>
              </a:spcBef>
              <a:spcAft>
                <a:spcPts val="0"/>
              </a:spcAft>
              <a:buClr>
                <a:schemeClr val="dk1"/>
              </a:buClr>
              <a:buSzPts val="5500"/>
              <a:buFont typeface="Sue Ellen Francisco"/>
              <a:buNone/>
              <a:defRPr sz="5500" b="0" i="0" u="none" strike="noStrike" cap="none">
                <a:solidFill>
                  <a:schemeClr val="dk1"/>
                </a:solidFill>
                <a:latin typeface="Sue Ellen Francisco"/>
                <a:ea typeface="Sue Ellen Francisco"/>
                <a:cs typeface="Sue Ellen Francisco"/>
                <a:sym typeface="Sue Ellen Francisco"/>
              </a:defRPr>
            </a:lvl3pPr>
            <a:lvl4pPr marR="0" lvl="3" algn="l" rtl="0">
              <a:lnSpc>
                <a:spcPct val="100000"/>
              </a:lnSpc>
              <a:spcBef>
                <a:spcPts val="0"/>
              </a:spcBef>
              <a:spcAft>
                <a:spcPts val="0"/>
              </a:spcAft>
              <a:buClr>
                <a:schemeClr val="dk1"/>
              </a:buClr>
              <a:buSzPts val="5500"/>
              <a:buFont typeface="Sue Ellen Francisco"/>
              <a:buNone/>
              <a:defRPr sz="5500" b="0" i="0" u="none" strike="noStrike" cap="none">
                <a:solidFill>
                  <a:schemeClr val="dk1"/>
                </a:solidFill>
                <a:latin typeface="Sue Ellen Francisco"/>
                <a:ea typeface="Sue Ellen Francisco"/>
                <a:cs typeface="Sue Ellen Francisco"/>
                <a:sym typeface="Sue Ellen Francisco"/>
              </a:defRPr>
            </a:lvl4pPr>
            <a:lvl5pPr marR="0" lvl="4" algn="l" rtl="0">
              <a:lnSpc>
                <a:spcPct val="100000"/>
              </a:lnSpc>
              <a:spcBef>
                <a:spcPts val="0"/>
              </a:spcBef>
              <a:spcAft>
                <a:spcPts val="0"/>
              </a:spcAft>
              <a:buClr>
                <a:schemeClr val="dk1"/>
              </a:buClr>
              <a:buSzPts val="5500"/>
              <a:buFont typeface="Sue Ellen Francisco"/>
              <a:buNone/>
              <a:defRPr sz="5500" b="0" i="0" u="none" strike="noStrike" cap="none">
                <a:solidFill>
                  <a:schemeClr val="dk1"/>
                </a:solidFill>
                <a:latin typeface="Sue Ellen Francisco"/>
                <a:ea typeface="Sue Ellen Francisco"/>
                <a:cs typeface="Sue Ellen Francisco"/>
                <a:sym typeface="Sue Ellen Francisco"/>
              </a:defRPr>
            </a:lvl5pPr>
            <a:lvl6pPr marR="0" lvl="5" algn="l" rtl="0">
              <a:lnSpc>
                <a:spcPct val="100000"/>
              </a:lnSpc>
              <a:spcBef>
                <a:spcPts val="0"/>
              </a:spcBef>
              <a:spcAft>
                <a:spcPts val="0"/>
              </a:spcAft>
              <a:buClr>
                <a:schemeClr val="dk1"/>
              </a:buClr>
              <a:buSzPts val="5500"/>
              <a:buFont typeface="Sue Ellen Francisco"/>
              <a:buNone/>
              <a:defRPr sz="5500" b="0" i="0" u="none" strike="noStrike" cap="none">
                <a:solidFill>
                  <a:schemeClr val="dk1"/>
                </a:solidFill>
                <a:latin typeface="Sue Ellen Francisco"/>
                <a:ea typeface="Sue Ellen Francisco"/>
                <a:cs typeface="Sue Ellen Francisco"/>
                <a:sym typeface="Sue Ellen Francisco"/>
              </a:defRPr>
            </a:lvl6pPr>
            <a:lvl7pPr marR="0" lvl="6" algn="l" rtl="0">
              <a:lnSpc>
                <a:spcPct val="100000"/>
              </a:lnSpc>
              <a:spcBef>
                <a:spcPts val="0"/>
              </a:spcBef>
              <a:spcAft>
                <a:spcPts val="0"/>
              </a:spcAft>
              <a:buClr>
                <a:schemeClr val="dk1"/>
              </a:buClr>
              <a:buSzPts val="5500"/>
              <a:buFont typeface="Sue Ellen Francisco"/>
              <a:buNone/>
              <a:defRPr sz="5500" b="0" i="0" u="none" strike="noStrike" cap="none">
                <a:solidFill>
                  <a:schemeClr val="dk1"/>
                </a:solidFill>
                <a:latin typeface="Sue Ellen Francisco"/>
                <a:ea typeface="Sue Ellen Francisco"/>
                <a:cs typeface="Sue Ellen Francisco"/>
                <a:sym typeface="Sue Ellen Francisco"/>
              </a:defRPr>
            </a:lvl7pPr>
            <a:lvl8pPr marR="0" lvl="7" algn="l" rtl="0">
              <a:lnSpc>
                <a:spcPct val="100000"/>
              </a:lnSpc>
              <a:spcBef>
                <a:spcPts val="0"/>
              </a:spcBef>
              <a:spcAft>
                <a:spcPts val="0"/>
              </a:spcAft>
              <a:buClr>
                <a:schemeClr val="dk1"/>
              </a:buClr>
              <a:buSzPts val="5500"/>
              <a:buFont typeface="Sue Ellen Francisco"/>
              <a:buNone/>
              <a:defRPr sz="5500" b="0" i="0" u="none" strike="noStrike" cap="none">
                <a:solidFill>
                  <a:schemeClr val="dk1"/>
                </a:solidFill>
                <a:latin typeface="Sue Ellen Francisco"/>
                <a:ea typeface="Sue Ellen Francisco"/>
                <a:cs typeface="Sue Ellen Francisco"/>
                <a:sym typeface="Sue Ellen Francisco"/>
              </a:defRPr>
            </a:lvl8pPr>
            <a:lvl9pPr marR="0" lvl="8" algn="l" rtl="0">
              <a:lnSpc>
                <a:spcPct val="100000"/>
              </a:lnSpc>
              <a:spcBef>
                <a:spcPts val="0"/>
              </a:spcBef>
              <a:spcAft>
                <a:spcPts val="0"/>
              </a:spcAft>
              <a:buClr>
                <a:schemeClr val="dk1"/>
              </a:buClr>
              <a:buSzPts val="5500"/>
              <a:buFont typeface="Sue Ellen Francisco"/>
              <a:buNone/>
              <a:defRPr sz="5500" b="0" i="0" u="none" strike="noStrike" cap="none">
                <a:solidFill>
                  <a:schemeClr val="dk1"/>
                </a:solidFill>
                <a:latin typeface="Sue Ellen Francisco"/>
                <a:ea typeface="Sue Ellen Francisco"/>
                <a:cs typeface="Sue Ellen Francisco"/>
                <a:sym typeface="Sue Ellen Francisco"/>
              </a:defRPr>
            </a:lvl9pPr>
          </a:lstStyle>
          <a:p>
            <a:r>
              <a:rPr lang="en-US" sz="3200" dirty="0" err="1" smtClean="0">
                <a:solidFill>
                  <a:srgbClr val="0000CC"/>
                </a:solidFill>
                <a:latin typeface="Times New Roman" panose="02020603050405020304" pitchFamily="18" charset="0"/>
                <a:cs typeface="Times New Roman" panose="02020603050405020304" pitchFamily="18" charset="0"/>
              </a:rPr>
              <a:t>Có</a:t>
            </a:r>
            <a:r>
              <a:rPr lang="en-US" sz="3200" dirty="0" smtClean="0">
                <a:solidFill>
                  <a:srgbClr val="0000CC"/>
                </a:solidFill>
                <a:latin typeface="Times New Roman" panose="02020603050405020304" pitchFamily="18" charset="0"/>
                <a:cs typeface="Times New Roman" panose="02020603050405020304" pitchFamily="18" charset="0"/>
              </a:rPr>
              <a:t> </a:t>
            </a:r>
            <a:r>
              <a:rPr lang="en-US" sz="3200" dirty="0" err="1" smtClean="0">
                <a:solidFill>
                  <a:srgbClr val="0000CC"/>
                </a:solidFill>
                <a:latin typeface="Times New Roman" panose="02020603050405020304" pitchFamily="18" charset="0"/>
                <a:cs typeface="Times New Roman" panose="02020603050405020304" pitchFamily="18" charset="0"/>
              </a:rPr>
              <a:t>ba</a:t>
            </a:r>
            <a:r>
              <a:rPr lang="en-US" sz="3200" dirty="0" smtClean="0">
                <a:solidFill>
                  <a:srgbClr val="0000CC"/>
                </a:solidFill>
                <a:latin typeface="Times New Roman" panose="02020603050405020304" pitchFamily="18" charset="0"/>
                <a:cs typeface="Times New Roman" panose="02020603050405020304" pitchFamily="18" charset="0"/>
              </a:rPr>
              <a:t> </a:t>
            </a:r>
            <a:r>
              <a:rPr lang="en-US" sz="3200" dirty="0" err="1" smtClean="0">
                <a:solidFill>
                  <a:srgbClr val="0000CC"/>
                </a:solidFill>
                <a:latin typeface="Times New Roman" panose="02020603050405020304" pitchFamily="18" charset="0"/>
                <a:cs typeface="Times New Roman" panose="02020603050405020304" pitchFamily="18" charset="0"/>
              </a:rPr>
              <a:t>bình</a:t>
            </a:r>
            <a:r>
              <a:rPr lang="en-US" sz="3200" dirty="0" smtClean="0">
                <a:solidFill>
                  <a:srgbClr val="0000CC"/>
                </a:solidFill>
                <a:latin typeface="Times New Roman" panose="02020603050405020304" pitchFamily="18" charset="0"/>
                <a:cs typeface="Times New Roman" panose="02020603050405020304" pitchFamily="18" charset="0"/>
              </a:rPr>
              <a:t>: </a:t>
            </a:r>
            <a:r>
              <a:rPr lang="en-US" sz="3200" dirty="0" err="1" smtClean="0">
                <a:solidFill>
                  <a:srgbClr val="0000CC"/>
                </a:solidFill>
                <a:latin typeface="Times New Roman" panose="02020603050405020304" pitchFamily="18" charset="0"/>
                <a:cs typeface="Times New Roman" panose="02020603050405020304" pitchFamily="18" charset="0"/>
              </a:rPr>
              <a:t>một</a:t>
            </a:r>
            <a:r>
              <a:rPr lang="en-US" sz="3200" dirty="0" smtClean="0">
                <a:solidFill>
                  <a:srgbClr val="0000CC"/>
                </a:solidFill>
                <a:latin typeface="Times New Roman" panose="02020603050405020304" pitchFamily="18" charset="0"/>
                <a:cs typeface="Times New Roman" panose="02020603050405020304" pitchFamily="18" charset="0"/>
              </a:rPr>
              <a:t> </a:t>
            </a:r>
            <a:r>
              <a:rPr lang="en-US" sz="3200" dirty="0" err="1" smtClean="0">
                <a:solidFill>
                  <a:srgbClr val="0000CC"/>
                </a:solidFill>
                <a:latin typeface="Times New Roman" panose="02020603050405020304" pitchFamily="18" charset="0"/>
                <a:cs typeface="Times New Roman" panose="02020603050405020304" pitchFamily="18" charset="0"/>
              </a:rPr>
              <a:t>bình</a:t>
            </a:r>
            <a:r>
              <a:rPr lang="en-US" sz="3200" dirty="0" smtClean="0">
                <a:solidFill>
                  <a:srgbClr val="0000CC"/>
                </a:solidFill>
                <a:latin typeface="Times New Roman" panose="02020603050405020304" pitchFamily="18" charset="0"/>
                <a:cs typeface="Times New Roman" panose="02020603050405020304" pitchFamily="18" charset="0"/>
              </a:rPr>
              <a:t> </a:t>
            </a:r>
            <a:r>
              <a:rPr lang="en-US" sz="3200" dirty="0" err="1" smtClean="0">
                <a:solidFill>
                  <a:srgbClr val="0000CC"/>
                </a:solidFill>
                <a:latin typeface="Times New Roman" panose="02020603050405020304" pitchFamily="18" charset="0"/>
                <a:cs typeface="Times New Roman" panose="02020603050405020304" pitchFamily="18" charset="0"/>
              </a:rPr>
              <a:t>chứa</a:t>
            </a:r>
            <a:r>
              <a:rPr lang="en-US" sz="3200" dirty="0" smtClean="0">
                <a:solidFill>
                  <a:srgbClr val="0000CC"/>
                </a:solidFill>
                <a:latin typeface="Times New Roman" panose="02020603050405020304" pitchFamily="18" charset="0"/>
                <a:cs typeface="Times New Roman" panose="02020603050405020304" pitchFamily="18" charset="0"/>
              </a:rPr>
              <a:t> </a:t>
            </a:r>
            <a:r>
              <a:rPr lang="en-US" sz="3200" dirty="0" err="1" smtClean="0">
                <a:solidFill>
                  <a:srgbClr val="0000CC"/>
                </a:solidFill>
                <a:latin typeface="Times New Roman" panose="02020603050405020304" pitchFamily="18" charset="0"/>
                <a:cs typeface="Times New Roman" panose="02020603050405020304" pitchFamily="18" charset="0"/>
              </a:rPr>
              <a:t>nước</a:t>
            </a:r>
            <a:r>
              <a:rPr lang="en-US" sz="3200" dirty="0" smtClean="0">
                <a:solidFill>
                  <a:srgbClr val="0000CC"/>
                </a:solidFill>
                <a:latin typeface="Times New Roman" panose="02020603050405020304" pitchFamily="18" charset="0"/>
                <a:cs typeface="Times New Roman" panose="02020603050405020304" pitchFamily="18" charset="0"/>
              </a:rPr>
              <a:t>, </a:t>
            </a:r>
            <a:r>
              <a:rPr lang="en-US" sz="3200" dirty="0" err="1" smtClean="0">
                <a:solidFill>
                  <a:srgbClr val="0000CC"/>
                </a:solidFill>
                <a:latin typeface="Times New Roman" panose="02020603050405020304" pitchFamily="18" charset="0"/>
                <a:cs typeface="Times New Roman" panose="02020603050405020304" pitchFamily="18" charset="0"/>
              </a:rPr>
              <a:t>một</a:t>
            </a:r>
            <a:r>
              <a:rPr lang="en-US" sz="3200" dirty="0" smtClean="0">
                <a:solidFill>
                  <a:srgbClr val="0000CC"/>
                </a:solidFill>
                <a:latin typeface="Times New Roman" panose="02020603050405020304" pitchFamily="18" charset="0"/>
                <a:cs typeface="Times New Roman" panose="02020603050405020304" pitchFamily="18" charset="0"/>
              </a:rPr>
              <a:t> </a:t>
            </a:r>
            <a:r>
              <a:rPr lang="en-US" sz="3200" dirty="0" err="1" smtClean="0">
                <a:solidFill>
                  <a:srgbClr val="0000CC"/>
                </a:solidFill>
                <a:latin typeface="Times New Roman" panose="02020603050405020304" pitchFamily="18" charset="0"/>
                <a:cs typeface="Times New Roman" panose="02020603050405020304" pitchFamily="18" charset="0"/>
              </a:rPr>
              <a:t>bình</a:t>
            </a:r>
            <a:r>
              <a:rPr lang="en-US" sz="3200" dirty="0" smtClean="0">
                <a:solidFill>
                  <a:srgbClr val="0000CC"/>
                </a:solidFill>
                <a:latin typeface="Times New Roman" panose="02020603050405020304" pitchFamily="18" charset="0"/>
                <a:cs typeface="Times New Roman" panose="02020603050405020304" pitchFamily="18" charset="0"/>
              </a:rPr>
              <a:t> </a:t>
            </a:r>
            <a:r>
              <a:rPr lang="en-US" sz="3200" dirty="0" err="1" smtClean="0">
                <a:solidFill>
                  <a:srgbClr val="0000CC"/>
                </a:solidFill>
                <a:latin typeface="Times New Roman" panose="02020603050405020304" pitchFamily="18" charset="0"/>
                <a:cs typeface="Times New Roman" panose="02020603050405020304" pitchFamily="18" charset="0"/>
              </a:rPr>
              <a:t>chứa</a:t>
            </a:r>
            <a:r>
              <a:rPr lang="en-US" sz="3200" dirty="0" smtClean="0">
                <a:solidFill>
                  <a:srgbClr val="0000CC"/>
                </a:solidFill>
                <a:latin typeface="Times New Roman" panose="02020603050405020304" pitchFamily="18" charset="0"/>
                <a:cs typeface="Times New Roman" panose="02020603050405020304" pitchFamily="18" charset="0"/>
              </a:rPr>
              <a:t> </a:t>
            </a:r>
            <a:r>
              <a:rPr lang="en-US" sz="3200" dirty="0" err="1" smtClean="0">
                <a:solidFill>
                  <a:srgbClr val="0000CC"/>
                </a:solidFill>
                <a:latin typeface="Times New Roman" panose="02020603050405020304" pitchFamily="18" charset="0"/>
                <a:cs typeface="Times New Roman" panose="02020603050405020304" pitchFamily="18" charset="0"/>
              </a:rPr>
              <a:t>rượu</a:t>
            </a:r>
            <a:r>
              <a:rPr lang="en-US" sz="3200" dirty="0" smtClean="0">
                <a:solidFill>
                  <a:srgbClr val="0000CC"/>
                </a:solidFill>
                <a:latin typeface="Times New Roman" panose="02020603050405020304" pitchFamily="18" charset="0"/>
                <a:cs typeface="Times New Roman" panose="02020603050405020304" pitchFamily="18" charset="0"/>
              </a:rPr>
              <a:t> </a:t>
            </a:r>
            <a:r>
              <a:rPr lang="en-US" sz="3200" dirty="0" err="1" smtClean="0">
                <a:solidFill>
                  <a:srgbClr val="0000CC"/>
                </a:solidFill>
                <a:latin typeface="Times New Roman" panose="02020603050405020304" pitchFamily="18" charset="0"/>
                <a:cs typeface="Times New Roman" panose="02020603050405020304" pitchFamily="18" charset="0"/>
              </a:rPr>
              <a:t>uống</a:t>
            </a:r>
            <a:r>
              <a:rPr lang="en-US" sz="3200" dirty="0" smtClean="0">
                <a:solidFill>
                  <a:srgbClr val="0000CC"/>
                </a:solidFill>
                <a:latin typeface="Times New Roman" panose="02020603050405020304" pitchFamily="18" charset="0"/>
                <a:cs typeface="Times New Roman" panose="02020603050405020304" pitchFamily="18" charset="0"/>
              </a:rPr>
              <a:t> </a:t>
            </a:r>
            <a:r>
              <a:rPr lang="en-US" sz="3200" dirty="0" err="1" smtClean="0">
                <a:solidFill>
                  <a:srgbClr val="0000CC"/>
                </a:solidFill>
                <a:latin typeface="Times New Roman" panose="02020603050405020304" pitchFamily="18" charset="0"/>
                <a:cs typeface="Times New Roman" panose="02020603050405020304" pitchFamily="18" charset="0"/>
              </a:rPr>
              <a:t>và</a:t>
            </a:r>
            <a:r>
              <a:rPr lang="en-US" sz="3200" dirty="0" smtClean="0">
                <a:solidFill>
                  <a:srgbClr val="0000CC"/>
                </a:solidFill>
                <a:latin typeface="Times New Roman" panose="02020603050405020304" pitchFamily="18" charset="0"/>
                <a:cs typeface="Times New Roman" panose="02020603050405020304" pitchFamily="18" charset="0"/>
              </a:rPr>
              <a:t> </a:t>
            </a:r>
            <a:r>
              <a:rPr lang="en-US" sz="3200" dirty="0" err="1" smtClean="0">
                <a:solidFill>
                  <a:srgbClr val="0000CC"/>
                </a:solidFill>
                <a:latin typeface="Times New Roman" panose="02020603050405020304" pitchFamily="18" charset="0"/>
                <a:cs typeface="Times New Roman" panose="02020603050405020304" pitchFamily="18" charset="0"/>
              </a:rPr>
              <a:t>một</a:t>
            </a:r>
            <a:r>
              <a:rPr lang="en-US" sz="3200" dirty="0" smtClean="0">
                <a:solidFill>
                  <a:srgbClr val="0000CC"/>
                </a:solidFill>
                <a:latin typeface="Times New Roman" panose="02020603050405020304" pitchFamily="18" charset="0"/>
                <a:cs typeface="Times New Roman" panose="02020603050405020304" pitchFamily="18" charset="0"/>
              </a:rPr>
              <a:t> </a:t>
            </a:r>
            <a:r>
              <a:rPr lang="en-US" sz="3200" dirty="0" err="1" smtClean="0">
                <a:solidFill>
                  <a:srgbClr val="0000CC"/>
                </a:solidFill>
                <a:latin typeface="Times New Roman" panose="02020603050405020304" pitchFamily="18" charset="0"/>
                <a:cs typeface="Times New Roman" panose="02020603050405020304" pitchFamily="18" charset="0"/>
              </a:rPr>
              <a:t>bình</a:t>
            </a:r>
            <a:r>
              <a:rPr lang="en-US" sz="3200" dirty="0" smtClean="0">
                <a:solidFill>
                  <a:srgbClr val="0000CC"/>
                </a:solidFill>
                <a:latin typeface="Times New Roman" panose="02020603050405020304" pitchFamily="18" charset="0"/>
                <a:cs typeface="Times New Roman" panose="02020603050405020304" pitchFamily="18" charset="0"/>
              </a:rPr>
              <a:t> </a:t>
            </a:r>
            <a:r>
              <a:rPr lang="en-US" sz="3200" dirty="0" err="1" smtClean="0">
                <a:solidFill>
                  <a:srgbClr val="0000CC"/>
                </a:solidFill>
                <a:latin typeface="Times New Roman" panose="02020603050405020304" pitchFamily="18" charset="0"/>
                <a:cs typeface="Times New Roman" panose="02020603050405020304" pitchFamily="18" charset="0"/>
              </a:rPr>
              <a:t>chứa</a:t>
            </a:r>
            <a:r>
              <a:rPr lang="en-US" sz="3200" dirty="0" smtClean="0">
                <a:solidFill>
                  <a:srgbClr val="0000CC"/>
                </a:solidFill>
                <a:latin typeface="Times New Roman" panose="02020603050405020304" pitchFamily="18" charset="0"/>
                <a:cs typeface="Times New Roman" panose="02020603050405020304" pitchFamily="18" charset="0"/>
              </a:rPr>
              <a:t> </a:t>
            </a:r>
            <a:r>
              <a:rPr lang="en-US" sz="3200" dirty="0" err="1" smtClean="0">
                <a:solidFill>
                  <a:srgbClr val="0000CC"/>
                </a:solidFill>
                <a:latin typeface="Times New Roman" panose="02020603050405020304" pitchFamily="18" charset="0"/>
                <a:cs typeface="Times New Roman" panose="02020603050405020304" pitchFamily="18" charset="0"/>
              </a:rPr>
              <a:t>giấm</a:t>
            </a:r>
            <a:r>
              <a:rPr lang="en-US" sz="3200" dirty="0" smtClean="0">
                <a:solidFill>
                  <a:srgbClr val="0000CC"/>
                </a:solidFill>
                <a:latin typeface="Times New Roman" panose="02020603050405020304" pitchFamily="18" charset="0"/>
                <a:cs typeface="Times New Roman" panose="02020603050405020304" pitchFamily="18" charset="0"/>
              </a:rPr>
              <a:t> </a:t>
            </a:r>
            <a:r>
              <a:rPr lang="en-US" sz="3200" dirty="0" err="1" smtClean="0">
                <a:solidFill>
                  <a:srgbClr val="0000CC"/>
                </a:solidFill>
                <a:latin typeface="Times New Roman" panose="02020603050405020304" pitchFamily="18" charset="0"/>
                <a:cs typeface="Times New Roman" panose="02020603050405020304" pitchFamily="18" charset="0"/>
              </a:rPr>
              <a:t>ăn</a:t>
            </a:r>
            <a:r>
              <a:rPr lang="en-US" sz="3200"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Làm</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thế</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nào</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để</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phân</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biệt</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chúng</a:t>
            </a:r>
            <a:r>
              <a:rPr lang="en-US" sz="3200" b="1" dirty="0" smtClean="0">
                <a:solidFill>
                  <a:srgbClr val="002060"/>
                </a:solidFill>
                <a:latin typeface="Times New Roman" panose="02020603050405020304" pitchFamily="18" charset="0"/>
                <a:cs typeface="Times New Roman" panose="02020603050405020304" pitchFamily="18" charset="0"/>
              </a:rPr>
              <a:t>?</a:t>
            </a:r>
            <a:endParaRPr lang="vi-VN" sz="3200" dirty="0">
              <a:solidFill>
                <a:srgbClr val="002060"/>
              </a:solidFill>
              <a:latin typeface="Times New Roman" panose="02020603050405020304" pitchFamily="18" charset="0"/>
              <a:cs typeface="Times New Roman" panose="02020603050405020304" pitchFamily="18" charset="0"/>
            </a:endParaRPr>
          </a:p>
        </p:txBody>
      </p:sp>
      <p:pic>
        <p:nvPicPr>
          <p:cNvPr id="29" name="Hình ảnh 4">
            <a:extLst>
              <a:ext uri="{FF2B5EF4-FFF2-40B4-BE49-F238E27FC236}">
                <a16:creationId xmlns:a16="http://schemas.microsoft.com/office/drawing/2014/main" id="{1248313C-9AC5-4464-9F17-2F2229DA1497}"/>
              </a:ext>
            </a:extLst>
          </p:cNvPr>
          <p:cNvPicPr>
            <a:picLocks noChangeAspect="1"/>
          </p:cNvPicPr>
          <p:nvPr/>
        </p:nvPicPr>
        <p:blipFill>
          <a:blip r:embed="rId3"/>
          <a:stretch>
            <a:fillRect/>
          </a:stretch>
        </p:blipFill>
        <p:spPr>
          <a:xfrm>
            <a:off x="-416447" y="1"/>
            <a:ext cx="2126291" cy="2127675"/>
          </a:xfrm>
          <a:prstGeom prst="rect">
            <a:avLst/>
          </a:prstGeom>
        </p:spPr>
      </p:pic>
      <p:pic>
        <p:nvPicPr>
          <p:cNvPr id="30" name="Picture 2" descr="BÌNH NƯỚC THỦY TINH CÓ DÂY XÁCH 500ml Quà tặng Hoàng Mi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4700" y="1801314"/>
            <a:ext cx="5829300" cy="3342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2971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907"/>
        <p:cNvGrpSpPr/>
        <p:nvPr/>
      </p:nvGrpSpPr>
      <p:grpSpPr>
        <a:xfrm>
          <a:off x="0" y="0"/>
          <a:ext cx="0" cy="0"/>
          <a:chOff x="0" y="0"/>
          <a:chExt cx="0" cy="0"/>
        </a:xfrm>
      </p:grpSpPr>
      <p:graphicFrame>
        <p:nvGraphicFramePr>
          <p:cNvPr id="8909" name="Google Shape;8909;p55"/>
          <p:cNvGraphicFramePr/>
          <p:nvPr>
            <p:extLst>
              <p:ext uri="{D42A27DB-BD31-4B8C-83A1-F6EECF244321}">
                <p14:modId xmlns:p14="http://schemas.microsoft.com/office/powerpoint/2010/main" val="1564913061"/>
              </p:ext>
            </p:extLst>
          </p:nvPr>
        </p:nvGraphicFramePr>
        <p:xfrm>
          <a:off x="617220" y="1575853"/>
          <a:ext cx="7338061" cy="2438250"/>
        </p:xfrm>
        <a:graphic>
          <a:graphicData uri="http://schemas.openxmlformats.org/drawingml/2006/table">
            <a:tbl>
              <a:tblPr>
                <a:noFill/>
                <a:tableStyleId>{66389D8C-C94A-486F-AC0B-0B2992E973BB}</a:tableStyleId>
              </a:tblPr>
              <a:tblGrid>
                <a:gridCol w="2590243">
                  <a:extLst>
                    <a:ext uri="{9D8B030D-6E8A-4147-A177-3AD203B41FA5}">
                      <a16:colId xmlns:a16="http://schemas.microsoft.com/office/drawing/2014/main" val="20000"/>
                    </a:ext>
                  </a:extLst>
                </a:gridCol>
                <a:gridCol w="1410584">
                  <a:extLst>
                    <a:ext uri="{9D8B030D-6E8A-4147-A177-3AD203B41FA5}">
                      <a16:colId xmlns:a16="http://schemas.microsoft.com/office/drawing/2014/main" val="20001"/>
                    </a:ext>
                  </a:extLst>
                </a:gridCol>
                <a:gridCol w="1737426">
                  <a:extLst>
                    <a:ext uri="{9D8B030D-6E8A-4147-A177-3AD203B41FA5}">
                      <a16:colId xmlns:a16="http://schemas.microsoft.com/office/drawing/2014/main" val="20002"/>
                    </a:ext>
                  </a:extLst>
                </a:gridCol>
                <a:gridCol w="1599808">
                  <a:extLst>
                    <a:ext uri="{9D8B030D-6E8A-4147-A177-3AD203B41FA5}">
                      <a16:colId xmlns:a16="http://schemas.microsoft.com/office/drawing/2014/main" val="20003"/>
                    </a:ext>
                  </a:extLst>
                </a:gridCol>
              </a:tblGrid>
              <a:tr h="392662">
                <a:tc>
                  <a:txBody>
                    <a:bodyPr/>
                    <a:lstStyle/>
                    <a:p>
                      <a:pPr marL="0" lvl="0" indent="0" algn="r" rtl="0">
                        <a:spcBef>
                          <a:spcPts val="0"/>
                        </a:spcBef>
                        <a:spcAft>
                          <a:spcPts val="0"/>
                        </a:spcAft>
                        <a:buNone/>
                      </a:pPr>
                      <a:endParaRPr sz="2000" dirty="0">
                        <a:solidFill>
                          <a:srgbClr val="002060"/>
                        </a:solidFill>
                        <a:latin typeface="+mn-lt"/>
                        <a:ea typeface="Nunito"/>
                        <a:cs typeface="Nunito"/>
                        <a:sym typeface="Nunito"/>
                      </a:endParaRPr>
                    </a:p>
                  </a:txBody>
                  <a:tcPr marL="91425" marR="91425" marT="91425" marB="91425" anchor="ctr">
                    <a:lnL w="28575" cap="flat" cmpd="sng">
                      <a:solidFill>
                        <a:schemeClr val="lt1">
                          <a:alpha val="0"/>
                        </a:schemeClr>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alpha val="0"/>
                        </a:schemeClr>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lvl="0" indent="0" algn="ctr" defTabSz="600075" rtl="0">
                        <a:spcBef>
                          <a:spcPts val="0"/>
                        </a:spcBef>
                        <a:spcAft>
                          <a:spcPts val="0"/>
                        </a:spcAft>
                        <a:buNone/>
                      </a:pPr>
                      <a:r>
                        <a:rPr lang="en-US" sz="2000" dirty="0" err="1">
                          <a:solidFill>
                            <a:srgbClr val="002060"/>
                          </a:solidFill>
                          <a:latin typeface="+mn-lt"/>
                          <a:ea typeface="Sue Ellen Francisco"/>
                          <a:cs typeface="Sue Ellen Francisco"/>
                          <a:sym typeface="Sue Ellen Francisco"/>
                        </a:rPr>
                        <a:t>Thể</a:t>
                      </a:r>
                      <a:endParaRPr sz="2000" dirty="0">
                        <a:solidFill>
                          <a:srgbClr val="002060"/>
                        </a:solidFill>
                        <a:latin typeface="+mn-lt"/>
                        <a:ea typeface="Sue Ellen Francisco"/>
                        <a:cs typeface="Sue Ellen Francisco"/>
                        <a:sym typeface="Sue Ellen Francisco"/>
                      </a:endParaRPr>
                    </a:p>
                  </a:txBody>
                  <a:tcPr marL="91425" marR="91425" marT="91425" marB="914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US" sz="2000" dirty="0" err="1">
                          <a:solidFill>
                            <a:srgbClr val="002060"/>
                          </a:solidFill>
                          <a:latin typeface="+mn-lt"/>
                          <a:ea typeface="Sue Ellen Francisco"/>
                          <a:cs typeface="Sue Ellen Francisco"/>
                          <a:sym typeface="Sue Ellen Francisco"/>
                        </a:rPr>
                        <a:t>Màu</a:t>
                      </a:r>
                      <a:r>
                        <a:rPr lang="en-US" sz="2000" dirty="0">
                          <a:solidFill>
                            <a:srgbClr val="002060"/>
                          </a:solidFill>
                          <a:latin typeface="+mn-lt"/>
                          <a:ea typeface="Sue Ellen Francisco"/>
                          <a:cs typeface="Sue Ellen Francisco"/>
                          <a:sym typeface="Sue Ellen Francisco"/>
                        </a:rPr>
                        <a:t> </a:t>
                      </a:r>
                      <a:r>
                        <a:rPr lang="en-US" sz="2000" dirty="0" err="1">
                          <a:solidFill>
                            <a:srgbClr val="002060"/>
                          </a:solidFill>
                          <a:latin typeface="+mn-lt"/>
                          <a:ea typeface="Sue Ellen Francisco"/>
                          <a:cs typeface="Sue Ellen Francisco"/>
                          <a:sym typeface="Sue Ellen Francisco"/>
                        </a:rPr>
                        <a:t>sắc</a:t>
                      </a:r>
                      <a:endParaRPr sz="2000" dirty="0">
                        <a:solidFill>
                          <a:srgbClr val="002060"/>
                        </a:solidFill>
                        <a:latin typeface="+mn-lt"/>
                        <a:ea typeface="Sue Ellen Francisco"/>
                        <a:cs typeface="Sue Ellen Francisco"/>
                        <a:sym typeface="Sue Ellen Francisco"/>
                      </a:endParaRPr>
                    </a:p>
                  </a:txBody>
                  <a:tcPr marL="91425" marR="91425" marT="91425" marB="914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US" sz="2000" dirty="0" err="1" smtClean="0">
                          <a:solidFill>
                            <a:srgbClr val="002060"/>
                          </a:solidFill>
                          <a:latin typeface="+mn-lt"/>
                          <a:ea typeface="Sue Ellen Francisco"/>
                          <a:cs typeface="Sue Ellen Francisco"/>
                          <a:sym typeface="Sue Ellen Francisco"/>
                        </a:rPr>
                        <a:t>Mùi</a:t>
                      </a:r>
                      <a:r>
                        <a:rPr lang="en-US" sz="2000" dirty="0" smtClean="0">
                          <a:solidFill>
                            <a:srgbClr val="002060"/>
                          </a:solidFill>
                          <a:latin typeface="+mn-lt"/>
                          <a:ea typeface="Sue Ellen Francisco"/>
                          <a:cs typeface="Sue Ellen Francisco"/>
                          <a:sym typeface="Sue Ellen Francisco"/>
                        </a:rPr>
                        <a:t>/ </a:t>
                      </a:r>
                      <a:r>
                        <a:rPr lang="en-US" sz="2000" dirty="0" err="1" smtClean="0">
                          <a:solidFill>
                            <a:srgbClr val="002060"/>
                          </a:solidFill>
                          <a:latin typeface="+mn-lt"/>
                          <a:ea typeface="Sue Ellen Francisco"/>
                          <a:cs typeface="Sue Ellen Francisco"/>
                          <a:sym typeface="Sue Ellen Francisco"/>
                        </a:rPr>
                        <a:t>Vị</a:t>
                      </a:r>
                      <a:r>
                        <a:rPr lang="en-US" sz="2000" dirty="0" smtClean="0">
                          <a:solidFill>
                            <a:srgbClr val="002060"/>
                          </a:solidFill>
                          <a:latin typeface="+mn-lt"/>
                          <a:ea typeface="Sue Ellen Francisco"/>
                          <a:cs typeface="Sue Ellen Francisco"/>
                          <a:sym typeface="Sue Ellen Francisco"/>
                        </a:rPr>
                        <a:t> </a:t>
                      </a:r>
                      <a:endParaRPr sz="2000" dirty="0">
                        <a:solidFill>
                          <a:srgbClr val="002060"/>
                        </a:solidFill>
                        <a:latin typeface="+mn-lt"/>
                        <a:ea typeface="Sue Ellen Francisco"/>
                        <a:cs typeface="Sue Ellen Francisco"/>
                        <a:sym typeface="Sue Ellen Francisco"/>
                      </a:endParaRPr>
                    </a:p>
                  </a:txBody>
                  <a:tcPr marL="91425" marR="91425" marT="91425" marB="91425" anchor="ctr">
                    <a:lnL w="28575" cap="flat" cmpd="sng">
                      <a:solidFill>
                        <a:schemeClr val="lt1"/>
                      </a:solidFill>
                      <a:prstDash val="solid"/>
                      <a:round/>
                      <a:headEnd type="none" w="sm" len="sm"/>
                      <a:tailEnd type="none" w="sm" len="sm"/>
                    </a:lnL>
                    <a:lnR w="28575" cap="flat" cmpd="sng" algn="ctr">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392662">
                <a:tc>
                  <a:txBody>
                    <a:bodyPr/>
                    <a:lstStyle/>
                    <a:p>
                      <a:pPr marL="0" lvl="0" indent="0" algn="ctr" rtl="0">
                        <a:spcBef>
                          <a:spcPts val="0"/>
                        </a:spcBef>
                        <a:spcAft>
                          <a:spcPts val="0"/>
                        </a:spcAft>
                        <a:buNone/>
                      </a:pPr>
                      <a:r>
                        <a:rPr lang="en-US" sz="2000" dirty="0" err="1">
                          <a:solidFill>
                            <a:srgbClr val="002060"/>
                          </a:solidFill>
                          <a:latin typeface="+mn-lt"/>
                          <a:ea typeface="Sue Ellen Francisco"/>
                          <a:cs typeface="Sue Ellen Francisco"/>
                          <a:sym typeface="Sue Ellen Francisco"/>
                        </a:rPr>
                        <a:t>Dầu</a:t>
                      </a:r>
                      <a:r>
                        <a:rPr lang="en-US" sz="2000" dirty="0">
                          <a:solidFill>
                            <a:srgbClr val="002060"/>
                          </a:solidFill>
                          <a:latin typeface="+mn-lt"/>
                          <a:ea typeface="Sue Ellen Francisco"/>
                          <a:cs typeface="Sue Ellen Francisco"/>
                          <a:sym typeface="Sue Ellen Francisco"/>
                        </a:rPr>
                        <a:t> </a:t>
                      </a:r>
                      <a:r>
                        <a:rPr lang="en-US" sz="2000" dirty="0" err="1">
                          <a:solidFill>
                            <a:srgbClr val="002060"/>
                          </a:solidFill>
                          <a:latin typeface="+mn-lt"/>
                          <a:ea typeface="Sue Ellen Francisco"/>
                          <a:cs typeface="Sue Ellen Francisco"/>
                          <a:sym typeface="Sue Ellen Francisco"/>
                        </a:rPr>
                        <a:t>ăn</a:t>
                      </a:r>
                      <a:endParaRPr sz="2000" dirty="0">
                        <a:solidFill>
                          <a:srgbClr val="002060"/>
                        </a:solidFill>
                        <a:latin typeface="+mn-lt"/>
                        <a:ea typeface="Sue Ellen Francisco"/>
                        <a:cs typeface="Sue Ellen Francisco"/>
                        <a:sym typeface="Sue Ellen Francisco"/>
                      </a:endParaRPr>
                    </a:p>
                  </a:txBody>
                  <a:tcPr marL="91425" marR="91425" marT="91425" marB="91425">
                    <a:lnL w="28575" cap="flat" cmpd="sng">
                      <a:solidFill>
                        <a:schemeClr val="lt1"/>
                      </a:solidFill>
                      <a:prstDash val="solid"/>
                      <a:round/>
                      <a:headEnd type="none" w="sm" len="sm"/>
                      <a:tailEnd type="none" w="sm" len="sm"/>
                    </a:lnL>
                    <a:lnR w="28575" cap="flat" cmpd="sng" algn="ctr">
                      <a:solidFill>
                        <a:schemeClr val="lt1"/>
                      </a:solidFill>
                      <a:prstDash val="solid"/>
                      <a:round/>
                      <a:headEnd type="none" w="sm" len="sm"/>
                      <a:tailEnd type="none" w="sm" len="sm"/>
                    </a:lnR>
                    <a:lnT w="28575" cap="flat" cmpd="sng" algn="ctr">
                      <a:solidFill>
                        <a:schemeClr val="lt1"/>
                      </a:solidFill>
                      <a:prstDash val="solid"/>
                      <a:round/>
                      <a:headEnd type="none" w="sm" len="sm"/>
                      <a:tailEnd type="none" w="sm" len="sm"/>
                    </a:lnT>
                    <a:lnB w="28575" cap="flat" cmpd="sng" algn="ctr">
                      <a:solidFill>
                        <a:schemeClr val="lt1"/>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endParaRPr sz="2000" dirty="0">
                        <a:solidFill>
                          <a:srgbClr val="002060"/>
                        </a:solidFill>
                        <a:latin typeface="+mn-lt"/>
                        <a:ea typeface="Nunito"/>
                        <a:cs typeface="Nunito"/>
                        <a:sym typeface="Nunito"/>
                      </a:endParaRPr>
                    </a:p>
                  </a:txBody>
                  <a:tcPr marL="91425" marR="91425" marT="91425" marB="91425" anchor="ctr">
                    <a:lnL w="28575" cap="flat" cmpd="sng" algn="ctr">
                      <a:solidFill>
                        <a:schemeClr val="lt1"/>
                      </a:solidFill>
                      <a:prstDash val="solid"/>
                      <a:round/>
                      <a:headEnd type="none" w="sm" len="sm"/>
                      <a:tailEnd type="none" w="sm" len="sm"/>
                    </a:lnL>
                    <a:lnR w="28575" cap="flat" cmpd="sng" algn="ctr">
                      <a:solidFill>
                        <a:schemeClr val="lt1"/>
                      </a:solidFill>
                      <a:prstDash val="solid"/>
                      <a:round/>
                      <a:headEnd type="none" w="sm" len="sm"/>
                      <a:tailEnd type="none" w="sm" len="sm"/>
                    </a:lnR>
                    <a:lnT w="28575" cap="flat" cmpd="sng" algn="ctr">
                      <a:solidFill>
                        <a:schemeClr val="lt1"/>
                      </a:solidFill>
                      <a:prstDash val="solid"/>
                      <a:round/>
                      <a:headEnd type="none" w="sm" len="sm"/>
                      <a:tailEnd type="none" w="sm" len="sm"/>
                    </a:lnT>
                    <a:lnB w="28575" cap="flat" cmpd="sng" algn="ctr">
                      <a:solidFill>
                        <a:schemeClr val="lt1"/>
                      </a:solidFill>
                      <a:prstDash val="solid"/>
                      <a:round/>
                      <a:headEnd type="none" w="sm" len="sm"/>
                      <a:tailEnd type="none" w="sm" len="sm"/>
                    </a:lnB>
                    <a:solidFill>
                      <a:srgbClr val="96AFED">
                        <a:alpha val="48660"/>
                      </a:srgbClr>
                    </a:solidFill>
                  </a:tcPr>
                </a:tc>
                <a:tc>
                  <a:txBody>
                    <a:bodyPr/>
                    <a:lstStyle/>
                    <a:p>
                      <a:pPr marL="0" lvl="0" indent="0" algn="ctr" rtl="0">
                        <a:spcBef>
                          <a:spcPts val="0"/>
                        </a:spcBef>
                        <a:spcAft>
                          <a:spcPts val="0"/>
                        </a:spcAft>
                        <a:buNone/>
                      </a:pPr>
                      <a:endParaRPr sz="2000" dirty="0">
                        <a:solidFill>
                          <a:srgbClr val="002060"/>
                        </a:solidFill>
                        <a:latin typeface="+mn-lt"/>
                        <a:ea typeface="Nunito"/>
                        <a:cs typeface="Nunito"/>
                        <a:sym typeface="Nunito"/>
                      </a:endParaRPr>
                    </a:p>
                  </a:txBody>
                  <a:tcPr marL="91425" marR="91425" marT="91425" marB="91425" anchor="ctr">
                    <a:lnL w="28575" cap="flat" cmpd="sng" algn="ctr">
                      <a:solidFill>
                        <a:schemeClr val="lt1"/>
                      </a:solidFill>
                      <a:prstDash val="solid"/>
                      <a:round/>
                      <a:headEnd type="none" w="sm" len="sm"/>
                      <a:tailEnd type="none" w="sm" len="sm"/>
                    </a:lnL>
                    <a:lnR w="28575" cap="flat" cmpd="sng" algn="ctr">
                      <a:solidFill>
                        <a:schemeClr val="lt1"/>
                      </a:solidFill>
                      <a:prstDash val="solid"/>
                      <a:round/>
                      <a:headEnd type="none" w="sm" len="sm"/>
                      <a:tailEnd type="none" w="sm" len="sm"/>
                    </a:lnR>
                    <a:lnT w="28575" cap="flat" cmpd="sng" algn="ctr">
                      <a:solidFill>
                        <a:schemeClr val="lt1"/>
                      </a:solidFill>
                      <a:prstDash val="solid"/>
                      <a:round/>
                      <a:headEnd type="none" w="sm" len="sm"/>
                      <a:tailEnd type="none" w="sm" len="sm"/>
                    </a:lnT>
                    <a:lnB w="28575" cap="flat" cmpd="sng" algn="ctr">
                      <a:solidFill>
                        <a:schemeClr val="lt1"/>
                      </a:solidFill>
                      <a:prstDash val="solid"/>
                      <a:round/>
                      <a:headEnd type="none" w="sm" len="sm"/>
                      <a:tailEnd type="none" w="sm" len="sm"/>
                    </a:lnB>
                    <a:solidFill>
                      <a:srgbClr val="96AFED">
                        <a:alpha val="48660"/>
                      </a:srgbClr>
                    </a:solidFill>
                  </a:tcPr>
                </a:tc>
                <a:tc>
                  <a:txBody>
                    <a:bodyPr/>
                    <a:lstStyle/>
                    <a:p>
                      <a:pPr marL="0" lvl="0" indent="0" algn="ctr" rtl="0">
                        <a:spcBef>
                          <a:spcPts val="0"/>
                        </a:spcBef>
                        <a:spcAft>
                          <a:spcPts val="0"/>
                        </a:spcAft>
                        <a:buNone/>
                      </a:pPr>
                      <a:endParaRPr sz="2000" dirty="0">
                        <a:solidFill>
                          <a:srgbClr val="002060"/>
                        </a:solidFill>
                        <a:latin typeface="+mn-lt"/>
                        <a:ea typeface="Nunito"/>
                        <a:cs typeface="Nunito"/>
                        <a:sym typeface="Nunito"/>
                      </a:endParaRPr>
                    </a:p>
                  </a:txBody>
                  <a:tcPr marL="91425" marR="91425" marT="91425" marB="91425" anchor="ctr">
                    <a:lnL w="28575" cap="flat" cmpd="sng" algn="ctr">
                      <a:solidFill>
                        <a:schemeClr val="lt1"/>
                      </a:solidFill>
                      <a:prstDash val="solid"/>
                      <a:round/>
                      <a:headEnd type="none" w="sm" len="sm"/>
                      <a:tailEnd type="none" w="sm" len="sm"/>
                    </a:lnL>
                    <a:lnR w="28575" cap="flat" cmpd="sng" algn="ctr">
                      <a:solidFill>
                        <a:schemeClr val="lt1"/>
                      </a:solidFill>
                      <a:prstDash val="solid"/>
                      <a:round/>
                      <a:headEnd type="none" w="sm" len="sm"/>
                      <a:tailEnd type="none" w="sm" len="sm"/>
                    </a:lnR>
                    <a:lnT w="28575" cap="flat" cmpd="sng" algn="ctr">
                      <a:solidFill>
                        <a:schemeClr val="lt1"/>
                      </a:solidFill>
                      <a:prstDash val="solid"/>
                      <a:round/>
                      <a:headEnd type="none" w="sm" len="sm"/>
                      <a:tailEnd type="none" w="sm" len="sm"/>
                    </a:lnT>
                    <a:lnB w="28575" cap="flat" cmpd="sng" algn="ctr">
                      <a:solidFill>
                        <a:schemeClr val="lt1"/>
                      </a:solidFill>
                      <a:prstDash val="solid"/>
                      <a:round/>
                      <a:headEnd type="none" w="sm" len="sm"/>
                      <a:tailEnd type="none" w="sm" len="sm"/>
                    </a:lnB>
                    <a:solidFill>
                      <a:srgbClr val="96AFED">
                        <a:alpha val="48660"/>
                      </a:srgbClr>
                    </a:solidFill>
                  </a:tcPr>
                </a:tc>
                <a:extLst>
                  <a:ext uri="{0D108BD9-81ED-4DB2-BD59-A6C34878D82A}">
                    <a16:rowId xmlns:a16="http://schemas.microsoft.com/office/drawing/2014/main" val="10002"/>
                  </a:ext>
                </a:extLst>
              </a:tr>
              <a:tr h="392662">
                <a:tc>
                  <a:txBody>
                    <a:bodyPr/>
                    <a:lstStyle/>
                    <a:p>
                      <a:pPr marL="0" lvl="0" indent="0" algn="ctr" rtl="0">
                        <a:spcBef>
                          <a:spcPts val="0"/>
                        </a:spcBef>
                        <a:spcAft>
                          <a:spcPts val="0"/>
                        </a:spcAft>
                        <a:buNone/>
                      </a:pPr>
                      <a:r>
                        <a:rPr lang="en-US" sz="2000" dirty="0" err="1">
                          <a:solidFill>
                            <a:srgbClr val="002060"/>
                          </a:solidFill>
                          <a:latin typeface="+mn-lt"/>
                          <a:ea typeface="Sue Ellen Francisco"/>
                          <a:cs typeface="Sue Ellen Francisco"/>
                          <a:sym typeface="Sue Ellen Francisco"/>
                        </a:rPr>
                        <a:t>Hơi</a:t>
                      </a:r>
                      <a:r>
                        <a:rPr lang="en-US" sz="2000" dirty="0">
                          <a:solidFill>
                            <a:srgbClr val="002060"/>
                          </a:solidFill>
                          <a:latin typeface="+mn-lt"/>
                          <a:ea typeface="Sue Ellen Francisco"/>
                          <a:cs typeface="Sue Ellen Francisco"/>
                          <a:sym typeface="Sue Ellen Francisco"/>
                        </a:rPr>
                        <a:t> </a:t>
                      </a:r>
                      <a:r>
                        <a:rPr lang="en-US" sz="2000" dirty="0" err="1">
                          <a:solidFill>
                            <a:srgbClr val="002060"/>
                          </a:solidFill>
                          <a:latin typeface="+mn-lt"/>
                          <a:ea typeface="Sue Ellen Francisco"/>
                          <a:cs typeface="Sue Ellen Francisco"/>
                          <a:sym typeface="Sue Ellen Francisco"/>
                        </a:rPr>
                        <a:t>nước</a:t>
                      </a:r>
                      <a:endParaRPr sz="2000" dirty="0">
                        <a:solidFill>
                          <a:srgbClr val="002060"/>
                        </a:solidFill>
                        <a:latin typeface="+mn-lt"/>
                        <a:ea typeface="Sue Ellen Francisco"/>
                        <a:cs typeface="Sue Ellen Francisco"/>
                        <a:sym typeface="Sue Ellen Francisco"/>
                      </a:endParaRPr>
                    </a:p>
                  </a:txBody>
                  <a:tcPr marL="91425" marR="91425" marT="91425" marB="91425">
                    <a:lnL w="28575" cap="flat" cmpd="sng">
                      <a:solidFill>
                        <a:schemeClr val="lt1"/>
                      </a:solidFill>
                      <a:prstDash val="solid"/>
                      <a:round/>
                      <a:headEnd type="none" w="sm" len="sm"/>
                      <a:tailEnd type="none" w="sm" len="sm"/>
                    </a:lnL>
                    <a:lnR w="28575" cap="flat" cmpd="sng" algn="ctr">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lgn="ctr">
                      <a:solidFill>
                        <a:schemeClr val="lt1"/>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endParaRPr sz="2000" dirty="0">
                        <a:solidFill>
                          <a:srgbClr val="002060"/>
                        </a:solidFill>
                        <a:latin typeface="+mn-lt"/>
                        <a:ea typeface="Nunito"/>
                        <a:cs typeface="Nunito"/>
                        <a:sym typeface="Nunito"/>
                      </a:endParaRPr>
                    </a:p>
                  </a:txBody>
                  <a:tcPr marL="91425" marR="91425" marT="91425" marB="91425" anchor="ctr">
                    <a:lnL w="28575" cap="flat" cmpd="sng" algn="ctr">
                      <a:solidFill>
                        <a:schemeClr val="lt1"/>
                      </a:solidFill>
                      <a:prstDash val="solid"/>
                      <a:round/>
                      <a:headEnd type="none" w="sm" len="sm"/>
                      <a:tailEnd type="none" w="sm" len="sm"/>
                    </a:lnL>
                    <a:lnR w="28575" cap="flat" cmpd="sng" algn="ctr">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lgn="ctr">
                      <a:solidFill>
                        <a:schemeClr val="lt1"/>
                      </a:solidFill>
                      <a:prstDash val="solid"/>
                      <a:round/>
                      <a:headEnd type="none" w="sm" len="sm"/>
                      <a:tailEnd type="none" w="sm" len="sm"/>
                    </a:lnB>
                    <a:solidFill>
                      <a:srgbClr val="96AFED">
                        <a:alpha val="48660"/>
                      </a:srgbClr>
                    </a:solidFill>
                  </a:tcPr>
                </a:tc>
                <a:tc>
                  <a:txBody>
                    <a:bodyPr/>
                    <a:lstStyle/>
                    <a:p>
                      <a:pPr marL="0" lvl="0" indent="0" algn="ctr" rtl="0">
                        <a:spcBef>
                          <a:spcPts val="0"/>
                        </a:spcBef>
                        <a:spcAft>
                          <a:spcPts val="0"/>
                        </a:spcAft>
                        <a:buNone/>
                      </a:pPr>
                      <a:endParaRPr sz="2000" dirty="0">
                        <a:solidFill>
                          <a:srgbClr val="002060"/>
                        </a:solidFill>
                        <a:latin typeface="+mn-lt"/>
                        <a:ea typeface="Nunito"/>
                        <a:cs typeface="Nunito"/>
                        <a:sym typeface="Nunito"/>
                      </a:endParaRPr>
                    </a:p>
                  </a:txBody>
                  <a:tcPr marL="91425" marR="91425" marT="91425" marB="91425" anchor="ctr">
                    <a:lnL w="28575" cap="flat" cmpd="sng" algn="ctr">
                      <a:solidFill>
                        <a:schemeClr val="lt1"/>
                      </a:solidFill>
                      <a:prstDash val="solid"/>
                      <a:round/>
                      <a:headEnd type="none" w="sm" len="sm"/>
                      <a:tailEnd type="none" w="sm" len="sm"/>
                    </a:lnL>
                    <a:lnR w="28575" cap="flat" cmpd="sng" algn="ctr">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lgn="ctr">
                      <a:solidFill>
                        <a:schemeClr val="lt1"/>
                      </a:solidFill>
                      <a:prstDash val="solid"/>
                      <a:round/>
                      <a:headEnd type="none" w="sm" len="sm"/>
                      <a:tailEnd type="none" w="sm" len="sm"/>
                    </a:lnB>
                    <a:solidFill>
                      <a:srgbClr val="96AFED">
                        <a:alpha val="48660"/>
                      </a:srgbClr>
                    </a:solidFill>
                  </a:tcPr>
                </a:tc>
                <a:tc>
                  <a:txBody>
                    <a:bodyPr/>
                    <a:lstStyle/>
                    <a:p>
                      <a:pPr marL="0" lvl="0" indent="0" algn="ctr" rtl="0">
                        <a:spcBef>
                          <a:spcPts val="0"/>
                        </a:spcBef>
                        <a:spcAft>
                          <a:spcPts val="0"/>
                        </a:spcAft>
                        <a:buNone/>
                      </a:pPr>
                      <a:endParaRPr sz="2000" dirty="0">
                        <a:solidFill>
                          <a:srgbClr val="002060"/>
                        </a:solidFill>
                        <a:latin typeface="+mn-lt"/>
                        <a:ea typeface="Nunito"/>
                        <a:cs typeface="Nunito"/>
                        <a:sym typeface="Nunito"/>
                      </a:endParaRPr>
                    </a:p>
                  </a:txBody>
                  <a:tcPr marL="91425" marR="91425" marT="91425" marB="91425" anchor="ctr">
                    <a:lnL w="28575" cap="flat" cmpd="sng" algn="ctr">
                      <a:solidFill>
                        <a:schemeClr val="lt1"/>
                      </a:solidFill>
                      <a:prstDash val="solid"/>
                      <a:round/>
                      <a:headEnd type="none" w="sm" len="sm"/>
                      <a:tailEnd type="none" w="sm" len="sm"/>
                    </a:lnL>
                    <a:lnR w="28575" cap="flat" cmpd="sng" algn="ctr">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lgn="ctr">
                      <a:solidFill>
                        <a:schemeClr val="lt1"/>
                      </a:solidFill>
                      <a:prstDash val="solid"/>
                      <a:round/>
                      <a:headEnd type="none" w="sm" len="sm"/>
                      <a:tailEnd type="none" w="sm" len="sm"/>
                    </a:lnB>
                    <a:solidFill>
                      <a:srgbClr val="96AFED">
                        <a:alpha val="48660"/>
                      </a:srgbClr>
                    </a:solidFill>
                  </a:tcPr>
                </a:tc>
                <a:extLst>
                  <a:ext uri="{0D108BD9-81ED-4DB2-BD59-A6C34878D82A}">
                    <a16:rowId xmlns:a16="http://schemas.microsoft.com/office/drawing/2014/main" val="309026185"/>
                  </a:ext>
                </a:extLst>
              </a:tr>
              <a:tr h="392662">
                <a:tc>
                  <a:txBody>
                    <a:bodyPr/>
                    <a:lstStyle/>
                    <a:p>
                      <a:pPr marL="0" lvl="0" indent="0" algn="ctr" rtl="0">
                        <a:spcBef>
                          <a:spcPts val="0"/>
                        </a:spcBef>
                        <a:spcAft>
                          <a:spcPts val="0"/>
                        </a:spcAft>
                        <a:buNone/>
                      </a:pPr>
                      <a:r>
                        <a:rPr lang="en-US" sz="2000" dirty="0" err="1" smtClean="0">
                          <a:solidFill>
                            <a:srgbClr val="002060"/>
                          </a:solidFill>
                          <a:latin typeface="+mn-lt"/>
                          <a:ea typeface="Sue Ellen Francisco"/>
                          <a:cs typeface="Sue Ellen Francisco"/>
                          <a:sym typeface="Sue Ellen Francisco"/>
                        </a:rPr>
                        <a:t>Đường</a:t>
                      </a:r>
                      <a:endParaRPr sz="2000" dirty="0">
                        <a:solidFill>
                          <a:srgbClr val="002060"/>
                        </a:solidFill>
                        <a:latin typeface="+mn-lt"/>
                        <a:ea typeface="Sue Ellen Francisco"/>
                        <a:cs typeface="Sue Ellen Francisco"/>
                        <a:sym typeface="Sue Ellen Francisco"/>
                      </a:endParaRPr>
                    </a:p>
                  </a:txBody>
                  <a:tcPr marL="91425" marR="91425" marT="91425" marB="91425">
                    <a:lnL w="28575" cap="flat" cmpd="sng">
                      <a:solidFill>
                        <a:schemeClr val="lt1"/>
                      </a:solidFill>
                      <a:prstDash val="solid"/>
                      <a:round/>
                      <a:headEnd type="none" w="sm" len="sm"/>
                      <a:tailEnd type="none" w="sm" len="sm"/>
                    </a:lnL>
                    <a:lnR w="28575" cap="flat" cmpd="sng" algn="ctr">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lgn="ctr">
                      <a:solidFill>
                        <a:schemeClr val="lt1"/>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endParaRPr sz="2000" dirty="0">
                        <a:solidFill>
                          <a:srgbClr val="002060"/>
                        </a:solidFill>
                        <a:latin typeface="+mn-lt"/>
                        <a:ea typeface="Nunito"/>
                        <a:cs typeface="Nunito"/>
                        <a:sym typeface="Nunito"/>
                      </a:endParaRPr>
                    </a:p>
                  </a:txBody>
                  <a:tcPr marL="91425" marR="91425" marT="91425" marB="91425" anchor="ctr">
                    <a:lnL w="28575" cap="flat" cmpd="sng" algn="ctr">
                      <a:solidFill>
                        <a:schemeClr val="lt1"/>
                      </a:solidFill>
                      <a:prstDash val="solid"/>
                      <a:round/>
                      <a:headEnd type="none" w="sm" len="sm"/>
                      <a:tailEnd type="none" w="sm" len="sm"/>
                    </a:lnL>
                    <a:lnR w="28575" cap="flat" cmpd="sng" algn="ctr">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lgn="ctr">
                      <a:solidFill>
                        <a:schemeClr val="lt1"/>
                      </a:solidFill>
                      <a:prstDash val="solid"/>
                      <a:round/>
                      <a:headEnd type="none" w="sm" len="sm"/>
                      <a:tailEnd type="none" w="sm" len="sm"/>
                    </a:lnB>
                    <a:solidFill>
                      <a:srgbClr val="96AFED">
                        <a:alpha val="48660"/>
                      </a:srgbClr>
                    </a:solidFill>
                  </a:tcPr>
                </a:tc>
                <a:tc>
                  <a:txBody>
                    <a:bodyPr/>
                    <a:lstStyle/>
                    <a:p>
                      <a:pPr marL="0" lvl="0" indent="0" algn="ctr" rtl="0">
                        <a:spcBef>
                          <a:spcPts val="0"/>
                        </a:spcBef>
                        <a:spcAft>
                          <a:spcPts val="0"/>
                        </a:spcAft>
                        <a:buNone/>
                      </a:pPr>
                      <a:endParaRPr sz="2000" dirty="0">
                        <a:solidFill>
                          <a:srgbClr val="002060"/>
                        </a:solidFill>
                        <a:latin typeface="+mn-lt"/>
                        <a:ea typeface="Nunito"/>
                        <a:cs typeface="Nunito"/>
                        <a:sym typeface="Nunito"/>
                      </a:endParaRPr>
                    </a:p>
                  </a:txBody>
                  <a:tcPr marL="91425" marR="91425" marT="91425" marB="91425" anchor="ctr">
                    <a:lnL w="28575" cap="flat" cmpd="sng" algn="ctr">
                      <a:solidFill>
                        <a:schemeClr val="lt1"/>
                      </a:solidFill>
                      <a:prstDash val="solid"/>
                      <a:round/>
                      <a:headEnd type="none" w="sm" len="sm"/>
                      <a:tailEnd type="none" w="sm" len="sm"/>
                    </a:lnL>
                    <a:lnR w="28575" cap="flat" cmpd="sng" algn="ctr">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lgn="ctr">
                      <a:solidFill>
                        <a:schemeClr val="lt1"/>
                      </a:solidFill>
                      <a:prstDash val="solid"/>
                      <a:round/>
                      <a:headEnd type="none" w="sm" len="sm"/>
                      <a:tailEnd type="none" w="sm" len="sm"/>
                    </a:lnB>
                    <a:solidFill>
                      <a:srgbClr val="96AFED">
                        <a:alpha val="48660"/>
                      </a:srgbClr>
                    </a:solidFill>
                  </a:tcPr>
                </a:tc>
                <a:tc>
                  <a:txBody>
                    <a:bodyPr/>
                    <a:lstStyle/>
                    <a:p>
                      <a:pPr marL="0" lvl="0" indent="0" algn="ctr" rtl="0">
                        <a:spcBef>
                          <a:spcPts val="0"/>
                        </a:spcBef>
                        <a:spcAft>
                          <a:spcPts val="0"/>
                        </a:spcAft>
                        <a:buNone/>
                      </a:pPr>
                      <a:endParaRPr sz="2000" dirty="0">
                        <a:solidFill>
                          <a:srgbClr val="002060"/>
                        </a:solidFill>
                        <a:latin typeface="+mn-lt"/>
                        <a:ea typeface="Nunito"/>
                        <a:cs typeface="Nunito"/>
                        <a:sym typeface="Nunito"/>
                      </a:endParaRPr>
                    </a:p>
                  </a:txBody>
                  <a:tcPr marL="91425" marR="91425" marT="91425" marB="91425" anchor="ctr">
                    <a:lnL w="28575" cap="flat" cmpd="sng" algn="ctr">
                      <a:solidFill>
                        <a:schemeClr val="lt1"/>
                      </a:solidFill>
                      <a:prstDash val="solid"/>
                      <a:round/>
                      <a:headEnd type="none" w="sm" len="sm"/>
                      <a:tailEnd type="none" w="sm" len="sm"/>
                    </a:lnL>
                    <a:lnR w="28575" cap="flat" cmpd="sng" algn="ctr">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lgn="ctr">
                      <a:solidFill>
                        <a:schemeClr val="lt1"/>
                      </a:solidFill>
                      <a:prstDash val="solid"/>
                      <a:round/>
                      <a:headEnd type="none" w="sm" len="sm"/>
                      <a:tailEnd type="none" w="sm" len="sm"/>
                    </a:lnB>
                    <a:solidFill>
                      <a:srgbClr val="96AFED">
                        <a:alpha val="48660"/>
                      </a:srgbClr>
                    </a:solidFill>
                  </a:tcPr>
                </a:tc>
                <a:extLst>
                  <a:ext uri="{0D108BD9-81ED-4DB2-BD59-A6C34878D82A}">
                    <a16:rowId xmlns:a16="http://schemas.microsoft.com/office/drawing/2014/main" val="2839016468"/>
                  </a:ext>
                </a:extLst>
              </a:tr>
              <a:tr h="392662">
                <a:tc>
                  <a:txBody>
                    <a:bodyPr/>
                    <a:lstStyle/>
                    <a:p>
                      <a:pPr marL="0" lvl="0" indent="0" algn="ctr" rtl="0">
                        <a:spcBef>
                          <a:spcPts val="0"/>
                        </a:spcBef>
                        <a:spcAft>
                          <a:spcPts val="0"/>
                        </a:spcAft>
                        <a:buNone/>
                      </a:pPr>
                      <a:r>
                        <a:rPr lang="en-US" sz="2000" dirty="0" err="1" smtClean="0">
                          <a:solidFill>
                            <a:srgbClr val="002060"/>
                          </a:solidFill>
                          <a:latin typeface="+mn-lt"/>
                          <a:ea typeface="Sue Ellen Francisco"/>
                          <a:cs typeface="Sue Ellen Francisco"/>
                          <a:sym typeface="Sue Ellen Francisco"/>
                        </a:rPr>
                        <a:t>Dây</a:t>
                      </a:r>
                      <a:r>
                        <a:rPr lang="en-US" sz="2000" baseline="0" dirty="0" smtClean="0">
                          <a:solidFill>
                            <a:srgbClr val="002060"/>
                          </a:solidFill>
                          <a:latin typeface="+mn-lt"/>
                          <a:ea typeface="Sue Ellen Francisco"/>
                          <a:cs typeface="Sue Ellen Francisco"/>
                          <a:sym typeface="Sue Ellen Francisco"/>
                        </a:rPr>
                        <a:t> </a:t>
                      </a:r>
                      <a:r>
                        <a:rPr lang="en-US" sz="2000" baseline="0" dirty="0" err="1" smtClean="0">
                          <a:solidFill>
                            <a:srgbClr val="002060"/>
                          </a:solidFill>
                          <a:latin typeface="+mn-lt"/>
                          <a:ea typeface="Sue Ellen Francisco"/>
                          <a:cs typeface="Sue Ellen Francisco"/>
                          <a:sym typeface="Sue Ellen Francisco"/>
                        </a:rPr>
                        <a:t>đồng</a:t>
                      </a:r>
                      <a:endParaRPr sz="2000" dirty="0">
                        <a:solidFill>
                          <a:srgbClr val="002060"/>
                        </a:solidFill>
                        <a:latin typeface="+mn-lt"/>
                        <a:ea typeface="Sue Ellen Francisco"/>
                        <a:cs typeface="Sue Ellen Francisco"/>
                        <a:sym typeface="Sue Ellen Francisco"/>
                      </a:endParaRPr>
                    </a:p>
                  </a:txBody>
                  <a:tcPr marL="91425" marR="91425" marT="91425" marB="91425">
                    <a:lnL w="28575" cap="flat" cmpd="sng">
                      <a:solidFill>
                        <a:schemeClr val="lt1"/>
                      </a:solidFill>
                      <a:prstDash val="solid"/>
                      <a:round/>
                      <a:headEnd type="none" w="sm" len="sm"/>
                      <a:tailEnd type="none" w="sm" len="sm"/>
                    </a:lnL>
                    <a:lnR w="28575" cap="flat" cmpd="sng" algn="ctr">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lgn="ctr">
                      <a:solidFill>
                        <a:schemeClr val="lt1"/>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endParaRPr sz="2000" dirty="0">
                        <a:solidFill>
                          <a:srgbClr val="002060"/>
                        </a:solidFill>
                        <a:latin typeface="+mn-lt"/>
                        <a:ea typeface="Nunito"/>
                        <a:cs typeface="Nunito"/>
                        <a:sym typeface="Nunito"/>
                      </a:endParaRPr>
                    </a:p>
                  </a:txBody>
                  <a:tcPr marL="91425" marR="91425" marT="91425" marB="91425" anchor="ctr">
                    <a:lnL w="28575" cap="flat" cmpd="sng" algn="ctr">
                      <a:solidFill>
                        <a:schemeClr val="lt1"/>
                      </a:solidFill>
                      <a:prstDash val="solid"/>
                      <a:round/>
                      <a:headEnd type="none" w="sm" len="sm"/>
                      <a:tailEnd type="none" w="sm" len="sm"/>
                    </a:lnL>
                    <a:lnR w="28575" cap="flat" cmpd="sng" algn="ctr">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lgn="ctr">
                      <a:solidFill>
                        <a:schemeClr val="lt1"/>
                      </a:solidFill>
                      <a:prstDash val="solid"/>
                      <a:round/>
                      <a:headEnd type="none" w="sm" len="sm"/>
                      <a:tailEnd type="none" w="sm" len="sm"/>
                    </a:lnB>
                    <a:solidFill>
                      <a:srgbClr val="96AFED">
                        <a:alpha val="48660"/>
                      </a:srgbClr>
                    </a:solidFill>
                  </a:tcPr>
                </a:tc>
                <a:tc>
                  <a:txBody>
                    <a:bodyPr/>
                    <a:lstStyle/>
                    <a:p>
                      <a:pPr marL="0" lvl="0" indent="0" algn="ctr" rtl="0">
                        <a:spcBef>
                          <a:spcPts val="0"/>
                        </a:spcBef>
                        <a:spcAft>
                          <a:spcPts val="0"/>
                        </a:spcAft>
                        <a:buNone/>
                      </a:pPr>
                      <a:endParaRPr sz="2000" dirty="0">
                        <a:solidFill>
                          <a:srgbClr val="002060"/>
                        </a:solidFill>
                        <a:latin typeface="+mn-lt"/>
                        <a:ea typeface="Nunito"/>
                        <a:cs typeface="Nunito"/>
                        <a:sym typeface="Nunito"/>
                      </a:endParaRPr>
                    </a:p>
                  </a:txBody>
                  <a:tcPr marL="91425" marR="91425" marT="91425" marB="91425" anchor="ctr">
                    <a:lnL w="28575" cap="flat" cmpd="sng" algn="ctr">
                      <a:solidFill>
                        <a:schemeClr val="lt1"/>
                      </a:solidFill>
                      <a:prstDash val="solid"/>
                      <a:round/>
                      <a:headEnd type="none" w="sm" len="sm"/>
                      <a:tailEnd type="none" w="sm" len="sm"/>
                    </a:lnL>
                    <a:lnR w="28575" cap="flat" cmpd="sng" algn="ctr">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lgn="ctr">
                      <a:solidFill>
                        <a:schemeClr val="lt1"/>
                      </a:solidFill>
                      <a:prstDash val="solid"/>
                      <a:round/>
                      <a:headEnd type="none" w="sm" len="sm"/>
                      <a:tailEnd type="none" w="sm" len="sm"/>
                    </a:lnB>
                    <a:solidFill>
                      <a:srgbClr val="96AFED">
                        <a:alpha val="48660"/>
                      </a:srgbClr>
                    </a:solidFill>
                  </a:tcPr>
                </a:tc>
                <a:tc>
                  <a:txBody>
                    <a:bodyPr/>
                    <a:lstStyle/>
                    <a:p>
                      <a:pPr marL="0" lvl="0" indent="0" algn="ctr" rtl="0">
                        <a:spcBef>
                          <a:spcPts val="0"/>
                        </a:spcBef>
                        <a:spcAft>
                          <a:spcPts val="0"/>
                        </a:spcAft>
                        <a:buNone/>
                      </a:pPr>
                      <a:endParaRPr sz="2000" dirty="0">
                        <a:solidFill>
                          <a:srgbClr val="002060"/>
                        </a:solidFill>
                        <a:latin typeface="+mn-lt"/>
                        <a:ea typeface="Nunito"/>
                        <a:cs typeface="Nunito"/>
                        <a:sym typeface="Nunito"/>
                      </a:endParaRPr>
                    </a:p>
                  </a:txBody>
                  <a:tcPr marL="91425" marR="91425" marT="91425" marB="91425" anchor="ctr">
                    <a:lnL w="28575" cap="flat" cmpd="sng" algn="ctr">
                      <a:solidFill>
                        <a:schemeClr val="lt1"/>
                      </a:solidFill>
                      <a:prstDash val="solid"/>
                      <a:round/>
                      <a:headEnd type="none" w="sm" len="sm"/>
                      <a:tailEnd type="none" w="sm" len="sm"/>
                    </a:lnL>
                    <a:lnR w="28575" cap="flat" cmpd="sng" algn="ctr">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lgn="ctr">
                      <a:solidFill>
                        <a:schemeClr val="lt1"/>
                      </a:solidFill>
                      <a:prstDash val="solid"/>
                      <a:round/>
                      <a:headEnd type="none" w="sm" len="sm"/>
                      <a:tailEnd type="none" w="sm" len="sm"/>
                    </a:lnB>
                    <a:solidFill>
                      <a:srgbClr val="96AFED">
                        <a:alpha val="48660"/>
                      </a:srgbClr>
                    </a:solidFill>
                  </a:tcPr>
                </a:tc>
                <a:extLst>
                  <a:ext uri="{0D108BD9-81ED-4DB2-BD59-A6C34878D82A}">
                    <a16:rowId xmlns:a16="http://schemas.microsoft.com/office/drawing/2014/main" val="1819710570"/>
                  </a:ext>
                </a:extLst>
              </a:tr>
            </a:tbl>
          </a:graphicData>
        </a:graphic>
      </p:graphicFrame>
      <p:sp>
        <p:nvSpPr>
          <p:cNvPr id="4" name="Google Shape;8292;p37">
            <a:extLst>
              <a:ext uri="{FF2B5EF4-FFF2-40B4-BE49-F238E27FC236}">
                <a16:creationId xmlns:a16="http://schemas.microsoft.com/office/drawing/2014/main" id="{42603499-2D70-475B-9101-1F3BE01A1C3C}"/>
              </a:ext>
            </a:extLst>
          </p:cNvPr>
          <p:cNvSpPr txBox="1">
            <a:spLocks/>
          </p:cNvSpPr>
          <p:nvPr/>
        </p:nvSpPr>
        <p:spPr>
          <a:xfrm>
            <a:off x="142850" y="6967"/>
            <a:ext cx="7630370" cy="1064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000"/>
              <a:buFont typeface="Sue Ellen Francisco"/>
              <a:buNone/>
              <a:defRPr sz="4000" b="0" i="0" u="none" strike="noStrike" cap="none">
                <a:solidFill>
                  <a:schemeClr val="dk1"/>
                </a:solidFill>
                <a:latin typeface="Sue Ellen Francisco"/>
                <a:ea typeface="Sue Ellen Francisco"/>
                <a:cs typeface="Sue Ellen Francisco"/>
                <a:sym typeface="Sue Ellen Francisco"/>
              </a:defRPr>
            </a:lvl1pPr>
            <a:lvl2pPr marR="0" lvl="1" algn="l" rtl="0">
              <a:lnSpc>
                <a:spcPct val="100000"/>
              </a:lnSpc>
              <a:spcBef>
                <a:spcPts val="0"/>
              </a:spcBef>
              <a:spcAft>
                <a:spcPts val="0"/>
              </a:spcAft>
              <a:buClr>
                <a:schemeClr val="dk1"/>
              </a:buClr>
              <a:buSzPts val="5500"/>
              <a:buFont typeface="Sue Ellen Francisco"/>
              <a:buNone/>
              <a:defRPr sz="5500" b="0" i="0" u="none" strike="noStrike" cap="none">
                <a:solidFill>
                  <a:schemeClr val="dk1"/>
                </a:solidFill>
                <a:latin typeface="Sue Ellen Francisco"/>
                <a:ea typeface="Sue Ellen Francisco"/>
                <a:cs typeface="Sue Ellen Francisco"/>
                <a:sym typeface="Sue Ellen Francisco"/>
              </a:defRPr>
            </a:lvl2pPr>
            <a:lvl3pPr marR="0" lvl="2" algn="l" rtl="0">
              <a:lnSpc>
                <a:spcPct val="100000"/>
              </a:lnSpc>
              <a:spcBef>
                <a:spcPts val="0"/>
              </a:spcBef>
              <a:spcAft>
                <a:spcPts val="0"/>
              </a:spcAft>
              <a:buClr>
                <a:schemeClr val="dk1"/>
              </a:buClr>
              <a:buSzPts val="5500"/>
              <a:buFont typeface="Sue Ellen Francisco"/>
              <a:buNone/>
              <a:defRPr sz="5500" b="0" i="0" u="none" strike="noStrike" cap="none">
                <a:solidFill>
                  <a:schemeClr val="dk1"/>
                </a:solidFill>
                <a:latin typeface="Sue Ellen Francisco"/>
                <a:ea typeface="Sue Ellen Francisco"/>
                <a:cs typeface="Sue Ellen Francisco"/>
                <a:sym typeface="Sue Ellen Francisco"/>
              </a:defRPr>
            </a:lvl3pPr>
            <a:lvl4pPr marR="0" lvl="3" algn="l" rtl="0">
              <a:lnSpc>
                <a:spcPct val="100000"/>
              </a:lnSpc>
              <a:spcBef>
                <a:spcPts val="0"/>
              </a:spcBef>
              <a:spcAft>
                <a:spcPts val="0"/>
              </a:spcAft>
              <a:buClr>
                <a:schemeClr val="dk1"/>
              </a:buClr>
              <a:buSzPts val="5500"/>
              <a:buFont typeface="Sue Ellen Francisco"/>
              <a:buNone/>
              <a:defRPr sz="5500" b="0" i="0" u="none" strike="noStrike" cap="none">
                <a:solidFill>
                  <a:schemeClr val="dk1"/>
                </a:solidFill>
                <a:latin typeface="Sue Ellen Francisco"/>
                <a:ea typeface="Sue Ellen Francisco"/>
                <a:cs typeface="Sue Ellen Francisco"/>
                <a:sym typeface="Sue Ellen Francisco"/>
              </a:defRPr>
            </a:lvl4pPr>
            <a:lvl5pPr marR="0" lvl="4" algn="l" rtl="0">
              <a:lnSpc>
                <a:spcPct val="100000"/>
              </a:lnSpc>
              <a:spcBef>
                <a:spcPts val="0"/>
              </a:spcBef>
              <a:spcAft>
                <a:spcPts val="0"/>
              </a:spcAft>
              <a:buClr>
                <a:schemeClr val="dk1"/>
              </a:buClr>
              <a:buSzPts val="5500"/>
              <a:buFont typeface="Sue Ellen Francisco"/>
              <a:buNone/>
              <a:defRPr sz="5500" b="0" i="0" u="none" strike="noStrike" cap="none">
                <a:solidFill>
                  <a:schemeClr val="dk1"/>
                </a:solidFill>
                <a:latin typeface="Sue Ellen Francisco"/>
                <a:ea typeface="Sue Ellen Francisco"/>
                <a:cs typeface="Sue Ellen Francisco"/>
                <a:sym typeface="Sue Ellen Francisco"/>
              </a:defRPr>
            </a:lvl5pPr>
            <a:lvl6pPr marR="0" lvl="5" algn="l" rtl="0">
              <a:lnSpc>
                <a:spcPct val="100000"/>
              </a:lnSpc>
              <a:spcBef>
                <a:spcPts val="0"/>
              </a:spcBef>
              <a:spcAft>
                <a:spcPts val="0"/>
              </a:spcAft>
              <a:buClr>
                <a:schemeClr val="dk1"/>
              </a:buClr>
              <a:buSzPts val="5500"/>
              <a:buFont typeface="Sue Ellen Francisco"/>
              <a:buNone/>
              <a:defRPr sz="5500" b="0" i="0" u="none" strike="noStrike" cap="none">
                <a:solidFill>
                  <a:schemeClr val="dk1"/>
                </a:solidFill>
                <a:latin typeface="Sue Ellen Francisco"/>
                <a:ea typeface="Sue Ellen Francisco"/>
                <a:cs typeface="Sue Ellen Francisco"/>
                <a:sym typeface="Sue Ellen Francisco"/>
              </a:defRPr>
            </a:lvl6pPr>
            <a:lvl7pPr marR="0" lvl="6" algn="l" rtl="0">
              <a:lnSpc>
                <a:spcPct val="100000"/>
              </a:lnSpc>
              <a:spcBef>
                <a:spcPts val="0"/>
              </a:spcBef>
              <a:spcAft>
                <a:spcPts val="0"/>
              </a:spcAft>
              <a:buClr>
                <a:schemeClr val="dk1"/>
              </a:buClr>
              <a:buSzPts val="5500"/>
              <a:buFont typeface="Sue Ellen Francisco"/>
              <a:buNone/>
              <a:defRPr sz="5500" b="0" i="0" u="none" strike="noStrike" cap="none">
                <a:solidFill>
                  <a:schemeClr val="dk1"/>
                </a:solidFill>
                <a:latin typeface="Sue Ellen Francisco"/>
                <a:ea typeface="Sue Ellen Francisco"/>
                <a:cs typeface="Sue Ellen Francisco"/>
                <a:sym typeface="Sue Ellen Francisco"/>
              </a:defRPr>
            </a:lvl7pPr>
            <a:lvl8pPr marR="0" lvl="7" algn="l" rtl="0">
              <a:lnSpc>
                <a:spcPct val="100000"/>
              </a:lnSpc>
              <a:spcBef>
                <a:spcPts val="0"/>
              </a:spcBef>
              <a:spcAft>
                <a:spcPts val="0"/>
              </a:spcAft>
              <a:buClr>
                <a:schemeClr val="dk1"/>
              </a:buClr>
              <a:buSzPts val="5500"/>
              <a:buFont typeface="Sue Ellen Francisco"/>
              <a:buNone/>
              <a:defRPr sz="5500" b="0" i="0" u="none" strike="noStrike" cap="none">
                <a:solidFill>
                  <a:schemeClr val="dk1"/>
                </a:solidFill>
                <a:latin typeface="Sue Ellen Francisco"/>
                <a:ea typeface="Sue Ellen Francisco"/>
                <a:cs typeface="Sue Ellen Francisco"/>
                <a:sym typeface="Sue Ellen Francisco"/>
              </a:defRPr>
            </a:lvl8pPr>
            <a:lvl9pPr marR="0" lvl="8" algn="l" rtl="0">
              <a:lnSpc>
                <a:spcPct val="100000"/>
              </a:lnSpc>
              <a:spcBef>
                <a:spcPts val="0"/>
              </a:spcBef>
              <a:spcAft>
                <a:spcPts val="0"/>
              </a:spcAft>
              <a:buClr>
                <a:schemeClr val="dk1"/>
              </a:buClr>
              <a:buSzPts val="5500"/>
              <a:buFont typeface="Sue Ellen Francisco"/>
              <a:buNone/>
              <a:defRPr sz="5500" b="0" i="0" u="none" strike="noStrike" cap="none">
                <a:solidFill>
                  <a:schemeClr val="dk1"/>
                </a:solidFill>
                <a:latin typeface="Sue Ellen Francisco"/>
                <a:ea typeface="Sue Ellen Francisco"/>
                <a:cs typeface="Sue Ellen Francisco"/>
                <a:sym typeface="Sue Ellen Francisco"/>
              </a:defRPr>
            </a:lvl9pPr>
          </a:lstStyle>
          <a:p>
            <a:r>
              <a:rPr lang="en-US" sz="2800" dirty="0" err="1">
                <a:latin typeface="+mj-lt"/>
              </a:rPr>
              <a:t>Phiếu</a:t>
            </a:r>
            <a:r>
              <a:rPr lang="en-US" sz="2800" dirty="0">
                <a:latin typeface="+mj-lt"/>
              </a:rPr>
              <a:t> </a:t>
            </a:r>
            <a:r>
              <a:rPr lang="en-US" sz="2800" dirty="0" err="1">
                <a:latin typeface="+mj-lt"/>
              </a:rPr>
              <a:t>thu</a:t>
            </a:r>
            <a:r>
              <a:rPr lang="en-US" sz="2800" dirty="0">
                <a:latin typeface="+mj-lt"/>
              </a:rPr>
              <a:t> </a:t>
            </a:r>
            <a:r>
              <a:rPr lang="en-US" sz="2800" dirty="0" err="1">
                <a:latin typeface="+mj-lt"/>
              </a:rPr>
              <a:t>hoạch</a:t>
            </a:r>
            <a:r>
              <a:rPr lang="en-US" sz="2800" dirty="0">
                <a:latin typeface="+mj-lt"/>
              </a:rPr>
              <a:t> </a:t>
            </a:r>
            <a:r>
              <a:rPr lang="en-US" sz="2800" dirty="0" err="1">
                <a:latin typeface="+mj-lt"/>
              </a:rPr>
              <a:t>trạm</a:t>
            </a:r>
            <a:r>
              <a:rPr lang="en-US" sz="2800" dirty="0">
                <a:latin typeface="+mj-lt"/>
              </a:rPr>
              <a:t> 1: </a:t>
            </a:r>
          </a:p>
          <a:p>
            <a:r>
              <a:rPr lang="en-US" sz="2800" dirty="0">
                <a:solidFill>
                  <a:srgbClr val="002060"/>
                </a:solidFill>
                <a:latin typeface="+mj-lt"/>
              </a:rPr>
              <a:t>Quan </a:t>
            </a:r>
            <a:r>
              <a:rPr lang="en-US" sz="2800" dirty="0" err="1">
                <a:solidFill>
                  <a:srgbClr val="002060"/>
                </a:solidFill>
                <a:latin typeface="+mj-lt"/>
              </a:rPr>
              <a:t>sát</a:t>
            </a:r>
            <a:r>
              <a:rPr lang="en-US" sz="2800" dirty="0">
                <a:solidFill>
                  <a:srgbClr val="002060"/>
                </a:solidFill>
                <a:latin typeface="+mj-lt"/>
              </a:rPr>
              <a:t> </a:t>
            </a:r>
            <a:r>
              <a:rPr lang="en-US" sz="2800" dirty="0" err="1">
                <a:solidFill>
                  <a:srgbClr val="002060"/>
                </a:solidFill>
                <a:latin typeface="+mj-lt"/>
              </a:rPr>
              <a:t>các</a:t>
            </a:r>
            <a:r>
              <a:rPr lang="en-US" sz="2800" dirty="0">
                <a:solidFill>
                  <a:srgbClr val="002060"/>
                </a:solidFill>
                <a:latin typeface="+mj-lt"/>
              </a:rPr>
              <a:t> </a:t>
            </a:r>
            <a:r>
              <a:rPr lang="en-US" sz="2800" dirty="0" err="1">
                <a:solidFill>
                  <a:srgbClr val="002060"/>
                </a:solidFill>
                <a:latin typeface="+mj-lt"/>
              </a:rPr>
              <a:t>đặc</a:t>
            </a:r>
            <a:r>
              <a:rPr lang="en-US" sz="2800" dirty="0">
                <a:solidFill>
                  <a:srgbClr val="002060"/>
                </a:solidFill>
                <a:latin typeface="+mj-lt"/>
              </a:rPr>
              <a:t> </a:t>
            </a:r>
            <a:r>
              <a:rPr lang="en-US" sz="2800" dirty="0" err="1">
                <a:solidFill>
                  <a:srgbClr val="002060"/>
                </a:solidFill>
                <a:latin typeface="+mj-lt"/>
              </a:rPr>
              <a:t>điểm</a:t>
            </a:r>
            <a:r>
              <a:rPr lang="en-US" sz="2800" dirty="0">
                <a:solidFill>
                  <a:srgbClr val="002060"/>
                </a:solidFill>
                <a:latin typeface="+mj-lt"/>
              </a:rPr>
              <a:t> </a:t>
            </a:r>
            <a:r>
              <a:rPr lang="en-US" sz="2800" dirty="0" err="1">
                <a:solidFill>
                  <a:srgbClr val="002060"/>
                </a:solidFill>
                <a:latin typeface="+mj-lt"/>
              </a:rPr>
              <a:t>của</a:t>
            </a:r>
            <a:r>
              <a:rPr lang="en-US" sz="2800" dirty="0">
                <a:solidFill>
                  <a:srgbClr val="002060"/>
                </a:solidFill>
                <a:latin typeface="+mj-lt"/>
              </a:rPr>
              <a:t> </a:t>
            </a:r>
            <a:r>
              <a:rPr lang="en-US" sz="2800" dirty="0" err="1">
                <a:solidFill>
                  <a:srgbClr val="002060"/>
                </a:solidFill>
                <a:latin typeface="+mj-lt"/>
              </a:rPr>
              <a:t>chất</a:t>
            </a:r>
            <a:endParaRPr lang="en-US" sz="2800" dirty="0">
              <a:solidFill>
                <a:srgbClr val="002060"/>
              </a:solidFill>
              <a:latin typeface="+mj-lt"/>
            </a:endParaRPr>
          </a:p>
        </p:txBody>
      </p:sp>
      <p:sp>
        <p:nvSpPr>
          <p:cNvPr id="5" name="TextBox 4">
            <a:extLst>
              <a:ext uri="{FF2B5EF4-FFF2-40B4-BE49-F238E27FC236}">
                <a16:creationId xmlns:a16="http://schemas.microsoft.com/office/drawing/2014/main" id="{F751481D-574A-497F-BA71-57CEFD28B57B}"/>
              </a:ext>
            </a:extLst>
          </p:cNvPr>
          <p:cNvSpPr txBox="1"/>
          <p:nvPr/>
        </p:nvSpPr>
        <p:spPr>
          <a:xfrm>
            <a:off x="142850" y="1071367"/>
            <a:ext cx="5206875" cy="461665"/>
          </a:xfrm>
          <a:prstGeom prst="rect">
            <a:avLst/>
          </a:prstGeom>
          <a:noFill/>
        </p:spPr>
        <p:txBody>
          <a:bodyPr wrap="none" rtlCol="0">
            <a:spAutoFit/>
          </a:bodyPr>
          <a:lstStyle/>
          <a:p>
            <a:r>
              <a:rPr lang="en-US" sz="2400" dirty="0">
                <a:latin typeface="+mn-lt"/>
                <a:cs typeface="Arial" panose="020B0604020202020204" pitchFamily="34" charset="0"/>
              </a:rPr>
              <a:t>1. </a:t>
            </a:r>
            <a:r>
              <a:rPr lang="en-US" sz="2400" dirty="0" err="1">
                <a:latin typeface="+mn-lt"/>
                <a:cs typeface="Arial" panose="020B0604020202020204" pitchFamily="34" charset="0"/>
              </a:rPr>
              <a:t>Nhận</a:t>
            </a:r>
            <a:r>
              <a:rPr lang="en-US" sz="2400" dirty="0">
                <a:latin typeface="+mn-lt"/>
                <a:cs typeface="Arial" panose="020B0604020202020204" pitchFamily="34" charset="0"/>
              </a:rPr>
              <a:t> </a:t>
            </a:r>
            <a:r>
              <a:rPr lang="en-US" sz="2400" dirty="0" err="1">
                <a:latin typeface="+mn-lt"/>
                <a:cs typeface="Arial" panose="020B0604020202020204" pitchFamily="34" charset="0"/>
              </a:rPr>
              <a:t>xét</a:t>
            </a:r>
            <a:r>
              <a:rPr lang="en-US" sz="2400" dirty="0">
                <a:latin typeface="+mn-lt"/>
                <a:cs typeface="Arial" panose="020B0604020202020204" pitchFamily="34" charset="0"/>
              </a:rPr>
              <a:t> </a:t>
            </a:r>
            <a:r>
              <a:rPr lang="en-US" sz="2400" dirty="0" err="1">
                <a:latin typeface="+mn-lt"/>
                <a:cs typeface="Arial" panose="020B0604020202020204" pitchFamily="34" charset="0"/>
              </a:rPr>
              <a:t>về</a:t>
            </a:r>
            <a:r>
              <a:rPr lang="en-US" sz="2400" dirty="0">
                <a:latin typeface="+mn-lt"/>
                <a:cs typeface="Arial" panose="020B0604020202020204" pitchFamily="34" charset="0"/>
              </a:rPr>
              <a:t> </a:t>
            </a:r>
            <a:r>
              <a:rPr lang="en-US" sz="2400" dirty="0" err="1">
                <a:latin typeface="+mn-lt"/>
                <a:cs typeface="Arial" panose="020B0604020202020204" pitchFamily="34" charset="0"/>
              </a:rPr>
              <a:t>đặc</a:t>
            </a:r>
            <a:r>
              <a:rPr lang="en-US" sz="2400" dirty="0">
                <a:latin typeface="+mn-lt"/>
                <a:cs typeface="Arial" panose="020B0604020202020204" pitchFamily="34" charset="0"/>
              </a:rPr>
              <a:t> </a:t>
            </a:r>
            <a:r>
              <a:rPr lang="en-US" sz="2400" dirty="0" err="1">
                <a:latin typeface="+mn-lt"/>
                <a:cs typeface="Arial" panose="020B0604020202020204" pitchFamily="34" charset="0"/>
              </a:rPr>
              <a:t>điểm</a:t>
            </a:r>
            <a:r>
              <a:rPr lang="en-US" sz="2400" dirty="0">
                <a:latin typeface="+mn-lt"/>
                <a:cs typeface="Arial" panose="020B0604020202020204" pitchFamily="34" charset="0"/>
              </a:rPr>
              <a:t> </a:t>
            </a:r>
            <a:r>
              <a:rPr lang="en-US" sz="2400" dirty="0" err="1">
                <a:latin typeface="+mn-lt"/>
                <a:cs typeface="Arial" panose="020B0604020202020204" pitchFamily="34" charset="0"/>
              </a:rPr>
              <a:t>của</a:t>
            </a:r>
            <a:r>
              <a:rPr lang="en-US" sz="2400" dirty="0">
                <a:latin typeface="+mn-lt"/>
                <a:cs typeface="Arial" panose="020B0604020202020204" pitchFamily="34" charset="0"/>
              </a:rPr>
              <a:t> </a:t>
            </a:r>
            <a:r>
              <a:rPr lang="en-US" sz="2400" dirty="0" err="1">
                <a:latin typeface="+mn-lt"/>
                <a:cs typeface="Arial" panose="020B0604020202020204" pitchFamily="34" charset="0"/>
              </a:rPr>
              <a:t>các</a:t>
            </a:r>
            <a:r>
              <a:rPr lang="en-US" sz="2400" dirty="0">
                <a:latin typeface="+mn-lt"/>
                <a:cs typeface="Arial" panose="020B0604020202020204" pitchFamily="34" charset="0"/>
              </a:rPr>
              <a:t> </a:t>
            </a:r>
            <a:r>
              <a:rPr lang="en-US" sz="2400" dirty="0" err="1">
                <a:latin typeface="+mn-lt"/>
                <a:cs typeface="Arial" panose="020B0604020202020204" pitchFamily="34" charset="0"/>
              </a:rPr>
              <a:t>chất</a:t>
            </a:r>
            <a:endParaRPr lang="en-US" sz="2400" dirty="0">
              <a:latin typeface="+mn-lt"/>
              <a:cs typeface="Arial" panose="020B0604020202020204" pitchFamily="34" charset="0"/>
            </a:endParaRPr>
          </a:p>
        </p:txBody>
      </p:sp>
      <p:sp>
        <p:nvSpPr>
          <p:cNvPr id="6" name="Rectangle 5">
            <a:extLst>
              <a:ext uri="{FF2B5EF4-FFF2-40B4-BE49-F238E27FC236}">
                <a16:creationId xmlns:a16="http://schemas.microsoft.com/office/drawing/2014/main" id="{17658498-E15B-4928-9DB9-E25DCF8FEFD6}"/>
              </a:ext>
            </a:extLst>
          </p:cNvPr>
          <p:cNvSpPr/>
          <p:nvPr/>
        </p:nvSpPr>
        <p:spPr>
          <a:xfrm>
            <a:off x="1504333" y="4100451"/>
            <a:ext cx="7513937" cy="1169551"/>
          </a:xfrm>
          <a:prstGeom prst="rect">
            <a:avLst/>
          </a:prstGeom>
        </p:spPr>
        <p:txBody>
          <a:bodyPr wrap="square">
            <a:spAutoFit/>
          </a:bodyPr>
          <a:lstStyle/>
          <a:p>
            <a:pPr lvl="0" algn="just">
              <a:lnSpc>
                <a:spcPct val="125000"/>
              </a:lnSpc>
              <a:spcBef>
                <a:spcPts val="600"/>
              </a:spcBef>
              <a:spcAft>
                <a:spcPts val="600"/>
              </a:spcAft>
            </a:pPr>
            <a:r>
              <a:rPr lang="en-US" sz="2400" dirty="0">
                <a:latin typeface="+mn-lt"/>
                <a:ea typeface="Constantia" panose="02030602050306030303" pitchFamily="18" charset="0"/>
                <a:cs typeface="Times New Roman" panose="02020603050405020304" pitchFamily="18" charset="0"/>
              </a:rPr>
              <a:t>2. </a:t>
            </a:r>
            <a:r>
              <a:rPr lang="en-US" sz="2400" dirty="0" err="1">
                <a:latin typeface="+mn-lt"/>
                <a:ea typeface="Constantia" panose="02030602050306030303" pitchFamily="18" charset="0"/>
                <a:cs typeface="Times New Roman" panose="02020603050405020304" pitchFamily="18" charset="0"/>
              </a:rPr>
              <a:t>Kết</a:t>
            </a:r>
            <a:r>
              <a:rPr lang="en-US" sz="2400" dirty="0">
                <a:latin typeface="+mn-lt"/>
                <a:ea typeface="Constantia" panose="02030602050306030303" pitchFamily="18" charset="0"/>
                <a:cs typeface="Times New Roman" panose="02020603050405020304" pitchFamily="18" charset="0"/>
              </a:rPr>
              <a:t> </a:t>
            </a:r>
            <a:r>
              <a:rPr lang="en-US" sz="2400" dirty="0" err="1">
                <a:latin typeface="+mn-lt"/>
                <a:ea typeface="Constantia" panose="02030602050306030303" pitchFamily="18" charset="0"/>
                <a:cs typeface="Times New Roman" panose="02020603050405020304" pitchFamily="18" charset="0"/>
              </a:rPr>
              <a:t>luận</a:t>
            </a:r>
            <a:r>
              <a:rPr lang="en-US" sz="2400" dirty="0">
                <a:latin typeface="+mn-lt"/>
                <a:ea typeface="Constantia" panose="02030602050306030303" pitchFamily="18" charset="0"/>
                <a:cs typeface="Times New Roman" panose="02020603050405020304" pitchFamily="18" charset="0"/>
              </a:rPr>
              <a:t>: </a:t>
            </a:r>
          </a:p>
          <a:p>
            <a:pPr lvl="0">
              <a:lnSpc>
                <a:spcPct val="125000"/>
              </a:lnSpc>
              <a:spcBef>
                <a:spcPts val="600"/>
              </a:spcBef>
              <a:spcAft>
                <a:spcPts val="600"/>
              </a:spcAft>
            </a:pPr>
            <a:r>
              <a:rPr lang="en-US" sz="2400" dirty="0" err="1">
                <a:solidFill>
                  <a:srgbClr val="002060"/>
                </a:solidFill>
                <a:latin typeface="+mn-lt"/>
                <a:ea typeface="Constantia" panose="02030602050306030303" pitchFamily="18" charset="0"/>
                <a:cs typeface="Times New Roman" panose="02020603050405020304" pitchFamily="18" charset="0"/>
              </a:rPr>
              <a:t>Các</a:t>
            </a:r>
            <a:r>
              <a:rPr lang="en-US" sz="2400" dirty="0">
                <a:solidFill>
                  <a:srgbClr val="002060"/>
                </a:solidFill>
                <a:latin typeface="+mn-lt"/>
                <a:ea typeface="Constantia" panose="02030602050306030303" pitchFamily="18" charset="0"/>
                <a:cs typeface="Times New Roman" panose="02020603050405020304" pitchFamily="18" charset="0"/>
              </a:rPr>
              <a:t> </a:t>
            </a:r>
            <a:r>
              <a:rPr lang="en-US" sz="2400" dirty="0" err="1">
                <a:solidFill>
                  <a:srgbClr val="002060"/>
                </a:solidFill>
                <a:latin typeface="+mn-lt"/>
                <a:ea typeface="Constantia" panose="02030602050306030303" pitchFamily="18" charset="0"/>
                <a:cs typeface="Times New Roman" panose="02020603050405020304" pitchFamily="18" charset="0"/>
              </a:rPr>
              <a:t>chất</a:t>
            </a:r>
            <a:r>
              <a:rPr lang="en-US" sz="2400" dirty="0">
                <a:solidFill>
                  <a:srgbClr val="002060"/>
                </a:solidFill>
                <a:latin typeface="+mn-lt"/>
                <a:ea typeface="Constantia" panose="02030602050306030303" pitchFamily="18" charset="0"/>
                <a:cs typeface="Times New Roman" panose="02020603050405020304" pitchFamily="18" charset="0"/>
              </a:rPr>
              <a:t> </a:t>
            </a:r>
            <a:r>
              <a:rPr lang="en-US" sz="2400" dirty="0" err="1">
                <a:solidFill>
                  <a:srgbClr val="002060"/>
                </a:solidFill>
                <a:latin typeface="+mn-lt"/>
                <a:ea typeface="Constantia" panose="02030602050306030303" pitchFamily="18" charset="0"/>
                <a:cs typeface="Times New Roman" panose="02020603050405020304" pitchFamily="18" charset="0"/>
              </a:rPr>
              <a:t>khác</a:t>
            </a:r>
            <a:r>
              <a:rPr lang="en-US" sz="2400" dirty="0">
                <a:solidFill>
                  <a:srgbClr val="002060"/>
                </a:solidFill>
                <a:latin typeface="+mn-lt"/>
                <a:ea typeface="Constantia" panose="02030602050306030303" pitchFamily="18" charset="0"/>
                <a:cs typeface="Times New Roman" panose="02020603050405020304" pitchFamily="18" charset="0"/>
              </a:rPr>
              <a:t> </a:t>
            </a:r>
            <a:r>
              <a:rPr lang="en-US" sz="2400" dirty="0" err="1">
                <a:solidFill>
                  <a:srgbClr val="002060"/>
                </a:solidFill>
                <a:latin typeface="+mn-lt"/>
                <a:ea typeface="Constantia" panose="02030602050306030303" pitchFamily="18" charset="0"/>
                <a:cs typeface="Times New Roman" panose="02020603050405020304" pitchFamily="18" charset="0"/>
              </a:rPr>
              <a:t>nhau</a:t>
            </a:r>
            <a:r>
              <a:rPr lang="en-US" sz="2400" dirty="0">
                <a:solidFill>
                  <a:srgbClr val="002060"/>
                </a:solidFill>
                <a:latin typeface="+mn-lt"/>
                <a:ea typeface="Constantia" panose="02030602050306030303" pitchFamily="18" charset="0"/>
                <a:cs typeface="Times New Roman" panose="02020603050405020304" pitchFamily="18" charset="0"/>
              </a:rPr>
              <a:t> </a:t>
            </a:r>
            <a:r>
              <a:rPr lang="en-US" sz="2400" dirty="0" err="1">
                <a:solidFill>
                  <a:srgbClr val="002060"/>
                </a:solidFill>
                <a:latin typeface="+mn-lt"/>
                <a:ea typeface="Constantia" panose="02030602050306030303" pitchFamily="18" charset="0"/>
                <a:cs typeface="Times New Roman" panose="02020603050405020304" pitchFamily="18" charset="0"/>
              </a:rPr>
              <a:t>có</a:t>
            </a:r>
            <a:r>
              <a:rPr lang="en-US" sz="2400" dirty="0">
                <a:solidFill>
                  <a:srgbClr val="002060"/>
                </a:solidFill>
                <a:latin typeface="+mn-lt"/>
                <a:ea typeface="Constantia" panose="02030602050306030303" pitchFamily="18" charset="0"/>
                <a:cs typeface="Times New Roman" panose="02020603050405020304" pitchFamily="18" charset="0"/>
              </a:rPr>
              <a:t> </a:t>
            </a:r>
            <a:r>
              <a:rPr lang="en-US" sz="2400" dirty="0" err="1">
                <a:solidFill>
                  <a:srgbClr val="002060"/>
                </a:solidFill>
                <a:latin typeface="+mn-lt"/>
                <a:ea typeface="Constantia" panose="02030602050306030303" pitchFamily="18" charset="0"/>
                <a:cs typeface="Times New Roman" panose="02020603050405020304" pitchFamily="18" charset="0"/>
              </a:rPr>
              <a:t>đặc</a:t>
            </a:r>
            <a:r>
              <a:rPr lang="en-US" sz="2400" dirty="0">
                <a:solidFill>
                  <a:srgbClr val="002060"/>
                </a:solidFill>
                <a:latin typeface="+mn-lt"/>
                <a:ea typeface="Constantia" panose="02030602050306030303" pitchFamily="18" charset="0"/>
                <a:cs typeface="Times New Roman" panose="02020603050405020304" pitchFamily="18" charset="0"/>
              </a:rPr>
              <a:t> </a:t>
            </a:r>
            <a:r>
              <a:rPr lang="en-US" sz="2400" dirty="0" err="1" smtClean="0">
                <a:solidFill>
                  <a:srgbClr val="002060"/>
                </a:solidFill>
                <a:latin typeface="+mn-lt"/>
                <a:ea typeface="Constantia" panose="02030602050306030303" pitchFamily="18" charset="0"/>
                <a:cs typeface="Times New Roman" panose="02020603050405020304" pitchFamily="18" charset="0"/>
              </a:rPr>
              <a:t>điểm</a:t>
            </a:r>
            <a:r>
              <a:rPr lang="en-US" sz="2400" dirty="0" smtClean="0">
                <a:solidFill>
                  <a:srgbClr val="002060"/>
                </a:solidFill>
                <a:latin typeface="+mn-lt"/>
                <a:ea typeface="Constantia" panose="02030602050306030303" pitchFamily="18" charset="0"/>
                <a:cs typeface="Times New Roman" panose="02020603050405020304" pitchFamily="18" charset="0"/>
              </a:rPr>
              <a:t> …………………</a:t>
            </a:r>
            <a:endParaRPr lang="en-US" sz="2400" dirty="0">
              <a:latin typeface="+mn-lt"/>
              <a:ea typeface="Constantia" panose="02030602050306030303"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F6B6FE4A-CDD3-46B2-85BD-00072AD5AD83}"/>
              </a:ext>
            </a:extLst>
          </p:cNvPr>
          <p:cNvSpPr/>
          <p:nvPr/>
        </p:nvSpPr>
        <p:spPr>
          <a:xfrm>
            <a:off x="6442710" y="4566454"/>
            <a:ext cx="2895600" cy="508281"/>
          </a:xfrm>
          <a:prstGeom prst="rect">
            <a:avLst/>
          </a:prstGeom>
        </p:spPr>
        <p:txBody>
          <a:bodyPr wrap="square">
            <a:spAutoFit/>
          </a:bodyPr>
          <a:lstStyle/>
          <a:p>
            <a:pPr lvl="0" algn="just">
              <a:lnSpc>
                <a:spcPct val="125000"/>
              </a:lnSpc>
              <a:spcBef>
                <a:spcPts val="600"/>
              </a:spcBef>
              <a:spcAft>
                <a:spcPts val="600"/>
              </a:spcAft>
            </a:pPr>
            <a:r>
              <a:rPr lang="en-US" sz="2400" dirty="0" err="1">
                <a:solidFill>
                  <a:srgbClr val="C00000"/>
                </a:solidFill>
                <a:latin typeface="+mn-lt"/>
                <a:ea typeface="Constantia" panose="02030602050306030303" pitchFamily="18" charset="0"/>
                <a:cs typeface="Times New Roman" panose="02020603050405020304" pitchFamily="18" charset="0"/>
              </a:rPr>
              <a:t>khác</a:t>
            </a:r>
            <a:r>
              <a:rPr lang="en-US" sz="2400" dirty="0">
                <a:solidFill>
                  <a:srgbClr val="C00000"/>
                </a:solidFill>
                <a:latin typeface="+mn-lt"/>
                <a:ea typeface="Constantia" panose="02030602050306030303" pitchFamily="18" charset="0"/>
                <a:cs typeface="Times New Roman" panose="02020603050405020304" pitchFamily="18" charset="0"/>
              </a:rPr>
              <a:t> </a:t>
            </a:r>
            <a:r>
              <a:rPr lang="en-US" sz="2400" dirty="0" err="1">
                <a:solidFill>
                  <a:srgbClr val="C00000"/>
                </a:solidFill>
                <a:latin typeface="+mn-lt"/>
                <a:ea typeface="Constantia" panose="02030602050306030303" pitchFamily="18" charset="0"/>
                <a:cs typeface="Times New Roman" panose="02020603050405020304" pitchFamily="18" charset="0"/>
              </a:rPr>
              <a:t>nhau</a:t>
            </a:r>
            <a:endParaRPr lang="en-US" sz="2400" dirty="0">
              <a:solidFill>
                <a:srgbClr val="C00000"/>
              </a:solidFill>
              <a:latin typeface="+mn-lt"/>
              <a:ea typeface="Constantia" panose="02030602050306030303" pitchFamily="18" charset="0"/>
              <a:cs typeface="Times New Roman" panose="02020603050405020304" pitchFamily="18" charset="0"/>
            </a:endParaRPr>
          </a:p>
        </p:txBody>
      </p:sp>
      <p:sp>
        <p:nvSpPr>
          <p:cNvPr id="3" name="TextBox 2"/>
          <p:cNvSpPr txBox="1"/>
          <p:nvPr/>
        </p:nvSpPr>
        <p:spPr>
          <a:xfrm>
            <a:off x="3508047" y="2550227"/>
            <a:ext cx="712054" cy="461665"/>
          </a:xfrm>
          <a:prstGeom prst="rect">
            <a:avLst/>
          </a:prstGeom>
          <a:noFill/>
        </p:spPr>
        <p:txBody>
          <a:bodyPr wrap="none" rtlCol="0">
            <a:spAutoFit/>
          </a:bodyPr>
          <a:lstStyle/>
          <a:p>
            <a:r>
              <a:rPr lang="en-US" sz="2400" b="1" dirty="0" err="1" smtClean="0"/>
              <a:t>Hơi</a:t>
            </a:r>
            <a:endParaRPr lang="en-US" sz="2400" b="1" dirty="0"/>
          </a:p>
        </p:txBody>
      </p:sp>
      <p:sp>
        <p:nvSpPr>
          <p:cNvPr id="35" name="TextBox 34"/>
          <p:cNvSpPr txBox="1"/>
          <p:nvPr/>
        </p:nvSpPr>
        <p:spPr>
          <a:xfrm>
            <a:off x="3508047" y="3004230"/>
            <a:ext cx="766557" cy="461665"/>
          </a:xfrm>
          <a:prstGeom prst="rect">
            <a:avLst/>
          </a:prstGeom>
          <a:noFill/>
        </p:spPr>
        <p:txBody>
          <a:bodyPr wrap="none" rtlCol="0">
            <a:spAutoFit/>
          </a:bodyPr>
          <a:lstStyle/>
          <a:p>
            <a:r>
              <a:rPr lang="en-US" sz="2400" b="1" dirty="0" err="1" smtClean="0"/>
              <a:t>Rắn</a:t>
            </a:r>
            <a:endParaRPr lang="en-US" sz="2400" b="1" dirty="0"/>
          </a:p>
        </p:txBody>
      </p:sp>
      <p:sp>
        <p:nvSpPr>
          <p:cNvPr id="36" name="TextBox 35"/>
          <p:cNvSpPr txBox="1"/>
          <p:nvPr/>
        </p:nvSpPr>
        <p:spPr>
          <a:xfrm>
            <a:off x="3413573" y="2118205"/>
            <a:ext cx="934871" cy="461665"/>
          </a:xfrm>
          <a:prstGeom prst="rect">
            <a:avLst/>
          </a:prstGeom>
          <a:noFill/>
        </p:spPr>
        <p:txBody>
          <a:bodyPr wrap="none" rtlCol="0">
            <a:spAutoFit/>
          </a:bodyPr>
          <a:lstStyle/>
          <a:p>
            <a:pPr lvl="0" algn="ctr"/>
            <a:r>
              <a:rPr lang="en-US" sz="2400" b="1" dirty="0" err="1">
                <a:solidFill>
                  <a:srgbClr val="1C1C1C"/>
                </a:solidFill>
                <a:ea typeface="Nunito"/>
                <a:cs typeface="Nunito"/>
                <a:sym typeface="Nunito"/>
              </a:rPr>
              <a:t>Lỏng</a:t>
            </a:r>
            <a:endParaRPr lang="en-US" sz="2400" b="1" dirty="0">
              <a:solidFill>
                <a:srgbClr val="1C1C1C"/>
              </a:solidFill>
              <a:ea typeface="Nunito"/>
              <a:cs typeface="Nunito"/>
              <a:sym typeface="Nunito"/>
            </a:endParaRPr>
          </a:p>
        </p:txBody>
      </p:sp>
      <p:sp>
        <p:nvSpPr>
          <p:cNvPr id="37" name="TextBox 36"/>
          <p:cNvSpPr txBox="1"/>
          <p:nvPr/>
        </p:nvSpPr>
        <p:spPr>
          <a:xfrm>
            <a:off x="3533168" y="3504035"/>
            <a:ext cx="766557" cy="461665"/>
          </a:xfrm>
          <a:prstGeom prst="rect">
            <a:avLst/>
          </a:prstGeom>
          <a:noFill/>
        </p:spPr>
        <p:txBody>
          <a:bodyPr wrap="none" rtlCol="0">
            <a:spAutoFit/>
          </a:bodyPr>
          <a:lstStyle/>
          <a:p>
            <a:r>
              <a:rPr lang="en-US" sz="2400" b="1" dirty="0" err="1" smtClean="0"/>
              <a:t>Rắn</a:t>
            </a:r>
            <a:endParaRPr lang="en-US" sz="2400" b="1" dirty="0"/>
          </a:p>
        </p:txBody>
      </p:sp>
      <p:sp>
        <p:nvSpPr>
          <p:cNvPr id="38" name="TextBox 37"/>
          <p:cNvSpPr txBox="1"/>
          <p:nvPr/>
        </p:nvSpPr>
        <p:spPr>
          <a:xfrm>
            <a:off x="5120814" y="2143384"/>
            <a:ext cx="936475" cy="461665"/>
          </a:xfrm>
          <a:prstGeom prst="rect">
            <a:avLst/>
          </a:prstGeom>
          <a:noFill/>
        </p:spPr>
        <p:txBody>
          <a:bodyPr wrap="none" rtlCol="0">
            <a:spAutoFit/>
          </a:bodyPr>
          <a:lstStyle/>
          <a:p>
            <a:r>
              <a:rPr lang="en-US" sz="2400" b="1" dirty="0" err="1" smtClean="0"/>
              <a:t>Vàng</a:t>
            </a:r>
            <a:endParaRPr lang="en-US" sz="2400" b="1" dirty="0"/>
          </a:p>
        </p:txBody>
      </p:sp>
      <p:sp>
        <p:nvSpPr>
          <p:cNvPr id="39" name="TextBox 38"/>
          <p:cNvSpPr txBox="1"/>
          <p:nvPr/>
        </p:nvSpPr>
        <p:spPr>
          <a:xfrm>
            <a:off x="5117727" y="2603210"/>
            <a:ext cx="1039067" cy="461665"/>
          </a:xfrm>
          <a:prstGeom prst="rect">
            <a:avLst/>
          </a:prstGeom>
          <a:noFill/>
        </p:spPr>
        <p:txBody>
          <a:bodyPr wrap="none" rtlCol="0">
            <a:spAutoFit/>
          </a:bodyPr>
          <a:lstStyle/>
          <a:p>
            <a:r>
              <a:rPr lang="en-US" sz="2400" b="1" dirty="0" err="1" smtClean="0"/>
              <a:t>Trắng</a:t>
            </a:r>
            <a:endParaRPr lang="en-US" sz="2400" b="1" dirty="0"/>
          </a:p>
        </p:txBody>
      </p:sp>
      <p:sp>
        <p:nvSpPr>
          <p:cNvPr id="40" name="TextBox 39"/>
          <p:cNvSpPr txBox="1"/>
          <p:nvPr/>
        </p:nvSpPr>
        <p:spPr>
          <a:xfrm>
            <a:off x="5114640" y="3063036"/>
            <a:ext cx="1039067" cy="461665"/>
          </a:xfrm>
          <a:prstGeom prst="rect">
            <a:avLst/>
          </a:prstGeom>
          <a:noFill/>
        </p:spPr>
        <p:txBody>
          <a:bodyPr wrap="none" rtlCol="0">
            <a:spAutoFit/>
          </a:bodyPr>
          <a:lstStyle/>
          <a:p>
            <a:r>
              <a:rPr lang="en-US" sz="2400" b="1" dirty="0" err="1" smtClean="0"/>
              <a:t>Trắng</a:t>
            </a:r>
            <a:endParaRPr lang="en-US" sz="2400" b="1" dirty="0"/>
          </a:p>
        </p:txBody>
      </p:sp>
      <p:sp>
        <p:nvSpPr>
          <p:cNvPr id="41" name="TextBox 40"/>
          <p:cNvSpPr txBox="1"/>
          <p:nvPr/>
        </p:nvSpPr>
        <p:spPr>
          <a:xfrm>
            <a:off x="5114640" y="3481174"/>
            <a:ext cx="1226618" cy="461665"/>
          </a:xfrm>
          <a:prstGeom prst="rect">
            <a:avLst/>
          </a:prstGeom>
          <a:noFill/>
        </p:spPr>
        <p:txBody>
          <a:bodyPr wrap="none" rtlCol="0">
            <a:spAutoFit/>
          </a:bodyPr>
          <a:lstStyle/>
          <a:p>
            <a:r>
              <a:rPr lang="en-US" sz="2400" b="1" dirty="0" err="1" smtClean="0"/>
              <a:t>Nâu</a:t>
            </a:r>
            <a:r>
              <a:rPr lang="en-US" sz="2400" b="1" dirty="0" smtClean="0"/>
              <a:t> </a:t>
            </a:r>
            <a:r>
              <a:rPr lang="en-US" sz="2400" b="1" dirty="0" err="1" smtClean="0"/>
              <a:t>đỏ</a:t>
            </a:r>
            <a:endParaRPr lang="en-US" sz="2400" b="1" dirty="0"/>
          </a:p>
        </p:txBody>
      </p:sp>
      <p:sp>
        <p:nvSpPr>
          <p:cNvPr id="42" name="TextBox 41"/>
          <p:cNvSpPr txBox="1"/>
          <p:nvPr/>
        </p:nvSpPr>
        <p:spPr>
          <a:xfrm>
            <a:off x="6410040" y="2131953"/>
            <a:ext cx="1157689" cy="461665"/>
          </a:xfrm>
          <a:prstGeom prst="rect">
            <a:avLst/>
          </a:prstGeom>
          <a:noFill/>
        </p:spPr>
        <p:txBody>
          <a:bodyPr wrap="none" rtlCol="0">
            <a:spAutoFit/>
          </a:bodyPr>
          <a:lstStyle/>
          <a:p>
            <a:r>
              <a:rPr lang="en-US" sz="2400" b="1" smtClean="0"/>
              <a:t>Không</a:t>
            </a:r>
            <a:endParaRPr lang="en-US" sz="2400" b="1" dirty="0"/>
          </a:p>
        </p:txBody>
      </p:sp>
      <p:sp>
        <p:nvSpPr>
          <p:cNvPr id="43" name="TextBox 42"/>
          <p:cNvSpPr txBox="1"/>
          <p:nvPr/>
        </p:nvSpPr>
        <p:spPr>
          <a:xfrm>
            <a:off x="6426856" y="2570257"/>
            <a:ext cx="1157689" cy="461665"/>
          </a:xfrm>
          <a:prstGeom prst="rect">
            <a:avLst/>
          </a:prstGeom>
          <a:noFill/>
        </p:spPr>
        <p:txBody>
          <a:bodyPr wrap="none" rtlCol="0">
            <a:spAutoFit/>
          </a:bodyPr>
          <a:lstStyle/>
          <a:p>
            <a:r>
              <a:rPr lang="en-US" sz="2400" b="1" smtClean="0"/>
              <a:t>Không</a:t>
            </a:r>
            <a:endParaRPr lang="en-US" sz="2400" b="1" dirty="0"/>
          </a:p>
        </p:txBody>
      </p:sp>
      <p:sp>
        <p:nvSpPr>
          <p:cNvPr id="44" name="TextBox 43"/>
          <p:cNvSpPr txBox="1"/>
          <p:nvPr/>
        </p:nvSpPr>
        <p:spPr>
          <a:xfrm>
            <a:off x="6443672" y="3008561"/>
            <a:ext cx="1225015" cy="461665"/>
          </a:xfrm>
          <a:prstGeom prst="rect">
            <a:avLst/>
          </a:prstGeom>
          <a:noFill/>
        </p:spPr>
        <p:txBody>
          <a:bodyPr wrap="none" rtlCol="0">
            <a:spAutoFit/>
          </a:bodyPr>
          <a:lstStyle/>
          <a:p>
            <a:r>
              <a:rPr lang="en-US" sz="2400" b="1" dirty="0" err="1" smtClean="0"/>
              <a:t>Vị</a:t>
            </a:r>
            <a:r>
              <a:rPr lang="en-US" sz="2400" b="1" dirty="0" smtClean="0"/>
              <a:t> </a:t>
            </a:r>
            <a:r>
              <a:rPr lang="en-US" sz="2400" b="1" dirty="0" err="1" smtClean="0"/>
              <a:t>ngọt</a:t>
            </a:r>
            <a:endParaRPr lang="en-US" sz="2400" b="1" dirty="0"/>
          </a:p>
        </p:txBody>
      </p:sp>
      <p:sp>
        <p:nvSpPr>
          <p:cNvPr id="45" name="TextBox 44"/>
          <p:cNvSpPr txBox="1"/>
          <p:nvPr/>
        </p:nvSpPr>
        <p:spPr>
          <a:xfrm>
            <a:off x="6460488" y="3504015"/>
            <a:ext cx="1157689" cy="461665"/>
          </a:xfrm>
          <a:prstGeom prst="rect">
            <a:avLst/>
          </a:prstGeom>
          <a:noFill/>
        </p:spPr>
        <p:txBody>
          <a:bodyPr wrap="none" rtlCol="0">
            <a:spAutoFit/>
          </a:bodyPr>
          <a:lstStyle/>
          <a:p>
            <a:r>
              <a:rPr lang="en-US" sz="2400" b="1" dirty="0" err="1" smtClean="0"/>
              <a:t>Không</a:t>
            </a:r>
            <a:endParaRPr lang="en-US" sz="2400" b="1"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1000"/>
                                        <p:tgtEl>
                                          <p:spTgt spid="35"/>
                                        </p:tgtEl>
                                      </p:cBhvr>
                                    </p:animEffect>
                                    <p:anim calcmode="lin" valueType="num">
                                      <p:cBhvr>
                                        <p:cTn id="22" dur="1000" fill="hold"/>
                                        <p:tgtEl>
                                          <p:spTgt spid="35"/>
                                        </p:tgtEl>
                                        <p:attrNameLst>
                                          <p:attrName>ppt_x</p:attrName>
                                        </p:attrNameLst>
                                      </p:cBhvr>
                                      <p:tavLst>
                                        <p:tav tm="0">
                                          <p:val>
                                            <p:strVal val="#ppt_x"/>
                                          </p:val>
                                        </p:tav>
                                        <p:tav tm="100000">
                                          <p:val>
                                            <p:strVal val="#ppt_x"/>
                                          </p:val>
                                        </p:tav>
                                      </p:tavLst>
                                    </p:anim>
                                    <p:anim calcmode="lin" valueType="num">
                                      <p:cBhvr>
                                        <p:cTn id="23"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1000"/>
                                        <p:tgtEl>
                                          <p:spTgt spid="38"/>
                                        </p:tgtEl>
                                      </p:cBhvr>
                                    </p:animEffect>
                                    <p:anim calcmode="lin" valueType="num">
                                      <p:cBhvr>
                                        <p:cTn id="36" dur="1000" fill="hold"/>
                                        <p:tgtEl>
                                          <p:spTgt spid="38"/>
                                        </p:tgtEl>
                                        <p:attrNameLst>
                                          <p:attrName>ppt_x</p:attrName>
                                        </p:attrNameLst>
                                      </p:cBhvr>
                                      <p:tavLst>
                                        <p:tav tm="0">
                                          <p:val>
                                            <p:strVal val="#ppt_x"/>
                                          </p:val>
                                        </p:tav>
                                        <p:tav tm="100000">
                                          <p:val>
                                            <p:strVal val="#ppt_x"/>
                                          </p:val>
                                        </p:tav>
                                      </p:tavLst>
                                    </p:anim>
                                    <p:anim calcmode="lin" valueType="num">
                                      <p:cBhvr>
                                        <p:cTn id="3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1000"/>
                                        <p:tgtEl>
                                          <p:spTgt spid="39"/>
                                        </p:tgtEl>
                                      </p:cBhvr>
                                    </p:animEffect>
                                    <p:anim calcmode="lin" valueType="num">
                                      <p:cBhvr>
                                        <p:cTn id="43" dur="1000" fill="hold"/>
                                        <p:tgtEl>
                                          <p:spTgt spid="39"/>
                                        </p:tgtEl>
                                        <p:attrNameLst>
                                          <p:attrName>ppt_x</p:attrName>
                                        </p:attrNameLst>
                                      </p:cBhvr>
                                      <p:tavLst>
                                        <p:tav tm="0">
                                          <p:val>
                                            <p:strVal val="#ppt_x"/>
                                          </p:val>
                                        </p:tav>
                                        <p:tav tm="100000">
                                          <p:val>
                                            <p:strVal val="#ppt_x"/>
                                          </p:val>
                                        </p:tav>
                                      </p:tavLst>
                                    </p:anim>
                                    <p:anim calcmode="lin" valueType="num">
                                      <p:cBhvr>
                                        <p:cTn id="4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1000"/>
                                        <p:tgtEl>
                                          <p:spTgt spid="40"/>
                                        </p:tgtEl>
                                      </p:cBhvr>
                                    </p:animEffect>
                                    <p:anim calcmode="lin" valueType="num">
                                      <p:cBhvr>
                                        <p:cTn id="50" dur="1000" fill="hold"/>
                                        <p:tgtEl>
                                          <p:spTgt spid="40"/>
                                        </p:tgtEl>
                                        <p:attrNameLst>
                                          <p:attrName>ppt_x</p:attrName>
                                        </p:attrNameLst>
                                      </p:cBhvr>
                                      <p:tavLst>
                                        <p:tav tm="0">
                                          <p:val>
                                            <p:strVal val="#ppt_x"/>
                                          </p:val>
                                        </p:tav>
                                        <p:tav tm="100000">
                                          <p:val>
                                            <p:strVal val="#ppt_x"/>
                                          </p:val>
                                        </p:tav>
                                      </p:tavLst>
                                    </p:anim>
                                    <p:anim calcmode="lin" valueType="num">
                                      <p:cBhvr>
                                        <p:cTn id="5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fade">
                                      <p:cBhvr>
                                        <p:cTn id="56" dur="1000"/>
                                        <p:tgtEl>
                                          <p:spTgt spid="41"/>
                                        </p:tgtEl>
                                      </p:cBhvr>
                                    </p:animEffect>
                                    <p:anim calcmode="lin" valueType="num">
                                      <p:cBhvr>
                                        <p:cTn id="57" dur="1000" fill="hold"/>
                                        <p:tgtEl>
                                          <p:spTgt spid="41"/>
                                        </p:tgtEl>
                                        <p:attrNameLst>
                                          <p:attrName>ppt_x</p:attrName>
                                        </p:attrNameLst>
                                      </p:cBhvr>
                                      <p:tavLst>
                                        <p:tav tm="0">
                                          <p:val>
                                            <p:strVal val="#ppt_x"/>
                                          </p:val>
                                        </p:tav>
                                        <p:tav tm="100000">
                                          <p:val>
                                            <p:strVal val="#ppt_x"/>
                                          </p:val>
                                        </p:tav>
                                      </p:tavLst>
                                    </p:anim>
                                    <p:anim calcmode="lin" valueType="num">
                                      <p:cBhvr>
                                        <p:cTn id="58"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fade">
                                      <p:cBhvr>
                                        <p:cTn id="63" dur="1000"/>
                                        <p:tgtEl>
                                          <p:spTgt spid="42"/>
                                        </p:tgtEl>
                                      </p:cBhvr>
                                    </p:animEffect>
                                    <p:anim calcmode="lin" valueType="num">
                                      <p:cBhvr>
                                        <p:cTn id="64" dur="1000" fill="hold"/>
                                        <p:tgtEl>
                                          <p:spTgt spid="42"/>
                                        </p:tgtEl>
                                        <p:attrNameLst>
                                          <p:attrName>ppt_x</p:attrName>
                                        </p:attrNameLst>
                                      </p:cBhvr>
                                      <p:tavLst>
                                        <p:tav tm="0">
                                          <p:val>
                                            <p:strVal val="#ppt_x"/>
                                          </p:val>
                                        </p:tav>
                                        <p:tav tm="100000">
                                          <p:val>
                                            <p:strVal val="#ppt_x"/>
                                          </p:val>
                                        </p:tav>
                                      </p:tavLst>
                                    </p:anim>
                                    <p:anim calcmode="lin" valueType="num">
                                      <p:cBhvr>
                                        <p:cTn id="65"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43"/>
                                        </p:tgtEl>
                                        <p:attrNameLst>
                                          <p:attrName>style.visibility</p:attrName>
                                        </p:attrNameLst>
                                      </p:cBhvr>
                                      <p:to>
                                        <p:strVal val="visible"/>
                                      </p:to>
                                    </p:set>
                                    <p:animEffect transition="in" filter="fade">
                                      <p:cBhvr>
                                        <p:cTn id="70" dur="1000"/>
                                        <p:tgtEl>
                                          <p:spTgt spid="43"/>
                                        </p:tgtEl>
                                      </p:cBhvr>
                                    </p:animEffect>
                                    <p:anim calcmode="lin" valueType="num">
                                      <p:cBhvr>
                                        <p:cTn id="71" dur="1000" fill="hold"/>
                                        <p:tgtEl>
                                          <p:spTgt spid="43"/>
                                        </p:tgtEl>
                                        <p:attrNameLst>
                                          <p:attrName>ppt_x</p:attrName>
                                        </p:attrNameLst>
                                      </p:cBhvr>
                                      <p:tavLst>
                                        <p:tav tm="0">
                                          <p:val>
                                            <p:strVal val="#ppt_x"/>
                                          </p:val>
                                        </p:tav>
                                        <p:tav tm="100000">
                                          <p:val>
                                            <p:strVal val="#ppt_x"/>
                                          </p:val>
                                        </p:tav>
                                      </p:tavLst>
                                    </p:anim>
                                    <p:anim calcmode="lin" valueType="num">
                                      <p:cBhvr>
                                        <p:cTn id="72"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44"/>
                                        </p:tgtEl>
                                        <p:attrNameLst>
                                          <p:attrName>style.visibility</p:attrName>
                                        </p:attrNameLst>
                                      </p:cBhvr>
                                      <p:to>
                                        <p:strVal val="visible"/>
                                      </p:to>
                                    </p:set>
                                    <p:animEffect transition="in" filter="fade">
                                      <p:cBhvr>
                                        <p:cTn id="77" dur="1000"/>
                                        <p:tgtEl>
                                          <p:spTgt spid="44"/>
                                        </p:tgtEl>
                                      </p:cBhvr>
                                    </p:animEffect>
                                    <p:anim calcmode="lin" valueType="num">
                                      <p:cBhvr>
                                        <p:cTn id="78" dur="1000" fill="hold"/>
                                        <p:tgtEl>
                                          <p:spTgt spid="44"/>
                                        </p:tgtEl>
                                        <p:attrNameLst>
                                          <p:attrName>ppt_x</p:attrName>
                                        </p:attrNameLst>
                                      </p:cBhvr>
                                      <p:tavLst>
                                        <p:tav tm="0">
                                          <p:val>
                                            <p:strVal val="#ppt_x"/>
                                          </p:val>
                                        </p:tav>
                                        <p:tav tm="100000">
                                          <p:val>
                                            <p:strVal val="#ppt_x"/>
                                          </p:val>
                                        </p:tav>
                                      </p:tavLst>
                                    </p:anim>
                                    <p:anim calcmode="lin" valueType="num">
                                      <p:cBhvr>
                                        <p:cTn id="7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45"/>
                                        </p:tgtEl>
                                        <p:attrNameLst>
                                          <p:attrName>style.visibility</p:attrName>
                                        </p:attrNameLst>
                                      </p:cBhvr>
                                      <p:to>
                                        <p:strVal val="visible"/>
                                      </p:to>
                                    </p:set>
                                    <p:animEffect transition="in" filter="fade">
                                      <p:cBhvr>
                                        <p:cTn id="84" dur="1000"/>
                                        <p:tgtEl>
                                          <p:spTgt spid="45"/>
                                        </p:tgtEl>
                                      </p:cBhvr>
                                    </p:animEffect>
                                    <p:anim calcmode="lin" valueType="num">
                                      <p:cBhvr>
                                        <p:cTn id="85" dur="1000" fill="hold"/>
                                        <p:tgtEl>
                                          <p:spTgt spid="45"/>
                                        </p:tgtEl>
                                        <p:attrNameLst>
                                          <p:attrName>ppt_x</p:attrName>
                                        </p:attrNameLst>
                                      </p:cBhvr>
                                      <p:tavLst>
                                        <p:tav tm="0">
                                          <p:val>
                                            <p:strVal val="#ppt_x"/>
                                          </p:val>
                                        </p:tav>
                                        <p:tav tm="100000">
                                          <p:val>
                                            <p:strVal val="#ppt_x"/>
                                          </p:val>
                                        </p:tav>
                                      </p:tavLst>
                                    </p:anim>
                                    <p:anim calcmode="lin" valueType="num">
                                      <p:cBhvr>
                                        <p:cTn id="86"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9"/>
                                        </p:tgtEl>
                                        <p:attrNameLst>
                                          <p:attrName>style.visibility</p:attrName>
                                        </p:attrNameLst>
                                      </p:cBhvr>
                                      <p:to>
                                        <p:strVal val="visible"/>
                                      </p:to>
                                    </p:set>
                                    <p:animEffect transition="in" filter="fade">
                                      <p:cBhvr>
                                        <p:cTn id="9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35" grpId="0"/>
      <p:bldP spid="36" grpId="0"/>
      <p:bldP spid="37" grpId="0"/>
      <p:bldP spid="38" grpId="0"/>
      <p:bldP spid="39" grpId="0"/>
      <p:bldP spid="40" grpId="0"/>
      <p:bldP spid="41" grpId="0"/>
      <p:bldP spid="42" grpId="0"/>
      <p:bldP spid="43" grpId="0"/>
      <p:bldP spid="44" grpId="0"/>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907"/>
        <p:cNvGrpSpPr/>
        <p:nvPr/>
      </p:nvGrpSpPr>
      <p:grpSpPr>
        <a:xfrm>
          <a:off x="0" y="0"/>
          <a:ext cx="0" cy="0"/>
          <a:chOff x="0" y="0"/>
          <a:chExt cx="0" cy="0"/>
        </a:xfrm>
      </p:grpSpPr>
      <p:sp>
        <p:nvSpPr>
          <p:cNvPr id="4" name="Google Shape;8292;p37">
            <a:extLst>
              <a:ext uri="{FF2B5EF4-FFF2-40B4-BE49-F238E27FC236}">
                <a16:creationId xmlns:a16="http://schemas.microsoft.com/office/drawing/2014/main" id="{42603499-2D70-475B-9101-1F3BE01A1C3C}"/>
              </a:ext>
            </a:extLst>
          </p:cNvPr>
          <p:cNvSpPr txBox="1">
            <a:spLocks/>
          </p:cNvSpPr>
          <p:nvPr/>
        </p:nvSpPr>
        <p:spPr>
          <a:xfrm>
            <a:off x="142850" y="6967"/>
            <a:ext cx="7630370" cy="1064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000"/>
              <a:buFont typeface="Sue Ellen Francisco"/>
              <a:buNone/>
              <a:defRPr sz="4000" b="0" i="0" u="none" strike="noStrike" cap="none">
                <a:solidFill>
                  <a:schemeClr val="dk1"/>
                </a:solidFill>
                <a:latin typeface="Sue Ellen Francisco"/>
                <a:ea typeface="Sue Ellen Francisco"/>
                <a:cs typeface="Sue Ellen Francisco"/>
                <a:sym typeface="Sue Ellen Francisco"/>
              </a:defRPr>
            </a:lvl1pPr>
            <a:lvl2pPr marR="0" lvl="1" algn="l" rtl="0">
              <a:lnSpc>
                <a:spcPct val="100000"/>
              </a:lnSpc>
              <a:spcBef>
                <a:spcPts val="0"/>
              </a:spcBef>
              <a:spcAft>
                <a:spcPts val="0"/>
              </a:spcAft>
              <a:buClr>
                <a:schemeClr val="dk1"/>
              </a:buClr>
              <a:buSzPts val="5500"/>
              <a:buFont typeface="Sue Ellen Francisco"/>
              <a:buNone/>
              <a:defRPr sz="5500" b="0" i="0" u="none" strike="noStrike" cap="none">
                <a:solidFill>
                  <a:schemeClr val="dk1"/>
                </a:solidFill>
                <a:latin typeface="Sue Ellen Francisco"/>
                <a:ea typeface="Sue Ellen Francisco"/>
                <a:cs typeface="Sue Ellen Francisco"/>
                <a:sym typeface="Sue Ellen Francisco"/>
              </a:defRPr>
            </a:lvl2pPr>
            <a:lvl3pPr marR="0" lvl="2" algn="l" rtl="0">
              <a:lnSpc>
                <a:spcPct val="100000"/>
              </a:lnSpc>
              <a:spcBef>
                <a:spcPts val="0"/>
              </a:spcBef>
              <a:spcAft>
                <a:spcPts val="0"/>
              </a:spcAft>
              <a:buClr>
                <a:schemeClr val="dk1"/>
              </a:buClr>
              <a:buSzPts val="5500"/>
              <a:buFont typeface="Sue Ellen Francisco"/>
              <a:buNone/>
              <a:defRPr sz="5500" b="0" i="0" u="none" strike="noStrike" cap="none">
                <a:solidFill>
                  <a:schemeClr val="dk1"/>
                </a:solidFill>
                <a:latin typeface="Sue Ellen Francisco"/>
                <a:ea typeface="Sue Ellen Francisco"/>
                <a:cs typeface="Sue Ellen Francisco"/>
                <a:sym typeface="Sue Ellen Francisco"/>
              </a:defRPr>
            </a:lvl3pPr>
            <a:lvl4pPr marR="0" lvl="3" algn="l" rtl="0">
              <a:lnSpc>
                <a:spcPct val="100000"/>
              </a:lnSpc>
              <a:spcBef>
                <a:spcPts val="0"/>
              </a:spcBef>
              <a:spcAft>
                <a:spcPts val="0"/>
              </a:spcAft>
              <a:buClr>
                <a:schemeClr val="dk1"/>
              </a:buClr>
              <a:buSzPts val="5500"/>
              <a:buFont typeface="Sue Ellen Francisco"/>
              <a:buNone/>
              <a:defRPr sz="5500" b="0" i="0" u="none" strike="noStrike" cap="none">
                <a:solidFill>
                  <a:schemeClr val="dk1"/>
                </a:solidFill>
                <a:latin typeface="Sue Ellen Francisco"/>
                <a:ea typeface="Sue Ellen Francisco"/>
                <a:cs typeface="Sue Ellen Francisco"/>
                <a:sym typeface="Sue Ellen Francisco"/>
              </a:defRPr>
            </a:lvl4pPr>
            <a:lvl5pPr marR="0" lvl="4" algn="l" rtl="0">
              <a:lnSpc>
                <a:spcPct val="100000"/>
              </a:lnSpc>
              <a:spcBef>
                <a:spcPts val="0"/>
              </a:spcBef>
              <a:spcAft>
                <a:spcPts val="0"/>
              </a:spcAft>
              <a:buClr>
                <a:schemeClr val="dk1"/>
              </a:buClr>
              <a:buSzPts val="5500"/>
              <a:buFont typeface="Sue Ellen Francisco"/>
              <a:buNone/>
              <a:defRPr sz="5500" b="0" i="0" u="none" strike="noStrike" cap="none">
                <a:solidFill>
                  <a:schemeClr val="dk1"/>
                </a:solidFill>
                <a:latin typeface="Sue Ellen Francisco"/>
                <a:ea typeface="Sue Ellen Francisco"/>
                <a:cs typeface="Sue Ellen Francisco"/>
                <a:sym typeface="Sue Ellen Francisco"/>
              </a:defRPr>
            </a:lvl5pPr>
            <a:lvl6pPr marR="0" lvl="5" algn="l" rtl="0">
              <a:lnSpc>
                <a:spcPct val="100000"/>
              </a:lnSpc>
              <a:spcBef>
                <a:spcPts val="0"/>
              </a:spcBef>
              <a:spcAft>
                <a:spcPts val="0"/>
              </a:spcAft>
              <a:buClr>
                <a:schemeClr val="dk1"/>
              </a:buClr>
              <a:buSzPts val="5500"/>
              <a:buFont typeface="Sue Ellen Francisco"/>
              <a:buNone/>
              <a:defRPr sz="5500" b="0" i="0" u="none" strike="noStrike" cap="none">
                <a:solidFill>
                  <a:schemeClr val="dk1"/>
                </a:solidFill>
                <a:latin typeface="Sue Ellen Francisco"/>
                <a:ea typeface="Sue Ellen Francisco"/>
                <a:cs typeface="Sue Ellen Francisco"/>
                <a:sym typeface="Sue Ellen Francisco"/>
              </a:defRPr>
            </a:lvl6pPr>
            <a:lvl7pPr marR="0" lvl="6" algn="l" rtl="0">
              <a:lnSpc>
                <a:spcPct val="100000"/>
              </a:lnSpc>
              <a:spcBef>
                <a:spcPts val="0"/>
              </a:spcBef>
              <a:spcAft>
                <a:spcPts val="0"/>
              </a:spcAft>
              <a:buClr>
                <a:schemeClr val="dk1"/>
              </a:buClr>
              <a:buSzPts val="5500"/>
              <a:buFont typeface="Sue Ellen Francisco"/>
              <a:buNone/>
              <a:defRPr sz="5500" b="0" i="0" u="none" strike="noStrike" cap="none">
                <a:solidFill>
                  <a:schemeClr val="dk1"/>
                </a:solidFill>
                <a:latin typeface="Sue Ellen Francisco"/>
                <a:ea typeface="Sue Ellen Francisco"/>
                <a:cs typeface="Sue Ellen Francisco"/>
                <a:sym typeface="Sue Ellen Francisco"/>
              </a:defRPr>
            </a:lvl7pPr>
            <a:lvl8pPr marR="0" lvl="7" algn="l" rtl="0">
              <a:lnSpc>
                <a:spcPct val="100000"/>
              </a:lnSpc>
              <a:spcBef>
                <a:spcPts val="0"/>
              </a:spcBef>
              <a:spcAft>
                <a:spcPts val="0"/>
              </a:spcAft>
              <a:buClr>
                <a:schemeClr val="dk1"/>
              </a:buClr>
              <a:buSzPts val="5500"/>
              <a:buFont typeface="Sue Ellen Francisco"/>
              <a:buNone/>
              <a:defRPr sz="5500" b="0" i="0" u="none" strike="noStrike" cap="none">
                <a:solidFill>
                  <a:schemeClr val="dk1"/>
                </a:solidFill>
                <a:latin typeface="Sue Ellen Francisco"/>
                <a:ea typeface="Sue Ellen Francisco"/>
                <a:cs typeface="Sue Ellen Francisco"/>
                <a:sym typeface="Sue Ellen Francisco"/>
              </a:defRPr>
            </a:lvl8pPr>
            <a:lvl9pPr marR="0" lvl="8" algn="l" rtl="0">
              <a:lnSpc>
                <a:spcPct val="100000"/>
              </a:lnSpc>
              <a:spcBef>
                <a:spcPts val="0"/>
              </a:spcBef>
              <a:spcAft>
                <a:spcPts val="0"/>
              </a:spcAft>
              <a:buClr>
                <a:schemeClr val="dk1"/>
              </a:buClr>
              <a:buSzPts val="5500"/>
              <a:buFont typeface="Sue Ellen Francisco"/>
              <a:buNone/>
              <a:defRPr sz="5500" b="0" i="0" u="none" strike="noStrike" cap="none">
                <a:solidFill>
                  <a:schemeClr val="dk1"/>
                </a:solidFill>
                <a:latin typeface="Sue Ellen Francisco"/>
                <a:ea typeface="Sue Ellen Francisco"/>
                <a:cs typeface="Sue Ellen Francisco"/>
                <a:sym typeface="Sue Ellen Francisco"/>
              </a:defRPr>
            </a:lvl9pPr>
          </a:lstStyle>
          <a:p>
            <a:r>
              <a:rPr lang="en-US" sz="2800" dirty="0" err="1">
                <a:latin typeface="+mj-lt"/>
              </a:rPr>
              <a:t>Phiếu</a:t>
            </a:r>
            <a:r>
              <a:rPr lang="en-US" sz="2800" dirty="0">
                <a:latin typeface="+mj-lt"/>
              </a:rPr>
              <a:t> </a:t>
            </a:r>
            <a:r>
              <a:rPr lang="en-US" sz="2800" dirty="0" err="1">
                <a:latin typeface="+mj-lt"/>
              </a:rPr>
              <a:t>thu</a:t>
            </a:r>
            <a:r>
              <a:rPr lang="en-US" sz="2800" dirty="0">
                <a:latin typeface="+mj-lt"/>
              </a:rPr>
              <a:t> </a:t>
            </a:r>
            <a:r>
              <a:rPr lang="en-US" sz="2800" dirty="0" err="1">
                <a:latin typeface="+mj-lt"/>
              </a:rPr>
              <a:t>hoạch</a:t>
            </a:r>
            <a:r>
              <a:rPr lang="en-US" sz="2800" dirty="0">
                <a:latin typeface="+mj-lt"/>
              </a:rPr>
              <a:t> </a:t>
            </a:r>
            <a:r>
              <a:rPr lang="en-US" sz="2800" dirty="0" err="1">
                <a:latin typeface="+mj-lt"/>
              </a:rPr>
              <a:t>trạm</a:t>
            </a:r>
            <a:r>
              <a:rPr lang="en-US" sz="2800" dirty="0">
                <a:latin typeface="+mj-lt"/>
              </a:rPr>
              <a:t> 2: </a:t>
            </a:r>
          </a:p>
          <a:p>
            <a:r>
              <a:rPr lang="en-US" sz="2800" dirty="0" err="1" smtClean="0">
                <a:solidFill>
                  <a:srgbClr val="002060"/>
                </a:solidFill>
                <a:latin typeface="+mj-lt"/>
              </a:rPr>
              <a:t>Tìm</a:t>
            </a:r>
            <a:r>
              <a:rPr lang="en-US" sz="2800" dirty="0" smtClean="0">
                <a:solidFill>
                  <a:srgbClr val="002060"/>
                </a:solidFill>
                <a:latin typeface="+mj-lt"/>
              </a:rPr>
              <a:t> </a:t>
            </a:r>
            <a:r>
              <a:rPr lang="en-US" sz="2800" dirty="0" err="1" smtClean="0">
                <a:solidFill>
                  <a:srgbClr val="002060"/>
                </a:solidFill>
                <a:latin typeface="+mj-lt"/>
              </a:rPr>
              <a:t>hiểu</a:t>
            </a:r>
            <a:r>
              <a:rPr lang="en-US" sz="2800" dirty="0" smtClean="0">
                <a:solidFill>
                  <a:srgbClr val="002060"/>
                </a:solidFill>
                <a:latin typeface="+mj-lt"/>
              </a:rPr>
              <a:t> </a:t>
            </a:r>
            <a:r>
              <a:rPr lang="en-US" sz="2800" dirty="0" err="1" smtClean="0">
                <a:solidFill>
                  <a:srgbClr val="002060"/>
                </a:solidFill>
                <a:latin typeface="+mj-lt"/>
              </a:rPr>
              <a:t>khả</a:t>
            </a:r>
            <a:r>
              <a:rPr lang="en-US" sz="2800" dirty="0" smtClean="0">
                <a:solidFill>
                  <a:srgbClr val="002060"/>
                </a:solidFill>
                <a:latin typeface="+mj-lt"/>
              </a:rPr>
              <a:t> </a:t>
            </a:r>
            <a:r>
              <a:rPr lang="en-US" sz="2800" dirty="0" err="1" smtClean="0">
                <a:solidFill>
                  <a:srgbClr val="002060"/>
                </a:solidFill>
                <a:latin typeface="+mj-lt"/>
              </a:rPr>
              <a:t>năng</a:t>
            </a:r>
            <a:r>
              <a:rPr lang="en-US" sz="2800" dirty="0" smtClean="0">
                <a:solidFill>
                  <a:srgbClr val="002060"/>
                </a:solidFill>
                <a:latin typeface="+mj-lt"/>
              </a:rPr>
              <a:t> </a:t>
            </a:r>
            <a:r>
              <a:rPr lang="en-US" sz="2800" dirty="0" err="1" smtClean="0">
                <a:solidFill>
                  <a:srgbClr val="002060"/>
                </a:solidFill>
                <a:latin typeface="+mj-lt"/>
              </a:rPr>
              <a:t>dẫn</a:t>
            </a:r>
            <a:r>
              <a:rPr lang="en-US" sz="2800" dirty="0" smtClean="0">
                <a:solidFill>
                  <a:srgbClr val="002060"/>
                </a:solidFill>
                <a:latin typeface="+mj-lt"/>
              </a:rPr>
              <a:t> </a:t>
            </a:r>
            <a:r>
              <a:rPr lang="en-US" sz="2800" dirty="0" err="1" smtClean="0">
                <a:solidFill>
                  <a:srgbClr val="002060"/>
                </a:solidFill>
                <a:latin typeface="+mj-lt"/>
              </a:rPr>
              <a:t>nhiệt</a:t>
            </a:r>
            <a:endParaRPr lang="en-US" sz="2800" dirty="0">
              <a:solidFill>
                <a:srgbClr val="002060"/>
              </a:solidFill>
              <a:latin typeface="+mj-lt"/>
            </a:endParaRPr>
          </a:p>
        </p:txBody>
      </p:sp>
      <p:sp>
        <p:nvSpPr>
          <p:cNvPr id="2" name="Rectangle 1"/>
          <p:cNvSpPr/>
          <p:nvPr/>
        </p:nvSpPr>
        <p:spPr>
          <a:xfrm>
            <a:off x="320040" y="1157030"/>
            <a:ext cx="4766310" cy="4097275"/>
          </a:xfrm>
          <a:prstGeom prst="rect">
            <a:avLst/>
          </a:prstGeom>
        </p:spPr>
        <p:txBody>
          <a:bodyPr wrap="square">
            <a:spAutoFit/>
          </a:bodyPr>
          <a:lstStyle/>
          <a:p>
            <a:pPr indent="342265" algn="just">
              <a:lnSpc>
                <a:spcPct val="105000"/>
              </a:lnSpc>
              <a:spcBef>
                <a:spcPts val="600"/>
              </a:spcBef>
              <a:spcAft>
                <a:spcPts val="600"/>
              </a:spcAft>
            </a:pPr>
            <a:r>
              <a:rPr lang="vi-VN" sz="2400" dirty="0">
                <a:solidFill>
                  <a:srgbClr val="002060"/>
                </a:solidFill>
                <a:latin typeface="+mn-lt"/>
                <a:ea typeface="Constantia" panose="02030602050306030303" pitchFamily="18" charset="0"/>
                <a:cs typeface="Times New Roman" panose="02020603050405020304" pitchFamily="18" charset="0"/>
              </a:rPr>
              <a:t>1. Dụng cụ nấu ăn như xoong, nồi, chảo thường làm bằng nhôm, inox vì các chất này dẫn nhiệt …………….., phần tay cầm của chúng lại làm bằng gỗ hoặc nhựa vì gỗ hoặc nhựa dẫn nhiệt </a:t>
            </a:r>
            <a:r>
              <a:rPr lang="vi-VN" sz="2400" dirty="0" smtClean="0">
                <a:solidFill>
                  <a:srgbClr val="002060"/>
                </a:solidFill>
                <a:latin typeface="+mn-lt"/>
                <a:ea typeface="Constantia" panose="02030602050306030303" pitchFamily="18" charset="0"/>
                <a:cs typeface="Times New Roman" panose="02020603050405020304" pitchFamily="18" charset="0"/>
              </a:rPr>
              <a:t>……………</a:t>
            </a:r>
            <a:endParaRPr lang="en-US" sz="2400" dirty="0">
              <a:solidFill>
                <a:srgbClr val="002060"/>
              </a:solidFill>
              <a:latin typeface="+mn-lt"/>
              <a:ea typeface="Constantia" panose="02030602050306030303" pitchFamily="18" charset="0"/>
              <a:cs typeface="Times New Roman" panose="02020603050405020304" pitchFamily="18" charset="0"/>
            </a:endParaRPr>
          </a:p>
          <a:p>
            <a:pPr indent="342265" algn="just">
              <a:lnSpc>
                <a:spcPct val="105000"/>
              </a:lnSpc>
              <a:spcBef>
                <a:spcPts val="600"/>
              </a:spcBef>
              <a:spcAft>
                <a:spcPts val="600"/>
              </a:spcAft>
            </a:pPr>
            <a:r>
              <a:rPr lang="vi-VN" sz="2400" dirty="0">
                <a:solidFill>
                  <a:srgbClr val="002060"/>
                </a:solidFill>
                <a:latin typeface="+mn-lt"/>
                <a:ea typeface="Constantia" panose="02030602050306030303" pitchFamily="18" charset="0"/>
                <a:cs typeface="Times New Roman" panose="02020603050405020304" pitchFamily="18" charset="0"/>
              </a:rPr>
              <a:t>2. Kết luận: Các chất khác nhau thì khả năng dẫn nhiệt ………………..</a:t>
            </a:r>
            <a:endParaRPr lang="en-US" sz="2400" dirty="0">
              <a:solidFill>
                <a:srgbClr val="002060"/>
              </a:solidFill>
              <a:latin typeface="+mn-lt"/>
              <a:ea typeface="Constantia" panose="02030602050306030303" pitchFamily="18" charset="0"/>
              <a:cs typeface="Times New Roman" panose="02020603050405020304" pitchFamily="18" charset="0"/>
            </a:endParaRPr>
          </a:p>
        </p:txBody>
      </p:sp>
      <p:pic>
        <p:nvPicPr>
          <p:cNvPr id="10" name="Hình ảnh 23" descr="Ảnh có chứa bát, trong nhà, đồ dùng nhà bếp, chảo&#10;&#10;Mô tả được tạo tự động"/>
          <p:cNvPicPr/>
          <p:nvPr/>
        </p:nvPicPr>
        <p:blipFill>
          <a:blip r:embed="rId3" cstate="print">
            <a:extLst>
              <a:ext uri="{28A0092B-C50C-407E-A947-70E740481C1C}">
                <a14:useLocalDpi xmlns:a14="http://schemas.microsoft.com/office/drawing/2010/main" val="0"/>
              </a:ext>
            </a:extLst>
          </a:blip>
          <a:stretch>
            <a:fillRect/>
          </a:stretch>
        </p:blipFill>
        <p:spPr>
          <a:xfrm>
            <a:off x="5407025" y="2883535"/>
            <a:ext cx="3047365" cy="2286000"/>
          </a:xfrm>
          <a:prstGeom prst="rect">
            <a:avLst/>
          </a:prstGeom>
        </p:spPr>
      </p:pic>
      <p:pic>
        <p:nvPicPr>
          <p:cNvPr id="11" name="Hình ảnh 24" descr="Ảnh có chứa đồ dùng nhà bếp, tách&#10;&#10;Mô tả được tạo tự động"/>
          <p:cNvPicPr/>
          <p:nvPr/>
        </p:nvPicPr>
        <p:blipFill>
          <a:blip r:embed="rId4" cstate="print">
            <a:extLst>
              <a:ext uri="{28A0092B-C50C-407E-A947-70E740481C1C}">
                <a14:useLocalDpi xmlns:a14="http://schemas.microsoft.com/office/drawing/2010/main" val="0"/>
              </a:ext>
            </a:extLst>
          </a:blip>
          <a:stretch>
            <a:fillRect/>
          </a:stretch>
        </p:blipFill>
        <p:spPr>
          <a:xfrm>
            <a:off x="5616575" y="545465"/>
            <a:ext cx="2338070" cy="2338070"/>
          </a:xfrm>
          <a:prstGeom prst="rect">
            <a:avLst/>
          </a:prstGeom>
        </p:spPr>
      </p:pic>
      <p:sp>
        <p:nvSpPr>
          <p:cNvPr id="12" name="Rectangle 11">
            <a:extLst>
              <a:ext uri="{FF2B5EF4-FFF2-40B4-BE49-F238E27FC236}">
                <a16:creationId xmlns:a16="http://schemas.microsoft.com/office/drawing/2014/main" id="{DF9DB097-4F10-47A2-ADF7-A9ADCA1CD721}"/>
              </a:ext>
            </a:extLst>
          </p:cNvPr>
          <p:cNvSpPr/>
          <p:nvPr/>
        </p:nvSpPr>
        <p:spPr>
          <a:xfrm>
            <a:off x="1492747" y="2202324"/>
            <a:ext cx="1386966" cy="508281"/>
          </a:xfrm>
          <a:prstGeom prst="rect">
            <a:avLst/>
          </a:prstGeom>
        </p:spPr>
        <p:txBody>
          <a:bodyPr wrap="square">
            <a:spAutoFit/>
          </a:bodyPr>
          <a:lstStyle/>
          <a:p>
            <a:pPr lvl="0" algn="just">
              <a:lnSpc>
                <a:spcPct val="125000"/>
              </a:lnSpc>
              <a:spcBef>
                <a:spcPts val="600"/>
              </a:spcBef>
              <a:spcAft>
                <a:spcPts val="600"/>
              </a:spcAft>
            </a:pPr>
            <a:r>
              <a:rPr lang="en-US" sz="2400" dirty="0" err="1" smtClean="0">
                <a:solidFill>
                  <a:srgbClr val="C00000"/>
                </a:solidFill>
                <a:latin typeface="+mn-lt"/>
                <a:ea typeface="Constantia" panose="02030602050306030303" pitchFamily="18" charset="0"/>
                <a:cs typeface="Times New Roman" panose="02020603050405020304" pitchFamily="18" charset="0"/>
              </a:rPr>
              <a:t>tốt</a:t>
            </a:r>
            <a:r>
              <a:rPr lang="en-US" sz="2400" dirty="0" smtClean="0">
                <a:solidFill>
                  <a:srgbClr val="C00000"/>
                </a:solidFill>
                <a:latin typeface="+mn-lt"/>
                <a:ea typeface="Constantia" panose="02030602050306030303" pitchFamily="18" charset="0"/>
                <a:cs typeface="Times New Roman" panose="02020603050405020304" pitchFamily="18" charset="0"/>
              </a:rPr>
              <a:t> </a:t>
            </a:r>
            <a:endParaRPr lang="en-US" sz="2400" dirty="0">
              <a:solidFill>
                <a:srgbClr val="C00000"/>
              </a:solidFill>
              <a:latin typeface="+mn-lt"/>
              <a:ea typeface="Constantia" panose="02030602050306030303"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DF9DB097-4F10-47A2-ADF7-A9ADCA1CD721}"/>
              </a:ext>
            </a:extLst>
          </p:cNvPr>
          <p:cNvSpPr/>
          <p:nvPr/>
        </p:nvSpPr>
        <p:spPr>
          <a:xfrm>
            <a:off x="799264" y="3349134"/>
            <a:ext cx="1386966" cy="508281"/>
          </a:xfrm>
          <a:prstGeom prst="rect">
            <a:avLst/>
          </a:prstGeom>
        </p:spPr>
        <p:txBody>
          <a:bodyPr wrap="square">
            <a:spAutoFit/>
          </a:bodyPr>
          <a:lstStyle/>
          <a:p>
            <a:pPr lvl="0" algn="just">
              <a:lnSpc>
                <a:spcPct val="125000"/>
              </a:lnSpc>
              <a:spcBef>
                <a:spcPts val="600"/>
              </a:spcBef>
              <a:spcAft>
                <a:spcPts val="600"/>
              </a:spcAft>
            </a:pPr>
            <a:r>
              <a:rPr lang="en-US" sz="2400" dirty="0" err="1" smtClean="0">
                <a:solidFill>
                  <a:srgbClr val="C00000"/>
                </a:solidFill>
                <a:latin typeface="+mn-lt"/>
                <a:ea typeface="Constantia" panose="02030602050306030303" pitchFamily="18" charset="0"/>
                <a:cs typeface="Times New Roman" panose="02020603050405020304" pitchFamily="18" charset="0"/>
              </a:rPr>
              <a:t>kém</a:t>
            </a:r>
            <a:r>
              <a:rPr lang="en-US" sz="2400" dirty="0" smtClean="0">
                <a:solidFill>
                  <a:srgbClr val="C00000"/>
                </a:solidFill>
                <a:latin typeface="+mn-lt"/>
                <a:ea typeface="Constantia" panose="02030602050306030303" pitchFamily="18" charset="0"/>
                <a:cs typeface="Times New Roman" panose="02020603050405020304" pitchFamily="18" charset="0"/>
              </a:rPr>
              <a:t> </a:t>
            </a:r>
            <a:endParaRPr lang="en-US" sz="2400" dirty="0">
              <a:solidFill>
                <a:srgbClr val="C00000"/>
              </a:solidFill>
              <a:latin typeface="+mn-lt"/>
              <a:ea typeface="Constantia" panose="02030602050306030303"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DF9DB097-4F10-47A2-ADF7-A9ADCA1CD721}"/>
              </a:ext>
            </a:extLst>
          </p:cNvPr>
          <p:cNvSpPr/>
          <p:nvPr/>
        </p:nvSpPr>
        <p:spPr>
          <a:xfrm>
            <a:off x="1316228" y="4626964"/>
            <a:ext cx="2147061" cy="553998"/>
          </a:xfrm>
          <a:prstGeom prst="rect">
            <a:avLst/>
          </a:prstGeom>
        </p:spPr>
        <p:txBody>
          <a:bodyPr wrap="square">
            <a:spAutoFit/>
          </a:bodyPr>
          <a:lstStyle/>
          <a:p>
            <a:pPr lvl="0" algn="just">
              <a:lnSpc>
                <a:spcPct val="125000"/>
              </a:lnSpc>
              <a:spcBef>
                <a:spcPts val="600"/>
              </a:spcBef>
              <a:spcAft>
                <a:spcPts val="600"/>
              </a:spcAft>
            </a:pPr>
            <a:r>
              <a:rPr lang="en-US" sz="2400" dirty="0" err="1" smtClean="0">
                <a:solidFill>
                  <a:srgbClr val="C00000"/>
                </a:solidFill>
                <a:latin typeface="+mn-lt"/>
                <a:ea typeface="Constantia" panose="02030602050306030303" pitchFamily="18" charset="0"/>
                <a:cs typeface="Times New Roman" panose="02020603050405020304" pitchFamily="18" charset="0"/>
              </a:rPr>
              <a:t>Khác</a:t>
            </a:r>
            <a:r>
              <a:rPr lang="en-US" sz="2400" dirty="0" smtClean="0">
                <a:solidFill>
                  <a:srgbClr val="C00000"/>
                </a:solidFill>
                <a:latin typeface="+mn-lt"/>
                <a:ea typeface="Constantia" panose="02030602050306030303" pitchFamily="18" charset="0"/>
                <a:cs typeface="Times New Roman" panose="02020603050405020304" pitchFamily="18" charset="0"/>
              </a:rPr>
              <a:t> </a:t>
            </a:r>
            <a:r>
              <a:rPr lang="en-US" sz="2400" dirty="0" err="1" smtClean="0">
                <a:solidFill>
                  <a:srgbClr val="C00000"/>
                </a:solidFill>
                <a:latin typeface="+mn-lt"/>
                <a:ea typeface="Constantia" panose="02030602050306030303" pitchFamily="18" charset="0"/>
                <a:cs typeface="Times New Roman" panose="02020603050405020304" pitchFamily="18" charset="0"/>
              </a:rPr>
              <a:t>nhau</a:t>
            </a:r>
            <a:r>
              <a:rPr lang="en-US" sz="2400" dirty="0" smtClean="0">
                <a:solidFill>
                  <a:srgbClr val="C00000"/>
                </a:solidFill>
                <a:latin typeface="+mn-lt"/>
                <a:ea typeface="Constantia" panose="02030602050306030303" pitchFamily="18" charset="0"/>
                <a:cs typeface="Times New Roman" panose="02020603050405020304" pitchFamily="18" charset="0"/>
              </a:rPr>
              <a:t> </a:t>
            </a:r>
            <a:endParaRPr lang="en-US" sz="2400" dirty="0">
              <a:solidFill>
                <a:srgbClr val="C00000"/>
              </a:solidFill>
              <a:latin typeface="+mn-lt"/>
              <a:ea typeface="Constantia" panose="02030602050306030303" pitchFamily="18" charset="0"/>
              <a:cs typeface="Times New Roman" panose="02020603050405020304" pitchFamily="18" charset="0"/>
            </a:endParaRPr>
          </a:p>
        </p:txBody>
      </p:sp>
    </p:spTree>
    <p:extLst>
      <p:ext uri="{BB962C8B-B14F-4D97-AF65-F5344CB8AC3E}">
        <p14:creationId xmlns:p14="http://schemas.microsoft.com/office/powerpoint/2010/main" val="24258568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907"/>
        <p:cNvGrpSpPr/>
        <p:nvPr/>
      </p:nvGrpSpPr>
      <p:grpSpPr>
        <a:xfrm>
          <a:off x="0" y="0"/>
          <a:ext cx="0" cy="0"/>
          <a:chOff x="0" y="0"/>
          <a:chExt cx="0" cy="0"/>
        </a:xfrm>
      </p:grpSpPr>
      <p:sp>
        <p:nvSpPr>
          <p:cNvPr id="4" name="Google Shape;8292;p37">
            <a:extLst>
              <a:ext uri="{FF2B5EF4-FFF2-40B4-BE49-F238E27FC236}">
                <a16:creationId xmlns:a16="http://schemas.microsoft.com/office/drawing/2014/main" id="{42603499-2D70-475B-9101-1F3BE01A1C3C}"/>
              </a:ext>
            </a:extLst>
          </p:cNvPr>
          <p:cNvSpPr txBox="1">
            <a:spLocks/>
          </p:cNvSpPr>
          <p:nvPr/>
        </p:nvSpPr>
        <p:spPr>
          <a:xfrm>
            <a:off x="588620" y="246997"/>
            <a:ext cx="7630370" cy="1064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000"/>
              <a:buFont typeface="Sue Ellen Francisco"/>
              <a:buNone/>
              <a:defRPr sz="4000" b="0" i="0" u="none" strike="noStrike" cap="none">
                <a:solidFill>
                  <a:schemeClr val="dk1"/>
                </a:solidFill>
                <a:latin typeface="Sue Ellen Francisco"/>
                <a:ea typeface="Sue Ellen Francisco"/>
                <a:cs typeface="Sue Ellen Francisco"/>
                <a:sym typeface="Sue Ellen Francisco"/>
              </a:defRPr>
            </a:lvl1pPr>
            <a:lvl2pPr marR="0" lvl="1" algn="l" rtl="0">
              <a:lnSpc>
                <a:spcPct val="100000"/>
              </a:lnSpc>
              <a:spcBef>
                <a:spcPts val="0"/>
              </a:spcBef>
              <a:spcAft>
                <a:spcPts val="0"/>
              </a:spcAft>
              <a:buClr>
                <a:schemeClr val="dk1"/>
              </a:buClr>
              <a:buSzPts val="5500"/>
              <a:buFont typeface="Sue Ellen Francisco"/>
              <a:buNone/>
              <a:defRPr sz="5500" b="0" i="0" u="none" strike="noStrike" cap="none">
                <a:solidFill>
                  <a:schemeClr val="dk1"/>
                </a:solidFill>
                <a:latin typeface="Sue Ellen Francisco"/>
                <a:ea typeface="Sue Ellen Francisco"/>
                <a:cs typeface="Sue Ellen Francisco"/>
                <a:sym typeface="Sue Ellen Francisco"/>
              </a:defRPr>
            </a:lvl2pPr>
            <a:lvl3pPr marR="0" lvl="2" algn="l" rtl="0">
              <a:lnSpc>
                <a:spcPct val="100000"/>
              </a:lnSpc>
              <a:spcBef>
                <a:spcPts val="0"/>
              </a:spcBef>
              <a:spcAft>
                <a:spcPts val="0"/>
              </a:spcAft>
              <a:buClr>
                <a:schemeClr val="dk1"/>
              </a:buClr>
              <a:buSzPts val="5500"/>
              <a:buFont typeface="Sue Ellen Francisco"/>
              <a:buNone/>
              <a:defRPr sz="5500" b="0" i="0" u="none" strike="noStrike" cap="none">
                <a:solidFill>
                  <a:schemeClr val="dk1"/>
                </a:solidFill>
                <a:latin typeface="Sue Ellen Francisco"/>
                <a:ea typeface="Sue Ellen Francisco"/>
                <a:cs typeface="Sue Ellen Francisco"/>
                <a:sym typeface="Sue Ellen Francisco"/>
              </a:defRPr>
            </a:lvl3pPr>
            <a:lvl4pPr marR="0" lvl="3" algn="l" rtl="0">
              <a:lnSpc>
                <a:spcPct val="100000"/>
              </a:lnSpc>
              <a:spcBef>
                <a:spcPts val="0"/>
              </a:spcBef>
              <a:spcAft>
                <a:spcPts val="0"/>
              </a:spcAft>
              <a:buClr>
                <a:schemeClr val="dk1"/>
              </a:buClr>
              <a:buSzPts val="5500"/>
              <a:buFont typeface="Sue Ellen Francisco"/>
              <a:buNone/>
              <a:defRPr sz="5500" b="0" i="0" u="none" strike="noStrike" cap="none">
                <a:solidFill>
                  <a:schemeClr val="dk1"/>
                </a:solidFill>
                <a:latin typeface="Sue Ellen Francisco"/>
                <a:ea typeface="Sue Ellen Francisco"/>
                <a:cs typeface="Sue Ellen Francisco"/>
                <a:sym typeface="Sue Ellen Francisco"/>
              </a:defRPr>
            </a:lvl4pPr>
            <a:lvl5pPr marR="0" lvl="4" algn="l" rtl="0">
              <a:lnSpc>
                <a:spcPct val="100000"/>
              </a:lnSpc>
              <a:spcBef>
                <a:spcPts val="0"/>
              </a:spcBef>
              <a:spcAft>
                <a:spcPts val="0"/>
              </a:spcAft>
              <a:buClr>
                <a:schemeClr val="dk1"/>
              </a:buClr>
              <a:buSzPts val="5500"/>
              <a:buFont typeface="Sue Ellen Francisco"/>
              <a:buNone/>
              <a:defRPr sz="5500" b="0" i="0" u="none" strike="noStrike" cap="none">
                <a:solidFill>
                  <a:schemeClr val="dk1"/>
                </a:solidFill>
                <a:latin typeface="Sue Ellen Francisco"/>
                <a:ea typeface="Sue Ellen Francisco"/>
                <a:cs typeface="Sue Ellen Francisco"/>
                <a:sym typeface="Sue Ellen Francisco"/>
              </a:defRPr>
            </a:lvl5pPr>
            <a:lvl6pPr marR="0" lvl="5" algn="l" rtl="0">
              <a:lnSpc>
                <a:spcPct val="100000"/>
              </a:lnSpc>
              <a:spcBef>
                <a:spcPts val="0"/>
              </a:spcBef>
              <a:spcAft>
                <a:spcPts val="0"/>
              </a:spcAft>
              <a:buClr>
                <a:schemeClr val="dk1"/>
              </a:buClr>
              <a:buSzPts val="5500"/>
              <a:buFont typeface="Sue Ellen Francisco"/>
              <a:buNone/>
              <a:defRPr sz="5500" b="0" i="0" u="none" strike="noStrike" cap="none">
                <a:solidFill>
                  <a:schemeClr val="dk1"/>
                </a:solidFill>
                <a:latin typeface="Sue Ellen Francisco"/>
                <a:ea typeface="Sue Ellen Francisco"/>
                <a:cs typeface="Sue Ellen Francisco"/>
                <a:sym typeface="Sue Ellen Francisco"/>
              </a:defRPr>
            </a:lvl6pPr>
            <a:lvl7pPr marR="0" lvl="6" algn="l" rtl="0">
              <a:lnSpc>
                <a:spcPct val="100000"/>
              </a:lnSpc>
              <a:spcBef>
                <a:spcPts val="0"/>
              </a:spcBef>
              <a:spcAft>
                <a:spcPts val="0"/>
              </a:spcAft>
              <a:buClr>
                <a:schemeClr val="dk1"/>
              </a:buClr>
              <a:buSzPts val="5500"/>
              <a:buFont typeface="Sue Ellen Francisco"/>
              <a:buNone/>
              <a:defRPr sz="5500" b="0" i="0" u="none" strike="noStrike" cap="none">
                <a:solidFill>
                  <a:schemeClr val="dk1"/>
                </a:solidFill>
                <a:latin typeface="Sue Ellen Francisco"/>
                <a:ea typeface="Sue Ellen Francisco"/>
                <a:cs typeface="Sue Ellen Francisco"/>
                <a:sym typeface="Sue Ellen Francisco"/>
              </a:defRPr>
            </a:lvl7pPr>
            <a:lvl8pPr marR="0" lvl="7" algn="l" rtl="0">
              <a:lnSpc>
                <a:spcPct val="100000"/>
              </a:lnSpc>
              <a:spcBef>
                <a:spcPts val="0"/>
              </a:spcBef>
              <a:spcAft>
                <a:spcPts val="0"/>
              </a:spcAft>
              <a:buClr>
                <a:schemeClr val="dk1"/>
              </a:buClr>
              <a:buSzPts val="5500"/>
              <a:buFont typeface="Sue Ellen Francisco"/>
              <a:buNone/>
              <a:defRPr sz="5500" b="0" i="0" u="none" strike="noStrike" cap="none">
                <a:solidFill>
                  <a:schemeClr val="dk1"/>
                </a:solidFill>
                <a:latin typeface="Sue Ellen Francisco"/>
                <a:ea typeface="Sue Ellen Francisco"/>
                <a:cs typeface="Sue Ellen Francisco"/>
                <a:sym typeface="Sue Ellen Francisco"/>
              </a:defRPr>
            </a:lvl8pPr>
            <a:lvl9pPr marR="0" lvl="8" algn="l" rtl="0">
              <a:lnSpc>
                <a:spcPct val="100000"/>
              </a:lnSpc>
              <a:spcBef>
                <a:spcPts val="0"/>
              </a:spcBef>
              <a:spcAft>
                <a:spcPts val="0"/>
              </a:spcAft>
              <a:buClr>
                <a:schemeClr val="dk1"/>
              </a:buClr>
              <a:buSzPts val="5500"/>
              <a:buFont typeface="Sue Ellen Francisco"/>
              <a:buNone/>
              <a:defRPr sz="5500" b="0" i="0" u="none" strike="noStrike" cap="none">
                <a:solidFill>
                  <a:schemeClr val="dk1"/>
                </a:solidFill>
                <a:latin typeface="Sue Ellen Francisco"/>
                <a:ea typeface="Sue Ellen Francisco"/>
                <a:cs typeface="Sue Ellen Francisco"/>
                <a:sym typeface="Sue Ellen Francisco"/>
              </a:defRPr>
            </a:lvl9pPr>
          </a:lstStyle>
          <a:p>
            <a:r>
              <a:rPr lang="en-US" sz="2800" dirty="0" err="1">
                <a:latin typeface="+mj-lt"/>
              </a:rPr>
              <a:t>Phiếu</a:t>
            </a:r>
            <a:r>
              <a:rPr lang="en-US" sz="2800" dirty="0">
                <a:latin typeface="+mj-lt"/>
              </a:rPr>
              <a:t> </a:t>
            </a:r>
            <a:r>
              <a:rPr lang="en-US" sz="2800" dirty="0" err="1">
                <a:latin typeface="+mj-lt"/>
              </a:rPr>
              <a:t>thu</a:t>
            </a:r>
            <a:r>
              <a:rPr lang="en-US" sz="2800" dirty="0">
                <a:latin typeface="+mj-lt"/>
              </a:rPr>
              <a:t> </a:t>
            </a:r>
            <a:r>
              <a:rPr lang="en-US" sz="2800" dirty="0" err="1">
                <a:latin typeface="+mj-lt"/>
              </a:rPr>
              <a:t>hoạch</a:t>
            </a:r>
            <a:r>
              <a:rPr lang="en-US" sz="2800" dirty="0">
                <a:latin typeface="+mj-lt"/>
              </a:rPr>
              <a:t> </a:t>
            </a:r>
            <a:r>
              <a:rPr lang="en-US" sz="2800" dirty="0" err="1">
                <a:latin typeface="+mj-lt"/>
              </a:rPr>
              <a:t>trạm</a:t>
            </a:r>
            <a:r>
              <a:rPr lang="en-US" sz="2800" dirty="0">
                <a:latin typeface="+mj-lt"/>
              </a:rPr>
              <a:t> 3: </a:t>
            </a:r>
          </a:p>
          <a:p>
            <a:r>
              <a:rPr lang="en-US" sz="2800" dirty="0">
                <a:solidFill>
                  <a:srgbClr val="002060"/>
                </a:solidFill>
                <a:latin typeface="+mj-lt"/>
              </a:rPr>
              <a:t>TN </a:t>
            </a:r>
            <a:r>
              <a:rPr lang="en-US" sz="2800" dirty="0" err="1">
                <a:solidFill>
                  <a:srgbClr val="002060"/>
                </a:solidFill>
                <a:latin typeface="+mj-lt"/>
              </a:rPr>
              <a:t>hoà</a:t>
            </a:r>
            <a:r>
              <a:rPr lang="en-US" sz="2800" dirty="0">
                <a:solidFill>
                  <a:srgbClr val="002060"/>
                </a:solidFill>
                <a:latin typeface="+mj-lt"/>
              </a:rPr>
              <a:t> tan </a:t>
            </a:r>
            <a:r>
              <a:rPr lang="en-US" sz="2800" dirty="0" err="1" smtClean="0">
                <a:solidFill>
                  <a:srgbClr val="002060"/>
                </a:solidFill>
                <a:latin typeface="+mj-lt"/>
              </a:rPr>
              <a:t>đường</a:t>
            </a:r>
            <a:r>
              <a:rPr lang="en-US" sz="2800" dirty="0" smtClean="0">
                <a:solidFill>
                  <a:srgbClr val="002060"/>
                </a:solidFill>
                <a:latin typeface="+mj-lt"/>
              </a:rPr>
              <a:t> </a:t>
            </a:r>
            <a:r>
              <a:rPr lang="en-US" sz="2800" dirty="0" err="1" smtClean="0">
                <a:solidFill>
                  <a:srgbClr val="002060"/>
                </a:solidFill>
                <a:latin typeface="+mj-lt"/>
              </a:rPr>
              <a:t>và</a:t>
            </a:r>
            <a:r>
              <a:rPr lang="en-US" sz="2800" dirty="0" smtClean="0">
                <a:solidFill>
                  <a:srgbClr val="002060"/>
                </a:solidFill>
                <a:latin typeface="+mj-lt"/>
              </a:rPr>
              <a:t> </a:t>
            </a:r>
            <a:r>
              <a:rPr lang="en-US" sz="2800" dirty="0" err="1">
                <a:solidFill>
                  <a:srgbClr val="002060"/>
                </a:solidFill>
                <a:latin typeface="+mj-lt"/>
              </a:rPr>
              <a:t>dầu</a:t>
            </a:r>
            <a:r>
              <a:rPr lang="en-US" sz="2800" dirty="0">
                <a:solidFill>
                  <a:srgbClr val="002060"/>
                </a:solidFill>
                <a:latin typeface="+mj-lt"/>
              </a:rPr>
              <a:t> </a:t>
            </a:r>
            <a:r>
              <a:rPr lang="en-US" sz="2800" dirty="0" err="1" smtClean="0">
                <a:solidFill>
                  <a:srgbClr val="002060"/>
                </a:solidFill>
                <a:latin typeface="+mj-lt"/>
              </a:rPr>
              <a:t>ăn</a:t>
            </a:r>
            <a:r>
              <a:rPr lang="en-US" sz="2800" dirty="0" smtClean="0">
                <a:solidFill>
                  <a:srgbClr val="002060"/>
                </a:solidFill>
                <a:latin typeface="+mj-lt"/>
              </a:rPr>
              <a:t>.</a:t>
            </a:r>
            <a:endParaRPr lang="en-US" sz="2800" dirty="0">
              <a:solidFill>
                <a:srgbClr val="002060"/>
              </a:solidFill>
              <a:latin typeface="+mj-lt"/>
            </a:endParaRPr>
          </a:p>
        </p:txBody>
      </p:sp>
      <p:sp>
        <p:nvSpPr>
          <p:cNvPr id="6" name="Rectangle 5">
            <a:extLst>
              <a:ext uri="{FF2B5EF4-FFF2-40B4-BE49-F238E27FC236}">
                <a16:creationId xmlns:a16="http://schemas.microsoft.com/office/drawing/2014/main" id="{17658498-E15B-4928-9DB9-E25DCF8FEFD6}"/>
              </a:ext>
            </a:extLst>
          </p:cNvPr>
          <p:cNvSpPr/>
          <p:nvPr/>
        </p:nvSpPr>
        <p:spPr>
          <a:xfrm>
            <a:off x="710290" y="1222484"/>
            <a:ext cx="8736629" cy="1124154"/>
          </a:xfrm>
          <a:prstGeom prst="rect">
            <a:avLst/>
          </a:prstGeom>
        </p:spPr>
        <p:txBody>
          <a:bodyPr wrap="square">
            <a:spAutoFit/>
          </a:bodyPr>
          <a:lstStyle/>
          <a:p>
            <a:pPr lvl="0" algn="just">
              <a:lnSpc>
                <a:spcPct val="125000"/>
              </a:lnSpc>
              <a:spcBef>
                <a:spcPts val="600"/>
              </a:spcBef>
              <a:spcAft>
                <a:spcPts val="600"/>
              </a:spcAft>
            </a:pPr>
            <a:r>
              <a:rPr lang="en-US" sz="2400" dirty="0" err="1">
                <a:latin typeface="+mn-lt"/>
                <a:ea typeface="Constantia" panose="02030602050306030303" pitchFamily="18" charset="0"/>
                <a:cs typeface="Times New Roman" panose="02020603050405020304" pitchFamily="18" charset="0"/>
              </a:rPr>
              <a:t>Nhận</a:t>
            </a:r>
            <a:r>
              <a:rPr lang="en-US" sz="2400" dirty="0">
                <a:latin typeface="+mn-lt"/>
                <a:ea typeface="Constantia" panose="02030602050306030303" pitchFamily="18" charset="0"/>
                <a:cs typeface="Times New Roman" panose="02020603050405020304" pitchFamily="18" charset="0"/>
              </a:rPr>
              <a:t> </a:t>
            </a:r>
            <a:r>
              <a:rPr lang="en-US" sz="2400" dirty="0" err="1">
                <a:latin typeface="+mn-lt"/>
                <a:ea typeface="Constantia" panose="02030602050306030303" pitchFamily="18" charset="0"/>
                <a:cs typeface="Times New Roman" panose="02020603050405020304" pitchFamily="18" charset="0"/>
              </a:rPr>
              <a:t>xét</a:t>
            </a:r>
            <a:r>
              <a:rPr lang="en-US" sz="2400" dirty="0">
                <a:latin typeface="+mn-lt"/>
                <a:ea typeface="Constantia" panose="02030602050306030303" pitchFamily="18" charset="0"/>
                <a:cs typeface="Times New Roman" panose="02020603050405020304" pitchFamily="18" charset="0"/>
              </a:rPr>
              <a:t>: </a:t>
            </a:r>
            <a:r>
              <a:rPr lang="vi-VN" sz="2400" dirty="0" smtClean="0">
                <a:solidFill>
                  <a:srgbClr val="002060"/>
                </a:solidFill>
                <a:latin typeface="+mn-lt"/>
                <a:ea typeface="Constantia" panose="02030602050306030303" pitchFamily="18" charset="0"/>
                <a:cs typeface="Times New Roman" panose="02020603050405020304" pitchFamily="18" charset="0"/>
              </a:rPr>
              <a:t>………………… </a:t>
            </a:r>
            <a:r>
              <a:rPr lang="vi-VN" sz="2400" dirty="0">
                <a:solidFill>
                  <a:srgbClr val="002060"/>
                </a:solidFill>
                <a:latin typeface="+mn-lt"/>
                <a:ea typeface="Constantia" panose="02030602050306030303" pitchFamily="18" charset="0"/>
                <a:cs typeface="Times New Roman" panose="02020603050405020304" pitchFamily="18" charset="0"/>
              </a:rPr>
              <a:t>tan trong nước</a:t>
            </a:r>
            <a:r>
              <a:rPr lang="vi-VN" sz="2400" dirty="0" smtClean="0">
                <a:solidFill>
                  <a:srgbClr val="002060"/>
                </a:solidFill>
                <a:latin typeface="+mn-lt"/>
                <a:ea typeface="Constantia" panose="02030602050306030303" pitchFamily="18" charset="0"/>
                <a:cs typeface="Times New Roman" panose="02020603050405020304" pitchFamily="18" charset="0"/>
              </a:rPr>
              <a:t>,</a:t>
            </a:r>
            <a:endParaRPr lang="en-US" sz="2400" dirty="0" smtClean="0">
              <a:solidFill>
                <a:srgbClr val="002060"/>
              </a:solidFill>
              <a:latin typeface="+mn-lt"/>
              <a:ea typeface="Constantia" panose="02030602050306030303" pitchFamily="18" charset="0"/>
              <a:cs typeface="Times New Roman" panose="02020603050405020304" pitchFamily="18" charset="0"/>
            </a:endParaRPr>
          </a:p>
          <a:p>
            <a:pPr lvl="0" algn="just">
              <a:lnSpc>
                <a:spcPct val="125000"/>
              </a:lnSpc>
              <a:spcBef>
                <a:spcPts val="600"/>
              </a:spcBef>
              <a:spcAft>
                <a:spcPts val="600"/>
              </a:spcAft>
            </a:pPr>
            <a:r>
              <a:rPr lang="vi-VN" sz="2400" dirty="0" smtClean="0">
                <a:solidFill>
                  <a:srgbClr val="002060"/>
                </a:solidFill>
                <a:latin typeface="+mn-lt"/>
                <a:ea typeface="Constantia" panose="02030602050306030303" pitchFamily="18" charset="0"/>
                <a:cs typeface="Times New Roman" panose="02020603050405020304" pitchFamily="18" charset="0"/>
              </a:rPr>
              <a:t> </a:t>
            </a:r>
            <a:r>
              <a:rPr lang="vi-VN" sz="2400" dirty="0">
                <a:solidFill>
                  <a:srgbClr val="002060"/>
                </a:solidFill>
                <a:latin typeface="+mn-lt"/>
                <a:ea typeface="Constantia" panose="02030602050306030303" pitchFamily="18" charset="0"/>
                <a:cs typeface="Times New Roman" panose="02020603050405020304" pitchFamily="18" charset="0"/>
              </a:rPr>
              <a:t>………………… không tan trong nước</a:t>
            </a:r>
            <a:endParaRPr lang="en-US" sz="2400" dirty="0">
              <a:latin typeface="+mn-lt"/>
              <a:ea typeface="Constantia" panose="02030602050306030303"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F6B6FE4A-CDD3-46B2-85BD-00072AD5AD83}"/>
              </a:ext>
            </a:extLst>
          </p:cNvPr>
          <p:cNvSpPr/>
          <p:nvPr/>
        </p:nvSpPr>
        <p:spPr>
          <a:xfrm>
            <a:off x="2626720" y="1136207"/>
            <a:ext cx="2895600" cy="508281"/>
          </a:xfrm>
          <a:prstGeom prst="rect">
            <a:avLst/>
          </a:prstGeom>
        </p:spPr>
        <p:txBody>
          <a:bodyPr wrap="square">
            <a:spAutoFit/>
          </a:bodyPr>
          <a:lstStyle/>
          <a:p>
            <a:pPr lvl="0" algn="just">
              <a:lnSpc>
                <a:spcPct val="125000"/>
              </a:lnSpc>
              <a:spcBef>
                <a:spcPts val="600"/>
              </a:spcBef>
              <a:spcAft>
                <a:spcPts val="600"/>
              </a:spcAft>
            </a:pPr>
            <a:r>
              <a:rPr lang="en-US" sz="2400" dirty="0" err="1">
                <a:solidFill>
                  <a:srgbClr val="C00000"/>
                </a:solidFill>
                <a:latin typeface="+mn-lt"/>
                <a:ea typeface="Constantia" panose="02030602050306030303" pitchFamily="18" charset="0"/>
                <a:cs typeface="Times New Roman" panose="02020603050405020304" pitchFamily="18" charset="0"/>
              </a:rPr>
              <a:t>Đ</a:t>
            </a:r>
            <a:r>
              <a:rPr lang="en-US" sz="2400" dirty="0" err="1" smtClean="0">
                <a:solidFill>
                  <a:srgbClr val="C00000"/>
                </a:solidFill>
                <a:latin typeface="+mn-lt"/>
                <a:ea typeface="Constantia" panose="02030602050306030303" pitchFamily="18" charset="0"/>
                <a:cs typeface="Times New Roman" panose="02020603050405020304" pitchFamily="18" charset="0"/>
              </a:rPr>
              <a:t>ường</a:t>
            </a:r>
            <a:endParaRPr lang="en-US" sz="2400" dirty="0">
              <a:solidFill>
                <a:srgbClr val="C00000"/>
              </a:solidFill>
              <a:latin typeface="+mn-lt"/>
              <a:ea typeface="Constantia" panose="02030602050306030303"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DF9DB097-4F10-47A2-ADF7-A9ADCA1CD721}"/>
              </a:ext>
            </a:extLst>
          </p:cNvPr>
          <p:cNvSpPr/>
          <p:nvPr/>
        </p:nvSpPr>
        <p:spPr>
          <a:xfrm>
            <a:off x="1400401" y="1696529"/>
            <a:ext cx="1386966" cy="508281"/>
          </a:xfrm>
          <a:prstGeom prst="rect">
            <a:avLst/>
          </a:prstGeom>
        </p:spPr>
        <p:txBody>
          <a:bodyPr wrap="square">
            <a:spAutoFit/>
          </a:bodyPr>
          <a:lstStyle/>
          <a:p>
            <a:pPr lvl="0" algn="just">
              <a:lnSpc>
                <a:spcPct val="125000"/>
              </a:lnSpc>
              <a:spcBef>
                <a:spcPts val="600"/>
              </a:spcBef>
              <a:spcAft>
                <a:spcPts val="600"/>
              </a:spcAft>
            </a:pPr>
            <a:r>
              <a:rPr lang="en-US" sz="2400" dirty="0" err="1">
                <a:solidFill>
                  <a:srgbClr val="C00000"/>
                </a:solidFill>
                <a:latin typeface="+mn-lt"/>
                <a:ea typeface="Constantia" panose="02030602050306030303" pitchFamily="18" charset="0"/>
                <a:cs typeface="Times New Roman" panose="02020603050405020304" pitchFamily="18" charset="0"/>
              </a:rPr>
              <a:t>dầu</a:t>
            </a:r>
            <a:r>
              <a:rPr lang="en-US" sz="2400" dirty="0">
                <a:solidFill>
                  <a:srgbClr val="C00000"/>
                </a:solidFill>
                <a:latin typeface="+mn-lt"/>
                <a:ea typeface="Constantia" panose="02030602050306030303" pitchFamily="18" charset="0"/>
                <a:cs typeface="Times New Roman" panose="02020603050405020304" pitchFamily="18" charset="0"/>
              </a:rPr>
              <a:t> </a:t>
            </a:r>
            <a:r>
              <a:rPr lang="en-US" sz="2400" dirty="0" err="1">
                <a:solidFill>
                  <a:srgbClr val="C00000"/>
                </a:solidFill>
                <a:latin typeface="+mn-lt"/>
                <a:ea typeface="Constantia" panose="02030602050306030303" pitchFamily="18" charset="0"/>
                <a:cs typeface="Times New Roman" panose="02020603050405020304" pitchFamily="18" charset="0"/>
              </a:rPr>
              <a:t>ăn</a:t>
            </a:r>
            <a:endParaRPr lang="en-US" sz="2400" dirty="0">
              <a:solidFill>
                <a:srgbClr val="C00000"/>
              </a:solidFill>
              <a:latin typeface="+mn-lt"/>
              <a:ea typeface="Constantia" panose="02030602050306030303" pitchFamily="18" charset="0"/>
              <a:cs typeface="Times New Roman" panose="02020603050405020304" pitchFamily="18" charset="0"/>
            </a:endParaRPr>
          </a:p>
        </p:txBody>
      </p:sp>
    </p:spTree>
    <p:extLst>
      <p:ext uri="{BB962C8B-B14F-4D97-AF65-F5344CB8AC3E}">
        <p14:creationId xmlns:p14="http://schemas.microsoft.com/office/powerpoint/2010/main" val="24766699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907"/>
        <p:cNvGrpSpPr/>
        <p:nvPr/>
      </p:nvGrpSpPr>
      <p:grpSpPr>
        <a:xfrm>
          <a:off x="0" y="0"/>
          <a:ext cx="0" cy="0"/>
          <a:chOff x="0" y="0"/>
          <a:chExt cx="0" cy="0"/>
        </a:xfrm>
      </p:grpSpPr>
      <p:sp>
        <p:nvSpPr>
          <p:cNvPr id="8" name="Google Shape;8292;p37">
            <a:extLst>
              <a:ext uri="{FF2B5EF4-FFF2-40B4-BE49-F238E27FC236}">
                <a16:creationId xmlns:a16="http://schemas.microsoft.com/office/drawing/2014/main" id="{C2E5D6E9-EF39-4280-81FC-0029C678A4F8}"/>
              </a:ext>
            </a:extLst>
          </p:cNvPr>
          <p:cNvSpPr txBox="1">
            <a:spLocks/>
          </p:cNvSpPr>
          <p:nvPr/>
        </p:nvSpPr>
        <p:spPr>
          <a:xfrm>
            <a:off x="66673" y="73927"/>
            <a:ext cx="9001150" cy="1064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000"/>
              <a:buFont typeface="Sue Ellen Francisco"/>
              <a:buNone/>
              <a:defRPr sz="4000" b="0" i="0" u="none" strike="noStrike" cap="none">
                <a:solidFill>
                  <a:schemeClr val="dk1"/>
                </a:solidFill>
                <a:latin typeface="Sue Ellen Francisco"/>
                <a:ea typeface="Sue Ellen Francisco"/>
                <a:cs typeface="Sue Ellen Francisco"/>
                <a:sym typeface="Sue Ellen Francisco"/>
              </a:defRPr>
            </a:lvl1pPr>
            <a:lvl2pPr marR="0" lvl="1" algn="l" rtl="0">
              <a:lnSpc>
                <a:spcPct val="100000"/>
              </a:lnSpc>
              <a:spcBef>
                <a:spcPts val="0"/>
              </a:spcBef>
              <a:spcAft>
                <a:spcPts val="0"/>
              </a:spcAft>
              <a:buClr>
                <a:schemeClr val="dk1"/>
              </a:buClr>
              <a:buSzPts val="5500"/>
              <a:buFont typeface="Sue Ellen Francisco"/>
              <a:buNone/>
              <a:defRPr sz="5500" b="0" i="0" u="none" strike="noStrike" cap="none">
                <a:solidFill>
                  <a:schemeClr val="dk1"/>
                </a:solidFill>
                <a:latin typeface="Sue Ellen Francisco"/>
                <a:ea typeface="Sue Ellen Francisco"/>
                <a:cs typeface="Sue Ellen Francisco"/>
                <a:sym typeface="Sue Ellen Francisco"/>
              </a:defRPr>
            </a:lvl2pPr>
            <a:lvl3pPr marR="0" lvl="2" algn="l" rtl="0">
              <a:lnSpc>
                <a:spcPct val="100000"/>
              </a:lnSpc>
              <a:spcBef>
                <a:spcPts val="0"/>
              </a:spcBef>
              <a:spcAft>
                <a:spcPts val="0"/>
              </a:spcAft>
              <a:buClr>
                <a:schemeClr val="dk1"/>
              </a:buClr>
              <a:buSzPts val="5500"/>
              <a:buFont typeface="Sue Ellen Francisco"/>
              <a:buNone/>
              <a:defRPr sz="5500" b="0" i="0" u="none" strike="noStrike" cap="none">
                <a:solidFill>
                  <a:schemeClr val="dk1"/>
                </a:solidFill>
                <a:latin typeface="Sue Ellen Francisco"/>
                <a:ea typeface="Sue Ellen Francisco"/>
                <a:cs typeface="Sue Ellen Francisco"/>
                <a:sym typeface="Sue Ellen Francisco"/>
              </a:defRPr>
            </a:lvl3pPr>
            <a:lvl4pPr marR="0" lvl="3" algn="l" rtl="0">
              <a:lnSpc>
                <a:spcPct val="100000"/>
              </a:lnSpc>
              <a:spcBef>
                <a:spcPts val="0"/>
              </a:spcBef>
              <a:spcAft>
                <a:spcPts val="0"/>
              </a:spcAft>
              <a:buClr>
                <a:schemeClr val="dk1"/>
              </a:buClr>
              <a:buSzPts val="5500"/>
              <a:buFont typeface="Sue Ellen Francisco"/>
              <a:buNone/>
              <a:defRPr sz="5500" b="0" i="0" u="none" strike="noStrike" cap="none">
                <a:solidFill>
                  <a:schemeClr val="dk1"/>
                </a:solidFill>
                <a:latin typeface="Sue Ellen Francisco"/>
                <a:ea typeface="Sue Ellen Francisco"/>
                <a:cs typeface="Sue Ellen Francisco"/>
                <a:sym typeface="Sue Ellen Francisco"/>
              </a:defRPr>
            </a:lvl4pPr>
            <a:lvl5pPr marR="0" lvl="4" algn="l" rtl="0">
              <a:lnSpc>
                <a:spcPct val="100000"/>
              </a:lnSpc>
              <a:spcBef>
                <a:spcPts val="0"/>
              </a:spcBef>
              <a:spcAft>
                <a:spcPts val="0"/>
              </a:spcAft>
              <a:buClr>
                <a:schemeClr val="dk1"/>
              </a:buClr>
              <a:buSzPts val="5500"/>
              <a:buFont typeface="Sue Ellen Francisco"/>
              <a:buNone/>
              <a:defRPr sz="5500" b="0" i="0" u="none" strike="noStrike" cap="none">
                <a:solidFill>
                  <a:schemeClr val="dk1"/>
                </a:solidFill>
                <a:latin typeface="Sue Ellen Francisco"/>
                <a:ea typeface="Sue Ellen Francisco"/>
                <a:cs typeface="Sue Ellen Francisco"/>
                <a:sym typeface="Sue Ellen Francisco"/>
              </a:defRPr>
            </a:lvl5pPr>
            <a:lvl6pPr marR="0" lvl="5" algn="l" rtl="0">
              <a:lnSpc>
                <a:spcPct val="100000"/>
              </a:lnSpc>
              <a:spcBef>
                <a:spcPts val="0"/>
              </a:spcBef>
              <a:spcAft>
                <a:spcPts val="0"/>
              </a:spcAft>
              <a:buClr>
                <a:schemeClr val="dk1"/>
              </a:buClr>
              <a:buSzPts val="5500"/>
              <a:buFont typeface="Sue Ellen Francisco"/>
              <a:buNone/>
              <a:defRPr sz="5500" b="0" i="0" u="none" strike="noStrike" cap="none">
                <a:solidFill>
                  <a:schemeClr val="dk1"/>
                </a:solidFill>
                <a:latin typeface="Sue Ellen Francisco"/>
                <a:ea typeface="Sue Ellen Francisco"/>
                <a:cs typeface="Sue Ellen Francisco"/>
                <a:sym typeface="Sue Ellen Francisco"/>
              </a:defRPr>
            </a:lvl6pPr>
            <a:lvl7pPr marR="0" lvl="6" algn="l" rtl="0">
              <a:lnSpc>
                <a:spcPct val="100000"/>
              </a:lnSpc>
              <a:spcBef>
                <a:spcPts val="0"/>
              </a:spcBef>
              <a:spcAft>
                <a:spcPts val="0"/>
              </a:spcAft>
              <a:buClr>
                <a:schemeClr val="dk1"/>
              </a:buClr>
              <a:buSzPts val="5500"/>
              <a:buFont typeface="Sue Ellen Francisco"/>
              <a:buNone/>
              <a:defRPr sz="5500" b="0" i="0" u="none" strike="noStrike" cap="none">
                <a:solidFill>
                  <a:schemeClr val="dk1"/>
                </a:solidFill>
                <a:latin typeface="Sue Ellen Francisco"/>
                <a:ea typeface="Sue Ellen Francisco"/>
                <a:cs typeface="Sue Ellen Francisco"/>
                <a:sym typeface="Sue Ellen Francisco"/>
              </a:defRPr>
            </a:lvl7pPr>
            <a:lvl8pPr marR="0" lvl="7" algn="l" rtl="0">
              <a:lnSpc>
                <a:spcPct val="100000"/>
              </a:lnSpc>
              <a:spcBef>
                <a:spcPts val="0"/>
              </a:spcBef>
              <a:spcAft>
                <a:spcPts val="0"/>
              </a:spcAft>
              <a:buClr>
                <a:schemeClr val="dk1"/>
              </a:buClr>
              <a:buSzPts val="5500"/>
              <a:buFont typeface="Sue Ellen Francisco"/>
              <a:buNone/>
              <a:defRPr sz="5500" b="0" i="0" u="none" strike="noStrike" cap="none">
                <a:solidFill>
                  <a:schemeClr val="dk1"/>
                </a:solidFill>
                <a:latin typeface="Sue Ellen Francisco"/>
                <a:ea typeface="Sue Ellen Francisco"/>
                <a:cs typeface="Sue Ellen Francisco"/>
                <a:sym typeface="Sue Ellen Francisco"/>
              </a:defRPr>
            </a:lvl8pPr>
            <a:lvl9pPr marR="0" lvl="8" algn="l" rtl="0">
              <a:lnSpc>
                <a:spcPct val="100000"/>
              </a:lnSpc>
              <a:spcBef>
                <a:spcPts val="0"/>
              </a:spcBef>
              <a:spcAft>
                <a:spcPts val="0"/>
              </a:spcAft>
              <a:buClr>
                <a:schemeClr val="dk1"/>
              </a:buClr>
              <a:buSzPts val="5500"/>
              <a:buFont typeface="Sue Ellen Francisco"/>
              <a:buNone/>
              <a:defRPr sz="5500" b="0" i="0" u="none" strike="noStrike" cap="none">
                <a:solidFill>
                  <a:schemeClr val="dk1"/>
                </a:solidFill>
                <a:latin typeface="Sue Ellen Francisco"/>
                <a:ea typeface="Sue Ellen Francisco"/>
                <a:cs typeface="Sue Ellen Francisco"/>
                <a:sym typeface="Sue Ellen Francisco"/>
              </a:defRPr>
            </a:lvl9pPr>
          </a:lstStyle>
          <a:p>
            <a:r>
              <a:rPr lang="en-US" sz="2800" dirty="0" err="1">
                <a:latin typeface="+mj-lt"/>
              </a:rPr>
              <a:t>Phiếu</a:t>
            </a:r>
            <a:r>
              <a:rPr lang="en-US" sz="2800" dirty="0">
                <a:latin typeface="+mj-lt"/>
              </a:rPr>
              <a:t> </a:t>
            </a:r>
            <a:r>
              <a:rPr lang="en-US" sz="2800" dirty="0" err="1">
                <a:latin typeface="+mj-lt"/>
              </a:rPr>
              <a:t>thu</a:t>
            </a:r>
            <a:r>
              <a:rPr lang="en-US" sz="2800" dirty="0">
                <a:latin typeface="+mj-lt"/>
              </a:rPr>
              <a:t> </a:t>
            </a:r>
            <a:r>
              <a:rPr lang="en-US" sz="2800" dirty="0" err="1">
                <a:latin typeface="+mj-lt"/>
              </a:rPr>
              <a:t>hoạch</a:t>
            </a:r>
            <a:r>
              <a:rPr lang="en-US" sz="2800" dirty="0">
                <a:latin typeface="+mj-lt"/>
              </a:rPr>
              <a:t> </a:t>
            </a:r>
            <a:r>
              <a:rPr lang="en-US" sz="2800" dirty="0" err="1">
                <a:latin typeface="+mj-lt"/>
              </a:rPr>
              <a:t>trạm</a:t>
            </a:r>
            <a:r>
              <a:rPr lang="en-US" sz="2800" dirty="0">
                <a:latin typeface="+mj-lt"/>
              </a:rPr>
              <a:t> 4: </a:t>
            </a:r>
            <a:r>
              <a:rPr lang="en-US" sz="2800" dirty="0" smtClean="0">
                <a:solidFill>
                  <a:srgbClr val="002060"/>
                </a:solidFill>
                <a:latin typeface="+mj-lt"/>
              </a:rPr>
              <a:t>TN </a:t>
            </a:r>
            <a:r>
              <a:rPr lang="en-US" sz="2800" dirty="0" err="1">
                <a:solidFill>
                  <a:srgbClr val="002060"/>
                </a:solidFill>
                <a:latin typeface="+mj-lt"/>
              </a:rPr>
              <a:t>đun</a:t>
            </a:r>
            <a:r>
              <a:rPr lang="en-US" sz="2800" dirty="0">
                <a:solidFill>
                  <a:srgbClr val="002060"/>
                </a:solidFill>
                <a:latin typeface="+mj-lt"/>
              </a:rPr>
              <a:t> </a:t>
            </a:r>
            <a:r>
              <a:rPr lang="en-US" sz="2800" dirty="0" err="1">
                <a:solidFill>
                  <a:srgbClr val="002060"/>
                </a:solidFill>
                <a:latin typeface="+mj-lt"/>
              </a:rPr>
              <a:t>nóng</a:t>
            </a:r>
            <a:r>
              <a:rPr lang="en-US" sz="2800" dirty="0">
                <a:solidFill>
                  <a:srgbClr val="002060"/>
                </a:solidFill>
                <a:latin typeface="+mj-lt"/>
              </a:rPr>
              <a:t> </a:t>
            </a:r>
            <a:r>
              <a:rPr lang="en-US" sz="2800" dirty="0" err="1" smtClean="0">
                <a:solidFill>
                  <a:srgbClr val="002060"/>
                </a:solidFill>
                <a:latin typeface="+mj-lt"/>
              </a:rPr>
              <a:t>đường</a:t>
            </a:r>
            <a:endParaRPr lang="en-US" sz="2800" dirty="0">
              <a:solidFill>
                <a:srgbClr val="002060"/>
              </a:solidFill>
              <a:latin typeface="+mj-lt"/>
            </a:endParaRPr>
          </a:p>
        </p:txBody>
      </p:sp>
      <p:sp>
        <p:nvSpPr>
          <p:cNvPr id="10" name="Rectangle 9">
            <a:extLst>
              <a:ext uri="{FF2B5EF4-FFF2-40B4-BE49-F238E27FC236}">
                <a16:creationId xmlns:a16="http://schemas.microsoft.com/office/drawing/2014/main" id="{37A1A5FC-7E55-41F4-A2EE-76DAA81357A3}"/>
              </a:ext>
            </a:extLst>
          </p:cNvPr>
          <p:cNvSpPr/>
          <p:nvPr/>
        </p:nvSpPr>
        <p:spPr>
          <a:xfrm>
            <a:off x="182330" y="606127"/>
            <a:ext cx="9012830" cy="461665"/>
          </a:xfrm>
          <a:prstGeom prst="rect">
            <a:avLst/>
          </a:prstGeom>
        </p:spPr>
        <p:txBody>
          <a:bodyPr wrap="square">
            <a:spAutoFit/>
          </a:bodyPr>
          <a:lstStyle/>
          <a:p>
            <a:pPr marL="0" indent="0">
              <a:buNone/>
            </a:pPr>
            <a:r>
              <a:rPr lang="en-US" sz="2400" dirty="0" smtClean="0">
                <a:solidFill>
                  <a:srgbClr val="002060"/>
                </a:solidFill>
                <a:latin typeface="+mn-lt"/>
                <a:ea typeface="Constantia" panose="02030602050306030303" pitchFamily="18" charset="0"/>
                <a:cs typeface="Times New Roman" panose="02020603050405020304" pitchFamily="18" charset="0"/>
              </a:rPr>
              <a:t>- </a:t>
            </a:r>
            <a:r>
              <a:rPr lang="vi-VN" sz="2400" dirty="0" smtClean="0">
                <a:solidFill>
                  <a:srgbClr val="002060"/>
                </a:solidFill>
                <a:latin typeface="+mn-lt"/>
                <a:ea typeface="Constantia" panose="02030602050306030303" pitchFamily="18" charset="0"/>
                <a:cs typeface="Times New Roman" panose="02020603050405020304" pitchFamily="18" charset="0"/>
              </a:rPr>
              <a:t>Khi </a:t>
            </a:r>
            <a:r>
              <a:rPr lang="vi-VN" sz="2400" dirty="0">
                <a:solidFill>
                  <a:srgbClr val="002060"/>
                </a:solidFill>
                <a:latin typeface="+mn-lt"/>
                <a:ea typeface="Constantia" panose="02030602050306030303" pitchFamily="18" charset="0"/>
                <a:cs typeface="Times New Roman" panose="02020603050405020304" pitchFamily="18" charset="0"/>
              </a:rPr>
              <a:t>tiến hành thí nghiệm, có những quá trình nào đã xảy ra</a:t>
            </a:r>
            <a:r>
              <a:rPr lang="en-US" sz="2400" dirty="0">
                <a:solidFill>
                  <a:srgbClr val="002060"/>
                </a:solidFill>
                <a:latin typeface="+mn-lt"/>
                <a:ea typeface="Constantia" panose="02030602050306030303" pitchFamily="18" charset="0"/>
                <a:cs typeface="Times New Roman" panose="02020603050405020304" pitchFamily="18" charset="0"/>
              </a:rPr>
              <a:t>? </a:t>
            </a:r>
            <a:endParaRPr lang="en-US" sz="2400" dirty="0">
              <a:solidFill>
                <a:srgbClr val="FF0000"/>
              </a:solidFill>
              <a:ea typeface="Constantia" panose="02030602050306030303"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3BC4C0E2-9DC6-49CE-95B5-166C8220E151}"/>
              </a:ext>
            </a:extLst>
          </p:cNvPr>
          <p:cNvSpPr/>
          <p:nvPr/>
        </p:nvSpPr>
        <p:spPr>
          <a:xfrm>
            <a:off x="222610" y="3113147"/>
            <a:ext cx="8921390" cy="553998"/>
          </a:xfrm>
          <a:prstGeom prst="rect">
            <a:avLst/>
          </a:prstGeom>
          <a:solidFill>
            <a:srgbClr val="FFFFFF"/>
          </a:solidFill>
        </p:spPr>
        <p:txBody>
          <a:bodyPr wrap="square">
            <a:spAutoFit/>
          </a:bodyPr>
          <a:lstStyle/>
          <a:p>
            <a:pPr lvl="0">
              <a:lnSpc>
                <a:spcPct val="125000"/>
              </a:lnSpc>
              <a:spcBef>
                <a:spcPts val="600"/>
              </a:spcBef>
              <a:spcAft>
                <a:spcPts val="600"/>
              </a:spcAft>
            </a:pPr>
            <a:r>
              <a:rPr lang="vi-VN" sz="2400" dirty="0">
                <a:solidFill>
                  <a:srgbClr val="002060"/>
                </a:solidFill>
                <a:latin typeface="+mn-lt"/>
                <a:ea typeface="Constantia" panose="02030602050306030303" pitchFamily="18" charset="0"/>
                <a:cs typeface="Times New Roman" panose="02020603050405020304" pitchFamily="18" charset="0"/>
              </a:rPr>
              <a:t>-</a:t>
            </a:r>
            <a:r>
              <a:rPr lang="en-US" sz="2400" dirty="0">
                <a:solidFill>
                  <a:srgbClr val="002060"/>
                </a:solidFill>
                <a:latin typeface="+mn-lt"/>
                <a:ea typeface="Constantia" panose="02030602050306030303" pitchFamily="18" charset="0"/>
                <a:cs typeface="Times New Roman" panose="02020603050405020304" pitchFamily="18" charset="0"/>
              </a:rPr>
              <a:t> </a:t>
            </a:r>
            <a:r>
              <a:rPr lang="en-US" sz="2400" dirty="0" err="1">
                <a:solidFill>
                  <a:srgbClr val="002060"/>
                </a:solidFill>
                <a:latin typeface="+mn-lt"/>
                <a:ea typeface="Constantia" panose="02030602050306030303" pitchFamily="18" charset="0"/>
                <a:cs typeface="Times New Roman" panose="02020603050405020304" pitchFamily="18" charset="0"/>
              </a:rPr>
              <a:t>Đây</a:t>
            </a:r>
            <a:r>
              <a:rPr lang="en-US" sz="2400" dirty="0">
                <a:solidFill>
                  <a:srgbClr val="002060"/>
                </a:solidFill>
                <a:latin typeface="+mn-lt"/>
                <a:ea typeface="Constantia" panose="02030602050306030303" pitchFamily="18" charset="0"/>
                <a:cs typeface="Times New Roman" panose="02020603050405020304" pitchFamily="18" charset="0"/>
              </a:rPr>
              <a:t> </a:t>
            </a:r>
            <a:r>
              <a:rPr lang="en-US" sz="2400" dirty="0" err="1">
                <a:solidFill>
                  <a:srgbClr val="002060"/>
                </a:solidFill>
                <a:latin typeface="+mn-lt"/>
                <a:ea typeface="Constantia" panose="02030602050306030303" pitchFamily="18" charset="0"/>
                <a:cs typeface="Times New Roman" panose="02020603050405020304" pitchFamily="18" charset="0"/>
              </a:rPr>
              <a:t>là</a:t>
            </a:r>
            <a:r>
              <a:rPr lang="en-US" sz="2400" dirty="0">
                <a:solidFill>
                  <a:srgbClr val="002060"/>
                </a:solidFill>
                <a:latin typeface="+mn-lt"/>
                <a:ea typeface="Constantia" panose="02030602050306030303" pitchFamily="18" charset="0"/>
                <a:cs typeface="Times New Roman" panose="02020603050405020304" pitchFamily="18" charset="0"/>
              </a:rPr>
              <a:t> </a:t>
            </a:r>
            <a:r>
              <a:rPr lang="en-US" sz="2400" dirty="0" err="1">
                <a:solidFill>
                  <a:srgbClr val="002060"/>
                </a:solidFill>
                <a:latin typeface="+mn-lt"/>
                <a:ea typeface="Constantia" panose="02030602050306030303" pitchFamily="18" charset="0"/>
                <a:cs typeface="Times New Roman" panose="02020603050405020304" pitchFamily="18" charset="0"/>
              </a:rPr>
              <a:t>tính</a:t>
            </a:r>
            <a:r>
              <a:rPr lang="en-US" sz="2400" dirty="0">
                <a:solidFill>
                  <a:srgbClr val="002060"/>
                </a:solidFill>
                <a:latin typeface="+mn-lt"/>
                <a:ea typeface="Constantia" panose="02030602050306030303" pitchFamily="18" charset="0"/>
                <a:cs typeface="Times New Roman" panose="02020603050405020304" pitchFamily="18" charset="0"/>
              </a:rPr>
              <a:t> </a:t>
            </a:r>
            <a:r>
              <a:rPr lang="en-US" sz="2400" dirty="0" err="1">
                <a:solidFill>
                  <a:srgbClr val="002060"/>
                </a:solidFill>
                <a:latin typeface="+mn-lt"/>
                <a:ea typeface="Constantia" panose="02030602050306030303" pitchFamily="18" charset="0"/>
                <a:cs typeface="Times New Roman" panose="02020603050405020304" pitchFamily="18" charset="0"/>
              </a:rPr>
              <a:t>chất</a:t>
            </a:r>
            <a:r>
              <a:rPr lang="en-US" sz="2400" dirty="0">
                <a:solidFill>
                  <a:srgbClr val="002060"/>
                </a:solidFill>
                <a:latin typeface="+mn-lt"/>
                <a:ea typeface="Constantia" panose="02030602050306030303" pitchFamily="18" charset="0"/>
                <a:cs typeface="Times New Roman" panose="02020603050405020304" pitchFamily="18" charset="0"/>
              </a:rPr>
              <a:t> </a:t>
            </a:r>
            <a:r>
              <a:rPr lang="en-US" sz="2400" dirty="0" err="1">
                <a:solidFill>
                  <a:srgbClr val="002060"/>
                </a:solidFill>
                <a:latin typeface="+mn-lt"/>
                <a:ea typeface="Constantia" panose="02030602050306030303" pitchFamily="18" charset="0"/>
                <a:cs typeface="Times New Roman" panose="02020603050405020304" pitchFamily="18" charset="0"/>
              </a:rPr>
              <a:t>vật</a:t>
            </a:r>
            <a:r>
              <a:rPr lang="en-US" sz="2400" dirty="0">
                <a:solidFill>
                  <a:srgbClr val="002060"/>
                </a:solidFill>
                <a:latin typeface="+mn-lt"/>
                <a:ea typeface="Constantia" panose="02030602050306030303" pitchFamily="18" charset="0"/>
                <a:cs typeface="Times New Roman" panose="02020603050405020304" pitchFamily="18" charset="0"/>
              </a:rPr>
              <a:t> </a:t>
            </a:r>
            <a:r>
              <a:rPr lang="en-US" sz="2400" dirty="0" err="1">
                <a:solidFill>
                  <a:srgbClr val="002060"/>
                </a:solidFill>
                <a:latin typeface="+mn-lt"/>
                <a:ea typeface="Constantia" panose="02030602050306030303" pitchFamily="18" charset="0"/>
                <a:cs typeface="Times New Roman" panose="02020603050405020304" pitchFamily="18" charset="0"/>
              </a:rPr>
              <a:t>lí</a:t>
            </a:r>
            <a:r>
              <a:rPr lang="en-US" sz="2400" dirty="0">
                <a:solidFill>
                  <a:srgbClr val="002060"/>
                </a:solidFill>
                <a:latin typeface="+mn-lt"/>
                <a:ea typeface="Constantia" panose="02030602050306030303" pitchFamily="18" charset="0"/>
                <a:cs typeface="Times New Roman" panose="02020603050405020304" pitchFamily="18" charset="0"/>
              </a:rPr>
              <a:t> hay </a:t>
            </a:r>
            <a:r>
              <a:rPr lang="en-US" sz="2400" dirty="0" err="1">
                <a:solidFill>
                  <a:srgbClr val="002060"/>
                </a:solidFill>
                <a:latin typeface="+mn-lt"/>
                <a:ea typeface="Constantia" panose="02030602050306030303" pitchFamily="18" charset="0"/>
                <a:cs typeface="Times New Roman" panose="02020603050405020304" pitchFamily="18" charset="0"/>
              </a:rPr>
              <a:t>tính</a:t>
            </a:r>
            <a:r>
              <a:rPr lang="en-US" sz="2400" dirty="0">
                <a:solidFill>
                  <a:srgbClr val="002060"/>
                </a:solidFill>
                <a:latin typeface="+mn-lt"/>
                <a:ea typeface="Constantia" panose="02030602050306030303" pitchFamily="18" charset="0"/>
                <a:cs typeface="Times New Roman" panose="02020603050405020304" pitchFamily="18" charset="0"/>
              </a:rPr>
              <a:t> </a:t>
            </a:r>
            <a:r>
              <a:rPr lang="en-US" sz="2400" dirty="0" err="1">
                <a:solidFill>
                  <a:srgbClr val="002060"/>
                </a:solidFill>
                <a:latin typeface="+mn-lt"/>
                <a:ea typeface="Constantia" panose="02030602050306030303" pitchFamily="18" charset="0"/>
                <a:cs typeface="Times New Roman" panose="02020603050405020304" pitchFamily="18" charset="0"/>
              </a:rPr>
              <a:t>chất</a:t>
            </a:r>
            <a:r>
              <a:rPr lang="en-US" sz="2400" dirty="0">
                <a:solidFill>
                  <a:srgbClr val="002060"/>
                </a:solidFill>
                <a:latin typeface="+mn-lt"/>
                <a:ea typeface="Constantia" panose="02030602050306030303" pitchFamily="18" charset="0"/>
                <a:cs typeface="Times New Roman" panose="02020603050405020304" pitchFamily="18" charset="0"/>
              </a:rPr>
              <a:t> </a:t>
            </a:r>
            <a:r>
              <a:rPr lang="en-US" sz="2400" dirty="0" err="1">
                <a:solidFill>
                  <a:srgbClr val="002060"/>
                </a:solidFill>
                <a:latin typeface="+mn-lt"/>
                <a:ea typeface="Constantia" panose="02030602050306030303" pitchFamily="18" charset="0"/>
                <a:cs typeface="Times New Roman" panose="02020603050405020304" pitchFamily="18" charset="0"/>
              </a:rPr>
              <a:t>hoá</a:t>
            </a:r>
            <a:r>
              <a:rPr lang="en-US" sz="2400" dirty="0">
                <a:solidFill>
                  <a:srgbClr val="002060"/>
                </a:solidFill>
                <a:latin typeface="+mn-lt"/>
                <a:ea typeface="Constantia" panose="02030602050306030303" pitchFamily="18" charset="0"/>
                <a:cs typeface="Times New Roman" panose="02020603050405020304" pitchFamily="18" charset="0"/>
              </a:rPr>
              <a:t> </a:t>
            </a:r>
            <a:r>
              <a:rPr lang="en-US" sz="2400" dirty="0" err="1">
                <a:solidFill>
                  <a:srgbClr val="002060"/>
                </a:solidFill>
                <a:latin typeface="+mn-lt"/>
                <a:ea typeface="Constantia" panose="02030602050306030303" pitchFamily="18" charset="0"/>
                <a:cs typeface="Times New Roman" panose="02020603050405020304" pitchFamily="18" charset="0"/>
              </a:rPr>
              <a:t>học</a:t>
            </a:r>
            <a:r>
              <a:rPr lang="en-US" sz="2400" dirty="0">
                <a:solidFill>
                  <a:srgbClr val="002060"/>
                </a:solidFill>
                <a:latin typeface="+mn-lt"/>
                <a:ea typeface="Constantia" panose="02030602050306030303" pitchFamily="18" charset="0"/>
                <a:cs typeface="Times New Roman" panose="02020603050405020304" pitchFamily="18" charset="0"/>
              </a:rPr>
              <a:t> </a:t>
            </a:r>
            <a:r>
              <a:rPr lang="en-US" sz="2400" dirty="0" err="1">
                <a:solidFill>
                  <a:srgbClr val="002060"/>
                </a:solidFill>
                <a:latin typeface="+mn-lt"/>
                <a:ea typeface="Constantia" panose="02030602050306030303" pitchFamily="18" charset="0"/>
                <a:cs typeface="Times New Roman" panose="02020603050405020304" pitchFamily="18" charset="0"/>
              </a:rPr>
              <a:t>của</a:t>
            </a:r>
            <a:r>
              <a:rPr lang="en-US" sz="2400" dirty="0">
                <a:solidFill>
                  <a:srgbClr val="002060"/>
                </a:solidFill>
                <a:latin typeface="+mn-lt"/>
                <a:ea typeface="Constantia" panose="02030602050306030303" pitchFamily="18" charset="0"/>
                <a:cs typeface="Times New Roman" panose="02020603050405020304" pitchFamily="18" charset="0"/>
              </a:rPr>
              <a:t> </a:t>
            </a:r>
            <a:r>
              <a:rPr lang="en-US" sz="2400" dirty="0" err="1">
                <a:solidFill>
                  <a:srgbClr val="002060"/>
                </a:solidFill>
                <a:latin typeface="+mn-lt"/>
                <a:ea typeface="Constantia" panose="02030602050306030303" pitchFamily="18" charset="0"/>
                <a:cs typeface="Times New Roman" panose="02020603050405020304" pitchFamily="18" charset="0"/>
              </a:rPr>
              <a:t>chất</a:t>
            </a:r>
            <a:r>
              <a:rPr lang="vi-VN" sz="2400" dirty="0">
                <a:solidFill>
                  <a:srgbClr val="002060"/>
                </a:solidFill>
                <a:latin typeface="+mn-lt"/>
                <a:ea typeface="Constantia" panose="02030602050306030303" pitchFamily="18" charset="0"/>
                <a:cs typeface="Times New Roman" panose="02020603050405020304" pitchFamily="18" charset="0"/>
              </a:rPr>
              <a:t>?</a:t>
            </a:r>
            <a:endParaRPr lang="en-US" sz="2400" dirty="0">
              <a:latin typeface="+mn-lt"/>
              <a:ea typeface="Constantia" panose="02030602050306030303"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A2409A76-4D2E-4B36-966D-894300C80A8E}"/>
              </a:ext>
            </a:extLst>
          </p:cNvPr>
          <p:cNvSpPr/>
          <p:nvPr/>
        </p:nvSpPr>
        <p:spPr>
          <a:xfrm>
            <a:off x="2100125" y="3723706"/>
            <a:ext cx="2895600" cy="508281"/>
          </a:xfrm>
          <a:prstGeom prst="rect">
            <a:avLst/>
          </a:prstGeom>
          <a:solidFill>
            <a:srgbClr val="FFFFFF"/>
          </a:solidFill>
        </p:spPr>
        <p:txBody>
          <a:bodyPr wrap="square">
            <a:spAutoFit/>
          </a:bodyPr>
          <a:lstStyle/>
          <a:p>
            <a:pPr lvl="0" algn="just">
              <a:lnSpc>
                <a:spcPct val="125000"/>
              </a:lnSpc>
              <a:spcBef>
                <a:spcPts val="600"/>
              </a:spcBef>
              <a:spcAft>
                <a:spcPts val="600"/>
              </a:spcAft>
            </a:pPr>
            <a:r>
              <a:rPr lang="en-US" sz="2400" dirty="0" err="1">
                <a:solidFill>
                  <a:srgbClr val="FF0000"/>
                </a:solidFill>
                <a:ea typeface="Constantia" panose="02030602050306030303" pitchFamily="18" charset="0"/>
                <a:cs typeface="Times New Roman" panose="02020603050405020304" pitchFamily="18" charset="0"/>
              </a:rPr>
              <a:t>Tính</a:t>
            </a:r>
            <a:r>
              <a:rPr lang="en-US" sz="2400" dirty="0">
                <a:solidFill>
                  <a:srgbClr val="FF0000"/>
                </a:solidFill>
                <a:ea typeface="Constantia" panose="02030602050306030303" pitchFamily="18" charset="0"/>
                <a:cs typeface="Times New Roman" panose="02020603050405020304" pitchFamily="18" charset="0"/>
              </a:rPr>
              <a:t> </a:t>
            </a:r>
            <a:r>
              <a:rPr lang="en-US" sz="2400" dirty="0" err="1">
                <a:solidFill>
                  <a:srgbClr val="FF0000"/>
                </a:solidFill>
                <a:ea typeface="Constantia" panose="02030602050306030303" pitchFamily="18" charset="0"/>
                <a:cs typeface="Times New Roman" panose="02020603050405020304" pitchFamily="18" charset="0"/>
              </a:rPr>
              <a:t>chất</a:t>
            </a:r>
            <a:r>
              <a:rPr lang="en-US" sz="2400" dirty="0">
                <a:solidFill>
                  <a:srgbClr val="FF0000"/>
                </a:solidFill>
                <a:ea typeface="Constantia" panose="02030602050306030303" pitchFamily="18" charset="0"/>
                <a:cs typeface="Times New Roman" panose="02020603050405020304" pitchFamily="18" charset="0"/>
              </a:rPr>
              <a:t> </a:t>
            </a:r>
            <a:r>
              <a:rPr lang="en-US" sz="2400" dirty="0" err="1">
                <a:solidFill>
                  <a:srgbClr val="FF0000"/>
                </a:solidFill>
                <a:ea typeface="Constantia" panose="02030602050306030303" pitchFamily="18" charset="0"/>
                <a:cs typeface="Times New Roman" panose="02020603050405020304" pitchFamily="18" charset="0"/>
              </a:rPr>
              <a:t>hoá</a:t>
            </a:r>
            <a:r>
              <a:rPr lang="en-US" sz="2400" dirty="0">
                <a:solidFill>
                  <a:srgbClr val="FF0000"/>
                </a:solidFill>
                <a:ea typeface="Constantia" panose="02030602050306030303" pitchFamily="18" charset="0"/>
                <a:cs typeface="Times New Roman" panose="02020603050405020304" pitchFamily="18" charset="0"/>
              </a:rPr>
              <a:t> </a:t>
            </a:r>
            <a:r>
              <a:rPr lang="en-US" sz="2400" dirty="0" err="1">
                <a:solidFill>
                  <a:srgbClr val="FF0000"/>
                </a:solidFill>
                <a:ea typeface="Constantia" panose="02030602050306030303" pitchFamily="18" charset="0"/>
                <a:cs typeface="Times New Roman" panose="02020603050405020304" pitchFamily="18" charset="0"/>
              </a:rPr>
              <a:t>học</a:t>
            </a:r>
            <a:endParaRPr lang="en-US" sz="2400" dirty="0">
              <a:solidFill>
                <a:srgbClr val="FF0000"/>
              </a:solidFill>
              <a:ea typeface="Constantia" panose="02030602050306030303"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3BC4C0E2-9DC6-49CE-95B5-166C8220E151}"/>
              </a:ext>
            </a:extLst>
          </p:cNvPr>
          <p:cNvSpPr/>
          <p:nvPr/>
        </p:nvSpPr>
        <p:spPr>
          <a:xfrm>
            <a:off x="131170" y="1912818"/>
            <a:ext cx="8247020" cy="461665"/>
          </a:xfrm>
          <a:prstGeom prst="rect">
            <a:avLst/>
          </a:prstGeom>
          <a:solidFill>
            <a:srgbClr val="FFFFFF"/>
          </a:solidFill>
        </p:spPr>
        <p:txBody>
          <a:bodyPr wrap="square">
            <a:spAutoFit/>
          </a:bodyPr>
          <a:lstStyle/>
          <a:p>
            <a:pPr lvl="0"/>
            <a:r>
              <a:rPr lang="en-US" sz="2400" dirty="0" smtClean="0">
                <a:solidFill>
                  <a:srgbClr val="002060"/>
                </a:solidFill>
                <a:latin typeface="+mn-lt"/>
                <a:ea typeface="Constantia" panose="02030602050306030303" pitchFamily="18" charset="0"/>
                <a:cs typeface="Times New Roman" panose="02020603050405020304" pitchFamily="18" charset="0"/>
              </a:rPr>
              <a:t>- </a:t>
            </a:r>
            <a:r>
              <a:rPr lang="vi-VN" sz="2400" dirty="0" smtClean="0">
                <a:solidFill>
                  <a:srgbClr val="002060"/>
                </a:solidFill>
                <a:latin typeface="+mn-lt"/>
                <a:ea typeface="Constantia" panose="02030602050306030303" pitchFamily="18" charset="0"/>
                <a:cs typeface="Times New Roman" panose="02020603050405020304" pitchFamily="18" charset="0"/>
              </a:rPr>
              <a:t>Trong </a:t>
            </a:r>
            <a:r>
              <a:rPr lang="vi-VN" sz="2400" dirty="0">
                <a:solidFill>
                  <a:srgbClr val="002060"/>
                </a:solidFill>
                <a:latin typeface="+mn-lt"/>
                <a:ea typeface="Constantia" panose="02030602050306030303" pitchFamily="18" charset="0"/>
                <a:cs typeface="Times New Roman" panose="02020603050405020304" pitchFamily="18" charset="0"/>
              </a:rPr>
              <a:t>các quá trình xảy ra, có tạo thành chất mới không?</a:t>
            </a:r>
            <a:endParaRPr lang="en-US" sz="2400" dirty="0">
              <a:solidFill>
                <a:srgbClr val="002060"/>
              </a:solidFill>
              <a:latin typeface="+mn-lt"/>
              <a:ea typeface="Constantia" panose="02030602050306030303"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A2409A76-4D2E-4B36-966D-894300C80A8E}"/>
              </a:ext>
            </a:extLst>
          </p:cNvPr>
          <p:cNvSpPr/>
          <p:nvPr/>
        </p:nvSpPr>
        <p:spPr>
          <a:xfrm>
            <a:off x="1741984" y="2502268"/>
            <a:ext cx="3858715" cy="508601"/>
          </a:xfrm>
          <a:prstGeom prst="rect">
            <a:avLst/>
          </a:prstGeom>
          <a:solidFill>
            <a:srgbClr val="FFFFFF"/>
          </a:solidFill>
        </p:spPr>
        <p:txBody>
          <a:bodyPr wrap="square">
            <a:spAutoFit/>
          </a:bodyPr>
          <a:lstStyle/>
          <a:p>
            <a:pPr lvl="0" algn="just">
              <a:lnSpc>
                <a:spcPct val="125000"/>
              </a:lnSpc>
              <a:spcBef>
                <a:spcPts val="600"/>
              </a:spcBef>
              <a:spcAft>
                <a:spcPts val="600"/>
              </a:spcAft>
            </a:pPr>
            <a:r>
              <a:rPr lang="vi-VN" sz="2400" dirty="0">
                <a:solidFill>
                  <a:srgbClr val="FF0000"/>
                </a:solidFill>
                <a:ea typeface="Constantia" panose="02030602050306030303" pitchFamily="18" charset="0"/>
                <a:cs typeface="Times New Roman" panose="02020603050405020304" pitchFamily="18" charset="0"/>
              </a:rPr>
              <a:t>có tạo thành chất mới</a:t>
            </a:r>
            <a:endParaRPr lang="en-US" sz="2400" dirty="0">
              <a:solidFill>
                <a:srgbClr val="FF0000"/>
              </a:solidFill>
              <a:latin typeface="+mn-lt"/>
              <a:ea typeface="Constantia" panose="02030602050306030303"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A2409A76-4D2E-4B36-966D-894300C80A8E}"/>
              </a:ext>
            </a:extLst>
          </p:cNvPr>
          <p:cNvSpPr/>
          <p:nvPr/>
        </p:nvSpPr>
        <p:spPr>
          <a:xfrm>
            <a:off x="661656" y="1021626"/>
            <a:ext cx="7811183" cy="830997"/>
          </a:xfrm>
          <a:prstGeom prst="rect">
            <a:avLst/>
          </a:prstGeom>
          <a:solidFill>
            <a:srgbClr val="FFFFFF"/>
          </a:solidFill>
        </p:spPr>
        <p:txBody>
          <a:bodyPr wrap="square">
            <a:spAutoFit/>
          </a:bodyPr>
          <a:lstStyle/>
          <a:p>
            <a:pPr marL="0" indent="0">
              <a:buNone/>
            </a:pPr>
            <a:r>
              <a:rPr lang="en-US" sz="2400" dirty="0" err="1">
                <a:solidFill>
                  <a:srgbClr val="FF0000"/>
                </a:solidFill>
                <a:ea typeface="Constantia" panose="02030602050306030303" pitchFamily="18" charset="0"/>
                <a:cs typeface="Times New Roman" panose="02020603050405020304" pitchFamily="18" charset="0"/>
              </a:rPr>
              <a:t>Đường</a:t>
            </a:r>
            <a:r>
              <a:rPr lang="en-US" sz="2400" dirty="0">
                <a:solidFill>
                  <a:srgbClr val="FF0000"/>
                </a:solidFill>
                <a:ea typeface="Constantia" panose="02030602050306030303" pitchFamily="18" charset="0"/>
                <a:cs typeface="Times New Roman" panose="02020603050405020304" pitchFamily="18" charset="0"/>
              </a:rPr>
              <a:t> </a:t>
            </a:r>
            <a:r>
              <a:rPr lang="en-US" sz="2400" dirty="0" err="1">
                <a:solidFill>
                  <a:srgbClr val="FF0000"/>
                </a:solidFill>
                <a:ea typeface="Constantia" panose="02030602050306030303" pitchFamily="18" charset="0"/>
                <a:cs typeface="Times New Roman" panose="02020603050405020304" pitchFamily="18" charset="0"/>
              </a:rPr>
              <a:t>nóng</a:t>
            </a:r>
            <a:r>
              <a:rPr lang="en-US" sz="2400" dirty="0">
                <a:solidFill>
                  <a:srgbClr val="FF0000"/>
                </a:solidFill>
                <a:ea typeface="Constantia" panose="02030602050306030303" pitchFamily="18" charset="0"/>
                <a:cs typeface="Times New Roman" panose="02020603050405020304" pitchFamily="18" charset="0"/>
              </a:rPr>
              <a:t> </a:t>
            </a:r>
            <a:r>
              <a:rPr lang="en-US" sz="2400" dirty="0" err="1">
                <a:solidFill>
                  <a:srgbClr val="FF0000"/>
                </a:solidFill>
                <a:ea typeface="Constantia" panose="02030602050306030303" pitchFamily="18" charset="0"/>
                <a:cs typeface="Times New Roman" panose="02020603050405020304" pitchFamily="18" charset="0"/>
              </a:rPr>
              <a:t>chảy</a:t>
            </a:r>
            <a:r>
              <a:rPr lang="en-US" sz="2400" dirty="0">
                <a:solidFill>
                  <a:srgbClr val="FF0000"/>
                </a:solidFill>
                <a:ea typeface="Constantia" panose="02030602050306030303" pitchFamily="18" charset="0"/>
                <a:cs typeface="Times New Roman" panose="02020603050405020304" pitchFamily="18" charset="0"/>
              </a:rPr>
              <a:t>, </a:t>
            </a:r>
            <a:r>
              <a:rPr lang="en-US" sz="2400" dirty="0" err="1">
                <a:solidFill>
                  <a:srgbClr val="FF0000"/>
                </a:solidFill>
                <a:ea typeface="Constantia" panose="02030602050306030303" pitchFamily="18" charset="0"/>
                <a:cs typeface="Times New Roman" panose="02020603050405020304" pitchFamily="18" charset="0"/>
              </a:rPr>
              <a:t>ngả</a:t>
            </a:r>
            <a:r>
              <a:rPr lang="en-US" sz="2400" dirty="0">
                <a:solidFill>
                  <a:srgbClr val="FF0000"/>
                </a:solidFill>
                <a:ea typeface="Constantia" panose="02030602050306030303" pitchFamily="18" charset="0"/>
                <a:cs typeface="Times New Roman" panose="02020603050405020304" pitchFamily="18" charset="0"/>
              </a:rPr>
              <a:t> </a:t>
            </a:r>
            <a:r>
              <a:rPr lang="en-US" sz="2400" dirty="0" err="1">
                <a:solidFill>
                  <a:srgbClr val="FF0000"/>
                </a:solidFill>
                <a:ea typeface="Constantia" panose="02030602050306030303" pitchFamily="18" charset="0"/>
                <a:cs typeface="Times New Roman" panose="02020603050405020304" pitchFamily="18" charset="0"/>
              </a:rPr>
              <a:t>màu</a:t>
            </a:r>
            <a:r>
              <a:rPr lang="en-US" sz="2400" dirty="0">
                <a:solidFill>
                  <a:srgbClr val="FF0000"/>
                </a:solidFill>
                <a:ea typeface="Constantia" panose="02030602050306030303" pitchFamily="18" charset="0"/>
                <a:cs typeface="Times New Roman" panose="02020603050405020304" pitchFamily="18" charset="0"/>
              </a:rPr>
              <a:t> </a:t>
            </a:r>
            <a:r>
              <a:rPr lang="en-US" sz="2400" dirty="0" err="1">
                <a:solidFill>
                  <a:srgbClr val="FF0000"/>
                </a:solidFill>
                <a:ea typeface="Constantia" panose="02030602050306030303" pitchFamily="18" charset="0"/>
                <a:cs typeface="Times New Roman" panose="02020603050405020304" pitchFamily="18" charset="0"/>
              </a:rPr>
              <a:t>vàng</a:t>
            </a:r>
            <a:r>
              <a:rPr lang="en-US" sz="2400" dirty="0">
                <a:solidFill>
                  <a:srgbClr val="FF0000"/>
                </a:solidFill>
                <a:ea typeface="Constantia" panose="02030602050306030303" pitchFamily="18" charset="0"/>
                <a:cs typeface="Times New Roman" panose="02020603050405020304" pitchFamily="18" charset="0"/>
              </a:rPr>
              <a:t> </a:t>
            </a:r>
            <a:r>
              <a:rPr lang="en-US" sz="2400" dirty="0" err="1">
                <a:solidFill>
                  <a:srgbClr val="FF0000"/>
                </a:solidFill>
                <a:ea typeface="Constantia" panose="02030602050306030303" pitchFamily="18" charset="0"/>
                <a:cs typeface="Times New Roman" panose="02020603050405020304" pitchFamily="18" charset="0"/>
              </a:rPr>
              <a:t>sẫm</a:t>
            </a:r>
            <a:r>
              <a:rPr lang="en-US" sz="2400" dirty="0">
                <a:solidFill>
                  <a:srgbClr val="FF0000"/>
                </a:solidFill>
                <a:ea typeface="Constantia" panose="02030602050306030303" pitchFamily="18" charset="0"/>
                <a:cs typeface="Times New Roman" panose="02020603050405020304" pitchFamily="18" charset="0"/>
              </a:rPr>
              <a:t>, </a:t>
            </a:r>
            <a:r>
              <a:rPr lang="en-US" sz="2400" dirty="0" err="1">
                <a:solidFill>
                  <a:srgbClr val="FF0000"/>
                </a:solidFill>
                <a:ea typeface="Constantia" panose="02030602050306030303" pitchFamily="18" charset="0"/>
                <a:cs typeface="Times New Roman" panose="02020603050405020304" pitchFamily="18" charset="0"/>
              </a:rPr>
              <a:t>sau</a:t>
            </a:r>
            <a:r>
              <a:rPr lang="en-US" sz="2400" dirty="0">
                <a:solidFill>
                  <a:srgbClr val="FF0000"/>
                </a:solidFill>
                <a:ea typeface="Constantia" panose="02030602050306030303" pitchFamily="18" charset="0"/>
                <a:cs typeface="Times New Roman" panose="02020603050405020304" pitchFamily="18" charset="0"/>
              </a:rPr>
              <a:t> </a:t>
            </a:r>
            <a:r>
              <a:rPr lang="en-US" sz="2400" dirty="0" err="1">
                <a:solidFill>
                  <a:srgbClr val="FF0000"/>
                </a:solidFill>
                <a:ea typeface="Constantia" panose="02030602050306030303" pitchFamily="18" charset="0"/>
                <a:cs typeface="Times New Roman" panose="02020603050405020304" pitchFamily="18" charset="0"/>
              </a:rPr>
              <a:t>đó</a:t>
            </a:r>
            <a:r>
              <a:rPr lang="en-US" sz="2400" dirty="0">
                <a:solidFill>
                  <a:srgbClr val="FF0000"/>
                </a:solidFill>
                <a:ea typeface="Constantia" panose="02030602050306030303" pitchFamily="18" charset="0"/>
                <a:cs typeface="Times New Roman" panose="02020603050405020304" pitchFamily="18" charset="0"/>
              </a:rPr>
              <a:t> </a:t>
            </a:r>
            <a:r>
              <a:rPr lang="en-US" sz="2400" dirty="0" err="1">
                <a:solidFill>
                  <a:srgbClr val="FF0000"/>
                </a:solidFill>
                <a:ea typeface="Constantia" panose="02030602050306030303" pitchFamily="18" charset="0"/>
                <a:cs typeface="Times New Roman" panose="02020603050405020304" pitchFamily="18" charset="0"/>
              </a:rPr>
              <a:t>chuyển</a:t>
            </a:r>
            <a:r>
              <a:rPr lang="en-US" sz="2400" dirty="0">
                <a:solidFill>
                  <a:srgbClr val="FF0000"/>
                </a:solidFill>
                <a:ea typeface="Constantia" panose="02030602050306030303" pitchFamily="18" charset="0"/>
                <a:cs typeface="Times New Roman" panose="02020603050405020304" pitchFamily="18" charset="0"/>
              </a:rPr>
              <a:t> </a:t>
            </a:r>
            <a:r>
              <a:rPr lang="en-US" sz="2400" dirty="0" err="1">
                <a:solidFill>
                  <a:srgbClr val="FF0000"/>
                </a:solidFill>
                <a:ea typeface="Constantia" panose="02030602050306030303" pitchFamily="18" charset="0"/>
                <a:cs typeface="Times New Roman" panose="02020603050405020304" pitchFamily="18" charset="0"/>
              </a:rPr>
              <a:t>rắn</a:t>
            </a:r>
            <a:r>
              <a:rPr lang="en-US" sz="2400" dirty="0">
                <a:solidFill>
                  <a:srgbClr val="FF0000"/>
                </a:solidFill>
                <a:ea typeface="Constantia" panose="02030602050306030303" pitchFamily="18" charset="0"/>
                <a:cs typeface="Times New Roman" panose="02020603050405020304" pitchFamily="18" charset="0"/>
              </a:rPr>
              <a:t>, </a:t>
            </a:r>
            <a:r>
              <a:rPr lang="en-US" sz="2400" dirty="0" err="1">
                <a:solidFill>
                  <a:srgbClr val="FF0000"/>
                </a:solidFill>
                <a:ea typeface="Constantia" panose="02030602050306030303" pitchFamily="18" charset="0"/>
                <a:cs typeface="Times New Roman" panose="02020603050405020304" pitchFamily="18" charset="0"/>
              </a:rPr>
              <a:t>màu</a:t>
            </a:r>
            <a:r>
              <a:rPr lang="en-US" sz="2400" dirty="0">
                <a:solidFill>
                  <a:srgbClr val="FF0000"/>
                </a:solidFill>
                <a:ea typeface="Constantia" panose="02030602050306030303" pitchFamily="18" charset="0"/>
                <a:cs typeface="Times New Roman" panose="02020603050405020304" pitchFamily="18" charset="0"/>
              </a:rPr>
              <a:t> </a:t>
            </a:r>
            <a:r>
              <a:rPr lang="en-US" sz="2400" dirty="0" err="1">
                <a:solidFill>
                  <a:srgbClr val="FF0000"/>
                </a:solidFill>
                <a:ea typeface="Constantia" panose="02030602050306030303" pitchFamily="18" charset="0"/>
                <a:cs typeface="Times New Roman" panose="02020603050405020304" pitchFamily="18" charset="0"/>
              </a:rPr>
              <a:t>đen</a:t>
            </a:r>
            <a:endParaRPr lang="en-US" sz="2400" dirty="0">
              <a:solidFill>
                <a:srgbClr val="FF0000"/>
              </a:solidFill>
              <a:ea typeface="Constantia" panose="02030602050306030303" pitchFamily="18" charset="0"/>
              <a:cs typeface="Times New Roman" panose="02020603050405020304" pitchFamily="18" charset="0"/>
            </a:endParaRPr>
          </a:p>
        </p:txBody>
      </p:sp>
    </p:spTree>
    <p:extLst>
      <p:ext uri="{BB962C8B-B14F-4D97-AF65-F5344CB8AC3E}">
        <p14:creationId xmlns:p14="http://schemas.microsoft.com/office/powerpoint/2010/main" val="26786230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10" y="357120"/>
            <a:ext cx="4926420" cy="1064400"/>
          </a:xfrm>
        </p:spPr>
        <p:txBody>
          <a:bodyPr/>
          <a:lstStyle/>
          <a:p>
            <a:r>
              <a:rPr lang="en-US" b="1" dirty="0" smtClean="0">
                <a:solidFill>
                  <a:schemeClr val="accent2">
                    <a:lumMod val="50000"/>
                  </a:schemeClr>
                </a:solidFill>
                <a:latin typeface="Times New Roman" panose="02020603050405020304" pitchFamily="18" charset="0"/>
                <a:cs typeface="Times New Roman" panose="02020603050405020304" pitchFamily="18" charset="0"/>
              </a:rPr>
              <a:t>I/ </a:t>
            </a:r>
            <a:r>
              <a:rPr lang="en-US" b="1" dirty="0" err="1" smtClean="0">
                <a:solidFill>
                  <a:schemeClr val="accent2">
                    <a:lumMod val="50000"/>
                  </a:schemeClr>
                </a:solidFill>
                <a:latin typeface="Times New Roman" panose="02020603050405020304" pitchFamily="18" charset="0"/>
                <a:cs typeface="Times New Roman" panose="02020603050405020304" pitchFamily="18" charset="0"/>
              </a:rPr>
              <a:t>Tính</a:t>
            </a:r>
            <a:r>
              <a:rPr lang="en-US" b="1"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50000"/>
                  </a:schemeClr>
                </a:solidFill>
                <a:latin typeface="Times New Roman" panose="02020603050405020304" pitchFamily="18" charset="0"/>
                <a:cs typeface="Times New Roman" panose="02020603050405020304" pitchFamily="18" charset="0"/>
              </a:rPr>
              <a:t>chất</a:t>
            </a:r>
            <a:r>
              <a:rPr lang="en-US" b="1"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50000"/>
                  </a:schemeClr>
                </a:solidFill>
                <a:latin typeface="Times New Roman" panose="02020603050405020304" pitchFamily="18" charset="0"/>
                <a:cs typeface="Times New Roman" panose="02020603050405020304" pitchFamily="18" charset="0"/>
              </a:rPr>
              <a:t>của</a:t>
            </a:r>
            <a:r>
              <a:rPr lang="en-US" b="1"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50000"/>
                  </a:schemeClr>
                </a:solidFill>
                <a:latin typeface="Times New Roman" panose="02020603050405020304" pitchFamily="18" charset="0"/>
                <a:cs typeface="Times New Roman" panose="02020603050405020304" pitchFamily="18" charset="0"/>
              </a:rPr>
              <a:t>chất</a:t>
            </a:r>
            <a:endParaRPr lang="en-US" b="1" dirty="0">
              <a:solidFill>
                <a:schemeClr val="accent2">
                  <a:lumMod val="50000"/>
                </a:schemeClr>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259326257"/>
              </p:ext>
            </p:extLst>
          </p:nvPr>
        </p:nvGraphicFramePr>
        <p:xfrm>
          <a:off x="202309" y="1122343"/>
          <a:ext cx="8323446" cy="4021157"/>
        </p:xfrm>
        <a:graphic>
          <a:graphicData uri="http://schemas.openxmlformats.org/drawingml/2006/table">
            <a:tbl>
              <a:tblPr firstRow="1" bandRow="1">
                <a:tableStyleId>{5C22544A-7EE6-4342-B048-85BDC9FD1C3A}</a:tableStyleId>
              </a:tblPr>
              <a:tblGrid>
                <a:gridCol w="4161723">
                  <a:extLst>
                    <a:ext uri="{9D8B030D-6E8A-4147-A177-3AD203B41FA5}">
                      <a16:colId xmlns:a16="http://schemas.microsoft.com/office/drawing/2014/main" val="20000"/>
                    </a:ext>
                  </a:extLst>
                </a:gridCol>
                <a:gridCol w="4161723">
                  <a:extLst>
                    <a:ext uri="{9D8B030D-6E8A-4147-A177-3AD203B41FA5}">
                      <a16:colId xmlns:a16="http://schemas.microsoft.com/office/drawing/2014/main" val="20001"/>
                    </a:ext>
                  </a:extLst>
                </a:gridCol>
              </a:tblGrid>
              <a:tr h="475786">
                <a:tc>
                  <a:txBody>
                    <a:bodyPr/>
                    <a:lstStyle/>
                    <a:p>
                      <a:pPr algn="ctr"/>
                      <a:r>
                        <a:rPr lang="en-US" sz="2500" dirty="0" err="1" smtClean="0">
                          <a:solidFill>
                            <a:schemeClr val="accent2">
                              <a:lumMod val="25000"/>
                            </a:schemeClr>
                          </a:solidFill>
                          <a:latin typeface="Times New Roman" pitchFamily="18" charset="0"/>
                          <a:cs typeface="Times New Roman" pitchFamily="18" charset="0"/>
                        </a:rPr>
                        <a:t>Tính</a:t>
                      </a:r>
                      <a:r>
                        <a:rPr lang="en-US" sz="2500" baseline="0" dirty="0" smtClean="0">
                          <a:solidFill>
                            <a:schemeClr val="accent2">
                              <a:lumMod val="25000"/>
                            </a:schemeClr>
                          </a:solidFill>
                          <a:latin typeface="Times New Roman" pitchFamily="18" charset="0"/>
                          <a:cs typeface="Times New Roman" pitchFamily="18" charset="0"/>
                        </a:rPr>
                        <a:t> </a:t>
                      </a:r>
                      <a:r>
                        <a:rPr lang="en-US" sz="2500" baseline="0" dirty="0" err="1" smtClean="0">
                          <a:solidFill>
                            <a:schemeClr val="accent2">
                              <a:lumMod val="25000"/>
                            </a:schemeClr>
                          </a:solidFill>
                          <a:latin typeface="Times New Roman" pitchFamily="18" charset="0"/>
                          <a:cs typeface="Times New Roman" pitchFamily="18" charset="0"/>
                        </a:rPr>
                        <a:t>chất</a:t>
                      </a:r>
                      <a:r>
                        <a:rPr lang="en-US" sz="2500" baseline="0" dirty="0" smtClean="0">
                          <a:solidFill>
                            <a:schemeClr val="accent2">
                              <a:lumMod val="25000"/>
                            </a:schemeClr>
                          </a:solidFill>
                          <a:latin typeface="Times New Roman" pitchFamily="18" charset="0"/>
                          <a:cs typeface="Times New Roman" pitchFamily="18" charset="0"/>
                        </a:rPr>
                        <a:t> </a:t>
                      </a:r>
                      <a:r>
                        <a:rPr lang="en-US" sz="2500" baseline="0" dirty="0" err="1" smtClean="0">
                          <a:solidFill>
                            <a:schemeClr val="accent2">
                              <a:lumMod val="25000"/>
                            </a:schemeClr>
                          </a:solidFill>
                          <a:latin typeface="Times New Roman" pitchFamily="18" charset="0"/>
                          <a:cs typeface="Times New Roman" pitchFamily="18" charset="0"/>
                        </a:rPr>
                        <a:t>vật</a:t>
                      </a:r>
                      <a:r>
                        <a:rPr lang="en-US" sz="2500" baseline="0" dirty="0" smtClean="0">
                          <a:solidFill>
                            <a:schemeClr val="accent2">
                              <a:lumMod val="25000"/>
                            </a:schemeClr>
                          </a:solidFill>
                          <a:latin typeface="Times New Roman" pitchFamily="18" charset="0"/>
                          <a:cs typeface="Times New Roman" pitchFamily="18" charset="0"/>
                        </a:rPr>
                        <a:t> </a:t>
                      </a:r>
                      <a:r>
                        <a:rPr lang="en-US" sz="2500" baseline="0" dirty="0" err="1" smtClean="0">
                          <a:solidFill>
                            <a:schemeClr val="accent2">
                              <a:lumMod val="25000"/>
                            </a:schemeClr>
                          </a:solidFill>
                          <a:latin typeface="Times New Roman" pitchFamily="18" charset="0"/>
                          <a:cs typeface="Times New Roman" pitchFamily="18" charset="0"/>
                        </a:rPr>
                        <a:t>lí</a:t>
                      </a:r>
                      <a:endParaRPr lang="en-US" sz="2500" dirty="0">
                        <a:solidFill>
                          <a:schemeClr val="accent2">
                            <a:lumMod val="25000"/>
                          </a:schemeClr>
                        </a:solidFill>
                        <a:latin typeface="Times New Roman" pitchFamily="18" charset="0"/>
                        <a:cs typeface="Times New Roman" pitchFamily="18" charset="0"/>
                      </a:endParaRPr>
                    </a:p>
                  </a:txBody>
                  <a:tcPr/>
                </a:tc>
                <a:tc>
                  <a:txBody>
                    <a:bodyPr/>
                    <a:lstStyle/>
                    <a:p>
                      <a:pPr algn="ctr"/>
                      <a:r>
                        <a:rPr lang="en-US" sz="2500" dirty="0" err="1" smtClean="0">
                          <a:solidFill>
                            <a:schemeClr val="accent2">
                              <a:lumMod val="25000"/>
                            </a:schemeClr>
                          </a:solidFill>
                          <a:latin typeface="Times New Roman" pitchFamily="18" charset="0"/>
                          <a:cs typeface="Times New Roman" pitchFamily="18" charset="0"/>
                        </a:rPr>
                        <a:t>Tính</a:t>
                      </a:r>
                      <a:r>
                        <a:rPr lang="en-US" sz="2500" baseline="0" dirty="0" smtClean="0">
                          <a:solidFill>
                            <a:schemeClr val="accent2">
                              <a:lumMod val="25000"/>
                            </a:schemeClr>
                          </a:solidFill>
                          <a:latin typeface="Times New Roman" pitchFamily="18" charset="0"/>
                          <a:cs typeface="Times New Roman" pitchFamily="18" charset="0"/>
                        </a:rPr>
                        <a:t> </a:t>
                      </a:r>
                      <a:r>
                        <a:rPr lang="en-US" sz="2500" baseline="0" dirty="0" err="1" smtClean="0">
                          <a:solidFill>
                            <a:schemeClr val="accent2">
                              <a:lumMod val="25000"/>
                            </a:schemeClr>
                          </a:solidFill>
                          <a:latin typeface="Times New Roman" pitchFamily="18" charset="0"/>
                          <a:cs typeface="Times New Roman" pitchFamily="18" charset="0"/>
                        </a:rPr>
                        <a:t>chất</a:t>
                      </a:r>
                      <a:r>
                        <a:rPr lang="en-US" sz="2500" baseline="0" dirty="0" smtClean="0">
                          <a:solidFill>
                            <a:schemeClr val="accent2">
                              <a:lumMod val="25000"/>
                            </a:schemeClr>
                          </a:solidFill>
                          <a:latin typeface="Times New Roman" pitchFamily="18" charset="0"/>
                          <a:cs typeface="Times New Roman" pitchFamily="18" charset="0"/>
                        </a:rPr>
                        <a:t> </a:t>
                      </a:r>
                      <a:r>
                        <a:rPr lang="en-US" sz="2500" baseline="0" dirty="0" err="1" smtClean="0">
                          <a:solidFill>
                            <a:schemeClr val="accent2">
                              <a:lumMod val="25000"/>
                            </a:schemeClr>
                          </a:solidFill>
                          <a:latin typeface="Times New Roman" pitchFamily="18" charset="0"/>
                          <a:cs typeface="Times New Roman" pitchFamily="18" charset="0"/>
                        </a:rPr>
                        <a:t>hóa</a:t>
                      </a:r>
                      <a:r>
                        <a:rPr lang="en-US" sz="2500" baseline="0" dirty="0" smtClean="0">
                          <a:solidFill>
                            <a:schemeClr val="accent2">
                              <a:lumMod val="25000"/>
                            </a:schemeClr>
                          </a:solidFill>
                          <a:latin typeface="Times New Roman" pitchFamily="18" charset="0"/>
                          <a:cs typeface="Times New Roman" pitchFamily="18" charset="0"/>
                        </a:rPr>
                        <a:t> </a:t>
                      </a:r>
                      <a:r>
                        <a:rPr lang="en-US" sz="2500" baseline="0" dirty="0" err="1" smtClean="0">
                          <a:solidFill>
                            <a:schemeClr val="accent2">
                              <a:lumMod val="25000"/>
                            </a:schemeClr>
                          </a:solidFill>
                          <a:latin typeface="Times New Roman" pitchFamily="18" charset="0"/>
                          <a:cs typeface="Times New Roman" pitchFamily="18" charset="0"/>
                        </a:rPr>
                        <a:t>học</a:t>
                      </a:r>
                      <a:endParaRPr lang="en-US" sz="2500" dirty="0">
                        <a:solidFill>
                          <a:schemeClr val="accent2">
                            <a:lumMod val="25000"/>
                          </a:schemeClr>
                        </a:solidFill>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3545371">
                <a:tc>
                  <a:txBody>
                    <a:bodyPr/>
                    <a:lstStyle/>
                    <a:p>
                      <a:pPr marL="342900" indent="-342900">
                        <a:buFont typeface="Arial" panose="020B0604020202020204" pitchFamily="34" charset="0"/>
                        <a:buChar char="•"/>
                      </a:pPr>
                      <a:r>
                        <a:rPr lang="en-US" sz="2500" dirty="0" err="1" smtClean="0">
                          <a:solidFill>
                            <a:srgbClr val="1C1C1C"/>
                          </a:solidFill>
                          <a:latin typeface="Times New Roman" pitchFamily="18" charset="0"/>
                          <a:cs typeface="Times New Roman" pitchFamily="18" charset="0"/>
                        </a:rPr>
                        <a:t>Thể</a:t>
                      </a:r>
                      <a:r>
                        <a:rPr lang="en-US" sz="2500" dirty="0" smtClean="0">
                          <a:solidFill>
                            <a:srgbClr val="1C1C1C"/>
                          </a:solidFill>
                          <a:latin typeface="Times New Roman" pitchFamily="18" charset="0"/>
                          <a:cs typeface="Times New Roman" pitchFamily="18" charset="0"/>
                        </a:rPr>
                        <a:t> ( </a:t>
                      </a:r>
                      <a:r>
                        <a:rPr lang="en-US" sz="2500" dirty="0" err="1" smtClean="0">
                          <a:solidFill>
                            <a:srgbClr val="1C1C1C"/>
                          </a:solidFill>
                          <a:latin typeface="Times New Roman" pitchFamily="18" charset="0"/>
                          <a:cs typeface="Times New Roman" pitchFamily="18" charset="0"/>
                        </a:rPr>
                        <a:t>rắn</a:t>
                      </a:r>
                      <a:r>
                        <a:rPr lang="en-US" sz="2500" dirty="0" smtClean="0">
                          <a:solidFill>
                            <a:srgbClr val="1C1C1C"/>
                          </a:solidFill>
                          <a:latin typeface="Times New Roman" pitchFamily="18" charset="0"/>
                          <a:cs typeface="Times New Roman" pitchFamily="18" charset="0"/>
                        </a:rPr>
                        <a:t>,</a:t>
                      </a:r>
                      <a:r>
                        <a:rPr lang="en-US" sz="2500" baseline="0" dirty="0" smtClean="0">
                          <a:solidFill>
                            <a:srgbClr val="1C1C1C"/>
                          </a:solidFill>
                          <a:latin typeface="Times New Roman" pitchFamily="18" charset="0"/>
                          <a:cs typeface="Times New Roman" pitchFamily="18" charset="0"/>
                        </a:rPr>
                        <a:t> </a:t>
                      </a:r>
                      <a:r>
                        <a:rPr lang="en-US" sz="2500" baseline="0" dirty="0" err="1" smtClean="0">
                          <a:solidFill>
                            <a:srgbClr val="1C1C1C"/>
                          </a:solidFill>
                          <a:latin typeface="Times New Roman" pitchFamily="18" charset="0"/>
                          <a:cs typeface="Times New Roman" pitchFamily="18" charset="0"/>
                        </a:rPr>
                        <a:t>lỏng</a:t>
                      </a:r>
                      <a:r>
                        <a:rPr lang="en-US" sz="2500" baseline="0" dirty="0" smtClean="0">
                          <a:solidFill>
                            <a:srgbClr val="1C1C1C"/>
                          </a:solidFill>
                          <a:latin typeface="Times New Roman" pitchFamily="18" charset="0"/>
                          <a:cs typeface="Times New Roman" pitchFamily="18" charset="0"/>
                        </a:rPr>
                        <a:t> </a:t>
                      </a:r>
                      <a:r>
                        <a:rPr lang="en-US" sz="2500" baseline="0" dirty="0" err="1" smtClean="0">
                          <a:solidFill>
                            <a:srgbClr val="1C1C1C"/>
                          </a:solidFill>
                          <a:latin typeface="Times New Roman" pitchFamily="18" charset="0"/>
                          <a:cs typeface="Times New Roman" pitchFamily="18" charset="0"/>
                        </a:rPr>
                        <a:t>hoặc</a:t>
                      </a:r>
                      <a:r>
                        <a:rPr lang="en-US" sz="2500" baseline="0" dirty="0" smtClean="0">
                          <a:solidFill>
                            <a:srgbClr val="1C1C1C"/>
                          </a:solidFill>
                          <a:latin typeface="Times New Roman" pitchFamily="18" charset="0"/>
                          <a:cs typeface="Times New Roman" pitchFamily="18" charset="0"/>
                        </a:rPr>
                        <a:t> </a:t>
                      </a:r>
                      <a:r>
                        <a:rPr lang="en-US" sz="2500" baseline="0" dirty="0" err="1" smtClean="0">
                          <a:solidFill>
                            <a:srgbClr val="1C1C1C"/>
                          </a:solidFill>
                          <a:latin typeface="Times New Roman" pitchFamily="18" charset="0"/>
                          <a:cs typeface="Times New Roman" pitchFamily="18" charset="0"/>
                        </a:rPr>
                        <a:t>khí</a:t>
                      </a:r>
                      <a:r>
                        <a:rPr lang="en-US" sz="2500" baseline="0" dirty="0" smtClean="0">
                          <a:solidFill>
                            <a:srgbClr val="1C1C1C"/>
                          </a:solidFill>
                          <a:latin typeface="Times New Roman" pitchFamily="18" charset="0"/>
                          <a:cs typeface="Times New Roman" pitchFamily="18" charset="0"/>
                        </a:rPr>
                        <a:t>)</a:t>
                      </a:r>
                    </a:p>
                    <a:p>
                      <a:pPr marL="342900" indent="-342900">
                        <a:buFont typeface="Arial" panose="020B0604020202020204" pitchFamily="34" charset="0"/>
                        <a:buChar char="•"/>
                      </a:pPr>
                      <a:r>
                        <a:rPr lang="en-US" sz="2500" baseline="0" dirty="0" err="1" smtClean="0">
                          <a:solidFill>
                            <a:srgbClr val="1C1C1C"/>
                          </a:solidFill>
                          <a:latin typeface="Times New Roman" pitchFamily="18" charset="0"/>
                          <a:cs typeface="Times New Roman" pitchFamily="18" charset="0"/>
                        </a:rPr>
                        <a:t>Màu</a:t>
                      </a:r>
                      <a:r>
                        <a:rPr lang="en-US" sz="2500" baseline="0" dirty="0" smtClean="0">
                          <a:solidFill>
                            <a:srgbClr val="1C1C1C"/>
                          </a:solidFill>
                          <a:latin typeface="Times New Roman" pitchFamily="18" charset="0"/>
                          <a:cs typeface="Times New Roman" pitchFamily="18" charset="0"/>
                        </a:rPr>
                        <a:t> </a:t>
                      </a:r>
                      <a:r>
                        <a:rPr lang="en-US" sz="2500" baseline="0" dirty="0" err="1" smtClean="0">
                          <a:solidFill>
                            <a:srgbClr val="1C1C1C"/>
                          </a:solidFill>
                          <a:latin typeface="Times New Roman" pitchFamily="18" charset="0"/>
                          <a:cs typeface="Times New Roman" pitchFamily="18" charset="0"/>
                        </a:rPr>
                        <a:t>sắc</a:t>
                      </a:r>
                      <a:r>
                        <a:rPr lang="en-US" sz="2500" baseline="0" dirty="0" smtClean="0">
                          <a:solidFill>
                            <a:srgbClr val="1C1C1C"/>
                          </a:solidFill>
                          <a:latin typeface="Times New Roman" pitchFamily="18" charset="0"/>
                          <a:cs typeface="Times New Roman" pitchFamily="18" charset="0"/>
                        </a:rPr>
                        <a:t>, </a:t>
                      </a:r>
                      <a:r>
                        <a:rPr lang="en-US" sz="2500" baseline="0" dirty="0" err="1" smtClean="0">
                          <a:solidFill>
                            <a:srgbClr val="1C1C1C"/>
                          </a:solidFill>
                          <a:latin typeface="Times New Roman" pitchFamily="18" charset="0"/>
                          <a:cs typeface="Times New Roman" pitchFamily="18" charset="0"/>
                        </a:rPr>
                        <a:t>mùi</a:t>
                      </a:r>
                      <a:r>
                        <a:rPr lang="en-US" sz="2500" baseline="0" dirty="0" smtClean="0">
                          <a:solidFill>
                            <a:srgbClr val="1C1C1C"/>
                          </a:solidFill>
                          <a:latin typeface="Times New Roman" pitchFamily="18" charset="0"/>
                          <a:cs typeface="Times New Roman" pitchFamily="18" charset="0"/>
                        </a:rPr>
                        <a:t> </a:t>
                      </a:r>
                      <a:r>
                        <a:rPr lang="en-US" sz="2500" baseline="0" dirty="0" err="1" smtClean="0">
                          <a:solidFill>
                            <a:srgbClr val="1C1C1C"/>
                          </a:solidFill>
                          <a:latin typeface="Times New Roman" pitchFamily="18" charset="0"/>
                          <a:cs typeface="Times New Roman" pitchFamily="18" charset="0"/>
                        </a:rPr>
                        <a:t>vị</a:t>
                      </a:r>
                      <a:r>
                        <a:rPr lang="en-US" sz="2500" baseline="0" dirty="0" smtClean="0">
                          <a:solidFill>
                            <a:srgbClr val="1C1C1C"/>
                          </a:solidFill>
                          <a:latin typeface="Times New Roman" pitchFamily="18" charset="0"/>
                          <a:cs typeface="Times New Roman" pitchFamily="18" charset="0"/>
                        </a:rPr>
                        <a:t>, </a:t>
                      </a:r>
                      <a:r>
                        <a:rPr lang="en-US" sz="2500" baseline="0" dirty="0" err="1" smtClean="0">
                          <a:solidFill>
                            <a:srgbClr val="1C1C1C"/>
                          </a:solidFill>
                          <a:latin typeface="Times New Roman" pitchFamily="18" charset="0"/>
                          <a:cs typeface="Times New Roman" pitchFamily="18" charset="0"/>
                        </a:rPr>
                        <a:t>khối</a:t>
                      </a:r>
                      <a:r>
                        <a:rPr lang="en-US" sz="2500" baseline="0" dirty="0" smtClean="0">
                          <a:solidFill>
                            <a:srgbClr val="1C1C1C"/>
                          </a:solidFill>
                          <a:latin typeface="Times New Roman" pitchFamily="18" charset="0"/>
                          <a:cs typeface="Times New Roman" pitchFamily="18" charset="0"/>
                        </a:rPr>
                        <a:t> </a:t>
                      </a:r>
                      <a:r>
                        <a:rPr lang="en-US" sz="2500" baseline="0" dirty="0" err="1" smtClean="0">
                          <a:solidFill>
                            <a:srgbClr val="1C1C1C"/>
                          </a:solidFill>
                          <a:latin typeface="Times New Roman" pitchFamily="18" charset="0"/>
                          <a:cs typeface="Times New Roman" pitchFamily="18" charset="0"/>
                        </a:rPr>
                        <a:t>lượng</a:t>
                      </a:r>
                      <a:r>
                        <a:rPr lang="en-US" sz="2500" baseline="0" dirty="0" smtClean="0">
                          <a:solidFill>
                            <a:srgbClr val="1C1C1C"/>
                          </a:solidFill>
                          <a:latin typeface="Times New Roman" pitchFamily="18" charset="0"/>
                          <a:cs typeface="Times New Roman" pitchFamily="18" charset="0"/>
                        </a:rPr>
                        <a:t>, </a:t>
                      </a:r>
                      <a:r>
                        <a:rPr lang="en-US" sz="2500" baseline="0" dirty="0" err="1" smtClean="0">
                          <a:solidFill>
                            <a:srgbClr val="1C1C1C"/>
                          </a:solidFill>
                          <a:latin typeface="Times New Roman" pitchFamily="18" charset="0"/>
                          <a:cs typeface="Times New Roman" pitchFamily="18" charset="0"/>
                        </a:rPr>
                        <a:t>thể</a:t>
                      </a:r>
                      <a:r>
                        <a:rPr lang="en-US" sz="2500" baseline="0" dirty="0" smtClean="0">
                          <a:solidFill>
                            <a:srgbClr val="1C1C1C"/>
                          </a:solidFill>
                          <a:latin typeface="Times New Roman" pitchFamily="18" charset="0"/>
                          <a:cs typeface="Times New Roman" pitchFamily="18" charset="0"/>
                        </a:rPr>
                        <a:t> </a:t>
                      </a:r>
                      <a:r>
                        <a:rPr lang="en-US" sz="2500" baseline="0" dirty="0" err="1" smtClean="0">
                          <a:solidFill>
                            <a:srgbClr val="1C1C1C"/>
                          </a:solidFill>
                          <a:latin typeface="Times New Roman" pitchFamily="18" charset="0"/>
                          <a:cs typeface="Times New Roman" pitchFamily="18" charset="0"/>
                        </a:rPr>
                        <a:t>tích</a:t>
                      </a:r>
                      <a:endParaRPr lang="en-US" sz="2500" baseline="0" dirty="0" smtClean="0">
                        <a:solidFill>
                          <a:srgbClr val="1C1C1C"/>
                        </a:solidFill>
                        <a:latin typeface="Times New Roman" pitchFamily="18" charset="0"/>
                        <a:cs typeface="Times New Roman" pitchFamily="18" charset="0"/>
                      </a:endParaRPr>
                    </a:p>
                    <a:p>
                      <a:pPr marL="342900" indent="-342900">
                        <a:buFont typeface="Arial" panose="020B0604020202020204" pitchFamily="34" charset="0"/>
                        <a:buChar char="•"/>
                      </a:pPr>
                      <a:r>
                        <a:rPr lang="en-US" sz="2500" baseline="0" dirty="0" err="1" smtClean="0">
                          <a:solidFill>
                            <a:srgbClr val="1C1C1C"/>
                          </a:solidFill>
                          <a:latin typeface="Times New Roman" pitchFamily="18" charset="0"/>
                          <a:cs typeface="Times New Roman" pitchFamily="18" charset="0"/>
                        </a:rPr>
                        <a:t>Tính</a:t>
                      </a:r>
                      <a:r>
                        <a:rPr lang="en-US" sz="2500" baseline="0" dirty="0" smtClean="0">
                          <a:solidFill>
                            <a:srgbClr val="1C1C1C"/>
                          </a:solidFill>
                          <a:latin typeface="Times New Roman" pitchFamily="18" charset="0"/>
                          <a:cs typeface="Times New Roman" pitchFamily="18" charset="0"/>
                        </a:rPr>
                        <a:t> tan, </a:t>
                      </a:r>
                      <a:r>
                        <a:rPr lang="en-US" sz="2500" baseline="0" dirty="0" err="1" smtClean="0">
                          <a:solidFill>
                            <a:srgbClr val="1C1C1C"/>
                          </a:solidFill>
                          <a:latin typeface="Times New Roman" pitchFamily="18" charset="0"/>
                          <a:cs typeface="Times New Roman" pitchFamily="18" charset="0"/>
                        </a:rPr>
                        <a:t>tính</a:t>
                      </a:r>
                      <a:r>
                        <a:rPr lang="en-US" sz="2500" baseline="0" dirty="0" smtClean="0">
                          <a:solidFill>
                            <a:srgbClr val="1C1C1C"/>
                          </a:solidFill>
                          <a:latin typeface="Times New Roman" pitchFamily="18" charset="0"/>
                          <a:cs typeface="Times New Roman" pitchFamily="18" charset="0"/>
                        </a:rPr>
                        <a:t> </a:t>
                      </a:r>
                      <a:r>
                        <a:rPr lang="en-US" sz="2500" baseline="0" dirty="0" err="1" smtClean="0">
                          <a:solidFill>
                            <a:srgbClr val="1C1C1C"/>
                          </a:solidFill>
                          <a:latin typeface="Times New Roman" pitchFamily="18" charset="0"/>
                          <a:cs typeface="Times New Roman" pitchFamily="18" charset="0"/>
                        </a:rPr>
                        <a:t>dẻo</a:t>
                      </a:r>
                      <a:r>
                        <a:rPr lang="en-US" sz="2500" baseline="0" dirty="0" smtClean="0">
                          <a:solidFill>
                            <a:srgbClr val="1C1C1C"/>
                          </a:solidFill>
                          <a:latin typeface="Times New Roman" pitchFamily="18" charset="0"/>
                          <a:cs typeface="Times New Roman" pitchFamily="18" charset="0"/>
                        </a:rPr>
                        <a:t>, </a:t>
                      </a:r>
                      <a:r>
                        <a:rPr lang="en-US" sz="2500" baseline="0" dirty="0" err="1" smtClean="0">
                          <a:solidFill>
                            <a:srgbClr val="1C1C1C"/>
                          </a:solidFill>
                          <a:latin typeface="Times New Roman" pitchFamily="18" charset="0"/>
                          <a:cs typeface="Times New Roman" pitchFamily="18" charset="0"/>
                        </a:rPr>
                        <a:t>tính</a:t>
                      </a:r>
                      <a:r>
                        <a:rPr lang="en-US" sz="2500" baseline="0" dirty="0" smtClean="0">
                          <a:solidFill>
                            <a:srgbClr val="1C1C1C"/>
                          </a:solidFill>
                          <a:latin typeface="Times New Roman" pitchFamily="18" charset="0"/>
                          <a:cs typeface="Times New Roman" pitchFamily="18" charset="0"/>
                        </a:rPr>
                        <a:t> </a:t>
                      </a:r>
                      <a:r>
                        <a:rPr lang="en-US" sz="2500" baseline="0" dirty="0" err="1" smtClean="0">
                          <a:solidFill>
                            <a:srgbClr val="1C1C1C"/>
                          </a:solidFill>
                          <a:latin typeface="Times New Roman" pitchFamily="18" charset="0"/>
                          <a:cs typeface="Times New Roman" pitchFamily="18" charset="0"/>
                        </a:rPr>
                        <a:t>cứng</a:t>
                      </a:r>
                      <a:endParaRPr lang="en-US" sz="2500" baseline="0" dirty="0" smtClean="0">
                        <a:solidFill>
                          <a:srgbClr val="1C1C1C"/>
                        </a:solidFill>
                        <a:latin typeface="Times New Roman" pitchFamily="18" charset="0"/>
                        <a:cs typeface="Times New Roman" pitchFamily="18" charset="0"/>
                      </a:endParaRPr>
                    </a:p>
                    <a:p>
                      <a:pPr marL="342900" indent="-342900">
                        <a:buFont typeface="Arial" panose="020B0604020202020204" pitchFamily="34" charset="0"/>
                        <a:buChar char="•"/>
                      </a:pPr>
                      <a:r>
                        <a:rPr lang="en-US" sz="2500" baseline="0" dirty="0" err="1" smtClean="0">
                          <a:solidFill>
                            <a:srgbClr val="1C1C1C"/>
                          </a:solidFill>
                          <a:latin typeface="Times New Roman" pitchFamily="18" charset="0"/>
                          <a:cs typeface="Times New Roman" pitchFamily="18" charset="0"/>
                        </a:rPr>
                        <a:t>Tính</a:t>
                      </a:r>
                      <a:r>
                        <a:rPr lang="en-US" sz="2500" baseline="0" dirty="0" smtClean="0">
                          <a:solidFill>
                            <a:srgbClr val="1C1C1C"/>
                          </a:solidFill>
                          <a:latin typeface="Times New Roman" pitchFamily="18" charset="0"/>
                          <a:cs typeface="Times New Roman" pitchFamily="18" charset="0"/>
                        </a:rPr>
                        <a:t> </a:t>
                      </a:r>
                      <a:r>
                        <a:rPr lang="en-US" sz="2500" baseline="0" dirty="0" err="1" smtClean="0">
                          <a:solidFill>
                            <a:srgbClr val="1C1C1C"/>
                          </a:solidFill>
                          <a:latin typeface="Times New Roman" pitchFamily="18" charset="0"/>
                          <a:cs typeface="Times New Roman" pitchFamily="18" charset="0"/>
                        </a:rPr>
                        <a:t>dẫn</a:t>
                      </a:r>
                      <a:r>
                        <a:rPr lang="en-US" sz="2500" baseline="0" dirty="0" smtClean="0">
                          <a:solidFill>
                            <a:srgbClr val="1C1C1C"/>
                          </a:solidFill>
                          <a:latin typeface="Times New Roman" pitchFamily="18" charset="0"/>
                          <a:cs typeface="Times New Roman" pitchFamily="18" charset="0"/>
                        </a:rPr>
                        <a:t> </a:t>
                      </a:r>
                      <a:r>
                        <a:rPr lang="en-US" sz="2500" baseline="0" dirty="0" err="1" smtClean="0">
                          <a:solidFill>
                            <a:srgbClr val="1C1C1C"/>
                          </a:solidFill>
                          <a:latin typeface="Times New Roman" pitchFamily="18" charset="0"/>
                          <a:cs typeface="Times New Roman" pitchFamily="18" charset="0"/>
                        </a:rPr>
                        <a:t>điện</a:t>
                      </a:r>
                      <a:r>
                        <a:rPr lang="en-US" sz="2500" baseline="0" dirty="0" smtClean="0">
                          <a:solidFill>
                            <a:srgbClr val="1C1C1C"/>
                          </a:solidFill>
                          <a:latin typeface="Times New Roman" pitchFamily="18" charset="0"/>
                          <a:cs typeface="Times New Roman" pitchFamily="18" charset="0"/>
                        </a:rPr>
                        <a:t>, </a:t>
                      </a:r>
                      <a:r>
                        <a:rPr lang="en-US" sz="2500" baseline="0" dirty="0" err="1" smtClean="0">
                          <a:solidFill>
                            <a:srgbClr val="1C1C1C"/>
                          </a:solidFill>
                          <a:latin typeface="Times New Roman" pitchFamily="18" charset="0"/>
                          <a:cs typeface="Times New Roman" pitchFamily="18" charset="0"/>
                        </a:rPr>
                        <a:t>tính</a:t>
                      </a:r>
                      <a:r>
                        <a:rPr lang="en-US" sz="2500" baseline="0" dirty="0" smtClean="0">
                          <a:solidFill>
                            <a:srgbClr val="1C1C1C"/>
                          </a:solidFill>
                          <a:latin typeface="Times New Roman" pitchFamily="18" charset="0"/>
                          <a:cs typeface="Times New Roman" pitchFamily="18" charset="0"/>
                        </a:rPr>
                        <a:t> </a:t>
                      </a:r>
                      <a:r>
                        <a:rPr lang="en-US" sz="2500" baseline="0" dirty="0" err="1" smtClean="0">
                          <a:solidFill>
                            <a:srgbClr val="1C1C1C"/>
                          </a:solidFill>
                          <a:latin typeface="Times New Roman" pitchFamily="18" charset="0"/>
                          <a:cs typeface="Times New Roman" pitchFamily="18" charset="0"/>
                        </a:rPr>
                        <a:t>dẫn</a:t>
                      </a:r>
                      <a:r>
                        <a:rPr lang="en-US" sz="2500" baseline="0" dirty="0" smtClean="0">
                          <a:solidFill>
                            <a:srgbClr val="1C1C1C"/>
                          </a:solidFill>
                          <a:latin typeface="Times New Roman" pitchFamily="18" charset="0"/>
                          <a:cs typeface="Times New Roman" pitchFamily="18" charset="0"/>
                        </a:rPr>
                        <a:t> </a:t>
                      </a:r>
                      <a:r>
                        <a:rPr lang="en-US" sz="2500" baseline="0" dirty="0" err="1" smtClean="0">
                          <a:solidFill>
                            <a:srgbClr val="1C1C1C"/>
                          </a:solidFill>
                          <a:latin typeface="Times New Roman" pitchFamily="18" charset="0"/>
                          <a:cs typeface="Times New Roman" pitchFamily="18" charset="0"/>
                        </a:rPr>
                        <a:t>nhiệt</a:t>
                      </a:r>
                      <a:endParaRPr lang="en-US" sz="2500" baseline="0" dirty="0" smtClean="0">
                        <a:solidFill>
                          <a:srgbClr val="1C1C1C"/>
                        </a:solidFill>
                        <a:latin typeface="Times New Roman" pitchFamily="18" charset="0"/>
                        <a:cs typeface="Times New Roman" pitchFamily="18" charset="0"/>
                      </a:endParaRPr>
                    </a:p>
                    <a:p>
                      <a:pPr marL="342900" indent="-342900">
                        <a:buFont typeface="Arial" panose="020B0604020202020204" pitchFamily="34" charset="0"/>
                        <a:buChar char="•"/>
                      </a:pPr>
                      <a:r>
                        <a:rPr lang="en-US" sz="2500" baseline="0" dirty="0" err="1" smtClean="0">
                          <a:solidFill>
                            <a:srgbClr val="1C1C1C"/>
                          </a:solidFill>
                          <a:latin typeface="Times New Roman" pitchFamily="18" charset="0"/>
                          <a:cs typeface="Times New Roman" pitchFamily="18" charset="0"/>
                        </a:rPr>
                        <a:t>Nhiệt</a:t>
                      </a:r>
                      <a:r>
                        <a:rPr lang="en-US" sz="2500" baseline="0" dirty="0" smtClean="0">
                          <a:solidFill>
                            <a:srgbClr val="1C1C1C"/>
                          </a:solidFill>
                          <a:latin typeface="Times New Roman" pitchFamily="18" charset="0"/>
                          <a:cs typeface="Times New Roman" pitchFamily="18" charset="0"/>
                        </a:rPr>
                        <a:t> </a:t>
                      </a:r>
                      <a:r>
                        <a:rPr lang="en-US" sz="2500" baseline="0" dirty="0" err="1" smtClean="0">
                          <a:solidFill>
                            <a:srgbClr val="1C1C1C"/>
                          </a:solidFill>
                          <a:latin typeface="Times New Roman" pitchFamily="18" charset="0"/>
                          <a:cs typeface="Times New Roman" pitchFamily="18" charset="0"/>
                        </a:rPr>
                        <a:t>độ</a:t>
                      </a:r>
                      <a:r>
                        <a:rPr lang="en-US" sz="2500" baseline="0" dirty="0" smtClean="0">
                          <a:solidFill>
                            <a:srgbClr val="1C1C1C"/>
                          </a:solidFill>
                          <a:latin typeface="Times New Roman" pitchFamily="18" charset="0"/>
                          <a:cs typeface="Times New Roman" pitchFamily="18" charset="0"/>
                        </a:rPr>
                        <a:t> </a:t>
                      </a:r>
                      <a:r>
                        <a:rPr lang="en-US" sz="2500" baseline="0" dirty="0" err="1" smtClean="0">
                          <a:solidFill>
                            <a:srgbClr val="1C1C1C"/>
                          </a:solidFill>
                          <a:latin typeface="Times New Roman" pitchFamily="18" charset="0"/>
                          <a:cs typeface="Times New Roman" pitchFamily="18" charset="0"/>
                        </a:rPr>
                        <a:t>nóng</a:t>
                      </a:r>
                      <a:r>
                        <a:rPr lang="en-US" sz="2500" baseline="0" dirty="0" smtClean="0">
                          <a:solidFill>
                            <a:srgbClr val="1C1C1C"/>
                          </a:solidFill>
                          <a:latin typeface="Times New Roman" pitchFamily="18" charset="0"/>
                          <a:cs typeface="Times New Roman" pitchFamily="18" charset="0"/>
                        </a:rPr>
                        <a:t> </a:t>
                      </a:r>
                      <a:r>
                        <a:rPr lang="en-US" sz="2500" baseline="0" dirty="0" err="1" smtClean="0">
                          <a:solidFill>
                            <a:srgbClr val="1C1C1C"/>
                          </a:solidFill>
                          <a:latin typeface="Times New Roman" pitchFamily="18" charset="0"/>
                          <a:cs typeface="Times New Roman" pitchFamily="18" charset="0"/>
                        </a:rPr>
                        <a:t>chảy</a:t>
                      </a:r>
                      <a:r>
                        <a:rPr lang="en-US" sz="2500" baseline="0" dirty="0" smtClean="0">
                          <a:solidFill>
                            <a:srgbClr val="1C1C1C"/>
                          </a:solidFill>
                          <a:latin typeface="Times New Roman" pitchFamily="18" charset="0"/>
                          <a:cs typeface="Times New Roman" pitchFamily="18" charset="0"/>
                        </a:rPr>
                        <a:t>, </a:t>
                      </a:r>
                      <a:r>
                        <a:rPr lang="en-US" sz="2500" baseline="0" dirty="0" err="1" smtClean="0">
                          <a:solidFill>
                            <a:srgbClr val="1C1C1C"/>
                          </a:solidFill>
                          <a:latin typeface="Times New Roman" pitchFamily="18" charset="0"/>
                          <a:cs typeface="Times New Roman" pitchFamily="18" charset="0"/>
                        </a:rPr>
                        <a:t>nhiệt</a:t>
                      </a:r>
                      <a:r>
                        <a:rPr lang="en-US" sz="2500" baseline="0" dirty="0" smtClean="0">
                          <a:solidFill>
                            <a:srgbClr val="1C1C1C"/>
                          </a:solidFill>
                          <a:latin typeface="Times New Roman" pitchFamily="18" charset="0"/>
                          <a:cs typeface="Times New Roman" pitchFamily="18" charset="0"/>
                        </a:rPr>
                        <a:t> </a:t>
                      </a:r>
                      <a:r>
                        <a:rPr lang="en-US" sz="2500" baseline="0" dirty="0" err="1" smtClean="0">
                          <a:solidFill>
                            <a:srgbClr val="1C1C1C"/>
                          </a:solidFill>
                          <a:latin typeface="Times New Roman" pitchFamily="18" charset="0"/>
                          <a:cs typeface="Times New Roman" pitchFamily="18" charset="0"/>
                        </a:rPr>
                        <a:t>độ</a:t>
                      </a:r>
                      <a:r>
                        <a:rPr lang="en-US" sz="2500" baseline="0" dirty="0" smtClean="0">
                          <a:solidFill>
                            <a:srgbClr val="1C1C1C"/>
                          </a:solidFill>
                          <a:latin typeface="Times New Roman" pitchFamily="18" charset="0"/>
                          <a:cs typeface="Times New Roman" pitchFamily="18" charset="0"/>
                        </a:rPr>
                        <a:t> </a:t>
                      </a:r>
                      <a:r>
                        <a:rPr lang="en-US" sz="2500" baseline="0" dirty="0" err="1" smtClean="0">
                          <a:solidFill>
                            <a:srgbClr val="1C1C1C"/>
                          </a:solidFill>
                          <a:latin typeface="Times New Roman" pitchFamily="18" charset="0"/>
                          <a:cs typeface="Times New Roman" pitchFamily="18" charset="0"/>
                        </a:rPr>
                        <a:t>sôi</a:t>
                      </a:r>
                      <a:r>
                        <a:rPr lang="en-US" sz="2500" baseline="0" dirty="0" smtClean="0">
                          <a:solidFill>
                            <a:srgbClr val="1C1C1C"/>
                          </a:solidFill>
                          <a:latin typeface="Times New Roman" pitchFamily="18" charset="0"/>
                          <a:cs typeface="Times New Roman" pitchFamily="18" charset="0"/>
                        </a:rPr>
                        <a:t>. </a:t>
                      </a:r>
                      <a:endParaRPr lang="en-US" sz="2500" dirty="0">
                        <a:solidFill>
                          <a:srgbClr val="1C1C1C"/>
                        </a:solidFill>
                        <a:latin typeface="Times New Roman" pitchFamily="18" charset="0"/>
                        <a:cs typeface="Times New Roman" pitchFamily="18" charset="0"/>
                      </a:endParaRPr>
                    </a:p>
                  </a:txBody>
                  <a:tcPr/>
                </a:tc>
                <a:tc>
                  <a:txBody>
                    <a:bodyPr/>
                    <a:lstStyle/>
                    <a:p>
                      <a:pPr marL="342900" indent="-342900">
                        <a:buFont typeface="Arial" panose="020B0604020202020204" pitchFamily="34" charset="0"/>
                        <a:buChar char="•"/>
                      </a:pPr>
                      <a:r>
                        <a:rPr lang="en-US" sz="2500" dirty="0" err="1" smtClean="0">
                          <a:solidFill>
                            <a:srgbClr val="1C1C1C"/>
                          </a:solidFill>
                          <a:latin typeface="Times New Roman" pitchFamily="18" charset="0"/>
                          <a:cs typeface="Times New Roman" pitchFamily="18" charset="0"/>
                        </a:rPr>
                        <a:t>Khả</a:t>
                      </a:r>
                      <a:r>
                        <a:rPr lang="en-US" sz="2500" baseline="0" dirty="0" smtClean="0">
                          <a:solidFill>
                            <a:srgbClr val="1C1C1C"/>
                          </a:solidFill>
                          <a:latin typeface="Times New Roman" pitchFamily="18" charset="0"/>
                          <a:cs typeface="Times New Roman" pitchFamily="18" charset="0"/>
                        </a:rPr>
                        <a:t> </a:t>
                      </a:r>
                      <a:r>
                        <a:rPr lang="en-US" sz="2500" baseline="0" dirty="0" err="1" smtClean="0">
                          <a:solidFill>
                            <a:srgbClr val="1C1C1C"/>
                          </a:solidFill>
                          <a:latin typeface="Times New Roman" pitchFamily="18" charset="0"/>
                          <a:cs typeface="Times New Roman" pitchFamily="18" charset="0"/>
                        </a:rPr>
                        <a:t>năng</a:t>
                      </a:r>
                      <a:r>
                        <a:rPr lang="en-US" sz="2500" baseline="0" dirty="0" smtClean="0">
                          <a:solidFill>
                            <a:srgbClr val="1C1C1C"/>
                          </a:solidFill>
                          <a:latin typeface="Times New Roman" pitchFamily="18" charset="0"/>
                          <a:cs typeface="Times New Roman" pitchFamily="18" charset="0"/>
                        </a:rPr>
                        <a:t> </a:t>
                      </a:r>
                      <a:r>
                        <a:rPr lang="en-US" sz="2500" baseline="0" dirty="0" err="1" smtClean="0">
                          <a:solidFill>
                            <a:srgbClr val="1C1C1C"/>
                          </a:solidFill>
                          <a:latin typeface="Times New Roman" pitchFamily="18" charset="0"/>
                          <a:cs typeface="Times New Roman" pitchFamily="18" charset="0"/>
                        </a:rPr>
                        <a:t>bị</a:t>
                      </a:r>
                      <a:r>
                        <a:rPr lang="en-US" sz="2500" baseline="0" dirty="0" smtClean="0">
                          <a:solidFill>
                            <a:srgbClr val="1C1C1C"/>
                          </a:solidFill>
                          <a:latin typeface="Times New Roman" pitchFamily="18" charset="0"/>
                          <a:cs typeface="Times New Roman" pitchFamily="18" charset="0"/>
                        </a:rPr>
                        <a:t> </a:t>
                      </a:r>
                      <a:r>
                        <a:rPr lang="en-US" sz="2500" baseline="0" dirty="0" err="1" smtClean="0">
                          <a:solidFill>
                            <a:srgbClr val="1C1C1C"/>
                          </a:solidFill>
                          <a:latin typeface="Times New Roman" pitchFamily="18" charset="0"/>
                          <a:cs typeface="Times New Roman" pitchFamily="18" charset="0"/>
                        </a:rPr>
                        <a:t>biến</a:t>
                      </a:r>
                      <a:r>
                        <a:rPr lang="en-US" sz="2500" baseline="0" dirty="0" smtClean="0">
                          <a:solidFill>
                            <a:srgbClr val="1C1C1C"/>
                          </a:solidFill>
                          <a:latin typeface="Times New Roman" pitchFamily="18" charset="0"/>
                          <a:cs typeface="Times New Roman" pitchFamily="18" charset="0"/>
                        </a:rPr>
                        <a:t> </a:t>
                      </a:r>
                      <a:r>
                        <a:rPr lang="en-US" sz="2500" baseline="0" dirty="0" err="1" smtClean="0">
                          <a:solidFill>
                            <a:srgbClr val="1C1C1C"/>
                          </a:solidFill>
                          <a:latin typeface="Times New Roman" pitchFamily="18" charset="0"/>
                          <a:cs typeface="Times New Roman" pitchFamily="18" charset="0"/>
                        </a:rPr>
                        <a:t>đổi</a:t>
                      </a:r>
                      <a:r>
                        <a:rPr lang="en-US" sz="2500" baseline="0" dirty="0" smtClean="0">
                          <a:solidFill>
                            <a:srgbClr val="1C1C1C"/>
                          </a:solidFill>
                          <a:latin typeface="Times New Roman" pitchFamily="18" charset="0"/>
                          <a:cs typeface="Times New Roman" pitchFamily="18" charset="0"/>
                        </a:rPr>
                        <a:t> </a:t>
                      </a:r>
                      <a:r>
                        <a:rPr lang="en-US" sz="2500" baseline="0" dirty="0" err="1" smtClean="0">
                          <a:solidFill>
                            <a:srgbClr val="1C1C1C"/>
                          </a:solidFill>
                          <a:latin typeface="Times New Roman" pitchFamily="18" charset="0"/>
                          <a:cs typeface="Times New Roman" pitchFamily="18" charset="0"/>
                        </a:rPr>
                        <a:t>thành</a:t>
                      </a:r>
                      <a:r>
                        <a:rPr lang="en-US" sz="2500" baseline="0" dirty="0" smtClean="0">
                          <a:solidFill>
                            <a:srgbClr val="1C1C1C"/>
                          </a:solidFill>
                          <a:latin typeface="Times New Roman" pitchFamily="18" charset="0"/>
                          <a:cs typeface="Times New Roman" pitchFamily="18" charset="0"/>
                        </a:rPr>
                        <a:t> </a:t>
                      </a:r>
                      <a:r>
                        <a:rPr lang="en-US" sz="2500" baseline="0" dirty="0" err="1" smtClean="0">
                          <a:solidFill>
                            <a:srgbClr val="1C1C1C"/>
                          </a:solidFill>
                          <a:latin typeface="Times New Roman" pitchFamily="18" charset="0"/>
                          <a:cs typeface="Times New Roman" pitchFamily="18" charset="0"/>
                        </a:rPr>
                        <a:t>chất</a:t>
                      </a:r>
                      <a:r>
                        <a:rPr lang="en-US" sz="2500" baseline="0" dirty="0" smtClean="0">
                          <a:solidFill>
                            <a:srgbClr val="1C1C1C"/>
                          </a:solidFill>
                          <a:latin typeface="Times New Roman" pitchFamily="18" charset="0"/>
                          <a:cs typeface="Times New Roman" pitchFamily="18" charset="0"/>
                        </a:rPr>
                        <a:t> </a:t>
                      </a:r>
                      <a:r>
                        <a:rPr lang="en-US" sz="2500" baseline="0" dirty="0" err="1" smtClean="0">
                          <a:solidFill>
                            <a:srgbClr val="1C1C1C"/>
                          </a:solidFill>
                          <a:latin typeface="Times New Roman" pitchFamily="18" charset="0"/>
                          <a:cs typeface="Times New Roman" pitchFamily="18" charset="0"/>
                        </a:rPr>
                        <a:t>khác</a:t>
                      </a:r>
                      <a:endParaRPr lang="en-US" sz="2500" baseline="0" dirty="0" smtClean="0">
                        <a:solidFill>
                          <a:srgbClr val="1C1C1C"/>
                        </a:solidFill>
                        <a:latin typeface="Times New Roman" pitchFamily="18" charset="0"/>
                        <a:cs typeface="Times New Roman" pitchFamily="18" charset="0"/>
                      </a:endParaRPr>
                    </a:p>
                    <a:p>
                      <a:pPr marL="342900" indent="-342900">
                        <a:buFont typeface="Arial" panose="020B0604020202020204" pitchFamily="34" charset="0"/>
                        <a:buChar char="•"/>
                      </a:pPr>
                      <a:r>
                        <a:rPr lang="en-US" sz="2500" baseline="0" dirty="0" err="1" smtClean="0">
                          <a:solidFill>
                            <a:srgbClr val="1C1C1C"/>
                          </a:solidFill>
                          <a:latin typeface="Times New Roman" pitchFamily="18" charset="0"/>
                          <a:cs typeface="Times New Roman" pitchFamily="18" charset="0"/>
                        </a:rPr>
                        <a:t>Ví</a:t>
                      </a:r>
                      <a:r>
                        <a:rPr lang="en-US" sz="2500" baseline="0" dirty="0" smtClean="0">
                          <a:solidFill>
                            <a:srgbClr val="1C1C1C"/>
                          </a:solidFill>
                          <a:latin typeface="Times New Roman" pitchFamily="18" charset="0"/>
                          <a:cs typeface="Times New Roman" pitchFamily="18" charset="0"/>
                        </a:rPr>
                        <a:t> </a:t>
                      </a:r>
                      <a:r>
                        <a:rPr lang="en-US" sz="2500" baseline="0" dirty="0" err="1" smtClean="0">
                          <a:solidFill>
                            <a:srgbClr val="1C1C1C"/>
                          </a:solidFill>
                          <a:latin typeface="Times New Roman" pitchFamily="18" charset="0"/>
                          <a:cs typeface="Times New Roman" pitchFamily="18" charset="0"/>
                        </a:rPr>
                        <a:t>dụ</a:t>
                      </a:r>
                      <a:r>
                        <a:rPr lang="en-US" sz="2500" baseline="0" dirty="0" smtClean="0">
                          <a:solidFill>
                            <a:srgbClr val="1C1C1C"/>
                          </a:solidFill>
                          <a:latin typeface="Times New Roman" pitchFamily="18" charset="0"/>
                          <a:cs typeface="Times New Roman" pitchFamily="18" charset="0"/>
                        </a:rPr>
                        <a:t>: </a:t>
                      </a:r>
                      <a:r>
                        <a:rPr lang="en-US" sz="2500" baseline="0" dirty="0" err="1" smtClean="0">
                          <a:solidFill>
                            <a:srgbClr val="1C1C1C"/>
                          </a:solidFill>
                          <a:latin typeface="Times New Roman" pitchFamily="18" charset="0"/>
                          <a:cs typeface="Times New Roman" pitchFamily="18" charset="0"/>
                        </a:rPr>
                        <a:t>Khả</a:t>
                      </a:r>
                      <a:r>
                        <a:rPr lang="en-US" sz="2500" baseline="0" dirty="0" smtClean="0">
                          <a:solidFill>
                            <a:srgbClr val="1C1C1C"/>
                          </a:solidFill>
                          <a:latin typeface="Times New Roman" pitchFamily="18" charset="0"/>
                          <a:cs typeface="Times New Roman" pitchFamily="18" charset="0"/>
                        </a:rPr>
                        <a:t> </a:t>
                      </a:r>
                      <a:r>
                        <a:rPr lang="en-US" sz="2500" baseline="0" dirty="0" err="1" smtClean="0">
                          <a:solidFill>
                            <a:srgbClr val="1C1C1C"/>
                          </a:solidFill>
                          <a:latin typeface="Times New Roman" pitchFamily="18" charset="0"/>
                          <a:cs typeface="Times New Roman" pitchFamily="18" charset="0"/>
                        </a:rPr>
                        <a:t>năng</a:t>
                      </a:r>
                      <a:r>
                        <a:rPr lang="en-US" sz="2500" baseline="0" dirty="0" smtClean="0">
                          <a:solidFill>
                            <a:srgbClr val="1C1C1C"/>
                          </a:solidFill>
                          <a:latin typeface="Times New Roman" pitchFamily="18" charset="0"/>
                          <a:cs typeface="Times New Roman" pitchFamily="18" charset="0"/>
                        </a:rPr>
                        <a:t> </a:t>
                      </a:r>
                      <a:r>
                        <a:rPr lang="en-US" sz="2500" baseline="0" dirty="0" err="1" smtClean="0">
                          <a:solidFill>
                            <a:srgbClr val="1C1C1C"/>
                          </a:solidFill>
                          <a:latin typeface="Times New Roman" pitchFamily="18" charset="0"/>
                          <a:cs typeface="Times New Roman" pitchFamily="18" charset="0"/>
                        </a:rPr>
                        <a:t>cháy</a:t>
                      </a:r>
                      <a:r>
                        <a:rPr lang="en-US" sz="2500" baseline="0" dirty="0" smtClean="0">
                          <a:solidFill>
                            <a:srgbClr val="1C1C1C"/>
                          </a:solidFill>
                          <a:latin typeface="Times New Roman" pitchFamily="18" charset="0"/>
                          <a:cs typeface="Times New Roman" pitchFamily="18" charset="0"/>
                        </a:rPr>
                        <a:t>, </a:t>
                      </a:r>
                      <a:r>
                        <a:rPr lang="en-US" sz="2500" baseline="0" dirty="0" err="1" smtClean="0">
                          <a:solidFill>
                            <a:srgbClr val="1C1C1C"/>
                          </a:solidFill>
                          <a:latin typeface="Times New Roman" pitchFamily="18" charset="0"/>
                          <a:cs typeface="Times New Roman" pitchFamily="18" charset="0"/>
                        </a:rPr>
                        <a:t>phân</a:t>
                      </a:r>
                      <a:r>
                        <a:rPr lang="en-US" sz="2500" baseline="0" dirty="0" smtClean="0">
                          <a:solidFill>
                            <a:srgbClr val="1C1C1C"/>
                          </a:solidFill>
                          <a:latin typeface="Times New Roman" pitchFamily="18" charset="0"/>
                          <a:cs typeface="Times New Roman" pitchFamily="18" charset="0"/>
                        </a:rPr>
                        <a:t> </a:t>
                      </a:r>
                      <a:r>
                        <a:rPr lang="en-US" sz="2500" baseline="0" dirty="0" err="1" smtClean="0">
                          <a:solidFill>
                            <a:srgbClr val="1C1C1C"/>
                          </a:solidFill>
                          <a:latin typeface="Times New Roman" pitchFamily="18" charset="0"/>
                          <a:cs typeface="Times New Roman" pitchFamily="18" charset="0"/>
                        </a:rPr>
                        <a:t>hủy</a:t>
                      </a:r>
                      <a:r>
                        <a:rPr lang="en-US" sz="2500" baseline="0" dirty="0" smtClean="0">
                          <a:solidFill>
                            <a:srgbClr val="1C1C1C"/>
                          </a:solidFill>
                          <a:latin typeface="Times New Roman" pitchFamily="18" charset="0"/>
                          <a:cs typeface="Times New Roman" pitchFamily="18" charset="0"/>
                        </a:rPr>
                        <a:t>, </a:t>
                      </a:r>
                      <a:r>
                        <a:rPr lang="en-US" sz="2500" baseline="0" dirty="0" err="1" smtClean="0">
                          <a:solidFill>
                            <a:srgbClr val="1C1C1C"/>
                          </a:solidFill>
                          <a:latin typeface="Times New Roman" pitchFamily="18" charset="0"/>
                          <a:cs typeface="Times New Roman" pitchFamily="18" charset="0"/>
                        </a:rPr>
                        <a:t>tác</a:t>
                      </a:r>
                      <a:r>
                        <a:rPr lang="en-US" sz="2500" baseline="0" dirty="0" smtClean="0">
                          <a:solidFill>
                            <a:srgbClr val="1C1C1C"/>
                          </a:solidFill>
                          <a:latin typeface="Times New Roman" pitchFamily="18" charset="0"/>
                          <a:cs typeface="Times New Roman" pitchFamily="18" charset="0"/>
                        </a:rPr>
                        <a:t> </a:t>
                      </a:r>
                      <a:r>
                        <a:rPr lang="en-US" sz="2500" baseline="0" dirty="0" err="1" smtClean="0">
                          <a:solidFill>
                            <a:srgbClr val="1C1C1C"/>
                          </a:solidFill>
                          <a:latin typeface="Times New Roman" pitchFamily="18" charset="0"/>
                          <a:cs typeface="Times New Roman" pitchFamily="18" charset="0"/>
                        </a:rPr>
                        <a:t>dụng</a:t>
                      </a:r>
                      <a:r>
                        <a:rPr lang="en-US" sz="2500" baseline="0" dirty="0" smtClean="0">
                          <a:solidFill>
                            <a:srgbClr val="1C1C1C"/>
                          </a:solidFill>
                          <a:latin typeface="Times New Roman" pitchFamily="18" charset="0"/>
                          <a:cs typeface="Times New Roman" pitchFamily="18" charset="0"/>
                        </a:rPr>
                        <a:t> </a:t>
                      </a:r>
                      <a:r>
                        <a:rPr lang="en-US" sz="2500" baseline="0" dirty="0" err="1" smtClean="0">
                          <a:solidFill>
                            <a:srgbClr val="1C1C1C"/>
                          </a:solidFill>
                          <a:latin typeface="Times New Roman" pitchFamily="18" charset="0"/>
                          <a:cs typeface="Times New Roman" pitchFamily="18" charset="0"/>
                        </a:rPr>
                        <a:t>với</a:t>
                      </a:r>
                      <a:r>
                        <a:rPr lang="en-US" sz="2500" baseline="0" dirty="0" smtClean="0">
                          <a:solidFill>
                            <a:srgbClr val="1C1C1C"/>
                          </a:solidFill>
                          <a:latin typeface="Times New Roman" pitchFamily="18" charset="0"/>
                          <a:cs typeface="Times New Roman" pitchFamily="18" charset="0"/>
                        </a:rPr>
                        <a:t> </a:t>
                      </a:r>
                      <a:r>
                        <a:rPr lang="en-US" sz="2500" baseline="0" dirty="0" err="1" smtClean="0">
                          <a:solidFill>
                            <a:srgbClr val="1C1C1C"/>
                          </a:solidFill>
                          <a:latin typeface="Times New Roman" pitchFamily="18" charset="0"/>
                          <a:cs typeface="Times New Roman" pitchFamily="18" charset="0"/>
                        </a:rPr>
                        <a:t>chất</a:t>
                      </a:r>
                      <a:r>
                        <a:rPr lang="en-US" sz="2500" baseline="0" dirty="0" smtClean="0">
                          <a:solidFill>
                            <a:srgbClr val="1C1C1C"/>
                          </a:solidFill>
                          <a:latin typeface="Times New Roman" pitchFamily="18" charset="0"/>
                          <a:cs typeface="Times New Roman" pitchFamily="18" charset="0"/>
                        </a:rPr>
                        <a:t> </a:t>
                      </a:r>
                      <a:r>
                        <a:rPr lang="en-US" sz="2500" baseline="0" dirty="0" err="1" smtClean="0">
                          <a:solidFill>
                            <a:srgbClr val="1C1C1C"/>
                          </a:solidFill>
                          <a:latin typeface="Times New Roman" pitchFamily="18" charset="0"/>
                          <a:cs typeface="Times New Roman" pitchFamily="18" charset="0"/>
                        </a:rPr>
                        <a:t>khác</a:t>
                      </a:r>
                      <a:r>
                        <a:rPr lang="en-US" sz="2500" baseline="0" dirty="0" smtClean="0">
                          <a:solidFill>
                            <a:srgbClr val="1C1C1C"/>
                          </a:solidFill>
                          <a:latin typeface="Times New Roman" pitchFamily="18" charset="0"/>
                          <a:cs typeface="Times New Roman" pitchFamily="18" charset="0"/>
                        </a:rPr>
                        <a:t>.</a:t>
                      </a:r>
                    </a:p>
                    <a:p>
                      <a:pPr marL="342900" indent="-342900">
                        <a:buFont typeface="Arial" panose="020B0604020202020204" pitchFamily="34" charset="0"/>
                        <a:buChar char="•"/>
                      </a:pPr>
                      <a:endParaRPr lang="en-US" sz="2500" dirty="0">
                        <a:latin typeface="Times New Roman" pitchFamily="18" charset="0"/>
                        <a:cs typeface="Times New Roman" pitchFamily="18" charset="0"/>
                      </a:endParaRP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31053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10" y="357120"/>
            <a:ext cx="6915240" cy="1064400"/>
          </a:xfrm>
        </p:spPr>
        <p:txBody>
          <a:bodyPr/>
          <a:lstStyle/>
          <a:p>
            <a:r>
              <a:rPr lang="en-US" b="1" dirty="0" smtClean="0">
                <a:solidFill>
                  <a:schemeClr val="accent2">
                    <a:lumMod val="50000"/>
                  </a:schemeClr>
                </a:solidFill>
                <a:latin typeface="Times New Roman" panose="02020603050405020304" pitchFamily="18" charset="0"/>
                <a:cs typeface="Times New Roman" panose="02020603050405020304" pitchFamily="18" charset="0"/>
              </a:rPr>
              <a:t>II/ </a:t>
            </a:r>
            <a:r>
              <a:rPr lang="en-US" b="1" dirty="0" err="1" smtClean="0">
                <a:solidFill>
                  <a:schemeClr val="accent2">
                    <a:lumMod val="50000"/>
                  </a:schemeClr>
                </a:solidFill>
                <a:latin typeface="Times New Roman" panose="02020603050405020304" pitchFamily="18" charset="0"/>
                <a:cs typeface="Times New Roman" panose="02020603050405020304" pitchFamily="18" charset="0"/>
              </a:rPr>
              <a:t>Sự</a:t>
            </a:r>
            <a:r>
              <a:rPr lang="en-US" b="1"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50000"/>
                  </a:schemeClr>
                </a:solidFill>
                <a:latin typeface="Times New Roman" panose="02020603050405020304" pitchFamily="18" charset="0"/>
                <a:cs typeface="Times New Roman" panose="02020603050405020304" pitchFamily="18" charset="0"/>
              </a:rPr>
              <a:t>chuyển</a:t>
            </a:r>
            <a:r>
              <a:rPr lang="en-US" b="1"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50000"/>
                  </a:schemeClr>
                </a:solidFill>
                <a:latin typeface="Times New Roman" panose="02020603050405020304" pitchFamily="18" charset="0"/>
                <a:cs typeface="Times New Roman" panose="02020603050405020304" pitchFamily="18" charset="0"/>
              </a:rPr>
              <a:t>thể</a:t>
            </a:r>
            <a:r>
              <a:rPr lang="en-US" b="1"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50000"/>
                  </a:schemeClr>
                </a:solidFill>
                <a:latin typeface="Times New Roman" panose="02020603050405020304" pitchFamily="18" charset="0"/>
                <a:cs typeface="Times New Roman" panose="02020603050405020304" pitchFamily="18" charset="0"/>
              </a:rPr>
              <a:t>của</a:t>
            </a:r>
            <a:r>
              <a:rPr lang="en-US" b="1"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50000"/>
                  </a:schemeClr>
                </a:solidFill>
                <a:latin typeface="Times New Roman" panose="02020603050405020304" pitchFamily="18" charset="0"/>
                <a:cs typeface="Times New Roman" panose="02020603050405020304" pitchFamily="18" charset="0"/>
              </a:rPr>
              <a:t>chất</a:t>
            </a:r>
            <a:endParaRPr lang="en-US" b="1" dirty="0">
              <a:solidFill>
                <a:schemeClr val="accent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31857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4AE6793-EA05-44F5-86F2-EF3A1EA78258}"/>
              </a:ext>
            </a:extLst>
          </p:cNvPr>
          <p:cNvSpPr txBox="1"/>
          <p:nvPr/>
        </p:nvSpPr>
        <p:spPr>
          <a:xfrm>
            <a:off x="357188" y="135317"/>
            <a:ext cx="8786812" cy="415498"/>
          </a:xfrm>
          <a:prstGeom prst="rect">
            <a:avLst/>
          </a:prstGeom>
          <a:noFill/>
        </p:spPr>
        <p:txBody>
          <a:bodyPr wrap="square" rtlCol="0">
            <a:spAutoFit/>
          </a:bodyPr>
          <a:lstStyle/>
          <a:p>
            <a:r>
              <a:rPr lang="vi-VN" sz="2100" b="1" dirty="0">
                <a:solidFill>
                  <a:srgbClr val="FF0000"/>
                </a:solidFill>
              </a:rPr>
              <a:t>NHIỆM VỤ HOẠT ĐỘNG NHÓM                      THỜI GIAN: 10 PHÚT</a:t>
            </a:r>
          </a:p>
        </p:txBody>
      </p:sp>
      <p:sp>
        <p:nvSpPr>
          <p:cNvPr id="7" name="Rectangle 6">
            <a:extLst>
              <a:ext uri="{FF2B5EF4-FFF2-40B4-BE49-F238E27FC236}">
                <a16:creationId xmlns:a16="http://schemas.microsoft.com/office/drawing/2014/main" id="{D6B045E7-B682-4966-B948-C1D44796CEB8}"/>
              </a:ext>
            </a:extLst>
          </p:cNvPr>
          <p:cNvSpPr/>
          <p:nvPr/>
        </p:nvSpPr>
        <p:spPr>
          <a:xfrm>
            <a:off x="0" y="683419"/>
            <a:ext cx="9144000" cy="3428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2" name="TextBox 1">
            <a:extLst>
              <a:ext uri="{FF2B5EF4-FFF2-40B4-BE49-F238E27FC236}">
                <a16:creationId xmlns:a16="http://schemas.microsoft.com/office/drawing/2014/main" id="{86733C9C-CF0A-4D72-A288-5E22097B3198}"/>
              </a:ext>
            </a:extLst>
          </p:cNvPr>
          <p:cNvSpPr txBox="1"/>
          <p:nvPr/>
        </p:nvSpPr>
        <p:spPr>
          <a:xfrm>
            <a:off x="883503" y="907731"/>
            <a:ext cx="7884940" cy="997196"/>
          </a:xfrm>
          <a:prstGeom prst="rect">
            <a:avLst/>
          </a:prstGeom>
          <a:noFill/>
        </p:spPr>
        <p:txBody>
          <a:bodyPr wrap="square" rtlCol="0">
            <a:spAutoFit/>
          </a:bodyPr>
          <a:lstStyle/>
          <a:p>
            <a:pPr algn="just">
              <a:lnSpc>
                <a:spcPct val="105000"/>
              </a:lnSpc>
              <a:spcBef>
                <a:spcPts val="450"/>
              </a:spcBef>
              <a:spcAft>
                <a:spcPts val="450"/>
              </a:spcAft>
            </a:pPr>
            <a:r>
              <a:rPr lang="en-US" sz="2800" dirty="0">
                <a:solidFill>
                  <a:srgbClr val="0000CC"/>
                </a:solidFill>
                <a:latin typeface="Arial" panose="020B0604020202020204" pitchFamily="34" charset="0"/>
                <a:ea typeface="Arial" panose="020B0604020202020204" pitchFamily="34" charset="0"/>
                <a:cs typeface="Arial" panose="020B0604020202020204" pitchFamily="34" charset="0"/>
              </a:rPr>
              <a:t>    1. </a:t>
            </a:r>
            <a:r>
              <a:rPr lang="en-US" sz="2800" dirty="0" err="1">
                <a:solidFill>
                  <a:srgbClr val="0000CC"/>
                </a:solidFill>
                <a:latin typeface="Arial" panose="020B0604020202020204" pitchFamily="34" charset="0"/>
                <a:ea typeface="Arial" panose="020B0604020202020204" pitchFamily="34" charset="0"/>
                <a:cs typeface="Arial" panose="020B0604020202020204" pitchFamily="34" charset="0"/>
              </a:rPr>
              <a:t>Các</a:t>
            </a:r>
            <a:r>
              <a:rPr lang="en-US" sz="28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en-US" sz="2800" dirty="0" err="1">
                <a:solidFill>
                  <a:srgbClr val="0000CC"/>
                </a:solidFill>
                <a:latin typeface="Arial" panose="020B0604020202020204" pitchFamily="34" charset="0"/>
                <a:ea typeface="Arial" panose="020B0604020202020204" pitchFamily="34" charset="0"/>
                <a:cs typeface="Arial" panose="020B0604020202020204" pitchFamily="34" charset="0"/>
              </a:rPr>
              <a:t>nhóm</a:t>
            </a:r>
            <a:r>
              <a:rPr lang="en-US" sz="28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en-US" sz="2800" dirty="0" err="1">
                <a:solidFill>
                  <a:srgbClr val="0000CC"/>
                </a:solidFill>
                <a:latin typeface="Arial" panose="020B0604020202020204" pitchFamily="34" charset="0"/>
                <a:ea typeface="Arial" panose="020B0604020202020204" pitchFamily="34" charset="0"/>
                <a:cs typeface="Arial" panose="020B0604020202020204" pitchFamily="34" charset="0"/>
              </a:rPr>
              <a:t>thực</a:t>
            </a:r>
            <a:r>
              <a:rPr lang="en-US" sz="28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en-US" sz="2800" dirty="0" err="1">
                <a:solidFill>
                  <a:srgbClr val="0000CC"/>
                </a:solidFill>
                <a:latin typeface="Arial" panose="020B0604020202020204" pitchFamily="34" charset="0"/>
                <a:ea typeface="Arial" panose="020B0604020202020204" pitchFamily="34" charset="0"/>
                <a:cs typeface="Arial" panose="020B0604020202020204" pitchFamily="34" charset="0"/>
              </a:rPr>
              <a:t>hiện</a:t>
            </a:r>
            <a:r>
              <a:rPr lang="en-US" sz="28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en-US" sz="2800" dirty="0" err="1">
                <a:solidFill>
                  <a:srgbClr val="0000CC"/>
                </a:solidFill>
                <a:latin typeface="Arial" panose="020B0604020202020204" pitchFamily="34" charset="0"/>
                <a:ea typeface="Arial" panose="020B0604020202020204" pitchFamily="34" charset="0"/>
                <a:cs typeface="Arial" panose="020B0604020202020204" pitchFamily="34" charset="0"/>
              </a:rPr>
              <a:t>thí</a:t>
            </a:r>
            <a:r>
              <a:rPr lang="en-US" sz="28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en-US" sz="2800" dirty="0" err="1">
                <a:solidFill>
                  <a:srgbClr val="0000CC"/>
                </a:solidFill>
                <a:latin typeface="Arial" panose="020B0604020202020204" pitchFamily="34" charset="0"/>
                <a:ea typeface="Arial" panose="020B0604020202020204" pitchFamily="34" charset="0"/>
                <a:cs typeface="Arial" panose="020B0604020202020204" pitchFamily="34" charset="0"/>
              </a:rPr>
              <a:t>nghiệm</a:t>
            </a:r>
            <a:r>
              <a:rPr lang="en-US" sz="2800" dirty="0">
                <a:solidFill>
                  <a:srgbClr val="0000CC"/>
                </a:solidFill>
                <a:latin typeface="Arial" panose="020B0604020202020204" pitchFamily="34" charset="0"/>
                <a:ea typeface="Arial" panose="020B0604020202020204" pitchFamily="34" charset="0"/>
                <a:cs typeface="Arial" panose="020B0604020202020204" pitchFamily="34" charset="0"/>
              </a:rPr>
              <a:t> 1, 2 </a:t>
            </a:r>
            <a:r>
              <a:rPr lang="en-US" sz="2800" dirty="0" err="1">
                <a:solidFill>
                  <a:srgbClr val="0000CC"/>
                </a:solidFill>
                <a:latin typeface="Arial" panose="020B0604020202020204" pitchFamily="34" charset="0"/>
                <a:ea typeface="Arial" panose="020B0604020202020204" pitchFamily="34" charset="0"/>
                <a:cs typeface="Arial" panose="020B0604020202020204" pitchFamily="34" charset="0"/>
              </a:rPr>
              <a:t>theo</a:t>
            </a:r>
            <a:r>
              <a:rPr lang="en-US" sz="28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en-US" sz="2800" dirty="0" err="1">
                <a:solidFill>
                  <a:srgbClr val="0000CC"/>
                </a:solidFill>
                <a:latin typeface="Arial" panose="020B0604020202020204" pitchFamily="34" charset="0"/>
                <a:ea typeface="Arial" panose="020B0604020202020204" pitchFamily="34" charset="0"/>
                <a:cs typeface="Arial" panose="020B0604020202020204" pitchFamily="34" charset="0"/>
              </a:rPr>
              <a:t>hướng</a:t>
            </a:r>
            <a:r>
              <a:rPr lang="en-US" sz="28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en-US" sz="2800" dirty="0" err="1">
                <a:solidFill>
                  <a:srgbClr val="0000CC"/>
                </a:solidFill>
                <a:latin typeface="Arial" panose="020B0604020202020204" pitchFamily="34" charset="0"/>
                <a:ea typeface="Arial" panose="020B0604020202020204" pitchFamily="34" charset="0"/>
                <a:cs typeface="Arial" panose="020B0604020202020204" pitchFamily="34" charset="0"/>
              </a:rPr>
              <a:t>dẫn</a:t>
            </a:r>
            <a:r>
              <a:rPr lang="en-US" sz="28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en-US" sz="2800" dirty="0" err="1" smtClean="0">
                <a:solidFill>
                  <a:srgbClr val="0000CC"/>
                </a:solidFill>
                <a:latin typeface="Arial" panose="020B0604020202020204" pitchFamily="34" charset="0"/>
                <a:ea typeface="Arial" panose="020B0604020202020204" pitchFamily="34" charset="0"/>
                <a:cs typeface="Arial" panose="020B0604020202020204" pitchFamily="34" charset="0"/>
              </a:rPr>
              <a:t>trong</a:t>
            </a:r>
            <a:r>
              <a:rPr lang="en-US" sz="2800" dirty="0" smtClean="0">
                <a:solidFill>
                  <a:srgbClr val="0000CC"/>
                </a:solidFill>
                <a:latin typeface="Arial" panose="020B0604020202020204" pitchFamily="34" charset="0"/>
                <a:ea typeface="Arial" panose="020B0604020202020204" pitchFamily="34" charset="0"/>
                <a:cs typeface="Arial" panose="020B0604020202020204" pitchFamily="34" charset="0"/>
              </a:rPr>
              <a:t> SGK </a:t>
            </a:r>
            <a:r>
              <a:rPr lang="en-US" sz="2800" dirty="0" err="1">
                <a:solidFill>
                  <a:srgbClr val="0000CC"/>
                </a:solidFill>
                <a:latin typeface="Arial" panose="020B0604020202020204" pitchFamily="34" charset="0"/>
                <a:ea typeface="Arial" panose="020B0604020202020204" pitchFamily="34" charset="0"/>
                <a:cs typeface="Arial" panose="020B0604020202020204" pitchFamily="34" charset="0"/>
              </a:rPr>
              <a:t>tr</a:t>
            </a:r>
            <a:r>
              <a:rPr lang="en-US" sz="28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en-US" sz="2800" dirty="0" smtClean="0">
                <a:solidFill>
                  <a:srgbClr val="0000CC"/>
                </a:solidFill>
                <a:latin typeface="Arial" panose="020B0604020202020204" pitchFamily="34" charset="0"/>
                <a:ea typeface="Arial" panose="020B0604020202020204" pitchFamily="34" charset="0"/>
                <a:cs typeface="Arial" panose="020B0604020202020204" pitchFamily="34" charset="0"/>
              </a:rPr>
              <a:t>35.</a:t>
            </a:r>
            <a:endParaRPr lang="en-US" sz="2800" dirty="0">
              <a:solidFill>
                <a:srgbClr val="0000CC"/>
              </a:solidFill>
              <a:latin typeface="Arial" panose="020B0604020202020204" pitchFamily="34" charset="0"/>
              <a:ea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151F90DB-6B46-4486-9B7D-C975D2F4F41B}"/>
              </a:ext>
            </a:extLst>
          </p:cNvPr>
          <p:cNvPicPr>
            <a:picLocks noChangeAspect="1"/>
          </p:cNvPicPr>
          <p:nvPr/>
        </p:nvPicPr>
        <p:blipFill>
          <a:blip r:embed="rId2"/>
          <a:stretch>
            <a:fillRect/>
          </a:stretch>
        </p:blipFill>
        <p:spPr>
          <a:xfrm>
            <a:off x="116622" y="717708"/>
            <a:ext cx="766881" cy="766881"/>
          </a:xfrm>
          <a:prstGeom prst="rect">
            <a:avLst/>
          </a:prstGeom>
        </p:spPr>
      </p:pic>
      <p:sp>
        <p:nvSpPr>
          <p:cNvPr id="29" name="TextBox 1">
            <a:extLst>
              <a:ext uri="{FF2B5EF4-FFF2-40B4-BE49-F238E27FC236}">
                <a16:creationId xmlns:a16="http://schemas.microsoft.com/office/drawing/2014/main" id="{976236AB-1ED5-4C36-9A54-E6FA6331977F}"/>
              </a:ext>
            </a:extLst>
          </p:cNvPr>
          <p:cNvSpPr txBox="1"/>
          <p:nvPr/>
        </p:nvSpPr>
        <p:spPr>
          <a:xfrm>
            <a:off x="883503" y="2321095"/>
            <a:ext cx="7884940" cy="1418273"/>
          </a:xfrm>
          <a:prstGeom prst="rect">
            <a:avLst/>
          </a:prstGeom>
          <a:noFill/>
        </p:spPr>
        <p:txBody>
          <a:bodyPr wrap="square" rtlCol="0">
            <a:spAutoFit/>
          </a:bodyPr>
          <a:lstStyle/>
          <a:p>
            <a:pPr algn="just">
              <a:lnSpc>
                <a:spcPct val="105000"/>
              </a:lnSpc>
              <a:spcBef>
                <a:spcPts val="450"/>
              </a:spcBef>
              <a:spcAft>
                <a:spcPts val="450"/>
              </a:spcAft>
            </a:pPr>
            <a:r>
              <a:rPr lang="en-US" sz="2800" dirty="0">
                <a:solidFill>
                  <a:srgbClr val="0000CC"/>
                </a:solidFill>
                <a:latin typeface="Arial" panose="020B0604020202020204" pitchFamily="34" charset="0"/>
                <a:ea typeface="Arial" panose="020B0604020202020204" pitchFamily="34" charset="0"/>
                <a:cs typeface="Arial" panose="020B0604020202020204" pitchFamily="34" charset="0"/>
              </a:rPr>
              <a:t>    2. </a:t>
            </a:r>
            <a:r>
              <a:rPr lang="en-US" sz="2800" dirty="0" err="1">
                <a:solidFill>
                  <a:srgbClr val="0000CC"/>
                </a:solidFill>
                <a:latin typeface="Arial" panose="020B0604020202020204" pitchFamily="34" charset="0"/>
                <a:ea typeface="Arial" panose="020B0604020202020204" pitchFamily="34" charset="0"/>
                <a:cs typeface="Arial" panose="020B0604020202020204" pitchFamily="34" charset="0"/>
              </a:rPr>
              <a:t>Hãy</a:t>
            </a:r>
            <a:r>
              <a:rPr lang="en-US" sz="28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en-US" sz="2800" dirty="0" err="1">
                <a:solidFill>
                  <a:srgbClr val="0000CC"/>
                </a:solidFill>
                <a:latin typeface="Arial" panose="020B0604020202020204" pitchFamily="34" charset="0"/>
                <a:ea typeface="Arial" panose="020B0604020202020204" pitchFamily="34" charset="0"/>
                <a:cs typeface="Arial" panose="020B0604020202020204" pitchFamily="34" charset="0"/>
              </a:rPr>
              <a:t>cho</a:t>
            </a:r>
            <a:r>
              <a:rPr lang="en-US" sz="28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en-US" sz="2800" dirty="0" err="1">
                <a:solidFill>
                  <a:srgbClr val="0000CC"/>
                </a:solidFill>
                <a:latin typeface="Arial" panose="020B0604020202020204" pitchFamily="34" charset="0"/>
                <a:ea typeface="Arial" panose="020B0604020202020204" pitchFamily="34" charset="0"/>
                <a:cs typeface="Arial" panose="020B0604020202020204" pitchFamily="34" charset="0"/>
              </a:rPr>
              <a:t>biết</a:t>
            </a:r>
            <a:r>
              <a:rPr lang="en-US" sz="28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en-US" sz="2800" dirty="0" err="1">
                <a:solidFill>
                  <a:srgbClr val="0000CC"/>
                </a:solidFill>
                <a:latin typeface="Arial" panose="020B0604020202020204" pitchFamily="34" charset="0"/>
                <a:ea typeface="Arial" panose="020B0604020202020204" pitchFamily="34" charset="0"/>
                <a:cs typeface="Arial" panose="020B0604020202020204" pitchFamily="34" charset="0"/>
              </a:rPr>
              <a:t>có</a:t>
            </a:r>
            <a:r>
              <a:rPr lang="en-US" sz="28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en-US" sz="2800" dirty="0" err="1">
                <a:solidFill>
                  <a:srgbClr val="0000CC"/>
                </a:solidFill>
                <a:latin typeface="Arial" panose="020B0604020202020204" pitchFamily="34" charset="0"/>
                <a:ea typeface="Arial" panose="020B0604020202020204" pitchFamily="34" charset="0"/>
                <a:cs typeface="Arial" panose="020B0604020202020204" pitchFamily="34" charset="0"/>
              </a:rPr>
              <a:t>những</a:t>
            </a:r>
            <a:r>
              <a:rPr lang="en-US" sz="28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en-US" sz="2800" dirty="0" err="1">
                <a:solidFill>
                  <a:srgbClr val="0000CC"/>
                </a:solidFill>
                <a:latin typeface="Arial" panose="020B0604020202020204" pitchFamily="34" charset="0"/>
                <a:ea typeface="Arial" panose="020B0604020202020204" pitchFamily="34" charset="0"/>
                <a:cs typeface="Arial" panose="020B0604020202020204" pitchFamily="34" charset="0"/>
              </a:rPr>
              <a:t>quá</a:t>
            </a:r>
            <a:r>
              <a:rPr lang="en-US" sz="28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en-US" sz="2800" dirty="0" err="1">
                <a:solidFill>
                  <a:srgbClr val="0000CC"/>
                </a:solidFill>
                <a:latin typeface="Arial" panose="020B0604020202020204" pitchFamily="34" charset="0"/>
                <a:ea typeface="Arial" panose="020B0604020202020204" pitchFamily="34" charset="0"/>
                <a:cs typeface="Arial" panose="020B0604020202020204" pitchFamily="34" charset="0"/>
              </a:rPr>
              <a:t>trình</a:t>
            </a:r>
            <a:r>
              <a:rPr lang="en-US" sz="28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en-US" sz="2800" dirty="0" err="1">
                <a:solidFill>
                  <a:srgbClr val="0000CC"/>
                </a:solidFill>
                <a:latin typeface="Arial" panose="020B0604020202020204" pitchFamily="34" charset="0"/>
                <a:ea typeface="Arial" panose="020B0604020202020204" pitchFamily="34" charset="0"/>
                <a:cs typeface="Arial" panose="020B0604020202020204" pitchFamily="34" charset="0"/>
              </a:rPr>
              <a:t>chuyển</a:t>
            </a:r>
            <a:r>
              <a:rPr lang="en-US" sz="28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en-US" sz="2800" dirty="0" err="1">
                <a:solidFill>
                  <a:srgbClr val="0000CC"/>
                </a:solidFill>
                <a:latin typeface="Arial" panose="020B0604020202020204" pitchFamily="34" charset="0"/>
                <a:ea typeface="Arial" panose="020B0604020202020204" pitchFamily="34" charset="0"/>
                <a:cs typeface="Arial" panose="020B0604020202020204" pitchFamily="34" charset="0"/>
              </a:rPr>
              <a:t>thể</a:t>
            </a:r>
            <a:r>
              <a:rPr lang="en-US" sz="28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en-US" sz="2800" dirty="0" err="1">
                <a:solidFill>
                  <a:srgbClr val="0000CC"/>
                </a:solidFill>
                <a:latin typeface="Arial" panose="020B0604020202020204" pitchFamily="34" charset="0"/>
                <a:ea typeface="Arial" panose="020B0604020202020204" pitchFamily="34" charset="0"/>
                <a:cs typeface="Arial" panose="020B0604020202020204" pitchFamily="34" charset="0"/>
              </a:rPr>
              <a:t>nào</a:t>
            </a:r>
            <a:r>
              <a:rPr lang="en-US" sz="28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en-US" sz="2800" dirty="0" err="1">
                <a:solidFill>
                  <a:srgbClr val="0000CC"/>
                </a:solidFill>
                <a:latin typeface="Arial" panose="020B0604020202020204" pitchFamily="34" charset="0"/>
                <a:ea typeface="Arial" panose="020B0604020202020204" pitchFamily="34" charset="0"/>
                <a:cs typeface="Arial" panose="020B0604020202020204" pitchFamily="34" charset="0"/>
              </a:rPr>
              <a:t>đã</a:t>
            </a:r>
            <a:r>
              <a:rPr lang="en-US" sz="28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en-US" sz="2800" dirty="0" err="1">
                <a:solidFill>
                  <a:srgbClr val="0000CC"/>
                </a:solidFill>
                <a:latin typeface="Arial" panose="020B0604020202020204" pitchFamily="34" charset="0"/>
                <a:ea typeface="Arial" panose="020B0604020202020204" pitchFamily="34" charset="0"/>
                <a:cs typeface="Arial" panose="020B0604020202020204" pitchFamily="34" charset="0"/>
              </a:rPr>
              <a:t>xảy</a:t>
            </a:r>
            <a:r>
              <a:rPr lang="en-US" sz="2800" dirty="0">
                <a:solidFill>
                  <a:srgbClr val="0000CC"/>
                </a:solidFill>
                <a:latin typeface="Arial" panose="020B0604020202020204" pitchFamily="34" charset="0"/>
                <a:ea typeface="Arial" panose="020B0604020202020204" pitchFamily="34" charset="0"/>
                <a:cs typeface="Arial" panose="020B0604020202020204" pitchFamily="34" charset="0"/>
              </a:rPr>
              <a:t> ra </a:t>
            </a:r>
            <a:r>
              <a:rPr lang="en-US" sz="2800" dirty="0" err="1">
                <a:solidFill>
                  <a:srgbClr val="0000CC"/>
                </a:solidFill>
                <a:latin typeface="Arial" panose="020B0604020202020204" pitchFamily="34" charset="0"/>
                <a:ea typeface="Arial" panose="020B0604020202020204" pitchFamily="34" charset="0"/>
                <a:cs typeface="Arial" panose="020B0604020202020204" pitchFamily="34" charset="0"/>
              </a:rPr>
              <a:t>bằng</a:t>
            </a:r>
            <a:r>
              <a:rPr lang="en-US" sz="28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en-US" sz="2800" dirty="0" err="1">
                <a:solidFill>
                  <a:srgbClr val="0000CC"/>
                </a:solidFill>
                <a:latin typeface="Arial" panose="020B0604020202020204" pitchFamily="34" charset="0"/>
                <a:ea typeface="Arial" panose="020B0604020202020204" pitchFamily="34" charset="0"/>
                <a:cs typeface="Arial" panose="020B0604020202020204" pitchFamily="34" charset="0"/>
              </a:rPr>
              <a:t>cách</a:t>
            </a:r>
            <a:r>
              <a:rPr lang="en-US" sz="28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en-US" sz="2800" dirty="0" err="1">
                <a:solidFill>
                  <a:srgbClr val="0000CC"/>
                </a:solidFill>
                <a:latin typeface="Arial" panose="020B0604020202020204" pitchFamily="34" charset="0"/>
                <a:ea typeface="Arial" panose="020B0604020202020204" pitchFamily="34" charset="0"/>
                <a:cs typeface="Arial" panose="020B0604020202020204" pitchFamily="34" charset="0"/>
              </a:rPr>
              <a:t>hoàn</a:t>
            </a:r>
            <a:r>
              <a:rPr lang="en-US" sz="28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en-US" sz="2800" dirty="0" err="1">
                <a:solidFill>
                  <a:srgbClr val="0000CC"/>
                </a:solidFill>
                <a:latin typeface="Arial" panose="020B0604020202020204" pitchFamily="34" charset="0"/>
                <a:ea typeface="Arial" panose="020B0604020202020204" pitchFamily="34" charset="0"/>
                <a:cs typeface="Arial" panose="020B0604020202020204" pitchFamily="34" charset="0"/>
              </a:rPr>
              <a:t>thiện</a:t>
            </a:r>
            <a:r>
              <a:rPr lang="en-US" sz="28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en-US" sz="2800" dirty="0" err="1">
                <a:solidFill>
                  <a:srgbClr val="0000CC"/>
                </a:solidFill>
                <a:latin typeface="Arial" panose="020B0604020202020204" pitchFamily="34" charset="0"/>
                <a:ea typeface="Arial" panose="020B0604020202020204" pitchFamily="34" charset="0"/>
                <a:cs typeface="Arial" panose="020B0604020202020204" pitchFamily="34" charset="0"/>
              </a:rPr>
              <a:t>nhận</a:t>
            </a:r>
            <a:r>
              <a:rPr lang="en-US" sz="28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en-US" sz="2800" dirty="0" err="1">
                <a:solidFill>
                  <a:srgbClr val="0000CC"/>
                </a:solidFill>
                <a:latin typeface="Arial" panose="020B0604020202020204" pitchFamily="34" charset="0"/>
                <a:ea typeface="Arial" panose="020B0604020202020204" pitchFamily="34" charset="0"/>
                <a:cs typeface="Arial" panose="020B0604020202020204" pitchFamily="34" charset="0"/>
              </a:rPr>
              <a:t>xét</a:t>
            </a:r>
            <a:r>
              <a:rPr lang="en-US" sz="28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en-US" sz="2800" dirty="0" err="1">
                <a:solidFill>
                  <a:srgbClr val="0000CC"/>
                </a:solidFill>
                <a:latin typeface="Arial" panose="020B0604020202020204" pitchFamily="34" charset="0"/>
                <a:ea typeface="Arial" panose="020B0604020202020204" pitchFamily="34" charset="0"/>
                <a:cs typeface="Arial" panose="020B0604020202020204" pitchFamily="34" charset="0"/>
              </a:rPr>
              <a:t>trong</a:t>
            </a:r>
            <a:r>
              <a:rPr lang="en-US" sz="28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en-US" sz="2800" dirty="0" err="1">
                <a:solidFill>
                  <a:srgbClr val="0000CC"/>
                </a:solidFill>
                <a:latin typeface="Arial" panose="020B0604020202020204" pitchFamily="34" charset="0"/>
                <a:ea typeface="Arial" panose="020B0604020202020204" pitchFamily="34" charset="0"/>
                <a:cs typeface="Arial" panose="020B0604020202020204" pitchFamily="34" charset="0"/>
              </a:rPr>
              <a:t>phiếu</a:t>
            </a:r>
            <a:r>
              <a:rPr lang="en-US" sz="28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en-US" sz="2800" dirty="0" err="1">
                <a:solidFill>
                  <a:srgbClr val="0000CC"/>
                </a:solidFill>
                <a:latin typeface="Arial" panose="020B0604020202020204" pitchFamily="34" charset="0"/>
                <a:ea typeface="Arial" panose="020B0604020202020204" pitchFamily="34" charset="0"/>
                <a:cs typeface="Arial" panose="020B0604020202020204" pitchFamily="34" charset="0"/>
              </a:rPr>
              <a:t>nhóm</a:t>
            </a:r>
            <a:r>
              <a:rPr lang="en-US" sz="2800" dirty="0">
                <a:solidFill>
                  <a:srgbClr val="0000CC"/>
                </a:solidFill>
                <a:latin typeface="Arial" panose="020B0604020202020204" pitchFamily="34" charset="0"/>
                <a:ea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63156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7731" y="224738"/>
            <a:ext cx="9331731" cy="4707479"/>
          </a:xfrm>
        </p:spPr>
        <p:txBody>
          <a:bodyPr/>
          <a:lstStyle/>
          <a:p>
            <a:pPr marL="133350" indent="0">
              <a:spcBef>
                <a:spcPts val="600"/>
              </a:spcBef>
              <a:spcAft>
                <a:spcPts val="600"/>
              </a:spcAft>
              <a:buNone/>
            </a:pPr>
            <a:r>
              <a:rPr lang="vi-VN" sz="2800" b="1" dirty="0">
                <a:solidFill>
                  <a:srgbClr val="002060"/>
                </a:solidFill>
              </a:rPr>
              <a:t>Nhận xét TN1:</a:t>
            </a:r>
            <a:endParaRPr lang="en-US" sz="2800" b="1" dirty="0">
              <a:solidFill>
                <a:srgbClr val="002060"/>
              </a:solidFill>
            </a:endParaRPr>
          </a:p>
          <a:p>
            <a:pPr>
              <a:spcBef>
                <a:spcPts val="600"/>
              </a:spcBef>
              <a:spcAft>
                <a:spcPts val="600"/>
              </a:spcAft>
            </a:pPr>
            <a:r>
              <a:rPr lang="vi-VN" sz="2800" dirty="0"/>
              <a:t>Nước đá trong cốc tan, nước đã chuyển từ thể </a:t>
            </a:r>
            <a:r>
              <a:rPr lang="vi-VN" sz="2800" dirty="0" smtClean="0"/>
              <a:t>……</a:t>
            </a:r>
            <a:r>
              <a:rPr lang="en-US" sz="2800" dirty="0" smtClean="0"/>
              <a:t>…………….s</a:t>
            </a:r>
            <a:r>
              <a:rPr lang="vi-VN" sz="2800" dirty="0" smtClean="0"/>
              <a:t>ang </a:t>
            </a:r>
            <a:r>
              <a:rPr lang="vi-VN" sz="2800" dirty="0"/>
              <a:t>thể </a:t>
            </a:r>
            <a:r>
              <a:rPr lang="vi-VN" sz="2800" dirty="0" smtClean="0"/>
              <a:t>…</a:t>
            </a:r>
            <a:r>
              <a:rPr lang="en-US" sz="2800" dirty="0" smtClean="0"/>
              <a:t>…………..</a:t>
            </a:r>
            <a:endParaRPr lang="en-US" sz="2800" dirty="0"/>
          </a:p>
          <a:p>
            <a:pPr>
              <a:spcBef>
                <a:spcPts val="600"/>
              </a:spcBef>
              <a:spcAft>
                <a:spcPts val="600"/>
              </a:spcAft>
            </a:pPr>
            <a:r>
              <a:rPr lang="en-US" sz="2800" dirty="0" err="1"/>
              <a:t>Nước</a:t>
            </a:r>
            <a:r>
              <a:rPr lang="en-US" sz="2800" dirty="0"/>
              <a:t> </a:t>
            </a:r>
            <a:r>
              <a:rPr lang="en-US" sz="2800" dirty="0" err="1"/>
              <a:t>đá</a:t>
            </a:r>
            <a:r>
              <a:rPr lang="en-US" sz="2800" dirty="0"/>
              <a:t> </a:t>
            </a:r>
            <a:r>
              <a:rPr lang="en-US" sz="2800" dirty="0" err="1"/>
              <a:t>trong</a:t>
            </a:r>
            <a:r>
              <a:rPr lang="en-US" sz="2800" dirty="0"/>
              <a:t> </a:t>
            </a:r>
            <a:r>
              <a:rPr lang="en-US" sz="2800" dirty="0" err="1"/>
              <a:t>cốc</a:t>
            </a:r>
            <a:r>
              <a:rPr lang="en-US" sz="2800" dirty="0"/>
              <a:t> A tan </a:t>
            </a:r>
            <a:r>
              <a:rPr lang="en-US" sz="2800" dirty="0" smtClean="0"/>
              <a:t>………..….. </a:t>
            </a:r>
            <a:r>
              <a:rPr lang="en-US" sz="2800" dirty="0" err="1"/>
              <a:t>hơn</a:t>
            </a:r>
            <a:r>
              <a:rPr lang="en-US" sz="2800" dirty="0"/>
              <a:t> </a:t>
            </a:r>
            <a:r>
              <a:rPr lang="en-US" sz="2800" dirty="0" err="1"/>
              <a:t>trong</a:t>
            </a:r>
            <a:r>
              <a:rPr lang="en-US" sz="2800" dirty="0"/>
              <a:t> </a:t>
            </a:r>
            <a:r>
              <a:rPr lang="en-US" sz="2800" dirty="0" err="1"/>
              <a:t>cốc</a:t>
            </a:r>
            <a:r>
              <a:rPr lang="en-US" sz="2800" dirty="0"/>
              <a:t> B.</a:t>
            </a:r>
          </a:p>
          <a:p>
            <a:pPr>
              <a:spcBef>
                <a:spcPts val="600"/>
              </a:spcBef>
              <a:spcAft>
                <a:spcPts val="600"/>
              </a:spcAft>
            </a:pPr>
            <a:r>
              <a:rPr lang="en-US" sz="2800" dirty="0" err="1"/>
              <a:t>Mặt</a:t>
            </a:r>
            <a:r>
              <a:rPr lang="en-US" sz="2800" dirty="0"/>
              <a:t> </a:t>
            </a:r>
            <a:r>
              <a:rPr lang="en-US" sz="2800" dirty="0" err="1"/>
              <a:t>ngoài</a:t>
            </a:r>
            <a:r>
              <a:rPr lang="en-US" sz="2800" dirty="0"/>
              <a:t> </a:t>
            </a:r>
            <a:r>
              <a:rPr lang="en-US" sz="2800" dirty="0" err="1"/>
              <a:t>của</a:t>
            </a:r>
            <a:r>
              <a:rPr lang="en-US" sz="2800" dirty="0"/>
              <a:t> </a:t>
            </a:r>
            <a:r>
              <a:rPr lang="en-US" sz="2800" dirty="0" err="1"/>
              <a:t>cốc</a:t>
            </a:r>
            <a:r>
              <a:rPr lang="en-US" sz="2800" dirty="0"/>
              <a:t> B </a:t>
            </a:r>
            <a:r>
              <a:rPr lang="en-US" sz="2800" dirty="0" err="1"/>
              <a:t>xuất</a:t>
            </a:r>
            <a:r>
              <a:rPr lang="en-US" sz="2800" dirty="0"/>
              <a:t> </a:t>
            </a:r>
            <a:r>
              <a:rPr lang="en-US" sz="2800" dirty="0" err="1"/>
              <a:t>hiện</a:t>
            </a:r>
            <a:r>
              <a:rPr lang="en-US" sz="2800" dirty="0"/>
              <a:t> </a:t>
            </a:r>
            <a:r>
              <a:rPr lang="en-US" sz="2800" dirty="0" smtClean="0"/>
              <a:t>…………………….…… </a:t>
            </a:r>
            <a:r>
              <a:rPr lang="en-US" sz="2800" dirty="0" err="1"/>
              <a:t>Chứng</a:t>
            </a:r>
            <a:r>
              <a:rPr lang="en-US" sz="2800" dirty="0"/>
              <a:t> </a:t>
            </a:r>
            <a:r>
              <a:rPr lang="en-US" sz="2800" dirty="0" err="1"/>
              <a:t>tỏ</a:t>
            </a:r>
            <a:r>
              <a:rPr lang="en-US" sz="2800" dirty="0"/>
              <a:t> </a:t>
            </a:r>
            <a:r>
              <a:rPr lang="en-US" sz="2800" dirty="0" err="1"/>
              <a:t>hơn</a:t>
            </a:r>
            <a:r>
              <a:rPr lang="en-US" sz="2800" dirty="0"/>
              <a:t> </a:t>
            </a:r>
            <a:r>
              <a:rPr lang="en-US" sz="2800" dirty="0" err="1"/>
              <a:t>nước</a:t>
            </a:r>
            <a:r>
              <a:rPr lang="en-US" sz="2800" dirty="0"/>
              <a:t> </a:t>
            </a:r>
            <a:r>
              <a:rPr lang="en-US" sz="2800" dirty="0" err="1"/>
              <a:t>trong</a:t>
            </a:r>
            <a:r>
              <a:rPr lang="en-US" sz="2800" dirty="0"/>
              <a:t> </a:t>
            </a:r>
            <a:r>
              <a:rPr lang="en-US" sz="2800" dirty="0" err="1"/>
              <a:t>không</a:t>
            </a:r>
            <a:r>
              <a:rPr lang="en-US" sz="2800" dirty="0"/>
              <a:t> </a:t>
            </a:r>
            <a:r>
              <a:rPr lang="en-US" sz="2800" dirty="0" err="1"/>
              <a:t>khí</a:t>
            </a:r>
            <a:r>
              <a:rPr lang="en-US" sz="2800" dirty="0"/>
              <a:t> </a:t>
            </a:r>
            <a:r>
              <a:rPr lang="en-US" sz="2800" dirty="0" err="1"/>
              <a:t>xung</a:t>
            </a:r>
            <a:r>
              <a:rPr lang="en-US" sz="2800" dirty="0"/>
              <a:t> </a:t>
            </a:r>
            <a:r>
              <a:rPr lang="en-US" sz="2800" dirty="0" err="1"/>
              <a:t>quanh</a:t>
            </a:r>
            <a:r>
              <a:rPr lang="en-US" sz="2800" dirty="0"/>
              <a:t> </a:t>
            </a:r>
            <a:r>
              <a:rPr lang="en-US" sz="2800" dirty="0" err="1"/>
              <a:t>cốc</a:t>
            </a:r>
            <a:r>
              <a:rPr lang="en-US" sz="2800" dirty="0"/>
              <a:t> </a:t>
            </a:r>
            <a:r>
              <a:rPr lang="en-US" sz="2800" dirty="0" err="1"/>
              <a:t>khi</a:t>
            </a:r>
            <a:r>
              <a:rPr lang="en-US" sz="2800" dirty="0"/>
              <a:t> </a:t>
            </a:r>
            <a:r>
              <a:rPr lang="en-US" sz="2800" dirty="0" err="1"/>
              <a:t>gặp</a:t>
            </a:r>
            <a:r>
              <a:rPr lang="en-US" sz="2800" dirty="0"/>
              <a:t> </a:t>
            </a:r>
            <a:r>
              <a:rPr lang="en-US" sz="2800" dirty="0" err="1"/>
              <a:t>lạnh</a:t>
            </a:r>
            <a:r>
              <a:rPr lang="en-US" sz="2800" dirty="0"/>
              <a:t> </a:t>
            </a:r>
            <a:r>
              <a:rPr lang="en-US" sz="2800" dirty="0" err="1"/>
              <a:t>đã</a:t>
            </a:r>
            <a:r>
              <a:rPr lang="en-US" sz="2800" dirty="0"/>
              <a:t> </a:t>
            </a:r>
            <a:r>
              <a:rPr lang="en-US" sz="2800" dirty="0" err="1"/>
              <a:t>chuyển</a:t>
            </a:r>
            <a:r>
              <a:rPr lang="en-US" sz="2800" dirty="0"/>
              <a:t> sang </a:t>
            </a:r>
            <a:r>
              <a:rPr lang="en-US" sz="2800" dirty="0" err="1"/>
              <a:t>thể</a:t>
            </a:r>
            <a:r>
              <a:rPr lang="en-US" sz="2800" dirty="0"/>
              <a:t> </a:t>
            </a:r>
            <a:r>
              <a:rPr lang="en-US" sz="2800" dirty="0" smtClean="0"/>
              <a:t>………………</a:t>
            </a:r>
            <a:endParaRPr lang="en-US" sz="2800" dirty="0"/>
          </a:p>
          <a:p>
            <a:pPr>
              <a:spcBef>
                <a:spcPts val="600"/>
              </a:spcBef>
              <a:spcAft>
                <a:spcPts val="600"/>
              </a:spcAft>
            </a:pPr>
            <a:endParaRPr lang="en-US" sz="2800" dirty="0"/>
          </a:p>
        </p:txBody>
      </p:sp>
      <p:sp>
        <p:nvSpPr>
          <p:cNvPr id="4" name="Rectangle 3">
            <a:extLst>
              <a:ext uri="{FF2B5EF4-FFF2-40B4-BE49-F238E27FC236}">
                <a16:creationId xmlns:a16="http://schemas.microsoft.com/office/drawing/2014/main" id="{A2409A76-4D2E-4B36-966D-894300C80A8E}"/>
              </a:ext>
            </a:extLst>
          </p:cNvPr>
          <p:cNvSpPr/>
          <p:nvPr/>
        </p:nvSpPr>
        <p:spPr>
          <a:xfrm>
            <a:off x="775854" y="1368434"/>
            <a:ext cx="1399309" cy="553998"/>
          </a:xfrm>
          <a:prstGeom prst="rect">
            <a:avLst/>
          </a:prstGeom>
          <a:noFill/>
        </p:spPr>
        <p:txBody>
          <a:bodyPr wrap="square">
            <a:spAutoFit/>
          </a:bodyPr>
          <a:lstStyle/>
          <a:p>
            <a:pPr lvl="0" algn="just">
              <a:lnSpc>
                <a:spcPct val="125000"/>
              </a:lnSpc>
              <a:spcBef>
                <a:spcPts val="600"/>
              </a:spcBef>
              <a:spcAft>
                <a:spcPts val="600"/>
              </a:spcAft>
            </a:pPr>
            <a:r>
              <a:rPr lang="en-US" sz="2400" dirty="0" err="1" smtClean="0">
                <a:solidFill>
                  <a:srgbClr val="FF0000"/>
                </a:solidFill>
                <a:ea typeface="Constantia" panose="02030602050306030303" pitchFamily="18" charset="0"/>
                <a:cs typeface="Times New Roman" panose="02020603050405020304" pitchFamily="18" charset="0"/>
              </a:rPr>
              <a:t>rắn</a:t>
            </a:r>
            <a:endParaRPr lang="en-US" sz="2400" dirty="0">
              <a:solidFill>
                <a:srgbClr val="FF0000"/>
              </a:solidFill>
              <a:ea typeface="Constantia" panose="02030602050306030303"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A2409A76-4D2E-4B36-966D-894300C80A8E}"/>
              </a:ext>
            </a:extLst>
          </p:cNvPr>
          <p:cNvSpPr/>
          <p:nvPr/>
        </p:nvSpPr>
        <p:spPr>
          <a:xfrm>
            <a:off x="3893127" y="1368434"/>
            <a:ext cx="1399309" cy="508601"/>
          </a:xfrm>
          <a:prstGeom prst="rect">
            <a:avLst/>
          </a:prstGeom>
          <a:noFill/>
        </p:spPr>
        <p:txBody>
          <a:bodyPr wrap="square">
            <a:spAutoFit/>
          </a:bodyPr>
          <a:lstStyle/>
          <a:p>
            <a:pPr lvl="0" algn="just">
              <a:lnSpc>
                <a:spcPct val="125000"/>
              </a:lnSpc>
              <a:spcBef>
                <a:spcPts val="600"/>
              </a:spcBef>
              <a:spcAft>
                <a:spcPts val="600"/>
              </a:spcAft>
            </a:pPr>
            <a:r>
              <a:rPr lang="en-US" sz="2400" dirty="0" err="1" smtClean="0">
                <a:solidFill>
                  <a:srgbClr val="FF0000"/>
                </a:solidFill>
                <a:ea typeface="Constantia" panose="02030602050306030303" pitchFamily="18" charset="0"/>
                <a:cs typeface="Times New Roman" panose="02020603050405020304" pitchFamily="18" charset="0"/>
              </a:rPr>
              <a:t>Lỏng</a:t>
            </a:r>
            <a:endParaRPr lang="en-US" sz="2400" dirty="0">
              <a:solidFill>
                <a:srgbClr val="FF0000"/>
              </a:solidFill>
              <a:ea typeface="Constantia" panose="02030602050306030303"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A2409A76-4D2E-4B36-966D-894300C80A8E}"/>
              </a:ext>
            </a:extLst>
          </p:cNvPr>
          <p:cNvSpPr/>
          <p:nvPr/>
        </p:nvSpPr>
        <p:spPr>
          <a:xfrm>
            <a:off x="4381152" y="2069877"/>
            <a:ext cx="1399309" cy="508601"/>
          </a:xfrm>
          <a:prstGeom prst="rect">
            <a:avLst/>
          </a:prstGeom>
          <a:noFill/>
        </p:spPr>
        <p:txBody>
          <a:bodyPr wrap="square">
            <a:spAutoFit/>
          </a:bodyPr>
          <a:lstStyle/>
          <a:p>
            <a:pPr lvl="0" algn="just">
              <a:lnSpc>
                <a:spcPct val="125000"/>
              </a:lnSpc>
              <a:spcBef>
                <a:spcPts val="600"/>
              </a:spcBef>
              <a:spcAft>
                <a:spcPts val="600"/>
              </a:spcAft>
            </a:pPr>
            <a:r>
              <a:rPr lang="en-US" sz="2400" dirty="0" err="1" smtClean="0">
                <a:solidFill>
                  <a:srgbClr val="FF0000"/>
                </a:solidFill>
                <a:ea typeface="Constantia" panose="02030602050306030303" pitchFamily="18" charset="0"/>
                <a:cs typeface="Times New Roman" panose="02020603050405020304" pitchFamily="18" charset="0"/>
              </a:rPr>
              <a:t>nhanh</a:t>
            </a:r>
            <a:endParaRPr lang="en-US" sz="2400" dirty="0">
              <a:solidFill>
                <a:srgbClr val="FF0000"/>
              </a:solidFill>
              <a:ea typeface="Constantia" panose="02030602050306030303"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A2409A76-4D2E-4B36-966D-894300C80A8E}"/>
              </a:ext>
            </a:extLst>
          </p:cNvPr>
          <p:cNvSpPr/>
          <p:nvPr/>
        </p:nvSpPr>
        <p:spPr>
          <a:xfrm>
            <a:off x="5292444" y="2649286"/>
            <a:ext cx="2122861" cy="553998"/>
          </a:xfrm>
          <a:prstGeom prst="rect">
            <a:avLst/>
          </a:prstGeom>
          <a:noFill/>
        </p:spPr>
        <p:txBody>
          <a:bodyPr wrap="square">
            <a:spAutoFit/>
          </a:bodyPr>
          <a:lstStyle/>
          <a:p>
            <a:pPr lvl="0" algn="just">
              <a:lnSpc>
                <a:spcPct val="125000"/>
              </a:lnSpc>
              <a:spcBef>
                <a:spcPts val="600"/>
              </a:spcBef>
              <a:spcAft>
                <a:spcPts val="600"/>
              </a:spcAft>
            </a:pPr>
            <a:r>
              <a:rPr lang="en-US" sz="2400" dirty="0" err="1" smtClean="0">
                <a:solidFill>
                  <a:srgbClr val="FF0000"/>
                </a:solidFill>
                <a:ea typeface="Constantia" panose="02030602050306030303" pitchFamily="18" charset="0"/>
                <a:cs typeface="Times New Roman" panose="02020603050405020304" pitchFamily="18" charset="0"/>
              </a:rPr>
              <a:t>các</a:t>
            </a:r>
            <a:r>
              <a:rPr lang="en-US" sz="2400" dirty="0" smtClean="0">
                <a:solidFill>
                  <a:srgbClr val="FF0000"/>
                </a:solidFill>
                <a:ea typeface="Constantia" panose="02030602050306030303" pitchFamily="18" charset="0"/>
                <a:cs typeface="Times New Roman" panose="02020603050405020304" pitchFamily="18" charset="0"/>
              </a:rPr>
              <a:t> </a:t>
            </a:r>
            <a:r>
              <a:rPr lang="en-US" sz="2400" dirty="0" err="1" smtClean="0">
                <a:solidFill>
                  <a:srgbClr val="FF0000"/>
                </a:solidFill>
                <a:ea typeface="Constantia" panose="02030602050306030303" pitchFamily="18" charset="0"/>
                <a:cs typeface="Times New Roman" panose="02020603050405020304" pitchFamily="18" charset="0"/>
              </a:rPr>
              <a:t>giọt</a:t>
            </a:r>
            <a:r>
              <a:rPr lang="en-US" sz="2400" dirty="0" smtClean="0">
                <a:solidFill>
                  <a:srgbClr val="FF0000"/>
                </a:solidFill>
                <a:ea typeface="Constantia" panose="02030602050306030303" pitchFamily="18" charset="0"/>
                <a:cs typeface="Times New Roman" panose="02020603050405020304" pitchFamily="18" charset="0"/>
              </a:rPr>
              <a:t> </a:t>
            </a:r>
            <a:r>
              <a:rPr lang="en-US" sz="2400" dirty="0" err="1" smtClean="0">
                <a:solidFill>
                  <a:srgbClr val="FF0000"/>
                </a:solidFill>
                <a:ea typeface="Constantia" panose="02030602050306030303" pitchFamily="18" charset="0"/>
                <a:cs typeface="Times New Roman" panose="02020603050405020304" pitchFamily="18" charset="0"/>
              </a:rPr>
              <a:t>nước</a:t>
            </a:r>
            <a:endParaRPr lang="en-US" sz="2400" dirty="0">
              <a:solidFill>
                <a:srgbClr val="FF0000"/>
              </a:solidFill>
              <a:ea typeface="Constantia" panose="02030602050306030303"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A2409A76-4D2E-4B36-966D-894300C80A8E}"/>
              </a:ext>
            </a:extLst>
          </p:cNvPr>
          <p:cNvSpPr/>
          <p:nvPr/>
        </p:nvSpPr>
        <p:spPr>
          <a:xfrm>
            <a:off x="4231005" y="3722173"/>
            <a:ext cx="2122861" cy="508601"/>
          </a:xfrm>
          <a:prstGeom prst="rect">
            <a:avLst/>
          </a:prstGeom>
          <a:noFill/>
        </p:spPr>
        <p:txBody>
          <a:bodyPr wrap="square">
            <a:spAutoFit/>
          </a:bodyPr>
          <a:lstStyle/>
          <a:p>
            <a:pPr lvl="0" algn="just">
              <a:lnSpc>
                <a:spcPct val="125000"/>
              </a:lnSpc>
              <a:spcBef>
                <a:spcPts val="600"/>
              </a:spcBef>
              <a:spcAft>
                <a:spcPts val="600"/>
              </a:spcAft>
            </a:pPr>
            <a:r>
              <a:rPr lang="en-US" sz="2400" dirty="0" err="1" smtClean="0">
                <a:solidFill>
                  <a:srgbClr val="FF0000"/>
                </a:solidFill>
                <a:ea typeface="Constantia" panose="02030602050306030303" pitchFamily="18" charset="0"/>
                <a:cs typeface="Times New Roman" panose="02020603050405020304" pitchFamily="18" charset="0"/>
              </a:rPr>
              <a:t>Lỏng</a:t>
            </a:r>
            <a:endParaRPr lang="en-US" sz="2400" dirty="0">
              <a:solidFill>
                <a:srgbClr val="FF0000"/>
              </a:solidFill>
              <a:ea typeface="Constantia" panose="02030602050306030303" pitchFamily="18" charset="0"/>
              <a:cs typeface="Times New Roman" panose="02020603050405020304" pitchFamily="18" charset="0"/>
            </a:endParaRPr>
          </a:p>
        </p:txBody>
      </p:sp>
    </p:spTree>
    <p:extLst>
      <p:ext uri="{BB962C8B-B14F-4D97-AF65-F5344CB8AC3E}">
        <p14:creationId xmlns:p14="http://schemas.microsoft.com/office/powerpoint/2010/main" val="412484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0" y="127758"/>
            <a:ext cx="9304020" cy="1533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1pPr>
            <a:lvl2pPr marL="914400" marR="0" lvl="1"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2pPr>
            <a:lvl3pPr marL="1371600" marR="0" lvl="2"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3pPr>
            <a:lvl4pPr marL="1828800" marR="0" lvl="3"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4pPr>
            <a:lvl5pPr marL="2286000" marR="0" lvl="4"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5pPr>
            <a:lvl6pPr marL="2743200" marR="0" lvl="5"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6pPr>
            <a:lvl7pPr marL="3200400" marR="0" lvl="6"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7pPr>
            <a:lvl8pPr marL="3657600" marR="0" lvl="7"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8pPr>
            <a:lvl9pPr marL="4114800" marR="0" lvl="8" indent="-323850" algn="l" rtl="0">
              <a:lnSpc>
                <a:spcPct val="115000"/>
              </a:lnSpc>
              <a:spcBef>
                <a:spcPts val="1600"/>
              </a:spcBef>
              <a:spcAft>
                <a:spcPts val="1600"/>
              </a:spcAft>
              <a:buClr>
                <a:srgbClr val="000000"/>
              </a:buClr>
              <a:buSzPts val="1500"/>
              <a:buFont typeface="Nunito"/>
              <a:buChar char="■"/>
              <a:defRPr sz="1500" b="0" i="0" u="none" strike="noStrike" cap="none">
                <a:solidFill>
                  <a:srgbClr val="000000"/>
                </a:solidFill>
                <a:latin typeface="Nunito"/>
                <a:ea typeface="Nunito"/>
                <a:cs typeface="Nunito"/>
                <a:sym typeface="Nunito"/>
              </a:defRPr>
            </a:lvl9pPr>
          </a:lstStyle>
          <a:p>
            <a:pPr marL="133350" indent="0">
              <a:spcBef>
                <a:spcPts val="600"/>
              </a:spcBef>
              <a:spcAft>
                <a:spcPts val="600"/>
              </a:spcAft>
              <a:buFont typeface="Nunito"/>
              <a:buNone/>
            </a:pPr>
            <a:r>
              <a:rPr lang="en-US" sz="2800" b="1" dirty="0" err="1" smtClean="0">
                <a:solidFill>
                  <a:srgbClr val="002060"/>
                </a:solidFill>
              </a:rPr>
              <a:t>Nhận</a:t>
            </a:r>
            <a:r>
              <a:rPr lang="en-US" sz="2800" b="1" dirty="0" smtClean="0">
                <a:solidFill>
                  <a:srgbClr val="002060"/>
                </a:solidFill>
              </a:rPr>
              <a:t> </a:t>
            </a:r>
            <a:r>
              <a:rPr lang="en-US" sz="2800" b="1" dirty="0" err="1" smtClean="0">
                <a:solidFill>
                  <a:srgbClr val="002060"/>
                </a:solidFill>
              </a:rPr>
              <a:t>xét</a:t>
            </a:r>
            <a:r>
              <a:rPr lang="en-US" sz="2800" b="1" dirty="0" smtClean="0">
                <a:solidFill>
                  <a:srgbClr val="002060"/>
                </a:solidFill>
              </a:rPr>
              <a:t> TN2:</a:t>
            </a:r>
            <a:endParaRPr lang="en-US" sz="2800" dirty="0" smtClean="0">
              <a:solidFill>
                <a:srgbClr val="002060"/>
              </a:solidFill>
            </a:endParaRPr>
          </a:p>
          <a:p>
            <a:pPr>
              <a:spcBef>
                <a:spcPts val="600"/>
              </a:spcBef>
              <a:spcAft>
                <a:spcPts val="600"/>
              </a:spcAft>
            </a:pPr>
            <a:r>
              <a:rPr lang="en-US" sz="2800" dirty="0" err="1" smtClean="0"/>
              <a:t>Đun</a:t>
            </a:r>
            <a:r>
              <a:rPr lang="en-US" sz="2800" dirty="0" smtClean="0"/>
              <a:t> </a:t>
            </a:r>
            <a:r>
              <a:rPr lang="en-US" sz="2800" dirty="0" err="1" smtClean="0"/>
              <a:t>sôi</a:t>
            </a:r>
            <a:r>
              <a:rPr lang="en-US" sz="2800" dirty="0" smtClean="0"/>
              <a:t> </a:t>
            </a:r>
            <a:r>
              <a:rPr lang="en-US" sz="2800" dirty="0" err="1" smtClean="0"/>
              <a:t>nước</a:t>
            </a:r>
            <a:r>
              <a:rPr lang="en-US" sz="2800" dirty="0" smtClean="0"/>
              <a:t> </a:t>
            </a:r>
            <a:r>
              <a:rPr lang="en-US" sz="2800" dirty="0" err="1" smtClean="0"/>
              <a:t>thì</a:t>
            </a:r>
            <a:r>
              <a:rPr lang="en-US" sz="2800" dirty="0" smtClean="0"/>
              <a:t> </a:t>
            </a:r>
            <a:r>
              <a:rPr lang="en-US" sz="2800" dirty="0" err="1" smtClean="0"/>
              <a:t>tại</a:t>
            </a:r>
            <a:r>
              <a:rPr lang="en-US" sz="2800" dirty="0" smtClean="0"/>
              <a:t> </a:t>
            </a:r>
            <a:r>
              <a:rPr lang="en-US" sz="2800" dirty="0" err="1" smtClean="0"/>
              <a:t>mặt</a:t>
            </a:r>
            <a:r>
              <a:rPr lang="en-US" sz="2800" dirty="0" smtClean="0"/>
              <a:t> </a:t>
            </a:r>
            <a:r>
              <a:rPr lang="en-US" sz="2800" dirty="0" err="1" smtClean="0"/>
              <a:t>thoáng</a:t>
            </a:r>
            <a:r>
              <a:rPr lang="en-US" sz="2800" dirty="0" smtClean="0"/>
              <a:t>, </a:t>
            </a:r>
            <a:r>
              <a:rPr lang="en-US" sz="2800" dirty="0" err="1" smtClean="0"/>
              <a:t>nước</a:t>
            </a:r>
            <a:r>
              <a:rPr lang="en-US" sz="2800" dirty="0" smtClean="0"/>
              <a:t> </a:t>
            </a:r>
            <a:r>
              <a:rPr lang="en-US" sz="2800" dirty="0" err="1" smtClean="0"/>
              <a:t>chuyển</a:t>
            </a:r>
            <a:r>
              <a:rPr lang="en-US" sz="2800" dirty="0" smtClean="0"/>
              <a:t> </a:t>
            </a:r>
            <a:r>
              <a:rPr lang="en-US" sz="2800" dirty="0" err="1" smtClean="0"/>
              <a:t>từ</a:t>
            </a:r>
            <a:r>
              <a:rPr lang="en-US" sz="2800" dirty="0" smtClean="0"/>
              <a:t> </a:t>
            </a:r>
            <a:r>
              <a:rPr lang="en-US" sz="2800" dirty="0" err="1" smtClean="0"/>
              <a:t>thể</a:t>
            </a:r>
            <a:r>
              <a:rPr lang="en-US" sz="2800" dirty="0" smtClean="0"/>
              <a:t> ……..… sang </a:t>
            </a:r>
            <a:r>
              <a:rPr lang="en-US" sz="2800" dirty="0" err="1" smtClean="0"/>
              <a:t>thể</a:t>
            </a:r>
            <a:r>
              <a:rPr lang="en-US" sz="2800" dirty="0" smtClean="0"/>
              <a:t> ……….… , </a:t>
            </a:r>
            <a:r>
              <a:rPr lang="en-US" sz="2800" dirty="0" err="1" smtClean="0"/>
              <a:t>và</a:t>
            </a:r>
            <a:r>
              <a:rPr lang="en-US" sz="2800" dirty="0" smtClean="0"/>
              <a:t> </a:t>
            </a:r>
            <a:r>
              <a:rPr lang="en-US" sz="2800" dirty="0" err="1" smtClean="0"/>
              <a:t>trong</a:t>
            </a:r>
            <a:r>
              <a:rPr lang="en-US" sz="2800" dirty="0" smtClean="0"/>
              <a:t> </a:t>
            </a:r>
            <a:r>
              <a:rPr lang="en-US" sz="2800" dirty="0" err="1" smtClean="0"/>
              <a:t>lòng</a:t>
            </a:r>
            <a:r>
              <a:rPr lang="en-US" sz="2800" dirty="0" smtClean="0"/>
              <a:t> </a:t>
            </a:r>
            <a:r>
              <a:rPr lang="en-US" sz="2800" dirty="0" err="1" smtClean="0"/>
              <a:t>nước</a:t>
            </a:r>
            <a:r>
              <a:rPr lang="en-US" sz="2800" dirty="0" smtClean="0"/>
              <a:t> </a:t>
            </a:r>
            <a:r>
              <a:rPr lang="en-US" sz="2800" dirty="0" err="1" smtClean="0"/>
              <a:t>xuất</a:t>
            </a:r>
            <a:r>
              <a:rPr lang="en-US" sz="2800" dirty="0" smtClean="0"/>
              <a:t> </a:t>
            </a:r>
            <a:r>
              <a:rPr lang="en-US" sz="2800" dirty="0" err="1" smtClean="0"/>
              <a:t>hiện</a:t>
            </a:r>
            <a:r>
              <a:rPr lang="en-US" sz="2800" dirty="0" smtClean="0"/>
              <a:t> </a:t>
            </a:r>
            <a:r>
              <a:rPr lang="en-US" sz="2800" dirty="0" err="1" smtClean="0"/>
              <a:t>các</a:t>
            </a:r>
            <a:r>
              <a:rPr lang="en-US" sz="2800" dirty="0" smtClean="0"/>
              <a:t> …………….... </a:t>
            </a:r>
            <a:r>
              <a:rPr lang="en-US" sz="2800" dirty="0" err="1" smtClean="0"/>
              <a:t>chứng</a:t>
            </a:r>
            <a:r>
              <a:rPr lang="en-US" sz="2800" dirty="0" smtClean="0"/>
              <a:t> </a:t>
            </a:r>
            <a:r>
              <a:rPr lang="en-US" sz="2800" dirty="0" err="1" smtClean="0"/>
              <a:t>tỏ</a:t>
            </a:r>
            <a:r>
              <a:rPr lang="en-US" sz="2800" dirty="0" smtClean="0"/>
              <a:t> </a:t>
            </a:r>
            <a:r>
              <a:rPr lang="en-US" sz="2800" dirty="0" err="1" smtClean="0"/>
              <a:t>có</a:t>
            </a:r>
            <a:r>
              <a:rPr lang="en-US" sz="2800" dirty="0" smtClean="0"/>
              <a:t> </a:t>
            </a:r>
            <a:r>
              <a:rPr lang="en-US" sz="2800" dirty="0" err="1" smtClean="0"/>
              <a:t>sự</a:t>
            </a:r>
            <a:r>
              <a:rPr lang="en-US" sz="2800" dirty="0" smtClean="0"/>
              <a:t> </a:t>
            </a:r>
            <a:r>
              <a:rPr lang="en-US" sz="2800" dirty="0" err="1" smtClean="0"/>
              <a:t>chuyển</a:t>
            </a:r>
            <a:r>
              <a:rPr lang="en-US" sz="2800" dirty="0" smtClean="0"/>
              <a:t> </a:t>
            </a:r>
            <a:r>
              <a:rPr lang="en-US" sz="2800" dirty="0" err="1" smtClean="0"/>
              <a:t>thể</a:t>
            </a:r>
            <a:r>
              <a:rPr lang="en-US" sz="2800" dirty="0" smtClean="0"/>
              <a:t> </a:t>
            </a:r>
            <a:r>
              <a:rPr lang="en-US" sz="2800" dirty="0" err="1" smtClean="0"/>
              <a:t>của</a:t>
            </a:r>
            <a:r>
              <a:rPr lang="en-US" sz="2800" dirty="0" smtClean="0"/>
              <a:t> </a:t>
            </a:r>
            <a:r>
              <a:rPr lang="en-US" sz="2800" dirty="0" err="1" smtClean="0"/>
              <a:t>nước</a:t>
            </a:r>
            <a:r>
              <a:rPr lang="en-US" sz="2800" dirty="0" smtClean="0"/>
              <a:t> </a:t>
            </a:r>
            <a:r>
              <a:rPr lang="en-US" sz="2800" dirty="0" err="1" smtClean="0"/>
              <a:t>từ</a:t>
            </a:r>
            <a:r>
              <a:rPr lang="en-US" sz="2800" dirty="0" smtClean="0"/>
              <a:t> </a:t>
            </a:r>
            <a:r>
              <a:rPr lang="en-US" sz="2800" dirty="0" err="1" smtClean="0"/>
              <a:t>thể</a:t>
            </a:r>
            <a:r>
              <a:rPr lang="en-US" sz="2800" dirty="0" smtClean="0"/>
              <a:t> ………..… sang </a:t>
            </a:r>
            <a:r>
              <a:rPr lang="en-US" sz="2800" dirty="0" err="1" smtClean="0"/>
              <a:t>thể</a:t>
            </a:r>
            <a:r>
              <a:rPr lang="en-US" sz="2800" dirty="0" smtClean="0"/>
              <a:t> ………..….</a:t>
            </a:r>
          </a:p>
          <a:p>
            <a:pPr>
              <a:spcBef>
                <a:spcPts val="600"/>
              </a:spcBef>
              <a:spcAft>
                <a:spcPts val="600"/>
              </a:spcAft>
            </a:pPr>
            <a:r>
              <a:rPr lang="en-US" sz="2800" dirty="0" err="1" smtClean="0"/>
              <a:t>Trước</a:t>
            </a:r>
            <a:r>
              <a:rPr lang="en-US" sz="2800" dirty="0" smtClean="0"/>
              <a:t> </a:t>
            </a:r>
            <a:r>
              <a:rPr lang="en-US" sz="2800" dirty="0" err="1" smtClean="0"/>
              <a:t>khi</a:t>
            </a:r>
            <a:r>
              <a:rPr lang="en-US" sz="2800" dirty="0" smtClean="0"/>
              <a:t> </a:t>
            </a:r>
            <a:r>
              <a:rPr lang="en-US" sz="2800" dirty="0" err="1" smtClean="0"/>
              <a:t>nước</a:t>
            </a:r>
            <a:r>
              <a:rPr lang="en-US" sz="2800" dirty="0" smtClean="0"/>
              <a:t> </a:t>
            </a:r>
            <a:r>
              <a:rPr lang="en-US" sz="2800" dirty="0" err="1" smtClean="0"/>
              <a:t>sôi</a:t>
            </a:r>
            <a:r>
              <a:rPr lang="en-US" sz="2800" dirty="0" smtClean="0"/>
              <a:t>, </a:t>
            </a:r>
            <a:r>
              <a:rPr lang="en-US" sz="2800" dirty="0" err="1" smtClean="0"/>
              <a:t>nhiệt</a:t>
            </a:r>
            <a:r>
              <a:rPr lang="en-US" sz="2800" dirty="0" smtClean="0"/>
              <a:t> </a:t>
            </a:r>
            <a:r>
              <a:rPr lang="en-US" sz="2800" dirty="0" err="1" smtClean="0"/>
              <a:t>độ</a:t>
            </a:r>
            <a:r>
              <a:rPr lang="en-US" sz="2800" dirty="0" smtClean="0"/>
              <a:t> </a:t>
            </a:r>
            <a:r>
              <a:rPr lang="en-US" sz="2800" dirty="0" err="1" smtClean="0"/>
              <a:t>của</a:t>
            </a:r>
            <a:r>
              <a:rPr lang="en-US" sz="2800" dirty="0" smtClean="0"/>
              <a:t> </a:t>
            </a:r>
            <a:r>
              <a:rPr lang="en-US" sz="2800" dirty="0" err="1" smtClean="0"/>
              <a:t>nước</a:t>
            </a:r>
            <a:r>
              <a:rPr lang="en-US" sz="2800" dirty="0" smtClean="0"/>
              <a:t> …………………….…</a:t>
            </a:r>
          </a:p>
          <a:p>
            <a:pPr>
              <a:spcBef>
                <a:spcPts val="600"/>
              </a:spcBef>
              <a:spcAft>
                <a:spcPts val="600"/>
              </a:spcAft>
            </a:pPr>
            <a:r>
              <a:rPr lang="en-US" sz="2800" dirty="0" err="1" smtClean="0"/>
              <a:t>Khi</a:t>
            </a:r>
            <a:r>
              <a:rPr lang="en-US" sz="2800" dirty="0" smtClean="0"/>
              <a:t> </a:t>
            </a:r>
            <a:r>
              <a:rPr lang="en-US" sz="2800" dirty="0" err="1" smtClean="0"/>
              <a:t>nước</a:t>
            </a:r>
            <a:r>
              <a:rPr lang="en-US" sz="2800" dirty="0" smtClean="0"/>
              <a:t> </a:t>
            </a:r>
            <a:r>
              <a:rPr lang="en-US" sz="2800" dirty="0" err="1" smtClean="0"/>
              <a:t>đang</a:t>
            </a:r>
            <a:r>
              <a:rPr lang="en-US" sz="2800" dirty="0" smtClean="0"/>
              <a:t> </a:t>
            </a:r>
            <a:r>
              <a:rPr lang="en-US" sz="2800" dirty="0" err="1" smtClean="0"/>
              <a:t>sôi</a:t>
            </a:r>
            <a:r>
              <a:rPr lang="en-US" sz="2800" dirty="0" smtClean="0"/>
              <a:t>, </a:t>
            </a:r>
            <a:r>
              <a:rPr lang="en-US" sz="2800" dirty="0" err="1" smtClean="0"/>
              <a:t>nhiệt</a:t>
            </a:r>
            <a:r>
              <a:rPr lang="en-US" sz="2800" dirty="0" smtClean="0"/>
              <a:t> </a:t>
            </a:r>
            <a:r>
              <a:rPr lang="en-US" sz="2800" dirty="0" err="1" smtClean="0"/>
              <a:t>độ</a:t>
            </a:r>
            <a:r>
              <a:rPr lang="en-US" sz="2800" dirty="0" smtClean="0"/>
              <a:t> </a:t>
            </a:r>
            <a:r>
              <a:rPr lang="en-US" sz="2800" dirty="0" err="1" smtClean="0"/>
              <a:t>của</a:t>
            </a:r>
            <a:r>
              <a:rPr lang="en-US" sz="2800" dirty="0" smtClean="0"/>
              <a:t> </a:t>
            </a:r>
            <a:r>
              <a:rPr lang="en-US" sz="2800" dirty="0" err="1" smtClean="0"/>
              <a:t>nước</a:t>
            </a:r>
            <a:r>
              <a:rPr lang="en-US" sz="2800" dirty="0" smtClean="0"/>
              <a:t> ……………………….</a:t>
            </a:r>
          </a:p>
          <a:p>
            <a:pPr>
              <a:spcBef>
                <a:spcPts val="600"/>
              </a:spcBef>
              <a:spcAft>
                <a:spcPts val="600"/>
              </a:spcAft>
            </a:pPr>
            <a:endParaRPr lang="en-US" sz="2800" dirty="0"/>
          </a:p>
        </p:txBody>
      </p:sp>
      <p:sp>
        <p:nvSpPr>
          <p:cNvPr id="6" name="Rectangle 5">
            <a:extLst>
              <a:ext uri="{FF2B5EF4-FFF2-40B4-BE49-F238E27FC236}">
                <a16:creationId xmlns:a16="http://schemas.microsoft.com/office/drawing/2014/main" id="{A2409A76-4D2E-4B36-966D-894300C80A8E}"/>
              </a:ext>
            </a:extLst>
          </p:cNvPr>
          <p:cNvSpPr/>
          <p:nvPr/>
        </p:nvSpPr>
        <p:spPr>
          <a:xfrm>
            <a:off x="623454" y="1299161"/>
            <a:ext cx="1399309" cy="508601"/>
          </a:xfrm>
          <a:prstGeom prst="rect">
            <a:avLst/>
          </a:prstGeom>
          <a:noFill/>
        </p:spPr>
        <p:txBody>
          <a:bodyPr wrap="square">
            <a:spAutoFit/>
          </a:bodyPr>
          <a:lstStyle/>
          <a:p>
            <a:pPr lvl="0" algn="just">
              <a:lnSpc>
                <a:spcPct val="125000"/>
              </a:lnSpc>
              <a:spcBef>
                <a:spcPts val="600"/>
              </a:spcBef>
              <a:spcAft>
                <a:spcPts val="600"/>
              </a:spcAft>
            </a:pPr>
            <a:r>
              <a:rPr lang="en-US" sz="2400" dirty="0" err="1" smtClean="0">
                <a:solidFill>
                  <a:srgbClr val="FF0000"/>
                </a:solidFill>
                <a:ea typeface="Constantia" panose="02030602050306030303" pitchFamily="18" charset="0"/>
                <a:cs typeface="Times New Roman" panose="02020603050405020304" pitchFamily="18" charset="0"/>
              </a:rPr>
              <a:t>Lỏng</a:t>
            </a:r>
            <a:endParaRPr lang="en-US" sz="2400" dirty="0">
              <a:solidFill>
                <a:srgbClr val="FF0000"/>
              </a:solidFill>
              <a:ea typeface="Constantia" panose="02030602050306030303"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A2409A76-4D2E-4B36-966D-894300C80A8E}"/>
              </a:ext>
            </a:extLst>
          </p:cNvPr>
          <p:cNvSpPr/>
          <p:nvPr/>
        </p:nvSpPr>
        <p:spPr>
          <a:xfrm>
            <a:off x="3117272" y="1299161"/>
            <a:ext cx="1399309" cy="508601"/>
          </a:xfrm>
          <a:prstGeom prst="rect">
            <a:avLst/>
          </a:prstGeom>
          <a:noFill/>
        </p:spPr>
        <p:txBody>
          <a:bodyPr wrap="square">
            <a:spAutoFit/>
          </a:bodyPr>
          <a:lstStyle/>
          <a:p>
            <a:pPr lvl="0" algn="just">
              <a:lnSpc>
                <a:spcPct val="125000"/>
              </a:lnSpc>
              <a:spcBef>
                <a:spcPts val="600"/>
              </a:spcBef>
              <a:spcAft>
                <a:spcPts val="600"/>
              </a:spcAft>
            </a:pPr>
            <a:r>
              <a:rPr lang="en-US" sz="2400" dirty="0" err="1" smtClean="0">
                <a:solidFill>
                  <a:srgbClr val="FF0000"/>
                </a:solidFill>
                <a:ea typeface="Constantia" panose="02030602050306030303" pitchFamily="18" charset="0"/>
                <a:cs typeface="Times New Roman" panose="02020603050405020304" pitchFamily="18" charset="0"/>
              </a:rPr>
              <a:t>hơi</a:t>
            </a:r>
            <a:endParaRPr lang="en-US" sz="2400" dirty="0">
              <a:solidFill>
                <a:srgbClr val="FF0000"/>
              </a:solidFill>
              <a:ea typeface="Constantia" panose="02030602050306030303"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A2409A76-4D2E-4B36-966D-894300C80A8E}"/>
              </a:ext>
            </a:extLst>
          </p:cNvPr>
          <p:cNvSpPr/>
          <p:nvPr/>
        </p:nvSpPr>
        <p:spPr>
          <a:xfrm>
            <a:off x="1524000" y="1807762"/>
            <a:ext cx="1399309" cy="508601"/>
          </a:xfrm>
          <a:prstGeom prst="rect">
            <a:avLst/>
          </a:prstGeom>
          <a:noFill/>
        </p:spPr>
        <p:txBody>
          <a:bodyPr wrap="square">
            <a:spAutoFit/>
          </a:bodyPr>
          <a:lstStyle/>
          <a:p>
            <a:pPr lvl="0" algn="just">
              <a:lnSpc>
                <a:spcPct val="125000"/>
              </a:lnSpc>
              <a:spcBef>
                <a:spcPts val="600"/>
              </a:spcBef>
              <a:spcAft>
                <a:spcPts val="600"/>
              </a:spcAft>
            </a:pPr>
            <a:r>
              <a:rPr lang="en-US" sz="2400" dirty="0" err="1" smtClean="0">
                <a:solidFill>
                  <a:srgbClr val="FF0000"/>
                </a:solidFill>
                <a:ea typeface="Constantia" panose="02030602050306030303" pitchFamily="18" charset="0"/>
                <a:cs typeface="Times New Roman" panose="02020603050405020304" pitchFamily="18" charset="0"/>
              </a:rPr>
              <a:t>Bọt</a:t>
            </a:r>
            <a:r>
              <a:rPr lang="en-US" sz="2400" dirty="0" smtClean="0">
                <a:solidFill>
                  <a:srgbClr val="FF0000"/>
                </a:solidFill>
                <a:ea typeface="Constantia" panose="02030602050306030303" pitchFamily="18" charset="0"/>
                <a:cs typeface="Times New Roman" panose="02020603050405020304" pitchFamily="18" charset="0"/>
              </a:rPr>
              <a:t> </a:t>
            </a:r>
            <a:r>
              <a:rPr lang="en-US" sz="2400" dirty="0" err="1" smtClean="0">
                <a:solidFill>
                  <a:srgbClr val="FF0000"/>
                </a:solidFill>
                <a:ea typeface="Constantia" panose="02030602050306030303" pitchFamily="18" charset="0"/>
                <a:cs typeface="Times New Roman" panose="02020603050405020304" pitchFamily="18" charset="0"/>
              </a:rPr>
              <a:t>khí</a:t>
            </a:r>
            <a:endParaRPr lang="en-US" sz="2400" dirty="0">
              <a:solidFill>
                <a:srgbClr val="FF0000"/>
              </a:solidFill>
              <a:ea typeface="Constantia" panose="02030602050306030303"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A2409A76-4D2E-4B36-966D-894300C80A8E}"/>
              </a:ext>
            </a:extLst>
          </p:cNvPr>
          <p:cNvSpPr/>
          <p:nvPr/>
        </p:nvSpPr>
        <p:spPr>
          <a:xfrm>
            <a:off x="1330037" y="2309180"/>
            <a:ext cx="1399309" cy="508601"/>
          </a:xfrm>
          <a:prstGeom prst="rect">
            <a:avLst/>
          </a:prstGeom>
          <a:noFill/>
        </p:spPr>
        <p:txBody>
          <a:bodyPr wrap="square">
            <a:spAutoFit/>
          </a:bodyPr>
          <a:lstStyle/>
          <a:p>
            <a:pPr lvl="0" algn="just">
              <a:lnSpc>
                <a:spcPct val="125000"/>
              </a:lnSpc>
              <a:spcBef>
                <a:spcPts val="600"/>
              </a:spcBef>
              <a:spcAft>
                <a:spcPts val="600"/>
              </a:spcAft>
            </a:pPr>
            <a:r>
              <a:rPr lang="en-US" sz="2400" dirty="0" err="1" smtClean="0">
                <a:solidFill>
                  <a:srgbClr val="FF0000"/>
                </a:solidFill>
                <a:ea typeface="Constantia" panose="02030602050306030303" pitchFamily="18" charset="0"/>
                <a:cs typeface="Times New Roman" panose="02020603050405020304" pitchFamily="18" charset="0"/>
              </a:rPr>
              <a:t>Lỏng</a:t>
            </a:r>
            <a:endParaRPr lang="en-US" sz="2400" dirty="0">
              <a:solidFill>
                <a:srgbClr val="FF0000"/>
              </a:solidFill>
              <a:ea typeface="Constantia" panose="02030602050306030303"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A2409A76-4D2E-4B36-966D-894300C80A8E}"/>
              </a:ext>
            </a:extLst>
          </p:cNvPr>
          <p:cNvSpPr/>
          <p:nvPr/>
        </p:nvSpPr>
        <p:spPr>
          <a:xfrm>
            <a:off x="3952355" y="2309179"/>
            <a:ext cx="1399309" cy="508601"/>
          </a:xfrm>
          <a:prstGeom prst="rect">
            <a:avLst/>
          </a:prstGeom>
          <a:noFill/>
        </p:spPr>
        <p:txBody>
          <a:bodyPr wrap="square">
            <a:spAutoFit/>
          </a:bodyPr>
          <a:lstStyle/>
          <a:p>
            <a:pPr lvl="0" algn="just">
              <a:lnSpc>
                <a:spcPct val="125000"/>
              </a:lnSpc>
              <a:spcBef>
                <a:spcPts val="600"/>
              </a:spcBef>
              <a:spcAft>
                <a:spcPts val="600"/>
              </a:spcAft>
            </a:pPr>
            <a:r>
              <a:rPr lang="en-US" sz="2400" dirty="0" err="1" smtClean="0">
                <a:solidFill>
                  <a:srgbClr val="FF0000"/>
                </a:solidFill>
                <a:ea typeface="Constantia" panose="02030602050306030303" pitchFamily="18" charset="0"/>
                <a:cs typeface="Times New Roman" panose="02020603050405020304" pitchFamily="18" charset="0"/>
              </a:rPr>
              <a:t>hơi</a:t>
            </a:r>
            <a:endParaRPr lang="en-US" sz="2400" dirty="0">
              <a:solidFill>
                <a:srgbClr val="FF0000"/>
              </a:solidFill>
              <a:ea typeface="Constantia" panose="02030602050306030303"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A2409A76-4D2E-4B36-966D-894300C80A8E}"/>
              </a:ext>
            </a:extLst>
          </p:cNvPr>
          <p:cNvSpPr/>
          <p:nvPr/>
        </p:nvSpPr>
        <p:spPr>
          <a:xfrm>
            <a:off x="6847955" y="3583796"/>
            <a:ext cx="1852700" cy="553998"/>
          </a:xfrm>
          <a:prstGeom prst="rect">
            <a:avLst/>
          </a:prstGeom>
          <a:noFill/>
        </p:spPr>
        <p:txBody>
          <a:bodyPr wrap="square">
            <a:spAutoFit/>
          </a:bodyPr>
          <a:lstStyle/>
          <a:p>
            <a:pPr lvl="0" algn="just">
              <a:lnSpc>
                <a:spcPct val="125000"/>
              </a:lnSpc>
              <a:spcBef>
                <a:spcPts val="600"/>
              </a:spcBef>
              <a:spcAft>
                <a:spcPts val="600"/>
              </a:spcAft>
            </a:pPr>
            <a:r>
              <a:rPr lang="en-US" sz="2400" dirty="0" err="1" smtClean="0">
                <a:solidFill>
                  <a:srgbClr val="FF0000"/>
                </a:solidFill>
                <a:ea typeface="Constantia" panose="02030602050306030303" pitchFamily="18" charset="0"/>
                <a:cs typeface="Times New Roman" panose="02020603050405020304" pitchFamily="18" charset="0"/>
              </a:rPr>
              <a:t>Không</a:t>
            </a:r>
            <a:r>
              <a:rPr lang="en-US" sz="2400" dirty="0" smtClean="0">
                <a:solidFill>
                  <a:srgbClr val="FF0000"/>
                </a:solidFill>
                <a:ea typeface="Constantia" panose="02030602050306030303" pitchFamily="18" charset="0"/>
                <a:cs typeface="Times New Roman" panose="02020603050405020304" pitchFamily="18" charset="0"/>
              </a:rPr>
              <a:t> </a:t>
            </a:r>
            <a:r>
              <a:rPr lang="en-US" sz="2400" dirty="0" err="1" smtClean="0">
                <a:solidFill>
                  <a:srgbClr val="FF0000"/>
                </a:solidFill>
                <a:ea typeface="Constantia" panose="02030602050306030303" pitchFamily="18" charset="0"/>
                <a:cs typeface="Times New Roman" panose="02020603050405020304" pitchFamily="18" charset="0"/>
              </a:rPr>
              <a:t>đổi</a:t>
            </a:r>
            <a:endParaRPr lang="en-US" sz="2400" dirty="0">
              <a:solidFill>
                <a:srgbClr val="FF0000"/>
              </a:solidFill>
              <a:ea typeface="Constantia" panose="02030602050306030303"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A2409A76-4D2E-4B36-966D-894300C80A8E}"/>
              </a:ext>
            </a:extLst>
          </p:cNvPr>
          <p:cNvSpPr/>
          <p:nvPr/>
        </p:nvSpPr>
        <p:spPr>
          <a:xfrm>
            <a:off x="6847954" y="2946487"/>
            <a:ext cx="1399309" cy="508601"/>
          </a:xfrm>
          <a:prstGeom prst="rect">
            <a:avLst/>
          </a:prstGeom>
          <a:noFill/>
        </p:spPr>
        <p:txBody>
          <a:bodyPr wrap="square">
            <a:spAutoFit/>
          </a:bodyPr>
          <a:lstStyle/>
          <a:p>
            <a:pPr lvl="0" algn="just">
              <a:lnSpc>
                <a:spcPct val="125000"/>
              </a:lnSpc>
              <a:spcBef>
                <a:spcPts val="600"/>
              </a:spcBef>
              <a:spcAft>
                <a:spcPts val="600"/>
              </a:spcAft>
            </a:pPr>
            <a:r>
              <a:rPr lang="en-US" sz="2400" dirty="0" err="1" smtClean="0">
                <a:solidFill>
                  <a:srgbClr val="FF0000"/>
                </a:solidFill>
                <a:ea typeface="Constantia" panose="02030602050306030303" pitchFamily="18" charset="0"/>
                <a:cs typeface="Times New Roman" panose="02020603050405020304" pitchFamily="18" charset="0"/>
              </a:rPr>
              <a:t>tăng</a:t>
            </a:r>
            <a:endParaRPr lang="en-US" sz="2400" dirty="0">
              <a:solidFill>
                <a:srgbClr val="FF0000"/>
              </a:solidFill>
              <a:ea typeface="Constantia" panose="02030602050306030303" pitchFamily="18" charset="0"/>
              <a:cs typeface="Times New Roman" panose="02020603050405020304" pitchFamily="18" charset="0"/>
            </a:endParaRPr>
          </a:p>
        </p:txBody>
      </p:sp>
    </p:spTree>
    <p:extLst>
      <p:ext uri="{BB962C8B-B14F-4D97-AF65-F5344CB8AC3E}">
        <p14:creationId xmlns:p14="http://schemas.microsoft.com/office/powerpoint/2010/main" val="374854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AE6793-EA05-44F5-86F2-EF3A1EA78258}"/>
              </a:ext>
            </a:extLst>
          </p:cNvPr>
          <p:cNvSpPr txBox="1"/>
          <p:nvPr/>
        </p:nvSpPr>
        <p:spPr>
          <a:xfrm>
            <a:off x="93952" y="412407"/>
            <a:ext cx="8786812" cy="461665"/>
          </a:xfrm>
          <a:prstGeom prst="rect">
            <a:avLst/>
          </a:prstGeom>
          <a:noFill/>
        </p:spPr>
        <p:txBody>
          <a:bodyPr wrap="square" rtlCol="0">
            <a:spAutoFit/>
          </a:bodyPr>
          <a:lstStyle/>
          <a:p>
            <a:r>
              <a:rPr lang="vi-VN" sz="2400" b="1" dirty="0">
                <a:solidFill>
                  <a:srgbClr val="FF0000"/>
                </a:solidFill>
              </a:rPr>
              <a:t>NHIỆM VỤ HOẠT ĐỘNG NHÓM      </a:t>
            </a:r>
            <a:r>
              <a:rPr lang="vi-VN" sz="2400" b="1" dirty="0" smtClean="0">
                <a:solidFill>
                  <a:srgbClr val="FF0000"/>
                </a:solidFill>
              </a:rPr>
              <a:t> </a:t>
            </a:r>
            <a:r>
              <a:rPr lang="vi-VN" sz="2400" b="1" dirty="0">
                <a:solidFill>
                  <a:srgbClr val="FF0000"/>
                </a:solidFill>
              </a:rPr>
              <a:t>THỜI GIAN: 10 PHÚT</a:t>
            </a:r>
          </a:p>
        </p:txBody>
      </p:sp>
      <p:sp>
        <p:nvSpPr>
          <p:cNvPr id="5" name="Rectangle 4">
            <a:extLst>
              <a:ext uri="{FF2B5EF4-FFF2-40B4-BE49-F238E27FC236}">
                <a16:creationId xmlns:a16="http://schemas.microsoft.com/office/drawing/2014/main" id="{D6B045E7-B682-4966-B948-C1D44796CEB8}"/>
              </a:ext>
            </a:extLst>
          </p:cNvPr>
          <p:cNvSpPr/>
          <p:nvPr/>
        </p:nvSpPr>
        <p:spPr>
          <a:xfrm>
            <a:off x="-263236" y="960509"/>
            <a:ext cx="9144000" cy="3428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6" name="TextBox 5">
            <a:extLst>
              <a:ext uri="{FF2B5EF4-FFF2-40B4-BE49-F238E27FC236}">
                <a16:creationId xmlns:a16="http://schemas.microsoft.com/office/drawing/2014/main" id="{86733C9C-CF0A-4D72-A288-5E22097B3198}"/>
              </a:ext>
            </a:extLst>
          </p:cNvPr>
          <p:cNvSpPr txBox="1"/>
          <p:nvPr/>
        </p:nvSpPr>
        <p:spPr>
          <a:xfrm>
            <a:off x="440653" y="1259555"/>
            <a:ext cx="7884940" cy="513410"/>
          </a:xfrm>
          <a:prstGeom prst="rect">
            <a:avLst/>
          </a:prstGeom>
          <a:noFill/>
        </p:spPr>
        <p:txBody>
          <a:bodyPr wrap="square" rtlCol="0">
            <a:spAutoFit/>
          </a:bodyPr>
          <a:lstStyle/>
          <a:p>
            <a:pPr algn="just">
              <a:lnSpc>
                <a:spcPct val="105000"/>
              </a:lnSpc>
              <a:spcBef>
                <a:spcPts val="450"/>
              </a:spcBef>
              <a:spcAft>
                <a:spcPts val="450"/>
              </a:spcAft>
            </a:pPr>
            <a:r>
              <a:rPr lang="en-US" sz="2800" dirty="0">
                <a:solidFill>
                  <a:srgbClr val="FF0000"/>
                </a:solidFill>
                <a:latin typeface="Arial" panose="020B0604020202020204" pitchFamily="34" charset="0"/>
                <a:ea typeface="Arial" panose="020B0604020202020204" pitchFamily="34" charset="0"/>
                <a:cs typeface="Arial" panose="020B0604020202020204" pitchFamily="34" charset="0"/>
              </a:rPr>
              <a:t>    3. </a:t>
            </a:r>
            <a:r>
              <a:rPr lang="en-US" sz="2800" dirty="0" err="1">
                <a:solidFill>
                  <a:srgbClr val="FF0000"/>
                </a:solidFill>
                <a:latin typeface="Arial" panose="020B0604020202020204" pitchFamily="34" charset="0"/>
                <a:ea typeface="Arial" panose="020B0604020202020204" pitchFamily="34" charset="0"/>
                <a:cs typeface="Arial" panose="020B0604020202020204" pitchFamily="34" charset="0"/>
              </a:rPr>
              <a:t>Hãy</a:t>
            </a:r>
            <a:r>
              <a:rPr lang="en-US" sz="2800"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ea typeface="Arial" panose="020B0604020202020204" pitchFamily="34" charset="0"/>
                <a:cs typeface="Arial" panose="020B0604020202020204" pitchFamily="34" charset="0"/>
              </a:rPr>
              <a:t>thảo</a:t>
            </a:r>
            <a:r>
              <a:rPr lang="en-US" sz="2800"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ea typeface="Arial" panose="020B0604020202020204" pitchFamily="34" charset="0"/>
                <a:cs typeface="Arial" panose="020B0604020202020204" pitchFamily="34" charset="0"/>
              </a:rPr>
              <a:t>luận</a:t>
            </a:r>
            <a:r>
              <a:rPr lang="en-US" sz="2800"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ea typeface="Arial" panose="020B0604020202020204" pitchFamily="34" charset="0"/>
                <a:cs typeface="Arial" panose="020B0604020202020204" pitchFamily="34" charset="0"/>
              </a:rPr>
              <a:t>trả</a:t>
            </a:r>
            <a:r>
              <a:rPr lang="en-US" sz="2800"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ea typeface="Arial" panose="020B0604020202020204" pitchFamily="34" charset="0"/>
                <a:cs typeface="Arial" panose="020B0604020202020204" pitchFamily="34" charset="0"/>
              </a:rPr>
              <a:t>lời</a:t>
            </a:r>
            <a:r>
              <a:rPr lang="en-US" sz="2800"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ea typeface="Arial" panose="020B0604020202020204" pitchFamily="34" charset="0"/>
                <a:cs typeface="Arial" panose="020B0604020202020204" pitchFamily="34" charset="0"/>
              </a:rPr>
              <a:t>các</a:t>
            </a:r>
            <a:r>
              <a:rPr lang="en-US" sz="2800"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ea typeface="Arial" panose="020B0604020202020204" pitchFamily="34" charset="0"/>
                <a:cs typeface="Arial" panose="020B0604020202020204" pitchFamily="34" charset="0"/>
              </a:rPr>
              <a:t>câu</a:t>
            </a:r>
            <a:r>
              <a:rPr lang="en-US" sz="2800"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ea typeface="Arial" panose="020B0604020202020204" pitchFamily="34" charset="0"/>
                <a:cs typeface="Arial" panose="020B0604020202020204" pitchFamily="34" charset="0"/>
              </a:rPr>
              <a:t>hỏi</a:t>
            </a:r>
            <a:r>
              <a:rPr lang="en-US" sz="2800"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ea typeface="Arial" panose="020B0604020202020204" pitchFamily="34" charset="0"/>
                <a:cs typeface="Arial" panose="020B0604020202020204" pitchFamily="34" charset="0"/>
              </a:rPr>
              <a:t>sau</a:t>
            </a:r>
            <a:r>
              <a:rPr lang="en-US" sz="2800" dirty="0">
                <a:solidFill>
                  <a:srgbClr val="FF0000"/>
                </a:solidFill>
                <a:latin typeface="Arial" panose="020B0604020202020204" pitchFamily="34" charset="0"/>
                <a:ea typeface="Arial" panose="020B0604020202020204" pitchFamily="34" charset="0"/>
                <a:cs typeface="Arial" panose="020B0604020202020204" pitchFamily="34" charset="0"/>
              </a:rPr>
              <a:t>:</a:t>
            </a:r>
          </a:p>
        </p:txBody>
      </p:sp>
      <p:pic>
        <p:nvPicPr>
          <p:cNvPr id="7" name="Picture 6">
            <a:extLst>
              <a:ext uri="{FF2B5EF4-FFF2-40B4-BE49-F238E27FC236}">
                <a16:creationId xmlns:a16="http://schemas.microsoft.com/office/drawing/2014/main" id="{151F90DB-6B46-4486-9B7D-C975D2F4F41B}"/>
              </a:ext>
            </a:extLst>
          </p:cNvPr>
          <p:cNvPicPr>
            <a:picLocks noChangeAspect="1"/>
          </p:cNvPicPr>
          <p:nvPr/>
        </p:nvPicPr>
        <p:blipFill>
          <a:blip r:embed="rId2"/>
          <a:stretch>
            <a:fillRect/>
          </a:stretch>
        </p:blipFill>
        <p:spPr>
          <a:xfrm>
            <a:off x="-146614" y="994798"/>
            <a:ext cx="766881" cy="766881"/>
          </a:xfrm>
          <a:prstGeom prst="rect">
            <a:avLst/>
          </a:prstGeom>
        </p:spPr>
      </p:pic>
      <p:sp>
        <p:nvSpPr>
          <p:cNvPr id="8" name="Hộp Văn bản 7">
            <a:extLst>
              <a:ext uri="{FF2B5EF4-FFF2-40B4-BE49-F238E27FC236}">
                <a16:creationId xmlns:a16="http://schemas.microsoft.com/office/drawing/2014/main" id="{32E64428-0A5D-4366-A3B4-96E0936C256F}"/>
              </a:ext>
            </a:extLst>
          </p:cNvPr>
          <p:cNvSpPr txBox="1"/>
          <p:nvPr/>
        </p:nvSpPr>
        <p:spPr>
          <a:xfrm>
            <a:off x="0" y="1873724"/>
            <a:ext cx="8505207" cy="3065455"/>
          </a:xfrm>
          <a:prstGeom prst="rect">
            <a:avLst/>
          </a:prstGeom>
          <a:noFill/>
        </p:spPr>
        <p:txBody>
          <a:bodyPr wrap="square">
            <a:spAutoFit/>
          </a:bodyPr>
          <a:lstStyle/>
          <a:p>
            <a:pPr marL="385763" indent="-385763" algn="just">
              <a:lnSpc>
                <a:spcPct val="115000"/>
              </a:lnSpc>
              <a:buFont typeface="+mj-lt"/>
              <a:buAutoNum type="arabicPeriod"/>
              <a:tabLst>
                <a:tab pos="405289" algn="l"/>
              </a:tabLst>
            </a:pPr>
            <a:r>
              <a:rPr lang="en-US" sz="2400" dirty="0" err="1">
                <a:solidFill>
                  <a:srgbClr val="0000CC"/>
                </a:solidFill>
                <a:latin typeface="Arial" panose="020B0604020202020204" pitchFamily="34" charset="0"/>
                <a:ea typeface="Arial" panose="020B0604020202020204" pitchFamily="34" charset="0"/>
                <a:cs typeface="Arial" panose="020B0604020202020204" pitchFamily="34" charset="0"/>
              </a:rPr>
              <a:t>Sự</a:t>
            </a:r>
            <a:r>
              <a:rPr lang="en-US" sz="24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ea typeface="Arial" panose="020B0604020202020204" pitchFamily="34" charset="0"/>
                <a:cs typeface="Arial" panose="020B0604020202020204" pitchFamily="34" charset="0"/>
              </a:rPr>
              <a:t>nóng</a:t>
            </a:r>
            <a:r>
              <a:rPr lang="en-US" sz="24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ea typeface="Arial" panose="020B0604020202020204" pitchFamily="34" charset="0"/>
                <a:cs typeface="Arial" panose="020B0604020202020204" pitchFamily="34" charset="0"/>
              </a:rPr>
              <a:t>chảy</a:t>
            </a:r>
            <a:r>
              <a:rPr lang="en-US" sz="24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ea typeface="Arial" panose="020B0604020202020204" pitchFamily="34" charset="0"/>
                <a:cs typeface="Arial" panose="020B0604020202020204" pitchFamily="34" charset="0"/>
              </a:rPr>
              <a:t>là</a:t>
            </a:r>
            <a:r>
              <a:rPr lang="en-US" sz="24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ea typeface="Arial" panose="020B0604020202020204" pitchFamily="34" charset="0"/>
                <a:cs typeface="Arial" panose="020B0604020202020204" pitchFamily="34" charset="0"/>
              </a:rPr>
              <a:t>gì</a:t>
            </a:r>
            <a:r>
              <a:rPr lang="en-US" sz="24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Sự</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đông</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đặc</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là </a:t>
            </a: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gì</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 </a:t>
            </a:r>
            <a:endParaRPr lang="vi-VN" sz="2400" dirty="0">
              <a:solidFill>
                <a:srgbClr val="0000CC"/>
              </a:solidFill>
              <a:latin typeface="Arial" panose="020B0604020202020204" pitchFamily="34" charset="0"/>
              <a:ea typeface="Calibri" panose="020F0502020204030204" pitchFamily="34" charset="0"/>
              <a:cs typeface="Arial" panose="020B0604020202020204" pitchFamily="34" charset="0"/>
            </a:endParaRPr>
          </a:p>
          <a:p>
            <a:pPr marL="385763" indent="-385763" algn="just">
              <a:lnSpc>
                <a:spcPct val="115000"/>
              </a:lnSpc>
              <a:buFont typeface="+mj-lt"/>
              <a:buAutoNum type="arabicPeriod"/>
              <a:tabLst>
                <a:tab pos="405289" algn="l"/>
              </a:tabLst>
            </a:pP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Sự</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bay </a:t>
            </a: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hơi</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là </a:t>
            </a: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gì</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 </a:t>
            </a: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Tốc</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độ</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bay </a:t>
            </a: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hơi</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phụ</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thuộc</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vào</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những</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yếu</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tố</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nào</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 </a:t>
            </a: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Phụ</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thuộc</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như</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thế</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nào</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a:t>
            </a:r>
            <a:endParaRPr lang="vi-VN" sz="2400" dirty="0">
              <a:solidFill>
                <a:srgbClr val="0000CC"/>
              </a:solidFill>
              <a:latin typeface="Arial" panose="020B0604020202020204" pitchFamily="34" charset="0"/>
              <a:ea typeface="Calibri" panose="020F0502020204030204" pitchFamily="34" charset="0"/>
              <a:cs typeface="Arial" panose="020B0604020202020204" pitchFamily="34" charset="0"/>
            </a:endParaRPr>
          </a:p>
          <a:p>
            <a:pPr marL="385763" indent="-385763" algn="just">
              <a:lnSpc>
                <a:spcPct val="115000"/>
              </a:lnSpc>
              <a:buFont typeface="+mj-lt"/>
              <a:buAutoNum type="arabicPeriod"/>
              <a:tabLst>
                <a:tab pos="405289" algn="l"/>
              </a:tabLst>
            </a:pP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Sự</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ngưng</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tụ</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là </a:t>
            </a: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gì</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 </a:t>
            </a: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Tốc</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độ</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ngưng</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tụ</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phụ</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thuộc</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vào</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yếu</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tố</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nào</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 </a:t>
            </a: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Phụ</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thuộc</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như</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thế</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nào</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a:t>
            </a:r>
            <a:endParaRPr lang="vi-VN" sz="2400" dirty="0">
              <a:solidFill>
                <a:srgbClr val="0000CC"/>
              </a:solidFill>
              <a:latin typeface="Arial" panose="020B0604020202020204" pitchFamily="34" charset="0"/>
              <a:ea typeface="Calibri" panose="020F0502020204030204" pitchFamily="34" charset="0"/>
              <a:cs typeface="Arial" panose="020B0604020202020204" pitchFamily="34" charset="0"/>
            </a:endParaRPr>
          </a:p>
          <a:p>
            <a:pPr marL="385763" indent="-385763" algn="just">
              <a:lnSpc>
                <a:spcPct val="115000"/>
              </a:lnSpc>
              <a:buFont typeface="+mj-lt"/>
              <a:buAutoNum type="arabicPeriod"/>
              <a:tabLst>
                <a:tab pos="405289" algn="l"/>
              </a:tabLst>
            </a:pP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Sự</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sôi</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có</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phải</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là </a:t>
            </a: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sự</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bay </a:t>
            </a: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hơi</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không</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 </a:t>
            </a: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Trong</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thời</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gian</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sôi</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nhiệt</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độ</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của</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chất</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lỏng</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có</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đặc</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điểm</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CC"/>
                </a:solidFill>
                <a:latin typeface="Arial" panose="020B0604020202020204" pitchFamily="34" charset="0"/>
                <a:ea typeface="Arial" panose="020B0604020202020204" pitchFamily="34" charset="0"/>
                <a:cs typeface="Arial" panose="020B0604020202020204" pitchFamily="34" charset="0"/>
              </a:rPr>
              <a:t>gì</a:t>
            </a:r>
            <a:r>
              <a:rPr lang="fr-FR" sz="2400" dirty="0">
                <a:solidFill>
                  <a:srgbClr val="0000CC"/>
                </a:solidFill>
                <a:latin typeface="Arial" panose="020B0604020202020204" pitchFamily="34" charset="0"/>
                <a:ea typeface="Arial" panose="020B0604020202020204" pitchFamily="34" charset="0"/>
                <a:cs typeface="Arial" panose="020B0604020202020204" pitchFamily="34" charset="0"/>
              </a:rPr>
              <a:t> ?</a:t>
            </a:r>
            <a:endParaRPr lang="vi-VN" sz="2400" dirty="0">
              <a:solidFill>
                <a:srgbClr val="0000CC"/>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870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920"/>
        <p:cNvGrpSpPr/>
        <p:nvPr/>
      </p:nvGrpSpPr>
      <p:grpSpPr>
        <a:xfrm>
          <a:off x="0" y="0"/>
          <a:ext cx="0" cy="0"/>
          <a:chOff x="0" y="0"/>
          <a:chExt cx="0" cy="0"/>
        </a:xfrm>
      </p:grpSpPr>
      <p:sp>
        <p:nvSpPr>
          <p:cNvPr id="7921" name="Google Shape;7921;p32"/>
          <p:cNvSpPr/>
          <p:nvPr/>
        </p:nvSpPr>
        <p:spPr>
          <a:xfrm>
            <a:off x="2721725" y="3660150"/>
            <a:ext cx="3712500" cy="2118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3" name="Google Shape;7923;p32"/>
          <p:cNvSpPr txBox="1">
            <a:spLocks noGrp="1"/>
          </p:cNvSpPr>
          <p:nvPr>
            <p:ph type="ctrTitle"/>
          </p:nvPr>
        </p:nvSpPr>
        <p:spPr>
          <a:xfrm>
            <a:off x="114300" y="2191530"/>
            <a:ext cx="8206740" cy="880800"/>
          </a:xfrm>
          <a:prstGeom prst="rect">
            <a:avLst/>
          </a:prstGeom>
        </p:spPr>
        <p:txBody>
          <a:bodyPr spcFirstLastPara="1" wrap="square" lIns="91425" tIns="91425" rIns="91425" bIns="91425" anchor="t" anchorCtr="0">
            <a:noAutofit/>
          </a:bodyPr>
          <a:lstStyle/>
          <a:p>
            <a:pPr algn="ctr"/>
            <a:r>
              <a:rPr lang="en-US" sz="4400" b="0" dirty="0">
                <a:latin typeface="+mj-lt"/>
              </a:rPr>
              <a:t>TÍNH CHẤT VÀ </a:t>
            </a:r>
            <a:r>
              <a:rPr lang="en-US" sz="4400" b="0" dirty="0" smtClean="0">
                <a:latin typeface="+mj-lt"/>
              </a:rPr>
              <a:t/>
            </a:r>
            <a:br>
              <a:rPr lang="en-US" sz="4400" b="0" dirty="0" smtClean="0">
                <a:latin typeface="+mj-lt"/>
              </a:rPr>
            </a:br>
            <a:r>
              <a:rPr lang="en-US" sz="4400" b="0" dirty="0" smtClean="0">
                <a:latin typeface="+mj-lt"/>
              </a:rPr>
              <a:t>SỰ </a:t>
            </a:r>
            <a:r>
              <a:rPr lang="en-US" sz="4400" b="0" dirty="0">
                <a:latin typeface="+mj-lt"/>
              </a:rPr>
              <a:t>CHUYỂN THỂ CỦA CHẤT</a:t>
            </a:r>
            <a:endParaRPr lang="vi-VN" sz="4400" b="0" dirty="0">
              <a:latin typeface="+mj-lt"/>
            </a:endParaRPr>
          </a:p>
        </p:txBody>
      </p:sp>
      <p:sp>
        <p:nvSpPr>
          <p:cNvPr id="5" name="Google Shape;7923;p32">
            <a:extLst>
              <a:ext uri="{FF2B5EF4-FFF2-40B4-BE49-F238E27FC236}">
                <a16:creationId xmlns:a16="http://schemas.microsoft.com/office/drawing/2014/main" id="{8FEB1AE6-560A-46E3-85F4-7AC95645DE50}"/>
              </a:ext>
            </a:extLst>
          </p:cNvPr>
          <p:cNvSpPr txBox="1">
            <a:spLocks/>
          </p:cNvSpPr>
          <p:nvPr/>
        </p:nvSpPr>
        <p:spPr>
          <a:xfrm>
            <a:off x="0" y="1284450"/>
            <a:ext cx="7758815" cy="880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Sue Ellen Francisco"/>
              <a:buNone/>
              <a:defRPr sz="8000" b="1" i="0" u="none" strike="noStrike" cap="none">
                <a:solidFill>
                  <a:srgbClr val="FFFFFF"/>
                </a:solidFill>
                <a:latin typeface="Sue Ellen Francisco"/>
                <a:ea typeface="Sue Ellen Francisco"/>
                <a:cs typeface="Sue Ellen Francisco"/>
                <a:sym typeface="Sue Ellen Francisco"/>
              </a:defRPr>
            </a:lvl1pPr>
            <a:lvl2pPr marR="0" lvl="1" algn="ctr" rtl="0">
              <a:lnSpc>
                <a:spcPct val="100000"/>
              </a:lnSpc>
              <a:spcBef>
                <a:spcPts val="0"/>
              </a:spcBef>
              <a:spcAft>
                <a:spcPts val="0"/>
              </a:spcAft>
              <a:buClr>
                <a:schemeClr val="dk1"/>
              </a:buClr>
              <a:buSzPts val="5200"/>
              <a:buFont typeface="Sue Ellen Francisco"/>
              <a:buNone/>
              <a:defRPr sz="5200" b="0" i="0" u="none" strike="noStrike" cap="none">
                <a:solidFill>
                  <a:schemeClr val="dk1"/>
                </a:solidFill>
                <a:latin typeface="Sue Ellen Francisco"/>
                <a:ea typeface="Sue Ellen Francisco"/>
                <a:cs typeface="Sue Ellen Francisco"/>
                <a:sym typeface="Sue Ellen Francisco"/>
              </a:defRPr>
            </a:lvl2pPr>
            <a:lvl3pPr marR="0" lvl="2" algn="ctr" rtl="0">
              <a:lnSpc>
                <a:spcPct val="100000"/>
              </a:lnSpc>
              <a:spcBef>
                <a:spcPts val="0"/>
              </a:spcBef>
              <a:spcAft>
                <a:spcPts val="0"/>
              </a:spcAft>
              <a:buClr>
                <a:schemeClr val="dk1"/>
              </a:buClr>
              <a:buSzPts val="5200"/>
              <a:buFont typeface="Sue Ellen Francisco"/>
              <a:buNone/>
              <a:defRPr sz="5200" b="0" i="0" u="none" strike="noStrike" cap="none">
                <a:solidFill>
                  <a:schemeClr val="dk1"/>
                </a:solidFill>
                <a:latin typeface="Sue Ellen Francisco"/>
                <a:ea typeface="Sue Ellen Francisco"/>
                <a:cs typeface="Sue Ellen Francisco"/>
                <a:sym typeface="Sue Ellen Francisco"/>
              </a:defRPr>
            </a:lvl3pPr>
            <a:lvl4pPr marR="0" lvl="3" algn="ctr" rtl="0">
              <a:lnSpc>
                <a:spcPct val="100000"/>
              </a:lnSpc>
              <a:spcBef>
                <a:spcPts val="0"/>
              </a:spcBef>
              <a:spcAft>
                <a:spcPts val="0"/>
              </a:spcAft>
              <a:buClr>
                <a:schemeClr val="dk1"/>
              </a:buClr>
              <a:buSzPts val="5200"/>
              <a:buFont typeface="Sue Ellen Francisco"/>
              <a:buNone/>
              <a:defRPr sz="5200" b="0" i="0" u="none" strike="noStrike" cap="none">
                <a:solidFill>
                  <a:schemeClr val="dk1"/>
                </a:solidFill>
                <a:latin typeface="Sue Ellen Francisco"/>
                <a:ea typeface="Sue Ellen Francisco"/>
                <a:cs typeface="Sue Ellen Francisco"/>
                <a:sym typeface="Sue Ellen Francisco"/>
              </a:defRPr>
            </a:lvl4pPr>
            <a:lvl5pPr marR="0" lvl="4" algn="ctr" rtl="0">
              <a:lnSpc>
                <a:spcPct val="100000"/>
              </a:lnSpc>
              <a:spcBef>
                <a:spcPts val="0"/>
              </a:spcBef>
              <a:spcAft>
                <a:spcPts val="0"/>
              </a:spcAft>
              <a:buClr>
                <a:schemeClr val="dk1"/>
              </a:buClr>
              <a:buSzPts val="5200"/>
              <a:buFont typeface="Sue Ellen Francisco"/>
              <a:buNone/>
              <a:defRPr sz="5200" b="0" i="0" u="none" strike="noStrike" cap="none">
                <a:solidFill>
                  <a:schemeClr val="dk1"/>
                </a:solidFill>
                <a:latin typeface="Sue Ellen Francisco"/>
                <a:ea typeface="Sue Ellen Francisco"/>
                <a:cs typeface="Sue Ellen Francisco"/>
                <a:sym typeface="Sue Ellen Francisco"/>
              </a:defRPr>
            </a:lvl5pPr>
            <a:lvl6pPr marR="0" lvl="5" algn="ctr" rtl="0">
              <a:lnSpc>
                <a:spcPct val="100000"/>
              </a:lnSpc>
              <a:spcBef>
                <a:spcPts val="0"/>
              </a:spcBef>
              <a:spcAft>
                <a:spcPts val="0"/>
              </a:spcAft>
              <a:buClr>
                <a:schemeClr val="dk1"/>
              </a:buClr>
              <a:buSzPts val="5200"/>
              <a:buFont typeface="Sue Ellen Francisco"/>
              <a:buNone/>
              <a:defRPr sz="5200" b="0" i="0" u="none" strike="noStrike" cap="none">
                <a:solidFill>
                  <a:schemeClr val="dk1"/>
                </a:solidFill>
                <a:latin typeface="Sue Ellen Francisco"/>
                <a:ea typeface="Sue Ellen Francisco"/>
                <a:cs typeface="Sue Ellen Francisco"/>
                <a:sym typeface="Sue Ellen Francisco"/>
              </a:defRPr>
            </a:lvl6pPr>
            <a:lvl7pPr marR="0" lvl="6" algn="ctr" rtl="0">
              <a:lnSpc>
                <a:spcPct val="100000"/>
              </a:lnSpc>
              <a:spcBef>
                <a:spcPts val="0"/>
              </a:spcBef>
              <a:spcAft>
                <a:spcPts val="0"/>
              </a:spcAft>
              <a:buClr>
                <a:schemeClr val="dk1"/>
              </a:buClr>
              <a:buSzPts val="5200"/>
              <a:buFont typeface="Sue Ellen Francisco"/>
              <a:buNone/>
              <a:defRPr sz="5200" b="0" i="0" u="none" strike="noStrike" cap="none">
                <a:solidFill>
                  <a:schemeClr val="dk1"/>
                </a:solidFill>
                <a:latin typeface="Sue Ellen Francisco"/>
                <a:ea typeface="Sue Ellen Francisco"/>
                <a:cs typeface="Sue Ellen Francisco"/>
                <a:sym typeface="Sue Ellen Francisco"/>
              </a:defRPr>
            </a:lvl7pPr>
            <a:lvl8pPr marR="0" lvl="7" algn="ctr" rtl="0">
              <a:lnSpc>
                <a:spcPct val="100000"/>
              </a:lnSpc>
              <a:spcBef>
                <a:spcPts val="0"/>
              </a:spcBef>
              <a:spcAft>
                <a:spcPts val="0"/>
              </a:spcAft>
              <a:buClr>
                <a:schemeClr val="dk1"/>
              </a:buClr>
              <a:buSzPts val="5200"/>
              <a:buFont typeface="Sue Ellen Francisco"/>
              <a:buNone/>
              <a:defRPr sz="5200" b="0" i="0" u="none" strike="noStrike" cap="none">
                <a:solidFill>
                  <a:schemeClr val="dk1"/>
                </a:solidFill>
                <a:latin typeface="Sue Ellen Francisco"/>
                <a:ea typeface="Sue Ellen Francisco"/>
                <a:cs typeface="Sue Ellen Francisco"/>
                <a:sym typeface="Sue Ellen Francisco"/>
              </a:defRPr>
            </a:lvl8pPr>
            <a:lvl9pPr marR="0" lvl="8" algn="ctr" rtl="0">
              <a:lnSpc>
                <a:spcPct val="100000"/>
              </a:lnSpc>
              <a:spcBef>
                <a:spcPts val="0"/>
              </a:spcBef>
              <a:spcAft>
                <a:spcPts val="0"/>
              </a:spcAft>
              <a:buClr>
                <a:schemeClr val="dk1"/>
              </a:buClr>
              <a:buSzPts val="5200"/>
              <a:buFont typeface="Sue Ellen Francisco"/>
              <a:buNone/>
              <a:defRPr sz="5200" b="0" i="0" u="none" strike="noStrike" cap="none">
                <a:solidFill>
                  <a:schemeClr val="dk1"/>
                </a:solidFill>
                <a:latin typeface="Sue Ellen Francisco"/>
                <a:ea typeface="Sue Ellen Francisco"/>
                <a:cs typeface="Sue Ellen Francisco"/>
                <a:sym typeface="Sue Ellen Francisco"/>
              </a:defRPr>
            </a:lvl9pPr>
          </a:lstStyle>
          <a:p>
            <a:pPr algn="ctr"/>
            <a:r>
              <a:rPr lang="en-US" sz="4400" b="0" dirty="0">
                <a:latin typeface="+mj-lt"/>
              </a:rPr>
              <a:t>BÀI </a:t>
            </a:r>
            <a:r>
              <a:rPr lang="en-US" sz="4400" b="0" dirty="0" smtClean="0">
                <a:latin typeface="+mj-lt"/>
              </a:rPr>
              <a:t>6</a:t>
            </a:r>
            <a:endParaRPr lang="en-US" sz="4400" b="0" dirty="0">
              <a:latin typeface="+mj-lt"/>
            </a:endParaRPr>
          </a:p>
        </p:txBody>
      </p:sp>
    </p:spTree>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3437" y="1255164"/>
            <a:ext cx="7471186" cy="3046988"/>
          </a:xfrm>
          <a:prstGeom prst="rect">
            <a:avLst/>
          </a:prstGeom>
        </p:spPr>
        <p:txBody>
          <a:bodyPr wrap="square">
            <a:spAutoFit/>
          </a:bodyPr>
          <a:lstStyle/>
          <a:p>
            <a:pPr marL="342900" indent="-342900" algn="just">
              <a:buFont typeface="Arial" panose="020B0604020202020204" pitchFamily="34" charset="0"/>
              <a:buChar char="•"/>
              <a:tabLst>
                <a:tab pos="540385" algn="l"/>
              </a:tabLst>
            </a:pPr>
            <a:r>
              <a:rPr lang="vi-VN" sz="2400" dirty="0" smtClean="0">
                <a:solidFill>
                  <a:srgbClr val="002060"/>
                </a:solidFill>
                <a:latin typeface="Times New Roman" panose="02020603050405020304" pitchFamily="18" charset="0"/>
                <a:ea typeface="Arial" panose="020B0604020202020204" pitchFamily="34" charset="0"/>
                <a:cs typeface="Arial" panose="020B0604020202020204" pitchFamily="34" charset="0"/>
              </a:rPr>
              <a:t>Sự </a:t>
            </a:r>
            <a:r>
              <a:rPr lang="vi-VN" sz="2400" dirty="0">
                <a:solidFill>
                  <a:srgbClr val="002060"/>
                </a:solidFill>
                <a:latin typeface="Times New Roman" panose="02020603050405020304" pitchFamily="18" charset="0"/>
                <a:ea typeface="Arial" panose="020B0604020202020204" pitchFamily="34" charset="0"/>
                <a:cs typeface="Arial" panose="020B0604020202020204" pitchFamily="34" charset="0"/>
              </a:rPr>
              <a:t>nóng chảy là sự chuyển từ thể rắn sang thể lỏng. Sự đông đặc là sự chuyển từ thể lỏng sang thể rắn.</a:t>
            </a:r>
            <a:endParaRPr lang="en-US" sz="2400" dirty="0">
              <a:solidFill>
                <a:srgbClr val="002060"/>
              </a:solidFill>
              <a:latin typeface="Calibri" panose="020F0502020204030204" pitchFamily="34" charset="0"/>
              <a:ea typeface="Calibri" panose="020F0502020204030204" pitchFamily="34" charset="0"/>
              <a:cs typeface="Arial" panose="020B0604020202020204" pitchFamily="34" charset="0"/>
            </a:endParaRPr>
          </a:p>
          <a:p>
            <a:pPr marL="342900" indent="-342900" algn="just">
              <a:buFont typeface="Arial" panose="020B0604020202020204" pitchFamily="34" charset="0"/>
              <a:buChar char="•"/>
              <a:tabLst>
                <a:tab pos="540385" algn="l"/>
              </a:tabLst>
            </a:pPr>
            <a:r>
              <a:rPr lang="vi-VN" sz="2400" dirty="0" smtClean="0">
                <a:solidFill>
                  <a:srgbClr val="002060"/>
                </a:solidFill>
                <a:latin typeface="Times New Roman" panose="02020603050405020304" pitchFamily="18" charset="0"/>
                <a:ea typeface="Arial" panose="020B0604020202020204" pitchFamily="34" charset="0"/>
                <a:cs typeface="Arial" panose="020B0604020202020204" pitchFamily="34" charset="0"/>
              </a:rPr>
              <a:t>Sự </a:t>
            </a:r>
            <a:r>
              <a:rPr lang="vi-VN" sz="2400" dirty="0">
                <a:solidFill>
                  <a:srgbClr val="002060"/>
                </a:solidFill>
                <a:latin typeface="Times New Roman" panose="02020603050405020304" pitchFamily="18" charset="0"/>
                <a:ea typeface="Arial" panose="020B0604020202020204" pitchFamily="34" charset="0"/>
                <a:cs typeface="Arial" panose="020B0604020202020204" pitchFamily="34" charset="0"/>
              </a:rPr>
              <a:t>bay hơi là sự chuyển từ thể lỏng sang thể khí( hơi). Sự ngưng tụ là sự chuyển từ thể khí( hơi) sang thể lỏng. </a:t>
            </a:r>
            <a:endParaRPr lang="en-US" sz="2400" dirty="0">
              <a:solidFill>
                <a:srgbClr val="002060"/>
              </a:solidFill>
              <a:latin typeface="Calibri" panose="020F0502020204030204" pitchFamily="34" charset="0"/>
              <a:ea typeface="Calibri" panose="020F0502020204030204" pitchFamily="34" charset="0"/>
              <a:cs typeface="Arial" panose="020B0604020202020204" pitchFamily="34" charset="0"/>
            </a:endParaRPr>
          </a:p>
          <a:p>
            <a:pPr marL="342900" indent="-342900" algn="just">
              <a:buFont typeface="Arial" panose="020B0604020202020204" pitchFamily="34" charset="0"/>
              <a:buChar char="•"/>
              <a:tabLst>
                <a:tab pos="540385" algn="l"/>
              </a:tabLst>
            </a:pPr>
            <a:r>
              <a:rPr lang="en-US" sz="2400" dirty="0" err="1" smtClean="0">
                <a:solidFill>
                  <a:srgbClr val="002060"/>
                </a:solidFill>
                <a:latin typeface="Times New Roman" panose="02020603050405020304" pitchFamily="18" charset="0"/>
                <a:ea typeface="Arial" panose="020B0604020202020204" pitchFamily="34" charset="0"/>
                <a:cs typeface="Arial" panose="020B0604020202020204" pitchFamily="34" charset="0"/>
              </a:rPr>
              <a:t>Sự</a:t>
            </a:r>
            <a:r>
              <a:rPr lang="en-US" sz="2400" dirty="0" smtClean="0">
                <a:solidFill>
                  <a:srgbClr val="002060"/>
                </a:solidFill>
                <a:latin typeface="Times New Roman" panose="02020603050405020304" pitchFamily="18" charset="0"/>
                <a:ea typeface="Arial" panose="020B0604020202020204" pitchFamily="34" charset="0"/>
                <a:cs typeface="Arial" panose="020B0604020202020204" pitchFamily="34" charset="0"/>
              </a:rPr>
              <a:t> </a:t>
            </a:r>
            <a:r>
              <a:rPr lang="en-US" sz="2400" dirty="0" err="1">
                <a:solidFill>
                  <a:srgbClr val="002060"/>
                </a:solidFill>
                <a:latin typeface="Times New Roman" panose="02020603050405020304" pitchFamily="18" charset="0"/>
                <a:ea typeface="Arial" panose="020B0604020202020204" pitchFamily="34" charset="0"/>
                <a:cs typeface="Arial" panose="020B0604020202020204" pitchFamily="34" charset="0"/>
              </a:rPr>
              <a:t>sôi</a:t>
            </a:r>
            <a:r>
              <a:rPr lang="en-US" sz="2400" dirty="0">
                <a:solidFill>
                  <a:srgbClr val="002060"/>
                </a:solidFill>
                <a:latin typeface="Times New Roman" panose="02020603050405020304" pitchFamily="18" charset="0"/>
                <a:ea typeface="Arial" panose="020B0604020202020204" pitchFamily="34" charset="0"/>
                <a:cs typeface="Arial" panose="020B0604020202020204" pitchFamily="34" charset="0"/>
              </a:rPr>
              <a:t> </a:t>
            </a:r>
            <a:r>
              <a:rPr lang="en-US" sz="2400" dirty="0" err="1">
                <a:solidFill>
                  <a:srgbClr val="002060"/>
                </a:solidFill>
                <a:latin typeface="Times New Roman" panose="02020603050405020304" pitchFamily="18" charset="0"/>
                <a:ea typeface="Arial" panose="020B0604020202020204" pitchFamily="34" charset="0"/>
                <a:cs typeface="Arial" panose="020B0604020202020204" pitchFamily="34" charset="0"/>
              </a:rPr>
              <a:t>là</a:t>
            </a:r>
            <a:r>
              <a:rPr lang="en-US" sz="2400" dirty="0">
                <a:solidFill>
                  <a:srgbClr val="002060"/>
                </a:solidFill>
                <a:latin typeface="Times New Roman" panose="02020603050405020304" pitchFamily="18" charset="0"/>
                <a:ea typeface="Arial" panose="020B0604020202020204" pitchFamily="34" charset="0"/>
                <a:cs typeface="Arial" panose="020B0604020202020204" pitchFamily="34" charset="0"/>
              </a:rPr>
              <a:t> </a:t>
            </a:r>
            <a:r>
              <a:rPr lang="en-US" sz="2400" dirty="0" err="1">
                <a:solidFill>
                  <a:srgbClr val="002060"/>
                </a:solidFill>
                <a:latin typeface="Times New Roman" panose="02020603050405020304" pitchFamily="18" charset="0"/>
                <a:ea typeface="Arial" panose="020B0604020202020204" pitchFamily="34" charset="0"/>
                <a:cs typeface="Arial" panose="020B0604020202020204" pitchFamily="34" charset="0"/>
              </a:rPr>
              <a:t>sự</a:t>
            </a:r>
            <a:r>
              <a:rPr lang="en-US" sz="2400" dirty="0">
                <a:solidFill>
                  <a:srgbClr val="002060"/>
                </a:solidFill>
                <a:latin typeface="Times New Roman" panose="02020603050405020304" pitchFamily="18" charset="0"/>
                <a:ea typeface="Arial" panose="020B0604020202020204" pitchFamily="34" charset="0"/>
                <a:cs typeface="Arial" panose="020B0604020202020204" pitchFamily="34" charset="0"/>
              </a:rPr>
              <a:t> bay </a:t>
            </a:r>
            <a:r>
              <a:rPr lang="en-US" sz="2400" dirty="0" err="1">
                <a:solidFill>
                  <a:srgbClr val="002060"/>
                </a:solidFill>
                <a:latin typeface="Times New Roman" panose="02020603050405020304" pitchFamily="18" charset="0"/>
                <a:ea typeface="Arial" panose="020B0604020202020204" pitchFamily="34" charset="0"/>
                <a:cs typeface="Arial" panose="020B0604020202020204" pitchFamily="34" charset="0"/>
              </a:rPr>
              <a:t>hơi</a:t>
            </a:r>
            <a:r>
              <a:rPr lang="en-US" sz="2400" dirty="0">
                <a:solidFill>
                  <a:srgbClr val="002060"/>
                </a:solidFill>
                <a:latin typeface="Times New Roman" panose="02020603050405020304" pitchFamily="18" charset="0"/>
                <a:ea typeface="Arial" panose="020B0604020202020204" pitchFamily="34" charset="0"/>
                <a:cs typeface="Arial" panose="020B0604020202020204" pitchFamily="34" charset="0"/>
              </a:rPr>
              <a:t> </a:t>
            </a:r>
            <a:r>
              <a:rPr lang="en-US" sz="2400" dirty="0" err="1">
                <a:solidFill>
                  <a:srgbClr val="002060"/>
                </a:solidFill>
                <a:latin typeface="Times New Roman" panose="02020603050405020304" pitchFamily="18" charset="0"/>
                <a:ea typeface="Arial" panose="020B0604020202020204" pitchFamily="34" charset="0"/>
                <a:cs typeface="Arial" panose="020B0604020202020204" pitchFamily="34" charset="0"/>
              </a:rPr>
              <a:t>đặc</a:t>
            </a:r>
            <a:r>
              <a:rPr lang="en-US" sz="2400" dirty="0">
                <a:solidFill>
                  <a:srgbClr val="002060"/>
                </a:solidFill>
                <a:latin typeface="Times New Roman" panose="02020603050405020304" pitchFamily="18" charset="0"/>
                <a:ea typeface="Arial" panose="020B0604020202020204" pitchFamily="34" charset="0"/>
                <a:cs typeface="Arial" panose="020B0604020202020204" pitchFamily="34" charset="0"/>
              </a:rPr>
              <a:t> </a:t>
            </a:r>
            <a:r>
              <a:rPr lang="en-US" sz="2400" dirty="0" err="1">
                <a:solidFill>
                  <a:srgbClr val="002060"/>
                </a:solidFill>
                <a:latin typeface="Times New Roman" panose="02020603050405020304" pitchFamily="18" charset="0"/>
                <a:ea typeface="Arial" panose="020B0604020202020204" pitchFamily="34" charset="0"/>
                <a:cs typeface="Arial" panose="020B0604020202020204" pitchFamily="34" charset="0"/>
              </a:rPr>
              <a:t>biệt</a:t>
            </a:r>
            <a:r>
              <a:rPr lang="en-US" sz="2400" dirty="0">
                <a:solidFill>
                  <a:srgbClr val="002060"/>
                </a:solidFill>
                <a:latin typeface="Times New Roman" panose="02020603050405020304" pitchFamily="18" charset="0"/>
                <a:ea typeface="Arial" panose="020B0604020202020204" pitchFamily="34" charset="0"/>
                <a:cs typeface="Arial" panose="020B0604020202020204" pitchFamily="34" charset="0"/>
              </a:rPr>
              <a:t>, k</a:t>
            </a:r>
            <a:r>
              <a:rPr lang="vi-VN" sz="2400" dirty="0">
                <a:solidFill>
                  <a:srgbClr val="002060"/>
                </a:solidFill>
                <a:latin typeface="Times New Roman" panose="02020603050405020304" pitchFamily="18" charset="0"/>
                <a:ea typeface="Arial" panose="020B0604020202020204" pitchFamily="34" charset="0"/>
                <a:cs typeface="Arial" panose="020B0604020202020204" pitchFamily="34" charset="0"/>
              </a:rPr>
              <a:t>hi sôi,</a:t>
            </a:r>
            <a:r>
              <a:rPr lang="en-US" sz="2400" dirty="0" err="1">
                <a:solidFill>
                  <a:srgbClr val="002060"/>
                </a:solidFill>
                <a:latin typeface="Times New Roman" panose="02020603050405020304" pitchFamily="18" charset="0"/>
                <a:ea typeface="Arial" panose="020B0604020202020204" pitchFamily="34" charset="0"/>
                <a:cs typeface="Arial" panose="020B0604020202020204" pitchFamily="34" charset="0"/>
              </a:rPr>
              <a:t>chất</a:t>
            </a:r>
            <a:r>
              <a:rPr lang="en-US" sz="2400" dirty="0">
                <a:solidFill>
                  <a:srgbClr val="002060"/>
                </a:solidFill>
                <a:latin typeface="Times New Roman" panose="02020603050405020304" pitchFamily="18" charset="0"/>
                <a:ea typeface="Arial" panose="020B0604020202020204" pitchFamily="34" charset="0"/>
                <a:cs typeface="Arial" panose="020B0604020202020204" pitchFamily="34" charset="0"/>
              </a:rPr>
              <a:t> </a:t>
            </a:r>
            <a:r>
              <a:rPr lang="en-US" sz="2400" dirty="0" err="1">
                <a:solidFill>
                  <a:srgbClr val="002060"/>
                </a:solidFill>
                <a:latin typeface="Times New Roman" panose="02020603050405020304" pitchFamily="18" charset="0"/>
                <a:ea typeface="Arial" panose="020B0604020202020204" pitchFamily="34" charset="0"/>
                <a:cs typeface="Arial" panose="020B0604020202020204" pitchFamily="34" charset="0"/>
              </a:rPr>
              <a:t>lỏng</a:t>
            </a:r>
            <a:r>
              <a:rPr lang="en-US" sz="2400" dirty="0">
                <a:solidFill>
                  <a:srgbClr val="002060"/>
                </a:solidFill>
                <a:latin typeface="Times New Roman" panose="02020603050405020304" pitchFamily="18" charset="0"/>
                <a:ea typeface="Arial" panose="020B0604020202020204" pitchFamily="34" charset="0"/>
                <a:cs typeface="Arial" panose="020B0604020202020204" pitchFamily="34" charset="0"/>
              </a:rPr>
              <a:t> </a:t>
            </a:r>
            <a:r>
              <a:rPr lang="en-US" sz="2400" dirty="0" err="1">
                <a:solidFill>
                  <a:srgbClr val="002060"/>
                </a:solidFill>
                <a:latin typeface="Times New Roman" panose="02020603050405020304" pitchFamily="18" charset="0"/>
                <a:ea typeface="Arial" panose="020B0604020202020204" pitchFamily="34" charset="0"/>
                <a:cs typeface="Arial" panose="020B0604020202020204" pitchFamily="34" charset="0"/>
              </a:rPr>
              <a:t>vừa</a:t>
            </a:r>
            <a:r>
              <a:rPr lang="en-US" sz="2400" dirty="0">
                <a:solidFill>
                  <a:srgbClr val="002060"/>
                </a:solidFill>
                <a:latin typeface="Times New Roman" panose="02020603050405020304" pitchFamily="18" charset="0"/>
                <a:ea typeface="Arial" panose="020B0604020202020204" pitchFamily="34" charset="0"/>
                <a:cs typeface="Arial" panose="020B0604020202020204" pitchFamily="34" charset="0"/>
              </a:rPr>
              <a:t> bay </a:t>
            </a:r>
            <a:r>
              <a:rPr lang="en-US" sz="2400" dirty="0" err="1">
                <a:solidFill>
                  <a:srgbClr val="002060"/>
                </a:solidFill>
                <a:latin typeface="Times New Roman" panose="02020603050405020304" pitchFamily="18" charset="0"/>
                <a:ea typeface="Arial" panose="020B0604020202020204" pitchFamily="34" charset="0"/>
                <a:cs typeface="Arial" panose="020B0604020202020204" pitchFamily="34" charset="0"/>
              </a:rPr>
              <a:t>hơi</a:t>
            </a:r>
            <a:r>
              <a:rPr lang="en-US" sz="2400" dirty="0">
                <a:solidFill>
                  <a:srgbClr val="002060"/>
                </a:solidFill>
                <a:latin typeface="Times New Roman" panose="02020603050405020304" pitchFamily="18" charset="0"/>
                <a:ea typeface="Arial" panose="020B0604020202020204" pitchFamily="34" charset="0"/>
                <a:cs typeface="Arial" panose="020B0604020202020204" pitchFamily="34" charset="0"/>
              </a:rPr>
              <a:t> </a:t>
            </a:r>
            <a:r>
              <a:rPr lang="en-US" sz="2400" dirty="0" err="1">
                <a:solidFill>
                  <a:srgbClr val="002060"/>
                </a:solidFill>
                <a:latin typeface="Times New Roman" panose="02020603050405020304" pitchFamily="18" charset="0"/>
                <a:ea typeface="Arial" panose="020B0604020202020204" pitchFamily="34" charset="0"/>
                <a:cs typeface="Arial" panose="020B0604020202020204" pitchFamily="34" charset="0"/>
              </a:rPr>
              <a:t>vừa</a:t>
            </a:r>
            <a:r>
              <a:rPr lang="en-US" sz="2400" dirty="0">
                <a:solidFill>
                  <a:srgbClr val="002060"/>
                </a:solidFill>
                <a:latin typeface="Times New Roman" panose="02020603050405020304" pitchFamily="18" charset="0"/>
                <a:ea typeface="Arial" panose="020B0604020202020204" pitchFamily="34" charset="0"/>
                <a:cs typeface="Arial" panose="020B0604020202020204" pitchFamily="34" charset="0"/>
              </a:rPr>
              <a:t> </a:t>
            </a:r>
            <a:r>
              <a:rPr lang="en-US" sz="2400" dirty="0" err="1">
                <a:solidFill>
                  <a:srgbClr val="002060"/>
                </a:solidFill>
                <a:latin typeface="Times New Roman" panose="02020603050405020304" pitchFamily="18" charset="0"/>
                <a:ea typeface="Arial" panose="020B0604020202020204" pitchFamily="34" charset="0"/>
                <a:cs typeface="Arial" panose="020B0604020202020204" pitchFamily="34" charset="0"/>
              </a:rPr>
              <a:t>tạo</a:t>
            </a:r>
            <a:r>
              <a:rPr lang="en-US" sz="2400" dirty="0">
                <a:solidFill>
                  <a:srgbClr val="002060"/>
                </a:solidFill>
                <a:latin typeface="Times New Roman" panose="02020603050405020304" pitchFamily="18" charset="0"/>
                <a:ea typeface="Arial" panose="020B0604020202020204" pitchFamily="34" charset="0"/>
                <a:cs typeface="Arial" panose="020B0604020202020204" pitchFamily="34" charset="0"/>
              </a:rPr>
              <a:t> </a:t>
            </a:r>
            <a:r>
              <a:rPr lang="en-US" sz="2400" dirty="0" err="1">
                <a:solidFill>
                  <a:srgbClr val="002060"/>
                </a:solidFill>
                <a:latin typeface="Times New Roman" panose="02020603050405020304" pitchFamily="18" charset="0"/>
                <a:ea typeface="Arial" panose="020B0604020202020204" pitchFamily="34" charset="0"/>
                <a:cs typeface="Arial" panose="020B0604020202020204" pitchFamily="34" charset="0"/>
              </a:rPr>
              <a:t>ra</a:t>
            </a:r>
            <a:r>
              <a:rPr lang="en-US" sz="2400" dirty="0">
                <a:solidFill>
                  <a:srgbClr val="002060"/>
                </a:solidFill>
                <a:latin typeface="Times New Roman" panose="02020603050405020304" pitchFamily="18" charset="0"/>
                <a:ea typeface="Arial" panose="020B0604020202020204" pitchFamily="34" charset="0"/>
                <a:cs typeface="Arial" panose="020B0604020202020204" pitchFamily="34" charset="0"/>
              </a:rPr>
              <a:t> </a:t>
            </a:r>
            <a:r>
              <a:rPr lang="en-US" sz="2400" dirty="0" err="1">
                <a:solidFill>
                  <a:srgbClr val="002060"/>
                </a:solidFill>
                <a:latin typeface="Times New Roman" panose="02020603050405020304" pitchFamily="18" charset="0"/>
                <a:ea typeface="Arial" panose="020B0604020202020204" pitchFamily="34" charset="0"/>
                <a:cs typeface="Arial" panose="020B0604020202020204" pitchFamily="34" charset="0"/>
              </a:rPr>
              <a:t>các</a:t>
            </a:r>
            <a:r>
              <a:rPr lang="en-US" sz="2400" dirty="0">
                <a:solidFill>
                  <a:srgbClr val="002060"/>
                </a:solidFill>
                <a:latin typeface="Times New Roman" panose="02020603050405020304" pitchFamily="18" charset="0"/>
                <a:ea typeface="Arial" panose="020B0604020202020204" pitchFamily="34" charset="0"/>
                <a:cs typeface="Arial" panose="020B0604020202020204" pitchFamily="34" charset="0"/>
              </a:rPr>
              <a:t> </a:t>
            </a:r>
            <a:r>
              <a:rPr lang="en-US" sz="2400" dirty="0" err="1">
                <a:solidFill>
                  <a:srgbClr val="002060"/>
                </a:solidFill>
                <a:latin typeface="Times New Roman" panose="02020603050405020304" pitchFamily="18" charset="0"/>
                <a:ea typeface="Arial" panose="020B0604020202020204" pitchFamily="34" charset="0"/>
                <a:cs typeface="Arial" panose="020B0604020202020204" pitchFamily="34" charset="0"/>
              </a:rPr>
              <a:t>bọt</a:t>
            </a:r>
            <a:r>
              <a:rPr lang="en-US" sz="2400" dirty="0">
                <a:solidFill>
                  <a:srgbClr val="002060"/>
                </a:solidFill>
                <a:latin typeface="Times New Roman" panose="02020603050405020304" pitchFamily="18" charset="0"/>
                <a:ea typeface="Arial" panose="020B0604020202020204" pitchFamily="34" charset="0"/>
                <a:cs typeface="Arial" panose="020B0604020202020204" pitchFamily="34" charset="0"/>
              </a:rPr>
              <a:t> </a:t>
            </a:r>
            <a:r>
              <a:rPr lang="en-US" sz="2400" dirty="0" err="1">
                <a:solidFill>
                  <a:srgbClr val="002060"/>
                </a:solidFill>
                <a:latin typeface="Times New Roman" panose="02020603050405020304" pitchFamily="18" charset="0"/>
                <a:ea typeface="Arial" panose="020B0604020202020204" pitchFamily="34" charset="0"/>
                <a:cs typeface="Arial" panose="020B0604020202020204" pitchFamily="34" charset="0"/>
              </a:rPr>
              <a:t>khí</a:t>
            </a:r>
            <a:r>
              <a:rPr lang="en-US" sz="2400" dirty="0">
                <a:solidFill>
                  <a:srgbClr val="002060"/>
                </a:solidFill>
                <a:latin typeface="Times New Roman" panose="02020603050405020304" pitchFamily="18" charset="0"/>
                <a:ea typeface="Arial" panose="020B0604020202020204" pitchFamily="34" charset="0"/>
                <a:cs typeface="Arial" panose="020B0604020202020204" pitchFamily="34" charset="0"/>
              </a:rPr>
              <a:t>, </a:t>
            </a:r>
            <a:r>
              <a:rPr lang="en-US" sz="2400" dirty="0" err="1">
                <a:solidFill>
                  <a:srgbClr val="002060"/>
                </a:solidFill>
                <a:latin typeface="Times New Roman" panose="02020603050405020304" pitchFamily="18" charset="0"/>
                <a:ea typeface="Arial" panose="020B0604020202020204" pitchFamily="34" charset="0"/>
                <a:cs typeface="Arial" panose="020B0604020202020204" pitchFamily="34" charset="0"/>
              </a:rPr>
              <a:t>và</a:t>
            </a:r>
            <a:r>
              <a:rPr lang="en-US" sz="2400" dirty="0">
                <a:solidFill>
                  <a:srgbClr val="002060"/>
                </a:solidFill>
                <a:latin typeface="Times New Roman" panose="02020603050405020304" pitchFamily="18" charset="0"/>
                <a:ea typeface="Arial" panose="020B0604020202020204" pitchFamily="34" charset="0"/>
                <a:cs typeface="Arial" panose="020B0604020202020204" pitchFamily="34" charset="0"/>
              </a:rPr>
              <a:t> </a:t>
            </a:r>
            <a:r>
              <a:rPr lang="en-US" sz="2400" dirty="0" err="1">
                <a:solidFill>
                  <a:srgbClr val="002060"/>
                </a:solidFill>
                <a:latin typeface="Times New Roman" panose="02020603050405020304" pitchFamily="18" charset="0"/>
                <a:ea typeface="Arial" panose="020B0604020202020204" pitchFamily="34" charset="0"/>
                <a:cs typeface="Arial" panose="020B0604020202020204" pitchFamily="34" charset="0"/>
              </a:rPr>
              <a:t>vừa</a:t>
            </a:r>
            <a:r>
              <a:rPr lang="en-US" sz="2400" dirty="0">
                <a:solidFill>
                  <a:srgbClr val="002060"/>
                </a:solidFill>
                <a:latin typeface="Times New Roman" panose="02020603050405020304" pitchFamily="18" charset="0"/>
                <a:ea typeface="Arial" panose="020B0604020202020204" pitchFamily="34" charset="0"/>
                <a:cs typeface="Arial" panose="020B0604020202020204" pitchFamily="34" charset="0"/>
              </a:rPr>
              <a:t> bay </a:t>
            </a:r>
            <a:r>
              <a:rPr lang="en-US" sz="2400" dirty="0" err="1">
                <a:solidFill>
                  <a:srgbClr val="002060"/>
                </a:solidFill>
                <a:latin typeface="Times New Roman" panose="02020603050405020304" pitchFamily="18" charset="0"/>
                <a:ea typeface="Arial" panose="020B0604020202020204" pitchFamily="34" charset="0"/>
                <a:cs typeface="Arial" panose="020B0604020202020204" pitchFamily="34" charset="0"/>
              </a:rPr>
              <a:t>hơi</a:t>
            </a:r>
            <a:r>
              <a:rPr lang="en-US" sz="2400" dirty="0">
                <a:solidFill>
                  <a:srgbClr val="002060"/>
                </a:solidFill>
                <a:latin typeface="Times New Roman" panose="02020603050405020304" pitchFamily="18" charset="0"/>
                <a:ea typeface="Arial" panose="020B0604020202020204" pitchFamily="34" charset="0"/>
                <a:cs typeface="Arial" panose="020B0604020202020204" pitchFamily="34" charset="0"/>
              </a:rPr>
              <a:t> </a:t>
            </a:r>
            <a:r>
              <a:rPr lang="en-US" sz="2400" dirty="0" err="1">
                <a:solidFill>
                  <a:srgbClr val="002060"/>
                </a:solidFill>
                <a:latin typeface="Times New Roman" panose="02020603050405020304" pitchFamily="18" charset="0"/>
                <a:ea typeface="Arial" panose="020B0604020202020204" pitchFamily="34" charset="0"/>
                <a:cs typeface="Arial" panose="020B0604020202020204" pitchFamily="34" charset="0"/>
              </a:rPr>
              <a:t>trên</a:t>
            </a:r>
            <a:r>
              <a:rPr lang="en-US" sz="2400" dirty="0">
                <a:solidFill>
                  <a:srgbClr val="002060"/>
                </a:solidFill>
                <a:latin typeface="Times New Roman" panose="02020603050405020304" pitchFamily="18" charset="0"/>
                <a:ea typeface="Arial" panose="020B0604020202020204" pitchFamily="34" charset="0"/>
                <a:cs typeface="Arial" panose="020B0604020202020204" pitchFamily="34" charset="0"/>
              </a:rPr>
              <a:t> </a:t>
            </a:r>
            <a:r>
              <a:rPr lang="en-US" sz="2400" dirty="0" err="1">
                <a:solidFill>
                  <a:srgbClr val="002060"/>
                </a:solidFill>
                <a:latin typeface="Times New Roman" panose="02020603050405020304" pitchFamily="18" charset="0"/>
                <a:ea typeface="Arial" panose="020B0604020202020204" pitchFamily="34" charset="0"/>
                <a:cs typeface="Arial" panose="020B0604020202020204" pitchFamily="34" charset="0"/>
              </a:rPr>
              <a:t>mặt</a:t>
            </a:r>
            <a:r>
              <a:rPr lang="en-US" sz="2400" dirty="0">
                <a:solidFill>
                  <a:srgbClr val="002060"/>
                </a:solidFill>
                <a:latin typeface="Times New Roman" panose="02020603050405020304" pitchFamily="18" charset="0"/>
                <a:ea typeface="Arial" panose="020B0604020202020204" pitchFamily="34" charset="0"/>
                <a:cs typeface="Arial" panose="020B0604020202020204" pitchFamily="34" charset="0"/>
              </a:rPr>
              <a:t> </a:t>
            </a:r>
            <a:r>
              <a:rPr lang="en-US" sz="2400" dirty="0" err="1">
                <a:solidFill>
                  <a:srgbClr val="002060"/>
                </a:solidFill>
                <a:latin typeface="Times New Roman" panose="02020603050405020304" pitchFamily="18" charset="0"/>
                <a:ea typeface="Arial" panose="020B0604020202020204" pitchFamily="34" charset="0"/>
                <a:cs typeface="Arial" panose="020B0604020202020204" pitchFamily="34" charset="0"/>
              </a:rPr>
              <a:t>thoáng</a:t>
            </a:r>
            <a:r>
              <a:rPr lang="vi-VN" sz="2400" dirty="0">
                <a:solidFill>
                  <a:srgbClr val="002060"/>
                </a:solidFill>
                <a:latin typeface="Times New Roman" panose="02020603050405020304" pitchFamily="18" charset="0"/>
                <a:ea typeface="Arial" panose="020B0604020202020204" pitchFamily="34" charset="0"/>
                <a:cs typeface="Arial" panose="020B0604020202020204" pitchFamily="34" charset="0"/>
              </a:rPr>
              <a:t>. Trong suốt thời gian sôi, nhiệt độ của chất lỏng không đổi. </a:t>
            </a:r>
            <a:endParaRPr lang="en-US" sz="2400"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5" name="Title 1"/>
          <p:cNvSpPr>
            <a:spLocks noGrp="1"/>
          </p:cNvSpPr>
          <p:nvPr>
            <p:ph type="title"/>
          </p:nvPr>
        </p:nvSpPr>
        <p:spPr>
          <a:xfrm>
            <a:off x="571410" y="357120"/>
            <a:ext cx="6915240" cy="1064400"/>
          </a:xfrm>
        </p:spPr>
        <p:txBody>
          <a:bodyPr/>
          <a:lstStyle/>
          <a:p>
            <a:r>
              <a:rPr lang="en-US" b="1" dirty="0" smtClean="0">
                <a:solidFill>
                  <a:schemeClr val="accent2">
                    <a:lumMod val="50000"/>
                  </a:schemeClr>
                </a:solidFill>
                <a:latin typeface="Times New Roman" panose="02020603050405020304" pitchFamily="18" charset="0"/>
                <a:cs typeface="Times New Roman" panose="02020603050405020304" pitchFamily="18" charset="0"/>
              </a:rPr>
              <a:t>II/ </a:t>
            </a:r>
            <a:r>
              <a:rPr lang="en-US" b="1" dirty="0" err="1" smtClean="0">
                <a:solidFill>
                  <a:schemeClr val="accent2">
                    <a:lumMod val="50000"/>
                  </a:schemeClr>
                </a:solidFill>
                <a:latin typeface="Times New Roman" panose="02020603050405020304" pitchFamily="18" charset="0"/>
                <a:cs typeface="Times New Roman" panose="02020603050405020304" pitchFamily="18" charset="0"/>
              </a:rPr>
              <a:t>Sự</a:t>
            </a:r>
            <a:r>
              <a:rPr lang="en-US" b="1"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50000"/>
                  </a:schemeClr>
                </a:solidFill>
                <a:latin typeface="Times New Roman" panose="02020603050405020304" pitchFamily="18" charset="0"/>
                <a:cs typeface="Times New Roman" panose="02020603050405020304" pitchFamily="18" charset="0"/>
              </a:rPr>
              <a:t>chuyển</a:t>
            </a:r>
            <a:r>
              <a:rPr lang="en-US" b="1"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50000"/>
                  </a:schemeClr>
                </a:solidFill>
                <a:latin typeface="Times New Roman" panose="02020603050405020304" pitchFamily="18" charset="0"/>
                <a:cs typeface="Times New Roman" panose="02020603050405020304" pitchFamily="18" charset="0"/>
              </a:rPr>
              <a:t>thể</a:t>
            </a:r>
            <a:r>
              <a:rPr lang="en-US" b="1"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50000"/>
                  </a:schemeClr>
                </a:solidFill>
                <a:latin typeface="Times New Roman" panose="02020603050405020304" pitchFamily="18" charset="0"/>
                <a:cs typeface="Times New Roman" panose="02020603050405020304" pitchFamily="18" charset="0"/>
              </a:rPr>
              <a:t>của</a:t>
            </a:r>
            <a:r>
              <a:rPr lang="en-US" b="1"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50000"/>
                  </a:schemeClr>
                </a:solidFill>
                <a:latin typeface="Times New Roman" panose="02020603050405020304" pitchFamily="18" charset="0"/>
                <a:cs typeface="Times New Roman" panose="02020603050405020304" pitchFamily="18" charset="0"/>
              </a:rPr>
              <a:t>chất</a:t>
            </a:r>
            <a:endParaRPr lang="en-US" b="1" dirty="0">
              <a:solidFill>
                <a:schemeClr val="accent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692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E270D7-1070-4576-9124-BEF158E05ADC}"/>
              </a:ext>
            </a:extLst>
          </p:cNvPr>
          <p:cNvSpPr>
            <a:spLocks noGrp="1"/>
          </p:cNvSpPr>
          <p:nvPr>
            <p:ph type="title"/>
          </p:nvPr>
        </p:nvSpPr>
        <p:spPr>
          <a:xfrm>
            <a:off x="416378" y="111789"/>
            <a:ext cx="7886700" cy="296466"/>
          </a:xfrm>
        </p:spPr>
        <p:txBody>
          <a:bodyPr>
            <a:normAutofit fontScale="90000"/>
          </a:bodyPr>
          <a:lstStyle/>
          <a:p>
            <a:r>
              <a:rPr lang="en-US" sz="2400" dirty="0" err="1">
                <a:solidFill>
                  <a:srgbClr val="0000CC"/>
                </a:solidFill>
                <a:latin typeface="Arial" panose="020B0604020202020204" pitchFamily="34" charset="0"/>
                <a:cs typeface="Arial" panose="020B0604020202020204" pitchFamily="34" charset="0"/>
              </a:rPr>
              <a:t>Vòng</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tuần</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hoàn</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của</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nước</a:t>
            </a:r>
            <a:endParaRPr lang="vi-VN" sz="2400" dirty="0">
              <a:solidFill>
                <a:srgbClr val="0000CC"/>
              </a:solidFill>
              <a:latin typeface="Arial" panose="020B0604020202020204" pitchFamily="34" charset="0"/>
              <a:cs typeface="Arial" panose="020B0604020202020204" pitchFamily="34" charset="0"/>
            </a:endParaRPr>
          </a:p>
        </p:txBody>
      </p:sp>
      <p:pic>
        <p:nvPicPr>
          <p:cNvPr id="5" name="Vòng tuần hoàn của nước - Hoạt Hình Khoa Học Vui 2021 - Phim tài liệu khoa học kiến thức">
            <a:hlinkClick r:id="" action="ppaction://media"/>
            <a:extLst>
              <a:ext uri="{FF2B5EF4-FFF2-40B4-BE49-F238E27FC236}">
                <a16:creationId xmlns:a16="http://schemas.microsoft.com/office/drawing/2014/main" id="{26195CB1-9C2F-4A78-B16F-BC561E539C8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38893" y="533866"/>
            <a:ext cx="7526209" cy="4233397"/>
          </a:xfrm>
        </p:spPr>
      </p:pic>
      <p:sp>
        <p:nvSpPr>
          <p:cNvPr id="4" name="Chỗ dành sẵn cho Chân trang 3">
            <a:extLst>
              <a:ext uri="{FF2B5EF4-FFF2-40B4-BE49-F238E27FC236}">
                <a16:creationId xmlns:a16="http://schemas.microsoft.com/office/drawing/2014/main" id="{E432E27D-E26A-49EB-B912-EE60B0299F18}"/>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00081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3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9144000" cy="5143499"/>
          </a:xfrm>
          <a:prstGeom prst="rect">
            <a:avLst/>
          </a:prstGeom>
        </p:spPr>
      </p:pic>
      <p:sp>
        <p:nvSpPr>
          <p:cNvPr id="4" name="TextBox 3">
            <a:extLst>
              <a:ext uri="{FF2B5EF4-FFF2-40B4-BE49-F238E27FC236}">
                <a16:creationId xmlns:a16="http://schemas.microsoft.com/office/drawing/2014/main" id="{795178D8-05C8-41D3-9C0E-62A15985090A}"/>
              </a:ext>
            </a:extLst>
          </p:cNvPr>
          <p:cNvSpPr txBox="1"/>
          <p:nvPr/>
        </p:nvSpPr>
        <p:spPr>
          <a:xfrm>
            <a:off x="-125548" y="108676"/>
            <a:ext cx="5142155" cy="1446550"/>
          </a:xfrm>
          <a:prstGeom prst="rect">
            <a:avLst/>
          </a:prstGeom>
          <a:noFill/>
        </p:spPr>
        <p:txBody>
          <a:bodyPr wrap="square" rtlCol="0">
            <a:spAutoFit/>
          </a:bodyPr>
          <a:lstStyle/>
          <a:p>
            <a:pPr algn="ctr"/>
            <a:r>
              <a:rPr lang="en-US" sz="4400" b="1" dirty="0">
                <a:ln w="13462">
                  <a:solidFill>
                    <a:schemeClr val="bg1"/>
                  </a:solidFill>
                  <a:prstDash val="solid"/>
                </a:ln>
                <a:solidFill>
                  <a:schemeClr val="tx1">
                    <a:lumMod val="85000"/>
                    <a:lumOff val="15000"/>
                  </a:schemeClr>
                </a:solidFill>
                <a:effectLst>
                  <a:outerShdw blurRad="50800" dist="38100" algn="l" rotWithShape="0">
                    <a:prstClr val="black">
                      <a:alpha val="40000"/>
                    </a:prstClr>
                  </a:outerShdw>
                </a:effectLst>
                <a:latin typeface="Segoe UI Black" panose="020B0A02040204020203" pitchFamily="34" charset="0"/>
                <a:ea typeface="Segoe UI Black" panose="020B0A02040204020203" pitchFamily="34" charset="0"/>
              </a:rPr>
              <a:t>CUỘC ĐUA</a:t>
            </a:r>
          </a:p>
          <a:p>
            <a:pPr algn="ctr"/>
            <a:r>
              <a:rPr lang="en-US" sz="4400" b="1" dirty="0">
                <a:ln w="13462">
                  <a:solidFill>
                    <a:schemeClr val="bg1"/>
                  </a:solidFill>
                  <a:prstDash val="solid"/>
                </a:ln>
                <a:solidFill>
                  <a:schemeClr val="tx1">
                    <a:lumMod val="85000"/>
                    <a:lumOff val="15000"/>
                  </a:schemeClr>
                </a:solidFill>
                <a:effectLst>
                  <a:outerShdw blurRad="50800" dist="38100" algn="l" rotWithShape="0">
                    <a:prstClr val="black">
                      <a:alpha val="40000"/>
                    </a:prstClr>
                  </a:outerShdw>
                </a:effectLst>
                <a:latin typeface="Segoe UI Black" panose="020B0A02040204020203" pitchFamily="34" charset="0"/>
                <a:ea typeface="Segoe UI Black" panose="020B0A02040204020203" pitchFamily="34" charset="0"/>
              </a:rPr>
              <a:t>KÌ THÚ</a:t>
            </a:r>
          </a:p>
        </p:txBody>
      </p:sp>
    </p:spTree>
    <p:extLst>
      <p:ext uri="{BB962C8B-B14F-4D97-AF65-F5344CB8AC3E}">
        <p14:creationId xmlns:p14="http://schemas.microsoft.com/office/powerpoint/2010/main" val="24342601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3610"/>
            <a:ext cx="9144000" cy="5104905"/>
          </a:xfrm>
          <a:prstGeom prst="rect">
            <a:avLst/>
          </a:prstGeom>
        </p:spPr>
      </p:pic>
      <p:sp>
        <p:nvSpPr>
          <p:cNvPr id="3" name="Rectangle 2"/>
          <p:cNvSpPr/>
          <p:nvPr/>
        </p:nvSpPr>
        <p:spPr>
          <a:xfrm>
            <a:off x="2000250" y="0"/>
            <a:ext cx="4686300" cy="514350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cxnSp>
        <p:nvCxnSpPr>
          <p:cNvPr id="33" name="Straight Connector 32"/>
          <p:cNvCxnSpPr/>
          <p:nvPr/>
        </p:nvCxnSpPr>
        <p:spPr>
          <a:xfrm rot="16200000" flipH="1">
            <a:off x="-6286500" y="3543300"/>
            <a:ext cx="23831550" cy="57150"/>
          </a:xfrm>
          <a:prstGeom prst="line">
            <a:avLst/>
          </a:prstGeom>
          <a:ln w="698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16200000" flipH="1">
            <a:off x="-8686800" y="3600450"/>
            <a:ext cx="23831550" cy="57150"/>
          </a:xfrm>
          <a:prstGeom prst="line">
            <a:avLst/>
          </a:prstGeom>
          <a:ln w="698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7486650" y="3600450"/>
            <a:ext cx="23831550" cy="57150"/>
          </a:xfrm>
          <a:prstGeom prst="line">
            <a:avLst/>
          </a:prstGeom>
          <a:ln w="698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029" name="Picture 5" descr="C:\Users\DV4T\Desktop\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1731" y="4508898"/>
            <a:ext cx="400050" cy="634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Oval 39"/>
          <p:cNvSpPr/>
          <p:nvPr/>
        </p:nvSpPr>
        <p:spPr>
          <a:xfrm>
            <a:off x="584002" y="150561"/>
            <a:ext cx="832246" cy="853786"/>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FF0000"/>
                </a:solidFill>
              </a:rPr>
              <a:t>GO</a:t>
            </a:r>
          </a:p>
        </p:txBody>
      </p:sp>
      <p:sp>
        <p:nvSpPr>
          <p:cNvPr id="41" name="Oval 40"/>
          <p:cNvSpPr/>
          <p:nvPr/>
        </p:nvSpPr>
        <p:spPr>
          <a:xfrm>
            <a:off x="584002" y="1049200"/>
            <a:ext cx="832246" cy="853786"/>
          </a:xfrm>
          <a:prstGeom prst="ellipse">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bg1"/>
                </a:solidFill>
              </a:rPr>
              <a:t>GO</a:t>
            </a:r>
          </a:p>
        </p:txBody>
      </p:sp>
      <p:sp>
        <p:nvSpPr>
          <p:cNvPr id="42" name="Oval 41"/>
          <p:cNvSpPr/>
          <p:nvPr/>
        </p:nvSpPr>
        <p:spPr>
          <a:xfrm>
            <a:off x="571500" y="1947249"/>
            <a:ext cx="832246" cy="853786"/>
          </a:xfrm>
          <a:prstGeom prst="ellipse">
            <a:avLst/>
          </a:prstGeom>
          <a:solidFill>
            <a:srgbClr val="00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bg1"/>
                </a:solidFill>
              </a:rPr>
              <a:t>GO</a:t>
            </a:r>
          </a:p>
        </p:txBody>
      </p:sp>
      <p:sp>
        <p:nvSpPr>
          <p:cNvPr id="43" name="Oval 42"/>
          <p:cNvSpPr/>
          <p:nvPr/>
        </p:nvSpPr>
        <p:spPr>
          <a:xfrm>
            <a:off x="555428" y="2910862"/>
            <a:ext cx="832246" cy="853786"/>
          </a:xfrm>
          <a:prstGeom prst="ellipse">
            <a:avLst/>
          </a:prstGeom>
          <a:solidFill>
            <a:srgbClr val="CC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bg1"/>
                </a:solidFill>
              </a:rPr>
              <a:t>GO</a:t>
            </a:r>
          </a:p>
        </p:txBody>
      </p:sp>
      <p:pic>
        <p:nvPicPr>
          <p:cNvPr id="34827" name="Picture 6" descr="C:\Users\DV4T\Desktop\chequered-flag-md.png">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228600"/>
            <a:ext cx="806054" cy="806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6" descr="C:\Users\DV4T\Desktop\chequered-flag-md.png">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29150" y="-228600"/>
            <a:ext cx="806054" cy="806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9" name="Picture 6" descr="C:\Users\DV4T\Desktop\chequered-flag-md.png">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5000" y="-228600"/>
            <a:ext cx="806054" cy="806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0" name="Picture 6" descr="C:\Users\DV4T\Desktop\chequered-flag-md.png">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71700" y="-223838"/>
            <a:ext cx="806054" cy="806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5" descr="C:\Users\DV4T\Desktop\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00450" y="4531519"/>
            <a:ext cx="400050" cy="58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5" descr="C:\Users\DV4T\Desktop\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57751" y="4514850"/>
            <a:ext cx="402431" cy="588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5" descr="C:\Users\DV4T\Desktop\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54316" y="4531519"/>
            <a:ext cx="446484" cy="554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5-Point Star 20">
            <a:hlinkClick r:id="rId11" action="ppaction://hlinksldjump"/>
          </p:cNvPr>
          <p:cNvSpPr/>
          <p:nvPr/>
        </p:nvSpPr>
        <p:spPr>
          <a:xfrm>
            <a:off x="6972300" y="65485"/>
            <a:ext cx="742950" cy="628650"/>
          </a:xfrm>
          <a:prstGeom prst="star5">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700" dirty="0"/>
              <a:t>1</a:t>
            </a:r>
          </a:p>
        </p:txBody>
      </p:sp>
      <p:sp>
        <p:nvSpPr>
          <p:cNvPr id="54" name="5-Point Star 53">
            <a:hlinkClick r:id="rId12" action="ppaction://hlinksldjump"/>
          </p:cNvPr>
          <p:cNvSpPr/>
          <p:nvPr/>
        </p:nvSpPr>
        <p:spPr>
          <a:xfrm>
            <a:off x="6972300" y="1085850"/>
            <a:ext cx="742950" cy="628650"/>
          </a:xfrm>
          <a:prstGeom prst="star5">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700" dirty="0"/>
              <a:t>2</a:t>
            </a:r>
          </a:p>
        </p:txBody>
      </p:sp>
      <p:sp>
        <p:nvSpPr>
          <p:cNvPr id="55" name="5-Point Star 54">
            <a:hlinkClick r:id="rId13" action="ppaction://hlinksldjump"/>
          </p:cNvPr>
          <p:cNvSpPr/>
          <p:nvPr/>
        </p:nvSpPr>
        <p:spPr>
          <a:xfrm>
            <a:off x="6972300" y="2228850"/>
            <a:ext cx="742950" cy="628650"/>
          </a:xfrm>
          <a:prstGeom prst="star5">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700" dirty="0"/>
              <a:t>3</a:t>
            </a:r>
          </a:p>
        </p:txBody>
      </p:sp>
      <p:sp>
        <p:nvSpPr>
          <p:cNvPr id="56" name="5-Point Star 55">
            <a:hlinkClick r:id="rId14" action="ppaction://hlinksldjump"/>
          </p:cNvPr>
          <p:cNvSpPr/>
          <p:nvPr/>
        </p:nvSpPr>
        <p:spPr>
          <a:xfrm>
            <a:off x="7027067" y="3135998"/>
            <a:ext cx="742950" cy="628650"/>
          </a:xfrm>
          <a:prstGeom prst="star5">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700" dirty="0"/>
              <a:t>4</a:t>
            </a:r>
          </a:p>
        </p:txBody>
      </p:sp>
      <p:sp>
        <p:nvSpPr>
          <p:cNvPr id="57" name="5-Point Star 56">
            <a:hlinkClick r:id="rId15" action="ppaction://hlinksldjump"/>
          </p:cNvPr>
          <p:cNvSpPr/>
          <p:nvPr/>
        </p:nvSpPr>
        <p:spPr>
          <a:xfrm>
            <a:off x="7049582" y="4156363"/>
            <a:ext cx="742950" cy="628650"/>
          </a:xfrm>
          <a:prstGeom prst="star5">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700" dirty="0"/>
              <a:t>5</a:t>
            </a:r>
          </a:p>
        </p:txBody>
      </p:sp>
    </p:spTree>
    <p:extLst>
      <p:ext uri="{BB962C8B-B14F-4D97-AF65-F5344CB8AC3E}">
        <p14:creationId xmlns:p14="http://schemas.microsoft.com/office/powerpoint/2010/main" val="3670590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repeatCount="indefinite" accel="50000" decel="50000" fill="hold" nodeType="withEffect">
                                  <p:stCondLst>
                                    <p:cond delay="0"/>
                                  </p:stCondLst>
                                  <p:childTnLst>
                                    <p:animMotion origin="layout" path="M 1.11022E-16 -4.44444E-6 L -0.00417 -1.93888 " pathEditMode="relative" rAng="0" ptsTypes="AA">
                                      <p:cBhvr>
                                        <p:cTn id="6" dur="24000" fill="hold"/>
                                        <p:tgtEl>
                                          <p:spTgt spid="33"/>
                                        </p:tgtEl>
                                        <p:attrNameLst>
                                          <p:attrName>ppt_x</p:attrName>
                                          <p:attrName>ppt_y</p:attrName>
                                        </p:attrNameLst>
                                      </p:cBhvr>
                                      <p:rCtr x="-200" y="-96900"/>
                                    </p:animMotion>
                                  </p:childTnLst>
                                </p:cTn>
                              </p:par>
                              <p:par>
                                <p:cTn id="7" presetID="64" presetClass="path" presetSubtype="0" repeatCount="indefinite" accel="50000" decel="50000" fill="hold" nodeType="withEffect">
                                  <p:stCondLst>
                                    <p:cond delay="0"/>
                                  </p:stCondLst>
                                  <p:childTnLst>
                                    <p:animMotion origin="layout" path="M 5.55112E-17 4.44444E-6 L -0.00417 -1.98334 " pathEditMode="relative" rAng="0" ptsTypes="AA">
                                      <p:cBhvr>
                                        <p:cTn id="8" dur="24000" fill="hold"/>
                                        <p:tgtEl>
                                          <p:spTgt spid="34"/>
                                        </p:tgtEl>
                                        <p:attrNameLst>
                                          <p:attrName>ppt_x</p:attrName>
                                          <p:attrName>ppt_y</p:attrName>
                                        </p:attrNameLst>
                                      </p:cBhvr>
                                      <p:rCtr x="-200" y="-99200"/>
                                    </p:animMotion>
                                  </p:childTnLst>
                                </p:cTn>
                              </p:par>
                              <p:par>
                                <p:cTn id="9" presetID="64" presetClass="path" presetSubtype="0" repeatCount="indefinite" accel="50000" decel="50000" fill="hold" nodeType="withEffect">
                                  <p:stCondLst>
                                    <p:cond delay="0"/>
                                  </p:stCondLst>
                                  <p:childTnLst>
                                    <p:animMotion origin="layout" path="M -1.11022E-16 4.44444E-6 L -0.00417 -1.93889 " pathEditMode="relative" rAng="0" ptsTypes="AA">
                                      <p:cBhvr>
                                        <p:cTn id="10" dur="24000" fill="hold"/>
                                        <p:tgtEl>
                                          <p:spTgt spid="35"/>
                                        </p:tgtEl>
                                        <p:attrNameLst>
                                          <p:attrName>ppt_x</p:attrName>
                                          <p:attrName>ppt_y</p:attrName>
                                        </p:attrNameLst>
                                      </p:cBhvr>
                                      <p:rCtr x="-200" y="-9690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0"/>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64" presetClass="path" presetSubtype="0" accel="50000" decel="50000" fill="hold" nodeType="clickEffect">
                                  <p:stCondLst>
                                    <p:cond delay="0"/>
                                  </p:stCondLst>
                                  <p:childTnLst>
                                    <p:animMotion origin="layout" path="M -4.44444E-6 3.7037E-6 L -0.00277 -0.12963 " pathEditMode="relative" rAng="0" ptsTypes="AA">
                                      <p:cBhvr>
                                        <p:cTn id="15" dur="2000" fill="hold"/>
                                        <p:tgtEl>
                                          <p:spTgt spid="1029"/>
                                        </p:tgtEl>
                                        <p:attrNameLst>
                                          <p:attrName>ppt_x</p:attrName>
                                          <p:attrName>ppt_y</p:attrName>
                                        </p:attrNameLst>
                                      </p:cBhvr>
                                      <p:rCtr x="-100" y="-6500"/>
                                    </p:animMotion>
                                  </p:childTnLst>
                                </p:cTn>
                              </p:par>
                            </p:childTnLst>
                          </p:cTn>
                        </p:par>
                      </p:childTnLst>
                    </p:cTn>
                  </p:par>
                  <p:par>
                    <p:cTn id="16" fill="hold" nodeType="clickPar">
                      <p:stCondLst>
                        <p:cond delay="indefinite"/>
                      </p:stCondLst>
                      <p:childTnLst>
                        <p:par>
                          <p:cTn id="17" fill="hold" nodeType="withGroup">
                            <p:stCondLst>
                              <p:cond delay="0"/>
                            </p:stCondLst>
                            <p:childTnLst>
                              <p:par>
                                <p:cTn id="18" presetID="64" presetClass="path" presetSubtype="0" accel="50000" decel="50000" fill="hold" nodeType="clickEffect">
                                  <p:stCondLst>
                                    <p:cond delay="0"/>
                                  </p:stCondLst>
                                  <p:childTnLst>
                                    <p:animMotion origin="layout" path="M -0.00278 -0.12948 L -0.00434 -0.23792 " pathEditMode="relative" rAng="0" ptsTypes="AA">
                                      <p:cBhvr>
                                        <p:cTn id="19" dur="2000" fill="hold"/>
                                        <p:tgtEl>
                                          <p:spTgt spid="1029"/>
                                        </p:tgtEl>
                                        <p:attrNameLst>
                                          <p:attrName>ppt_x</p:attrName>
                                          <p:attrName>ppt_y</p:attrName>
                                        </p:attrNameLst>
                                      </p:cBhvr>
                                      <p:rCtr x="-100" y="-5400"/>
                                    </p:animMotion>
                                  </p:childTnLst>
                                </p:cTn>
                              </p:par>
                            </p:childTnLst>
                          </p:cTn>
                        </p:par>
                      </p:childTnLst>
                    </p:cTn>
                  </p:par>
                  <p:par>
                    <p:cTn id="20" fill="hold" nodeType="clickPar">
                      <p:stCondLst>
                        <p:cond delay="indefinite"/>
                      </p:stCondLst>
                      <p:childTnLst>
                        <p:par>
                          <p:cTn id="21" fill="hold" nodeType="withGroup">
                            <p:stCondLst>
                              <p:cond delay="0"/>
                            </p:stCondLst>
                            <p:childTnLst>
                              <p:par>
                                <p:cTn id="22" presetID="64" presetClass="path" presetSubtype="0" accel="50000" decel="50000" fill="hold" nodeType="clickEffect">
                                  <p:stCondLst>
                                    <p:cond delay="0"/>
                                  </p:stCondLst>
                                  <p:childTnLst>
                                    <p:animMotion origin="layout" path="M -0.00434 -0.23792 L -0.00434 -0.3489 " pathEditMode="relative" rAng="0" ptsTypes="AA">
                                      <p:cBhvr>
                                        <p:cTn id="23" dur="2000" fill="hold"/>
                                        <p:tgtEl>
                                          <p:spTgt spid="1029"/>
                                        </p:tgtEl>
                                        <p:attrNameLst>
                                          <p:attrName>ppt_x</p:attrName>
                                          <p:attrName>ppt_y</p:attrName>
                                        </p:attrNameLst>
                                      </p:cBhvr>
                                      <p:rCtr x="0" y="-5500"/>
                                    </p:animMotion>
                                  </p:childTnLst>
                                </p:cTn>
                              </p:par>
                            </p:childTnLst>
                          </p:cTn>
                        </p:par>
                      </p:childTnLst>
                    </p:cTn>
                  </p:par>
                  <p:par>
                    <p:cTn id="24" fill="hold" nodeType="clickPar">
                      <p:stCondLst>
                        <p:cond delay="indefinite"/>
                      </p:stCondLst>
                      <p:childTnLst>
                        <p:par>
                          <p:cTn id="25" fill="hold" nodeType="withGroup">
                            <p:stCondLst>
                              <p:cond delay="0"/>
                            </p:stCondLst>
                            <p:childTnLst>
                              <p:par>
                                <p:cTn id="26" presetID="64" presetClass="path" presetSubtype="0" accel="50000" decel="50000" fill="hold" nodeType="clickEffect">
                                  <p:stCondLst>
                                    <p:cond delay="0"/>
                                  </p:stCondLst>
                                  <p:childTnLst>
                                    <p:animMotion origin="layout" path="M -0.00434 -0.3489 L -0.00434 -0.43769 " pathEditMode="relative" rAng="0" ptsTypes="AA">
                                      <p:cBhvr>
                                        <p:cTn id="27" dur="2000" fill="hold"/>
                                        <p:tgtEl>
                                          <p:spTgt spid="1029"/>
                                        </p:tgtEl>
                                        <p:attrNameLst>
                                          <p:attrName>ppt_x</p:attrName>
                                          <p:attrName>ppt_y</p:attrName>
                                        </p:attrNameLst>
                                      </p:cBhvr>
                                      <p:rCtr x="0" y="-4400"/>
                                    </p:animMotion>
                                  </p:childTnLst>
                                </p:cTn>
                              </p:par>
                            </p:childTnLst>
                          </p:cTn>
                        </p:par>
                      </p:childTnLst>
                    </p:cTn>
                  </p:par>
                  <p:par>
                    <p:cTn id="28" fill="hold" nodeType="clickPar">
                      <p:stCondLst>
                        <p:cond delay="indefinite"/>
                      </p:stCondLst>
                      <p:childTnLst>
                        <p:par>
                          <p:cTn id="29" fill="hold" nodeType="withGroup">
                            <p:stCondLst>
                              <p:cond delay="0"/>
                            </p:stCondLst>
                            <p:childTnLst>
                              <p:par>
                                <p:cTn id="30" presetID="64" presetClass="path" presetSubtype="0" accel="50000" decel="50000" fill="hold" nodeType="clickEffect">
                                  <p:stCondLst>
                                    <p:cond delay="0"/>
                                  </p:stCondLst>
                                  <p:childTnLst>
                                    <p:animMotion origin="layout" path="M -0.00434 -0.43908 L -0.00434 -0.53896 " pathEditMode="relative" rAng="0" ptsTypes="AA">
                                      <p:cBhvr>
                                        <p:cTn id="31" dur="2000" fill="hold"/>
                                        <p:tgtEl>
                                          <p:spTgt spid="1029"/>
                                        </p:tgtEl>
                                        <p:attrNameLst>
                                          <p:attrName>ppt_x</p:attrName>
                                          <p:attrName>ppt_y</p:attrName>
                                        </p:attrNameLst>
                                      </p:cBhvr>
                                      <p:rCtr x="0" y="-5000"/>
                                    </p:animMotion>
                                  </p:childTnLst>
                                </p:cTn>
                              </p:par>
                            </p:childTnLst>
                          </p:cTn>
                        </p:par>
                      </p:childTnLst>
                    </p:cTn>
                  </p:par>
                  <p:par>
                    <p:cTn id="32" fill="hold" nodeType="clickPar">
                      <p:stCondLst>
                        <p:cond delay="indefinite"/>
                      </p:stCondLst>
                      <p:childTnLst>
                        <p:par>
                          <p:cTn id="33" fill="hold" nodeType="withGroup">
                            <p:stCondLst>
                              <p:cond delay="0"/>
                            </p:stCondLst>
                            <p:childTnLst>
                              <p:par>
                                <p:cTn id="34" presetID="64" presetClass="path" presetSubtype="0" accel="50000" decel="50000" fill="hold" nodeType="clickEffect">
                                  <p:stCondLst>
                                    <p:cond delay="0"/>
                                  </p:stCondLst>
                                  <p:childTnLst>
                                    <p:animMotion origin="layout" path="M -0.00434 -0.53757 L -0.00434 -0.63746 " pathEditMode="relative" rAng="0" ptsTypes="AA">
                                      <p:cBhvr>
                                        <p:cTn id="35" dur="2000" fill="hold"/>
                                        <p:tgtEl>
                                          <p:spTgt spid="1029"/>
                                        </p:tgtEl>
                                        <p:attrNameLst>
                                          <p:attrName>ppt_x</p:attrName>
                                          <p:attrName>ppt_y</p:attrName>
                                        </p:attrNameLst>
                                      </p:cBhvr>
                                      <p:rCtr x="0" y="-5000"/>
                                    </p:animMotion>
                                  </p:childTnLst>
                                </p:cTn>
                              </p:par>
                            </p:childTnLst>
                          </p:cTn>
                        </p:par>
                      </p:childTnLst>
                    </p:cTn>
                  </p:par>
                  <p:par>
                    <p:cTn id="36" fill="hold" nodeType="clickPar">
                      <p:stCondLst>
                        <p:cond delay="indefinite"/>
                      </p:stCondLst>
                      <p:childTnLst>
                        <p:par>
                          <p:cTn id="37" fill="hold" nodeType="withGroup">
                            <p:stCondLst>
                              <p:cond delay="0"/>
                            </p:stCondLst>
                            <p:childTnLst>
                              <p:par>
                                <p:cTn id="38" presetID="64" presetClass="path" presetSubtype="0" accel="50000" decel="50000" fill="hold" nodeType="clickEffect">
                                  <p:stCondLst>
                                    <p:cond delay="0"/>
                                  </p:stCondLst>
                                  <p:childTnLst>
                                    <p:animMotion origin="layout" path="M -0.00434 -0.63746 L -0.00434 -0.73734 " pathEditMode="relative" rAng="0" ptsTypes="AA">
                                      <p:cBhvr>
                                        <p:cTn id="39" dur="2000" fill="hold"/>
                                        <p:tgtEl>
                                          <p:spTgt spid="1029"/>
                                        </p:tgtEl>
                                        <p:attrNameLst>
                                          <p:attrName>ppt_x</p:attrName>
                                          <p:attrName>ppt_y</p:attrName>
                                        </p:attrNameLst>
                                      </p:cBhvr>
                                      <p:rCtr x="0" y="-5000"/>
                                    </p:animMotion>
                                  </p:childTnLst>
                                </p:cTn>
                              </p:par>
                            </p:childTnLst>
                          </p:cTn>
                        </p:par>
                      </p:childTnLst>
                    </p:cTn>
                  </p:par>
                  <p:par>
                    <p:cTn id="40" fill="hold" nodeType="clickPar">
                      <p:stCondLst>
                        <p:cond delay="indefinite"/>
                      </p:stCondLst>
                      <p:childTnLst>
                        <p:par>
                          <p:cTn id="41" fill="hold" nodeType="withGroup">
                            <p:stCondLst>
                              <p:cond delay="0"/>
                            </p:stCondLst>
                            <p:childTnLst>
                              <p:par>
                                <p:cTn id="42" presetID="64" presetClass="path" presetSubtype="0" accel="50000" decel="50000" fill="hold" nodeType="clickEffect">
                                  <p:stCondLst>
                                    <p:cond delay="0"/>
                                  </p:stCondLst>
                                  <p:childTnLst>
                                    <p:animMotion origin="layout" path="M -0.00434 -0.73734 L -0.00434 -0.83723 " pathEditMode="relative" rAng="0" ptsTypes="AA">
                                      <p:cBhvr>
                                        <p:cTn id="43" dur="2000" fill="hold"/>
                                        <p:tgtEl>
                                          <p:spTgt spid="1029"/>
                                        </p:tgtEl>
                                        <p:attrNameLst>
                                          <p:attrName>ppt_x</p:attrName>
                                          <p:attrName>ppt_y</p:attrName>
                                        </p:attrNameLst>
                                      </p:cBhvr>
                                      <p:rCtr x="0" y="-5000"/>
                                    </p:animMotion>
                                  </p:childTnLst>
                                  <p:subTnLst>
                                    <p:audio>
                                      <p:cMediaNode vol="100000">
                                        <p:cTn display="0" masterRel="sameClick">
                                          <p:stCondLst>
                                            <p:cond evt="begin" delay="0">
                                              <p:tn val="42"/>
                                            </p:cond>
                                          </p:stCondLst>
                                          <p:endCondLst>
                                            <p:cond evt="onStopAudio" delay="0">
                                              <p:tgtEl>
                                                <p:sldTgt/>
                                              </p:tgtEl>
                                            </p:cond>
                                          </p:endCondLst>
                                        </p:cTn>
                                        <p:tgtEl>
                                          <p:sndTgt r:embed="rId2" name="cheering.wav"/>
                                        </p:tgtEl>
                                      </p:cMediaNode>
                                    </p:audio>
                                  </p:subTnLst>
                                </p:cTn>
                              </p:par>
                            </p:childTnLst>
                          </p:cTn>
                        </p:par>
                      </p:childTnLst>
                    </p:cTn>
                  </p:par>
                </p:childTnLst>
              </p:cTn>
              <p:nextCondLst>
                <p:cond evt="onClick" delay="0">
                  <p:tgtEl>
                    <p:spTgt spid="40"/>
                  </p:tgtEl>
                </p:cond>
              </p:nextCondLst>
            </p:seq>
            <p:seq concurrent="1" nextAc="seek">
              <p:cTn id="44" restart="whenNotActive" fill="hold" evtFilter="cancelBubble" nodeType="interactiveSeq">
                <p:stCondLst>
                  <p:cond evt="onClick" delay="0">
                    <p:tgtEl>
                      <p:spTgt spid="41"/>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64" presetClass="path" presetSubtype="0" accel="50000" decel="50000" fill="hold" nodeType="clickEffect">
                                  <p:stCondLst>
                                    <p:cond delay="0"/>
                                  </p:stCondLst>
                                  <p:childTnLst>
                                    <p:animMotion origin="layout" path="M -4.44444E-6 3.7037E-6 L -0.00277 -0.12963 " pathEditMode="relative" rAng="0" ptsTypes="AA">
                                      <p:cBhvr>
                                        <p:cTn id="48" dur="2000" fill="hold"/>
                                        <p:tgtEl>
                                          <p:spTgt spid="48"/>
                                        </p:tgtEl>
                                        <p:attrNameLst>
                                          <p:attrName>ppt_x</p:attrName>
                                          <p:attrName>ppt_y</p:attrName>
                                        </p:attrNameLst>
                                      </p:cBhvr>
                                      <p:rCtr x="-100" y="-6500"/>
                                    </p:animMotion>
                                  </p:childTnLst>
                                </p:cTn>
                              </p:par>
                            </p:childTnLst>
                          </p:cTn>
                        </p:par>
                      </p:childTnLst>
                    </p:cTn>
                  </p:par>
                  <p:par>
                    <p:cTn id="49" fill="hold" nodeType="clickPar">
                      <p:stCondLst>
                        <p:cond delay="indefinite"/>
                      </p:stCondLst>
                      <p:childTnLst>
                        <p:par>
                          <p:cTn id="50" fill="hold" nodeType="withGroup">
                            <p:stCondLst>
                              <p:cond delay="0"/>
                            </p:stCondLst>
                            <p:childTnLst>
                              <p:par>
                                <p:cTn id="51" presetID="64" presetClass="path" presetSubtype="0" accel="50000" decel="50000" fill="hold" nodeType="clickEffect">
                                  <p:stCondLst>
                                    <p:cond delay="0"/>
                                  </p:stCondLst>
                                  <p:childTnLst>
                                    <p:animMotion origin="layout" path="M -0.00278 -0.12948 L -0.00434 -0.23792 " pathEditMode="relative" rAng="0" ptsTypes="AA">
                                      <p:cBhvr>
                                        <p:cTn id="52" dur="2000" fill="hold"/>
                                        <p:tgtEl>
                                          <p:spTgt spid="48"/>
                                        </p:tgtEl>
                                        <p:attrNameLst>
                                          <p:attrName>ppt_x</p:attrName>
                                          <p:attrName>ppt_y</p:attrName>
                                        </p:attrNameLst>
                                      </p:cBhvr>
                                      <p:rCtr x="-100" y="-5400"/>
                                    </p:animMotion>
                                  </p:childTnLst>
                                </p:cTn>
                              </p:par>
                            </p:childTnLst>
                          </p:cTn>
                        </p:par>
                      </p:childTnLst>
                    </p:cTn>
                  </p:par>
                  <p:par>
                    <p:cTn id="53" fill="hold" nodeType="clickPar">
                      <p:stCondLst>
                        <p:cond delay="indefinite"/>
                      </p:stCondLst>
                      <p:childTnLst>
                        <p:par>
                          <p:cTn id="54" fill="hold" nodeType="withGroup">
                            <p:stCondLst>
                              <p:cond delay="0"/>
                            </p:stCondLst>
                            <p:childTnLst>
                              <p:par>
                                <p:cTn id="55" presetID="64" presetClass="path" presetSubtype="0" accel="50000" decel="50000" fill="hold" nodeType="clickEffect">
                                  <p:stCondLst>
                                    <p:cond delay="0"/>
                                  </p:stCondLst>
                                  <p:childTnLst>
                                    <p:animMotion origin="layout" path="M -0.00434 -0.23792 L -0.00434 -0.3489 " pathEditMode="relative" rAng="0" ptsTypes="AA">
                                      <p:cBhvr>
                                        <p:cTn id="56" dur="2000" fill="hold"/>
                                        <p:tgtEl>
                                          <p:spTgt spid="48"/>
                                        </p:tgtEl>
                                        <p:attrNameLst>
                                          <p:attrName>ppt_x</p:attrName>
                                          <p:attrName>ppt_y</p:attrName>
                                        </p:attrNameLst>
                                      </p:cBhvr>
                                      <p:rCtr x="0" y="-5500"/>
                                    </p:animMotion>
                                  </p:childTnLst>
                                </p:cTn>
                              </p:par>
                            </p:childTnLst>
                          </p:cTn>
                        </p:par>
                      </p:childTnLst>
                    </p:cTn>
                  </p:par>
                  <p:par>
                    <p:cTn id="57" fill="hold" nodeType="clickPar">
                      <p:stCondLst>
                        <p:cond delay="indefinite"/>
                      </p:stCondLst>
                      <p:childTnLst>
                        <p:par>
                          <p:cTn id="58" fill="hold" nodeType="withGroup">
                            <p:stCondLst>
                              <p:cond delay="0"/>
                            </p:stCondLst>
                            <p:childTnLst>
                              <p:par>
                                <p:cTn id="59" presetID="64" presetClass="path" presetSubtype="0" accel="50000" decel="50000" fill="hold" nodeType="clickEffect">
                                  <p:stCondLst>
                                    <p:cond delay="0"/>
                                  </p:stCondLst>
                                  <p:childTnLst>
                                    <p:animMotion origin="layout" path="M -0.00434 -0.3489 L -0.00434 -0.43769 " pathEditMode="relative" rAng="0" ptsTypes="AA">
                                      <p:cBhvr>
                                        <p:cTn id="60" dur="2000" fill="hold"/>
                                        <p:tgtEl>
                                          <p:spTgt spid="48"/>
                                        </p:tgtEl>
                                        <p:attrNameLst>
                                          <p:attrName>ppt_x</p:attrName>
                                          <p:attrName>ppt_y</p:attrName>
                                        </p:attrNameLst>
                                      </p:cBhvr>
                                      <p:rCtr x="0" y="-4400"/>
                                    </p:animMotion>
                                  </p:childTnLst>
                                </p:cTn>
                              </p:par>
                            </p:childTnLst>
                          </p:cTn>
                        </p:par>
                      </p:childTnLst>
                    </p:cTn>
                  </p:par>
                  <p:par>
                    <p:cTn id="61" fill="hold" nodeType="clickPar">
                      <p:stCondLst>
                        <p:cond delay="indefinite"/>
                      </p:stCondLst>
                      <p:childTnLst>
                        <p:par>
                          <p:cTn id="62" fill="hold" nodeType="withGroup">
                            <p:stCondLst>
                              <p:cond delay="0"/>
                            </p:stCondLst>
                            <p:childTnLst>
                              <p:par>
                                <p:cTn id="63" presetID="64" presetClass="path" presetSubtype="0" accel="50000" decel="50000" fill="hold" nodeType="clickEffect">
                                  <p:stCondLst>
                                    <p:cond delay="0"/>
                                  </p:stCondLst>
                                  <p:childTnLst>
                                    <p:animMotion origin="layout" path="M -0.00434 -0.43908 L -0.00434 -0.53896 " pathEditMode="relative" rAng="0" ptsTypes="AA">
                                      <p:cBhvr>
                                        <p:cTn id="64" dur="2000" fill="hold"/>
                                        <p:tgtEl>
                                          <p:spTgt spid="48"/>
                                        </p:tgtEl>
                                        <p:attrNameLst>
                                          <p:attrName>ppt_x</p:attrName>
                                          <p:attrName>ppt_y</p:attrName>
                                        </p:attrNameLst>
                                      </p:cBhvr>
                                      <p:rCtr x="0" y="-5000"/>
                                    </p:animMotion>
                                  </p:childTnLst>
                                </p:cTn>
                              </p:par>
                            </p:childTnLst>
                          </p:cTn>
                        </p:par>
                      </p:childTnLst>
                    </p:cTn>
                  </p:par>
                  <p:par>
                    <p:cTn id="65" fill="hold" nodeType="clickPar">
                      <p:stCondLst>
                        <p:cond delay="indefinite"/>
                      </p:stCondLst>
                      <p:childTnLst>
                        <p:par>
                          <p:cTn id="66" fill="hold" nodeType="withGroup">
                            <p:stCondLst>
                              <p:cond delay="0"/>
                            </p:stCondLst>
                            <p:childTnLst>
                              <p:par>
                                <p:cTn id="67" presetID="64" presetClass="path" presetSubtype="0" accel="50000" decel="50000" fill="hold" nodeType="clickEffect">
                                  <p:stCondLst>
                                    <p:cond delay="0"/>
                                  </p:stCondLst>
                                  <p:childTnLst>
                                    <p:animMotion origin="layout" path="M -0.00434 -0.53757 L -0.00434 -0.63746 " pathEditMode="relative" rAng="0" ptsTypes="AA">
                                      <p:cBhvr>
                                        <p:cTn id="68" dur="2000" fill="hold"/>
                                        <p:tgtEl>
                                          <p:spTgt spid="48"/>
                                        </p:tgtEl>
                                        <p:attrNameLst>
                                          <p:attrName>ppt_x</p:attrName>
                                          <p:attrName>ppt_y</p:attrName>
                                        </p:attrNameLst>
                                      </p:cBhvr>
                                      <p:rCtr x="0" y="-5000"/>
                                    </p:animMotion>
                                  </p:childTnLst>
                                </p:cTn>
                              </p:par>
                            </p:childTnLst>
                          </p:cTn>
                        </p:par>
                      </p:childTnLst>
                    </p:cTn>
                  </p:par>
                  <p:par>
                    <p:cTn id="69" fill="hold" nodeType="clickPar">
                      <p:stCondLst>
                        <p:cond delay="indefinite"/>
                      </p:stCondLst>
                      <p:childTnLst>
                        <p:par>
                          <p:cTn id="70" fill="hold" nodeType="withGroup">
                            <p:stCondLst>
                              <p:cond delay="0"/>
                            </p:stCondLst>
                            <p:childTnLst>
                              <p:par>
                                <p:cTn id="71" presetID="64" presetClass="path" presetSubtype="0" accel="50000" decel="50000" fill="hold" nodeType="clickEffect">
                                  <p:stCondLst>
                                    <p:cond delay="0"/>
                                  </p:stCondLst>
                                  <p:childTnLst>
                                    <p:animMotion origin="layout" path="M -0.00434 -0.63746 L -0.00434 -0.73734 " pathEditMode="relative" rAng="0" ptsTypes="AA">
                                      <p:cBhvr>
                                        <p:cTn id="72" dur="2000" fill="hold"/>
                                        <p:tgtEl>
                                          <p:spTgt spid="48"/>
                                        </p:tgtEl>
                                        <p:attrNameLst>
                                          <p:attrName>ppt_x</p:attrName>
                                          <p:attrName>ppt_y</p:attrName>
                                        </p:attrNameLst>
                                      </p:cBhvr>
                                      <p:rCtr x="0" y="-5000"/>
                                    </p:animMotion>
                                  </p:childTnLst>
                                </p:cTn>
                              </p:par>
                            </p:childTnLst>
                          </p:cTn>
                        </p:par>
                      </p:childTnLst>
                    </p:cTn>
                  </p:par>
                  <p:par>
                    <p:cTn id="73" fill="hold" nodeType="clickPar">
                      <p:stCondLst>
                        <p:cond delay="indefinite"/>
                      </p:stCondLst>
                      <p:childTnLst>
                        <p:par>
                          <p:cTn id="74" fill="hold" nodeType="withGroup">
                            <p:stCondLst>
                              <p:cond delay="0"/>
                            </p:stCondLst>
                            <p:childTnLst>
                              <p:par>
                                <p:cTn id="75" presetID="64" presetClass="path" presetSubtype="0" accel="50000" decel="50000" fill="hold" nodeType="clickEffect">
                                  <p:stCondLst>
                                    <p:cond delay="0"/>
                                  </p:stCondLst>
                                  <p:childTnLst>
                                    <p:animMotion origin="layout" path="M -0.00434 -0.73734 L -0.00434 -0.83723 " pathEditMode="relative" rAng="0" ptsTypes="AA">
                                      <p:cBhvr>
                                        <p:cTn id="76" dur="2000" fill="hold"/>
                                        <p:tgtEl>
                                          <p:spTgt spid="48"/>
                                        </p:tgtEl>
                                        <p:attrNameLst>
                                          <p:attrName>ppt_x</p:attrName>
                                          <p:attrName>ppt_y</p:attrName>
                                        </p:attrNameLst>
                                      </p:cBhvr>
                                      <p:rCtr x="0" y="-5000"/>
                                    </p:animMotion>
                                  </p:childTnLst>
                                  <p:subTnLst>
                                    <p:audio>
                                      <p:cMediaNode vol="100000">
                                        <p:cTn display="0" masterRel="sameClick">
                                          <p:stCondLst>
                                            <p:cond evt="begin" delay="0">
                                              <p:tn val="75"/>
                                            </p:cond>
                                          </p:stCondLst>
                                          <p:endCondLst>
                                            <p:cond evt="onStopAudio" delay="0">
                                              <p:tgtEl>
                                                <p:sldTgt/>
                                              </p:tgtEl>
                                            </p:cond>
                                          </p:endCondLst>
                                        </p:cTn>
                                        <p:tgtEl>
                                          <p:sndTgt r:embed="rId2" name="cheering.wav"/>
                                        </p:tgtEl>
                                      </p:cMediaNode>
                                    </p:audio>
                                  </p:subTnLst>
                                </p:cTn>
                              </p:par>
                            </p:childTnLst>
                          </p:cTn>
                        </p:par>
                      </p:childTnLst>
                    </p:cTn>
                  </p:par>
                </p:childTnLst>
              </p:cTn>
              <p:nextCondLst>
                <p:cond evt="onClick" delay="0">
                  <p:tgtEl>
                    <p:spTgt spid="41"/>
                  </p:tgtEl>
                </p:cond>
              </p:nextCondLst>
            </p:seq>
            <p:seq concurrent="1" nextAc="seek">
              <p:cTn id="77" restart="whenNotActive" fill="hold" evtFilter="cancelBubble" nodeType="interactiveSeq">
                <p:stCondLst>
                  <p:cond evt="onClick" delay="0">
                    <p:tgtEl>
                      <p:spTgt spid="42"/>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64" presetClass="path" presetSubtype="0" accel="50000" decel="50000" fill="hold" nodeType="clickEffect">
                                  <p:stCondLst>
                                    <p:cond delay="0"/>
                                  </p:stCondLst>
                                  <p:childTnLst>
                                    <p:animMotion origin="layout" path="M -4.44444E-6 3.7037E-6 L -0.00277 -0.12963 " pathEditMode="relative" rAng="0" ptsTypes="AA">
                                      <p:cBhvr>
                                        <p:cTn id="81" dur="2000" fill="hold"/>
                                        <p:tgtEl>
                                          <p:spTgt spid="49"/>
                                        </p:tgtEl>
                                        <p:attrNameLst>
                                          <p:attrName>ppt_x</p:attrName>
                                          <p:attrName>ppt_y</p:attrName>
                                        </p:attrNameLst>
                                      </p:cBhvr>
                                      <p:rCtr x="-100" y="-6500"/>
                                    </p:animMotion>
                                  </p:childTnLst>
                                </p:cTn>
                              </p:par>
                            </p:childTnLst>
                          </p:cTn>
                        </p:par>
                      </p:childTnLst>
                    </p:cTn>
                  </p:par>
                  <p:par>
                    <p:cTn id="82" fill="hold" nodeType="clickPar">
                      <p:stCondLst>
                        <p:cond delay="indefinite"/>
                      </p:stCondLst>
                      <p:childTnLst>
                        <p:par>
                          <p:cTn id="83" fill="hold" nodeType="withGroup">
                            <p:stCondLst>
                              <p:cond delay="0"/>
                            </p:stCondLst>
                            <p:childTnLst>
                              <p:par>
                                <p:cTn id="84" presetID="64" presetClass="path" presetSubtype="0" accel="50000" decel="50000" fill="hold" nodeType="clickEffect">
                                  <p:stCondLst>
                                    <p:cond delay="0"/>
                                  </p:stCondLst>
                                  <p:childTnLst>
                                    <p:animMotion origin="layout" path="M -0.00278 -0.12948 L -0.00434 -0.23792 " pathEditMode="relative" rAng="0" ptsTypes="AA">
                                      <p:cBhvr>
                                        <p:cTn id="85" dur="2000" fill="hold"/>
                                        <p:tgtEl>
                                          <p:spTgt spid="49"/>
                                        </p:tgtEl>
                                        <p:attrNameLst>
                                          <p:attrName>ppt_x</p:attrName>
                                          <p:attrName>ppt_y</p:attrName>
                                        </p:attrNameLst>
                                      </p:cBhvr>
                                      <p:rCtr x="-100" y="-5400"/>
                                    </p:animMotion>
                                  </p:childTnLst>
                                </p:cTn>
                              </p:par>
                            </p:childTnLst>
                          </p:cTn>
                        </p:par>
                      </p:childTnLst>
                    </p:cTn>
                  </p:par>
                  <p:par>
                    <p:cTn id="86" fill="hold" nodeType="clickPar">
                      <p:stCondLst>
                        <p:cond delay="indefinite"/>
                      </p:stCondLst>
                      <p:childTnLst>
                        <p:par>
                          <p:cTn id="87" fill="hold" nodeType="withGroup">
                            <p:stCondLst>
                              <p:cond delay="0"/>
                            </p:stCondLst>
                            <p:childTnLst>
                              <p:par>
                                <p:cTn id="88" presetID="64" presetClass="path" presetSubtype="0" accel="50000" decel="50000" fill="hold" nodeType="clickEffect">
                                  <p:stCondLst>
                                    <p:cond delay="0"/>
                                  </p:stCondLst>
                                  <p:childTnLst>
                                    <p:animMotion origin="layout" path="M -0.00434 -0.23792 L -0.00434 -0.3489 " pathEditMode="relative" rAng="0" ptsTypes="AA">
                                      <p:cBhvr>
                                        <p:cTn id="89" dur="2000" fill="hold"/>
                                        <p:tgtEl>
                                          <p:spTgt spid="49"/>
                                        </p:tgtEl>
                                        <p:attrNameLst>
                                          <p:attrName>ppt_x</p:attrName>
                                          <p:attrName>ppt_y</p:attrName>
                                        </p:attrNameLst>
                                      </p:cBhvr>
                                      <p:rCtr x="0" y="-5500"/>
                                    </p:animMotion>
                                  </p:childTnLst>
                                </p:cTn>
                              </p:par>
                            </p:childTnLst>
                          </p:cTn>
                        </p:par>
                      </p:childTnLst>
                    </p:cTn>
                  </p:par>
                  <p:par>
                    <p:cTn id="90" fill="hold" nodeType="clickPar">
                      <p:stCondLst>
                        <p:cond delay="indefinite"/>
                      </p:stCondLst>
                      <p:childTnLst>
                        <p:par>
                          <p:cTn id="91" fill="hold" nodeType="withGroup">
                            <p:stCondLst>
                              <p:cond delay="0"/>
                            </p:stCondLst>
                            <p:childTnLst>
                              <p:par>
                                <p:cTn id="92" presetID="64" presetClass="path" presetSubtype="0" accel="50000" decel="50000" fill="hold" nodeType="clickEffect">
                                  <p:stCondLst>
                                    <p:cond delay="0"/>
                                  </p:stCondLst>
                                  <p:childTnLst>
                                    <p:animMotion origin="layout" path="M -0.00434 -0.3489 L -0.00434 -0.43769 " pathEditMode="relative" rAng="0" ptsTypes="AA">
                                      <p:cBhvr>
                                        <p:cTn id="93" dur="2000" fill="hold"/>
                                        <p:tgtEl>
                                          <p:spTgt spid="49"/>
                                        </p:tgtEl>
                                        <p:attrNameLst>
                                          <p:attrName>ppt_x</p:attrName>
                                          <p:attrName>ppt_y</p:attrName>
                                        </p:attrNameLst>
                                      </p:cBhvr>
                                      <p:rCtr x="0" y="-4400"/>
                                    </p:animMotion>
                                  </p:childTnLst>
                                </p:cTn>
                              </p:par>
                            </p:childTnLst>
                          </p:cTn>
                        </p:par>
                      </p:childTnLst>
                    </p:cTn>
                  </p:par>
                  <p:par>
                    <p:cTn id="94" fill="hold" nodeType="clickPar">
                      <p:stCondLst>
                        <p:cond delay="indefinite"/>
                      </p:stCondLst>
                      <p:childTnLst>
                        <p:par>
                          <p:cTn id="95" fill="hold" nodeType="withGroup">
                            <p:stCondLst>
                              <p:cond delay="0"/>
                            </p:stCondLst>
                            <p:childTnLst>
                              <p:par>
                                <p:cTn id="96" presetID="64" presetClass="path" presetSubtype="0" accel="50000" decel="50000" fill="hold" nodeType="clickEffect">
                                  <p:stCondLst>
                                    <p:cond delay="0"/>
                                  </p:stCondLst>
                                  <p:childTnLst>
                                    <p:animMotion origin="layout" path="M -0.00434 -0.43908 L -0.00434 -0.53896 " pathEditMode="relative" rAng="0" ptsTypes="AA">
                                      <p:cBhvr>
                                        <p:cTn id="97" dur="2000" fill="hold"/>
                                        <p:tgtEl>
                                          <p:spTgt spid="49"/>
                                        </p:tgtEl>
                                        <p:attrNameLst>
                                          <p:attrName>ppt_x</p:attrName>
                                          <p:attrName>ppt_y</p:attrName>
                                        </p:attrNameLst>
                                      </p:cBhvr>
                                      <p:rCtr x="0" y="-5000"/>
                                    </p:animMotion>
                                  </p:childTnLst>
                                </p:cTn>
                              </p:par>
                            </p:childTnLst>
                          </p:cTn>
                        </p:par>
                      </p:childTnLst>
                    </p:cTn>
                  </p:par>
                  <p:par>
                    <p:cTn id="98" fill="hold" nodeType="clickPar">
                      <p:stCondLst>
                        <p:cond delay="indefinite"/>
                      </p:stCondLst>
                      <p:childTnLst>
                        <p:par>
                          <p:cTn id="99" fill="hold" nodeType="withGroup">
                            <p:stCondLst>
                              <p:cond delay="0"/>
                            </p:stCondLst>
                            <p:childTnLst>
                              <p:par>
                                <p:cTn id="100" presetID="64" presetClass="path" presetSubtype="0" accel="50000" decel="50000" fill="hold" nodeType="clickEffect">
                                  <p:stCondLst>
                                    <p:cond delay="0"/>
                                  </p:stCondLst>
                                  <p:childTnLst>
                                    <p:animMotion origin="layout" path="M -0.00434 -0.53757 L -0.00434 -0.63746 " pathEditMode="relative" rAng="0" ptsTypes="AA">
                                      <p:cBhvr>
                                        <p:cTn id="101" dur="2000" fill="hold"/>
                                        <p:tgtEl>
                                          <p:spTgt spid="49"/>
                                        </p:tgtEl>
                                        <p:attrNameLst>
                                          <p:attrName>ppt_x</p:attrName>
                                          <p:attrName>ppt_y</p:attrName>
                                        </p:attrNameLst>
                                      </p:cBhvr>
                                      <p:rCtr x="0" y="-5000"/>
                                    </p:animMotion>
                                  </p:childTnLst>
                                </p:cTn>
                              </p:par>
                            </p:childTnLst>
                          </p:cTn>
                        </p:par>
                      </p:childTnLst>
                    </p:cTn>
                  </p:par>
                  <p:par>
                    <p:cTn id="102" fill="hold" nodeType="clickPar">
                      <p:stCondLst>
                        <p:cond delay="indefinite"/>
                      </p:stCondLst>
                      <p:childTnLst>
                        <p:par>
                          <p:cTn id="103" fill="hold" nodeType="withGroup">
                            <p:stCondLst>
                              <p:cond delay="0"/>
                            </p:stCondLst>
                            <p:childTnLst>
                              <p:par>
                                <p:cTn id="104" presetID="64" presetClass="path" presetSubtype="0" accel="50000" decel="50000" fill="hold" nodeType="clickEffect">
                                  <p:stCondLst>
                                    <p:cond delay="0"/>
                                  </p:stCondLst>
                                  <p:childTnLst>
                                    <p:animMotion origin="layout" path="M -0.00434 -0.63746 L -0.00434 -0.73734 " pathEditMode="relative" rAng="0" ptsTypes="AA">
                                      <p:cBhvr>
                                        <p:cTn id="105" dur="2000" fill="hold"/>
                                        <p:tgtEl>
                                          <p:spTgt spid="49"/>
                                        </p:tgtEl>
                                        <p:attrNameLst>
                                          <p:attrName>ppt_x</p:attrName>
                                          <p:attrName>ppt_y</p:attrName>
                                        </p:attrNameLst>
                                      </p:cBhvr>
                                      <p:rCtr x="0" y="-5000"/>
                                    </p:animMotion>
                                  </p:childTnLst>
                                </p:cTn>
                              </p:par>
                            </p:childTnLst>
                          </p:cTn>
                        </p:par>
                      </p:childTnLst>
                    </p:cTn>
                  </p:par>
                  <p:par>
                    <p:cTn id="106" fill="hold" nodeType="clickPar">
                      <p:stCondLst>
                        <p:cond delay="indefinite"/>
                      </p:stCondLst>
                      <p:childTnLst>
                        <p:par>
                          <p:cTn id="107" fill="hold" nodeType="withGroup">
                            <p:stCondLst>
                              <p:cond delay="0"/>
                            </p:stCondLst>
                            <p:childTnLst>
                              <p:par>
                                <p:cTn id="108" presetID="64" presetClass="path" presetSubtype="0" accel="50000" decel="50000" fill="hold" nodeType="clickEffect">
                                  <p:stCondLst>
                                    <p:cond delay="0"/>
                                  </p:stCondLst>
                                  <p:childTnLst>
                                    <p:animMotion origin="layout" path="M -0.00434 -0.73734 L -0.00434 -0.83723 " pathEditMode="relative" rAng="0" ptsTypes="AA">
                                      <p:cBhvr>
                                        <p:cTn id="109" dur="2000" fill="hold"/>
                                        <p:tgtEl>
                                          <p:spTgt spid="49"/>
                                        </p:tgtEl>
                                        <p:attrNameLst>
                                          <p:attrName>ppt_x</p:attrName>
                                          <p:attrName>ppt_y</p:attrName>
                                        </p:attrNameLst>
                                      </p:cBhvr>
                                      <p:rCtr x="0" y="-5000"/>
                                    </p:animMotion>
                                  </p:childTnLst>
                                  <p:subTnLst>
                                    <p:audio>
                                      <p:cMediaNode vol="100000">
                                        <p:cTn display="0" masterRel="sameClick">
                                          <p:stCondLst>
                                            <p:cond evt="begin" delay="0">
                                              <p:tn val="108"/>
                                            </p:cond>
                                          </p:stCondLst>
                                          <p:endCondLst>
                                            <p:cond evt="onStopAudio" delay="0">
                                              <p:tgtEl>
                                                <p:sldTgt/>
                                              </p:tgtEl>
                                            </p:cond>
                                          </p:endCondLst>
                                        </p:cTn>
                                        <p:tgtEl>
                                          <p:sndTgt r:embed="rId2" name="cheering.wav"/>
                                        </p:tgtEl>
                                      </p:cMediaNode>
                                    </p:audio>
                                  </p:subTnLst>
                                </p:cTn>
                              </p:par>
                            </p:childTnLst>
                          </p:cTn>
                        </p:par>
                      </p:childTnLst>
                    </p:cTn>
                  </p:par>
                </p:childTnLst>
              </p:cTn>
              <p:nextCondLst>
                <p:cond evt="onClick" delay="0">
                  <p:tgtEl>
                    <p:spTgt spid="42"/>
                  </p:tgtEl>
                </p:cond>
              </p:nextCondLst>
            </p:seq>
            <p:seq concurrent="1" nextAc="seek">
              <p:cTn id="110" restart="whenNotActive" fill="hold" evtFilter="cancelBubble" nodeType="interactiveSeq">
                <p:stCondLst>
                  <p:cond evt="onClick" delay="0">
                    <p:tgtEl>
                      <p:spTgt spid="43"/>
                    </p:tgtEl>
                  </p:cond>
                </p:stCondLst>
                <p:endSync evt="end" delay="0">
                  <p:rtn val="all"/>
                </p:endSync>
                <p:childTnLst>
                  <p:par>
                    <p:cTn id="111" fill="hold" nodeType="clickPar">
                      <p:stCondLst>
                        <p:cond delay="0"/>
                      </p:stCondLst>
                      <p:childTnLst>
                        <p:par>
                          <p:cTn id="112" fill="hold" nodeType="withGroup">
                            <p:stCondLst>
                              <p:cond delay="0"/>
                            </p:stCondLst>
                            <p:childTnLst>
                              <p:par>
                                <p:cTn id="113" presetID="64" presetClass="path" presetSubtype="0" accel="50000" decel="50000" fill="hold" nodeType="clickEffect">
                                  <p:stCondLst>
                                    <p:cond delay="0"/>
                                  </p:stCondLst>
                                  <p:childTnLst>
                                    <p:animMotion origin="layout" path="M -4.44444E-6 3.7037E-6 L -0.00277 -0.12963 " pathEditMode="relative" rAng="0" ptsTypes="AA">
                                      <p:cBhvr>
                                        <p:cTn id="114" dur="2000" fill="hold"/>
                                        <p:tgtEl>
                                          <p:spTgt spid="50"/>
                                        </p:tgtEl>
                                        <p:attrNameLst>
                                          <p:attrName>ppt_x</p:attrName>
                                          <p:attrName>ppt_y</p:attrName>
                                        </p:attrNameLst>
                                      </p:cBhvr>
                                      <p:rCtr x="-100" y="-6500"/>
                                    </p:animMotion>
                                  </p:childTnLst>
                                </p:cTn>
                              </p:par>
                            </p:childTnLst>
                          </p:cTn>
                        </p:par>
                      </p:childTnLst>
                    </p:cTn>
                  </p:par>
                  <p:par>
                    <p:cTn id="115" fill="hold" nodeType="clickPar">
                      <p:stCondLst>
                        <p:cond delay="indefinite"/>
                      </p:stCondLst>
                      <p:childTnLst>
                        <p:par>
                          <p:cTn id="116" fill="hold" nodeType="withGroup">
                            <p:stCondLst>
                              <p:cond delay="0"/>
                            </p:stCondLst>
                            <p:childTnLst>
                              <p:par>
                                <p:cTn id="117" presetID="64" presetClass="path" presetSubtype="0" accel="50000" decel="50000" fill="hold" nodeType="clickEffect">
                                  <p:stCondLst>
                                    <p:cond delay="0"/>
                                  </p:stCondLst>
                                  <p:childTnLst>
                                    <p:animMotion origin="layout" path="M -0.00278 -0.12948 L -0.00434 -0.23792 " pathEditMode="relative" rAng="0" ptsTypes="AA">
                                      <p:cBhvr>
                                        <p:cTn id="118" dur="2000" fill="hold"/>
                                        <p:tgtEl>
                                          <p:spTgt spid="50"/>
                                        </p:tgtEl>
                                        <p:attrNameLst>
                                          <p:attrName>ppt_x</p:attrName>
                                          <p:attrName>ppt_y</p:attrName>
                                        </p:attrNameLst>
                                      </p:cBhvr>
                                      <p:rCtr x="-100" y="-5400"/>
                                    </p:animMotion>
                                  </p:childTnLst>
                                </p:cTn>
                              </p:par>
                            </p:childTnLst>
                          </p:cTn>
                        </p:par>
                      </p:childTnLst>
                    </p:cTn>
                  </p:par>
                  <p:par>
                    <p:cTn id="119" fill="hold" nodeType="clickPar">
                      <p:stCondLst>
                        <p:cond delay="indefinite"/>
                      </p:stCondLst>
                      <p:childTnLst>
                        <p:par>
                          <p:cTn id="120" fill="hold" nodeType="withGroup">
                            <p:stCondLst>
                              <p:cond delay="0"/>
                            </p:stCondLst>
                            <p:childTnLst>
                              <p:par>
                                <p:cTn id="121" presetID="64" presetClass="path" presetSubtype="0" accel="50000" decel="50000" fill="hold" nodeType="clickEffect">
                                  <p:stCondLst>
                                    <p:cond delay="0"/>
                                  </p:stCondLst>
                                  <p:childTnLst>
                                    <p:animMotion origin="layout" path="M -0.00434 -0.23792 L -0.00434 -0.3489 " pathEditMode="relative" rAng="0" ptsTypes="AA">
                                      <p:cBhvr>
                                        <p:cTn id="122" dur="2000" fill="hold"/>
                                        <p:tgtEl>
                                          <p:spTgt spid="50"/>
                                        </p:tgtEl>
                                        <p:attrNameLst>
                                          <p:attrName>ppt_x</p:attrName>
                                          <p:attrName>ppt_y</p:attrName>
                                        </p:attrNameLst>
                                      </p:cBhvr>
                                      <p:rCtr x="0" y="-5500"/>
                                    </p:animMotion>
                                  </p:childTnLst>
                                </p:cTn>
                              </p:par>
                            </p:childTnLst>
                          </p:cTn>
                        </p:par>
                      </p:childTnLst>
                    </p:cTn>
                  </p:par>
                  <p:par>
                    <p:cTn id="123" fill="hold" nodeType="clickPar">
                      <p:stCondLst>
                        <p:cond delay="indefinite"/>
                      </p:stCondLst>
                      <p:childTnLst>
                        <p:par>
                          <p:cTn id="124" fill="hold" nodeType="withGroup">
                            <p:stCondLst>
                              <p:cond delay="0"/>
                            </p:stCondLst>
                            <p:childTnLst>
                              <p:par>
                                <p:cTn id="125" presetID="64" presetClass="path" presetSubtype="0" accel="50000" decel="50000" fill="hold" nodeType="clickEffect">
                                  <p:stCondLst>
                                    <p:cond delay="0"/>
                                  </p:stCondLst>
                                  <p:childTnLst>
                                    <p:animMotion origin="layout" path="M -0.00434 -0.3489 L -0.00434 -0.43769 " pathEditMode="relative" rAng="0" ptsTypes="AA">
                                      <p:cBhvr>
                                        <p:cTn id="126" dur="2000" fill="hold"/>
                                        <p:tgtEl>
                                          <p:spTgt spid="50"/>
                                        </p:tgtEl>
                                        <p:attrNameLst>
                                          <p:attrName>ppt_x</p:attrName>
                                          <p:attrName>ppt_y</p:attrName>
                                        </p:attrNameLst>
                                      </p:cBhvr>
                                      <p:rCtr x="0" y="-4400"/>
                                    </p:animMotion>
                                  </p:childTnLst>
                                </p:cTn>
                              </p:par>
                            </p:childTnLst>
                          </p:cTn>
                        </p:par>
                      </p:childTnLst>
                    </p:cTn>
                  </p:par>
                  <p:par>
                    <p:cTn id="127" fill="hold" nodeType="clickPar">
                      <p:stCondLst>
                        <p:cond delay="indefinite"/>
                      </p:stCondLst>
                      <p:childTnLst>
                        <p:par>
                          <p:cTn id="128" fill="hold" nodeType="withGroup">
                            <p:stCondLst>
                              <p:cond delay="0"/>
                            </p:stCondLst>
                            <p:childTnLst>
                              <p:par>
                                <p:cTn id="129" presetID="64" presetClass="path" presetSubtype="0" accel="50000" decel="50000" fill="hold" nodeType="clickEffect">
                                  <p:stCondLst>
                                    <p:cond delay="0"/>
                                  </p:stCondLst>
                                  <p:childTnLst>
                                    <p:animMotion origin="layout" path="M -0.00434 -0.43908 L -0.00434 -0.53896 " pathEditMode="relative" rAng="0" ptsTypes="AA">
                                      <p:cBhvr>
                                        <p:cTn id="130" dur="2000" fill="hold"/>
                                        <p:tgtEl>
                                          <p:spTgt spid="50"/>
                                        </p:tgtEl>
                                        <p:attrNameLst>
                                          <p:attrName>ppt_x</p:attrName>
                                          <p:attrName>ppt_y</p:attrName>
                                        </p:attrNameLst>
                                      </p:cBhvr>
                                      <p:rCtr x="0" y="-5000"/>
                                    </p:animMotion>
                                  </p:childTnLst>
                                </p:cTn>
                              </p:par>
                            </p:childTnLst>
                          </p:cTn>
                        </p:par>
                      </p:childTnLst>
                    </p:cTn>
                  </p:par>
                  <p:par>
                    <p:cTn id="131" fill="hold" nodeType="clickPar">
                      <p:stCondLst>
                        <p:cond delay="indefinite"/>
                      </p:stCondLst>
                      <p:childTnLst>
                        <p:par>
                          <p:cTn id="132" fill="hold" nodeType="withGroup">
                            <p:stCondLst>
                              <p:cond delay="0"/>
                            </p:stCondLst>
                            <p:childTnLst>
                              <p:par>
                                <p:cTn id="133" presetID="64" presetClass="path" presetSubtype="0" accel="50000" decel="50000" fill="hold" nodeType="clickEffect">
                                  <p:stCondLst>
                                    <p:cond delay="0"/>
                                  </p:stCondLst>
                                  <p:childTnLst>
                                    <p:animMotion origin="layout" path="M -0.00434 -0.53757 L -0.00434 -0.63746 " pathEditMode="relative" rAng="0" ptsTypes="AA">
                                      <p:cBhvr>
                                        <p:cTn id="134" dur="2000" fill="hold"/>
                                        <p:tgtEl>
                                          <p:spTgt spid="50"/>
                                        </p:tgtEl>
                                        <p:attrNameLst>
                                          <p:attrName>ppt_x</p:attrName>
                                          <p:attrName>ppt_y</p:attrName>
                                        </p:attrNameLst>
                                      </p:cBhvr>
                                      <p:rCtr x="0" y="-5000"/>
                                    </p:animMotion>
                                  </p:childTnLst>
                                </p:cTn>
                              </p:par>
                            </p:childTnLst>
                          </p:cTn>
                        </p:par>
                      </p:childTnLst>
                    </p:cTn>
                  </p:par>
                  <p:par>
                    <p:cTn id="135" fill="hold" nodeType="clickPar">
                      <p:stCondLst>
                        <p:cond delay="indefinite"/>
                      </p:stCondLst>
                      <p:childTnLst>
                        <p:par>
                          <p:cTn id="136" fill="hold" nodeType="withGroup">
                            <p:stCondLst>
                              <p:cond delay="0"/>
                            </p:stCondLst>
                            <p:childTnLst>
                              <p:par>
                                <p:cTn id="137" presetID="64" presetClass="path" presetSubtype="0" accel="50000" decel="50000" fill="hold" nodeType="clickEffect">
                                  <p:stCondLst>
                                    <p:cond delay="0"/>
                                  </p:stCondLst>
                                  <p:childTnLst>
                                    <p:animMotion origin="layout" path="M -0.00434 -0.63746 L -0.00434 -0.73734 " pathEditMode="relative" rAng="0" ptsTypes="AA">
                                      <p:cBhvr>
                                        <p:cTn id="138" dur="2000" fill="hold"/>
                                        <p:tgtEl>
                                          <p:spTgt spid="50"/>
                                        </p:tgtEl>
                                        <p:attrNameLst>
                                          <p:attrName>ppt_x</p:attrName>
                                          <p:attrName>ppt_y</p:attrName>
                                        </p:attrNameLst>
                                      </p:cBhvr>
                                      <p:rCtr x="0" y="-5000"/>
                                    </p:animMotion>
                                  </p:childTnLst>
                                </p:cTn>
                              </p:par>
                            </p:childTnLst>
                          </p:cTn>
                        </p:par>
                      </p:childTnLst>
                    </p:cTn>
                  </p:par>
                  <p:par>
                    <p:cTn id="139" fill="hold" nodeType="clickPar">
                      <p:stCondLst>
                        <p:cond delay="indefinite"/>
                      </p:stCondLst>
                      <p:childTnLst>
                        <p:par>
                          <p:cTn id="140" fill="hold" nodeType="withGroup">
                            <p:stCondLst>
                              <p:cond delay="0"/>
                            </p:stCondLst>
                            <p:childTnLst>
                              <p:par>
                                <p:cTn id="141" presetID="64" presetClass="path" presetSubtype="0" accel="50000" decel="50000" fill="hold" nodeType="clickEffect">
                                  <p:stCondLst>
                                    <p:cond delay="0"/>
                                  </p:stCondLst>
                                  <p:childTnLst>
                                    <p:animMotion origin="layout" path="M -0.00434 -0.73734 L -0.00434 -0.83723 " pathEditMode="relative" rAng="0" ptsTypes="AA">
                                      <p:cBhvr>
                                        <p:cTn id="142" dur="2000" fill="hold"/>
                                        <p:tgtEl>
                                          <p:spTgt spid="50"/>
                                        </p:tgtEl>
                                        <p:attrNameLst>
                                          <p:attrName>ppt_x</p:attrName>
                                          <p:attrName>ppt_y</p:attrName>
                                        </p:attrNameLst>
                                      </p:cBhvr>
                                      <p:rCtr x="0" y="-5000"/>
                                    </p:animMotion>
                                  </p:childTnLst>
                                  <p:subTnLst>
                                    <p:audio>
                                      <p:cMediaNode vol="100000">
                                        <p:cTn display="0" masterRel="sameClick">
                                          <p:stCondLst>
                                            <p:cond evt="begin" delay="0">
                                              <p:tn val="141"/>
                                            </p:cond>
                                          </p:stCondLst>
                                          <p:endCondLst>
                                            <p:cond evt="onStopAudio" delay="0">
                                              <p:tgtEl>
                                                <p:sldTgt/>
                                              </p:tgtEl>
                                            </p:cond>
                                          </p:endCondLst>
                                        </p:cTn>
                                        <p:tgtEl>
                                          <p:sndTgt r:embed="rId2" name="cheering.wav"/>
                                        </p:tgtEl>
                                      </p:cMediaNode>
                                    </p:audio>
                                  </p:subTnLst>
                                </p:cTn>
                              </p:par>
                            </p:childTnLst>
                          </p:cTn>
                        </p:par>
                      </p:childTnLst>
                    </p:cTn>
                  </p:par>
                </p:childTnLst>
              </p:cTn>
              <p:nextCondLst>
                <p:cond evt="onClick" delay="0">
                  <p:tgtEl>
                    <p:spTgt spid="43"/>
                  </p:tgtEl>
                </p:cond>
              </p:nextCondLst>
            </p:seq>
            <p:seq concurrent="1" nextAc="seek">
              <p:cTn id="143" restart="whenNotActive" fill="hold" evtFilter="cancelBubble" nodeType="interactiveSeq">
                <p:stCondLst>
                  <p:cond evt="onClick" delay="0">
                    <p:tgtEl>
                      <p:spTgt spid="21"/>
                    </p:tgtEl>
                  </p:cond>
                </p:stCondLst>
                <p:endSync evt="end" delay="0">
                  <p:rtn val="all"/>
                </p:endSync>
                <p:childTnLst>
                  <p:par>
                    <p:cTn id="144" fill="hold" nodeType="clickPar">
                      <p:stCondLst>
                        <p:cond delay="0"/>
                      </p:stCondLst>
                      <p:childTnLst>
                        <p:par>
                          <p:cTn id="145" fill="hold" nodeType="withGroup">
                            <p:stCondLst>
                              <p:cond delay="0"/>
                            </p:stCondLst>
                            <p:childTnLst>
                              <p:par>
                                <p:cTn id="146" presetID="56" presetClass="exit" presetSubtype="0" fill="hold" grpId="0" nodeType="clickEffect">
                                  <p:stCondLst>
                                    <p:cond delay="0"/>
                                  </p:stCondLst>
                                  <p:iterate type="lt">
                                    <p:tmPct val="10000"/>
                                  </p:iterate>
                                  <p:childTnLst>
                                    <p:anim from="(ppt_w)" to="(-ppt_w*2)" calcmode="lin" valueType="num">
                                      <p:cBhvr rctx="PPT">
                                        <p:cTn id="147" dur="500" autoRev="1">
                                          <p:stCondLst>
                                            <p:cond delay="0"/>
                                          </p:stCondLst>
                                        </p:cTn>
                                        <p:tgtEl>
                                          <p:spTgt spid="21"/>
                                        </p:tgtEl>
                                        <p:attrNameLst>
                                          <p:attrName>ppt_w</p:attrName>
                                        </p:attrNameLst>
                                      </p:cBhvr>
                                    </p:anim>
                                    <p:anim by="(ppt_w*0.50)" calcmode="lin" valueType="num">
                                      <p:cBhvr>
                                        <p:cTn id="148" dur="500" decel="50000" autoRev="1">
                                          <p:stCondLst>
                                            <p:cond delay="0"/>
                                          </p:stCondLst>
                                        </p:cTn>
                                        <p:tgtEl>
                                          <p:spTgt spid="21"/>
                                        </p:tgtEl>
                                        <p:attrNameLst>
                                          <p:attrName>ppt_x</p:attrName>
                                        </p:attrNameLst>
                                      </p:cBhvr>
                                    </p:anim>
                                    <p:anim from="(ppt_y)" to="(1+ppt_h/2)" calcmode="lin" valueType="num">
                                      <p:cBhvr>
                                        <p:cTn id="149" dur="1000">
                                          <p:stCondLst>
                                            <p:cond delay="0"/>
                                          </p:stCondLst>
                                        </p:cTn>
                                        <p:tgtEl>
                                          <p:spTgt spid="21"/>
                                        </p:tgtEl>
                                        <p:attrNameLst>
                                          <p:attrName>ppt_y</p:attrName>
                                        </p:attrNameLst>
                                      </p:cBhvr>
                                    </p:anim>
                                    <p:animRot by="21600000">
                                      <p:cBhvr>
                                        <p:cTn id="150" dur="1000">
                                          <p:stCondLst>
                                            <p:cond delay="0"/>
                                          </p:stCondLst>
                                        </p:cTn>
                                        <p:tgtEl>
                                          <p:spTgt spid="21"/>
                                        </p:tgtEl>
                                        <p:attrNameLst>
                                          <p:attrName>r</p:attrName>
                                        </p:attrNameLst>
                                      </p:cBhvr>
                                    </p:animRot>
                                    <p:set>
                                      <p:cBhvr>
                                        <p:cTn id="151"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52" restart="whenNotActive" fill="hold" evtFilter="cancelBubble" nodeType="interactiveSeq">
                <p:stCondLst>
                  <p:cond evt="onClick" delay="0">
                    <p:tgtEl>
                      <p:spTgt spid="54"/>
                    </p:tgtEl>
                  </p:cond>
                </p:stCondLst>
                <p:endSync evt="end" delay="0">
                  <p:rtn val="all"/>
                </p:endSync>
                <p:childTnLst>
                  <p:par>
                    <p:cTn id="153" fill="hold" nodeType="clickPar">
                      <p:stCondLst>
                        <p:cond delay="0"/>
                      </p:stCondLst>
                      <p:childTnLst>
                        <p:par>
                          <p:cTn id="154" fill="hold" nodeType="withGroup">
                            <p:stCondLst>
                              <p:cond delay="0"/>
                            </p:stCondLst>
                            <p:childTnLst>
                              <p:par>
                                <p:cTn id="155" presetID="56" presetClass="exit" presetSubtype="0" fill="hold" grpId="0" nodeType="clickEffect">
                                  <p:stCondLst>
                                    <p:cond delay="0"/>
                                  </p:stCondLst>
                                  <p:iterate type="lt">
                                    <p:tmPct val="10000"/>
                                  </p:iterate>
                                  <p:childTnLst>
                                    <p:anim from="(ppt_w)" to="(-ppt_w*2)" calcmode="lin" valueType="num">
                                      <p:cBhvr rctx="PPT">
                                        <p:cTn id="156" dur="500" autoRev="1">
                                          <p:stCondLst>
                                            <p:cond delay="0"/>
                                          </p:stCondLst>
                                        </p:cTn>
                                        <p:tgtEl>
                                          <p:spTgt spid="54"/>
                                        </p:tgtEl>
                                        <p:attrNameLst>
                                          <p:attrName>ppt_w</p:attrName>
                                        </p:attrNameLst>
                                      </p:cBhvr>
                                    </p:anim>
                                    <p:anim by="(ppt_w*0.50)" calcmode="lin" valueType="num">
                                      <p:cBhvr>
                                        <p:cTn id="157" dur="500" decel="50000" autoRev="1">
                                          <p:stCondLst>
                                            <p:cond delay="0"/>
                                          </p:stCondLst>
                                        </p:cTn>
                                        <p:tgtEl>
                                          <p:spTgt spid="54"/>
                                        </p:tgtEl>
                                        <p:attrNameLst>
                                          <p:attrName>ppt_x</p:attrName>
                                        </p:attrNameLst>
                                      </p:cBhvr>
                                    </p:anim>
                                    <p:anim from="(ppt_y)" to="(1+ppt_h/2)" calcmode="lin" valueType="num">
                                      <p:cBhvr>
                                        <p:cTn id="158" dur="1000">
                                          <p:stCondLst>
                                            <p:cond delay="0"/>
                                          </p:stCondLst>
                                        </p:cTn>
                                        <p:tgtEl>
                                          <p:spTgt spid="54"/>
                                        </p:tgtEl>
                                        <p:attrNameLst>
                                          <p:attrName>ppt_y</p:attrName>
                                        </p:attrNameLst>
                                      </p:cBhvr>
                                    </p:anim>
                                    <p:animRot by="21600000">
                                      <p:cBhvr>
                                        <p:cTn id="159" dur="1000">
                                          <p:stCondLst>
                                            <p:cond delay="0"/>
                                          </p:stCondLst>
                                        </p:cTn>
                                        <p:tgtEl>
                                          <p:spTgt spid="54"/>
                                        </p:tgtEl>
                                        <p:attrNameLst>
                                          <p:attrName>r</p:attrName>
                                        </p:attrNameLst>
                                      </p:cBhvr>
                                    </p:animRot>
                                    <p:set>
                                      <p:cBhvr>
                                        <p:cTn id="160" dur="1" fill="hold">
                                          <p:stCondLst>
                                            <p:cond delay="9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61" restart="whenNotActive" fill="hold" evtFilter="cancelBubble" nodeType="interactiveSeq">
                <p:stCondLst>
                  <p:cond evt="onClick" delay="0">
                    <p:tgtEl>
                      <p:spTgt spid="55"/>
                    </p:tgtEl>
                  </p:cond>
                </p:stCondLst>
                <p:endSync evt="end" delay="0">
                  <p:rtn val="all"/>
                </p:endSync>
                <p:childTnLst>
                  <p:par>
                    <p:cTn id="162" fill="hold" nodeType="clickPar">
                      <p:stCondLst>
                        <p:cond delay="0"/>
                      </p:stCondLst>
                      <p:childTnLst>
                        <p:par>
                          <p:cTn id="163" fill="hold" nodeType="withGroup">
                            <p:stCondLst>
                              <p:cond delay="0"/>
                            </p:stCondLst>
                            <p:childTnLst>
                              <p:par>
                                <p:cTn id="164" presetID="56" presetClass="exit" presetSubtype="0" fill="hold" grpId="0" nodeType="clickEffect">
                                  <p:stCondLst>
                                    <p:cond delay="0"/>
                                  </p:stCondLst>
                                  <p:iterate type="lt">
                                    <p:tmPct val="10000"/>
                                  </p:iterate>
                                  <p:childTnLst>
                                    <p:anim from="(ppt_w)" to="(-ppt_w*2)" calcmode="lin" valueType="num">
                                      <p:cBhvr rctx="PPT">
                                        <p:cTn id="165" dur="500" autoRev="1">
                                          <p:stCondLst>
                                            <p:cond delay="0"/>
                                          </p:stCondLst>
                                        </p:cTn>
                                        <p:tgtEl>
                                          <p:spTgt spid="55"/>
                                        </p:tgtEl>
                                        <p:attrNameLst>
                                          <p:attrName>ppt_w</p:attrName>
                                        </p:attrNameLst>
                                      </p:cBhvr>
                                    </p:anim>
                                    <p:anim by="(ppt_w*0.50)" calcmode="lin" valueType="num">
                                      <p:cBhvr>
                                        <p:cTn id="166" dur="500" decel="50000" autoRev="1">
                                          <p:stCondLst>
                                            <p:cond delay="0"/>
                                          </p:stCondLst>
                                        </p:cTn>
                                        <p:tgtEl>
                                          <p:spTgt spid="55"/>
                                        </p:tgtEl>
                                        <p:attrNameLst>
                                          <p:attrName>ppt_x</p:attrName>
                                        </p:attrNameLst>
                                      </p:cBhvr>
                                    </p:anim>
                                    <p:anim from="(ppt_y)" to="(1+ppt_h/2)" calcmode="lin" valueType="num">
                                      <p:cBhvr>
                                        <p:cTn id="167" dur="1000">
                                          <p:stCondLst>
                                            <p:cond delay="0"/>
                                          </p:stCondLst>
                                        </p:cTn>
                                        <p:tgtEl>
                                          <p:spTgt spid="55"/>
                                        </p:tgtEl>
                                        <p:attrNameLst>
                                          <p:attrName>ppt_y</p:attrName>
                                        </p:attrNameLst>
                                      </p:cBhvr>
                                    </p:anim>
                                    <p:animRot by="21600000">
                                      <p:cBhvr>
                                        <p:cTn id="168" dur="1000">
                                          <p:stCondLst>
                                            <p:cond delay="0"/>
                                          </p:stCondLst>
                                        </p:cTn>
                                        <p:tgtEl>
                                          <p:spTgt spid="55"/>
                                        </p:tgtEl>
                                        <p:attrNameLst>
                                          <p:attrName>r</p:attrName>
                                        </p:attrNameLst>
                                      </p:cBhvr>
                                    </p:animRot>
                                    <p:set>
                                      <p:cBhvr>
                                        <p:cTn id="169" dur="1" fill="hold">
                                          <p:stCondLst>
                                            <p:cond delay="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70" restart="whenNotActive" fill="hold" evtFilter="cancelBubble" nodeType="interactiveSeq">
                <p:stCondLst>
                  <p:cond evt="onClick" delay="0">
                    <p:tgtEl>
                      <p:spTgt spid="56"/>
                    </p:tgtEl>
                  </p:cond>
                </p:stCondLst>
                <p:endSync evt="end" delay="0">
                  <p:rtn val="all"/>
                </p:endSync>
                <p:childTnLst>
                  <p:par>
                    <p:cTn id="171" fill="hold" nodeType="clickPar">
                      <p:stCondLst>
                        <p:cond delay="0"/>
                      </p:stCondLst>
                      <p:childTnLst>
                        <p:par>
                          <p:cTn id="172" fill="hold" nodeType="withGroup">
                            <p:stCondLst>
                              <p:cond delay="0"/>
                            </p:stCondLst>
                            <p:childTnLst>
                              <p:par>
                                <p:cTn id="173" presetID="56" presetClass="exit" presetSubtype="0" fill="hold" grpId="0" nodeType="clickEffect">
                                  <p:stCondLst>
                                    <p:cond delay="0"/>
                                  </p:stCondLst>
                                  <p:iterate type="lt">
                                    <p:tmPct val="10000"/>
                                  </p:iterate>
                                  <p:childTnLst>
                                    <p:anim from="(ppt_w)" to="(-ppt_w*2)" calcmode="lin" valueType="num">
                                      <p:cBhvr rctx="PPT">
                                        <p:cTn id="174" dur="500" autoRev="1">
                                          <p:stCondLst>
                                            <p:cond delay="0"/>
                                          </p:stCondLst>
                                        </p:cTn>
                                        <p:tgtEl>
                                          <p:spTgt spid="56"/>
                                        </p:tgtEl>
                                        <p:attrNameLst>
                                          <p:attrName>ppt_w</p:attrName>
                                        </p:attrNameLst>
                                      </p:cBhvr>
                                    </p:anim>
                                    <p:anim by="(ppt_w*0.50)" calcmode="lin" valueType="num">
                                      <p:cBhvr>
                                        <p:cTn id="175" dur="500" decel="50000" autoRev="1">
                                          <p:stCondLst>
                                            <p:cond delay="0"/>
                                          </p:stCondLst>
                                        </p:cTn>
                                        <p:tgtEl>
                                          <p:spTgt spid="56"/>
                                        </p:tgtEl>
                                        <p:attrNameLst>
                                          <p:attrName>ppt_x</p:attrName>
                                        </p:attrNameLst>
                                      </p:cBhvr>
                                    </p:anim>
                                    <p:anim from="(ppt_y)" to="(1+ppt_h/2)" calcmode="lin" valueType="num">
                                      <p:cBhvr>
                                        <p:cTn id="176" dur="1000">
                                          <p:stCondLst>
                                            <p:cond delay="0"/>
                                          </p:stCondLst>
                                        </p:cTn>
                                        <p:tgtEl>
                                          <p:spTgt spid="56"/>
                                        </p:tgtEl>
                                        <p:attrNameLst>
                                          <p:attrName>ppt_y</p:attrName>
                                        </p:attrNameLst>
                                      </p:cBhvr>
                                    </p:anim>
                                    <p:animRot by="21600000">
                                      <p:cBhvr>
                                        <p:cTn id="177" dur="1000">
                                          <p:stCondLst>
                                            <p:cond delay="0"/>
                                          </p:stCondLst>
                                        </p:cTn>
                                        <p:tgtEl>
                                          <p:spTgt spid="56"/>
                                        </p:tgtEl>
                                        <p:attrNameLst>
                                          <p:attrName>r</p:attrName>
                                        </p:attrNameLst>
                                      </p:cBhvr>
                                    </p:animRot>
                                    <p:set>
                                      <p:cBhvr>
                                        <p:cTn id="178" dur="1" fill="hold">
                                          <p:stCondLst>
                                            <p:cond delay="9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79" restart="whenNotActive" fill="hold" evtFilter="cancelBubble" nodeType="interactiveSeq">
                <p:stCondLst>
                  <p:cond evt="onClick" delay="0">
                    <p:tgtEl>
                      <p:spTgt spid="57"/>
                    </p:tgtEl>
                  </p:cond>
                </p:stCondLst>
                <p:endSync evt="end" delay="0">
                  <p:rtn val="all"/>
                </p:endSync>
                <p:childTnLst>
                  <p:par>
                    <p:cTn id="180" fill="hold" nodeType="clickPar">
                      <p:stCondLst>
                        <p:cond delay="0"/>
                      </p:stCondLst>
                      <p:childTnLst>
                        <p:par>
                          <p:cTn id="181" fill="hold" nodeType="withGroup">
                            <p:stCondLst>
                              <p:cond delay="0"/>
                            </p:stCondLst>
                            <p:childTnLst>
                              <p:par>
                                <p:cTn id="182" presetID="56" presetClass="exit" presetSubtype="0" fill="hold" grpId="0" nodeType="clickEffect">
                                  <p:stCondLst>
                                    <p:cond delay="0"/>
                                  </p:stCondLst>
                                  <p:iterate type="lt">
                                    <p:tmPct val="10000"/>
                                  </p:iterate>
                                  <p:childTnLst>
                                    <p:anim from="(ppt_w)" to="(-ppt_w*2)" calcmode="lin" valueType="num">
                                      <p:cBhvr rctx="PPT">
                                        <p:cTn id="183" dur="500" autoRev="1">
                                          <p:stCondLst>
                                            <p:cond delay="0"/>
                                          </p:stCondLst>
                                        </p:cTn>
                                        <p:tgtEl>
                                          <p:spTgt spid="57"/>
                                        </p:tgtEl>
                                        <p:attrNameLst>
                                          <p:attrName>ppt_w</p:attrName>
                                        </p:attrNameLst>
                                      </p:cBhvr>
                                    </p:anim>
                                    <p:anim by="(ppt_w*0.50)" calcmode="lin" valueType="num">
                                      <p:cBhvr>
                                        <p:cTn id="184" dur="500" decel="50000" autoRev="1">
                                          <p:stCondLst>
                                            <p:cond delay="0"/>
                                          </p:stCondLst>
                                        </p:cTn>
                                        <p:tgtEl>
                                          <p:spTgt spid="57"/>
                                        </p:tgtEl>
                                        <p:attrNameLst>
                                          <p:attrName>ppt_x</p:attrName>
                                        </p:attrNameLst>
                                      </p:cBhvr>
                                    </p:anim>
                                    <p:anim from="(ppt_y)" to="(1+ppt_h/2)" calcmode="lin" valueType="num">
                                      <p:cBhvr>
                                        <p:cTn id="185" dur="1000">
                                          <p:stCondLst>
                                            <p:cond delay="0"/>
                                          </p:stCondLst>
                                        </p:cTn>
                                        <p:tgtEl>
                                          <p:spTgt spid="57"/>
                                        </p:tgtEl>
                                        <p:attrNameLst>
                                          <p:attrName>ppt_y</p:attrName>
                                        </p:attrNameLst>
                                      </p:cBhvr>
                                    </p:anim>
                                    <p:animRot by="21600000">
                                      <p:cBhvr>
                                        <p:cTn id="186" dur="1000">
                                          <p:stCondLst>
                                            <p:cond delay="0"/>
                                          </p:stCondLst>
                                        </p:cTn>
                                        <p:tgtEl>
                                          <p:spTgt spid="57"/>
                                        </p:tgtEl>
                                        <p:attrNameLst>
                                          <p:attrName>r</p:attrName>
                                        </p:attrNameLst>
                                      </p:cBhvr>
                                    </p:animRot>
                                    <p:set>
                                      <p:cBhvr>
                                        <p:cTn id="187" dur="1" fill="hold">
                                          <p:stCondLst>
                                            <p:cond delay="9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childTnLst>
        </p:cTn>
      </p:par>
    </p:tnLst>
    <p:bldLst>
      <p:bldP spid="21" grpId="0" animBg="1"/>
      <p:bldP spid="54" grpId="0" animBg="1"/>
      <p:bldP spid="55" grpId="0" animBg="1"/>
      <p:bldP spid="56" grpId="0" animBg="1"/>
      <p:bldP spid="5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1692A-3C7C-49BA-B987-00D2FABC5AF7}"/>
              </a:ext>
            </a:extLst>
          </p:cNvPr>
          <p:cNvSpPr>
            <a:spLocks noGrp="1"/>
          </p:cNvSpPr>
          <p:nvPr>
            <p:ph type="title"/>
          </p:nvPr>
        </p:nvSpPr>
        <p:spPr>
          <a:xfrm>
            <a:off x="836275" y="111185"/>
            <a:ext cx="4794900" cy="790200"/>
          </a:xfrm>
        </p:spPr>
        <p:txBody>
          <a:bodyPr/>
          <a:lstStyle/>
          <a:p>
            <a:r>
              <a:rPr lang="en-US" sz="3600" dirty="0" err="1">
                <a:latin typeface="+mj-lt"/>
              </a:rPr>
              <a:t>Câu</a:t>
            </a:r>
            <a:r>
              <a:rPr lang="en-US" sz="3600" dirty="0">
                <a:latin typeface="+mj-lt"/>
              </a:rPr>
              <a:t> </a:t>
            </a:r>
            <a:r>
              <a:rPr lang="en-US" sz="3600" dirty="0" smtClean="0">
                <a:latin typeface="+mj-lt"/>
              </a:rPr>
              <a:t>1</a:t>
            </a:r>
            <a:endParaRPr lang="en-US" sz="3600" dirty="0">
              <a:latin typeface="+mj-lt"/>
            </a:endParaRPr>
          </a:p>
        </p:txBody>
      </p:sp>
      <p:pic>
        <p:nvPicPr>
          <p:cNvPr id="4" name="1 Minute Countdown Timer (High Quality)">
            <a:hlinkClick r:id="" action="ppaction://media"/>
            <a:extLst>
              <a:ext uri="{FF2B5EF4-FFF2-40B4-BE49-F238E27FC236}">
                <a16:creationId xmlns:a16="http://schemas.microsoft.com/office/drawing/2014/main" id="{804466FF-D4DD-4661-B044-49C7D23B67E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646788" y="1330200"/>
            <a:ext cx="3386262" cy="1904772"/>
          </a:xfrm>
          <a:prstGeom prst="rect">
            <a:avLst/>
          </a:prstGeom>
        </p:spPr>
      </p:pic>
      <p:grpSp>
        <p:nvGrpSpPr>
          <p:cNvPr id="27" name="Google Shape;8566;p45">
            <a:extLst>
              <a:ext uri="{FF2B5EF4-FFF2-40B4-BE49-F238E27FC236}">
                <a16:creationId xmlns:a16="http://schemas.microsoft.com/office/drawing/2014/main" id="{F1C690DF-9C06-4594-B7FC-3CB62E00CDF8}"/>
              </a:ext>
            </a:extLst>
          </p:cNvPr>
          <p:cNvGrpSpPr/>
          <p:nvPr/>
        </p:nvGrpSpPr>
        <p:grpSpPr>
          <a:xfrm>
            <a:off x="5631175" y="1179928"/>
            <a:ext cx="3431353" cy="1963651"/>
            <a:chOff x="4490925" y="1428700"/>
            <a:chExt cx="3785236" cy="2354437"/>
          </a:xfrm>
        </p:grpSpPr>
        <p:sp>
          <p:nvSpPr>
            <p:cNvPr id="28" name="Google Shape;8568;p45">
              <a:extLst>
                <a:ext uri="{FF2B5EF4-FFF2-40B4-BE49-F238E27FC236}">
                  <a16:creationId xmlns:a16="http://schemas.microsoft.com/office/drawing/2014/main" id="{A903CB7A-2199-4AA7-A0CC-B6377B3C4653}"/>
                </a:ext>
              </a:extLst>
            </p:cNvPr>
            <p:cNvSpPr/>
            <p:nvPr/>
          </p:nvSpPr>
          <p:spPr>
            <a:xfrm>
              <a:off x="4490925" y="1428700"/>
              <a:ext cx="3785236" cy="2354437"/>
            </a:xfrm>
            <a:custGeom>
              <a:avLst/>
              <a:gdLst/>
              <a:ahLst/>
              <a:cxnLst/>
              <a:rect l="l" t="t" r="r" b="b"/>
              <a:pathLst>
                <a:path w="285786" h="180313" extrusionOk="0">
                  <a:moveTo>
                    <a:pt x="154305" y="2668"/>
                  </a:moveTo>
                  <a:cubicBezTo>
                    <a:pt x="160742" y="2668"/>
                    <a:pt x="167178" y="2691"/>
                    <a:pt x="173613" y="2734"/>
                  </a:cubicBezTo>
                  <a:cubicBezTo>
                    <a:pt x="204332" y="2938"/>
                    <a:pt x="235476" y="2838"/>
                    <a:pt x="266051" y="6210"/>
                  </a:cubicBezTo>
                  <a:cubicBezTo>
                    <a:pt x="269630" y="6605"/>
                    <a:pt x="273279" y="6995"/>
                    <a:pt x="276774" y="7894"/>
                  </a:cubicBezTo>
                  <a:cubicBezTo>
                    <a:pt x="278778" y="8407"/>
                    <a:pt x="279398" y="8424"/>
                    <a:pt x="279627" y="10041"/>
                  </a:cubicBezTo>
                  <a:cubicBezTo>
                    <a:pt x="280271" y="14588"/>
                    <a:pt x="280036" y="19417"/>
                    <a:pt x="280149" y="23996"/>
                  </a:cubicBezTo>
                  <a:cubicBezTo>
                    <a:pt x="280354" y="32373"/>
                    <a:pt x="280483" y="40752"/>
                    <a:pt x="280590" y="49130"/>
                  </a:cubicBezTo>
                  <a:cubicBezTo>
                    <a:pt x="280866" y="70511"/>
                    <a:pt x="280973" y="91894"/>
                    <a:pt x="280913" y="113278"/>
                  </a:cubicBezTo>
                  <a:cubicBezTo>
                    <a:pt x="280860" y="130024"/>
                    <a:pt x="280962" y="146846"/>
                    <a:pt x="279972" y="163571"/>
                  </a:cubicBezTo>
                  <a:cubicBezTo>
                    <a:pt x="279870" y="165292"/>
                    <a:pt x="280018" y="167450"/>
                    <a:pt x="279487" y="169109"/>
                  </a:cubicBezTo>
                  <a:cubicBezTo>
                    <a:pt x="279288" y="169734"/>
                    <a:pt x="278740" y="170190"/>
                    <a:pt x="278321" y="170462"/>
                  </a:cubicBezTo>
                  <a:cubicBezTo>
                    <a:pt x="276091" y="171901"/>
                    <a:pt x="272558" y="172647"/>
                    <a:pt x="269386" y="173275"/>
                  </a:cubicBezTo>
                  <a:cubicBezTo>
                    <a:pt x="256846" y="175753"/>
                    <a:pt x="243846" y="176303"/>
                    <a:pt x="231107" y="176838"/>
                  </a:cubicBezTo>
                  <a:cubicBezTo>
                    <a:pt x="216041" y="177470"/>
                    <a:pt x="200954" y="177722"/>
                    <a:pt x="185863" y="177722"/>
                  </a:cubicBezTo>
                  <a:cubicBezTo>
                    <a:pt x="163110" y="177722"/>
                    <a:pt x="140348" y="177149"/>
                    <a:pt x="117631" y="176438"/>
                  </a:cubicBezTo>
                  <a:cubicBezTo>
                    <a:pt x="86085" y="175451"/>
                    <a:pt x="54492" y="174209"/>
                    <a:pt x="23020" y="171776"/>
                  </a:cubicBezTo>
                  <a:cubicBezTo>
                    <a:pt x="19366" y="171492"/>
                    <a:pt x="15705" y="171218"/>
                    <a:pt x="12066" y="170772"/>
                  </a:cubicBezTo>
                  <a:cubicBezTo>
                    <a:pt x="11160" y="170661"/>
                    <a:pt x="10164" y="170618"/>
                    <a:pt x="9286" y="170358"/>
                  </a:cubicBezTo>
                  <a:cubicBezTo>
                    <a:pt x="9220" y="170338"/>
                    <a:pt x="9166" y="170322"/>
                    <a:pt x="9124" y="170309"/>
                  </a:cubicBezTo>
                  <a:lnTo>
                    <a:pt x="9124" y="170309"/>
                  </a:lnTo>
                  <a:cubicBezTo>
                    <a:pt x="9023" y="170173"/>
                    <a:pt x="8804" y="169846"/>
                    <a:pt x="8722" y="169541"/>
                  </a:cubicBezTo>
                  <a:cubicBezTo>
                    <a:pt x="5709" y="158145"/>
                    <a:pt x="5993" y="145628"/>
                    <a:pt x="5618" y="133925"/>
                  </a:cubicBezTo>
                  <a:cubicBezTo>
                    <a:pt x="4432" y="96917"/>
                    <a:pt x="4897" y="59876"/>
                    <a:pt x="4884" y="22856"/>
                  </a:cubicBezTo>
                  <a:cubicBezTo>
                    <a:pt x="4883" y="18997"/>
                    <a:pt x="4941" y="15125"/>
                    <a:pt x="4777" y="11269"/>
                  </a:cubicBezTo>
                  <a:lnTo>
                    <a:pt x="4777" y="11269"/>
                  </a:lnTo>
                  <a:cubicBezTo>
                    <a:pt x="4797" y="11242"/>
                    <a:pt x="4896" y="11124"/>
                    <a:pt x="5305" y="10918"/>
                  </a:cubicBezTo>
                  <a:cubicBezTo>
                    <a:pt x="5686" y="10725"/>
                    <a:pt x="6754" y="10353"/>
                    <a:pt x="7948" y="10030"/>
                  </a:cubicBezTo>
                  <a:cubicBezTo>
                    <a:pt x="11828" y="8986"/>
                    <a:pt x="15852" y="8454"/>
                    <a:pt x="19892" y="7939"/>
                  </a:cubicBezTo>
                  <a:cubicBezTo>
                    <a:pt x="33476" y="6204"/>
                    <a:pt x="47191" y="5421"/>
                    <a:pt x="60860" y="4747"/>
                  </a:cubicBezTo>
                  <a:cubicBezTo>
                    <a:pt x="91974" y="3215"/>
                    <a:pt x="123148" y="2668"/>
                    <a:pt x="154305" y="2668"/>
                  </a:cubicBezTo>
                  <a:close/>
                  <a:moveTo>
                    <a:pt x="157175" y="0"/>
                  </a:moveTo>
                  <a:cubicBezTo>
                    <a:pt x="131420" y="0"/>
                    <a:pt x="105662" y="434"/>
                    <a:pt x="79933" y="1374"/>
                  </a:cubicBezTo>
                  <a:cubicBezTo>
                    <a:pt x="63970" y="1957"/>
                    <a:pt x="47994" y="2701"/>
                    <a:pt x="32083" y="4140"/>
                  </a:cubicBezTo>
                  <a:cubicBezTo>
                    <a:pt x="23052" y="4957"/>
                    <a:pt x="12886" y="5326"/>
                    <a:pt x="4332" y="8667"/>
                  </a:cubicBezTo>
                  <a:cubicBezTo>
                    <a:pt x="2703" y="9303"/>
                    <a:pt x="101" y="10343"/>
                    <a:pt x="5" y="12393"/>
                  </a:cubicBezTo>
                  <a:lnTo>
                    <a:pt x="5" y="12393"/>
                  </a:lnTo>
                  <a:cubicBezTo>
                    <a:pt x="2" y="12435"/>
                    <a:pt x="1" y="12478"/>
                    <a:pt x="3" y="12521"/>
                  </a:cubicBezTo>
                  <a:cubicBezTo>
                    <a:pt x="3" y="12521"/>
                    <a:pt x="3" y="12521"/>
                    <a:pt x="3" y="12521"/>
                  </a:cubicBezTo>
                  <a:lnTo>
                    <a:pt x="3" y="12521"/>
                  </a:lnTo>
                  <a:cubicBezTo>
                    <a:pt x="3" y="12537"/>
                    <a:pt x="3" y="12553"/>
                    <a:pt x="5" y="12569"/>
                  </a:cubicBezTo>
                  <a:lnTo>
                    <a:pt x="5" y="12569"/>
                  </a:lnTo>
                  <a:cubicBezTo>
                    <a:pt x="518" y="24602"/>
                    <a:pt x="88" y="36724"/>
                    <a:pt x="63" y="48762"/>
                  </a:cubicBezTo>
                  <a:cubicBezTo>
                    <a:pt x="19" y="69560"/>
                    <a:pt x="19" y="90360"/>
                    <a:pt x="316" y="111156"/>
                  </a:cubicBezTo>
                  <a:cubicBezTo>
                    <a:pt x="557" y="128097"/>
                    <a:pt x="586" y="145220"/>
                    <a:pt x="2389" y="162085"/>
                  </a:cubicBezTo>
                  <a:cubicBezTo>
                    <a:pt x="2667" y="164686"/>
                    <a:pt x="2564" y="170177"/>
                    <a:pt x="4710" y="172176"/>
                  </a:cubicBezTo>
                  <a:cubicBezTo>
                    <a:pt x="5945" y="173328"/>
                    <a:pt x="8573" y="173251"/>
                    <a:pt x="10127" y="173426"/>
                  </a:cubicBezTo>
                  <a:cubicBezTo>
                    <a:pt x="37538" y="176504"/>
                    <a:pt x="65359" y="177198"/>
                    <a:pt x="92899" y="178276"/>
                  </a:cubicBezTo>
                  <a:cubicBezTo>
                    <a:pt x="122751" y="179444"/>
                    <a:pt x="152652" y="180312"/>
                    <a:pt x="182540" y="180312"/>
                  </a:cubicBezTo>
                  <a:cubicBezTo>
                    <a:pt x="192487" y="180312"/>
                    <a:pt x="202432" y="180216"/>
                    <a:pt x="212374" y="180003"/>
                  </a:cubicBezTo>
                  <a:cubicBezTo>
                    <a:pt x="227746" y="179673"/>
                    <a:pt x="243196" y="179171"/>
                    <a:pt x="258478" y="177376"/>
                  </a:cubicBezTo>
                  <a:cubicBezTo>
                    <a:pt x="263583" y="176778"/>
                    <a:pt x="268727" y="176053"/>
                    <a:pt x="273707" y="174742"/>
                  </a:cubicBezTo>
                  <a:cubicBezTo>
                    <a:pt x="276749" y="173942"/>
                    <a:pt x="280408" y="172940"/>
                    <a:pt x="282763" y="170709"/>
                  </a:cubicBezTo>
                  <a:cubicBezTo>
                    <a:pt x="285180" y="168418"/>
                    <a:pt x="284666" y="164478"/>
                    <a:pt x="284824" y="161419"/>
                  </a:cubicBezTo>
                  <a:cubicBezTo>
                    <a:pt x="285215" y="153864"/>
                    <a:pt x="285346" y="146294"/>
                    <a:pt x="285460" y="138730"/>
                  </a:cubicBezTo>
                  <a:cubicBezTo>
                    <a:pt x="285786" y="117381"/>
                    <a:pt x="285753" y="96024"/>
                    <a:pt x="285617" y="74671"/>
                  </a:cubicBezTo>
                  <a:cubicBezTo>
                    <a:pt x="285501" y="56103"/>
                    <a:pt x="285350" y="37527"/>
                    <a:pt x="284823" y="18967"/>
                  </a:cubicBezTo>
                  <a:cubicBezTo>
                    <a:pt x="284749" y="16369"/>
                    <a:pt x="284672" y="13771"/>
                    <a:pt x="284544" y="11177"/>
                  </a:cubicBezTo>
                  <a:cubicBezTo>
                    <a:pt x="284496" y="10194"/>
                    <a:pt x="284698" y="8561"/>
                    <a:pt x="284253" y="7651"/>
                  </a:cubicBezTo>
                  <a:cubicBezTo>
                    <a:pt x="283409" y="5926"/>
                    <a:pt x="280467" y="5516"/>
                    <a:pt x="278833" y="5148"/>
                  </a:cubicBezTo>
                  <a:cubicBezTo>
                    <a:pt x="268996" y="2929"/>
                    <a:pt x="258547" y="2632"/>
                    <a:pt x="248518" y="2055"/>
                  </a:cubicBezTo>
                  <a:cubicBezTo>
                    <a:pt x="231906" y="1098"/>
                    <a:pt x="215264" y="652"/>
                    <a:pt x="198629" y="364"/>
                  </a:cubicBezTo>
                  <a:cubicBezTo>
                    <a:pt x="184815" y="125"/>
                    <a:pt x="170996" y="0"/>
                    <a:pt x="157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569;p45">
              <a:extLst>
                <a:ext uri="{FF2B5EF4-FFF2-40B4-BE49-F238E27FC236}">
                  <a16:creationId xmlns:a16="http://schemas.microsoft.com/office/drawing/2014/main" id="{3291B817-D001-4660-BAF0-412E5CF0143F}"/>
                </a:ext>
              </a:extLst>
            </p:cNvPr>
            <p:cNvSpPr/>
            <p:nvPr/>
          </p:nvSpPr>
          <p:spPr>
            <a:xfrm>
              <a:off x="4511200" y="3373100"/>
              <a:ext cx="3744706" cy="46947"/>
            </a:xfrm>
            <a:custGeom>
              <a:avLst/>
              <a:gdLst/>
              <a:ahLst/>
              <a:cxnLst/>
              <a:rect l="l" t="t" r="r" b="b"/>
              <a:pathLst>
                <a:path w="282726" h="8567" extrusionOk="0">
                  <a:moveTo>
                    <a:pt x="281440" y="0"/>
                  </a:moveTo>
                  <a:cubicBezTo>
                    <a:pt x="281358" y="0"/>
                    <a:pt x="281269" y="7"/>
                    <a:pt x="281172" y="21"/>
                  </a:cubicBezTo>
                  <a:cubicBezTo>
                    <a:pt x="244658" y="5455"/>
                    <a:pt x="207489" y="6751"/>
                    <a:pt x="170508" y="6751"/>
                  </a:cubicBezTo>
                  <a:cubicBezTo>
                    <a:pt x="161603" y="6751"/>
                    <a:pt x="152708" y="6676"/>
                    <a:pt x="143836" y="6565"/>
                  </a:cubicBezTo>
                  <a:cubicBezTo>
                    <a:pt x="104367" y="6072"/>
                    <a:pt x="64908" y="4358"/>
                    <a:pt x="25525" y="1725"/>
                  </a:cubicBezTo>
                  <a:cubicBezTo>
                    <a:pt x="17804" y="1209"/>
                    <a:pt x="10082" y="677"/>
                    <a:pt x="2370" y="30"/>
                  </a:cubicBezTo>
                  <a:cubicBezTo>
                    <a:pt x="2336" y="27"/>
                    <a:pt x="2302" y="26"/>
                    <a:pt x="2268" y="26"/>
                  </a:cubicBezTo>
                  <a:cubicBezTo>
                    <a:pt x="1088" y="26"/>
                    <a:pt x="1" y="1713"/>
                    <a:pt x="1565" y="1844"/>
                  </a:cubicBezTo>
                  <a:lnTo>
                    <a:pt x="1565" y="1846"/>
                  </a:lnTo>
                  <a:cubicBezTo>
                    <a:pt x="23837" y="3710"/>
                    <a:pt x="46172" y="4976"/>
                    <a:pt x="68494" y="6051"/>
                  </a:cubicBezTo>
                  <a:cubicBezTo>
                    <a:pt x="99920" y="7565"/>
                    <a:pt x="131406" y="8567"/>
                    <a:pt x="162883" y="8567"/>
                  </a:cubicBezTo>
                  <a:cubicBezTo>
                    <a:pt x="177207" y="8567"/>
                    <a:pt x="191528" y="8360"/>
                    <a:pt x="205842" y="7899"/>
                  </a:cubicBezTo>
                  <a:cubicBezTo>
                    <a:pt x="230949" y="7090"/>
                    <a:pt x="256119" y="5557"/>
                    <a:pt x="280984" y="1856"/>
                  </a:cubicBezTo>
                  <a:cubicBezTo>
                    <a:pt x="282243" y="1668"/>
                    <a:pt x="282726" y="0"/>
                    <a:pt x="281440" y="0"/>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571;p45">
              <a:extLst>
                <a:ext uri="{FF2B5EF4-FFF2-40B4-BE49-F238E27FC236}">
                  <a16:creationId xmlns:a16="http://schemas.microsoft.com/office/drawing/2014/main" id="{B2171532-5391-4630-922A-3E57EB2F4388}"/>
                </a:ext>
              </a:extLst>
            </p:cNvPr>
            <p:cNvSpPr/>
            <p:nvPr/>
          </p:nvSpPr>
          <p:spPr>
            <a:xfrm>
              <a:off x="4910696" y="3379420"/>
              <a:ext cx="66066" cy="330224"/>
            </a:xfrm>
            <a:custGeom>
              <a:avLst/>
              <a:gdLst/>
              <a:ahLst/>
              <a:cxnLst/>
              <a:rect l="l" t="t" r="r" b="b"/>
              <a:pathLst>
                <a:path w="4988" h="25290" extrusionOk="0">
                  <a:moveTo>
                    <a:pt x="2097" y="1"/>
                  </a:moveTo>
                  <a:cubicBezTo>
                    <a:pt x="1424" y="1"/>
                    <a:pt x="596" y="365"/>
                    <a:pt x="559" y="895"/>
                  </a:cubicBezTo>
                  <a:lnTo>
                    <a:pt x="559" y="897"/>
                  </a:lnTo>
                  <a:cubicBezTo>
                    <a:pt x="0" y="8856"/>
                    <a:pt x="639" y="17065"/>
                    <a:pt x="2455" y="24822"/>
                  </a:cubicBezTo>
                  <a:cubicBezTo>
                    <a:pt x="2532" y="25151"/>
                    <a:pt x="2874" y="25290"/>
                    <a:pt x="3277" y="25290"/>
                  </a:cubicBezTo>
                  <a:cubicBezTo>
                    <a:pt x="4027" y="25290"/>
                    <a:pt x="4988" y="24809"/>
                    <a:pt x="4842" y="24181"/>
                  </a:cubicBezTo>
                  <a:cubicBezTo>
                    <a:pt x="3051" y="16534"/>
                    <a:pt x="2408" y="8490"/>
                    <a:pt x="2958" y="645"/>
                  </a:cubicBezTo>
                  <a:cubicBezTo>
                    <a:pt x="2990" y="191"/>
                    <a:pt x="2584" y="1"/>
                    <a:pt x="20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572;p45">
              <a:extLst>
                <a:ext uri="{FF2B5EF4-FFF2-40B4-BE49-F238E27FC236}">
                  <a16:creationId xmlns:a16="http://schemas.microsoft.com/office/drawing/2014/main" id="{7D35FA2F-7C7C-4570-BFBA-488AFE5E5AE2}"/>
                </a:ext>
              </a:extLst>
            </p:cNvPr>
            <p:cNvSpPr/>
            <p:nvPr/>
          </p:nvSpPr>
          <p:spPr>
            <a:xfrm>
              <a:off x="4665175" y="3453559"/>
              <a:ext cx="166397" cy="153974"/>
            </a:xfrm>
            <a:custGeom>
              <a:avLst/>
              <a:gdLst/>
              <a:ahLst/>
              <a:cxnLst/>
              <a:rect l="l" t="t" r="r" b="b"/>
              <a:pathLst>
                <a:path w="12563" h="11792" extrusionOk="0">
                  <a:moveTo>
                    <a:pt x="2470" y="1379"/>
                  </a:moveTo>
                  <a:cubicBezTo>
                    <a:pt x="2482" y="1380"/>
                    <a:pt x="2495" y="1381"/>
                    <a:pt x="2508" y="1383"/>
                  </a:cubicBezTo>
                  <a:lnTo>
                    <a:pt x="2508" y="1383"/>
                  </a:lnTo>
                  <a:cubicBezTo>
                    <a:pt x="2415" y="1432"/>
                    <a:pt x="2358" y="1449"/>
                    <a:pt x="2330" y="1449"/>
                  </a:cubicBezTo>
                  <a:cubicBezTo>
                    <a:pt x="2310" y="1449"/>
                    <a:pt x="2304" y="1441"/>
                    <a:pt x="2308" y="1431"/>
                  </a:cubicBezTo>
                  <a:lnTo>
                    <a:pt x="2308" y="1431"/>
                  </a:lnTo>
                  <a:cubicBezTo>
                    <a:pt x="2364" y="1416"/>
                    <a:pt x="2419" y="1399"/>
                    <a:pt x="2470" y="1379"/>
                  </a:cubicBezTo>
                  <a:close/>
                  <a:moveTo>
                    <a:pt x="2811" y="1524"/>
                  </a:moveTo>
                  <a:lnTo>
                    <a:pt x="2811" y="1524"/>
                  </a:lnTo>
                  <a:cubicBezTo>
                    <a:pt x="3050" y="1632"/>
                    <a:pt x="3370" y="1682"/>
                    <a:pt x="3608" y="1781"/>
                  </a:cubicBezTo>
                  <a:cubicBezTo>
                    <a:pt x="4244" y="2042"/>
                    <a:pt x="4859" y="2364"/>
                    <a:pt x="5457" y="2700"/>
                  </a:cubicBezTo>
                  <a:cubicBezTo>
                    <a:pt x="6641" y="3368"/>
                    <a:pt x="7803" y="4119"/>
                    <a:pt x="8840" y="5001"/>
                  </a:cubicBezTo>
                  <a:cubicBezTo>
                    <a:pt x="9604" y="5650"/>
                    <a:pt x="10096" y="5946"/>
                    <a:pt x="9319" y="6771"/>
                  </a:cubicBezTo>
                  <a:cubicBezTo>
                    <a:pt x="8321" y="7829"/>
                    <a:pt x="6861" y="8584"/>
                    <a:pt x="5601" y="9277"/>
                  </a:cubicBezTo>
                  <a:cubicBezTo>
                    <a:pt x="4996" y="9610"/>
                    <a:pt x="4379" y="9927"/>
                    <a:pt x="3745" y="10202"/>
                  </a:cubicBezTo>
                  <a:cubicBezTo>
                    <a:pt x="3603" y="10265"/>
                    <a:pt x="3423" y="10373"/>
                    <a:pt x="3246" y="10449"/>
                  </a:cubicBezTo>
                  <a:lnTo>
                    <a:pt x="3246" y="10449"/>
                  </a:lnTo>
                  <a:cubicBezTo>
                    <a:pt x="3233" y="10415"/>
                    <a:pt x="3219" y="10372"/>
                    <a:pt x="3207" y="10317"/>
                  </a:cubicBezTo>
                  <a:cubicBezTo>
                    <a:pt x="3001" y="9330"/>
                    <a:pt x="2653" y="8445"/>
                    <a:pt x="2570" y="7401"/>
                  </a:cubicBezTo>
                  <a:cubicBezTo>
                    <a:pt x="2461" y="6032"/>
                    <a:pt x="2482" y="4642"/>
                    <a:pt x="2611" y="3274"/>
                  </a:cubicBezTo>
                  <a:cubicBezTo>
                    <a:pt x="2653" y="2808"/>
                    <a:pt x="2655" y="2093"/>
                    <a:pt x="2811" y="1524"/>
                  </a:cubicBezTo>
                  <a:close/>
                  <a:moveTo>
                    <a:pt x="3174" y="1"/>
                  </a:moveTo>
                  <a:cubicBezTo>
                    <a:pt x="2484" y="1"/>
                    <a:pt x="1829" y="169"/>
                    <a:pt x="1245" y="573"/>
                  </a:cubicBezTo>
                  <a:cubicBezTo>
                    <a:pt x="1124" y="657"/>
                    <a:pt x="1031" y="735"/>
                    <a:pt x="962" y="809"/>
                  </a:cubicBezTo>
                  <a:lnTo>
                    <a:pt x="962" y="809"/>
                  </a:lnTo>
                  <a:cubicBezTo>
                    <a:pt x="928" y="837"/>
                    <a:pt x="898" y="866"/>
                    <a:pt x="873" y="896"/>
                  </a:cubicBezTo>
                  <a:cubicBezTo>
                    <a:pt x="120" y="1816"/>
                    <a:pt x="203" y="3580"/>
                    <a:pt x="150" y="4700"/>
                  </a:cubicBezTo>
                  <a:cubicBezTo>
                    <a:pt x="66" y="6450"/>
                    <a:pt x="1" y="8388"/>
                    <a:pt x="490" y="10092"/>
                  </a:cubicBezTo>
                  <a:cubicBezTo>
                    <a:pt x="850" y="11346"/>
                    <a:pt x="1621" y="11791"/>
                    <a:pt x="2557" y="11791"/>
                  </a:cubicBezTo>
                  <a:cubicBezTo>
                    <a:pt x="4297" y="11791"/>
                    <a:pt x="6606" y="10249"/>
                    <a:pt x="7893" y="9491"/>
                  </a:cubicBezTo>
                  <a:cubicBezTo>
                    <a:pt x="9145" y="8753"/>
                    <a:pt x="11454" y="7587"/>
                    <a:pt x="12061" y="6142"/>
                  </a:cubicBezTo>
                  <a:cubicBezTo>
                    <a:pt x="12563" y="4948"/>
                    <a:pt x="11205" y="4162"/>
                    <a:pt x="10357" y="3520"/>
                  </a:cubicBezTo>
                  <a:cubicBezTo>
                    <a:pt x="8718" y="2282"/>
                    <a:pt x="5712" y="1"/>
                    <a:pt x="3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573;p45">
              <a:extLst>
                <a:ext uri="{FF2B5EF4-FFF2-40B4-BE49-F238E27FC236}">
                  <a16:creationId xmlns:a16="http://schemas.microsoft.com/office/drawing/2014/main" id="{1C16A7EA-FD33-42ED-AAFB-50A93CCA6E17}"/>
                </a:ext>
              </a:extLst>
            </p:cNvPr>
            <p:cNvSpPr/>
            <p:nvPr/>
          </p:nvSpPr>
          <p:spPr>
            <a:xfrm>
              <a:off x="5308375" y="3398771"/>
              <a:ext cx="62040" cy="332757"/>
            </a:xfrm>
            <a:custGeom>
              <a:avLst/>
              <a:gdLst/>
              <a:ahLst/>
              <a:cxnLst/>
              <a:rect l="l" t="t" r="r" b="b"/>
              <a:pathLst>
                <a:path w="4684" h="25484" extrusionOk="0">
                  <a:moveTo>
                    <a:pt x="2042" y="0"/>
                  </a:moveTo>
                  <a:cubicBezTo>
                    <a:pt x="1385" y="0"/>
                    <a:pt x="625" y="371"/>
                    <a:pt x="581" y="979"/>
                  </a:cubicBezTo>
                  <a:cubicBezTo>
                    <a:pt x="1" y="8927"/>
                    <a:pt x="562" y="17089"/>
                    <a:pt x="2150" y="24889"/>
                  </a:cubicBezTo>
                  <a:cubicBezTo>
                    <a:pt x="2234" y="25305"/>
                    <a:pt x="2616" y="25483"/>
                    <a:pt x="3052" y="25483"/>
                  </a:cubicBezTo>
                  <a:cubicBezTo>
                    <a:pt x="3791" y="25483"/>
                    <a:pt x="4683" y="24972"/>
                    <a:pt x="4536" y="24248"/>
                  </a:cubicBezTo>
                  <a:cubicBezTo>
                    <a:pt x="2977" y="16591"/>
                    <a:pt x="2431" y="8612"/>
                    <a:pt x="3001" y="806"/>
                  </a:cubicBezTo>
                  <a:cubicBezTo>
                    <a:pt x="3042" y="245"/>
                    <a:pt x="2576" y="0"/>
                    <a:pt x="20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574;p45">
              <a:extLst>
                <a:ext uri="{FF2B5EF4-FFF2-40B4-BE49-F238E27FC236}">
                  <a16:creationId xmlns:a16="http://schemas.microsoft.com/office/drawing/2014/main" id="{02341F85-E9CA-4699-B72F-58032F5A6642}"/>
                </a:ext>
              </a:extLst>
            </p:cNvPr>
            <p:cNvSpPr/>
            <p:nvPr/>
          </p:nvSpPr>
          <p:spPr>
            <a:xfrm>
              <a:off x="5028497" y="3460244"/>
              <a:ext cx="97722" cy="177151"/>
            </a:xfrm>
            <a:custGeom>
              <a:avLst/>
              <a:gdLst/>
              <a:ahLst/>
              <a:cxnLst/>
              <a:rect l="l" t="t" r="r" b="b"/>
              <a:pathLst>
                <a:path w="7378" h="13567" extrusionOk="0">
                  <a:moveTo>
                    <a:pt x="2944" y="1215"/>
                  </a:moveTo>
                  <a:lnTo>
                    <a:pt x="4741" y="1314"/>
                  </a:lnTo>
                  <a:lnTo>
                    <a:pt x="4741" y="1314"/>
                  </a:lnTo>
                  <a:cubicBezTo>
                    <a:pt x="4069" y="4839"/>
                    <a:pt x="4646" y="8898"/>
                    <a:pt x="4900" y="12513"/>
                  </a:cubicBezTo>
                  <a:lnTo>
                    <a:pt x="4900" y="12513"/>
                  </a:lnTo>
                  <a:cubicBezTo>
                    <a:pt x="4827" y="12514"/>
                    <a:pt x="4754" y="12515"/>
                    <a:pt x="4681" y="12515"/>
                  </a:cubicBezTo>
                  <a:cubicBezTo>
                    <a:pt x="4021" y="12515"/>
                    <a:pt x="3405" y="12460"/>
                    <a:pt x="3066" y="12249"/>
                  </a:cubicBezTo>
                  <a:cubicBezTo>
                    <a:pt x="3063" y="12248"/>
                    <a:pt x="3061" y="12246"/>
                    <a:pt x="3059" y="12245"/>
                  </a:cubicBezTo>
                  <a:lnTo>
                    <a:pt x="3059" y="12245"/>
                  </a:lnTo>
                  <a:cubicBezTo>
                    <a:pt x="3086" y="12255"/>
                    <a:pt x="3113" y="12262"/>
                    <a:pt x="3136" y="12262"/>
                  </a:cubicBezTo>
                  <a:cubicBezTo>
                    <a:pt x="3192" y="12262"/>
                    <a:pt x="3222" y="12221"/>
                    <a:pt x="3164" y="12082"/>
                  </a:cubicBezTo>
                  <a:cubicBezTo>
                    <a:pt x="3075" y="11871"/>
                    <a:pt x="3048" y="11482"/>
                    <a:pt x="3058" y="11244"/>
                  </a:cubicBezTo>
                  <a:cubicBezTo>
                    <a:pt x="3091" y="10421"/>
                    <a:pt x="2948" y="9549"/>
                    <a:pt x="2924" y="8723"/>
                  </a:cubicBezTo>
                  <a:cubicBezTo>
                    <a:pt x="2852" y="6224"/>
                    <a:pt x="2877" y="3717"/>
                    <a:pt x="2944" y="1215"/>
                  </a:cubicBezTo>
                  <a:close/>
                  <a:moveTo>
                    <a:pt x="2408" y="0"/>
                  </a:moveTo>
                  <a:cubicBezTo>
                    <a:pt x="1708" y="0"/>
                    <a:pt x="602" y="337"/>
                    <a:pt x="585" y="877"/>
                  </a:cubicBezTo>
                  <a:cubicBezTo>
                    <a:pt x="465" y="4816"/>
                    <a:pt x="1" y="9238"/>
                    <a:pt x="854" y="13108"/>
                  </a:cubicBezTo>
                  <a:cubicBezTo>
                    <a:pt x="890" y="13269"/>
                    <a:pt x="1167" y="13334"/>
                    <a:pt x="1291" y="13340"/>
                  </a:cubicBezTo>
                  <a:lnTo>
                    <a:pt x="5391" y="13564"/>
                  </a:lnTo>
                  <a:cubicBezTo>
                    <a:pt x="5419" y="13566"/>
                    <a:pt x="5450" y="13567"/>
                    <a:pt x="5485" y="13567"/>
                  </a:cubicBezTo>
                  <a:cubicBezTo>
                    <a:pt x="6041" y="13567"/>
                    <a:pt x="7377" y="13365"/>
                    <a:pt x="7339" y="12692"/>
                  </a:cubicBezTo>
                  <a:cubicBezTo>
                    <a:pt x="7128" y="8881"/>
                    <a:pt x="6368" y="4350"/>
                    <a:pt x="7178" y="603"/>
                  </a:cubicBezTo>
                  <a:cubicBezTo>
                    <a:pt x="7235" y="344"/>
                    <a:pt x="6965" y="247"/>
                    <a:pt x="6751" y="235"/>
                  </a:cubicBezTo>
                  <a:lnTo>
                    <a:pt x="2560" y="6"/>
                  </a:lnTo>
                  <a:lnTo>
                    <a:pt x="2560" y="6"/>
                  </a:lnTo>
                  <a:cubicBezTo>
                    <a:pt x="2512" y="2"/>
                    <a:pt x="2461" y="0"/>
                    <a:pt x="2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575;p45">
              <a:extLst>
                <a:ext uri="{FF2B5EF4-FFF2-40B4-BE49-F238E27FC236}">
                  <a16:creationId xmlns:a16="http://schemas.microsoft.com/office/drawing/2014/main" id="{6F002093-E14C-433C-A5A6-C65E40C64BF3}"/>
                </a:ext>
              </a:extLst>
            </p:cNvPr>
            <p:cNvSpPr/>
            <p:nvPr/>
          </p:nvSpPr>
          <p:spPr>
            <a:xfrm>
              <a:off x="5133635" y="3466407"/>
              <a:ext cx="97682" cy="176211"/>
            </a:xfrm>
            <a:custGeom>
              <a:avLst/>
              <a:gdLst/>
              <a:ahLst/>
              <a:cxnLst/>
              <a:rect l="l" t="t" r="r" b="b"/>
              <a:pathLst>
                <a:path w="7375" h="13495" extrusionOk="0">
                  <a:moveTo>
                    <a:pt x="2945" y="1144"/>
                  </a:moveTo>
                  <a:lnTo>
                    <a:pt x="4754" y="1243"/>
                  </a:lnTo>
                  <a:lnTo>
                    <a:pt x="4754" y="1243"/>
                  </a:lnTo>
                  <a:cubicBezTo>
                    <a:pt x="4068" y="4787"/>
                    <a:pt x="4651" y="8873"/>
                    <a:pt x="4904" y="12511"/>
                  </a:cubicBezTo>
                  <a:lnTo>
                    <a:pt x="4904" y="12511"/>
                  </a:lnTo>
                  <a:cubicBezTo>
                    <a:pt x="4830" y="12512"/>
                    <a:pt x="4757" y="12513"/>
                    <a:pt x="4684" y="12513"/>
                  </a:cubicBezTo>
                  <a:cubicBezTo>
                    <a:pt x="4018" y="12513"/>
                    <a:pt x="3400" y="12458"/>
                    <a:pt x="3074" y="12245"/>
                  </a:cubicBezTo>
                  <a:cubicBezTo>
                    <a:pt x="3009" y="12202"/>
                    <a:pt x="2974" y="12181"/>
                    <a:pt x="2960" y="12173"/>
                  </a:cubicBezTo>
                  <a:lnTo>
                    <a:pt x="2960" y="12173"/>
                  </a:lnTo>
                  <a:cubicBezTo>
                    <a:pt x="2985" y="12187"/>
                    <a:pt x="3071" y="12231"/>
                    <a:pt x="3132" y="12231"/>
                  </a:cubicBezTo>
                  <a:cubicBezTo>
                    <a:pt x="3190" y="12231"/>
                    <a:pt x="3226" y="12190"/>
                    <a:pt x="3165" y="12044"/>
                  </a:cubicBezTo>
                  <a:cubicBezTo>
                    <a:pt x="3074" y="11831"/>
                    <a:pt x="3050" y="11445"/>
                    <a:pt x="3059" y="11206"/>
                  </a:cubicBezTo>
                  <a:cubicBezTo>
                    <a:pt x="3089" y="10382"/>
                    <a:pt x="2949" y="9514"/>
                    <a:pt x="2925" y="8685"/>
                  </a:cubicBezTo>
                  <a:cubicBezTo>
                    <a:pt x="2853" y="6173"/>
                    <a:pt x="2878" y="3657"/>
                    <a:pt x="2945" y="1144"/>
                  </a:cubicBezTo>
                  <a:close/>
                  <a:moveTo>
                    <a:pt x="2518" y="1"/>
                  </a:moveTo>
                  <a:cubicBezTo>
                    <a:pt x="2489" y="1"/>
                    <a:pt x="2456" y="3"/>
                    <a:pt x="2420" y="8"/>
                  </a:cubicBezTo>
                  <a:lnTo>
                    <a:pt x="2420" y="8"/>
                  </a:lnTo>
                  <a:cubicBezTo>
                    <a:pt x="1720" y="17"/>
                    <a:pt x="601" y="331"/>
                    <a:pt x="585" y="841"/>
                  </a:cubicBezTo>
                  <a:cubicBezTo>
                    <a:pt x="465" y="4779"/>
                    <a:pt x="1" y="9202"/>
                    <a:pt x="853" y="13070"/>
                  </a:cubicBezTo>
                  <a:cubicBezTo>
                    <a:pt x="888" y="13223"/>
                    <a:pt x="1174" y="13263"/>
                    <a:pt x="1281" y="13269"/>
                  </a:cubicBezTo>
                  <a:lnTo>
                    <a:pt x="5381" y="13493"/>
                  </a:lnTo>
                  <a:cubicBezTo>
                    <a:pt x="5404" y="13494"/>
                    <a:pt x="5429" y="13495"/>
                    <a:pt x="5458" y="13495"/>
                  </a:cubicBezTo>
                  <a:cubicBezTo>
                    <a:pt x="5975" y="13495"/>
                    <a:pt x="7374" y="13280"/>
                    <a:pt x="7340" y="12655"/>
                  </a:cubicBezTo>
                  <a:cubicBezTo>
                    <a:pt x="7129" y="8842"/>
                    <a:pt x="6365" y="4303"/>
                    <a:pt x="7174" y="553"/>
                  </a:cubicBezTo>
                  <a:cubicBezTo>
                    <a:pt x="7230" y="300"/>
                    <a:pt x="6960" y="244"/>
                    <a:pt x="6760" y="232"/>
                  </a:cubicBezTo>
                  <a:lnTo>
                    <a:pt x="2544" y="1"/>
                  </a:lnTo>
                  <a:cubicBezTo>
                    <a:pt x="2536" y="1"/>
                    <a:pt x="2527" y="1"/>
                    <a:pt x="2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576;p45">
              <a:extLst>
                <a:ext uri="{FF2B5EF4-FFF2-40B4-BE49-F238E27FC236}">
                  <a16:creationId xmlns:a16="http://schemas.microsoft.com/office/drawing/2014/main" id="{0627C3D2-AAAC-4218-B9C0-F647B9671B7A}"/>
                </a:ext>
              </a:extLst>
            </p:cNvPr>
            <p:cNvSpPr/>
            <p:nvPr/>
          </p:nvSpPr>
          <p:spPr>
            <a:xfrm>
              <a:off x="7775905" y="3398092"/>
              <a:ext cx="62437" cy="342864"/>
            </a:xfrm>
            <a:custGeom>
              <a:avLst/>
              <a:gdLst/>
              <a:ahLst/>
              <a:cxnLst/>
              <a:rect l="l" t="t" r="r" b="b"/>
              <a:pathLst>
                <a:path w="4714" h="26258" extrusionOk="0">
                  <a:moveTo>
                    <a:pt x="2075" y="0"/>
                  </a:moveTo>
                  <a:cubicBezTo>
                    <a:pt x="1390" y="0"/>
                    <a:pt x="499" y="361"/>
                    <a:pt x="472" y="834"/>
                  </a:cubicBezTo>
                  <a:cubicBezTo>
                    <a:pt x="0" y="9177"/>
                    <a:pt x="558" y="17699"/>
                    <a:pt x="2214" y="25882"/>
                  </a:cubicBezTo>
                  <a:cubicBezTo>
                    <a:pt x="2267" y="26146"/>
                    <a:pt x="2567" y="26258"/>
                    <a:pt x="2938" y="26258"/>
                  </a:cubicBezTo>
                  <a:cubicBezTo>
                    <a:pt x="3683" y="26258"/>
                    <a:pt x="4714" y="25808"/>
                    <a:pt x="4600" y="25242"/>
                  </a:cubicBezTo>
                  <a:cubicBezTo>
                    <a:pt x="2967" y="17169"/>
                    <a:pt x="2390" y="8755"/>
                    <a:pt x="2857" y="525"/>
                  </a:cubicBezTo>
                  <a:cubicBezTo>
                    <a:pt x="2878" y="152"/>
                    <a:pt x="2520" y="0"/>
                    <a:pt x="20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577;p45">
              <a:extLst>
                <a:ext uri="{FF2B5EF4-FFF2-40B4-BE49-F238E27FC236}">
                  <a16:creationId xmlns:a16="http://schemas.microsoft.com/office/drawing/2014/main" id="{9BF3C0EE-6F96-4312-AA5F-08F5BFAE83C0}"/>
                </a:ext>
              </a:extLst>
            </p:cNvPr>
            <p:cNvSpPr/>
            <p:nvPr/>
          </p:nvSpPr>
          <p:spPr>
            <a:xfrm>
              <a:off x="7283075" y="3424611"/>
              <a:ext cx="79589" cy="348753"/>
            </a:xfrm>
            <a:custGeom>
              <a:avLst/>
              <a:gdLst/>
              <a:ahLst/>
              <a:cxnLst/>
              <a:rect l="l" t="t" r="r" b="b"/>
              <a:pathLst>
                <a:path w="6009" h="26709" extrusionOk="0">
                  <a:moveTo>
                    <a:pt x="1804" y="0"/>
                  </a:moveTo>
                  <a:cubicBezTo>
                    <a:pt x="1090" y="0"/>
                    <a:pt x="1" y="374"/>
                    <a:pt x="23" y="918"/>
                  </a:cubicBezTo>
                  <a:lnTo>
                    <a:pt x="23" y="917"/>
                  </a:lnTo>
                  <a:cubicBezTo>
                    <a:pt x="365" y="9404"/>
                    <a:pt x="1037" y="18252"/>
                    <a:pt x="3480" y="26413"/>
                  </a:cubicBezTo>
                  <a:cubicBezTo>
                    <a:pt x="3542" y="26622"/>
                    <a:pt x="3803" y="26709"/>
                    <a:pt x="4131" y="26709"/>
                  </a:cubicBezTo>
                  <a:cubicBezTo>
                    <a:pt x="4890" y="26709"/>
                    <a:pt x="6008" y="26246"/>
                    <a:pt x="5866" y="25772"/>
                  </a:cubicBezTo>
                  <a:cubicBezTo>
                    <a:pt x="3424" y="17612"/>
                    <a:pt x="2752" y="8764"/>
                    <a:pt x="2408" y="278"/>
                  </a:cubicBezTo>
                  <a:cubicBezTo>
                    <a:pt x="2401" y="85"/>
                    <a:pt x="2145" y="0"/>
                    <a:pt x="18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578;p45">
              <a:extLst>
                <a:ext uri="{FF2B5EF4-FFF2-40B4-BE49-F238E27FC236}">
                  <a16:creationId xmlns:a16="http://schemas.microsoft.com/office/drawing/2014/main" id="{FF6CBFB7-880A-4EB2-8D61-CB1172C396EC}"/>
                </a:ext>
              </a:extLst>
            </p:cNvPr>
            <p:cNvSpPr/>
            <p:nvPr/>
          </p:nvSpPr>
          <p:spPr>
            <a:xfrm>
              <a:off x="8068909" y="3424063"/>
              <a:ext cx="99947" cy="78332"/>
            </a:xfrm>
            <a:custGeom>
              <a:avLst/>
              <a:gdLst/>
              <a:ahLst/>
              <a:cxnLst/>
              <a:rect l="l" t="t" r="r" b="b"/>
              <a:pathLst>
                <a:path w="7546" h="5999" extrusionOk="0">
                  <a:moveTo>
                    <a:pt x="5650" y="0"/>
                  </a:moveTo>
                  <a:cubicBezTo>
                    <a:pt x="4953" y="0"/>
                    <a:pt x="4203" y="174"/>
                    <a:pt x="3593" y="278"/>
                  </a:cubicBezTo>
                  <a:cubicBezTo>
                    <a:pt x="2770" y="418"/>
                    <a:pt x="1949" y="576"/>
                    <a:pt x="1135" y="760"/>
                  </a:cubicBezTo>
                  <a:cubicBezTo>
                    <a:pt x="692" y="858"/>
                    <a:pt x="1" y="1296"/>
                    <a:pt x="145" y="1840"/>
                  </a:cubicBezTo>
                  <a:cubicBezTo>
                    <a:pt x="250" y="2227"/>
                    <a:pt x="659" y="2337"/>
                    <a:pt x="1046" y="2337"/>
                  </a:cubicBezTo>
                  <a:cubicBezTo>
                    <a:pt x="1228" y="2337"/>
                    <a:pt x="1405" y="2312"/>
                    <a:pt x="1544" y="2282"/>
                  </a:cubicBezTo>
                  <a:lnTo>
                    <a:pt x="1542" y="2282"/>
                  </a:lnTo>
                  <a:cubicBezTo>
                    <a:pt x="2071" y="2162"/>
                    <a:pt x="2603" y="2054"/>
                    <a:pt x="3136" y="1955"/>
                  </a:cubicBezTo>
                  <a:cubicBezTo>
                    <a:pt x="3566" y="1876"/>
                    <a:pt x="3997" y="1804"/>
                    <a:pt x="4431" y="1751"/>
                  </a:cubicBezTo>
                  <a:cubicBezTo>
                    <a:pt x="4571" y="1735"/>
                    <a:pt x="4714" y="1727"/>
                    <a:pt x="4856" y="1714"/>
                  </a:cubicBezTo>
                  <a:lnTo>
                    <a:pt x="4856" y="1714"/>
                  </a:lnTo>
                  <a:cubicBezTo>
                    <a:pt x="4865" y="1810"/>
                    <a:pt x="4882" y="1910"/>
                    <a:pt x="4883" y="1965"/>
                  </a:cubicBezTo>
                  <a:cubicBezTo>
                    <a:pt x="4889" y="2425"/>
                    <a:pt x="4853" y="2889"/>
                    <a:pt x="4821" y="3347"/>
                  </a:cubicBezTo>
                  <a:cubicBezTo>
                    <a:pt x="4776" y="3992"/>
                    <a:pt x="4718" y="4635"/>
                    <a:pt x="4646" y="5279"/>
                  </a:cubicBezTo>
                  <a:cubicBezTo>
                    <a:pt x="4591" y="5782"/>
                    <a:pt x="5020" y="5998"/>
                    <a:pt x="5532" y="5998"/>
                  </a:cubicBezTo>
                  <a:cubicBezTo>
                    <a:pt x="6194" y="5998"/>
                    <a:pt x="6993" y="5636"/>
                    <a:pt x="7057" y="5068"/>
                  </a:cubicBezTo>
                  <a:cubicBezTo>
                    <a:pt x="7149" y="4233"/>
                    <a:pt x="7223" y="3397"/>
                    <a:pt x="7266" y="2559"/>
                  </a:cubicBezTo>
                  <a:cubicBezTo>
                    <a:pt x="7309" y="1742"/>
                    <a:pt x="7545" y="487"/>
                    <a:pt x="6582" y="142"/>
                  </a:cubicBezTo>
                  <a:cubicBezTo>
                    <a:pt x="6296" y="39"/>
                    <a:pt x="5979" y="0"/>
                    <a:pt x="5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579;p45">
              <a:extLst>
                <a:ext uri="{FF2B5EF4-FFF2-40B4-BE49-F238E27FC236}">
                  <a16:creationId xmlns:a16="http://schemas.microsoft.com/office/drawing/2014/main" id="{A5AD6196-6A05-4141-80F6-05D1F69DFA2E}"/>
                </a:ext>
              </a:extLst>
            </p:cNvPr>
            <p:cNvSpPr/>
            <p:nvPr/>
          </p:nvSpPr>
          <p:spPr>
            <a:xfrm>
              <a:off x="7860315" y="3444941"/>
              <a:ext cx="111126" cy="95176"/>
            </a:xfrm>
            <a:custGeom>
              <a:avLst/>
              <a:gdLst/>
              <a:ahLst/>
              <a:cxnLst/>
              <a:rect l="l" t="t" r="r" b="b"/>
              <a:pathLst>
                <a:path w="8390" h="7289" extrusionOk="0">
                  <a:moveTo>
                    <a:pt x="2640" y="2025"/>
                  </a:moveTo>
                  <a:lnTo>
                    <a:pt x="2640" y="2025"/>
                  </a:lnTo>
                  <a:cubicBezTo>
                    <a:pt x="2642" y="2054"/>
                    <a:pt x="2641" y="2088"/>
                    <a:pt x="2637" y="2124"/>
                  </a:cubicBezTo>
                  <a:lnTo>
                    <a:pt x="2637" y="2124"/>
                  </a:lnTo>
                  <a:cubicBezTo>
                    <a:pt x="2568" y="2119"/>
                    <a:pt x="2475" y="2100"/>
                    <a:pt x="2352" y="2061"/>
                  </a:cubicBezTo>
                  <a:lnTo>
                    <a:pt x="2352" y="2061"/>
                  </a:lnTo>
                  <a:cubicBezTo>
                    <a:pt x="2364" y="2065"/>
                    <a:pt x="2380" y="2067"/>
                    <a:pt x="2398" y="2067"/>
                  </a:cubicBezTo>
                  <a:cubicBezTo>
                    <a:pt x="2457" y="2067"/>
                    <a:pt x="2543" y="2049"/>
                    <a:pt x="2640" y="2025"/>
                  </a:cubicBezTo>
                  <a:close/>
                  <a:moveTo>
                    <a:pt x="5409" y="1"/>
                  </a:moveTo>
                  <a:cubicBezTo>
                    <a:pt x="3852" y="1"/>
                    <a:pt x="2091" y="112"/>
                    <a:pt x="940" y="936"/>
                  </a:cubicBezTo>
                  <a:cubicBezTo>
                    <a:pt x="94" y="1541"/>
                    <a:pt x="118" y="2678"/>
                    <a:pt x="66" y="3621"/>
                  </a:cubicBezTo>
                  <a:cubicBezTo>
                    <a:pt x="13" y="4590"/>
                    <a:pt x="1" y="5565"/>
                    <a:pt x="11" y="6535"/>
                  </a:cubicBezTo>
                  <a:cubicBezTo>
                    <a:pt x="18" y="7064"/>
                    <a:pt x="480" y="7289"/>
                    <a:pt x="999" y="7289"/>
                  </a:cubicBezTo>
                  <a:cubicBezTo>
                    <a:pt x="1669" y="7289"/>
                    <a:pt x="2432" y="6914"/>
                    <a:pt x="2425" y="6336"/>
                  </a:cubicBezTo>
                  <a:cubicBezTo>
                    <a:pt x="2416" y="5607"/>
                    <a:pt x="2424" y="4879"/>
                    <a:pt x="2448" y="4151"/>
                  </a:cubicBezTo>
                  <a:cubicBezTo>
                    <a:pt x="2464" y="3675"/>
                    <a:pt x="2484" y="3200"/>
                    <a:pt x="2528" y="2726"/>
                  </a:cubicBezTo>
                  <a:cubicBezTo>
                    <a:pt x="2540" y="2600"/>
                    <a:pt x="2620" y="2322"/>
                    <a:pt x="2637" y="2124"/>
                  </a:cubicBezTo>
                  <a:lnTo>
                    <a:pt x="2637" y="2124"/>
                  </a:lnTo>
                  <a:cubicBezTo>
                    <a:pt x="2651" y="2125"/>
                    <a:pt x="2663" y="2125"/>
                    <a:pt x="2674" y="2125"/>
                  </a:cubicBezTo>
                  <a:cubicBezTo>
                    <a:pt x="2816" y="2125"/>
                    <a:pt x="2834" y="2055"/>
                    <a:pt x="2805" y="1980"/>
                  </a:cubicBezTo>
                  <a:lnTo>
                    <a:pt x="2805" y="1980"/>
                  </a:lnTo>
                  <a:cubicBezTo>
                    <a:pt x="2749" y="1996"/>
                    <a:pt x="2693" y="2011"/>
                    <a:pt x="2640" y="2025"/>
                  </a:cubicBezTo>
                  <a:lnTo>
                    <a:pt x="2640" y="2025"/>
                  </a:lnTo>
                  <a:cubicBezTo>
                    <a:pt x="2638" y="1997"/>
                    <a:pt x="2634" y="1974"/>
                    <a:pt x="2627" y="1954"/>
                  </a:cubicBezTo>
                  <a:cubicBezTo>
                    <a:pt x="2587" y="1847"/>
                    <a:pt x="2599" y="1808"/>
                    <a:pt x="2631" y="1808"/>
                  </a:cubicBezTo>
                  <a:cubicBezTo>
                    <a:pt x="2678" y="1808"/>
                    <a:pt x="2771" y="1896"/>
                    <a:pt x="2805" y="1980"/>
                  </a:cubicBezTo>
                  <a:lnTo>
                    <a:pt x="2805" y="1980"/>
                  </a:lnTo>
                  <a:cubicBezTo>
                    <a:pt x="2967" y="1933"/>
                    <a:pt x="3130" y="1882"/>
                    <a:pt x="3218" y="1870"/>
                  </a:cubicBezTo>
                  <a:cubicBezTo>
                    <a:pt x="3697" y="1802"/>
                    <a:pt x="4184" y="1770"/>
                    <a:pt x="4667" y="1743"/>
                  </a:cubicBezTo>
                  <a:cubicBezTo>
                    <a:pt x="5207" y="1713"/>
                    <a:pt x="5749" y="1697"/>
                    <a:pt x="6291" y="1697"/>
                  </a:cubicBezTo>
                  <a:cubicBezTo>
                    <a:pt x="6375" y="1697"/>
                    <a:pt x="6460" y="1697"/>
                    <a:pt x="6545" y="1698"/>
                  </a:cubicBezTo>
                  <a:cubicBezTo>
                    <a:pt x="6549" y="1698"/>
                    <a:pt x="6553" y="1698"/>
                    <a:pt x="6557" y="1698"/>
                  </a:cubicBezTo>
                  <a:cubicBezTo>
                    <a:pt x="7887" y="1698"/>
                    <a:pt x="8390" y="29"/>
                    <a:pt x="6774" y="15"/>
                  </a:cubicBezTo>
                  <a:cubicBezTo>
                    <a:pt x="6355" y="11"/>
                    <a:pt x="5892" y="1"/>
                    <a:pt x="5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580;p45">
              <a:extLst>
                <a:ext uri="{FF2B5EF4-FFF2-40B4-BE49-F238E27FC236}">
                  <a16:creationId xmlns:a16="http://schemas.microsoft.com/office/drawing/2014/main" id="{D4F9241B-A8DA-4184-9BEF-307277A1B9AF}"/>
                </a:ext>
              </a:extLst>
            </p:cNvPr>
            <p:cNvSpPr/>
            <p:nvPr/>
          </p:nvSpPr>
          <p:spPr>
            <a:xfrm>
              <a:off x="8061982" y="3566347"/>
              <a:ext cx="103563" cy="90959"/>
            </a:xfrm>
            <a:custGeom>
              <a:avLst/>
              <a:gdLst/>
              <a:ahLst/>
              <a:cxnLst/>
              <a:rect l="l" t="t" r="r" b="b"/>
              <a:pathLst>
                <a:path w="7819" h="6966" extrusionOk="0">
                  <a:moveTo>
                    <a:pt x="6999" y="0"/>
                  </a:moveTo>
                  <a:cubicBezTo>
                    <a:pt x="6293" y="0"/>
                    <a:pt x="5070" y="343"/>
                    <a:pt x="5100" y="815"/>
                  </a:cubicBezTo>
                  <a:cubicBezTo>
                    <a:pt x="5168" y="1879"/>
                    <a:pt x="5412" y="3825"/>
                    <a:pt x="4750" y="4729"/>
                  </a:cubicBezTo>
                  <a:cubicBezTo>
                    <a:pt x="4386" y="5224"/>
                    <a:pt x="3433" y="5392"/>
                    <a:pt x="2870" y="5580"/>
                  </a:cubicBezTo>
                  <a:cubicBezTo>
                    <a:pt x="2326" y="5762"/>
                    <a:pt x="1779" y="5931"/>
                    <a:pt x="1227" y="6088"/>
                  </a:cubicBezTo>
                  <a:cubicBezTo>
                    <a:pt x="1035" y="6142"/>
                    <a:pt x="1" y="6431"/>
                    <a:pt x="132" y="6778"/>
                  </a:cubicBezTo>
                  <a:cubicBezTo>
                    <a:pt x="186" y="6920"/>
                    <a:pt x="371" y="6966"/>
                    <a:pt x="588" y="6966"/>
                  </a:cubicBezTo>
                  <a:cubicBezTo>
                    <a:pt x="910" y="6966"/>
                    <a:pt x="1300" y="6864"/>
                    <a:pt x="1425" y="6829"/>
                  </a:cubicBezTo>
                  <a:cubicBezTo>
                    <a:pt x="2275" y="6588"/>
                    <a:pt x="3118" y="6324"/>
                    <a:pt x="3953" y="6038"/>
                  </a:cubicBezTo>
                  <a:cubicBezTo>
                    <a:pt x="4845" y="5731"/>
                    <a:pt x="6013" y="5420"/>
                    <a:pt x="6735" y="4775"/>
                  </a:cubicBezTo>
                  <a:cubicBezTo>
                    <a:pt x="7818" y="3805"/>
                    <a:pt x="7569" y="1484"/>
                    <a:pt x="7487" y="175"/>
                  </a:cubicBezTo>
                  <a:cubicBezTo>
                    <a:pt x="7479" y="54"/>
                    <a:pt x="7280" y="0"/>
                    <a:pt x="69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581;p45">
              <a:extLst>
                <a:ext uri="{FF2B5EF4-FFF2-40B4-BE49-F238E27FC236}">
                  <a16:creationId xmlns:a16="http://schemas.microsoft.com/office/drawing/2014/main" id="{1D2AA23D-159E-4336-8820-E904F5853928}"/>
                </a:ext>
              </a:extLst>
            </p:cNvPr>
            <p:cNvSpPr/>
            <p:nvPr/>
          </p:nvSpPr>
          <p:spPr>
            <a:xfrm>
              <a:off x="7859123" y="3606955"/>
              <a:ext cx="121682" cy="79324"/>
            </a:xfrm>
            <a:custGeom>
              <a:avLst/>
              <a:gdLst/>
              <a:ahLst/>
              <a:cxnLst/>
              <a:rect l="l" t="t" r="r" b="b"/>
              <a:pathLst>
                <a:path w="9187" h="6075" extrusionOk="0">
                  <a:moveTo>
                    <a:pt x="1985" y="1"/>
                  </a:moveTo>
                  <a:cubicBezTo>
                    <a:pt x="1325" y="1"/>
                    <a:pt x="573" y="374"/>
                    <a:pt x="553" y="978"/>
                  </a:cubicBezTo>
                  <a:lnTo>
                    <a:pt x="555" y="977"/>
                  </a:lnTo>
                  <a:lnTo>
                    <a:pt x="555" y="977"/>
                  </a:lnTo>
                  <a:cubicBezTo>
                    <a:pt x="511" y="2324"/>
                    <a:pt x="0" y="5789"/>
                    <a:pt x="1896" y="6044"/>
                  </a:cubicBezTo>
                  <a:cubicBezTo>
                    <a:pt x="2053" y="6065"/>
                    <a:pt x="2213" y="6074"/>
                    <a:pt x="2376" y="6074"/>
                  </a:cubicBezTo>
                  <a:cubicBezTo>
                    <a:pt x="3312" y="6074"/>
                    <a:pt x="4329" y="5764"/>
                    <a:pt x="5202" y="5577"/>
                  </a:cubicBezTo>
                  <a:cubicBezTo>
                    <a:pt x="6089" y="5386"/>
                    <a:pt x="6972" y="5179"/>
                    <a:pt x="7854" y="4958"/>
                  </a:cubicBezTo>
                  <a:cubicBezTo>
                    <a:pt x="9187" y="4621"/>
                    <a:pt x="8960" y="3247"/>
                    <a:pt x="7822" y="3247"/>
                  </a:cubicBezTo>
                  <a:cubicBezTo>
                    <a:pt x="7695" y="3247"/>
                    <a:pt x="7557" y="3264"/>
                    <a:pt x="7409" y="3302"/>
                  </a:cubicBezTo>
                  <a:cubicBezTo>
                    <a:pt x="6837" y="3446"/>
                    <a:pt x="6261" y="3585"/>
                    <a:pt x="5684" y="3716"/>
                  </a:cubicBezTo>
                  <a:cubicBezTo>
                    <a:pt x="4922" y="3890"/>
                    <a:pt x="3879" y="3908"/>
                    <a:pt x="3125" y="4181"/>
                  </a:cubicBezTo>
                  <a:lnTo>
                    <a:pt x="3125" y="4181"/>
                  </a:lnTo>
                  <a:cubicBezTo>
                    <a:pt x="3132" y="3766"/>
                    <a:pt x="2985" y="3237"/>
                    <a:pt x="2973" y="2839"/>
                  </a:cubicBezTo>
                  <a:cubicBezTo>
                    <a:pt x="2951" y="2161"/>
                    <a:pt x="2952" y="1480"/>
                    <a:pt x="2973" y="802"/>
                  </a:cubicBezTo>
                  <a:cubicBezTo>
                    <a:pt x="2991" y="243"/>
                    <a:pt x="2518" y="1"/>
                    <a:pt x="19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582;p45">
              <a:extLst>
                <a:ext uri="{FF2B5EF4-FFF2-40B4-BE49-F238E27FC236}">
                  <a16:creationId xmlns:a16="http://schemas.microsoft.com/office/drawing/2014/main" id="{73986FBA-049E-4CA8-8171-AF6E77229BE2}"/>
                </a:ext>
              </a:extLst>
            </p:cNvPr>
            <p:cNvSpPr/>
            <p:nvPr/>
          </p:nvSpPr>
          <p:spPr>
            <a:xfrm>
              <a:off x="7417444" y="3497601"/>
              <a:ext cx="187231" cy="196346"/>
            </a:xfrm>
            <a:custGeom>
              <a:avLst/>
              <a:gdLst/>
              <a:ahLst/>
              <a:cxnLst/>
              <a:rect l="l" t="t" r="r" b="b"/>
              <a:pathLst>
                <a:path w="14136" h="15037" extrusionOk="0">
                  <a:moveTo>
                    <a:pt x="9602" y="1644"/>
                  </a:moveTo>
                  <a:lnTo>
                    <a:pt x="9602" y="1644"/>
                  </a:lnTo>
                  <a:cubicBezTo>
                    <a:pt x="9817" y="2339"/>
                    <a:pt x="10226" y="3187"/>
                    <a:pt x="10330" y="3777"/>
                  </a:cubicBezTo>
                  <a:cubicBezTo>
                    <a:pt x="10822" y="6594"/>
                    <a:pt x="11042" y="9587"/>
                    <a:pt x="10860" y="12442"/>
                  </a:cubicBezTo>
                  <a:cubicBezTo>
                    <a:pt x="10854" y="12531"/>
                    <a:pt x="10836" y="12643"/>
                    <a:pt x="10812" y="12768"/>
                  </a:cubicBezTo>
                  <a:lnTo>
                    <a:pt x="10812" y="12768"/>
                  </a:lnTo>
                  <a:cubicBezTo>
                    <a:pt x="10102" y="11906"/>
                    <a:pt x="9043" y="11051"/>
                    <a:pt x="8454" y="10189"/>
                  </a:cubicBezTo>
                  <a:cubicBezTo>
                    <a:pt x="8375" y="10074"/>
                    <a:pt x="8209" y="10039"/>
                    <a:pt x="8031" y="10039"/>
                  </a:cubicBezTo>
                  <a:cubicBezTo>
                    <a:pt x="7830" y="10039"/>
                    <a:pt x="7614" y="10084"/>
                    <a:pt x="7494" y="10108"/>
                  </a:cubicBezTo>
                  <a:cubicBezTo>
                    <a:pt x="7112" y="10184"/>
                    <a:pt x="4690" y="10512"/>
                    <a:pt x="3094" y="10909"/>
                  </a:cubicBezTo>
                  <a:lnTo>
                    <a:pt x="3094" y="10909"/>
                  </a:lnTo>
                  <a:cubicBezTo>
                    <a:pt x="3064" y="10711"/>
                    <a:pt x="3044" y="10512"/>
                    <a:pt x="3032" y="10313"/>
                  </a:cubicBezTo>
                  <a:cubicBezTo>
                    <a:pt x="3111" y="9872"/>
                    <a:pt x="2996" y="9310"/>
                    <a:pt x="2993" y="8865"/>
                  </a:cubicBezTo>
                  <a:cubicBezTo>
                    <a:pt x="2989" y="7957"/>
                    <a:pt x="3018" y="7045"/>
                    <a:pt x="3060" y="6138"/>
                  </a:cubicBezTo>
                  <a:lnTo>
                    <a:pt x="3060" y="6138"/>
                  </a:lnTo>
                  <a:cubicBezTo>
                    <a:pt x="3550" y="5013"/>
                    <a:pt x="7088" y="5296"/>
                    <a:pt x="8030" y="4164"/>
                  </a:cubicBezTo>
                  <a:cubicBezTo>
                    <a:pt x="8425" y="3688"/>
                    <a:pt x="8665" y="3007"/>
                    <a:pt x="9010" y="2488"/>
                  </a:cubicBezTo>
                  <a:cubicBezTo>
                    <a:pt x="9194" y="2210"/>
                    <a:pt x="9443" y="1936"/>
                    <a:pt x="9602" y="1644"/>
                  </a:cubicBezTo>
                  <a:close/>
                  <a:moveTo>
                    <a:pt x="10604" y="1"/>
                  </a:moveTo>
                  <a:cubicBezTo>
                    <a:pt x="8277" y="1"/>
                    <a:pt x="6728" y="2575"/>
                    <a:pt x="5749" y="4468"/>
                  </a:cubicBezTo>
                  <a:lnTo>
                    <a:pt x="5749" y="4468"/>
                  </a:lnTo>
                  <a:cubicBezTo>
                    <a:pt x="3837" y="4722"/>
                    <a:pt x="1192" y="5224"/>
                    <a:pt x="695" y="6624"/>
                  </a:cubicBezTo>
                  <a:cubicBezTo>
                    <a:pt x="693" y="6631"/>
                    <a:pt x="691" y="6638"/>
                    <a:pt x="691" y="6644"/>
                  </a:cubicBezTo>
                  <a:lnTo>
                    <a:pt x="691" y="6644"/>
                  </a:lnTo>
                  <a:cubicBezTo>
                    <a:pt x="682" y="6669"/>
                    <a:pt x="677" y="6696"/>
                    <a:pt x="676" y="6722"/>
                  </a:cubicBezTo>
                  <a:cubicBezTo>
                    <a:pt x="623" y="7810"/>
                    <a:pt x="1" y="11537"/>
                    <a:pt x="1075" y="12160"/>
                  </a:cubicBezTo>
                  <a:cubicBezTo>
                    <a:pt x="1181" y="12222"/>
                    <a:pt x="1310" y="12247"/>
                    <a:pt x="1453" y="12247"/>
                  </a:cubicBezTo>
                  <a:cubicBezTo>
                    <a:pt x="2009" y="12247"/>
                    <a:pt x="2775" y="11866"/>
                    <a:pt x="3169" y="11758"/>
                  </a:cubicBezTo>
                  <a:cubicBezTo>
                    <a:pt x="4176" y="11482"/>
                    <a:pt x="5204" y="11271"/>
                    <a:pt x="6230" y="11067"/>
                  </a:cubicBezTo>
                  <a:lnTo>
                    <a:pt x="6230" y="11067"/>
                  </a:lnTo>
                  <a:cubicBezTo>
                    <a:pt x="7241" y="12555"/>
                    <a:pt x="8923" y="15037"/>
                    <a:pt x="10854" y="15037"/>
                  </a:cubicBezTo>
                  <a:cubicBezTo>
                    <a:pt x="11275" y="15037"/>
                    <a:pt x="11707" y="14919"/>
                    <a:pt x="12147" y="14648"/>
                  </a:cubicBezTo>
                  <a:cubicBezTo>
                    <a:pt x="14136" y="13422"/>
                    <a:pt x="13304" y="9031"/>
                    <a:pt x="13170" y="7107"/>
                  </a:cubicBezTo>
                  <a:cubicBezTo>
                    <a:pt x="13048" y="5366"/>
                    <a:pt x="13274" y="177"/>
                    <a:pt x="10822" y="8"/>
                  </a:cubicBezTo>
                  <a:cubicBezTo>
                    <a:pt x="10749" y="3"/>
                    <a:pt x="10676" y="1"/>
                    <a:pt x="106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83;p45">
              <a:extLst>
                <a:ext uri="{FF2B5EF4-FFF2-40B4-BE49-F238E27FC236}">
                  <a16:creationId xmlns:a16="http://schemas.microsoft.com/office/drawing/2014/main" id="{5431A0D3-5C77-41CE-936B-53462B6843F3}"/>
                </a:ext>
              </a:extLst>
            </p:cNvPr>
            <p:cNvSpPr/>
            <p:nvPr/>
          </p:nvSpPr>
          <p:spPr>
            <a:xfrm>
              <a:off x="7574436" y="3483826"/>
              <a:ext cx="109377" cy="75707"/>
            </a:xfrm>
            <a:custGeom>
              <a:avLst/>
              <a:gdLst/>
              <a:ahLst/>
              <a:cxnLst/>
              <a:rect l="l" t="t" r="r" b="b"/>
              <a:pathLst>
                <a:path w="8258" h="5798" extrusionOk="0">
                  <a:moveTo>
                    <a:pt x="7519" y="0"/>
                  </a:moveTo>
                  <a:cubicBezTo>
                    <a:pt x="7034" y="0"/>
                    <a:pt x="6387" y="220"/>
                    <a:pt x="6038" y="468"/>
                  </a:cubicBezTo>
                  <a:cubicBezTo>
                    <a:pt x="4001" y="1911"/>
                    <a:pt x="2174" y="3694"/>
                    <a:pt x="360" y="5401"/>
                  </a:cubicBezTo>
                  <a:cubicBezTo>
                    <a:pt x="0" y="5739"/>
                    <a:pt x="582" y="5798"/>
                    <a:pt x="854" y="5798"/>
                  </a:cubicBezTo>
                  <a:cubicBezTo>
                    <a:pt x="881" y="5798"/>
                    <a:pt x="905" y="5797"/>
                    <a:pt x="925" y="5796"/>
                  </a:cubicBezTo>
                  <a:cubicBezTo>
                    <a:pt x="1436" y="5767"/>
                    <a:pt x="2134" y="5588"/>
                    <a:pt x="2522" y="5225"/>
                  </a:cubicBezTo>
                  <a:lnTo>
                    <a:pt x="2521" y="5225"/>
                  </a:lnTo>
                  <a:cubicBezTo>
                    <a:pt x="4231" y="3616"/>
                    <a:pt x="5949" y="1901"/>
                    <a:pt x="7867" y="542"/>
                  </a:cubicBezTo>
                  <a:cubicBezTo>
                    <a:pt x="8257" y="265"/>
                    <a:pt x="8152" y="87"/>
                    <a:pt x="7725" y="16"/>
                  </a:cubicBezTo>
                  <a:cubicBezTo>
                    <a:pt x="7661" y="5"/>
                    <a:pt x="7592" y="0"/>
                    <a:pt x="75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84;p45">
              <a:extLst>
                <a:ext uri="{FF2B5EF4-FFF2-40B4-BE49-F238E27FC236}">
                  <a16:creationId xmlns:a16="http://schemas.microsoft.com/office/drawing/2014/main" id="{A11C57E2-88B6-40F5-9AD6-9B09DE8ADA33}"/>
                </a:ext>
              </a:extLst>
            </p:cNvPr>
            <p:cNvSpPr/>
            <p:nvPr/>
          </p:nvSpPr>
          <p:spPr>
            <a:xfrm>
              <a:off x="7575761" y="3571714"/>
              <a:ext cx="127867" cy="24653"/>
            </a:xfrm>
            <a:custGeom>
              <a:avLst/>
              <a:gdLst/>
              <a:ahLst/>
              <a:cxnLst/>
              <a:rect l="l" t="t" r="r" b="b"/>
              <a:pathLst>
                <a:path w="9654" h="1888" extrusionOk="0">
                  <a:moveTo>
                    <a:pt x="8624" y="0"/>
                  </a:moveTo>
                  <a:cubicBezTo>
                    <a:pt x="8471" y="0"/>
                    <a:pt x="8295" y="24"/>
                    <a:pt x="8098" y="78"/>
                  </a:cubicBezTo>
                  <a:cubicBezTo>
                    <a:pt x="6833" y="421"/>
                    <a:pt x="5489" y="527"/>
                    <a:pt x="4158" y="527"/>
                  </a:cubicBezTo>
                  <a:cubicBezTo>
                    <a:pt x="3603" y="527"/>
                    <a:pt x="3050" y="509"/>
                    <a:pt x="2507" y="481"/>
                  </a:cubicBezTo>
                  <a:cubicBezTo>
                    <a:pt x="2491" y="481"/>
                    <a:pt x="2475" y="480"/>
                    <a:pt x="2459" y="480"/>
                  </a:cubicBezTo>
                  <a:cubicBezTo>
                    <a:pt x="1536" y="480"/>
                    <a:pt x="0" y="1763"/>
                    <a:pt x="1582" y="1843"/>
                  </a:cubicBezTo>
                  <a:cubicBezTo>
                    <a:pt x="2135" y="1871"/>
                    <a:pt x="2695" y="1887"/>
                    <a:pt x="3258" y="1887"/>
                  </a:cubicBezTo>
                  <a:cubicBezTo>
                    <a:pt x="4998" y="1887"/>
                    <a:pt x="6760" y="1732"/>
                    <a:pt x="8421" y="1281"/>
                  </a:cubicBezTo>
                  <a:cubicBezTo>
                    <a:pt x="9653" y="947"/>
                    <a:pt x="9591" y="0"/>
                    <a:pt x="8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85;p45">
              <a:extLst>
                <a:ext uri="{FF2B5EF4-FFF2-40B4-BE49-F238E27FC236}">
                  <a16:creationId xmlns:a16="http://schemas.microsoft.com/office/drawing/2014/main" id="{C07770B3-E708-4A24-9328-0F342C64B875}"/>
                </a:ext>
              </a:extLst>
            </p:cNvPr>
            <p:cNvSpPr/>
            <p:nvPr/>
          </p:nvSpPr>
          <p:spPr>
            <a:xfrm>
              <a:off x="7585549" y="3623290"/>
              <a:ext cx="131205" cy="79063"/>
            </a:xfrm>
            <a:custGeom>
              <a:avLst/>
              <a:gdLst/>
              <a:ahLst/>
              <a:cxnLst/>
              <a:rect l="l" t="t" r="r" b="b"/>
              <a:pathLst>
                <a:path w="9906" h="6055" extrusionOk="0">
                  <a:moveTo>
                    <a:pt x="2054" y="1"/>
                  </a:moveTo>
                  <a:cubicBezTo>
                    <a:pt x="1130" y="1"/>
                    <a:pt x="0" y="905"/>
                    <a:pt x="856" y="1600"/>
                  </a:cubicBezTo>
                  <a:cubicBezTo>
                    <a:pt x="2830" y="3199"/>
                    <a:pt x="4943" y="4992"/>
                    <a:pt x="7305" y="5977"/>
                  </a:cubicBezTo>
                  <a:cubicBezTo>
                    <a:pt x="7433" y="6030"/>
                    <a:pt x="7571" y="6054"/>
                    <a:pt x="7713" y="6054"/>
                  </a:cubicBezTo>
                  <a:cubicBezTo>
                    <a:pt x="8719" y="6054"/>
                    <a:pt x="9906" y="4855"/>
                    <a:pt x="8675" y="4341"/>
                  </a:cubicBezTo>
                  <a:cubicBezTo>
                    <a:pt x="6492" y="3429"/>
                    <a:pt x="4516" y="1681"/>
                    <a:pt x="2691" y="202"/>
                  </a:cubicBezTo>
                  <a:cubicBezTo>
                    <a:pt x="2518" y="62"/>
                    <a:pt x="2293" y="1"/>
                    <a:pt x="20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86;p45">
              <a:extLst>
                <a:ext uri="{FF2B5EF4-FFF2-40B4-BE49-F238E27FC236}">
                  <a16:creationId xmlns:a16="http://schemas.microsoft.com/office/drawing/2014/main" id="{10D07660-45EA-42E1-8DF9-B064984F9E9F}"/>
                </a:ext>
              </a:extLst>
            </p:cNvPr>
            <p:cNvSpPr/>
            <p:nvPr/>
          </p:nvSpPr>
          <p:spPr>
            <a:xfrm rot="10800000" flipH="1">
              <a:off x="4511188" y="1532025"/>
              <a:ext cx="3744706" cy="46947"/>
            </a:xfrm>
            <a:custGeom>
              <a:avLst/>
              <a:gdLst/>
              <a:ahLst/>
              <a:cxnLst/>
              <a:rect l="l" t="t" r="r" b="b"/>
              <a:pathLst>
                <a:path w="282726" h="8567" extrusionOk="0">
                  <a:moveTo>
                    <a:pt x="281440" y="0"/>
                  </a:moveTo>
                  <a:cubicBezTo>
                    <a:pt x="281358" y="0"/>
                    <a:pt x="281269" y="7"/>
                    <a:pt x="281172" y="21"/>
                  </a:cubicBezTo>
                  <a:cubicBezTo>
                    <a:pt x="244658" y="5455"/>
                    <a:pt x="207489" y="6751"/>
                    <a:pt x="170508" y="6751"/>
                  </a:cubicBezTo>
                  <a:cubicBezTo>
                    <a:pt x="161603" y="6751"/>
                    <a:pt x="152708" y="6676"/>
                    <a:pt x="143836" y="6565"/>
                  </a:cubicBezTo>
                  <a:cubicBezTo>
                    <a:pt x="104367" y="6072"/>
                    <a:pt x="64908" y="4358"/>
                    <a:pt x="25525" y="1725"/>
                  </a:cubicBezTo>
                  <a:cubicBezTo>
                    <a:pt x="17804" y="1209"/>
                    <a:pt x="10082" y="677"/>
                    <a:pt x="2370" y="30"/>
                  </a:cubicBezTo>
                  <a:cubicBezTo>
                    <a:pt x="2336" y="27"/>
                    <a:pt x="2302" y="26"/>
                    <a:pt x="2268" y="26"/>
                  </a:cubicBezTo>
                  <a:cubicBezTo>
                    <a:pt x="1088" y="26"/>
                    <a:pt x="1" y="1713"/>
                    <a:pt x="1565" y="1844"/>
                  </a:cubicBezTo>
                  <a:lnTo>
                    <a:pt x="1565" y="1846"/>
                  </a:lnTo>
                  <a:cubicBezTo>
                    <a:pt x="23837" y="3710"/>
                    <a:pt x="46172" y="4976"/>
                    <a:pt x="68494" y="6051"/>
                  </a:cubicBezTo>
                  <a:cubicBezTo>
                    <a:pt x="99920" y="7565"/>
                    <a:pt x="131406" y="8567"/>
                    <a:pt x="162883" y="8567"/>
                  </a:cubicBezTo>
                  <a:cubicBezTo>
                    <a:pt x="177207" y="8567"/>
                    <a:pt x="191528" y="8360"/>
                    <a:pt x="205842" y="7899"/>
                  </a:cubicBezTo>
                  <a:cubicBezTo>
                    <a:pt x="230949" y="7090"/>
                    <a:pt x="256119" y="5557"/>
                    <a:pt x="280984" y="1856"/>
                  </a:cubicBezTo>
                  <a:cubicBezTo>
                    <a:pt x="282243" y="1668"/>
                    <a:pt x="282726" y="0"/>
                    <a:pt x="281440" y="0"/>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Chỗ dành sẵn cho Nội dung 2">
            <a:extLst>
              <a:ext uri="{FF2B5EF4-FFF2-40B4-BE49-F238E27FC236}">
                <a16:creationId xmlns:a16="http://schemas.microsoft.com/office/drawing/2014/main" id="{CB866978-A0D8-4925-B5CC-B5FFBC76631D}"/>
              </a:ext>
            </a:extLst>
          </p:cNvPr>
          <p:cNvSpPr txBox="1">
            <a:spLocks/>
          </p:cNvSpPr>
          <p:nvPr/>
        </p:nvSpPr>
        <p:spPr>
          <a:xfrm>
            <a:off x="-537882" y="733448"/>
            <a:ext cx="5884758" cy="1262886"/>
          </a:xfrm>
          <a:prstGeom prst="rect">
            <a:avLst/>
          </a:prstGeom>
          <a:noFill/>
          <a:ln>
            <a:noFill/>
          </a:ln>
        </p:spPr>
        <p:txBody>
          <a:bodyPr spcFirstLastPara="1" wrap="square" lIns="91425" tIns="91425" rIns="91425" bIns="91425" anchor="t" anchorCtr="0">
            <a:normAutofit fontScale="92500" lnSpcReduction="10000"/>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rgbClr val="000000"/>
              </a:buClr>
              <a:buSzPts val="1500"/>
              <a:buFont typeface="Nunito"/>
              <a:buNone/>
              <a:defRPr sz="1500" b="0" i="0" u="none" strike="noStrike" cap="none">
                <a:solidFill>
                  <a:srgbClr val="000000"/>
                </a:solidFill>
                <a:latin typeface="Nunito"/>
                <a:ea typeface="Nunito"/>
                <a:cs typeface="Nunito"/>
                <a:sym typeface="Nunito"/>
              </a:defRPr>
            </a:lvl1pPr>
            <a:lvl2pPr marL="914400" marR="0" lvl="1" indent="-323850" algn="l" rtl="0">
              <a:lnSpc>
                <a:spcPct val="115000"/>
              </a:lnSpc>
              <a:spcBef>
                <a:spcPts val="1600"/>
              </a:spcBef>
              <a:spcAft>
                <a:spcPts val="0"/>
              </a:spcAft>
              <a:buClr>
                <a:srgbClr val="000000"/>
              </a:buClr>
              <a:buSzPts val="1500"/>
              <a:buFont typeface="Nunito"/>
              <a:buNone/>
              <a:defRPr sz="1500" b="0" i="0" u="none" strike="noStrike" cap="none">
                <a:solidFill>
                  <a:srgbClr val="000000"/>
                </a:solidFill>
                <a:latin typeface="Nunito"/>
                <a:ea typeface="Nunito"/>
                <a:cs typeface="Nunito"/>
                <a:sym typeface="Nunito"/>
              </a:defRPr>
            </a:lvl2pPr>
            <a:lvl3pPr marL="1371600" marR="0" lvl="2" indent="-323850" algn="l" rtl="0">
              <a:lnSpc>
                <a:spcPct val="115000"/>
              </a:lnSpc>
              <a:spcBef>
                <a:spcPts val="1600"/>
              </a:spcBef>
              <a:spcAft>
                <a:spcPts val="0"/>
              </a:spcAft>
              <a:buClr>
                <a:srgbClr val="000000"/>
              </a:buClr>
              <a:buSzPts val="1500"/>
              <a:buFont typeface="Nunito"/>
              <a:buNone/>
              <a:defRPr sz="1500" b="0" i="0" u="none" strike="noStrike" cap="none">
                <a:solidFill>
                  <a:srgbClr val="000000"/>
                </a:solidFill>
                <a:latin typeface="Nunito"/>
                <a:ea typeface="Nunito"/>
                <a:cs typeface="Nunito"/>
                <a:sym typeface="Nunito"/>
              </a:defRPr>
            </a:lvl3pPr>
            <a:lvl4pPr marL="1828800" marR="0" lvl="3" indent="-323850" algn="l" rtl="0">
              <a:lnSpc>
                <a:spcPct val="115000"/>
              </a:lnSpc>
              <a:spcBef>
                <a:spcPts val="1600"/>
              </a:spcBef>
              <a:spcAft>
                <a:spcPts val="0"/>
              </a:spcAft>
              <a:buClr>
                <a:srgbClr val="000000"/>
              </a:buClr>
              <a:buSzPts val="1500"/>
              <a:buFont typeface="Nunito"/>
              <a:buNone/>
              <a:defRPr sz="1500" b="0" i="0" u="none" strike="noStrike" cap="none">
                <a:solidFill>
                  <a:srgbClr val="000000"/>
                </a:solidFill>
                <a:latin typeface="Nunito"/>
                <a:ea typeface="Nunito"/>
                <a:cs typeface="Nunito"/>
                <a:sym typeface="Nunito"/>
              </a:defRPr>
            </a:lvl4pPr>
            <a:lvl5pPr marL="2286000" marR="0" lvl="4" indent="-323850" algn="l" rtl="0">
              <a:lnSpc>
                <a:spcPct val="115000"/>
              </a:lnSpc>
              <a:spcBef>
                <a:spcPts val="1600"/>
              </a:spcBef>
              <a:spcAft>
                <a:spcPts val="0"/>
              </a:spcAft>
              <a:buClr>
                <a:srgbClr val="000000"/>
              </a:buClr>
              <a:buSzPts val="1500"/>
              <a:buFont typeface="Nunito"/>
              <a:buNone/>
              <a:defRPr sz="1500" b="0" i="0" u="none" strike="noStrike" cap="none">
                <a:solidFill>
                  <a:srgbClr val="000000"/>
                </a:solidFill>
                <a:latin typeface="Nunito"/>
                <a:ea typeface="Nunito"/>
                <a:cs typeface="Nunito"/>
                <a:sym typeface="Nunito"/>
              </a:defRPr>
            </a:lvl5pPr>
            <a:lvl6pPr marL="2743200" marR="0" lvl="5" indent="-323850" algn="l" rtl="0">
              <a:lnSpc>
                <a:spcPct val="115000"/>
              </a:lnSpc>
              <a:spcBef>
                <a:spcPts val="1600"/>
              </a:spcBef>
              <a:spcAft>
                <a:spcPts val="0"/>
              </a:spcAft>
              <a:buClr>
                <a:srgbClr val="000000"/>
              </a:buClr>
              <a:buSzPts val="1500"/>
              <a:buFont typeface="Nunito"/>
              <a:buNone/>
              <a:defRPr sz="1500" b="0" i="0" u="none" strike="noStrike" cap="none">
                <a:solidFill>
                  <a:srgbClr val="000000"/>
                </a:solidFill>
                <a:latin typeface="Nunito"/>
                <a:ea typeface="Nunito"/>
                <a:cs typeface="Nunito"/>
                <a:sym typeface="Nunito"/>
              </a:defRPr>
            </a:lvl6pPr>
            <a:lvl7pPr marL="3200400" marR="0" lvl="6" indent="-323850" algn="l" rtl="0">
              <a:lnSpc>
                <a:spcPct val="115000"/>
              </a:lnSpc>
              <a:spcBef>
                <a:spcPts val="1600"/>
              </a:spcBef>
              <a:spcAft>
                <a:spcPts val="0"/>
              </a:spcAft>
              <a:buClr>
                <a:srgbClr val="000000"/>
              </a:buClr>
              <a:buSzPts val="1500"/>
              <a:buFont typeface="Nunito"/>
              <a:buNone/>
              <a:defRPr sz="1500" b="0" i="0" u="none" strike="noStrike" cap="none">
                <a:solidFill>
                  <a:srgbClr val="000000"/>
                </a:solidFill>
                <a:latin typeface="Nunito"/>
                <a:ea typeface="Nunito"/>
                <a:cs typeface="Nunito"/>
                <a:sym typeface="Nunito"/>
              </a:defRPr>
            </a:lvl7pPr>
            <a:lvl8pPr marL="3657600" marR="0" lvl="7" indent="-323850" algn="l" rtl="0">
              <a:lnSpc>
                <a:spcPct val="115000"/>
              </a:lnSpc>
              <a:spcBef>
                <a:spcPts val="1600"/>
              </a:spcBef>
              <a:spcAft>
                <a:spcPts val="0"/>
              </a:spcAft>
              <a:buClr>
                <a:srgbClr val="000000"/>
              </a:buClr>
              <a:buSzPts val="1500"/>
              <a:buFont typeface="Nunito"/>
              <a:buNone/>
              <a:defRPr sz="1500" b="0" i="0" u="none" strike="noStrike" cap="none">
                <a:solidFill>
                  <a:srgbClr val="000000"/>
                </a:solidFill>
                <a:latin typeface="Nunito"/>
                <a:ea typeface="Nunito"/>
                <a:cs typeface="Nunito"/>
                <a:sym typeface="Nunito"/>
              </a:defRPr>
            </a:lvl8pPr>
            <a:lvl9pPr marL="4114800" marR="0" lvl="8" indent="-323850" algn="l" rtl="0">
              <a:lnSpc>
                <a:spcPct val="115000"/>
              </a:lnSpc>
              <a:spcBef>
                <a:spcPts val="1600"/>
              </a:spcBef>
              <a:spcAft>
                <a:spcPts val="1600"/>
              </a:spcAft>
              <a:buClr>
                <a:srgbClr val="000000"/>
              </a:buClr>
              <a:buSzPts val="1500"/>
              <a:buFont typeface="Nunito"/>
              <a:buNone/>
              <a:defRPr sz="1500" b="0" i="0" u="none" strike="noStrike" cap="none">
                <a:solidFill>
                  <a:srgbClr val="000000"/>
                </a:solidFill>
                <a:latin typeface="Nunito"/>
                <a:ea typeface="Nunito"/>
                <a:cs typeface="Nunito"/>
                <a:sym typeface="Nunito"/>
              </a:defRPr>
            </a:lvl9pPr>
          </a:lstStyle>
          <a:p>
            <a:pPr indent="4763"/>
            <a:r>
              <a:rPr lang="en-US" sz="2400" dirty="0" err="1" smtClean="0">
                <a:solidFill>
                  <a:srgbClr val="1C1C1C"/>
                </a:solidFill>
              </a:rPr>
              <a:t>Hoàn</a:t>
            </a:r>
            <a:r>
              <a:rPr lang="en-US" sz="2400" dirty="0" smtClean="0">
                <a:solidFill>
                  <a:srgbClr val="1C1C1C"/>
                </a:solidFill>
              </a:rPr>
              <a:t> </a:t>
            </a:r>
            <a:r>
              <a:rPr lang="en-US" sz="2400" dirty="0" err="1" smtClean="0">
                <a:solidFill>
                  <a:srgbClr val="1C1C1C"/>
                </a:solidFill>
              </a:rPr>
              <a:t>thành</a:t>
            </a:r>
            <a:r>
              <a:rPr lang="en-US" sz="2400" dirty="0" smtClean="0">
                <a:solidFill>
                  <a:srgbClr val="1C1C1C"/>
                </a:solidFill>
              </a:rPr>
              <a:t> </a:t>
            </a:r>
            <a:r>
              <a:rPr lang="en-US" sz="2400" dirty="0" err="1" smtClean="0">
                <a:solidFill>
                  <a:srgbClr val="1C1C1C"/>
                </a:solidFill>
              </a:rPr>
              <a:t>chu</a:t>
            </a:r>
            <a:r>
              <a:rPr lang="en-US" sz="2400" dirty="0" smtClean="0">
                <a:solidFill>
                  <a:srgbClr val="1C1C1C"/>
                </a:solidFill>
              </a:rPr>
              <a:t> </a:t>
            </a:r>
            <a:r>
              <a:rPr lang="en-US" sz="2400" dirty="0" err="1" smtClean="0">
                <a:solidFill>
                  <a:srgbClr val="1C1C1C"/>
                </a:solidFill>
              </a:rPr>
              <a:t>trình</a:t>
            </a:r>
            <a:r>
              <a:rPr lang="en-US" sz="2400" dirty="0" smtClean="0">
                <a:solidFill>
                  <a:srgbClr val="1C1C1C"/>
                </a:solidFill>
              </a:rPr>
              <a:t> </a:t>
            </a:r>
            <a:r>
              <a:rPr lang="en-US" sz="2400" dirty="0" err="1" smtClean="0">
                <a:solidFill>
                  <a:srgbClr val="1C1C1C"/>
                </a:solidFill>
              </a:rPr>
              <a:t>sau</a:t>
            </a:r>
            <a:r>
              <a:rPr lang="en-US" sz="2400" dirty="0" smtClean="0">
                <a:solidFill>
                  <a:srgbClr val="1C1C1C"/>
                </a:solidFill>
              </a:rPr>
              <a:t> </a:t>
            </a:r>
            <a:r>
              <a:rPr lang="en-US" sz="2400" dirty="0" err="1" smtClean="0">
                <a:solidFill>
                  <a:srgbClr val="1C1C1C"/>
                </a:solidFill>
              </a:rPr>
              <a:t>bằng</a:t>
            </a:r>
            <a:r>
              <a:rPr lang="en-US" sz="2400" dirty="0" smtClean="0">
                <a:solidFill>
                  <a:srgbClr val="1C1C1C"/>
                </a:solidFill>
              </a:rPr>
              <a:t> </a:t>
            </a:r>
            <a:r>
              <a:rPr lang="en-US" sz="2400" dirty="0" err="1" smtClean="0">
                <a:solidFill>
                  <a:srgbClr val="1C1C1C"/>
                </a:solidFill>
              </a:rPr>
              <a:t>cách</a:t>
            </a:r>
            <a:r>
              <a:rPr lang="en-US" sz="2400" dirty="0" smtClean="0">
                <a:solidFill>
                  <a:srgbClr val="1C1C1C"/>
                </a:solidFill>
              </a:rPr>
              <a:t> </a:t>
            </a:r>
            <a:r>
              <a:rPr lang="en-US" sz="2400" dirty="0" err="1" smtClean="0">
                <a:solidFill>
                  <a:srgbClr val="1C1C1C"/>
                </a:solidFill>
              </a:rPr>
              <a:t>điền</a:t>
            </a:r>
            <a:r>
              <a:rPr lang="en-US" sz="2400" dirty="0" smtClean="0">
                <a:solidFill>
                  <a:srgbClr val="1C1C1C"/>
                </a:solidFill>
              </a:rPr>
              <a:t> </a:t>
            </a:r>
            <a:r>
              <a:rPr lang="en-US" sz="2400" dirty="0" err="1" smtClean="0">
                <a:solidFill>
                  <a:srgbClr val="1C1C1C"/>
                </a:solidFill>
              </a:rPr>
              <a:t>tên</a:t>
            </a:r>
            <a:r>
              <a:rPr lang="en-US" sz="2400" dirty="0" smtClean="0">
                <a:solidFill>
                  <a:srgbClr val="1C1C1C"/>
                </a:solidFill>
              </a:rPr>
              <a:t> </a:t>
            </a:r>
            <a:r>
              <a:rPr lang="en-US" sz="2400" dirty="0" err="1" smtClean="0">
                <a:solidFill>
                  <a:srgbClr val="1C1C1C"/>
                </a:solidFill>
              </a:rPr>
              <a:t>các</a:t>
            </a:r>
            <a:r>
              <a:rPr lang="en-US" sz="2400" dirty="0" smtClean="0">
                <a:solidFill>
                  <a:srgbClr val="1C1C1C"/>
                </a:solidFill>
              </a:rPr>
              <a:t> </a:t>
            </a:r>
            <a:r>
              <a:rPr lang="en-US" sz="2400" dirty="0" err="1" smtClean="0">
                <a:solidFill>
                  <a:srgbClr val="1C1C1C"/>
                </a:solidFill>
              </a:rPr>
              <a:t>quá</a:t>
            </a:r>
            <a:r>
              <a:rPr lang="en-US" sz="2400" dirty="0" smtClean="0">
                <a:solidFill>
                  <a:srgbClr val="1C1C1C"/>
                </a:solidFill>
              </a:rPr>
              <a:t> </a:t>
            </a:r>
            <a:r>
              <a:rPr lang="en-US" sz="2400" dirty="0" err="1" smtClean="0">
                <a:solidFill>
                  <a:srgbClr val="1C1C1C"/>
                </a:solidFill>
              </a:rPr>
              <a:t>trình</a:t>
            </a:r>
            <a:r>
              <a:rPr lang="en-US" sz="2400" dirty="0" smtClean="0">
                <a:solidFill>
                  <a:srgbClr val="1C1C1C"/>
                </a:solidFill>
              </a:rPr>
              <a:t> </a:t>
            </a:r>
            <a:r>
              <a:rPr lang="en-US" sz="2400" dirty="0" err="1" smtClean="0">
                <a:solidFill>
                  <a:srgbClr val="1C1C1C"/>
                </a:solidFill>
              </a:rPr>
              <a:t>chuyển</a:t>
            </a:r>
            <a:r>
              <a:rPr lang="en-US" sz="2400" dirty="0" smtClean="0">
                <a:solidFill>
                  <a:srgbClr val="1C1C1C"/>
                </a:solidFill>
              </a:rPr>
              <a:t> </a:t>
            </a:r>
            <a:r>
              <a:rPr lang="en-US" sz="2400" dirty="0" err="1" smtClean="0">
                <a:solidFill>
                  <a:srgbClr val="1C1C1C"/>
                </a:solidFill>
              </a:rPr>
              <a:t>thể</a:t>
            </a:r>
            <a:r>
              <a:rPr lang="en-US" sz="2400" dirty="0" smtClean="0">
                <a:solidFill>
                  <a:srgbClr val="1C1C1C"/>
                </a:solidFill>
              </a:rPr>
              <a:t> </a:t>
            </a:r>
            <a:r>
              <a:rPr lang="en-US" sz="2400" dirty="0" err="1" smtClean="0">
                <a:solidFill>
                  <a:srgbClr val="1C1C1C"/>
                </a:solidFill>
              </a:rPr>
              <a:t>thích</a:t>
            </a:r>
            <a:r>
              <a:rPr lang="en-US" sz="2400" dirty="0" smtClean="0">
                <a:solidFill>
                  <a:srgbClr val="1C1C1C"/>
                </a:solidFill>
              </a:rPr>
              <a:t> </a:t>
            </a:r>
            <a:r>
              <a:rPr lang="en-US" sz="2400" dirty="0" err="1" smtClean="0">
                <a:solidFill>
                  <a:srgbClr val="1C1C1C"/>
                </a:solidFill>
              </a:rPr>
              <a:t>hợp</a:t>
            </a:r>
            <a:r>
              <a:rPr lang="en-US" sz="2400" dirty="0" smtClean="0">
                <a:solidFill>
                  <a:srgbClr val="1C1C1C"/>
                </a:solidFill>
              </a:rPr>
              <a:t> </a:t>
            </a:r>
            <a:r>
              <a:rPr lang="en-US" sz="2400" dirty="0" err="1" smtClean="0">
                <a:solidFill>
                  <a:srgbClr val="1C1C1C"/>
                </a:solidFill>
              </a:rPr>
              <a:t>vào</a:t>
            </a:r>
            <a:r>
              <a:rPr lang="en-US" sz="2400" dirty="0" smtClean="0">
                <a:solidFill>
                  <a:srgbClr val="1C1C1C"/>
                </a:solidFill>
              </a:rPr>
              <a:t>  </a:t>
            </a:r>
            <a:r>
              <a:rPr lang="en-US" sz="2400" dirty="0" err="1" smtClean="0">
                <a:solidFill>
                  <a:srgbClr val="1C1C1C"/>
                </a:solidFill>
              </a:rPr>
              <a:t>các</a:t>
            </a:r>
            <a:r>
              <a:rPr lang="en-US" sz="2400" dirty="0" smtClean="0">
                <a:solidFill>
                  <a:srgbClr val="1C1C1C"/>
                </a:solidFill>
              </a:rPr>
              <a:t> </a:t>
            </a:r>
            <a:r>
              <a:rPr lang="en-US" sz="2400" dirty="0" err="1" smtClean="0">
                <a:solidFill>
                  <a:srgbClr val="1C1C1C"/>
                </a:solidFill>
              </a:rPr>
              <a:t>chỗ</a:t>
            </a:r>
            <a:r>
              <a:rPr lang="en-US" sz="2400" dirty="0" smtClean="0">
                <a:solidFill>
                  <a:srgbClr val="1C1C1C"/>
                </a:solidFill>
              </a:rPr>
              <a:t> </a:t>
            </a:r>
            <a:r>
              <a:rPr lang="en-US" sz="2400" dirty="0" err="1" smtClean="0">
                <a:solidFill>
                  <a:srgbClr val="1C1C1C"/>
                </a:solidFill>
              </a:rPr>
              <a:t>trống</a:t>
            </a:r>
            <a:r>
              <a:rPr lang="en-US" sz="2400" dirty="0" smtClean="0">
                <a:solidFill>
                  <a:srgbClr val="1C1C1C"/>
                </a:solidFill>
              </a:rPr>
              <a:t>:</a:t>
            </a:r>
            <a:endParaRPr lang="vi-VN" sz="2400" dirty="0">
              <a:solidFill>
                <a:srgbClr val="1C1C1C"/>
              </a:solidFill>
            </a:endParaRPr>
          </a:p>
        </p:txBody>
      </p:sp>
      <p:grpSp>
        <p:nvGrpSpPr>
          <p:cNvPr id="6" name="Group 5"/>
          <p:cNvGrpSpPr/>
          <p:nvPr/>
        </p:nvGrpSpPr>
        <p:grpSpPr>
          <a:xfrm>
            <a:off x="265920" y="2265754"/>
            <a:ext cx="6196693" cy="2285742"/>
            <a:chOff x="-282732" y="2265754"/>
            <a:chExt cx="6196693" cy="2285742"/>
          </a:xfrm>
        </p:grpSpPr>
        <p:sp>
          <p:nvSpPr>
            <p:cNvPr id="26" name="Hình Bầu dục 5">
              <a:extLst>
                <a:ext uri="{FF2B5EF4-FFF2-40B4-BE49-F238E27FC236}">
                  <a16:creationId xmlns:a16="http://schemas.microsoft.com/office/drawing/2014/main" id="{D36ECD6F-3D26-447B-8F0F-82256EEB660C}"/>
                </a:ext>
              </a:extLst>
            </p:cNvPr>
            <p:cNvSpPr/>
            <p:nvPr/>
          </p:nvSpPr>
          <p:spPr>
            <a:xfrm>
              <a:off x="1946118" y="2265754"/>
              <a:ext cx="1485900" cy="628650"/>
            </a:xfrm>
            <a:prstGeom prst="ellipse">
              <a:avLst/>
            </a:prstGeom>
            <a:ln w="28575">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100" dirty="0" err="1">
                  <a:solidFill>
                    <a:srgbClr val="0000CC"/>
                  </a:solidFill>
                  <a:latin typeface="Arial" panose="020B0604020202020204" pitchFamily="34" charset="0"/>
                  <a:cs typeface="Arial" panose="020B0604020202020204" pitchFamily="34" charset="0"/>
                </a:rPr>
                <a:t>Khí</a:t>
              </a:r>
              <a:r>
                <a:rPr lang="en-US" sz="2100" dirty="0">
                  <a:solidFill>
                    <a:srgbClr val="FF0000"/>
                  </a:solidFill>
                  <a:latin typeface="Arial" panose="020B0604020202020204" pitchFamily="34" charset="0"/>
                  <a:cs typeface="Arial" panose="020B0604020202020204" pitchFamily="34" charset="0"/>
                </a:rPr>
                <a:t> </a:t>
              </a:r>
              <a:endParaRPr lang="vi-VN" sz="2100" dirty="0">
                <a:solidFill>
                  <a:srgbClr val="FF0000"/>
                </a:solidFill>
                <a:latin typeface="Arial" panose="020B0604020202020204" pitchFamily="34" charset="0"/>
                <a:cs typeface="Arial" panose="020B0604020202020204" pitchFamily="34" charset="0"/>
              </a:endParaRPr>
            </a:p>
          </p:txBody>
        </p:sp>
        <p:sp>
          <p:nvSpPr>
            <p:cNvPr id="46" name="Hình Bầu dục 6">
              <a:extLst>
                <a:ext uri="{FF2B5EF4-FFF2-40B4-BE49-F238E27FC236}">
                  <a16:creationId xmlns:a16="http://schemas.microsoft.com/office/drawing/2014/main" id="{7E3A310C-2F81-4EFE-85E9-6D2A150681C6}"/>
                </a:ext>
              </a:extLst>
            </p:cNvPr>
            <p:cNvSpPr/>
            <p:nvPr/>
          </p:nvSpPr>
          <p:spPr>
            <a:xfrm>
              <a:off x="4428061" y="3922846"/>
              <a:ext cx="1485900" cy="628650"/>
            </a:xfrm>
            <a:prstGeom prst="ellipse">
              <a:avLst/>
            </a:prstGeom>
            <a:ln w="28575">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100" dirty="0" err="1">
                  <a:solidFill>
                    <a:srgbClr val="0000CC"/>
                  </a:solidFill>
                  <a:latin typeface="Arial" panose="020B0604020202020204" pitchFamily="34" charset="0"/>
                  <a:cs typeface="Arial" panose="020B0604020202020204" pitchFamily="34" charset="0"/>
                </a:rPr>
                <a:t>Lỏng</a:t>
              </a:r>
              <a:endParaRPr lang="vi-VN" sz="2100" dirty="0">
                <a:solidFill>
                  <a:srgbClr val="FF0000"/>
                </a:solidFill>
                <a:latin typeface="Arial" panose="020B0604020202020204" pitchFamily="34" charset="0"/>
                <a:cs typeface="Arial" panose="020B0604020202020204" pitchFamily="34" charset="0"/>
              </a:endParaRPr>
            </a:p>
          </p:txBody>
        </p:sp>
        <p:sp>
          <p:nvSpPr>
            <p:cNvPr id="47" name="Hình Bầu dục 7">
              <a:extLst>
                <a:ext uri="{FF2B5EF4-FFF2-40B4-BE49-F238E27FC236}">
                  <a16:creationId xmlns:a16="http://schemas.microsoft.com/office/drawing/2014/main" id="{D1F5EEDA-D2D6-40BF-BBD7-C4F30440E734}"/>
                </a:ext>
              </a:extLst>
            </p:cNvPr>
            <p:cNvSpPr/>
            <p:nvPr/>
          </p:nvSpPr>
          <p:spPr>
            <a:xfrm>
              <a:off x="-282732" y="3922846"/>
              <a:ext cx="1485900" cy="628650"/>
            </a:xfrm>
            <a:prstGeom prst="ellipse">
              <a:avLst/>
            </a:prstGeom>
            <a:ln w="28575">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100" dirty="0" err="1">
                  <a:solidFill>
                    <a:srgbClr val="0000CC"/>
                  </a:solidFill>
                  <a:latin typeface="Arial" panose="020B0604020202020204" pitchFamily="34" charset="0"/>
                  <a:cs typeface="Arial" panose="020B0604020202020204" pitchFamily="34" charset="0"/>
                </a:rPr>
                <a:t>Rắn</a:t>
              </a:r>
              <a:r>
                <a:rPr lang="en-US" sz="2100" dirty="0">
                  <a:solidFill>
                    <a:srgbClr val="FF0000"/>
                  </a:solidFill>
                  <a:latin typeface="Arial" panose="020B0604020202020204" pitchFamily="34" charset="0"/>
                  <a:cs typeface="Arial" panose="020B0604020202020204" pitchFamily="34" charset="0"/>
                </a:rPr>
                <a:t> </a:t>
              </a:r>
              <a:endParaRPr lang="vi-VN" sz="2100" dirty="0">
                <a:solidFill>
                  <a:srgbClr val="FF0000"/>
                </a:solidFill>
                <a:latin typeface="Arial" panose="020B0604020202020204" pitchFamily="34" charset="0"/>
                <a:cs typeface="Arial" panose="020B0604020202020204" pitchFamily="34" charset="0"/>
              </a:endParaRPr>
            </a:p>
          </p:txBody>
        </p:sp>
        <p:cxnSp>
          <p:nvCxnSpPr>
            <p:cNvPr id="48" name="Đường kết nối Mũi tên Thẳng 9">
              <a:extLst>
                <a:ext uri="{FF2B5EF4-FFF2-40B4-BE49-F238E27FC236}">
                  <a16:creationId xmlns:a16="http://schemas.microsoft.com/office/drawing/2014/main" id="{62624B2A-050E-4E43-AFEE-F51E9551E3E2}"/>
                </a:ext>
              </a:extLst>
            </p:cNvPr>
            <p:cNvCxnSpPr>
              <a:cxnSpLocks/>
            </p:cNvCxnSpPr>
            <p:nvPr/>
          </p:nvCxnSpPr>
          <p:spPr>
            <a:xfrm flipV="1">
              <a:off x="541860" y="2921032"/>
              <a:ext cx="1322615" cy="75022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49" name="Đường kết nối Mũi tên Thẳng 12">
              <a:extLst>
                <a:ext uri="{FF2B5EF4-FFF2-40B4-BE49-F238E27FC236}">
                  <a16:creationId xmlns:a16="http://schemas.microsoft.com/office/drawing/2014/main" id="{5DB44124-7B4A-4049-ADCC-A9E0FC0194DA}"/>
                </a:ext>
              </a:extLst>
            </p:cNvPr>
            <p:cNvCxnSpPr>
              <a:cxnSpLocks/>
            </p:cNvCxnSpPr>
            <p:nvPr/>
          </p:nvCxnSpPr>
          <p:spPr>
            <a:xfrm>
              <a:off x="1683228" y="4218782"/>
              <a:ext cx="1961061"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50" name="Đường kết nối Mũi tên Thẳng 13">
              <a:extLst>
                <a:ext uri="{FF2B5EF4-FFF2-40B4-BE49-F238E27FC236}">
                  <a16:creationId xmlns:a16="http://schemas.microsoft.com/office/drawing/2014/main" id="{A82E45FA-1392-42D4-AEC9-0A446584EE43}"/>
                </a:ext>
              </a:extLst>
            </p:cNvPr>
            <p:cNvCxnSpPr>
              <a:cxnSpLocks/>
            </p:cNvCxnSpPr>
            <p:nvPr/>
          </p:nvCxnSpPr>
          <p:spPr>
            <a:xfrm>
              <a:off x="3558564" y="2928419"/>
              <a:ext cx="1347107" cy="79419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51" name="Đường kết nối Mũi tên Thẳng 20">
              <a:extLst>
                <a:ext uri="{FF2B5EF4-FFF2-40B4-BE49-F238E27FC236}">
                  <a16:creationId xmlns:a16="http://schemas.microsoft.com/office/drawing/2014/main" id="{8A30515A-0A3C-44BB-84FF-D742FB6556C5}"/>
                </a:ext>
              </a:extLst>
            </p:cNvPr>
            <p:cNvCxnSpPr>
              <a:cxnSpLocks/>
            </p:cNvCxnSpPr>
            <p:nvPr/>
          </p:nvCxnSpPr>
          <p:spPr>
            <a:xfrm flipH="1" flipV="1">
              <a:off x="3166680" y="3018398"/>
              <a:ext cx="1351187" cy="77279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52" name="Đường kết nối Mũi tên Thẳng 24">
              <a:extLst>
                <a:ext uri="{FF2B5EF4-FFF2-40B4-BE49-F238E27FC236}">
                  <a16:creationId xmlns:a16="http://schemas.microsoft.com/office/drawing/2014/main" id="{74EF8596-E79F-45E5-9097-7CB86F213F59}"/>
                </a:ext>
              </a:extLst>
            </p:cNvPr>
            <p:cNvCxnSpPr>
              <a:cxnSpLocks/>
            </p:cNvCxnSpPr>
            <p:nvPr/>
          </p:nvCxnSpPr>
          <p:spPr>
            <a:xfrm flipH="1">
              <a:off x="1683228" y="4488203"/>
              <a:ext cx="1961061"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grpSp>
      <p:sp>
        <p:nvSpPr>
          <p:cNvPr id="53" name="Hộp Văn bản 28">
            <a:extLst>
              <a:ext uri="{FF2B5EF4-FFF2-40B4-BE49-F238E27FC236}">
                <a16:creationId xmlns:a16="http://schemas.microsoft.com/office/drawing/2014/main" id="{2DD79EF6-74FC-48F0-99C9-278E2B86D600}"/>
              </a:ext>
            </a:extLst>
          </p:cNvPr>
          <p:cNvSpPr txBox="1"/>
          <p:nvPr/>
        </p:nvSpPr>
        <p:spPr>
          <a:xfrm>
            <a:off x="2689084" y="3814820"/>
            <a:ext cx="1485899" cy="415498"/>
          </a:xfrm>
          <a:prstGeom prst="rect">
            <a:avLst/>
          </a:prstGeom>
          <a:noFill/>
        </p:spPr>
        <p:txBody>
          <a:bodyPr wrap="square">
            <a:spAutoFit/>
          </a:bodyPr>
          <a:lstStyle/>
          <a:p>
            <a:r>
              <a:rPr lang="en-US" sz="2100" dirty="0" err="1">
                <a:solidFill>
                  <a:srgbClr val="FF0000"/>
                </a:solidFill>
              </a:rPr>
              <a:t>nóng</a:t>
            </a:r>
            <a:r>
              <a:rPr lang="en-US" sz="2100" dirty="0">
                <a:solidFill>
                  <a:srgbClr val="FF0000"/>
                </a:solidFill>
              </a:rPr>
              <a:t> </a:t>
            </a:r>
            <a:r>
              <a:rPr lang="en-US" sz="2100" dirty="0" err="1">
                <a:solidFill>
                  <a:srgbClr val="FF0000"/>
                </a:solidFill>
              </a:rPr>
              <a:t>chảy</a:t>
            </a:r>
            <a:endParaRPr lang="vi-VN" sz="2100" dirty="0">
              <a:solidFill>
                <a:srgbClr val="FF0000"/>
              </a:solidFill>
            </a:endParaRPr>
          </a:p>
        </p:txBody>
      </p:sp>
      <p:sp>
        <p:nvSpPr>
          <p:cNvPr id="54" name="Hộp Văn bản 29">
            <a:extLst>
              <a:ext uri="{FF2B5EF4-FFF2-40B4-BE49-F238E27FC236}">
                <a16:creationId xmlns:a16="http://schemas.microsoft.com/office/drawing/2014/main" id="{F53D3E95-E710-4496-8A16-806C48200D7A}"/>
              </a:ext>
            </a:extLst>
          </p:cNvPr>
          <p:cNvSpPr txBox="1"/>
          <p:nvPr/>
        </p:nvSpPr>
        <p:spPr>
          <a:xfrm>
            <a:off x="2563606" y="3826367"/>
            <a:ext cx="1601966" cy="415498"/>
          </a:xfrm>
          <a:prstGeom prst="rect">
            <a:avLst/>
          </a:prstGeom>
          <a:noFill/>
        </p:spPr>
        <p:txBody>
          <a:bodyPr wrap="square">
            <a:spAutoFit/>
          </a:bodyPr>
          <a:lstStyle/>
          <a:p>
            <a:r>
              <a:rPr lang="en-US" sz="2100" dirty="0" smtClean="0">
                <a:solidFill>
                  <a:srgbClr val="0000CC"/>
                </a:solidFill>
              </a:rPr>
              <a:t>……………</a:t>
            </a:r>
            <a:endParaRPr lang="vi-VN" sz="2100" dirty="0">
              <a:solidFill>
                <a:srgbClr val="0000CC"/>
              </a:solidFill>
            </a:endParaRPr>
          </a:p>
        </p:txBody>
      </p:sp>
      <p:sp>
        <p:nvSpPr>
          <p:cNvPr id="55" name="Hộp Văn bản 30">
            <a:extLst>
              <a:ext uri="{FF2B5EF4-FFF2-40B4-BE49-F238E27FC236}">
                <a16:creationId xmlns:a16="http://schemas.microsoft.com/office/drawing/2014/main" id="{18707472-5927-48F0-B6FB-9C782C4923C2}"/>
              </a:ext>
            </a:extLst>
          </p:cNvPr>
          <p:cNvSpPr txBox="1"/>
          <p:nvPr/>
        </p:nvSpPr>
        <p:spPr>
          <a:xfrm>
            <a:off x="2505250" y="4511938"/>
            <a:ext cx="1601966" cy="415498"/>
          </a:xfrm>
          <a:prstGeom prst="rect">
            <a:avLst/>
          </a:prstGeom>
          <a:noFill/>
        </p:spPr>
        <p:txBody>
          <a:bodyPr wrap="square">
            <a:spAutoFit/>
          </a:bodyPr>
          <a:lstStyle/>
          <a:p>
            <a:r>
              <a:rPr lang="en-US" sz="2100" dirty="0" smtClean="0">
                <a:solidFill>
                  <a:srgbClr val="0000CC"/>
                </a:solidFill>
              </a:rPr>
              <a:t>……………</a:t>
            </a:r>
            <a:endParaRPr lang="vi-VN" sz="2100" dirty="0">
              <a:solidFill>
                <a:srgbClr val="0000CC"/>
              </a:solidFill>
            </a:endParaRPr>
          </a:p>
        </p:txBody>
      </p:sp>
      <p:sp>
        <p:nvSpPr>
          <p:cNvPr id="56" name="Hộp Văn bản 31">
            <a:extLst>
              <a:ext uri="{FF2B5EF4-FFF2-40B4-BE49-F238E27FC236}">
                <a16:creationId xmlns:a16="http://schemas.microsoft.com/office/drawing/2014/main" id="{F3EAFACB-EFE8-45E8-AB49-2FF08D03A68B}"/>
              </a:ext>
            </a:extLst>
          </p:cNvPr>
          <p:cNvSpPr txBox="1"/>
          <p:nvPr/>
        </p:nvSpPr>
        <p:spPr>
          <a:xfrm rot="1708911">
            <a:off x="3515311" y="3389834"/>
            <a:ext cx="1601966" cy="415498"/>
          </a:xfrm>
          <a:prstGeom prst="rect">
            <a:avLst/>
          </a:prstGeom>
          <a:noFill/>
        </p:spPr>
        <p:txBody>
          <a:bodyPr wrap="square">
            <a:spAutoFit/>
          </a:bodyPr>
          <a:lstStyle/>
          <a:p>
            <a:r>
              <a:rPr lang="en-US" sz="2100" dirty="0" smtClean="0">
                <a:solidFill>
                  <a:srgbClr val="0000CC"/>
                </a:solidFill>
              </a:rPr>
              <a:t>……………</a:t>
            </a:r>
            <a:endParaRPr lang="vi-VN" sz="2100" dirty="0">
              <a:solidFill>
                <a:srgbClr val="0000CC"/>
              </a:solidFill>
            </a:endParaRPr>
          </a:p>
        </p:txBody>
      </p:sp>
      <p:sp>
        <p:nvSpPr>
          <p:cNvPr id="57" name="Hộp Văn bản 32">
            <a:extLst>
              <a:ext uri="{FF2B5EF4-FFF2-40B4-BE49-F238E27FC236}">
                <a16:creationId xmlns:a16="http://schemas.microsoft.com/office/drawing/2014/main" id="{E73310CB-A260-44B1-A679-6976BF74F351}"/>
              </a:ext>
            </a:extLst>
          </p:cNvPr>
          <p:cNvSpPr txBox="1"/>
          <p:nvPr/>
        </p:nvSpPr>
        <p:spPr>
          <a:xfrm rot="1835324">
            <a:off x="4146597" y="2953082"/>
            <a:ext cx="1601966" cy="415498"/>
          </a:xfrm>
          <a:prstGeom prst="rect">
            <a:avLst/>
          </a:prstGeom>
          <a:noFill/>
        </p:spPr>
        <p:txBody>
          <a:bodyPr wrap="square">
            <a:spAutoFit/>
          </a:bodyPr>
          <a:lstStyle/>
          <a:p>
            <a:r>
              <a:rPr lang="en-US" sz="2100" dirty="0" smtClean="0">
                <a:solidFill>
                  <a:srgbClr val="0000CC"/>
                </a:solidFill>
              </a:rPr>
              <a:t>……………</a:t>
            </a:r>
            <a:endParaRPr lang="vi-VN" sz="2100" dirty="0">
              <a:solidFill>
                <a:srgbClr val="0000CC"/>
              </a:solidFill>
            </a:endParaRPr>
          </a:p>
        </p:txBody>
      </p:sp>
      <p:sp>
        <p:nvSpPr>
          <p:cNvPr id="58" name="Hộp Văn bản 33">
            <a:extLst>
              <a:ext uri="{FF2B5EF4-FFF2-40B4-BE49-F238E27FC236}">
                <a16:creationId xmlns:a16="http://schemas.microsoft.com/office/drawing/2014/main" id="{CF2CB4C2-EBB3-46E4-8A27-130A70E29210}"/>
              </a:ext>
            </a:extLst>
          </p:cNvPr>
          <p:cNvSpPr txBox="1"/>
          <p:nvPr/>
        </p:nvSpPr>
        <p:spPr>
          <a:xfrm rot="19802941">
            <a:off x="909878" y="2922831"/>
            <a:ext cx="1601966" cy="415498"/>
          </a:xfrm>
          <a:prstGeom prst="rect">
            <a:avLst/>
          </a:prstGeom>
          <a:noFill/>
        </p:spPr>
        <p:txBody>
          <a:bodyPr wrap="square">
            <a:spAutoFit/>
          </a:bodyPr>
          <a:lstStyle/>
          <a:p>
            <a:r>
              <a:rPr lang="en-US" sz="2100" dirty="0" smtClean="0">
                <a:solidFill>
                  <a:srgbClr val="0000CC"/>
                </a:solidFill>
              </a:rPr>
              <a:t>……………</a:t>
            </a:r>
            <a:endParaRPr lang="vi-VN" sz="2100" dirty="0">
              <a:solidFill>
                <a:srgbClr val="0000CC"/>
              </a:solidFill>
            </a:endParaRPr>
          </a:p>
        </p:txBody>
      </p:sp>
      <p:sp>
        <p:nvSpPr>
          <p:cNvPr id="59" name="Hộp Văn bản 35">
            <a:extLst>
              <a:ext uri="{FF2B5EF4-FFF2-40B4-BE49-F238E27FC236}">
                <a16:creationId xmlns:a16="http://schemas.microsoft.com/office/drawing/2014/main" id="{9D24EE9A-08D0-4962-BB97-42EF6DD37E57}"/>
              </a:ext>
            </a:extLst>
          </p:cNvPr>
          <p:cNvSpPr txBox="1"/>
          <p:nvPr/>
        </p:nvSpPr>
        <p:spPr>
          <a:xfrm rot="1891383">
            <a:off x="4287032" y="3000815"/>
            <a:ext cx="1485899" cy="415498"/>
          </a:xfrm>
          <a:prstGeom prst="rect">
            <a:avLst/>
          </a:prstGeom>
          <a:noFill/>
        </p:spPr>
        <p:txBody>
          <a:bodyPr wrap="square">
            <a:spAutoFit/>
          </a:bodyPr>
          <a:lstStyle/>
          <a:p>
            <a:r>
              <a:rPr lang="en-US" sz="2100" dirty="0" err="1">
                <a:solidFill>
                  <a:srgbClr val="FF0000"/>
                </a:solidFill>
              </a:rPr>
              <a:t>ngưng</a:t>
            </a:r>
            <a:r>
              <a:rPr lang="en-US" sz="2100" dirty="0">
                <a:solidFill>
                  <a:srgbClr val="FF0000"/>
                </a:solidFill>
              </a:rPr>
              <a:t> </a:t>
            </a:r>
            <a:r>
              <a:rPr lang="en-US" sz="2100" dirty="0" err="1">
                <a:solidFill>
                  <a:srgbClr val="FF0000"/>
                </a:solidFill>
              </a:rPr>
              <a:t>tụ</a:t>
            </a:r>
            <a:endParaRPr lang="vi-VN" sz="2100" dirty="0">
              <a:solidFill>
                <a:srgbClr val="FF0000"/>
              </a:solidFill>
            </a:endParaRPr>
          </a:p>
        </p:txBody>
      </p:sp>
      <p:sp>
        <p:nvSpPr>
          <p:cNvPr id="60" name="Hộp Văn bản 36">
            <a:extLst>
              <a:ext uri="{FF2B5EF4-FFF2-40B4-BE49-F238E27FC236}">
                <a16:creationId xmlns:a16="http://schemas.microsoft.com/office/drawing/2014/main" id="{4555B9E0-42D9-4307-AA7C-4E8133FB5061}"/>
              </a:ext>
            </a:extLst>
          </p:cNvPr>
          <p:cNvSpPr txBox="1"/>
          <p:nvPr/>
        </p:nvSpPr>
        <p:spPr>
          <a:xfrm rot="1732126">
            <a:off x="3670353" y="3437373"/>
            <a:ext cx="1485899" cy="415498"/>
          </a:xfrm>
          <a:prstGeom prst="rect">
            <a:avLst/>
          </a:prstGeom>
          <a:noFill/>
        </p:spPr>
        <p:txBody>
          <a:bodyPr wrap="square">
            <a:spAutoFit/>
          </a:bodyPr>
          <a:lstStyle/>
          <a:p>
            <a:r>
              <a:rPr lang="en-US" sz="2100" dirty="0">
                <a:solidFill>
                  <a:srgbClr val="FF0000"/>
                </a:solidFill>
              </a:rPr>
              <a:t>bay </a:t>
            </a:r>
            <a:r>
              <a:rPr lang="en-US" sz="2100" dirty="0" err="1">
                <a:solidFill>
                  <a:srgbClr val="FF0000"/>
                </a:solidFill>
              </a:rPr>
              <a:t>hơi</a:t>
            </a:r>
            <a:endParaRPr lang="vi-VN" sz="2100" dirty="0">
              <a:solidFill>
                <a:srgbClr val="FF0000"/>
              </a:solidFill>
            </a:endParaRPr>
          </a:p>
        </p:txBody>
      </p:sp>
      <p:sp>
        <p:nvSpPr>
          <p:cNvPr id="61" name="Hộp Văn bản 37">
            <a:extLst>
              <a:ext uri="{FF2B5EF4-FFF2-40B4-BE49-F238E27FC236}">
                <a16:creationId xmlns:a16="http://schemas.microsoft.com/office/drawing/2014/main" id="{5F586020-C0D9-4710-8131-6224B387E42E}"/>
              </a:ext>
            </a:extLst>
          </p:cNvPr>
          <p:cNvSpPr txBox="1"/>
          <p:nvPr/>
        </p:nvSpPr>
        <p:spPr>
          <a:xfrm rot="19780706">
            <a:off x="963880" y="2870222"/>
            <a:ext cx="1485899" cy="415498"/>
          </a:xfrm>
          <a:prstGeom prst="rect">
            <a:avLst/>
          </a:prstGeom>
          <a:noFill/>
        </p:spPr>
        <p:txBody>
          <a:bodyPr wrap="square">
            <a:spAutoFit/>
          </a:bodyPr>
          <a:lstStyle/>
          <a:p>
            <a:r>
              <a:rPr lang="en-US" sz="2100" dirty="0" err="1">
                <a:solidFill>
                  <a:srgbClr val="FF0000"/>
                </a:solidFill>
              </a:rPr>
              <a:t>thăng</a:t>
            </a:r>
            <a:r>
              <a:rPr lang="en-US" sz="2100" dirty="0">
                <a:solidFill>
                  <a:srgbClr val="FF0000"/>
                </a:solidFill>
              </a:rPr>
              <a:t> </a:t>
            </a:r>
            <a:r>
              <a:rPr lang="en-US" sz="2100" dirty="0" err="1">
                <a:solidFill>
                  <a:srgbClr val="FF0000"/>
                </a:solidFill>
              </a:rPr>
              <a:t>hoa</a:t>
            </a:r>
            <a:endParaRPr lang="vi-VN" sz="2100" dirty="0">
              <a:solidFill>
                <a:srgbClr val="FF0000"/>
              </a:solidFill>
            </a:endParaRPr>
          </a:p>
        </p:txBody>
      </p:sp>
      <p:sp>
        <p:nvSpPr>
          <p:cNvPr id="62" name="Hộp Văn bản 39">
            <a:extLst>
              <a:ext uri="{FF2B5EF4-FFF2-40B4-BE49-F238E27FC236}">
                <a16:creationId xmlns:a16="http://schemas.microsoft.com/office/drawing/2014/main" id="{2FD836BE-FBE9-4186-A430-CDD2B1741D04}"/>
              </a:ext>
            </a:extLst>
          </p:cNvPr>
          <p:cNvSpPr txBox="1"/>
          <p:nvPr/>
        </p:nvSpPr>
        <p:spPr>
          <a:xfrm>
            <a:off x="2672316" y="4460083"/>
            <a:ext cx="1485899" cy="415498"/>
          </a:xfrm>
          <a:prstGeom prst="rect">
            <a:avLst/>
          </a:prstGeom>
          <a:noFill/>
        </p:spPr>
        <p:txBody>
          <a:bodyPr wrap="square">
            <a:spAutoFit/>
          </a:bodyPr>
          <a:lstStyle/>
          <a:p>
            <a:r>
              <a:rPr lang="en-US" sz="2100" dirty="0" err="1">
                <a:solidFill>
                  <a:srgbClr val="FF0000"/>
                </a:solidFill>
              </a:rPr>
              <a:t>đông</a:t>
            </a:r>
            <a:r>
              <a:rPr lang="en-US" sz="2100" dirty="0">
                <a:solidFill>
                  <a:srgbClr val="FF0000"/>
                </a:solidFill>
              </a:rPr>
              <a:t> </a:t>
            </a:r>
            <a:r>
              <a:rPr lang="en-US" sz="2100" dirty="0" err="1">
                <a:solidFill>
                  <a:srgbClr val="FF0000"/>
                </a:solidFill>
              </a:rPr>
              <a:t>đặc</a:t>
            </a:r>
            <a:endParaRPr lang="vi-VN" sz="2100" dirty="0">
              <a:solidFill>
                <a:srgbClr val="FF0000"/>
              </a:solidFill>
            </a:endParaRPr>
          </a:p>
        </p:txBody>
      </p:sp>
      <p:sp>
        <p:nvSpPr>
          <p:cNvPr id="64" name="Action Button: Home 63">
            <a:hlinkClick r:id="rId5" action="ppaction://hlinksldjump" highlightClick="1"/>
          </p:cNvPr>
          <p:cNvSpPr/>
          <p:nvPr/>
        </p:nvSpPr>
        <p:spPr>
          <a:xfrm>
            <a:off x="8165545" y="4152451"/>
            <a:ext cx="792749" cy="9049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21776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50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500" fill="hold"/>
                                        <p:tgtEl>
                                          <p:spTgt spid="53"/>
                                        </p:tgtEl>
                                        <p:attrNameLst>
                                          <p:attrName>ppt_x</p:attrName>
                                        </p:attrNameLst>
                                      </p:cBhvr>
                                      <p:tavLst>
                                        <p:tav tm="0">
                                          <p:val>
                                            <p:strVal val="#ppt_x"/>
                                          </p:val>
                                        </p:tav>
                                        <p:tav tm="100000">
                                          <p:val>
                                            <p:strVal val="#ppt_x"/>
                                          </p:val>
                                        </p:tav>
                                      </p:tavLst>
                                    </p:anim>
                                    <p:anim calcmode="lin" valueType="num">
                                      <p:cBhvr additive="base">
                                        <p:cTn id="12" dur="500" fill="hold"/>
                                        <p:tgtEl>
                                          <p:spTgt spid="5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2"/>
                                        </p:tgtEl>
                                        <p:attrNameLst>
                                          <p:attrName>style.visibility</p:attrName>
                                        </p:attrNameLst>
                                      </p:cBhvr>
                                      <p:to>
                                        <p:strVal val="visible"/>
                                      </p:to>
                                    </p:set>
                                    <p:anim calcmode="lin" valueType="num">
                                      <p:cBhvr additive="base">
                                        <p:cTn id="15" dur="500" fill="hold"/>
                                        <p:tgtEl>
                                          <p:spTgt spid="62"/>
                                        </p:tgtEl>
                                        <p:attrNameLst>
                                          <p:attrName>ppt_x</p:attrName>
                                        </p:attrNameLst>
                                      </p:cBhvr>
                                      <p:tavLst>
                                        <p:tav tm="0">
                                          <p:val>
                                            <p:strVal val="#ppt_x"/>
                                          </p:val>
                                        </p:tav>
                                        <p:tav tm="100000">
                                          <p:val>
                                            <p:strVal val="#ppt_x"/>
                                          </p:val>
                                        </p:tav>
                                      </p:tavLst>
                                    </p:anim>
                                    <p:anim calcmode="lin" valueType="num">
                                      <p:cBhvr additive="base">
                                        <p:cTn id="16" dur="500" fill="hold"/>
                                        <p:tgtEl>
                                          <p:spTgt spid="6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anim calcmode="lin" valueType="num">
                                      <p:cBhvr additive="base">
                                        <p:cTn id="19" dur="500" fill="hold"/>
                                        <p:tgtEl>
                                          <p:spTgt spid="60"/>
                                        </p:tgtEl>
                                        <p:attrNameLst>
                                          <p:attrName>ppt_x</p:attrName>
                                        </p:attrNameLst>
                                      </p:cBhvr>
                                      <p:tavLst>
                                        <p:tav tm="0">
                                          <p:val>
                                            <p:strVal val="#ppt_x"/>
                                          </p:val>
                                        </p:tav>
                                        <p:tav tm="100000">
                                          <p:val>
                                            <p:strVal val="#ppt_x"/>
                                          </p:val>
                                        </p:tav>
                                      </p:tavLst>
                                    </p:anim>
                                    <p:anim calcmode="lin" valueType="num">
                                      <p:cBhvr additive="base">
                                        <p:cTn id="20" dur="500" fill="hold"/>
                                        <p:tgtEl>
                                          <p:spTgt spid="6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9"/>
                                        </p:tgtEl>
                                        <p:attrNameLst>
                                          <p:attrName>style.visibility</p:attrName>
                                        </p:attrNameLst>
                                      </p:cBhvr>
                                      <p:to>
                                        <p:strVal val="visible"/>
                                      </p:to>
                                    </p:set>
                                    <p:anim calcmode="lin" valueType="num">
                                      <p:cBhvr additive="base">
                                        <p:cTn id="23" dur="500" fill="hold"/>
                                        <p:tgtEl>
                                          <p:spTgt spid="59"/>
                                        </p:tgtEl>
                                        <p:attrNameLst>
                                          <p:attrName>ppt_x</p:attrName>
                                        </p:attrNameLst>
                                      </p:cBhvr>
                                      <p:tavLst>
                                        <p:tav tm="0">
                                          <p:val>
                                            <p:strVal val="#ppt_x"/>
                                          </p:val>
                                        </p:tav>
                                        <p:tav tm="100000">
                                          <p:val>
                                            <p:strVal val="#ppt_x"/>
                                          </p:val>
                                        </p:tav>
                                      </p:tavLst>
                                    </p:anim>
                                    <p:anim calcmode="lin" valueType="num">
                                      <p:cBhvr additive="base">
                                        <p:cTn id="24" dur="500" fill="hold"/>
                                        <p:tgtEl>
                                          <p:spTgt spid="5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1"/>
                                        </p:tgtEl>
                                        <p:attrNameLst>
                                          <p:attrName>style.visibility</p:attrName>
                                        </p:attrNameLst>
                                      </p:cBhvr>
                                      <p:to>
                                        <p:strVal val="visible"/>
                                      </p:to>
                                    </p:set>
                                    <p:anim calcmode="lin" valueType="num">
                                      <p:cBhvr additive="base">
                                        <p:cTn id="27" dur="500" fill="hold"/>
                                        <p:tgtEl>
                                          <p:spTgt spid="61"/>
                                        </p:tgtEl>
                                        <p:attrNameLst>
                                          <p:attrName>ppt_x</p:attrName>
                                        </p:attrNameLst>
                                      </p:cBhvr>
                                      <p:tavLst>
                                        <p:tav tm="0">
                                          <p:val>
                                            <p:strVal val="#ppt_x"/>
                                          </p:val>
                                        </p:tav>
                                        <p:tav tm="100000">
                                          <p:val>
                                            <p:strVal val="#ppt_x"/>
                                          </p:val>
                                        </p:tav>
                                      </p:tavLst>
                                    </p:anim>
                                    <p:anim calcmode="lin" valueType="num">
                                      <p:cBhvr additive="base">
                                        <p:cTn id="28"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4"/>
                </p:tgtEl>
              </p:cMediaNode>
            </p:video>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4"/>
                                        </p:tgtEl>
                                      </p:cBhvr>
                                    </p:cmd>
                                  </p:childTnLst>
                                </p:cTn>
                              </p:par>
                            </p:childTnLst>
                          </p:cTn>
                        </p:par>
                      </p:childTnLst>
                    </p:cTn>
                  </p:par>
                </p:childTnLst>
              </p:cTn>
              <p:nextCondLst>
                <p:cond evt="onClick" delay="0">
                  <p:tgtEl>
                    <p:spTgt spid="4"/>
                  </p:tgtEl>
                </p:cond>
              </p:nextCondLst>
            </p:seq>
          </p:childTnLst>
        </p:cTn>
      </p:par>
    </p:tnLst>
    <p:bldLst>
      <p:bldP spid="53" grpId="0"/>
      <p:bldP spid="59" grpId="0"/>
      <p:bldP spid="60" grpId="0"/>
      <p:bldP spid="61" grpId="0"/>
      <p:bldP spid="6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1692A-3C7C-49BA-B987-00D2FABC5AF7}"/>
              </a:ext>
            </a:extLst>
          </p:cNvPr>
          <p:cNvSpPr>
            <a:spLocks noGrp="1"/>
          </p:cNvSpPr>
          <p:nvPr>
            <p:ph type="title"/>
          </p:nvPr>
        </p:nvSpPr>
        <p:spPr>
          <a:xfrm>
            <a:off x="902880" y="136536"/>
            <a:ext cx="4794900" cy="790200"/>
          </a:xfrm>
        </p:spPr>
        <p:txBody>
          <a:bodyPr/>
          <a:lstStyle/>
          <a:p>
            <a:r>
              <a:rPr lang="en-US" sz="3600" dirty="0" err="1">
                <a:latin typeface="+mj-lt"/>
              </a:rPr>
              <a:t>Câu</a:t>
            </a:r>
            <a:r>
              <a:rPr lang="en-US" sz="3600" dirty="0">
                <a:latin typeface="+mj-lt"/>
              </a:rPr>
              <a:t> </a:t>
            </a:r>
            <a:r>
              <a:rPr lang="en-US" sz="3600" dirty="0" smtClean="0">
                <a:latin typeface="+mj-lt"/>
              </a:rPr>
              <a:t>2</a:t>
            </a:r>
            <a:endParaRPr lang="en-US" sz="3600" dirty="0">
              <a:latin typeface="+mj-lt"/>
            </a:endParaRPr>
          </a:p>
        </p:txBody>
      </p:sp>
      <p:sp>
        <p:nvSpPr>
          <p:cNvPr id="3" name="Subtitle 2">
            <a:extLst>
              <a:ext uri="{FF2B5EF4-FFF2-40B4-BE49-F238E27FC236}">
                <a16:creationId xmlns:a16="http://schemas.microsoft.com/office/drawing/2014/main" id="{C5E8E139-E81D-45AD-ADAD-8070D8F87141}"/>
              </a:ext>
            </a:extLst>
          </p:cNvPr>
          <p:cNvSpPr>
            <a:spLocks noGrp="1"/>
          </p:cNvSpPr>
          <p:nvPr>
            <p:ph type="subTitle" idx="1"/>
          </p:nvPr>
        </p:nvSpPr>
        <p:spPr>
          <a:xfrm>
            <a:off x="215157" y="934290"/>
            <a:ext cx="4260358" cy="2662078"/>
          </a:xfrm>
        </p:spPr>
        <p:txBody>
          <a:bodyPr/>
          <a:lstStyle/>
          <a:p>
            <a:pPr marL="0" indent="4763" algn="just"/>
            <a:r>
              <a:rPr lang="vi-VN" sz="2400" dirty="0">
                <a:latin typeface="+mn-lt"/>
              </a:rPr>
              <a:t>Các đồ vật bằng sắt(khóa cửa, dây xích…)  có thể bị gỉ do tiếp xúc với oxygen và hơi nước có trong không khí. Nh</a:t>
            </a:r>
            <a:r>
              <a:rPr lang="en-US" sz="2400" dirty="0">
                <a:latin typeface="+mn-lt"/>
              </a:rPr>
              <a:t>ư</a:t>
            </a:r>
            <a:r>
              <a:rPr lang="vi-VN" sz="2400" dirty="0">
                <a:latin typeface="+mn-lt"/>
              </a:rPr>
              <a:t>ng khi được bôi dầu mỡ sẽ không bị gỉ. Vì sao?</a:t>
            </a:r>
          </a:p>
        </p:txBody>
      </p:sp>
      <p:pic>
        <p:nvPicPr>
          <p:cNvPr id="4" name="1 Minute Countdown Timer (High Quality)">
            <a:hlinkClick r:id="" action="ppaction://media"/>
            <a:extLst>
              <a:ext uri="{FF2B5EF4-FFF2-40B4-BE49-F238E27FC236}">
                <a16:creationId xmlns:a16="http://schemas.microsoft.com/office/drawing/2014/main" id="{804466FF-D4DD-4661-B044-49C7D23B67E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79026" y="546238"/>
            <a:ext cx="3735495" cy="2101216"/>
          </a:xfrm>
          <a:prstGeom prst="rect">
            <a:avLst/>
          </a:prstGeom>
        </p:spPr>
      </p:pic>
      <p:grpSp>
        <p:nvGrpSpPr>
          <p:cNvPr id="6" name="Google Shape;8566;p45">
            <a:extLst>
              <a:ext uri="{FF2B5EF4-FFF2-40B4-BE49-F238E27FC236}">
                <a16:creationId xmlns:a16="http://schemas.microsoft.com/office/drawing/2014/main" id="{277B0094-86C7-4CEA-8556-4E76B6EE6F90}"/>
              </a:ext>
            </a:extLst>
          </p:cNvPr>
          <p:cNvGrpSpPr/>
          <p:nvPr/>
        </p:nvGrpSpPr>
        <p:grpSpPr>
          <a:xfrm>
            <a:off x="5358764" y="395966"/>
            <a:ext cx="3785236" cy="2354437"/>
            <a:chOff x="4490925" y="1428700"/>
            <a:chExt cx="3785236" cy="2354437"/>
          </a:xfrm>
        </p:grpSpPr>
        <p:sp>
          <p:nvSpPr>
            <p:cNvPr id="8" name="Google Shape;8568;p45">
              <a:extLst>
                <a:ext uri="{FF2B5EF4-FFF2-40B4-BE49-F238E27FC236}">
                  <a16:creationId xmlns:a16="http://schemas.microsoft.com/office/drawing/2014/main" id="{17DFD719-ECB8-4B7A-85FF-996F577B7B17}"/>
                </a:ext>
              </a:extLst>
            </p:cNvPr>
            <p:cNvSpPr/>
            <p:nvPr/>
          </p:nvSpPr>
          <p:spPr>
            <a:xfrm>
              <a:off x="4490925" y="1428700"/>
              <a:ext cx="3785236" cy="2354437"/>
            </a:xfrm>
            <a:custGeom>
              <a:avLst/>
              <a:gdLst/>
              <a:ahLst/>
              <a:cxnLst/>
              <a:rect l="l" t="t" r="r" b="b"/>
              <a:pathLst>
                <a:path w="285786" h="180313" extrusionOk="0">
                  <a:moveTo>
                    <a:pt x="154305" y="2668"/>
                  </a:moveTo>
                  <a:cubicBezTo>
                    <a:pt x="160742" y="2668"/>
                    <a:pt x="167178" y="2691"/>
                    <a:pt x="173613" y="2734"/>
                  </a:cubicBezTo>
                  <a:cubicBezTo>
                    <a:pt x="204332" y="2938"/>
                    <a:pt x="235476" y="2838"/>
                    <a:pt x="266051" y="6210"/>
                  </a:cubicBezTo>
                  <a:cubicBezTo>
                    <a:pt x="269630" y="6605"/>
                    <a:pt x="273279" y="6995"/>
                    <a:pt x="276774" y="7894"/>
                  </a:cubicBezTo>
                  <a:cubicBezTo>
                    <a:pt x="278778" y="8407"/>
                    <a:pt x="279398" y="8424"/>
                    <a:pt x="279627" y="10041"/>
                  </a:cubicBezTo>
                  <a:cubicBezTo>
                    <a:pt x="280271" y="14588"/>
                    <a:pt x="280036" y="19417"/>
                    <a:pt x="280149" y="23996"/>
                  </a:cubicBezTo>
                  <a:cubicBezTo>
                    <a:pt x="280354" y="32373"/>
                    <a:pt x="280483" y="40752"/>
                    <a:pt x="280590" y="49130"/>
                  </a:cubicBezTo>
                  <a:cubicBezTo>
                    <a:pt x="280866" y="70511"/>
                    <a:pt x="280973" y="91894"/>
                    <a:pt x="280913" y="113278"/>
                  </a:cubicBezTo>
                  <a:cubicBezTo>
                    <a:pt x="280860" y="130024"/>
                    <a:pt x="280962" y="146846"/>
                    <a:pt x="279972" y="163571"/>
                  </a:cubicBezTo>
                  <a:cubicBezTo>
                    <a:pt x="279870" y="165292"/>
                    <a:pt x="280018" y="167450"/>
                    <a:pt x="279487" y="169109"/>
                  </a:cubicBezTo>
                  <a:cubicBezTo>
                    <a:pt x="279288" y="169734"/>
                    <a:pt x="278740" y="170190"/>
                    <a:pt x="278321" y="170462"/>
                  </a:cubicBezTo>
                  <a:cubicBezTo>
                    <a:pt x="276091" y="171901"/>
                    <a:pt x="272558" y="172647"/>
                    <a:pt x="269386" y="173275"/>
                  </a:cubicBezTo>
                  <a:cubicBezTo>
                    <a:pt x="256846" y="175753"/>
                    <a:pt x="243846" y="176303"/>
                    <a:pt x="231107" y="176838"/>
                  </a:cubicBezTo>
                  <a:cubicBezTo>
                    <a:pt x="216041" y="177470"/>
                    <a:pt x="200954" y="177722"/>
                    <a:pt x="185863" y="177722"/>
                  </a:cubicBezTo>
                  <a:cubicBezTo>
                    <a:pt x="163110" y="177722"/>
                    <a:pt x="140348" y="177149"/>
                    <a:pt x="117631" y="176438"/>
                  </a:cubicBezTo>
                  <a:cubicBezTo>
                    <a:pt x="86085" y="175451"/>
                    <a:pt x="54492" y="174209"/>
                    <a:pt x="23020" y="171776"/>
                  </a:cubicBezTo>
                  <a:cubicBezTo>
                    <a:pt x="19366" y="171492"/>
                    <a:pt x="15705" y="171218"/>
                    <a:pt x="12066" y="170772"/>
                  </a:cubicBezTo>
                  <a:cubicBezTo>
                    <a:pt x="11160" y="170661"/>
                    <a:pt x="10164" y="170618"/>
                    <a:pt x="9286" y="170358"/>
                  </a:cubicBezTo>
                  <a:cubicBezTo>
                    <a:pt x="9220" y="170338"/>
                    <a:pt x="9166" y="170322"/>
                    <a:pt x="9124" y="170309"/>
                  </a:cubicBezTo>
                  <a:lnTo>
                    <a:pt x="9124" y="170309"/>
                  </a:lnTo>
                  <a:cubicBezTo>
                    <a:pt x="9023" y="170173"/>
                    <a:pt x="8804" y="169846"/>
                    <a:pt x="8722" y="169541"/>
                  </a:cubicBezTo>
                  <a:cubicBezTo>
                    <a:pt x="5709" y="158145"/>
                    <a:pt x="5993" y="145628"/>
                    <a:pt x="5618" y="133925"/>
                  </a:cubicBezTo>
                  <a:cubicBezTo>
                    <a:pt x="4432" y="96917"/>
                    <a:pt x="4897" y="59876"/>
                    <a:pt x="4884" y="22856"/>
                  </a:cubicBezTo>
                  <a:cubicBezTo>
                    <a:pt x="4883" y="18997"/>
                    <a:pt x="4941" y="15125"/>
                    <a:pt x="4777" y="11269"/>
                  </a:cubicBezTo>
                  <a:lnTo>
                    <a:pt x="4777" y="11269"/>
                  </a:lnTo>
                  <a:cubicBezTo>
                    <a:pt x="4797" y="11242"/>
                    <a:pt x="4896" y="11124"/>
                    <a:pt x="5305" y="10918"/>
                  </a:cubicBezTo>
                  <a:cubicBezTo>
                    <a:pt x="5686" y="10725"/>
                    <a:pt x="6754" y="10353"/>
                    <a:pt x="7948" y="10030"/>
                  </a:cubicBezTo>
                  <a:cubicBezTo>
                    <a:pt x="11828" y="8986"/>
                    <a:pt x="15852" y="8454"/>
                    <a:pt x="19892" y="7939"/>
                  </a:cubicBezTo>
                  <a:cubicBezTo>
                    <a:pt x="33476" y="6204"/>
                    <a:pt x="47191" y="5421"/>
                    <a:pt x="60860" y="4747"/>
                  </a:cubicBezTo>
                  <a:cubicBezTo>
                    <a:pt x="91974" y="3215"/>
                    <a:pt x="123148" y="2668"/>
                    <a:pt x="154305" y="2668"/>
                  </a:cubicBezTo>
                  <a:close/>
                  <a:moveTo>
                    <a:pt x="157175" y="0"/>
                  </a:moveTo>
                  <a:cubicBezTo>
                    <a:pt x="131420" y="0"/>
                    <a:pt x="105662" y="434"/>
                    <a:pt x="79933" y="1374"/>
                  </a:cubicBezTo>
                  <a:cubicBezTo>
                    <a:pt x="63970" y="1957"/>
                    <a:pt x="47994" y="2701"/>
                    <a:pt x="32083" y="4140"/>
                  </a:cubicBezTo>
                  <a:cubicBezTo>
                    <a:pt x="23052" y="4957"/>
                    <a:pt x="12886" y="5326"/>
                    <a:pt x="4332" y="8667"/>
                  </a:cubicBezTo>
                  <a:cubicBezTo>
                    <a:pt x="2703" y="9303"/>
                    <a:pt x="101" y="10343"/>
                    <a:pt x="5" y="12393"/>
                  </a:cubicBezTo>
                  <a:lnTo>
                    <a:pt x="5" y="12393"/>
                  </a:lnTo>
                  <a:cubicBezTo>
                    <a:pt x="2" y="12435"/>
                    <a:pt x="1" y="12478"/>
                    <a:pt x="3" y="12521"/>
                  </a:cubicBezTo>
                  <a:cubicBezTo>
                    <a:pt x="3" y="12521"/>
                    <a:pt x="3" y="12521"/>
                    <a:pt x="3" y="12521"/>
                  </a:cubicBezTo>
                  <a:lnTo>
                    <a:pt x="3" y="12521"/>
                  </a:lnTo>
                  <a:cubicBezTo>
                    <a:pt x="3" y="12537"/>
                    <a:pt x="3" y="12553"/>
                    <a:pt x="5" y="12569"/>
                  </a:cubicBezTo>
                  <a:lnTo>
                    <a:pt x="5" y="12569"/>
                  </a:lnTo>
                  <a:cubicBezTo>
                    <a:pt x="518" y="24602"/>
                    <a:pt x="88" y="36724"/>
                    <a:pt x="63" y="48762"/>
                  </a:cubicBezTo>
                  <a:cubicBezTo>
                    <a:pt x="19" y="69560"/>
                    <a:pt x="19" y="90360"/>
                    <a:pt x="316" y="111156"/>
                  </a:cubicBezTo>
                  <a:cubicBezTo>
                    <a:pt x="557" y="128097"/>
                    <a:pt x="586" y="145220"/>
                    <a:pt x="2389" y="162085"/>
                  </a:cubicBezTo>
                  <a:cubicBezTo>
                    <a:pt x="2667" y="164686"/>
                    <a:pt x="2564" y="170177"/>
                    <a:pt x="4710" y="172176"/>
                  </a:cubicBezTo>
                  <a:cubicBezTo>
                    <a:pt x="5945" y="173328"/>
                    <a:pt x="8573" y="173251"/>
                    <a:pt x="10127" y="173426"/>
                  </a:cubicBezTo>
                  <a:cubicBezTo>
                    <a:pt x="37538" y="176504"/>
                    <a:pt x="65359" y="177198"/>
                    <a:pt x="92899" y="178276"/>
                  </a:cubicBezTo>
                  <a:cubicBezTo>
                    <a:pt x="122751" y="179444"/>
                    <a:pt x="152652" y="180312"/>
                    <a:pt x="182540" y="180312"/>
                  </a:cubicBezTo>
                  <a:cubicBezTo>
                    <a:pt x="192487" y="180312"/>
                    <a:pt x="202432" y="180216"/>
                    <a:pt x="212374" y="180003"/>
                  </a:cubicBezTo>
                  <a:cubicBezTo>
                    <a:pt x="227746" y="179673"/>
                    <a:pt x="243196" y="179171"/>
                    <a:pt x="258478" y="177376"/>
                  </a:cubicBezTo>
                  <a:cubicBezTo>
                    <a:pt x="263583" y="176778"/>
                    <a:pt x="268727" y="176053"/>
                    <a:pt x="273707" y="174742"/>
                  </a:cubicBezTo>
                  <a:cubicBezTo>
                    <a:pt x="276749" y="173942"/>
                    <a:pt x="280408" y="172940"/>
                    <a:pt x="282763" y="170709"/>
                  </a:cubicBezTo>
                  <a:cubicBezTo>
                    <a:pt x="285180" y="168418"/>
                    <a:pt x="284666" y="164478"/>
                    <a:pt x="284824" y="161419"/>
                  </a:cubicBezTo>
                  <a:cubicBezTo>
                    <a:pt x="285215" y="153864"/>
                    <a:pt x="285346" y="146294"/>
                    <a:pt x="285460" y="138730"/>
                  </a:cubicBezTo>
                  <a:cubicBezTo>
                    <a:pt x="285786" y="117381"/>
                    <a:pt x="285753" y="96024"/>
                    <a:pt x="285617" y="74671"/>
                  </a:cubicBezTo>
                  <a:cubicBezTo>
                    <a:pt x="285501" y="56103"/>
                    <a:pt x="285350" y="37527"/>
                    <a:pt x="284823" y="18967"/>
                  </a:cubicBezTo>
                  <a:cubicBezTo>
                    <a:pt x="284749" y="16369"/>
                    <a:pt x="284672" y="13771"/>
                    <a:pt x="284544" y="11177"/>
                  </a:cubicBezTo>
                  <a:cubicBezTo>
                    <a:pt x="284496" y="10194"/>
                    <a:pt x="284698" y="8561"/>
                    <a:pt x="284253" y="7651"/>
                  </a:cubicBezTo>
                  <a:cubicBezTo>
                    <a:pt x="283409" y="5926"/>
                    <a:pt x="280467" y="5516"/>
                    <a:pt x="278833" y="5148"/>
                  </a:cubicBezTo>
                  <a:cubicBezTo>
                    <a:pt x="268996" y="2929"/>
                    <a:pt x="258547" y="2632"/>
                    <a:pt x="248518" y="2055"/>
                  </a:cubicBezTo>
                  <a:cubicBezTo>
                    <a:pt x="231906" y="1098"/>
                    <a:pt x="215264" y="652"/>
                    <a:pt x="198629" y="364"/>
                  </a:cubicBezTo>
                  <a:cubicBezTo>
                    <a:pt x="184815" y="125"/>
                    <a:pt x="170996" y="0"/>
                    <a:pt x="157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569;p45">
              <a:extLst>
                <a:ext uri="{FF2B5EF4-FFF2-40B4-BE49-F238E27FC236}">
                  <a16:creationId xmlns:a16="http://schemas.microsoft.com/office/drawing/2014/main" id="{407C43D4-100B-4744-AEAB-E5BBD1E038CA}"/>
                </a:ext>
              </a:extLst>
            </p:cNvPr>
            <p:cNvSpPr/>
            <p:nvPr/>
          </p:nvSpPr>
          <p:spPr>
            <a:xfrm>
              <a:off x="4511200" y="3373100"/>
              <a:ext cx="3744706" cy="46947"/>
            </a:xfrm>
            <a:custGeom>
              <a:avLst/>
              <a:gdLst/>
              <a:ahLst/>
              <a:cxnLst/>
              <a:rect l="l" t="t" r="r" b="b"/>
              <a:pathLst>
                <a:path w="282726" h="8567" extrusionOk="0">
                  <a:moveTo>
                    <a:pt x="281440" y="0"/>
                  </a:moveTo>
                  <a:cubicBezTo>
                    <a:pt x="281358" y="0"/>
                    <a:pt x="281269" y="7"/>
                    <a:pt x="281172" y="21"/>
                  </a:cubicBezTo>
                  <a:cubicBezTo>
                    <a:pt x="244658" y="5455"/>
                    <a:pt x="207489" y="6751"/>
                    <a:pt x="170508" y="6751"/>
                  </a:cubicBezTo>
                  <a:cubicBezTo>
                    <a:pt x="161603" y="6751"/>
                    <a:pt x="152708" y="6676"/>
                    <a:pt x="143836" y="6565"/>
                  </a:cubicBezTo>
                  <a:cubicBezTo>
                    <a:pt x="104367" y="6072"/>
                    <a:pt x="64908" y="4358"/>
                    <a:pt x="25525" y="1725"/>
                  </a:cubicBezTo>
                  <a:cubicBezTo>
                    <a:pt x="17804" y="1209"/>
                    <a:pt x="10082" y="677"/>
                    <a:pt x="2370" y="30"/>
                  </a:cubicBezTo>
                  <a:cubicBezTo>
                    <a:pt x="2336" y="27"/>
                    <a:pt x="2302" y="26"/>
                    <a:pt x="2268" y="26"/>
                  </a:cubicBezTo>
                  <a:cubicBezTo>
                    <a:pt x="1088" y="26"/>
                    <a:pt x="1" y="1713"/>
                    <a:pt x="1565" y="1844"/>
                  </a:cubicBezTo>
                  <a:lnTo>
                    <a:pt x="1565" y="1846"/>
                  </a:lnTo>
                  <a:cubicBezTo>
                    <a:pt x="23837" y="3710"/>
                    <a:pt x="46172" y="4976"/>
                    <a:pt x="68494" y="6051"/>
                  </a:cubicBezTo>
                  <a:cubicBezTo>
                    <a:pt x="99920" y="7565"/>
                    <a:pt x="131406" y="8567"/>
                    <a:pt x="162883" y="8567"/>
                  </a:cubicBezTo>
                  <a:cubicBezTo>
                    <a:pt x="177207" y="8567"/>
                    <a:pt x="191528" y="8360"/>
                    <a:pt x="205842" y="7899"/>
                  </a:cubicBezTo>
                  <a:cubicBezTo>
                    <a:pt x="230949" y="7090"/>
                    <a:pt x="256119" y="5557"/>
                    <a:pt x="280984" y="1856"/>
                  </a:cubicBezTo>
                  <a:cubicBezTo>
                    <a:pt x="282243" y="1668"/>
                    <a:pt x="282726" y="0"/>
                    <a:pt x="281440" y="0"/>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571;p45">
              <a:extLst>
                <a:ext uri="{FF2B5EF4-FFF2-40B4-BE49-F238E27FC236}">
                  <a16:creationId xmlns:a16="http://schemas.microsoft.com/office/drawing/2014/main" id="{7D41DE13-A5AA-4801-935E-C549C102AAE9}"/>
                </a:ext>
              </a:extLst>
            </p:cNvPr>
            <p:cNvSpPr/>
            <p:nvPr/>
          </p:nvSpPr>
          <p:spPr>
            <a:xfrm>
              <a:off x="4910696" y="3379420"/>
              <a:ext cx="66066" cy="330224"/>
            </a:xfrm>
            <a:custGeom>
              <a:avLst/>
              <a:gdLst/>
              <a:ahLst/>
              <a:cxnLst/>
              <a:rect l="l" t="t" r="r" b="b"/>
              <a:pathLst>
                <a:path w="4988" h="25290" extrusionOk="0">
                  <a:moveTo>
                    <a:pt x="2097" y="1"/>
                  </a:moveTo>
                  <a:cubicBezTo>
                    <a:pt x="1424" y="1"/>
                    <a:pt x="596" y="365"/>
                    <a:pt x="559" y="895"/>
                  </a:cubicBezTo>
                  <a:lnTo>
                    <a:pt x="559" y="897"/>
                  </a:lnTo>
                  <a:cubicBezTo>
                    <a:pt x="0" y="8856"/>
                    <a:pt x="639" y="17065"/>
                    <a:pt x="2455" y="24822"/>
                  </a:cubicBezTo>
                  <a:cubicBezTo>
                    <a:pt x="2532" y="25151"/>
                    <a:pt x="2874" y="25290"/>
                    <a:pt x="3277" y="25290"/>
                  </a:cubicBezTo>
                  <a:cubicBezTo>
                    <a:pt x="4027" y="25290"/>
                    <a:pt x="4988" y="24809"/>
                    <a:pt x="4842" y="24181"/>
                  </a:cubicBezTo>
                  <a:cubicBezTo>
                    <a:pt x="3051" y="16534"/>
                    <a:pt x="2408" y="8490"/>
                    <a:pt x="2958" y="645"/>
                  </a:cubicBezTo>
                  <a:cubicBezTo>
                    <a:pt x="2990" y="191"/>
                    <a:pt x="2584" y="1"/>
                    <a:pt x="20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572;p45">
              <a:extLst>
                <a:ext uri="{FF2B5EF4-FFF2-40B4-BE49-F238E27FC236}">
                  <a16:creationId xmlns:a16="http://schemas.microsoft.com/office/drawing/2014/main" id="{9480E58F-66EF-44EB-8775-7979EEB81173}"/>
                </a:ext>
              </a:extLst>
            </p:cNvPr>
            <p:cNvSpPr/>
            <p:nvPr/>
          </p:nvSpPr>
          <p:spPr>
            <a:xfrm>
              <a:off x="4665175" y="3453559"/>
              <a:ext cx="166397" cy="153974"/>
            </a:xfrm>
            <a:custGeom>
              <a:avLst/>
              <a:gdLst/>
              <a:ahLst/>
              <a:cxnLst/>
              <a:rect l="l" t="t" r="r" b="b"/>
              <a:pathLst>
                <a:path w="12563" h="11792" extrusionOk="0">
                  <a:moveTo>
                    <a:pt x="2470" y="1379"/>
                  </a:moveTo>
                  <a:cubicBezTo>
                    <a:pt x="2482" y="1380"/>
                    <a:pt x="2495" y="1381"/>
                    <a:pt x="2508" y="1383"/>
                  </a:cubicBezTo>
                  <a:lnTo>
                    <a:pt x="2508" y="1383"/>
                  </a:lnTo>
                  <a:cubicBezTo>
                    <a:pt x="2415" y="1432"/>
                    <a:pt x="2358" y="1449"/>
                    <a:pt x="2330" y="1449"/>
                  </a:cubicBezTo>
                  <a:cubicBezTo>
                    <a:pt x="2310" y="1449"/>
                    <a:pt x="2304" y="1441"/>
                    <a:pt x="2308" y="1431"/>
                  </a:cubicBezTo>
                  <a:lnTo>
                    <a:pt x="2308" y="1431"/>
                  </a:lnTo>
                  <a:cubicBezTo>
                    <a:pt x="2364" y="1416"/>
                    <a:pt x="2419" y="1399"/>
                    <a:pt x="2470" y="1379"/>
                  </a:cubicBezTo>
                  <a:close/>
                  <a:moveTo>
                    <a:pt x="2811" y="1524"/>
                  </a:moveTo>
                  <a:lnTo>
                    <a:pt x="2811" y="1524"/>
                  </a:lnTo>
                  <a:cubicBezTo>
                    <a:pt x="3050" y="1632"/>
                    <a:pt x="3370" y="1682"/>
                    <a:pt x="3608" y="1781"/>
                  </a:cubicBezTo>
                  <a:cubicBezTo>
                    <a:pt x="4244" y="2042"/>
                    <a:pt x="4859" y="2364"/>
                    <a:pt x="5457" y="2700"/>
                  </a:cubicBezTo>
                  <a:cubicBezTo>
                    <a:pt x="6641" y="3368"/>
                    <a:pt x="7803" y="4119"/>
                    <a:pt x="8840" y="5001"/>
                  </a:cubicBezTo>
                  <a:cubicBezTo>
                    <a:pt x="9604" y="5650"/>
                    <a:pt x="10096" y="5946"/>
                    <a:pt x="9319" y="6771"/>
                  </a:cubicBezTo>
                  <a:cubicBezTo>
                    <a:pt x="8321" y="7829"/>
                    <a:pt x="6861" y="8584"/>
                    <a:pt x="5601" y="9277"/>
                  </a:cubicBezTo>
                  <a:cubicBezTo>
                    <a:pt x="4996" y="9610"/>
                    <a:pt x="4379" y="9927"/>
                    <a:pt x="3745" y="10202"/>
                  </a:cubicBezTo>
                  <a:cubicBezTo>
                    <a:pt x="3603" y="10265"/>
                    <a:pt x="3423" y="10373"/>
                    <a:pt x="3246" y="10449"/>
                  </a:cubicBezTo>
                  <a:lnTo>
                    <a:pt x="3246" y="10449"/>
                  </a:lnTo>
                  <a:cubicBezTo>
                    <a:pt x="3233" y="10415"/>
                    <a:pt x="3219" y="10372"/>
                    <a:pt x="3207" y="10317"/>
                  </a:cubicBezTo>
                  <a:cubicBezTo>
                    <a:pt x="3001" y="9330"/>
                    <a:pt x="2653" y="8445"/>
                    <a:pt x="2570" y="7401"/>
                  </a:cubicBezTo>
                  <a:cubicBezTo>
                    <a:pt x="2461" y="6032"/>
                    <a:pt x="2482" y="4642"/>
                    <a:pt x="2611" y="3274"/>
                  </a:cubicBezTo>
                  <a:cubicBezTo>
                    <a:pt x="2653" y="2808"/>
                    <a:pt x="2655" y="2093"/>
                    <a:pt x="2811" y="1524"/>
                  </a:cubicBezTo>
                  <a:close/>
                  <a:moveTo>
                    <a:pt x="3174" y="1"/>
                  </a:moveTo>
                  <a:cubicBezTo>
                    <a:pt x="2484" y="1"/>
                    <a:pt x="1829" y="169"/>
                    <a:pt x="1245" y="573"/>
                  </a:cubicBezTo>
                  <a:cubicBezTo>
                    <a:pt x="1124" y="657"/>
                    <a:pt x="1031" y="735"/>
                    <a:pt x="962" y="809"/>
                  </a:cubicBezTo>
                  <a:lnTo>
                    <a:pt x="962" y="809"/>
                  </a:lnTo>
                  <a:cubicBezTo>
                    <a:pt x="928" y="837"/>
                    <a:pt x="898" y="866"/>
                    <a:pt x="873" y="896"/>
                  </a:cubicBezTo>
                  <a:cubicBezTo>
                    <a:pt x="120" y="1816"/>
                    <a:pt x="203" y="3580"/>
                    <a:pt x="150" y="4700"/>
                  </a:cubicBezTo>
                  <a:cubicBezTo>
                    <a:pt x="66" y="6450"/>
                    <a:pt x="1" y="8388"/>
                    <a:pt x="490" y="10092"/>
                  </a:cubicBezTo>
                  <a:cubicBezTo>
                    <a:pt x="850" y="11346"/>
                    <a:pt x="1621" y="11791"/>
                    <a:pt x="2557" y="11791"/>
                  </a:cubicBezTo>
                  <a:cubicBezTo>
                    <a:pt x="4297" y="11791"/>
                    <a:pt x="6606" y="10249"/>
                    <a:pt x="7893" y="9491"/>
                  </a:cubicBezTo>
                  <a:cubicBezTo>
                    <a:pt x="9145" y="8753"/>
                    <a:pt x="11454" y="7587"/>
                    <a:pt x="12061" y="6142"/>
                  </a:cubicBezTo>
                  <a:cubicBezTo>
                    <a:pt x="12563" y="4948"/>
                    <a:pt x="11205" y="4162"/>
                    <a:pt x="10357" y="3520"/>
                  </a:cubicBezTo>
                  <a:cubicBezTo>
                    <a:pt x="8718" y="2282"/>
                    <a:pt x="5712" y="1"/>
                    <a:pt x="3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573;p45">
              <a:extLst>
                <a:ext uri="{FF2B5EF4-FFF2-40B4-BE49-F238E27FC236}">
                  <a16:creationId xmlns:a16="http://schemas.microsoft.com/office/drawing/2014/main" id="{09DBC555-5D42-47A5-9A53-C8EA5379FAA5}"/>
                </a:ext>
              </a:extLst>
            </p:cNvPr>
            <p:cNvSpPr/>
            <p:nvPr/>
          </p:nvSpPr>
          <p:spPr>
            <a:xfrm>
              <a:off x="5308375" y="3398771"/>
              <a:ext cx="62040" cy="332757"/>
            </a:xfrm>
            <a:custGeom>
              <a:avLst/>
              <a:gdLst/>
              <a:ahLst/>
              <a:cxnLst/>
              <a:rect l="l" t="t" r="r" b="b"/>
              <a:pathLst>
                <a:path w="4684" h="25484" extrusionOk="0">
                  <a:moveTo>
                    <a:pt x="2042" y="0"/>
                  </a:moveTo>
                  <a:cubicBezTo>
                    <a:pt x="1385" y="0"/>
                    <a:pt x="625" y="371"/>
                    <a:pt x="581" y="979"/>
                  </a:cubicBezTo>
                  <a:cubicBezTo>
                    <a:pt x="1" y="8927"/>
                    <a:pt x="562" y="17089"/>
                    <a:pt x="2150" y="24889"/>
                  </a:cubicBezTo>
                  <a:cubicBezTo>
                    <a:pt x="2234" y="25305"/>
                    <a:pt x="2616" y="25483"/>
                    <a:pt x="3052" y="25483"/>
                  </a:cubicBezTo>
                  <a:cubicBezTo>
                    <a:pt x="3791" y="25483"/>
                    <a:pt x="4683" y="24972"/>
                    <a:pt x="4536" y="24248"/>
                  </a:cubicBezTo>
                  <a:cubicBezTo>
                    <a:pt x="2977" y="16591"/>
                    <a:pt x="2431" y="8612"/>
                    <a:pt x="3001" y="806"/>
                  </a:cubicBezTo>
                  <a:cubicBezTo>
                    <a:pt x="3042" y="245"/>
                    <a:pt x="2576" y="0"/>
                    <a:pt x="20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574;p45">
              <a:extLst>
                <a:ext uri="{FF2B5EF4-FFF2-40B4-BE49-F238E27FC236}">
                  <a16:creationId xmlns:a16="http://schemas.microsoft.com/office/drawing/2014/main" id="{7C013AAB-25F6-445D-A3F6-3FCF8EE1837B}"/>
                </a:ext>
              </a:extLst>
            </p:cNvPr>
            <p:cNvSpPr/>
            <p:nvPr/>
          </p:nvSpPr>
          <p:spPr>
            <a:xfrm>
              <a:off x="5028497" y="3460244"/>
              <a:ext cx="97722" cy="177151"/>
            </a:xfrm>
            <a:custGeom>
              <a:avLst/>
              <a:gdLst/>
              <a:ahLst/>
              <a:cxnLst/>
              <a:rect l="l" t="t" r="r" b="b"/>
              <a:pathLst>
                <a:path w="7378" h="13567" extrusionOk="0">
                  <a:moveTo>
                    <a:pt x="2944" y="1215"/>
                  </a:moveTo>
                  <a:lnTo>
                    <a:pt x="4741" y="1314"/>
                  </a:lnTo>
                  <a:lnTo>
                    <a:pt x="4741" y="1314"/>
                  </a:lnTo>
                  <a:cubicBezTo>
                    <a:pt x="4069" y="4839"/>
                    <a:pt x="4646" y="8898"/>
                    <a:pt x="4900" y="12513"/>
                  </a:cubicBezTo>
                  <a:lnTo>
                    <a:pt x="4900" y="12513"/>
                  </a:lnTo>
                  <a:cubicBezTo>
                    <a:pt x="4827" y="12514"/>
                    <a:pt x="4754" y="12515"/>
                    <a:pt x="4681" y="12515"/>
                  </a:cubicBezTo>
                  <a:cubicBezTo>
                    <a:pt x="4021" y="12515"/>
                    <a:pt x="3405" y="12460"/>
                    <a:pt x="3066" y="12249"/>
                  </a:cubicBezTo>
                  <a:cubicBezTo>
                    <a:pt x="3063" y="12248"/>
                    <a:pt x="3061" y="12246"/>
                    <a:pt x="3059" y="12245"/>
                  </a:cubicBezTo>
                  <a:lnTo>
                    <a:pt x="3059" y="12245"/>
                  </a:lnTo>
                  <a:cubicBezTo>
                    <a:pt x="3086" y="12255"/>
                    <a:pt x="3113" y="12262"/>
                    <a:pt x="3136" y="12262"/>
                  </a:cubicBezTo>
                  <a:cubicBezTo>
                    <a:pt x="3192" y="12262"/>
                    <a:pt x="3222" y="12221"/>
                    <a:pt x="3164" y="12082"/>
                  </a:cubicBezTo>
                  <a:cubicBezTo>
                    <a:pt x="3075" y="11871"/>
                    <a:pt x="3048" y="11482"/>
                    <a:pt x="3058" y="11244"/>
                  </a:cubicBezTo>
                  <a:cubicBezTo>
                    <a:pt x="3091" y="10421"/>
                    <a:pt x="2948" y="9549"/>
                    <a:pt x="2924" y="8723"/>
                  </a:cubicBezTo>
                  <a:cubicBezTo>
                    <a:pt x="2852" y="6224"/>
                    <a:pt x="2877" y="3717"/>
                    <a:pt x="2944" y="1215"/>
                  </a:cubicBezTo>
                  <a:close/>
                  <a:moveTo>
                    <a:pt x="2408" y="0"/>
                  </a:moveTo>
                  <a:cubicBezTo>
                    <a:pt x="1708" y="0"/>
                    <a:pt x="602" y="337"/>
                    <a:pt x="585" y="877"/>
                  </a:cubicBezTo>
                  <a:cubicBezTo>
                    <a:pt x="465" y="4816"/>
                    <a:pt x="1" y="9238"/>
                    <a:pt x="854" y="13108"/>
                  </a:cubicBezTo>
                  <a:cubicBezTo>
                    <a:pt x="890" y="13269"/>
                    <a:pt x="1167" y="13334"/>
                    <a:pt x="1291" y="13340"/>
                  </a:cubicBezTo>
                  <a:lnTo>
                    <a:pt x="5391" y="13564"/>
                  </a:lnTo>
                  <a:cubicBezTo>
                    <a:pt x="5419" y="13566"/>
                    <a:pt x="5450" y="13567"/>
                    <a:pt x="5485" y="13567"/>
                  </a:cubicBezTo>
                  <a:cubicBezTo>
                    <a:pt x="6041" y="13567"/>
                    <a:pt x="7377" y="13365"/>
                    <a:pt x="7339" y="12692"/>
                  </a:cubicBezTo>
                  <a:cubicBezTo>
                    <a:pt x="7128" y="8881"/>
                    <a:pt x="6368" y="4350"/>
                    <a:pt x="7178" y="603"/>
                  </a:cubicBezTo>
                  <a:cubicBezTo>
                    <a:pt x="7235" y="344"/>
                    <a:pt x="6965" y="247"/>
                    <a:pt x="6751" y="235"/>
                  </a:cubicBezTo>
                  <a:lnTo>
                    <a:pt x="2560" y="6"/>
                  </a:lnTo>
                  <a:lnTo>
                    <a:pt x="2560" y="6"/>
                  </a:lnTo>
                  <a:cubicBezTo>
                    <a:pt x="2512" y="2"/>
                    <a:pt x="2461" y="0"/>
                    <a:pt x="2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575;p45">
              <a:extLst>
                <a:ext uri="{FF2B5EF4-FFF2-40B4-BE49-F238E27FC236}">
                  <a16:creationId xmlns:a16="http://schemas.microsoft.com/office/drawing/2014/main" id="{507D3F77-4A07-4950-81F9-7566A92C06A3}"/>
                </a:ext>
              </a:extLst>
            </p:cNvPr>
            <p:cNvSpPr/>
            <p:nvPr/>
          </p:nvSpPr>
          <p:spPr>
            <a:xfrm>
              <a:off x="5133635" y="3466407"/>
              <a:ext cx="97682" cy="176211"/>
            </a:xfrm>
            <a:custGeom>
              <a:avLst/>
              <a:gdLst/>
              <a:ahLst/>
              <a:cxnLst/>
              <a:rect l="l" t="t" r="r" b="b"/>
              <a:pathLst>
                <a:path w="7375" h="13495" extrusionOk="0">
                  <a:moveTo>
                    <a:pt x="2945" y="1144"/>
                  </a:moveTo>
                  <a:lnTo>
                    <a:pt x="4754" y="1243"/>
                  </a:lnTo>
                  <a:lnTo>
                    <a:pt x="4754" y="1243"/>
                  </a:lnTo>
                  <a:cubicBezTo>
                    <a:pt x="4068" y="4787"/>
                    <a:pt x="4651" y="8873"/>
                    <a:pt x="4904" y="12511"/>
                  </a:cubicBezTo>
                  <a:lnTo>
                    <a:pt x="4904" y="12511"/>
                  </a:lnTo>
                  <a:cubicBezTo>
                    <a:pt x="4830" y="12512"/>
                    <a:pt x="4757" y="12513"/>
                    <a:pt x="4684" y="12513"/>
                  </a:cubicBezTo>
                  <a:cubicBezTo>
                    <a:pt x="4018" y="12513"/>
                    <a:pt x="3400" y="12458"/>
                    <a:pt x="3074" y="12245"/>
                  </a:cubicBezTo>
                  <a:cubicBezTo>
                    <a:pt x="3009" y="12202"/>
                    <a:pt x="2974" y="12181"/>
                    <a:pt x="2960" y="12173"/>
                  </a:cubicBezTo>
                  <a:lnTo>
                    <a:pt x="2960" y="12173"/>
                  </a:lnTo>
                  <a:cubicBezTo>
                    <a:pt x="2985" y="12187"/>
                    <a:pt x="3071" y="12231"/>
                    <a:pt x="3132" y="12231"/>
                  </a:cubicBezTo>
                  <a:cubicBezTo>
                    <a:pt x="3190" y="12231"/>
                    <a:pt x="3226" y="12190"/>
                    <a:pt x="3165" y="12044"/>
                  </a:cubicBezTo>
                  <a:cubicBezTo>
                    <a:pt x="3074" y="11831"/>
                    <a:pt x="3050" y="11445"/>
                    <a:pt x="3059" y="11206"/>
                  </a:cubicBezTo>
                  <a:cubicBezTo>
                    <a:pt x="3089" y="10382"/>
                    <a:pt x="2949" y="9514"/>
                    <a:pt x="2925" y="8685"/>
                  </a:cubicBezTo>
                  <a:cubicBezTo>
                    <a:pt x="2853" y="6173"/>
                    <a:pt x="2878" y="3657"/>
                    <a:pt x="2945" y="1144"/>
                  </a:cubicBezTo>
                  <a:close/>
                  <a:moveTo>
                    <a:pt x="2518" y="1"/>
                  </a:moveTo>
                  <a:cubicBezTo>
                    <a:pt x="2489" y="1"/>
                    <a:pt x="2456" y="3"/>
                    <a:pt x="2420" y="8"/>
                  </a:cubicBezTo>
                  <a:lnTo>
                    <a:pt x="2420" y="8"/>
                  </a:lnTo>
                  <a:cubicBezTo>
                    <a:pt x="1720" y="17"/>
                    <a:pt x="601" y="331"/>
                    <a:pt x="585" y="841"/>
                  </a:cubicBezTo>
                  <a:cubicBezTo>
                    <a:pt x="465" y="4779"/>
                    <a:pt x="1" y="9202"/>
                    <a:pt x="853" y="13070"/>
                  </a:cubicBezTo>
                  <a:cubicBezTo>
                    <a:pt x="888" y="13223"/>
                    <a:pt x="1174" y="13263"/>
                    <a:pt x="1281" y="13269"/>
                  </a:cubicBezTo>
                  <a:lnTo>
                    <a:pt x="5381" y="13493"/>
                  </a:lnTo>
                  <a:cubicBezTo>
                    <a:pt x="5404" y="13494"/>
                    <a:pt x="5429" y="13495"/>
                    <a:pt x="5458" y="13495"/>
                  </a:cubicBezTo>
                  <a:cubicBezTo>
                    <a:pt x="5975" y="13495"/>
                    <a:pt x="7374" y="13280"/>
                    <a:pt x="7340" y="12655"/>
                  </a:cubicBezTo>
                  <a:cubicBezTo>
                    <a:pt x="7129" y="8842"/>
                    <a:pt x="6365" y="4303"/>
                    <a:pt x="7174" y="553"/>
                  </a:cubicBezTo>
                  <a:cubicBezTo>
                    <a:pt x="7230" y="300"/>
                    <a:pt x="6960" y="244"/>
                    <a:pt x="6760" y="232"/>
                  </a:cubicBezTo>
                  <a:lnTo>
                    <a:pt x="2544" y="1"/>
                  </a:lnTo>
                  <a:cubicBezTo>
                    <a:pt x="2536" y="1"/>
                    <a:pt x="2527" y="1"/>
                    <a:pt x="2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576;p45">
              <a:extLst>
                <a:ext uri="{FF2B5EF4-FFF2-40B4-BE49-F238E27FC236}">
                  <a16:creationId xmlns:a16="http://schemas.microsoft.com/office/drawing/2014/main" id="{55B6AD9E-458A-4E6B-9E4A-AB391049CDEB}"/>
                </a:ext>
              </a:extLst>
            </p:cNvPr>
            <p:cNvSpPr/>
            <p:nvPr/>
          </p:nvSpPr>
          <p:spPr>
            <a:xfrm>
              <a:off x="7775905" y="3398092"/>
              <a:ext cx="62437" cy="342864"/>
            </a:xfrm>
            <a:custGeom>
              <a:avLst/>
              <a:gdLst/>
              <a:ahLst/>
              <a:cxnLst/>
              <a:rect l="l" t="t" r="r" b="b"/>
              <a:pathLst>
                <a:path w="4714" h="26258" extrusionOk="0">
                  <a:moveTo>
                    <a:pt x="2075" y="0"/>
                  </a:moveTo>
                  <a:cubicBezTo>
                    <a:pt x="1390" y="0"/>
                    <a:pt x="499" y="361"/>
                    <a:pt x="472" y="834"/>
                  </a:cubicBezTo>
                  <a:cubicBezTo>
                    <a:pt x="0" y="9177"/>
                    <a:pt x="558" y="17699"/>
                    <a:pt x="2214" y="25882"/>
                  </a:cubicBezTo>
                  <a:cubicBezTo>
                    <a:pt x="2267" y="26146"/>
                    <a:pt x="2567" y="26258"/>
                    <a:pt x="2938" y="26258"/>
                  </a:cubicBezTo>
                  <a:cubicBezTo>
                    <a:pt x="3683" y="26258"/>
                    <a:pt x="4714" y="25808"/>
                    <a:pt x="4600" y="25242"/>
                  </a:cubicBezTo>
                  <a:cubicBezTo>
                    <a:pt x="2967" y="17169"/>
                    <a:pt x="2390" y="8755"/>
                    <a:pt x="2857" y="525"/>
                  </a:cubicBezTo>
                  <a:cubicBezTo>
                    <a:pt x="2878" y="152"/>
                    <a:pt x="2520" y="0"/>
                    <a:pt x="20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577;p45">
              <a:extLst>
                <a:ext uri="{FF2B5EF4-FFF2-40B4-BE49-F238E27FC236}">
                  <a16:creationId xmlns:a16="http://schemas.microsoft.com/office/drawing/2014/main" id="{BBF5D096-DDE3-49FC-8FCB-B92B8224D4C8}"/>
                </a:ext>
              </a:extLst>
            </p:cNvPr>
            <p:cNvSpPr/>
            <p:nvPr/>
          </p:nvSpPr>
          <p:spPr>
            <a:xfrm>
              <a:off x="7283075" y="3424611"/>
              <a:ext cx="79589" cy="348753"/>
            </a:xfrm>
            <a:custGeom>
              <a:avLst/>
              <a:gdLst/>
              <a:ahLst/>
              <a:cxnLst/>
              <a:rect l="l" t="t" r="r" b="b"/>
              <a:pathLst>
                <a:path w="6009" h="26709" extrusionOk="0">
                  <a:moveTo>
                    <a:pt x="1804" y="0"/>
                  </a:moveTo>
                  <a:cubicBezTo>
                    <a:pt x="1090" y="0"/>
                    <a:pt x="1" y="374"/>
                    <a:pt x="23" y="918"/>
                  </a:cubicBezTo>
                  <a:lnTo>
                    <a:pt x="23" y="917"/>
                  </a:lnTo>
                  <a:cubicBezTo>
                    <a:pt x="365" y="9404"/>
                    <a:pt x="1037" y="18252"/>
                    <a:pt x="3480" y="26413"/>
                  </a:cubicBezTo>
                  <a:cubicBezTo>
                    <a:pt x="3542" y="26622"/>
                    <a:pt x="3803" y="26709"/>
                    <a:pt x="4131" y="26709"/>
                  </a:cubicBezTo>
                  <a:cubicBezTo>
                    <a:pt x="4890" y="26709"/>
                    <a:pt x="6008" y="26246"/>
                    <a:pt x="5866" y="25772"/>
                  </a:cubicBezTo>
                  <a:cubicBezTo>
                    <a:pt x="3424" y="17612"/>
                    <a:pt x="2752" y="8764"/>
                    <a:pt x="2408" y="278"/>
                  </a:cubicBezTo>
                  <a:cubicBezTo>
                    <a:pt x="2401" y="85"/>
                    <a:pt x="2145" y="0"/>
                    <a:pt x="18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578;p45">
              <a:extLst>
                <a:ext uri="{FF2B5EF4-FFF2-40B4-BE49-F238E27FC236}">
                  <a16:creationId xmlns:a16="http://schemas.microsoft.com/office/drawing/2014/main" id="{2A0BB560-EF5A-4EBB-A01B-A3593F7B28C6}"/>
                </a:ext>
              </a:extLst>
            </p:cNvPr>
            <p:cNvSpPr/>
            <p:nvPr/>
          </p:nvSpPr>
          <p:spPr>
            <a:xfrm>
              <a:off x="8068909" y="3424063"/>
              <a:ext cx="99947" cy="78332"/>
            </a:xfrm>
            <a:custGeom>
              <a:avLst/>
              <a:gdLst/>
              <a:ahLst/>
              <a:cxnLst/>
              <a:rect l="l" t="t" r="r" b="b"/>
              <a:pathLst>
                <a:path w="7546" h="5999" extrusionOk="0">
                  <a:moveTo>
                    <a:pt x="5650" y="0"/>
                  </a:moveTo>
                  <a:cubicBezTo>
                    <a:pt x="4953" y="0"/>
                    <a:pt x="4203" y="174"/>
                    <a:pt x="3593" y="278"/>
                  </a:cubicBezTo>
                  <a:cubicBezTo>
                    <a:pt x="2770" y="418"/>
                    <a:pt x="1949" y="576"/>
                    <a:pt x="1135" y="760"/>
                  </a:cubicBezTo>
                  <a:cubicBezTo>
                    <a:pt x="692" y="858"/>
                    <a:pt x="1" y="1296"/>
                    <a:pt x="145" y="1840"/>
                  </a:cubicBezTo>
                  <a:cubicBezTo>
                    <a:pt x="250" y="2227"/>
                    <a:pt x="659" y="2337"/>
                    <a:pt x="1046" y="2337"/>
                  </a:cubicBezTo>
                  <a:cubicBezTo>
                    <a:pt x="1228" y="2337"/>
                    <a:pt x="1405" y="2312"/>
                    <a:pt x="1544" y="2282"/>
                  </a:cubicBezTo>
                  <a:lnTo>
                    <a:pt x="1542" y="2282"/>
                  </a:lnTo>
                  <a:cubicBezTo>
                    <a:pt x="2071" y="2162"/>
                    <a:pt x="2603" y="2054"/>
                    <a:pt x="3136" y="1955"/>
                  </a:cubicBezTo>
                  <a:cubicBezTo>
                    <a:pt x="3566" y="1876"/>
                    <a:pt x="3997" y="1804"/>
                    <a:pt x="4431" y="1751"/>
                  </a:cubicBezTo>
                  <a:cubicBezTo>
                    <a:pt x="4571" y="1735"/>
                    <a:pt x="4714" y="1727"/>
                    <a:pt x="4856" y="1714"/>
                  </a:cubicBezTo>
                  <a:lnTo>
                    <a:pt x="4856" y="1714"/>
                  </a:lnTo>
                  <a:cubicBezTo>
                    <a:pt x="4865" y="1810"/>
                    <a:pt x="4882" y="1910"/>
                    <a:pt x="4883" y="1965"/>
                  </a:cubicBezTo>
                  <a:cubicBezTo>
                    <a:pt x="4889" y="2425"/>
                    <a:pt x="4853" y="2889"/>
                    <a:pt x="4821" y="3347"/>
                  </a:cubicBezTo>
                  <a:cubicBezTo>
                    <a:pt x="4776" y="3992"/>
                    <a:pt x="4718" y="4635"/>
                    <a:pt x="4646" y="5279"/>
                  </a:cubicBezTo>
                  <a:cubicBezTo>
                    <a:pt x="4591" y="5782"/>
                    <a:pt x="5020" y="5998"/>
                    <a:pt x="5532" y="5998"/>
                  </a:cubicBezTo>
                  <a:cubicBezTo>
                    <a:pt x="6194" y="5998"/>
                    <a:pt x="6993" y="5636"/>
                    <a:pt x="7057" y="5068"/>
                  </a:cubicBezTo>
                  <a:cubicBezTo>
                    <a:pt x="7149" y="4233"/>
                    <a:pt x="7223" y="3397"/>
                    <a:pt x="7266" y="2559"/>
                  </a:cubicBezTo>
                  <a:cubicBezTo>
                    <a:pt x="7309" y="1742"/>
                    <a:pt x="7545" y="487"/>
                    <a:pt x="6582" y="142"/>
                  </a:cubicBezTo>
                  <a:cubicBezTo>
                    <a:pt x="6296" y="39"/>
                    <a:pt x="5979" y="0"/>
                    <a:pt x="5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579;p45">
              <a:extLst>
                <a:ext uri="{FF2B5EF4-FFF2-40B4-BE49-F238E27FC236}">
                  <a16:creationId xmlns:a16="http://schemas.microsoft.com/office/drawing/2014/main" id="{A98008C1-6C30-4601-A654-8669C1DB82F1}"/>
                </a:ext>
              </a:extLst>
            </p:cNvPr>
            <p:cNvSpPr/>
            <p:nvPr/>
          </p:nvSpPr>
          <p:spPr>
            <a:xfrm>
              <a:off x="7860315" y="3444941"/>
              <a:ext cx="111126" cy="95176"/>
            </a:xfrm>
            <a:custGeom>
              <a:avLst/>
              <a:gdLst/>
              <a:ahLst/>
              <a:cxnLst/>
              <a:rect l="l" t="t" r="r" b="b"/>
              <a:pathLst>
                <a:path w="8390" h="7289" extrusionOk="0">
                  <a:moveTo>
                    <a:pt x="2640" y="2025"/>
                  </a:moveTo>
                  <a:lnTo>
                    <a:pt x="2640" y="2025"/>
                  </a:lnTo>
                  <a:cubicBezTo>
                    <a:pt x="2642" y="2054"/>
                    <a:pt x="2641" y="2088"/>
                    <a:pt x="2637" y="2124"/>
                  </a:cubicBezTo>
                  <a:lnTo>
                    <a:pt x="2637" y="2124"/>
                  </a:lnTo>
                  <a:cubicBezTo>
                    <a:pt x="2568" y="2119"/>
                    <a:pt x="2475" y="2100"/>
                    <a:pt x="2352" y="2061"/>
                  </a:cubicBezTo>
                  <a:lnTo>
                    <a:pt x="2352" y="2061"/>
                  </a:lnTo>
                  <a:cubicBezTo>
                    <a:pt x="2364" y="2065"/>
                    <a:pt x="2380" y="2067"/>
                    <a:pt x="2398" y="2067"/>
                  </a:cubicBezTo>
                  <a:cubicBezTo>
                    <a:pt x="2457" y="2067"/>
                    <a:pt x="2543" y="2049"/>
                    <a:pt x="2640" y="2025"/>
                  </a:cubicBezTo>
                  <a:close/>
                  <a:moveTo>
                    <a:pt x="5409" y="1"/>
                  </a:moveTo>
                  <a:cubicBezTo>
                    <a:pt x="3852" y="1"/>
                    <a:pt x="2091" y="112"/>
                    <a:pt x="940" y="936"/>
                  </a:cubicBezTo>
                  <a:cubicBezTo>
                    <a:pt x="94" y="1541"/>
                    <a:pt x="118" y="2678"/>
                    <a:pt x="66" y="3621"/>
                  </a:cubicBezTo>
                  <a:cubicBezTo>
                    <a:pt x="13" y="4590"/>
                    <a:pt x="1" y="5565"/>
                    <a:pt x="11" y="6535"/>
                  </a:cubicBezTo>
                  <a:cubicBezTo>
                    <a:pt x="18" y="7064"/>
                    <a:pt x="480" y="7289"/>
                    <a:pt x="999" y="7289"/>
                  </a:cubicBezTo>
                  <a:cubicBezTo>
                    <a:pt x="1669" y="7289"/>
                    <a:pt x="2432" y="6914"/>
                    <a:pt x="2425" y="6336"/>
                  </a:cubicBezTo>
                  <a:cubicBezTo>
                    <a:pt x="2416" y="5607"/>
                    <a:pt x="2424" y="4879"/>
                    <a:pt x="2448" y="4151"/>
                  </a:cubicBezTo>
                  <a:cubicBezTo>
                    <a:pt x="2464" y="3675"/>
                    <a:pt x="2484" y="3200"/>
                    <a:pt x="2528" y="2726"/>
                  </a:cubicBezTo>
                  <a:cubicBezTo>
                    <a:pt x="2540" y="2600"/>
                    <a:pt x="2620" y="2322"/>
                    <a:pt x="2637" y="2124"/>
                  </a:cubicBezTo>
                  <a:lnTo>
                    <a:pt x="2637" y="2124"/>
                  </a:lnTo>
                  <a:cubicBezTo>
                    <a:pt x="2651" y="2125"/>
                    <a:pt x="2663" y="2125"/>
                    <a:pt x="2674" y="2125"/>
                  </a:cubicBezTo>
                  <a:cubicBezTo>
                    <a:pt x="2816" y="2125"/>
                    <a:pt x="2834" y="2055"/>
                    <a:pt x="2805" y="1980"/>
                  </a:cubicBezTo>
                  <a:lnTo>
                    <a:pt x="2805" y="1980"/>
                  </a:lnTo>
                  <a:cubicBezTo>
                    <a:pt x="2749" y="1996"/>
                    <a:pt x="2693" y="2011"/>
                    <a:pt x="2640" y="2025"/>
                  </a:cubicBezTo>
                  <a:lnTo>
                    <a:pt x="2640" y="2025"/>
                  </a:lnTo>
                  <a:cubicBezTo>
                    <a:pt x="2638" y="1997"/>
                    <a:pt x="2634" y="1974"/>
                    <a:pt x="2627" y="1954"/>
                  </a:cubicBezTo>
                  <a:cubicBezTo>
                    <a:pt x="2587" y="1847"/>
                    <a:pt x="2599" y="1808"/>
                    <a:pt x="2631" y="1808"/>
                  </a:cubicBezTo>
                  <a:cubicBezTo>
                    <a:pt x="2678" y="1808"/>
                    <a:pt x="2771" y="1896"/>
                    <a:pt x="2805" y="1980"/>
                  </a:cubicBezTo>
                  <a:lnTo>
                    <a:pt x="2805" y="1980"/>
                  </a:lnTo>
                  <a:cubicBezTo>
                    <a:pt x="2967" y="1933"/>
                    <a:pt x="3130" y="1882"/>
                    <a:pt x="3218" y="1870"/>
                  </a:cubicBezTo>
                  <a:cubicBezTo>
                    <a:pt x="3697" y="1802"/>
                    <a:pt x="4184" y="1770"/>
                    <a:pt x="4667" y="1743"/>
                  </a:cubicBezTo>
                  <a:cubicBezTo>
                    <a:pt x="5207" y="1713"/>
                    <a:pt x="5749" y="1697"/>
                    <a:pt x="6291" y="1697"/>
                  </a:cubicBezTo>
                  <a:cubicBezTo>
                    <a:pt x="6375" y="1697"/>
                    <a:pt x="6460" y="1697"/>
                    <a:pt x="6545" y="1698"/>
                  </a:cubicBezTo>
                  <a:cubicBezTo>
                    <a:pt x="6549" y="1698"/>
                    <a:pt x="6553" y="1698"/>
                    <a:pt x="6557" y="1698"/>
                  </a:cubicBezTo>
                  <a:cubicBezTo>
                    <a:pt x="7887" y="1698"/>
                    <a:pt x="8390" y="29"/>
                    <a:pt x="6774" y="15"/>
                  </a:cubicBezTo>
                  <a:cubicBezTo>
                    <a:pt x="6355" y="11"/>
                    <a:pt x="5892" y="1"/>
                    <a:pt x="5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580;p45">
              <a:extLst>
                <a:ext uri="{FF2B5EF4-FFF2-40B4-BE49-F238E27FC236}">
                  <a16:creationId xmlns:a16="http://schemas.microsoft.com/office/drawing/2014/main" id="{CE378B7D-EB45-4A46-BA1A-CB329792B092}"/>
                </a:ext>
              </a:extLst>
            </p:cNvPr>
            <p:cNvSpPr/>
            <p:nvPr/>
          </p:nvSpPr>
          <p:spPr>
            <a:xfrm>
              <a:off x="8061982" y="3566347"/>
              <a:ext cx="103563" cy="90959"/>
            </a:xfrm>
            <a:custGeom>
              <a:avLst/>
              <a:gdLst/>
              <a:ahLst/>
              <a:cxnLst/>
              <a:rect l="l" t="t" r="r" b="b"/>
              <a:pathLst>
                <a:path w="7819" h="6966" extrusionOk="0">
                  <a:moveTo>
                    <a:pt x="6999" y="0"/>
                  </a:moveTo>
                  <a:cubicBezTo>
                    <a:pt x="6293" y="0"/>
                    <a:pt x="5070" y="343"/>
                    <a:pt x="5100" y="815"/>
                  </a:cubicBezTo>
                  <a:cubicBezTo>
                    <a:pt x="5168" y="1879"/>
                    <a:pt x="5412" y="3825"/>
                    <a:pt x="4750" y="4729"/>
                  </a:cubicBezTo>
                  <a:cubicBezTo>
                    <a:pt x="4386" y="5224"/>
                    <a:pt x="3433" y="5392"/>
                    <a:pt x="2870" y="5580"/>
                  </a:cubicBezTo>
                  <a:cubicBezTo>
                    <a:pt x="2326" y="5762"/>
                    <a:pt x="1779" y="5931"/>
                    <a:pt x="1227" y="6088"/>
                  </a:cubicBezTo>
                  <a:cubicBezTo>
                    <a:pt x="1035" y="6142"/>
                    <a:pt x="1" y="6431"/>
                    <a:pt x="132" y="6778"/>
                  </a:cubicBezTo>
                  <a:cubicBezTo>
                    <a:pt x="186" y="6920"/>
                    <a:pt x="371" y="6966"/>
                    <a:pt x="588" y="6966"/>
                  </a:cubicBezTo>
                  <a:cubicBezTo>
                    <a:pt x="910" y="6966"/>
                    <a:pt x="1300" y="6864"/>
                    <a:pt x="1425" y="6829"/>
                  </a:cubicBezTo>
                  <a:cubicBezTo>
                    <a:pt x="2275" y="6588"/>
                    <a:pt x="3118" y="6324"/>
                    <a:pt x="3953" y="6038"/>
                  </a:cubicBezTo>
                  <a:cubicBezTo>
                    <a:pt x="4845" y="5731"/>
                    <a:pt x="6013" y="5420"/>
                    <a:pt x="6735" y="4775"/>
                  </a:cubicBezTo>
                  <a:cubicBezTo>
                    <a:pt x="7818" y="3805"/>
                    <a:pt x="7569" y="1484"/>
                    <a:pt x="7487" y="175"/>
                  </a:cubicBezTo>
                  <a:cubicBezTo>
                    <a:pt x="7479" y="54"/>
                    <a:pt x="7280" y="0"/>
                    <a:pt x="69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581;p45">
              <a:extLst>
                <a:ext uri="{FF2B5EF4-FFF2-40B4-BE49-F238E27FC236}">
                  <a16:creationId xmlns:a16="http://schemas.microsoft.com/office/drawing/2014/main" id="{3D67E1C0-0D64-4ECA-A181-859CDBA5DDE8}"/>
                </a:ext>
              </a:extLst>
            </p:cNvPr>
            <p:cNvSpPr/>
            <p:nvPr/>
          </p:nvSpPr>
          <p:spPr>
            <a:xfrm>
              <a:off x="7859123" y="3606955"/>
              <a:ext cx="121682" cy="79324"/>
            </a:xfrm>
            <a:custGeom>
              <a:avLst/>
              <a:gdLst/>
              <a:ahLst/>
              <a:cxnLst/>
              <a:rect l="l" t="t" r="r" b="b"/>
              <a:pathLst>
                <a:path w="9187" h="6075" extrusionOk="0">
                  <a:moveTo>
                    <a:pt x="1985" y="1"/>
                  </a:moveTo>
                  <a:cubicBezTo>
                    <a:pt x="1325" y="1"/>
                    <a:pt x="573" y="374"/>
                    <a:pt x="553" y="978"/>
                  </a:cubicBezTo>
                  <a:lnTo>
                    <a:pt x="555" y="977"/>
                  </a:lnTo>
                  <a:lnTo>
                    <a:pt x="555" y="977"/>
                  </a:lnTo>
                  <a:cubicBezTo>
                    <a:pt x="511" y="2324"/>
                    <a:pt x="0" y="5789"/>
                    <a:pt x="1896" y="6044"/>
                  </a:cubicBezTo>
                  <a:cubicBezTo>
                    <a:pt x="2053" y="6065"/>
                    <a:pt x="2213" y="6074"/>
                    <a:pt x="2376" y="6074"/>
                  </a:cubicBezTo>
                  <a:cubicBezTo>
                    <a:pt x="3312" y="6074"/>
                    <a:pt x="4329" y="5764"/>
                    <a:pt x="5202" y="5577"/>
                  </a:cubicBezTo>
                  <a:cubicBezTo>
                    <a:pt x="6089" y="5386"/>
                    <a:pt x="6972" y="5179"/>
                    <a:pt x="7854" y="4958"/>
                  </a:cubicBezTo>
                  <a:cubicBezTo>
                    <a:pt x="9187" y="4621"/>
                    <a:pt x="8960" y="3247"/>
                    <a:pt x="7822" y="3247"/>
                  </a:cubicBezTo>
                  <a:cubicBezTo>
                    <a:pt x="7695" y="3247"/>
                    <a:pt x="7557" y="3264"/>
                    <a:pt x="7409" y="3302"/>
                  </a:cubicBezTo>
                  <a:cubicBezTo>
                    <a:pt x="6837" y="3446"/>
                    <a:pt x="6261" y="3585"/>
                    <a:pt x="5684" y="3716"/>
                  </a:cubicBezTo>
                  <a:cubicBezTo>
                    <a:pt x="4922" y="3890"/>
                    <a:pt x="3879" y="3908"/>
                    <a:pt x="3125" y="4181"/>
                  </a:cubicBezTo>
                  <a:lnTo>
                    <a:pt x="3125" y="4181"/>
                  </a:lnTo>
                  <a:cubicBezTo>
                    <a:pt x="3132" y="3766"/>
                    <a:pt x="2985" y="3237"/>
                    <a:pt x="2973" y="2839"/>
                  </a:cubicBezTo>
                  <a:cubicBezTo>
                    <a:pt x="2951" y="2161"/>
                    <a:pt x="2952" y="1480"/>
                    <a:pt x="2973" y="802"/>
                  </a:cubicBezTo>
                  <a:cubicBezTo>
                    <a:pt x="2991" y="243"/>
                    <a:pt x="2518" y="1"/>
                    <a:pt x="19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582;p45">
              <a:extLst>
                <a:ext uri="{FF2B5EF4-FFF2-40B4-BE49-F238E27FC236}">
                  <a16:creationId xmlns:a16="http://schemas.microsoft.com/office/drawing/2014/main" id="{B8DA4CF5-996D-4E7F-B714-509DEE3238F2}"/>
                </a:ext>
              </a:extLst>
            </p:cNvPr>
            <p:cNvSpPr/>
            <p:nvPr/>
          </p:nvSpPr>
          <p:spPr>
            <a:xfrm>
              <a:off x="7417444" y="3497601"/>
              <a:ext cx="187231" cy="196346"/>
            </a:xfrm>
            <a:custGeom>
              <a:avLst/>
              <a:gdLst/>
              <a:ahLst/>
              <a:cxnLst/>
              <a:rect l="l" t="t" r="r" b="b"/>
              <a:pathLst>
                <a:path w="14136" h="15037" extrusionOk="0">
                  <a:moveTo>
                    <a:pt x="9602" y="1644"/>
                  </a:moveTo>
                  <a:lnTo>
                    <a:pt x="9602" y="1644"/>
                  </a:lnTo>
                  <a:cubicBezTo>
                    <a:pt x="9817" y="2339"/>
                    <a:pt x="10226" y="3187"/>
                    <a:pt x="10330" y="3777"/>
                  </a:cubicBezTo>
                  <a:cubicBezTo>
                    <a:pt x="10822" y="6594"/>
                    <a:pt x="11042" y="9587"/>
                    <a:pt x="10860" y="12442"/>
                  </a:cubicBezTo>
                  <a:cubicBezTo>
                    <a:pt x="10854" y="12531"/>
                    <a:pt x="10836" y="12643"/>
                    <a:pt x="10812" y="12768"/>
                  </a:cubicBezTo>
                  <a:lnTo>
                    <a:pt x="10812" y="12768"/>
                  </a:lnTo>
                  <a:cubicBezTo>
                    <a:pt x="10102" y="11906"/>
                    <a:pt x="9043" y="11051"/>
                    <a:pt x="8454" y="10189"/>
                  </a:cubicBezTo>
                  <a:cubicBezTo>
                    <a:pt x="8375" y="10074"/>
                    <a:pt x="8209" y="10039"/>
                    <a:pt x="8031" y="10039"/>
                  </a:cubicBezTo>
                  <a:cubicBezTo>
                    <a:pt x="7830" y="10039"/>
                    <a:pt x="7614" y="10084"/>
                    <a:pt x="7494" y="10108"/>
                  </a:cubicBezTo>
                  <a:cubicBezTo>
                    <a:pt x="7112" y="10184"/>
                    <a:pt x="4690" y="10512"/>
                    <a:pt x="3094" y="10909"/>
                  </a:cubicBezTo>
                  <a:lnTo>
                    <a:pt x="3094" y="10909"/>
                  </a:lnTo>
                  <a:cubicBezTo>
                    <a:pt x="3064" y="10711"/>
                    <a:pt x="3044" y="10512"/>
                    <a:pt x="3032" y="10313"/>
                  </a:cubicBezTo>
                  <a:cubicBezTo>
                    <a:pt x="3111" y="9872"/>
                    <a:pt x="2996" y="9310"/>
                    <a:pt x="2993" y="8865"/>
                  </a:cubicBezTo>
                  <a:cubicBezTo>
                    <a:pt x="2989" y="7957"/>
                    <a:pt x="3018" y="7045"/>
                    <a:pt x="3060" y="6138"/>
                  </a:cubicBezTo>
                  <a:lnTo>
                    <a:pt x="3060" y="6138"/>
                  </a:lnTo>
                  <a:cubicBezTo>
                    <a:pt x="3550" y="5013"/>
                    <a:pt x="7088" y="5296"/>
                    <a:pt x="8030" y="4164"/>
                  </a:cubicBezTo>
                  <a:cubicBezTo>
                    <a:pt x="8425" y="3688"/>
                    <a:pt x="8665" y="3007"/>
                    <a:pt x="9010" y="2488"/>
                  </a:cubicBezTo>
                  <a:cubicBezTo>
                    <a:pt x="9194" y="2210"/>
                    <a:pt x="9443" y="1936"/>
                    <a:pt x="9602" y="1644"/>
                  </a:cubicBezTo>
                  <a:close/>
                  <a:moveTo>
                    <a:pt x="10604" y="1"/>
                  </a:moveTo>
                  <a:cubicBezTo>
                    <a:pt x="8277" y="1"/>
                    <a:pt x="6728" y="2575"/>
                    <a:pt x="5749" y="4468"/>
                  </a:cubicBezTo>
                  <a:lnTo>
                    <a:pt x="5749" y="4468"/>
                  </a:lnTo>
                  <a:cubicBezTo>
                    <a:pt x="3837" y="4722"/>
                    <a:pt x="1192" y="5224"/>
                    <a:pt x="695" y="6624"/>
                  </a:cubicBezTo>
                  <a:cubicBezTo>
                    <a:pt x="693" y="6631"/>
                    <a:pt x="691" y="6638"/>
                    <a:pt x="691" y="6644"/>
                  </a:cubicBezTo>
                  <a:lnTo>
                    <a:pt x="691" y="6644"/>
                  </a:lnTo>
                  <a:cubicBezTo>
                    <a:pt x="682" y="6669"/>
                    <a:pt x="677" y="6696"/>
                    <a:pt x="676" y="6722"/>
                  </a:cubicBezTo>
                  <a:cubicBezTo>
                    <a:pt x="623" y="7810"/>
                    <a:pt x="1" y="11537"/>
                    <a:pt x="1075" y="12160"/>
                  </a:cubicBezTo>
                  <a:cubicBezTo>
                    <a:pt x="1181" y="12222"/>
                    <a:pt x="1310" y="12247"/>
                    <a:pt x="1453" y="12247"/>
                  </a:cubicBezTo>
                  <a:cubicBezTo>
                    <a:pt x="2009" y="12247"/>
                    <a:pt x="2775" y="11866"/>
                    <a:pt x="3169" y="11758"/>
                  </a:cubicBezTo>
                  <a:cubicBezTo>
                    <a:pt x="4176" y="11482"/>
                    <a:pt x="5204" y="11271"/>
                    <a:pt x="6230" y="11067"/>
                  </a:cubicBezTo>
                  <a:lnTo>
                    <a:pt x="6230" y="11067"/>
                  </a:lnTo>
                  <a:cubicBezTo>
                    <a:pt x="7241" y="12555"/>
                    <a:pt x="8923" y="15037"/>
                    <a:pt x="10854" y="15037"/>
                  </a:cubicBezTo>
                  <a:cubicBezTo>
                    <a:pt x="11275" y="15037"/>
                    <a:pt x="11707" y="14919"/>
                    <a:pt x="12147" y="14648"/>
                  </a:cubicBezTo>
                  <a:cubicBezTo>
                    <a:pt x="14136" y="13422"/>
                    <a:pt x="13304" y="9031"/>
                    <a:pt x="13170" y="7107"/>
                  </a:cubicBezTo>
                  <a:cubicBezTo>
                    <a:pt x="13048" y="5366"/>
                    <a:pt x="13274" y="177"/>
                    <a:pt x="10822" y="8"/>
                  </a:cubicBezTo>
                  <a:cubicBezTo>
                    <a:pt x="10749" y="3"/>
                    <a:pt x="10676" y="1"/>
                    <a:pt x="106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583;p45">
              <a:extLst>
                <a:ext uri="{FF2B5EF4-FFF2-40B4-BE49-F238E27FC236}">
                  <a16:creationId xmlns:a16="http://schemas.microsoft.com/office/drawing/2014/main" id="{92917566-4E63-426A-9E04-C626108C00D3}"/>
                </a:ext>
              </a:extLst>
            </p:cNvPr>
            <p:cNvSpPr/>
            <p:nvPr/>
          </p:nvSpPr>
          <p:spPr>
            <a:xfrm>
              <a:off x="7574436" y="3483826"/>
              <a:ext cx="109377" cy="75707"/>
            </a:xfrm>
            <a:custGeom>
              <a:avLst/>
              <a:gdLst/>
              <a:ahLst/>
              <a:cxnLst/>
              <a:rect l="l" t="t" r="r" b="b"/>
              <a:pathLst>
                <a:path w="8258" h="5798" extrusionOk="0">
                  <a:moveTo>
                    <a:pt x="7519" y="0"/>
                  </a:moveTo>
                  <a:cubicBezTo>
                    <a:pt x="7034" y="0"/>
                    <a:pt x="6387" y="220"/>
                    <a:pt x="6038" y="468"/>
                  </a:cubicBezTo>
                  <a:cubicBezTo>
                    <a:pt x="4001" y="1911"/>
                    <a:pt x="2174" y="3694"/>
                    <a:pt x="360" y="5401"/>
                  </a:cubicBezTo>
                  <a:cubicBezTo>
                    <a:pt x="0" y="5739"/>
                    <a:pt x="582" y="5798"/>
                    <a:pt x="854" y="5798"/>
                  </a:cubicBezTo>
                  <a:cubicBezTo>
                    <a:pt x="881" y="5798"/>
                    <a:pt x="905" y="5797"/>
                    <a:pt x="925" y="5796"/>
                  </a:cubicBezTo>
                  <a:cubicBezTo>
                    <a:pt x="1436" y="5767"/>
                    <a:pt x="2134" y="5588"/>
                    <a:pt x="2522" y="5225"/>
                  </a:cubicBezTo>
                  <a:lnTo>
                    <a:pt x="2521" y="5225"/>
                  </a:lnTo>
                  <a:cubicBezTo>
                    <a:pt x="4231" y="3616"/>
                    <a:pt x="5949" y="1901"/>
                    <a:pt x="7867" y="542"/>
                  </a:cubicBezTo>
                  <a:cubicBezTo>
                    <a:pt x="8257" y="265"/>
                    <a:pt x="8152" y="87"/>
                    <a:pt x="7725" y="16"/>
                  </a:cubicBezTo>
                  <a:cubicBezTo>
                    <a:pt x="7661" y="5"/>
                    <a:pt x="7592" y="0"/>
                    <a:pt x="75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584;p45">
              <a:extLst>
                <a:ext uri="{FF2B5EF4-FFF2-40B4-BE49-F238E27FC236}">
                  <a16:creationId xmlns:a16="http://schemas.microsoft.com/office/drawing/2014/main" id="{442698AF-D99A-48A8-A693-4954DE9ED3B8}"/>
                </a:ext>
              </a:extLst>
            </p:cNvPr>
            <p:cNvSpPr/>
            <p:nvPr/>
          </p:nvSpPr>
          <p:spPr>
            <a:xfrm>
              <a:off x="7575761" y="3571714"/>
              <a:ext cx="127867" cy="24653"/>
            </a:xfrm>
            <a:custGeom>
              <a:avLst/>
              <a:gdLst/>
              <a:ahLst/>
              <a:cxnLst/>
              <a:rect l="l" t="t" r="r" b="b"/>
              <a:pathLst>
                <a:path w="9654" h="1888" extrusionOk="0">
                  <a:moveTo>
                    <a:pt x="8624" y="0"/>
                  </a:moveTo>
                  <a:cubicBezTo>
                    <a:pt x="8471" y="0"/>
                    <a:pt x="8295" y="24"/>
                    <a:pt x="8098" y="78"/>
                  </a:cubicBezTo>
                  <a:cubicBezTo>
                    <a:pt x="6833" y="421"/>
                    <a:pt x="5489" y="527"/>
                    <a:pt x="4158" y="527"/>
                  </a:cubicBezTo>
                  <a:cubicBezTo>
                    <a:pt x="3603" y="527"/>
                    <a:pt x="3050" y="509"/>
                    <a:pt x="2507" y="481"/>
                  </a:cubicBezTo>
                  <a:cubicBezTo>
                    <a:pt x="2491" y="481"/>
                    <a:pt x="2475" y="480"/>
                    <a:pt x="2459" y="480"/>
                  </a:cubicBezTo>
                  <a:cubicBezTo>
                    <a:pt x="1536" y="480"/>
                    <a:pt x="0" y="1763"/>
                    <a:pt x="1582" y="1843"/>
                  </a:cubicBezTo>
                  <a:cubicBezTo>
                    <a:pt x="2135" y="1871"/>
                    <a:pt x="2695" y="1887"/>
                    <a:pt x="3258" y="1887"/>
                  </a:cubicBezTo>
                  <a:cubicBezTo>
                    <a:pt x="4998" y="1887"/>
                    <a:pt x="6760" y="1732"/>
                    <a:pt x="8421" y="1281"/>
                  </a:cubicBezTo>
                  <a:cubicBezTo>
                    <a:pt x="9653" y="947"/>
                    <a:pt x="9591" y="0"/>
                    <a:pt x="8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585;p45">
              <a:extLst>
                <a:ext uri="{FF2B5EF4-FFF2-40B4-BE49-F238E27FC236}">
                  <a16:creationId xmlns:a16="http://schemas.microsoft.com/office/drawing/2014/main" id="{B2A3FABD-F196-462F-A23B-129CD0261799}"/>
                </a:ext>
              </a:extLst>
            </p:cNvPr>
            <p:cNvSpPr/>
            <p:nvPr/>
          </p:nvSpPr>
          <p:spPr>
            <a:xfrm>
              <a:off x="7585549" y="3623290"/>
              <a:ext cx="131205" cy="79063"/>
            </a:xfrm>
            <a:custGeom>
              <a:avLst/>
              <a:gdLst/>
              <a:ahLst/>
              <a:cxnLst/>
              <a:rect l="l" t="t" r="r" b="b"/>
              <a:pathLst>
                <a:path w="9906" h="6055" extrusionOk="0">
                  <a:moveTo>
                    <a:pt x="2054" y="1"/>
                  </a:moveTo>
                  <a:cubicBezTo>
                    <a:pt x="1130" y="1"/>
                    <a:pt x="0" y="905"/>
                    <a:pt x="856" y="1600"/>
                  </a:cubicBezTo>
                  <a:cubicBezTo>
                    <a:pt x="2830" y="3199"/>
                    <a:pt x="4943" y="4992"/>
                    <a:pt x="7305" y="5977"/>
                  </a:cubicBezTo>
                  <a:cubicBezTo>
                    <a:pt x="7433" y="6030"/>
                    <a:pt x="7571" y="6054"/>
                    <a:pt x="7713" y="6054"/>
                  </a:cubicBezTo>
                  <a:cubicBezTo>
                    <a:pt x="8719" y="6054"/>
                    <a:pt x="9906" y="4855"/>
                    <a:pt x="8675" y="4341"/>
                  </a:cubicBezTo>
                  <a:cubicBezTo>
                    <a:pt x="6492" y="3429"/>
                    <a:pt x="4516" y="1681"/>
                    <a:pt x="2691" y="202"/>
                  </a:cubicBezTo>
                  <a:cubicBezTo>
                    <a:pt x="2518" y="62"/>
                    <a:pt x="2293" y="1"/>
                    <a:pt x="20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586;p45">
              <a:extLst>
                <a:ext uri="{FF2B5EF4-FFF2-40B4-BE49-F238E27FC236}">
                  <a16:creationId xmlns:a16="http://schemas.microsoft.com/office/drawing/2014/main" id="{FE8E9F09-21DD-42FE-82BD-15CA96541721}"/>
                </a:ext>
              </a:extLst>
            </p:cNvPr>
            <p:cNvSpPr/>
            <p:nvPr/>
          </p:nvSpPr>
          <p:spPr>
            <a:xfrm rot="10800000" flipH="1">
              <a:off x="4511188" y="1532025"/>
              <a:ext cx="3744706" cy="46947"/>
            </a:xfrm>
            <a:custGeom>
              <a:avLst/>
              <a:gdLst/>
              <a:ahLst/>
              <a:cxnLst/>
              <a:rect l="l" t="t" r="r" b="b"/>
              <a:pathLst>
                <a:path w="282726" h="8567" extrusionOk="0">
                  <a:moveTo>
                    <a:pt x="281440" y="0"/>
                  </a:moveTo>
                  <a:cubicBezTo>
                    <a:pt x="281358" y="0"/>
                    <a:pt x="281269" y="7"/>
                    <a:pt x="281172" y="21"/>
                  </a:cubicBezTo>
                  <a:cubicBezTo>
                    <a:pt x="244658" y="5455"/>
                    <a:pt x="207489" y="6751"/>
                    <a:pt x="170508" y="6751"/>
                  </a:cubicBezTo>
                  <a:cubicBezTo>
                    <a:pt x="161603" y="6751"/>
                    <a:pt x="152708" y="6676"/>
                    <a:pt x="143836" y="6565"/>
                  </a:cubicBezTo>
                  <a:cubicBezTo>
                    <a:pt x="104367" y="6072"/>
                    <a:pt x="64908" y="4358"/>
                    <a:pt x="25525" y="1725"/>
                  </a:cubicBezTo>
                  <a:cubicBezTo>
                    <a:pt x="17804" y="1209"/>
                    <a:pt x="10082" y="677"/>
                    <a:pt x="2370" y="30"/>
                  </a:cubicBezTo>
                  <a:cubicBezTo>
                    <a:pt x="2336" y="27"/>
                    <a:pt x="2302" y="26"/>
                    <a:pt x="2268" y="26"/>
                  </a:cubicBezTo>
                  <a:cubicBezTo>
                    <a:pt x="1088" y="26"/>
                    <a:pt x="1" y="1713"/>
                    <a:pt x="1565" y="1844"/>
                  </a:cubicBezTo>
                  <a:lnTo>
                    <a:pt x="1565" y="1846"/>
                  </a:lnTo>
                  <a:cubicBezTo>
                    <a:pt x="23837" y="3710"/>
                    <a:pt x="46172" y="4976"/>
                    <a:pt x="68494" y="6051"/>
                  </a:cubicBezTo>
                  <a:cubicBezTo>
                    <a:pt x="99920" y="7565"/>
                    <a:pt x="131406" y="8567"/>
                    <a:pt x="162883" y="8567"/>
                  </a:cubicBezTo>
                  <a:cubicBezTo>
                    <a:pt x="177207" y="8567"/>
                    <a:pt x="191528" y="8360"/>
                    <a:pt x="205842" y="7899"/>
                  </a:cubicBezTo>
                  <a:cubicBezTo>
                    <a:pt x="230949" y="7090"/>
                    <a:pt x="256119" y="5557"/>
                    <a:pt x="280984" y="1856"/>
                  </a:cubicBezTo>
                  <a:cubicBezTo>
                    <a:pt x="282243" y="1668"/>
                    <a:pt x="282726" y="0"/>
                    <a:pt x="281440" y="0"/>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Action Button: Home 4">
            <a:hlinkClick r:id="rId5" action="ppaction://hlinksldjump" highlightClick="1"/>
          </p:cNvPr>
          <p:cNvSpPr/>
          <p:nvPr/>
        </p:nvSpPr>
        <p:spPr>
          <a:xfrm>
            <a:off x="8165545" y="4152451"/>
            <a:ext cx="792749" cy="9049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ubtitle 2">
            <a:extLst>
              <a:ext uri="{FF2B5EF4-FFF2-40B4-BE49-F238E27FC236}">
                <a16:creationId xmlns:a16="http://schemas.microsoft.com/office/drawing/2014/main" id="{C5E8E139-E81D-45AD-ADAD-8070D8F87141}"/>
              </a:ext>
            </a:extLst>
          </p:cNvPr>
          <p:cNvSpPr txBox="1">
            <a:spLocks/>
          </p:cNvSpPr>
          <p:nvPr/>
        </p:nvSpPr>
        <p:spPr>
          <a:xfrm>
            <a:off x="-104017" y="3488996"/>
            <a:ext cx="8322857" cy="11441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rgbClr val="000000"/>
              </a:buClr>
              <a:buSzPts val="1500"/>
              <a:buFont typeface="Nunito"/>
              <a:buNone/>
              <a:defRPr sz="1500" b="0" i="0" u="none" strike="noStrike" cap="none">
                <a:solidFill>
                  <a:srgbClr val="000000"/>
                </a:solidFill>
                <a:latin typeface="Nunito"/>
                <a:ea typeface="Nunito"/>
                <a:cs typeface="Nunito"/>
                <a:sym typeface="Nunito"/>
              </a:defRPr>
            </a:lvl1pPr>
            <a:lvl2pPr marL="914400" marR="0" lvl="1" indent="-323850" algn="l" rtl="0">
              <a:lnSpc>
                <a:spcPct val="115000"/>
              </a:lnSpc>
              <a:spcBef>
                <a:spcPts val="1600"/>
              </a:spcBef>
              <a:spcAft>
                <a:spcPts val="0"/>
              </a:spcAft>
              <a:buClr>
                <a:srgbClr val="000000"/>
              </a:buClr>
              <a:buSzPts val="1500"/>
              <a:buFont typeface="Nunito"/>
              <a:buNone/>
              <a:defRPr sz="1500" b="0" i="0" u="none" strike="noStrike" cap="none">
                <a:solidFill>
                  <a:srgbClr val="000000"/>
                </a:solidFill>
                <a:latin typeface="Nunito"/>
                <a:ea typeface="Nunito"/>
                <a:cs typeface="Nunito"/>
                <a:sym typeface="Nunito"/>
              </a:defRPr>
            </a:lvl2pPr>
            <a:lvl3pPr marL="1371600" marR="0" lvl="2" indent="-323850" algn="l" rtl="0">
              <a:lnSpc>
                <a:spcPct val="115000"/>
              </a:lnSpc>
              <a:spcBef>
                <a:spcPts val="1600"/>
              </a:spcBef>
              <a:spcAft>
                <a:spcPts val="0"/>
              </a:spcAft>
              <a:buClr>
                <a:srgbClr val="000000"/>
              </a:buClr>
              <a:buSzPts val="1500"/>
              <a:buFont typeface="Nunito"/>
              <a:buNone/>
              <a:defRPr sz="1500" b="0" i="0" u="none" strike="noStrike" cap="none">
                <a:solidFill>
                  <a:srgbClr val="000000"/>
                </a:solidFill>
                <a:latin typeface="Nunito"/>
                <a:ea typeface="Nunito"/>
                <a:cs typeface="Nunito"/>
                <a:sym typeface="Nunito"/>
              </a:defRPr>
            </a:lvl3pPr>
            <a:lvl4pPr marL="1828800" marR="0" lvl="3" indent="-323850" algn="l" rtl="0">
              <a:lnSpc>
                <a:spcPct val="115000"/>
              </a:lnSpc>
              <a:spcBef>
                <a:spcPts val="1600"/>
              </a:spcBef>
              <a:spcAft>
                <a:spcPts val="0"/>
              </a:spcAft>
              <a:buClr>
                <a:srgbClr val="000000"/>
              </a:buClr>
              <a:buSzPts val="1500"/>
              <a:buFont typeface="Nunito"/>
              <a:buNone/>
              <a:defRPr sz="1500" b="0" i="0" u="none" strike="noStrike" cap="none">
                <a:solidFill>
                  <a:srgbClr val="000000"/>
                </a:solidFill>
                <a:latin typeface="Nunito"/>
                <a:ea typeface="Nunito"/>
                <a:cs typeface="Nunito"/>
                <a:sym typeface="Nunito"/>
              </a:defRPr>
            </a:lvl4pPr>
            <a:lvl5pPr marL="2286000" marR="0" lvl="4" indent="-323850" algn="l" rtl="0">
              <a:lnSpc>
                <a:spcPct val="115000"/>
              </a:lnSpc>
              <a:spcBef>
                <a:spcPts val="1600"/>
              </a:spcBef>
              <a:spcAft>
                <a:spcPts val="0"/>
              </a:spcAft>
              <a:buClr>
                <a:srgbClr val="000000"/>
              </a:buClr>
              <a:buSzPts val="1500"/>
              <a:buFont typeface="Nunito"/>
              <a:buNone/>
              <a:defRPr sz="1500" b="0" i="0" u="none" strike="noStrike" cap="none">
                <a:solidFill>
                  <a:srgbClr val="000000"/>
                </a:solidFill>
                <a:latin typeface="Nunito"/>
                <a:ea typeface="Nunito"/>
                <a:cs typeface="Nunito"/>
                <a:sym typeface="Nunito"/>
              </a:defRPr>
            </a:lvl5pPr>
            <a:lvl6pPr marL="2743200" marR="0" lvl="5" indent="-323850" algn="l" rtl="0">
              <a:lnSpc>
                <a:spcPct val="115000"/>
              </a:lnSpc>
              <a:spcBef>
                <a:spcPts val="1600"/>
              </a:spcBef>
              <a:spcAft>
                <a:spcPts val="0"/>
              </a:spcAft>
              <a:buClr>
                <a:srgbClr val="000000"/>
              </a:buClr>
              <a:buSzPts val="1500"/>
              <a:buFont typeface="Nunito"/>
              <a:buNone/>
              <a:defRPr sz="1500" b="0" i="0" u="none" strike="noStrike" cap="none">
                <a:solidFill>
                  <a:srgbClr val="000000"/>
                </a:solidFill>
                <a:latin typeface="Nunito"/>
                <a:ea typeface="Nunito"/>
                <a:cs typeface="Nunito"/>
                <a:sym typeface="Nunito"/>
              </a:defRPr>
            </a:lvl6pPr>
            <a:lvl7pPr marL="3200400" marR="0" lvl="6" indent="-323850" algn="l" rtl="0">
              <a:lnSpc>
                <a:spcPct val="115000"/>
              </a:lnSpc>
              <a:spcBef>
                <a:spcPts val="1600"/>
              </a:spcBef>
              <a:spcAft>
                <a:spcPts val="0"/>
              </a:spcAft>
              <a:buClr>
                <a:srgbClr val="000000"/>
              </a:buClr>
              <a:buSzPts val="1500"/>
              <a:buFont typeface="Nunito"/>
              <a:buNone/>
              <a:defRPr sz="1500" b="0" i="0" u="none" strike="noStrike" cap="none">
                <a:solidFill>
                  <a:srgbClr val="000000"/>
                </a:solidFill>
                <a:latin typeface="Nunito"/>
                <a:ea typeface="Nunito"/>
                <a:cs typeface="Nunito"/>
                <a:sym typeface="Nunito"/>
              </a:defRPr>
            </a:lvl7pPr>
            <a:lvl8pPr marL="3657600" marR="0" lvl="7" indent="-323850" algn="l" rtl="0">
              <a:lnSpc>
                <a:spcPct val="115000"/>
              </a:lnSpc>
              <a:spcBef>
                <a:spcPts val="1600"/>
              </a:spcBef>
              <a:spcAft>
                <a:spcPts val="0"/>
              </a:spcAft>
              <a:buClr>
                <a:srgbClr val="000000"/>
              </a:buClr>
              <a:buSzPts val="1500"/>
              <a:buFont typeface="Nunito"/>
              <a:buNone/>
              <a:defRPr sz="1500" b="0" i="0" u="none" strike="noStrike" cap="none">
                <a:solidFill>
                  <a:srgbClr val="000000"/>
                </a:solidFill>
                <a:latin typeface="Nunito"/>
                <a:ea typeface="Nunito"/>
                <a:cs typeface="Nunito"/>
                <a:sym typeface="Nunito"/>
              </a:defRPr>
            </a:lvl8pPr>
            <a:lvl9pPr marL="4114800" marR="0" lvl="8" indent="-323850" algn="l" rtl="0">
              <a:lnSpc>
                <a:spcPct val="115000"/>
              </a:lnSpc>
              <a:spcBef>
                <a:spcPts val="1600"/>
              </a:spcBef>
              <a:spcAft>
                <a:spcPts val="1600"/>
              </a:spcAft>
              <a:buClr>
                <a:srgbClr val="000000"/>
              </a:buClr>
              <a:buSzPts val="1500"/>
              <a:buFont typeface="Nunito"/>
              <a:buNone/>
              <a:defRPr sz="1500" b="0" i="0" u="none" strike="noStrike" cap="none">
                <a:solidFill>
                  <a:srgbClr val="000000"/>
                </a:solidFill>
                <a:latin typeface="Nunito"/>
                <a:ea typeface="Nunito"/>
                <a:cs typeface="Nunito"/>
                <a:sym typeface="Nunito"/>
              </a:defRPr>
            </a:lvl9pPr>
          </a:lstStyle>
          <a:p>
            <a:pPr lvl="0" indent="4763" algn="just"/>
            <a:r>
              <a:rPr lang="en-US" sz="2400" dirty="0" err="1" smtClean="0">
                <a:solidFill>
                  <a:srgbClr val="C00000"/>
                </a:solidFill>
              </a:rPr>
              <a:t>Trả</a:t>
            </a:r>
            <a:r>
              <a:rPr lang="en-US" sz="2400" dirty="0" smtClean="0">
                <a:solidFill>
                  <a:srgbClr val="C00000"/>
                </a:solidFill>
              </a:rPr>
              <a:t> </a:t>
            </a:r>
            <a:r>
              <a:rPr lang="en-US" sz="2400" dirty="0" err="1" smtClean="0">
                <a:solidFill>
                  <a:srgbClr val="C00000"/>
                </a:solidFill>
              </a:rPr>
              <a:t>lời</a:t>
            </a:r>
            <a:r>
              <a:rPr lang="en-US" sz="2400" dirty="0" smtClean="0">
                <a:solidFill>
                  <a:srgbClr val="C00000"/>
                </a:solidFill>
              </a:rPr>
              <a:t>: </a:t>
            </a:r>
            <a:r>
              <a:rPr lang="vi-VN" sz="2400" dirty="0" smtClean="0">
                <a:solidFill>
                  <a:srgbClr val="C00000"/>
                </a:solidFill>
              </a:rPr>
              <a:t>Việc </a:t>
            </a:r>
            <a:r>
              <a:rPr lang="vi-VN" sz="2400" dirty="0">
                <a:solidFill>
                  <a:srgbClr val="C00000"/>
                </a:solidFill>
              </a:rPr>
              <a:t>bôi dầu, </a:t>
            </a:r>
            <a:r>
              <a:rPr lang="vi-VN" sz="2400" dirty="0" smtClean="0">
                <a:solidFill>
                  <a:srgbClr val="C00000"/>
                </a:solidFill>
              </a:rPr>
              <a:t>mỡ</a:t>
            </a:r>
            <a:r>
              <a:rPr lang="en-US" sz="2400" dirty="0" smtClean="0">
                <a:solidFill>
                  <a:srgbClr val="C00000"/>
                </a:solidFill>
              </a:rPr>
              <a:t> </a:t>
            </a:r>
            <a:r>
              <a:rPr lang="vi-VN" sz="2400" dirty="0" smtClean="0">
                <a:solidFill>
                  <a:srgbClr val="C00000"/>
                </a:solidFill>
              </a:rPr>
              <a:t>trên </a:t>
            </a:r>
            <a:r>
              <a:rPr lang="vi-VN" sz="2400" dirty="0">
                <a:solidFill>
                  <a:srgbClr val="C00000"/>
                </a:solidFill>
              </a:rPr>
              <a:t>bề mặt các dụng cụ bằng sắt là ngăn cách không cho sắt tiếp xúc với </a:t>
            </a:r>
            <a:r>
              <a:rPr lang="en-US" sz="2400" dirty="0">
                <a:solidFill>
                  <a:srgbClr val="C00000"/>
                </a:solidFill>
              </a:rPr>
              <a:t>oxygen </a:t>
            </a:r>
            <a:r>
              <a:rPr lang="en-US" sz="2400" dirty="0" err="1">
                <a:solidFill>
                  <a:srgbClr val="C00000"/>
                </a:solidFill>
              </a:rPr>
              <a:t>và</a:t>
            </a:r>
            <a:r>
              <a:rPr lang="en-US" sz="2400" dirty="0">
                <a:solidFill>
                  <a:srgbClr val="C00000"/>
                </a:solidFill>
              </a:rPr>
              <a:t> </a:t>
            </a:r>
            <a:r>
              <a:rPr lang="en-US" sz="2400" dirty="0" err="1">
                <a:solidFill>
                  <a:srgbClr val="C00000"/>
                </a:solidFill>
              </a:rPr>
              <a:t>hơi</a:t>
            </a:r>
            <a:r>
              <a:rPr lang="en-US" sz="2400" dirty="0">
                <a:solidFill>
                  <a:srgbClr val="C00000"/>
                </a:solidFill>
              </a:rPr>
              <a:t> </a:t>
            </a:r>
            <a:r>
              <a:rPr lang="en-US" sz="2400" dirty="0" err="1">
                <a:solidFill>
                  <a:srgbClr val="C00000"/>
                </a:solidFill>
              </a:rPr>
              <a:t>nước</a:t>
            </a:r>
            <a:r>
              <a:rPr lang="en-US" sz="2400" dirty="0">
                <a:solidFill>
                  <a:srgbClr val="C00000"/>
                </a:solidFill>
              </a:rPr>
              <a:t> </a:t>
            </a:r>
            <a:r>
              <a:rPr lang="en-US" sz="2400" dirty="0" err="1">
                <a:solidFill>
                  <a:srgbClr val="C00000"/>
                </a:solidFill>
              </a:rPr>
              <a:t>có</a:t>
            </a:r>
            <a:r>
              <a:rPr lang="en-US" sz="2400" dirty="0">
                <a:solidFill>
                  <a:srgbClr val="C00000"/>
                </a:solidFill>
              </a:rPr>
              <a:t> </a:t>
            </a:r>
            <a:r>
              <a:rPr lang="en-US" sz="2400" dirty="0" err="1">
                <a:solidFill>
                  <a:srgbClr val="C00000"/>
                </a:solidFill>
              </a:rPr>
              <a:t>không</a:t>
            </a:r>
            <a:r>
              <a:rPr lang="en-US" sz="2400" dirty="0">
                <a:solidFill>
                  <a:srgbClr val="C00000"/>
                </a:solidFill>
              </a:rPr>
              <a:t> </a:t>
            </a:r>
            <a:r>
              <a:rPr lang="en-US" sz="2400" dirty="0" err="1">
                <a:solidFill>
                  <a:srgbClr val="C00000"/>
                </a:solidFill>
              </a:rPr>
              <a:t>khí</a:t>
            </a:r>
            <a:r>
              <a:rPr lang="en-US" sz="2400" dirty="0">
                <a:solidFill>
                  <a:srgbClr val="C00000"/>
                </a:solidFill>
              </a:rPr>
              <a:t> </a:t>
            </a:r>
            <a:r>
              <a:rPr lang="en-US" sz="2400" dirty="0" err="1">
                <a:solidFill>
                  <a:srgbClr val="C00000"/>
                </a:solidFill>
              </a:rPr>
              <a:t>nên</a:t>
            </a:r>
            <a:r>
              <a:rPr lang="en-US" sz="2400" dirty="0">
                <a:solidFill>
                  <a:srgbClr val="C00000"/>
                </a:solidFill>
              </a:rPr>
              <a:t> </a:t>
            </a:r>
            <a:r>
              <a:rPr lang="en-US" sz="2400" dirty="0" err="1">
                <a:solidFill>
                  <a:srgbClr val="C00000"/>
                </a:solidFill>
              </a:rPr>
              <a:t>sắt</a:t>
            </a:r>
            <a:r>
              <a:rPr lang="en-US" sz="2400" dirty="0">
                <a:solidFill>
                  <a:srgbClr val="C00000"/>
                </a:solidFill>
              </a:rPr>
              <a:t> </a:t>
            </a:r>
            <a:r>
              <a:rPr lang="en-US" sz="2400" dirty="0" err="1">
                <a:solidFill>
                  <a:srgbClr val="C00000"/>
                </a:solidFill>
              </a:rPr>
              <a:t>không</a:t>
            </a:r>
            <a:r>
              <a:rPr lang="en-US" sz="2400" dirty="0">
                <a:solidFill>
                  <a:srgbClr val="C00000"/>
                </a:solidFill>
              </a:rPr>
              <a:t> </a:t>
            </a:r>
            <a:r>
              <a:rPr lang="en-US" sz="2400" dirty="0" err="1">
                <a:solidFill>
                  <a:srgbClr val="C00000"/>
                </a:solidFill>
              </a:rPr>
              <a:t>bị</a:t>
            </a:r>
            <a:r>
              <a:rPr lang="en-US" sz="2400" dirty="0">
                <a:solidFill>
                  <a:srgbClr val="C00000"/>
                </a:solidFill>
              </a:rPr>
              <a:t> </a:t>
            </a:r>
            <a:r>
              <a:rPr lang="en-US" sz="2400" dirty="0" err="1">
                <a:solidFill>
                  <a:srgbClr val="C00000"/>
                </a:solidFill>
              </a:rPr>
              <a:t>gỉ</a:t>
            </a:r>
            <a:r>
              <a:rPr lang="en-US" sz="2400" dirty="0">
                <a:solidFill>
                  <a:srgbClr val="C00000"/>
                </a:solidFill>
              </a:rPr>
              <a:t>.</a:t>
            </a:r>
          </a:p>
        </p:txBody>
      </p:sp>
    </p:spTree>
    <p:extLst>
      <p:ext uri="{BB962C8B-B14F-4D97-AF65-F5344CB8AC3E}">
        <p14:creationId xmlns:p14="http://schemas.microsoft.com/office/powerpoint/2010/main" val="17126202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50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7">
                                            <p:txEl>
                                              <p:pRg st="0" end="0"/>
                                            </p:txEl>
                                          </p:spTgt>
                                        </p:tgtEl>
                                        <p:attrNameLst>
                                          <p:attrName>style.visibility</p:attrName>
                                        </p:attrNameLst>
                                      </p:cBhvr>
                                      <p:to>
                                        <p:strVal val="visible"/>
                                      </p:to>
                                    </p:set>
                                    <p:animEffect transition="in" filter="barn(inVertical)">
                                      <p:cBhvr>
                                        <p:cTn id="11"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bldLst>
      <p:bldP spid="2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1692A-3C7C-49BA-B987-00D2FABC5AF7}"/>
              </a:ext>
            </a:extLst>
          </p:cNvPr>
          <p:cNvSpPr>
            <a:spLocks noGrp="1"/>
          </p:cNvSpPr>
          <p:nvPr>
            <p:ph type="title"/>
          </p:nvPr>
        </p:nvSpPr>
        <p:spPr/>
        <p:txBody>
          <a:bodyPr/>
          <a:lstStyle/>
          <a:p>
            <a:r>
              <a:rPr lang="en-US" sz="3600" dirty="0" err="1" smtClean="0">
                <a:latin typeface="+mj-lt"/>
              </a:rPr>
              <a:t>Câu</a:t>
            </a:r>
            <a:r>
              <a:rPr lang="en-US" sz="3600" dirty="0" smtClean="0">
                <a:latin typeface="+mj-lt"/>
              </a:rPr>
              <a:t> 3:</a:t>
            </a:r>
            <a:endParaRPr lang="en-US" sz="3600" dirty="0">
              <a:latin typeface="+mj-lt"/>
            </a:endParaRPr>
          </a:p>
        </p:txBody>
      </p:sp>
      <p:pic>
        <p:nvPicPr>
          <p:cNvPr id="4" name="1 Minute Countdown Timer (High Quality)">
            <a:hlinkClick r:id="" action="ppaction://media"/>
            <a:extLst>
              <a:ext uri="{FF2B5EF4-FFF2-40B4-BE49-F238E27FC236}">
                <a16:creationId xmlns:a16="http://schemas.microsoft.com/office/drawing/2014/main" id="{804466FF-D4DD-4661-B044-49C7D23B67E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160138" y="279592"/>
            <a:ext cx="3735495" cy="2101216"/>
          </a:xfrm>
          <a:prstGeom prst="rect">
            <a:avLst/>
          </a:prstGeom>
        </p:spPr>
      </p:pic>
      <p:grpSp>
        <p:nvGrpSpPr>
          <p:cNvPr id="29" name="Google Shape;8566;p45">
            <a:extLst>
              <a:ext uri="{FF2B5EF4-FFF2-40B4-BE49-F238E27FC236}">
                <a16:creationId xmlns:a16="http://schemas.microsoft.com/office/drawing/2014/main" id="{BF05B3F9-94B1-4028-963A-D53DBFF7C02C}"/>
              </a:ext>
            </a:extLst>
          </p:cNvPr>
          <p:cNvGrpSpPr/>
          <p:nvPr/>
        </p:nvGrpSpPr>
        <p:grpSpPr>
          <a:xfrm>
            <a:off x="5110397" y="152844"/>
            <a:ext cx="3785236" cy="2354437"/>
            <a:chOff x="4490925" y="1428700"/>
            <a:chExt cx="3785236" cy="2354437"/>
          </a:xfrm>
        </p:grpSpPr>
        <p:sp>
          <p:nvSpPr>
            <p:cNvPr id="30" name="Google Shape;8568;p45">
              <a:extLst>
                <a:ext uri="{FF2B5EF4-FFF2-40B4-BE49-F238E27FC236}">
                  <a16:creationId xmlns:a16="http://schemas.microsoft.com/office/drawing/2014/main" id="{BECD7C2B-A8AF-414D-95E4-FA5C7EFCC7C0}"/>
                </a:ext>
              </a:extLst>
            </p:cNvPr>
            <p:cNvSpPr/>
            <p:nvPr/>
          </p:nvSpPr>
          <p:spPr>
            <a:xfrm>
              <a:off x="4490925" y="1428700"/>
              <a:ext cx="3785236" cy="2354437"/>
            </a:xfrm>
            <a:custGeom>
              <a:avLst/>
              <a:gdLst/>
              <a:ahLst/>
              <a:cxnLst/>
              <a:rect l="l" t="t" r="r" b="b"/>
              <a:pathLst>
                <a:path w="285786" h="180313" extrusionOk="0">
                  <a:moveTo>
                    <a:pt x="154305" y="2668"/>
                  </a:moveTo>
                  <a:cubicBezTo>
                    <a:pt x="160742" y="2668"/>
                    <a:pt x="167178" y="2691"/>
                    <a:pt x="173613" y="2734"/>
                  </a:cubicBezTo>
                  <a:cubicBezTo>
                    <a:pt x="204332" y="2938"/>
                    <a:pt x="235476" y="2838"/>
                    <a:pt x="266051" y="6210"/>
                  </a:cubicBezTo>
                  <a:cubicBezTo>
                    <a:pt x="269630" y="6605"/>
                    <a:pt x="273279" y="6995"/>
                    <a:pt x="276774" y="7894"/>
                  </a:cubicBezTo>
                  <a:cubicBezTo>
                    <a:pt x="278778" y="8407"/>
                    <a:pt x="279398" y="8424"/>
                    <a:pt x="279627" y="10041"/>
                  </a:cubicBezTo>
                  <a:cubicBezTo>
                    <a:pt x="280271" y="14588"/>
                    <a:pt x="280036" y="19417"/>
                    <a:pt x="280149" y="23996"/>
                  </a:cubicBezTo>
                  <a:cubicBezTo>
                    <a:pt x="280354" y="32373"/>
                    <a:pt x="280483" y="40752"/>
                    <a:pt x="280590" y="49130"/>
                  </a:cubicBezTo>
                  <a:cubicBezTo>
                    <a:pt x="280866" y="70511"/>
                    <a:pt x="280973" y="91894"/>
                    <a:pt x="280913" y="113278"/>
                  </a:cubicBezTo>
                  <a:cubicBezTo>
                    <a:pt x="280860" y="130024"/>
                    <a:pt x="280962" y="146846"/>
                    <a:pt x="279972" y="163571"/>
                  </a:cubicBezTo>
                  <a:cubicBezTo>
                    <a:pt x="279870" y="165292"/>
                    <a:pt x="280018" y="167450"/>
                    <a:pt x="279487" y="169109"/>
                  </a:cubicBezTo>
                  <a:cubicBezTo>
                    <a:pt x="279288" y="169734"/>
                    <a:pt x="278740" y="170190"/>
                    <a:pt x="278321" y="170462"/>
                  </a:cubicBezTo>
                  <a:cubicBezTo>
                    <a:pt x="276091" y="171901"/>
                    <a:pt x="272558" y="172647"/>
                    <a:pt x="269386" y="173275"/>
                  </a:cubicBezTo>
                  <a:cubicBezTo>
                    <a:pt x="256846" y="175753"/>
                    <a:pt x="243846" y="176303"/>
                    <a:pt x="231107" y="176838"/>
                  </a:cubicBezTo>
                  <a:cubicBezTo>
                    <a:pt x="216041" y="177470"/>
                    <a:pt x="200954" y="177722"/>
                    <a:pt x="185863" y="177722"/>
                  </a:cubicBezTo>
                  <a:cubicBezTo>
                    <a:pt x="163110" y="177722"/>
                    <a:pt x="140348" y="177149"/>
                    <a:pt x="117631" y="176438"/>
                  </a:cubicBezTo>
                  <a:cubicBezTo>
                    <a:pt x="86085" y="175451"/>
                    <a:pt x="54492" y="174209"/>
                    <a:pt x="23020" y="171776"/>
                  </a:cubicBezTo>
                  <a:cubicBezTo>
                    <a:pt x="19366" y="171492"/>
                    <a:pt x="15705" y="171218"/>
                    <a:pt x="12066" y="170772"/>
                  </a:cubicBezTo>
                  <a:cubicBezTo>
                    <a:pt x="11160" y="170661"/>
                    <a:pt x="10164" y="170618"/>
                    <a:pt x="9286" y="170358"/>
                  </a:cubicBezTo>
                  <a:cubicBezTo>
                    <a:pt x="9220" y="170338"/>
                    <a:pt x="9166" y="170322"/>
                    <a:pt x="9124" y="170309"/>
                  </a:cubicBezTo>
                  <a:lnTo>
                    <a:pt x="9124" y="170309"/>
                  </a:lnTo>
                  <a:cubicBezTo>
                    <a:pt x="9023" y="170173"/>
                    <a:pt x="8804" y="169846"/>
                    <a:pt x="8722" y="169541"/>
                  </a:cubicBezTo>
                  <a:cubicBezTo>
                    <a:pt x="5709" y="158145"/>
                    <a:pt x="5993" y="145628"/>
                    <a:pt x="5618" y="133925"/>
                  </a:cubicBezTo>
                  <a:cubicBezTo>
                    <a:pt x="4432" y="96917"/>
                    <a:pt x="4897" y="59876"/>
                    <a:pt x="4884" y="22856"/>
                  </a:cubicBezTo>
                  <a:cubicBezTo>
                    <a:pt x="4883" y="18997"/>
                    <a:pt x="4941" y="15125"/>
                    <a:pt x="4777" y="11269"/>
                  </a:cubicBezTo>
                  <a:lnTo>
                    <a:pt x="4777" y="11269"/>
                  </a:lnTo>
                  <a:cubicBezTo>
                    <a:pt x="4797" y="11242"/>
                    <a:pt x="4896" y="11124"/>
                    <a:pt x="5305" y="10918"/>
                  </a:cubicBezTo>
                  <a:cubicBezTo>
                    <a:pt x="5686" y="10725"/>
                    <a:pt x="6754" y="10353"/>
                    <a:pt x="7948" y="10030"/>
                  </a:cubicBezTo>
                  <a:cubicBezTo>
                    <a:pt x="11828" y="8986"/>
                    <a:pt x="15852" y="8454"/>
                    <a:pt x="19892" y="7939"/>
                  </a:cubicBezTo>
                  <a:cubicBezTo>
                    <a:pt x="33476" y="6204"/>
                    <a:pt x="47191" y="5421"/>
                    <a:pt x="60860" y="4747"/>
                  </a:cubicBezTo>
                  <a:cubicBezTo>
                    <a:pt x="91974" y="3215"/>
                    <a:pt x="123148" y="2668"/>
                    <a:pt x="154305" y="2668"/>
                  </a:cubicBezTo>
                  <a:close/>
                  <a:moveTo>
                    <a:pt x="157175" y="0"/>
                  </a:moveTo>
                  <a:cubicBezTo>
                    <a:pt x="131420" y="0"/>
                    <a:pt x="105662" y="434"/>
                    <a:pt x="79933" y="1374"/>
                  </a:cubicBezTo>
                  <a:cubicBezTo>
                    <a:pt x="63970" y="1957"/>
                    <a:pt x="47994" y="2701"/>
                    <a:pt x="32083" y="4140"/>
                  </a:cubicBezTo>
                  <a:cubicBezTo>
                    <a:pt x="23052" y="4957"/>
                    <a:pt x="12886" y="5326"/>
                    <a:pt x="4332" y="8667"/>
                  </a:cubicBezTo>
                  <a:cubicBezTo>
                    <a:pt x="2703" y="9303"/>
                    <a:pt x="101" y="10343"/>
                    <a:pt x="5" y="12393"/>
                  </a:cubicBezTo>
                  <a:lnTo>
                    <a:pt x="5" y="12393"/>
                  </a:lnTo>
                  <a:cubicBezTo>
                    <a:pt x="2" y="12435"/>
                    <a:pt x="1" y="12478"/>
                    <a:pt x="3" y="12521"/>
                  </a:cubicBezTo>
                  <a:cubicBezTo>
                    <a:pt x="3" y="12521"/>
                    <a:pt x="3" y="12521"/>
                    <a:pt x="3" y="12521"/>
                  </a:cubicBezTo>
                  <a:lnTo>
                    <a:pt x="3" y="12521"/>
                  </a:lnTo>
                  <a:cubicBezTo>
                    <a:pt x="3" y="12537"/>
                    <a:pt x="3" y="12553"/>
                    <a:pt x="5" y="12569"/>
                  </a:cubicBezTo>
                  <a:lnTo>
                    <a:pt x="5" y="12569"/>
                  </a:lnTo>
                  <a:cubicBezTo>
                    <a:pt x="518" y="24602"/>
                    <a:pt x="88" y="36724"/>
                    <a:pt x="63" y="48762"/>
                  </a:cubicBezTo>
                  <a:cubicBezTo>
                    <a:pt x="19" y="69560"/>
                    <a:pt x="19" y="90360"/>
                    <a:pt x="316" y="111156"/>
                  </a:cubicBezTo>
                  <a:cubicBezTo>
                    <a:pt x="557" y="128097"/>
                    <a:pt x="586" y="145220"/>
                    <a:pt x="2389" y="162085"/>
                  </a:cubicBezTo>
                  <a:cubicBezTo>
                    <a:pt x="2667" y="164686"/>
                    <a:pt x="2564" y="170177"/>
                    <a:pt x="4710" y="172176"/>
                  </a:cubicBezTo>
                  <a:cubicBezTo>
                    <a:pt x="5945" y="173328"/>
                    <a:pt x="8573" y="173251"/>
                    <a:pt x="10127" y="173426"/>
                  </a:cubicBezTo>
                  <a:cubicBezTo>
                    <a:pt x="37538" y="176504"/>
                    <a:pt x="65359" y="177198"/>
                    <a:pt x="92899" y="178276"/>
                  </a:cubicBezTo>
                  <a:cubicBezTo>
                    <a:pt x="122751" y="179444"/>
                    <a:pt x="152652" y="180312"/>
                    <a:pt x="182540" y="180312"/>
                  </a:cubicBezTo>
                  <a:cubicBezTo>
                    <a:pt x="192487" y="180312"/>
                    <a:pt x="202432" y="180216"/>
                    <a:pt x="212374" y="180003"/>
                  </a:cubicBezTo>
                  <a:cubicBezTo>
                    <a:pt x="227746" y="179673"/>
                    <a:pt x="243196" y="179171"/>
                    <a:pt x="258478" y="177376"/>
                  </a:cubicBezTo>
                  <a:cubicBezTo>
                    <a:pt x="263583" y="176778"/>
                    <a:pt x="268727" y="176053"/>
                    <a:pt x="273707" y="174742"/>
                  </a:cubicBezTo>
                  <a:cubicBezTo>
                    <a:pt x="276749" y="173942"/>
                    <a:pt x="280408" y="172940"/>
                    <a:pt x="282763" y="170709"/>
                  </a:cubicBezTo>
                  <a:cubicBezTo>
                    <a:pt x="285180" y="168418"/>
                    <a:pt x="284666" y="164478"/>
                    <a:pt x="284824" y="161419"/>
                  </a:cubicBezTo>
                  <a:cubicBezTo>
                    <a:pt x="285215" y="153864"/>
                    <a:pt x="285346" y="146294"/>
                    <a:pt x="285460" y="138730"/>
                  </a:cubicBezTo>
                  <a:cubicBezTo>
                    <a:pt x="285786" y="117381"/>
                    <a:pt x="285753" y="96024"/>
                    <a:pt x="285617" y="74671"/>
                  </a:cubicBezTo>
                  <a:cubicBezTo>
                    <a:pt x="285501" y="56103"/>
                    <a:pt x="285350" y="37527"/>
                    <a:pt x="284823" y="18967"/>
                  </a:cubicBezTo>
                  <a:cubicBezTo>
                    <a:pt x="284749" y="16369"/>
                    <a:pt x="284672" y="13771"/>
                    <a:pt x="284544" y="11177"/>
                  </a:cubicBezTo>
                  <a:cubicBezTo>
                    <a:pt x="284496" y="10194"/>
                    <a:pt x="284698" y="8561"/>
                    <a:pt x="284253" y="7651"/>
                  </a:cubicBezTo>
                  <a:cubicBezTo>
                    <a:pt x="283409" y="5926"/>
                    <a:pt x="280467" y="5516"/>
                    <a:pt x="278833" y="5148"/>
                  </a:cubicBezTo>
                  <a:cubicBezTo>
                    <a:pt x="268996" y="2929"/>
                    <a:pt x="258547" y="2632"/>
                    <a:pt x="248518" y="2055"/>
                  </a:cubicBezTo>
                  <a:cubicBezTo>
                    <a:pt x="231906" y="1098"/>
                    <a:pt x="215264" y="652"/>
                    <a:pt x="198629" y="364"/>
                  </a:cubicBezTo>
                  <a:cubicBezTo>
                    <a:pt x="184815" y="125"/>
                    <a:pt x="170996" y="0"/>
                    <a:pt x="157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569;p45">
              <a:extLst>
                <a:ext uri="{FF2B5EF4-FFF2-40B4-BE49-F238E27FC236}">
                  <a16:creationId xmlns:a16="http://schemas.microsoft.com/office/drawing/2014/main" id="{4B737720-1E04-42DD-B377-EB3BD9BC209B}"/>
                </a:ext>
              </a:extLst>
            </p:cNvPr>
            <p:cNvSpPr/>
            <p:nvPr/>
          </p:nvSpPr>
          <p:spPr>
            <a:xfrm>
              <a:off x="4511200" y="3373100"/>
              <a:ext cx="3744706" cy="46947"/>
            </a:xfrm>
            <a:custGeom>
              <a:avLst/>
              <a:gdLst/>
              <a:ahLst/>
              <a:cxnLst/>
              <a:rect l="l" t="t" r="r" b="b"/>
              <a:pathLst>
                <a:path w="282726" h="8567" extrusionOk="0">
                  <a:moveTo>
                    <a:pt x="281440" y="0"/>
                  </a:moveTo>
                  <a:cubicBezTo>
                    <a:pt x="281358" y="0"/>
                    <a:pt x="281269" y="7"/>
                    <a:pt x="281172" y="21"/>
                  </a:cubicBezTo>
                  <a:cubicBezTo>
                    <a:pt x="244658" y="5455"/>
                    <a:pt x="207489" y="6751"/>
                    <a:pt x="170508" y="6751"/>
                  </a:cubicBezTo>
                  <a:cubicBezTo>
                    <a:pt x="161603" y="6751"/>
                    <a:pt x="152708" y="6676"/>
                    <a:pt x="143836" y="6565"/>
                  </a:cubicBezTo>
                  <a:cubicBezTo>
                    <a:pt x="104367" y="6072"/>
                    <a:pt x="64908" y="4358"/>
                    <a:pt x="25525" y="1725"/>
                  </a:cubicBezTo>
                  <a:cubicBezTo>
                    <a:pt x="17804" y="1209"/>
                    <a:pt x="10082" y="677"/>
                    <a:pt x="2370" y="30"/>
                  </a:cubicBezTo>
                  <a:cubicBezTo>
                    <a:pt x="2336" y="27"/>
                    <a:pt x="2302" y="26"/>
                    <a:pt x="2268" y="26"/>
                  </a:cubicBezTo>
                  <a:cubicBezTo>
                    <a:pt x="1088" y="26"/>
                    <a:pt x="1" y="1713"/>
                    <a:pt x="1565" y="1844"/>
                  </a:cubicBezTo>
                  <a:lnTo>
                    <a:pt x="1565" y="1846"/>
                  </a:lnTo>
                  <a:cubicBezTo>
                    <a:pt x="23837" y="3710"/>
                    <a:pt x="46172" y="4976"/>
                    <a:pt x="68494" y="6051"/>
                  </a:cubicBezTo>
                  <a:cubicBezTo>
                    <a:pt x="99920" y="7565"/>
                    <a:pt x="131406" y="8567"/>
                    <a:pt x="162883" y="8567"/>
                  </a:cubicBezTo>
                  <a:cubicBezTo>
                    <a:pt x="177207" y="8567"/>
                    <a:pt x="191528" y="8360"/>
                    <a:pt x="205842" y="7899"/>
                  </a:cubicBezTo>
                  <a:cubicBezTo>
                    <a:pt x="230949" y="7090"/>
                    <a:pt x="256119" y="5557"/>
                    <a:pt x="280984" y="1856"/>
                  </a:cubicBezTo>
                  <a:cubicBezTo>
                    <a:pt x="282243" y="1668"/>
                    <a:pt x="282726" y="0"/>
                    <a:pt x="281440" y="0"/>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571;p45">
              <a:extLst>
                <a:ext uri="{FF2B5EF4-FFF2-40B4-BE49-F238E27FC236}">
                  <a16:creationId xmlns:a16="http://schemas.microsoft.com/office/drawing/2014/main" id="{109E1B00-3A5A-4138-983E-F09A916E272B}"/>
                </a:ext>
              </a:extLst>
            </p:cNvPr>
            <p:cNvSpPr/>
            <p:nvPr/>
          </p:nvSpPr>
          <p:spPr>
            <a:xfrm>
              <a:off x="4910696" y="3379420"/>
              <a:ext cx="66066" cy="330224"/>
            </a:xfrm>
            <a:custGeom>
              <a:avLst/>
              <a:gdLst/>
              <a:ahLst/>
              <a:cxnLst/>
              <a:rect l="l" t="t" r="r" b="b"/>
              <a:pathLst>
                <a:path w="4988" h="25290" extrusionOk="0">
                  <a:moveTo>
                    <a:pt x="2097" y="1"/>
                  </a:moveTo>
                  <a:cubicBezTo>
                    <a:pt x="1424" y="1"/>
                    <a:pt x="596" y="365"/>
                    <a:pt x="559" y="895"/>
                  </a:cubicBezTo>
                  <a:lnTo>
                    <a:pt x="559" y="897"/>
                  </a:lnTo>
                  <a:cubicBezTo>
                    <a:pt x="0" y="8856"/>
                    <a:pt x="639" y="17065"/>
                    <a:pt x="2455" y="24822"/>
                  </a:cubicBezTo>
                  <a:cubicBezTo>
                    <a:pt x="2532" y="25151"/>
                    <a:pt x="2874" y="25290"/>
                    <a:pt x="3277" y="25290"/>
                  </a:cubicBezTo>
                  <a:cubicBezTo>
                    <a:pt x="4027" y="25290"/>
                    <a:pt x="4988" y="24809"/>
                    <a:pt x="4842" y="24181"/>
                  </a:cubicBezTo>
                  <a:cubicBezTo>
                    <a:pt x="3051" y="16534"/>
                    <a:pt x="2408" y="8490"/>
                    <a:pt x="2958" y="645"/>
                  </a:cubicBezTo>
                  <a:cubicBezTo>
                    <a:pt x="2990" y="191"/>
                    <a:pt x="2584" y="1"/>
                    <a:pt x="20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572;p45">
              <a:extLst>
                <a:ext uri="{FF2B5EF4-FFF2-40B4-BE49-F238E27FC236}">
                  <a16:creationId xmlns:a16="http://schemas.microsoft.com/office/drawing/2014/main" id="{A757AE83-06BA-49FC-8D40-2EC17BA1A03B}"/>
                </a:ext>
              </a:extLst>
            </p:cNvPr>
            <p:cNvSpPr/>
            <p:nvPr/>
          </p:nvSpPr>
          <p:spPr>
            <a:xfrm>
              <a:off x="4665175" y="3453559"/>
              <a:ext cx="166397" cy="153974"/>
            </a:xfrm>
            <a:custGeom>
              <a:avLst/>
              <a:gdLst/>
              <a:ahLst/>
              <a:cxnLst/>
              <a:rect l="l" t="t" r="r" b="b"/>
              <a:pathLst>
                <a:path w="12563" h="11792" extrusionOk="0">
                  <a:moveTo>
                    <a:pt x="2470" y="1379"/>
                  </a:moveTo>
                  <a:cubicBezTo>
                    <a:pt x="2482" y="1380"/>
                    <a:pt x="2495" y="1381"/>
                    <a:pt x="2508" y="1383"/>
                  </a:cubicBezTo>
                  <a:lnTo>
                    <a:pt x="2508" y="1383"/>
                  </a:lnTo>
                  <a:cubicBezTo>
                    <a:pt x="2415" y="1432"/>
                    <a:pt x="2358" y="1449"/>
                    <a:pt x="2330" y="1449"/>
                  </a:cubicBezTo>
                  <a:cubicBezTo>
                    <a:pt x="2310" y="1449"/>
                    <a:pt x="2304" y="1441"/>
                    <a:pt x="2308" y="1431"/>
                  </a:cubicBezTo>
                  <a:lnTo>
                    <a:pt x="2308" y="1431"/>
                  </a:lnTo>
                  <a:cubicBezTo>
                    <a:pt x="2364" y="1416"/>
                    <a:pt x="2419" y="1399"/>
                    <a:pt x="2470" y="1379"/>
                  </a:cubicBezTo>
                  <a:close/>
                  <a:moveTo>
                    <a:pt x="2811" y="1524"/>
                  </a:moveTo>
                  <a:lnTo>
                    <a:pt x="2811" y="1524"/>
                  </a:lnTo>
                  <a:cubicBezTo>
                    <a:pt x="3050" y="1632"/>
                    <a:pt x="3370" y="1682"/>
                    <a:pt x="3608" y="1781"/>
                  </a:cubicBezTo>
                  <a:cubicBezTo>
                    <a:pt x="4244" y="2042"/>
                    <a:pt x="4859" y="2364"/>
                    <a:pt x="5457" y="2700"/>
                  </a:cubicBezTo>
                  <a:cubicBezTo>
                    <a:pt x="6641" y="3368"/>
                    <a:pt x="7803" y="4119"/>
                    <a:pt x="8840" y="5001"/>
                  </a:cubicBezTo>
                  <a:cubicBezTo>
                    <a:pt x="9604" y="5650"/>
                    <a:pt x="10096" y="5946"/>
                    <a:pt x="9319" y="6771"/>
                  </a:cubicBezTo>
                  <a:cubicBezTo>
                    <a:pt x="8321" y="7829"/>
                    <a:pt x="6861" y="8584"/>
                    <a:pt x="5601" y="9277"/>
                  </a:cubicBezTo>
                  <a:cubicBezTo>
                    <a:pt x="4996" y="9610"/>
                    <a:pt x="4379" y="9927"/>
                    <a:pt x="3745" y="10202"/>
                  </a:cubicBezTo>
                  <a:cubicBezTo>
                    <a:pt x="3603" y="10265"/>
                    <a:pt x="3423" y="10373"/>
                    <a:pt x="3246" y="10449"/>
                  </a:cubicBezTo>
                  <a:lnTo>
                    <a:pt x="3246" y="10449"/>
                  </a:lnTo>
                  <a:cubicBezTo>
                    <a:pt x="3233" y="10415"/>
                    <a:pt x="3219" y="10372"/>
                    <a:pt x="3207" y="10317"/>
                  </a:cubicBezTo>
                  <a:cubicBezTo>
                    <a:pt x="3001" y="9330"/>
                    <a:pt x="2653" y="8445"/>
                    <a:pt x="2570" y="7401"/>
                  </a:cubicBezTo>
                  <a:cubicBezTo>
                    <a:pt x="2461" y="6032"/>
                    <a:pt x="2482" y="4642"/>
                    <a:pt x="2611" y="3274"/>
                  </a:cubicBezTo>
                  <a:cubicBezTo>
                    <a:pt x="2653" y="2808"/>
                    <a:pt x="2655" y="2093"/>
                    <a:pt x="2811" y="1524"/>
                  </a:cubicBezTo>
                  <a:close/>
                  <a:moveTo>
                    <a:pt x="3174" y="1"/>
                  </a:moveTo>
                  <a:cubicBezTo>
                    <a:pt x="2484" y="1"/>
                    <a:pt x="1829" y="169"/>
                    <a:pt x="1245" y="573"/>
                  </a:cubicBezTo>
                  <a:cubicBezTo>
                    <a:pt x="1124" y="657"/>
                    <a:pt x="1031" y="735"/>
                    <a:pt x="962" y="809"/>
                  </a:cubicBezTo>
                  <a:lnTo>
                    <a:pt x="962" y="809"/>
                  </a:lnTo>
                  <a:cubicBezTo>
                    <a:pt x="928" y="837"/>
                    <a:pt x="898" y="866"/>
                    <a:pt x="873" y="896"/>
                  </a:cubicBezTo>
                  <a:cubicBezTo>
                    <a:pt x="120" y="1816"/>
                    <a:pt x="203" y="3580"/>
                    <a:pt x="150" y="4700"/>
                  </a:cubicBezTo>
                  <a:cubicBezTo>
                    <a:pt x="66" y="6450"/>
                    <a:pt x="1" y="8388"/>
                    <a:pt x="490" y="10092"/>
                  </a:cubicBezTo>
                  <a:cubicBezTo>
                    <a:pt x="850" y="11346"/>
                    <a:pt x="1621" y="11791"/>
                    <a:pt x="2557" y="11791"/>
                  </a:cubicBezTo>
                  <a:cubicBezTo>
                    <a:pt x="4297" y="11791"/>
                    <a:pt x="6606" y="10249"/>
                    <a:pt x="7893" y="9491"/>
                  </a:cubicBezTo>
                  <a:cubicBezTo>
                    <a:pt x="9145" y="8753"/>
                    <a:pt x="11454" y="7587"/>
                    <a:pt x="12061" y="6142"/>
                  </a:cubicBezTo>
                  <a:cubicBezTo>
                    <a:pt x="12563" y="4948"/>
                    <a:pt x="11205" y="4162"/>
                    <a:pt x="10357" y="3520"/>
                  </a:cubicBezTo>
                  <a:cubicBezTo>
                    <a:pt x="8718" y="2282"/>
                    <a:pt x="5712" y="1"/>
                    <a:pt x="3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573;p45">
              <a:extLst>
                <a:ext uri="{FF2B5EF4-FFF2-40B4-BE49-F238E27FC236}">
                  <a16:creationId xmlns:a16="http://schemas.microsoft.com/office/drawing/2014/main" id="{5779F3CA-7732-4F91-A64C-BD6E0A0C5A5B}"/>
                </a:ext>
              </a:extLst>
            </p:cNvPr>
            <p:cNvSpPr/>
            <p:nvPr/>
          </p:nvSpPr>
          <p:spPr>
            <a:xfrm>
              <a:off x="5308375" y="3398771"/>
              <a:ext cx="62040" cy="332757"/>
            </a:xfrm>
            <a:custGeom>
              <a:avLst/>
              <a:gdLst/>
              <a:ahLst/>
              <a:cxnLst/>
              <a:rect l="l" t="t" r="r" b="b"/>
              <a:pathLst>
                <a:path w="4684" h="25484" extrusionOk="0">
                  <a:moveTo>
                    <a:pt x="2042" y="0"/>
                  </a:moveTo>
                  <a:cubicBezTo>
                    <a:pt x="1385" y="0"/>
                    <a:pt x="625" y="371"/>
                    <a:pt x="581" y="979"/>
                  </a:cubicBezTo>
                  <a:cubicBezTo>
                    <a:pt x="1" y="8927"/>
                    <a:pt x="562" y="17089"/>
                    <a:pt x="2150" y="24889"/>
                  </a:cubicBezTo>
                  <a:cubicBezTo>
                    <a:pt x="2234" y="25305"/>
                    <a:pt x="2616" y="25483"/>
                    <a:pt x="3052" y="25483"/>
                  </a:cubicBezTo>
                  <a:cubicBezTo>
                    <a:pt x="3791" y="25483"/>
                    <a:pt x="4683" y="24972"/>
                    <a:pt x="4536" y="24248"/>
                  </a:cubicBezTo>
                  <a:cubicBezTo>
                    <a:pt x="2977" y="16591"/>
                    <a:pt x="2431" y="8612"/>
                    <a:pt x="3001" y="806"/>
                  </a:cubicBezTo>
                  <a:cubicBezTo>
                    <a:pt x="3042" y="245"/>
                    <a:pt x="2576" y="0"/>
                    <a:pt x="20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574;p45">
              <a:extLst>
                <a:ext uri="{FF2B5EF4-FFF2-40B4-BE49-F238E27FC236}">
                  <a16:creationId xmlns:a16="http://schemas.microsoft.com/office/drawing/2014/main" id="{0870E234-6B2B-4AB8-A521-A363666CBFC0}"/>
                </a:ext>
              </a:extLst>
            </p:cNvPr>
            <p:cNvSpPr/>
            <p:nvPr/>
          </p:nvSpPr>
          <p:spPr>
            <a:xfrm>
              <a:off x="5028497" y="3460244"/>
              <a:ext cx="97722" cy="177151"/>
            </a:xfrm>
            <a:custGeom>
              <a:avLst/>
              <a:gdLst/>
              <a:ahLst/>
              <a:cxnLst/>
              <a:rect l="l" t="t" r="r" b="b"/>
              <a:pathLst>
                <a:path w="7378" h="13567" extrusionOk="0">
                  <a:moveTo>
                    <a:pt x="2944" y="1215"/>
                  </a:moveTo>
                  <a:lnTo>
                    <a:pt x="4741" y="1314"/>
                  </a:lnTo>
                  <a:lnTo>
                    <a:pt x="4741" y="1314"/>
                  </a:lnTo>
                  <a:cubicBezTo>
                    <a:pt x="4069" y="4839"/>
                    <a:pt x="4646" y="8898"/>
                    <a:pt x="4900" y="12513"/>
                  </a:cubicBezTo>
                  <a:lnTo>
                    <a:pt x="4900" y="12513"/>
                  </a:lnTo>
                  <a:cubicBezTo>
                    <a:pt x="4827" y="12514"/>
                    <a:pt x="4754" y="12515"/>
                    <a:pt x="4681" y="12515"/>
                  </a:cubicBezTo>
                  <a:cubicBezTo>
                    <a:pt x="4021" y="12515"/>
                    <a:pt x="3405" y="12460"/>
                    <a:pt x="3066" y="12249"/>
                  </a:cubicBezTo>
                  <a:cubicBezTo>
                    <a:pt x="3063" y="12248"/>
                    <a:pt x="3061" y="12246"/>
                    <a:pt x="3059" y="12245"/>
                  </a:cubicBezTo>
                  <a:lnTo>
                    <a:pt x="3059" y="12245"/>
                  </a:lnTo>
                  <a:cubicBezTo>
                    <a:pt x="3086" y="12255"/>
                    <a:pt x="3113" y="12262"/>
                    <a:pt x="3136" y="12262"/>
                  </a:cubicBezTo>
                  <a:cubicBezTo>
                    <a:pt x="3192" y="12262"/>
                    <a:pt x="3222" y="12221"/>
                    <a:pt x="3164" y="12082"/>
                  </a:cubicBezTo>
                  <a:cubicBezTo>
                    <a:pt x="3075" y="11871"/>
                    <a:pt x="3048" y="11482"/>
                    <a:pt x="3058" y="11244"/>
                  </a:cubicBezTo>
                  <a:cubicBezTo>
                    <a:pt x="3091" y="10421"/>
                    <a:pt x="2948" y="9549"/>
                    <a:pt x="2924" y="8723"/>
                  </a:cubicBezTo>
                  <a:cubicBezTo>
                    <a:pt x="2852" y="6224"/>
                    <a:pt x="2877" y="3717"/>
                    <a:pt x="2944" y="1215"/>
                  </a:cubicBezTo>
                  <a:close/>
                  <a:moveTo>
                    <a:pt x="2408" y="0"/>
                  </a:moveTo>
                  <a:cubicBezTo>
                    <a:pt x="1708" y="0"/>
                    <a:pt x="602" y="337"/>
                    <a:pt x="585" y="877"/>
                  </a:cubicBezTo>
                  <a:cubicBezTo>
                    <a:pt x="465" y="4816"/>
                    <a:pt x="1" y="9238"/>
                    <a:pt x="854" y="13108"/>
                  </a:cubicBezTo>
                  <a:cubicBezTo>
                    <a:pt x="890" y="13269"/>
                    <a:pt x="1167" y="13334"/>
                    <a:pt x="1291" y="13340"/>
                  </a:cubicBezTo>
                  <a:lnTo>
                    <a:pt x="5391" y="13564"/>
                  </a:lnTo>
                  <a:cubicBezTo>
                    <a:pt x="5419" y="13566"/>
                    <a:pt x="5450" y="13567"/>
                    <a:pt x="5485" y="13567"/>
                  </a:cubicBezTo>
                  <a:cubicBezTo>
                    <a:pt x="6041" y="13567"/>
                    <a:pt x="7377" y="13365"/>
                    <a:pt x="7339" y="12692"/>
                  </a:cubicBezTo>
                  <a:cubicBezTo>
                    <a:pt x="7128" y="8881"/>
                    <a:pt x="6368" y="4350"/>
                    <a:pt x="7178" y="603"/>
                  </a:cubicBezTo>
                  <a:cubicBezTo>
                    <a:pt x="7235" y="344"/>
                    <a:pt x="6965" y="247"/>
                    <a:pt x="6751" y="235"/>
                  </a:cubicBezTo>
                  <a:lnTo>
                    <a:pt x="2560" y="6"/>
                  </a:lnTo>
                  <a:lnTo>
                    <a:pt x="2560" y="6"/>
                  </a:lnTo>
                  <a:cubicBezTo>
                    <a:pt x="2512" y="2"/>
                    <a:pt x="2461" y="0"/>
                    <a:pt x="2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575;p45">
              <a:extLst>
                <a:ext uri="{FF2B5EF4-FFF2-40B4-BE49-F238E27FC236}">
                  <a16:creationId xmlns:a16="http://schemas.microsoft.com/office/drawing/2014/main" id="{7CDF068A-CBBC-4749-BC61-702F87D7018C}"/>
                </a:ext>
              </a:extLst>
            </p:cNvPr>
            <p:cNvSpPr/>
            <p:nvPr/>
          </p:nvSpPr>
          <p:spPr>
            <a:xfrm>
              <a:off x="5133635" y="3466407"/>
              <a:ext cx="97682" cy="176211"/>
            </a:xfrm>
            <a:custGeom>
              <a:avLst/>
              <a:gdLst/>
              <a:ahLst/>
              <a:cxnLst/>
              <a:rect l="l" t="t" r="r" b="b"/>
              <a:pathLst>
                <a:path w="7375" h="13495" extrusionOk="0">
                  <a:moveTo>
                    <a:pt x="2945" y="1144"/>
                  </a:moveTo>
                  <a:lnTo>
                    <a:pt x="4754" y="1243"/>
                  </a:lnTo>
                  <a:lnTo>
                    <a:pt x="4754" y="1243"/>
                  </a:lnTo>
                  <a:cubicBezTo>
                    <a:pt x="4068" y="4787"/>
                    <a:pt x="4651" y="8873"/>
                    <a:pt x="4904" y="12511"/>
                  </a:cubicBezTo>
                  <a:lnTo>
                    <a:pt x="4904" y="12511"/>
                  </a:lnTo>
                  <a:cubicBezTo>
                    <a:pt x="4830" y="12512"/>
                    <a:pt x="4757" y="12513"/>
                    <a:pt x="4684" y="12513"/>
                  </a:cubicBezTo>
                  <a:cubicBezTo>
                    <a:pt x="4018" y="12513"/>
                    <a:pt x="3400" y="12458"/>
                    <a:pt x="3074" y="12245"/>
                  </a:cubicBezTo>
                  <a:cubicBezTo>
                    <a:pt x="3009" y="12202"/>
                    <a:pt x="2974" y="12181"/>
                    <a:pt x="2960" y="12173"/>
                  </a:cubicBezTo>
                  <a:lnTo>
                    <a:pt x="2960" y="12173"/>
                  </a:lnTo>
                  <a:cubicBezTo>
                    <a:pt x="2985" y="12187"/>
                    <a:pt x="3071" y="12231"/>
                    <a:pt x="3132" y="12231"/>
                  </a:cubicBezTo>
                  <a:cubicBezTo>
                    <a:pt x="3190" y="12231"/>
                    <a:pt x="3226" y="12190"/>
                    <a:pt x="3165" y="12044"/>
                  </a:cubicBezTo>
                  <a:cubicBezTo>
                    <a:pt x="3074" y="11831"/>
                    <a:pt x="3050" y="11445"/>
                    <a:pt x="3059" y="11206"/>
                  </a:cubicBezTo>
                  <a:cubicBezTo>
                    <a:pt x="3089" y="10382"/>
                    <a:pt x="2949" y="9514"/>
                    <a:pt x="2925" y="8685"/>
                  </a:cubicBezTo>
                  <a:cubicBezTo>
                    <a:pt x="2853" y="6173"/>
                    <a:pt x="2878" y="3657"/>
                    <a:pt x="2945" y="1144"/>
                  </a:cubicBezTo>
                  <a:close/>
                  <a:moveTo>
                    <a:pt x="2518" y="1"/>
                  </a:moveTo>
                  <a:cubicBezTo>
                    <a:pt x="2489" y="1"/>
                    <a:pt x="2456" y="3"/>
                    <a:pt x="2420" y="8"/>
                  </a:cubicBezTo>
                  <a:lnTo>
                    <a:pt x="2420" y="8"/>
                  </a:lnTo>
                  <a:cubicBezTo>
                    <a:pt x="1720" y="17"/>
                    <a:pt x="601" y="331"/>
                    <a:pt x="585" y="841"/>
                  </a:cubicBezTo>
                  <a:cubicBezTo>
                    <a:pt x="465" y="4779"/>
                    <a:pt x="1" y="9202"/>
                    <a:pt x="853" y="13070"/>
                  </a:cubicBezTo>
                  <a:cubicBezTo>
                    <a:pt x="888" y="13223"/>
                    <a:pt x="1174" y="13263"/>
                    <a:pt x="1281" y="13269"/>
                  </a:cubicBezTo>
                  <a:lnTo>
                    <a:pt x="5381" y="13493"/>
                  </a:lnTo>
                  <a:cubicBezTo>
                    <a:pt x="5404" y="13494"/>
                    <a:pt x="5429" y="13495"/>
                    <a:pt x="5458" y="13495"/>
                  </a:cubicBezTo>
                  <a:cubicBezTo>
                    <a:pt x="5975" y="13495"/>
                    <a:pt x="7374" y="13280"/>
                    <a:pt x="7340" y="12655"/>
                  </a:cubicBezTo>
                  <a:cubicBezTo>
                    <a:pt x="7129" y="8842"/>
                    <a:pt x="6365" y="4303"/>
                    <a:pt x="7174" y="553"/>
                  </a:cubicBezTo>
                  <a:cubicBezTo>
                    <a:pt x="7230" y="300"/>
                    <a:pt x="6960" y="244"/>
                    <a:pt x="6760" y="232"/>
                  </a:cubicBezTo>
                  <a:lnTo>
                    <a:pt x="2544" y="1"/>
                  </a:lnTo>
                  <a:cubicBezTo>
                    <a:pt x="2536" y="1"/>
                    <a:pt x="2527" y="1"/>
                    <a:pt x="2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576;p45">
              <a:extLst>
                <a:ext uri="{FF2B5EF4-FFF2-40B4-BE49-F238E27FC236}">
                  <a16:creationId xmlns:a16="http://schemas.microsoft.com/office/drawing/2014/main" id="{2CB9918D-A71B-4E46-B4F2-9AC7FDC4C8D6}"/>
                </a:ext>
              </a:extLst>
            </p:cNvPr>
            <p:cNvSpPr/>
            <p:nvPr/>
          </p:nvSpPr>
          <p:spPr>
            <a:xfrm>
              <a:off x="7775905" y="3398092"/>
              <a:ext cx="62437" cy="342864"/>
            </a:xfrm>
            <a:custGeom>
              <a:avLst/>
              <a:gdLst/>
              <a:ahLst/>
              <a:cxnLst/>
              <a:rect l="l" t="t" r="r" b="b"/>
              <a:pathLst>
                <a:path w="4714" h="26258" extrusionOk="0">
                  <a:moveTo>
                    <a:pt x="2075" y="0"/>
                  </a:moveTo>
                  <a:cubicBezTo>
                    <a:pt x="1390" y="0"/>
                    <a:pt x="499" y="361"/>
                    <a:pt x="472" y="834"/>
                  </a:cubicBezTo>
                  <a:cubicBezTo>
                    <a:pt x="0" y="9177"/>
                    <a:pt x="558" y="17699"/>
                    <a:pt x="2214" y="25882"/>
                  </a:cubicBezTo>
                  <a:cubicBezTo>
                    <a:pt x="2267" y="26146"/>
                    <a:pt x="2567" y="26258"/>
                    <a:pt x="2938" y="26258"/>
                  </a:cubicBezTo>
                  <a:cubicBezTo>
                    <a:pt x="3683" y="26258"/>
                    <a:pt x="4714" y="25808"/>
                    <a:pt x="4600" y="25242"/>
                  </a:cubicBezTo>
                  <a:cubicBezTo>
                    <a:pt x="2967" y="17169"/>
                    <a:pt x="2390" y="8755"/>
                    <a:pt x="2857" y="525"/>
                  </a:cubicBezTo>
                  <a:cubicBezTo>
                    <a:pt x="2878" y="152"/>
                    <a:pt x="2520" y="0"/>
                    <a:pt x="20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577;p45">
              <a:extLst>
                <a:ext uri="{FF2B5EF4-FFF2-40B4-BE49-F238E27FC236}">
                  <a16:creationId xmlns:a16="http://schemas.microsoft.com/office/drawing/2014/main" id="{D439A6B6-1E19-4BC9-A900-82A920620D60}"/>
                </a:ext>
              </a:extLst>
            </p:cNvPr>
            <p:cNvSpPr/>
            <p:nvPr/>
          </p:nvSpPr>
          <p:spPr>
            <a:xfrm>
              <a:off x="7283075" y="3424611"/>
              <a:ext cx="79589" cy="348753"/>
            </a:xfrm>
            <a:custGeom>
              <a:avLst/>
              <a:gdLst/>
              <a:ahLst/>
              <a:cxnLst/>
              <a:rect l="l" t="t" r="r" b="b"/>
              <a:pathLst>
                <a:path w="6009" h="26709" extrusionOk="0">
                  <a:moveTo>
                    <a:pt x="1804" y="0"/>
                  </a:moveTo>
                  <a:cubicBezTo>
                    <a:pt x="1090" y="0"/>
                    <a:pt x="1" y="374"/>
                    <a:pt x="23" y="918"/>
                  </a:cubicBezTo>
                  <a:lnTo>
                    <a:pt x="23" y="917"/>
                  </a:lnTo>
                  <a:cubicBezTo>
                    <a:pt x="365" y="9404"/>
                    <a:pt x="1037" y="18252"/>
                    <a:pt x="3480" y="26413"/>
                  </a:cubicBezTo>
                  <a:cubicBezTo>
                    <a:pt x="3542" y="26622"/>
                    <a:pt x="3803" y="26709"/>
                    <a:pt x="4131" y="26709"/>
                  </a:cubicBezTo>
                  <a:cubicBezTo>
                    <a:pt x="4890" y="26709"/>
                    <a:pt x="6008" y="26246"/>
                    <a:pt x="5866" y="25772"/>
                  </a:cubicBezTo>
                  <a:cubicBezTo>
                    <a:pt x="3424" y="17612"/>
                    <a:pt x="2752" y="8764"/>
                    <a:pt x="2408" y="278"/>
                  </a:cubicBezTo>
                  <a:cubicBezTo>
                    <a:pt x="2401" y="85"/>
                    <a:pt x="2145" y="0"/>
                    <a:pt x="18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578;p45">
              <a:extLst>
                <a:ext uri="{FF2B5EF4-FFF2-40B4-BE49-F238E27FC236}">
                  <a16:creationId xmlns:a16="http://schemas.microsoft.com/office/drawing/2014/main" id="{64DA49D2-CBF3-4B31-819A-9B77AEE1464D}"/>
                </a:ext>
              </a:extLst>
            </p:cNvPr>
            <p:cNvSpPr/>
            <p:nvPr/>
          </p:nvSpPr>
          <p:spPr>
            <a:xfrm>
              <a:off x="8068909" y="3424063"/>
              <a:ext cx="99947" cy="78332"/>
            </a:xfrm>
            <a:custGeom>
              <a:avLst/>
              <a:gdLst/>
              <a:ahLst/>
              <a:cxnLst/>
              <a:rect l="l" t="t" r="r" b="b"/>
              <a:pathLst>
                <a:path w="7546" h="5999" extrusionOk="0">
                  <a:moveTo>
                    <a:pt x="5650" y="0"/>
                  </a:moveTo>
                  <a:cubicBezTo>
                    <a:pt x="4953" y="0"/>
                    <a:pt x="4203" y="174"/>
                    <a:pt x="3593" y="278"/>
                  </a:cubicBezTo>
                  <a:cubicBezTo>
                    <a:pt x="2770" y="418"/>
                    <a:pt x="1949" y="576"/>
                    <a:pt x="1135" y="760"/>
                  </a:cubicBezTo>
                  <a:cubicBezTo>
                    <a:pt x="692" y="858"/>
                    <a:pt x="1" y="1296"/>
                    <a:pt x="145" y="1840"/>
                  </a:cubicBezTo>
                  <a:cubicBezTo>
                    <a:pt x="250" y="2227"/>
                    <a:pt x="659" y="2337"/>
                    <a:pt x="1046" y="2337"/>
                  </a:cubicBezTo>
                  <a:cubicBezTo>
                    <a:pt x="1228" y="2337"/>
                    <a:pt x="1405" y="2312"/>
                    <a:pt x="1544" y="2282"/>
                  </a:cubicBezTo>
                  <a:lnTo>
                    <a:pt x="1542" y="2282"/>
                  </a:lnTo>
                  <a:cubicBezTo>
                    <a:pt x="2071" y="2162"/>
                    <a:pt x="2603" y="2054"/>
                    <a:pt x="3136" y="1955"/>
                  </a:cubicBezTo>
                  <a:cubicBezTo>
                    <a:pt x="3566" y="1876"/>
                    <a:pt x="3997" y="1804"/>
                    <a:pt x="4431" y="1751"/>
                  </a:cubicBezTo>
                  <a:cubicBezTo>
                    <a:pt x="4571" y="1735"/>
                    <a:pt x="4714" y="1727"/>
                    <a:pt x="4856" y="1714"/>
                  </a:cubicBezTo>
                  <a:lnTo>
                    <a:pt x="4856" y="1714"/>
                  </a:lnTo>
                  <a:cubicBezTo>
                    <a:pt x="4865" y="1810"/>
                    <a:pt x="4882" y="1910"/>
                    <a:pt x="4883" y="1965"/>
                  </a:cubicBezTo>
                  <a:cubicBezTo>
                    <a:pt x="4889" y="2425"/>
                    <a:pt x="4853" y="2889"/>
                    <a:pt x="4821" y="3347"/>
                  </a:cubicBezTo>
                  <a:cubicBezTo>
                    <a:pt x="4776" y="3992"/>
                    <a:pt x="4718" y="4635"/>
                    <a:pt x="4646" y="5279"/>
                  </a:cubicBezTo>
                  <a:cubicBezTo>
                    <a:pt x="4591" y="5782"/>
                    <a:pt x="5020" y="5998"/>
                    <a:pt x="5532" y="5998"/>
                  </a:cubicBezTo>
                  <a:cubicBezTo>
                    <a:pt x="6194" y="5998"/>
                    <a:pt x="6993" y="5636"/>
                    <a:pt x="7057" y="5068"/>
                  </a:cubicBezTo>
                  <a:cubicBezTo>
                    <a:pt x="7149" y="4233"/>
                    <a:pt x="7223" y="3397"/>
                    <a:pt x="7266" y="2559"/>
                  </a:cubicBezTo>
                  <a:cubicBezTo>
                    <a:pt x="7309" y="1742"/>
                    <a:pt x="7545" y="487"/>
                    <a:pt x="6582" y="142"/>
                  </a:cubicBezTo>
                  <a:cubicBezTo>
                    <a:pt x="6296" y="39"/>
                    <a:pt x="5979" y="0"/>
                    <a:pt x="5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579;p45">
              <a:extLst>
                <a:ext uri="{FF2B5EF4-FFF2-40B4-BE49-F238E27FC236}">
                  <a16:creationId xmlns:a16="http://schemas.microsoft.com/office/drawing/2014/main" id="{B1C17E87-3D75-46DF-99CC-B3AD984FB886}"/>
                </a:ext>
              </a:extLst>
            </p:cNvPr>
            <p:cNvSpPr/>
            <p:nvPr/>
          </p:nvSpPr>
          <p:spPr>
            <a:xfrm>
              <a:off x="7860315" y="3444941"/>
              <a:ext cx="111126" cy="95176"/>
            </a:xfrm>
            <a:custGeom>
              <a:avLst/>
              <a:gdLst/>
              <a:ahLst/>
              <a:cxnLst/>
              <a:rect l="l" t="t" r="r" b="b"/>
              <a:pathLst>
                <a:path w="8390" h="7289" extrusionOk="0">
                  <a:moveTo>
                    <a:pt x="2640" y="2025"/>
                  </a:moveTo>
                  <a:lnTo>
                    <a:pt x="2640" y="2025"/>
                  </a:lnTo>
                  <a:cubicBezTo>
                    <a:pt x="2642" y="2054"/>
                    <a:pt x="2641" y="2088"/>
                    <a:pt x="2637" y="2124"/>
                  </a:cubicBezTo>
                  <a:lnTo>
                    <a:pt x="2637" y="2124"/>
                  </a:lnTo>
                  <a:cubicBezTo>
                    <a:pt x="2568" y="2119"/>
                    <a:pt x="2475" y="2100"/>
                    <a:pt x="2352" y="2061"/>
                  </a:cubicBezTo>
                  <a:lnTo>
                    <a:pt x="2352" y="2061"/>
                  </a:lnTo>
                  <a:cubicBezTo>
                    <a:pt x="2364" y="2065"/>
                    <a:pt x="2380" y="2067"/>
                    <a:pt x="2398" y="2067"/>
                  </a:cubicBezTo>
                  <a:cubicBezTo>
                    <a:pt x="2457" y="2067"/>
                    <a:pt x="2543" y="2049"/>
                    <a:pt x="2640" y="2025"/>
                  </a:cubicBezTo>
                  <a:close/>
                  <a:moveTo>
                    <a:pt x="5409" y="1"/>
                  </a:moveTo>
                  <a:cubicBezTo>
                    <a:pt x="3852" y="1"/>
                    <a:pt x="2091" y="112"/>
                    <a:pt x="940" y="936"/>
                  </a:cubicBezTo>
                  <a:cubicBezTo>
                    <a:pt x="94" y="1541"/>
                    <a:pt x="118" y="2678"/>
                    <a:pt x="66" y="3621"/>
                  </a:cubicBezTo>
                  <a:cubicBezTo>
                    <a:pt x="13" y="4590"/>
                    <a:pt x="1" y="5565"/>
                    <a:pt x="11" y="6535"/>
                  </a:cubicBezTo>
                  <a:cubicBezTo>
                    <a:pt x="18" y="7064"/>
                    <a:pt x="480" y="7289"/>
                    <a:pt x="999" y="7289"/>
                  </a:cubicBezTo>
                  <a:cubicBezTo>
                    <a:pt x="1669" y="7289"/>
                    <a:pt x="2432" y="6914"/>
                    <a:pt x="2425" y="6336"/>
                  </a:cubicBezTo>
                  <a:cubicBezTo>
                    <a:pt x="2416" y="5607"/>
                    <a:pt x="2424" y="4879"/>
                    <a:pt x="2448" y="4151"/>
                  </a:cubicBezTo>
                  <a:cubicBezTo>
                    <a:pt x="2464" y="3675"/>
                    <a:pt x="2484" y="3200"/>
                    <a:pt x="2528" y="2726"/>
                  </a:cubicBezTo>
                  <a:cubicBezTo>
                    <a:pt x="2540" y="2600"/>
                    <a:pt x="2620" y="2322"/>
                    <a:pt x="2637" y="2124"/>
                  </a:cubicBezTo>
                  <a:lnTo>
                    <a:pt x="2637" y="2124"/>
                  </a:lnTo>
                  <a:cubicBezTo>
                    <a:pt x="2651" y="2125"/>
                    <a:pt x="2663" y="2125"/>
                    <a:pt x="2674" y="2125"/>
                  </a:cubicBezTo>
                  <a:cubicBezTo>
                    <a:pt x="2816" y="2125"/>
                    <a:pt x="2834" y="2055"/>
                    <a:pt x="2805" y="1980"/>
                  </a:cubicBezTo>
                  <a:lnTo>
                    <a:pt x="2805" y="1980"/>
                  </a:lnTo>
                  <a:cubicBezTo>
                    <a:pt x="2749" y="1996"/>
                    <a:pt x="2693" y="2011"/>
                    <a:pt x="2640" y="2025"/>
                  </a:cubicBezTo>
                  <a:lnTo>
                    <a:pt x="2640" y="2025"/>
                  </a:lnTo>
                  <a:cubicBezTo>
                    <a:pt x="2638" y="1997"/>
                    <a:pt x="2634" y="1974"/>
                    <a:pt x="2627" y="1954"/>
                  </a:cubicBezTo>
                  <a:cubicBezTo>
                    <a:pt x="2587" y="1847"/>
                    <a:pt x="2599" y="1808"/>
                    <a:pt x="2631" y="1808"/>
                  </a:cubicBezTo>
                  <a:cubicBezTo>
                    <a:pt x="2678" y="1808"/>
                    <a:pt x="2771" y="1896"/>
                    <a:pt x="2805" y="1980"/>
                  </a:cubicBezTo>
                  <a:lnTo>
                    <a:pt x="2805" y="1980"/>
                  </a:lnTo>
                  <a:cubicBezTo>
                    <a:pt x="2967" y="1933"/>
                    <a:pt x="3130" y="1882"/>
                    <a:pt x="3218" y="1870"/>
                  </a:cubicBezTo>
                  <a:cubicBezTo>
                    <a:pt x="3697" y="1802"/>
                    <a:pt x="4184" y="1770"/>
                    <a:pt x="4667" y="1743"/>
                  </a:cubicBezTo>
                  <a:cubicBezTo>
                    <a:pt x="5207" y="1713"/>
                    <a:pt x="5749" y="1697"/>
                    <a:pt x="6291" y="1697"/>
                  </a:cubicBezTo>
                  <a:cubicBezTo>
                    <a:pt x="6375" y="1697"/>
                    <a:pt x="6460" y="1697"/>
                    <a:pt x="6545" y="1698"/>
                  </a:cubicBezTo>
                  <a:cubicBezTo>
                    <a:pt x="6549" y="1698"/>
                    <a:pt x="6553" y="1698"/>
                    <a:pt x="6557" y="1698"/>
                  </a:cubicBezTo>
                  <a:cubicBezTo>
                    <a:pt x="7887" y="1698"/>
                    <a:pt x="8390" y="29"/>
                    <a:pt x="6774" y="15"/>
                  </a:cubicBezTo>
                  <a:cubicBezTo>
                    <a:pt x="6355" y="11"/>
                    <a:pt x="5892" y="1"/>
                    <a:pt x="5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580;p45">
              <a:extLst>
                <a:ext uri="{FF2B5EF4-FFF2-40B4-BE49-F238E27FC236}">
                  <a16:creationId xmlns:a16="http://schemas.microsoft.com/office/drawing/2014/main" id="{A2AD5A11-BCF8-49B0-AD3D-2927955DF9C9}"/>
                </a:ext>
              </a:extLst>
            </p:cNvPr>
            <p:cNvSpPr/>
            <p:nvPr/>
          </p:nvSpPr>
          <p:spPr>
            <a:xfrm>
              <a:off x="8061982" y="3566347"/>
              <a:ext cx="103563" cy="90959"/>
            </a:xfrm>
            <a:custGeom>
              <a:avLst/>
              <a:gdLst/>
              <a:ahLst/>
              <a:cxnLst/>
              <a:rect l="l" t="t" r="r" b="b"/>
              <a:pathLst>
                <a:path w="7819" h="6966" extrusionOk="0">
                  <a:moveTo>
                    <a:pt x="6999" y="0"/>
                  </a:moveTo>
                  <a:cubicBezTo>
                    <a:pt x="6293" y="0"/>
                    <a:pt x="5070" y="343"/>
                    <a:pt x="5100" y="815"/>
                  </a:cubicBezTo>
                  <a:cubicBezTo>
                    <a:pt x="5168" y="1879"/>
                    <a:pt x="5412" y="3825"/>
                    <a:pt x="4750" y="4729"/>
                  </a:cubicBezTo>
                  <a:cubicBezTo>
                    <a:pt x="4386" y="5224"/>
                    <a:pt x="3433" y="5392"/>
                    <a:pt x="2870" y="5580"/>
                  </a:cubicBezTo>
                  <a:cubicBezTo>
                    <a:pt x="2326" y="5762"/>
                    <a:pt x="1779" y="5931"/>
                    <a:pt x="1227" y="6088"/>
                  </a:cubicBezTo>
                  <a:cubicBezTo>
                    <a:pt x="1035" y="6142"/>
                    <a:pt x="1" y="6431"/>
                    <a:pt x="132" y="6778"/>
                  </a:cubicBezTo>
                  <a:cubicBezTo>
                    <a:pt x="186" y="6920"/>
                    <a:pt x="371" y="6966"/>
                    <a:pt x="588" y="6966"/>
                  </a:cubicBezTo>
                  <a:cubicBezTo>
                    <a:pt x="910" y="6966"/>
                    <a:pt x="1300" y="6864"/>
                    <a:pt x="1425" y="6829"/>
                  </a:cubicBezTo>
                  <a:cubicBezTo>
                    <a:pt x="2275" y="6588"/>
                    <a:pt x="3118" y="6324"/>
                    <a:pt x="3953" y="6038"/>
                  </a:cubicBezTo>
                  <a:cubicBezTo>
                    <a:pt x="4845" y="5731"/>
                    <a:pt x="6013" y="5420"/>
                    <a:pt x="6735" y="4775"/>
                  </a:cubicBezTo>
                  <a:cubicBezTo>
                    <a:pt x="7818" y="3805"/>
                    <a:pt x="7569" y="1484"/>
                    <a:pt x="7487" y="175"/>
                  </a:cubicBezTo>
                  <a:cubicBezTo>
                    <a:pt x="7479" y="54"/>
                    <a:pt x="7280" y="0"/>
                    <a:pt x="69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81;p45">
              <a:extLst>
                <a:ext uri="{FF2B5EF4-FFF2-40B4-BE49-F238E27FC236}">
                  <a16:creationId xmlns:a16="http://schemas.microsoft.com/office/drawing/2014/main" id="{A9767C61-B39D-4C81-AE29-8EBE4CAF781A}"/>
                </a:ext>
              </a:extLst>
            </p:cNvPr>
            <p:cNvSpPr/>
            <p:nvPr/>
          </p:nvSpPr>
          <p:spPr>
            <a:xfrm>
              <a:off x="7859123" y="3606955"/>
              <a:ext cx="121682" cy="79324"/>
            </a:xfrm>
            <a:custGeom>
              <a:avLst/>
              <a:gdLst/>
              <a:ahLst/>
              <a:cxnLst/>
              <a:rect l="l" t="t" r="r" b="b"/>
              <a:pathLst>
                <a:path w="9187" h="6075" extrusionOk="0">
                  <a:moveTo>
                    <a:pt x="1985" y="1"/>
                  </a:moveTo>
                  <a:cubicBezTo>
                    <a:pt x="1325" y="1"/>
                    <a:pt x="573" y="374"/>
                    <a:pt x="553" y="978"/>
                  </a:cubicBezTo>
                  <a:lnTo>
                    <a:pt x="555" y="977"/>
                  </a:lnTo>
                  <a:lnTo>
                    <a:pt x="555" y="977"/>
                  </a:lnTo>
                  <a:cubicBezTo>
                    <a:pt x="511" y="2324"/>
                    <a:pt x="0" y="5789"/>
                    <a:pt x="1896" y="6044"/>
                  </a:cubicBezTo>
                  <a:cubicBezTo>
                    <a:pt x="2053" y="6065"/>
                    <a:pt x="2213" y="6074"/>
                    <a:pt x="2376" y="6074"/>
                  </a:cubicBezTo>
                  <a:cubicBezTo>
                    <a:pt x="3312" y="6074"/>
                    <a:pt x="4329" y="5764"/>
                    <a:pt x="5202" y="5577"/>
                  </a:cubicBezTo>
                  <a:cubicBezTo>
                    <a:pt x="6089" y="5386"/>
                    <a:pt x="6972" y="5179"/>
                    <a:pt x="7854" y="4958"/>
                  </a:cubicBezTo>
                  <a:cubicBezTo>
                    <a:pt x="9187" y="4621"/>
                    <a:pt x="8960" y="3247"/>
                    <a:pt x="7822" y="3247"/>
                  </a:cubicBezTo>
                  <a:cubicBezTo>
                    <a:pt x="7695" y="3247"/>
                    <a:pt x="7557" y="3264"/>
                    <a:pt x="7409" y="3302"/>
                  </a:cubicBezTo>
                  <a:cubicBezTo>
                    <a:pt x="6837" y="3446"/>
                    <a:pt x="6261" y="3585"/>
                    <a:pt x="5684" y="3716"/>
                  </a:cubicBezTo>
                  <a:cubicBezTo>
                    <a:pt x="4922" y="3890"/>
                    <a:pt x="3879" y="3908"/>
                    <a:pt x="3125" y="4181"/>
                  </a:cubicBezTo>
                  <a:lnTo>
                    <a:pt x="3125" y="4181"/>
                  </a:lnTo>
                  <a:cubicBezTo>
                    <a:pt x="3132" y="3766"/>
                    <a:pt x="2985" y="3237"/>
                    <a:pt x="2973" y="2839"/>
                  </a:cubicBezTo>
                  <a:cubicBezTo>
                    <a:pt x="2951" y="2161"/>
                    <a:pt x="2952" y="1480"/>
                    <a:pt x="2973" y="802"/>
                  </a:cubicBezTo>
                  <a:cubicBezTo>
                    <a:pt x="2991" y="243"/>
                    <a:pt x="2518" y="1"/>
                    <a:pt x="19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82;p45">
              <a:extLst>
                <a:ext uri="{FF2B5EF4-FFF2-40B4-BE49-F238E27FC236}">
                  <a16:creationId xmlns:a16="http://schemas.microsoft.com/office/drawing/2014/main" id="{C25120CC-0427-4501-816C-E73D845ED378}"/>
                </a:ext>
              </a:extLst>
            </p:cNvPr>
            <p:cNvSpPr/>
            <p:nvPr/>
          </p:nvSpPr>
          <p:spPr>
            <a:xfrm>
              <a:off x="7417444" y="3497601"/>
              <a:ext cx="187231" cy="196346"/>
            </a:xfrm>
            <a:custGeom>
              <a:avLst/>
              <a:gdLst/>
              <a:ahLst/>
              <a:cxnLst/>
              <a:rect l="l" t="t" r="r" b="b"/>
              <a:pathLst>
                <a:path w="14136" h="15037" extrusionOk="0">
                  <a:moveTo>
                    <a:pt x="9602" y="1644"/>
                  </a:moveTo>
                  <a:lnTo>
                    <a:pt x="9602" y="1644"/>
                  </a:lnTo>
                  <a:cubicBezTo>
                    <a:pt x="9817" y="2339"/>
                    <a:pt x="10226" y="3187"/>
                    <a:pt x="10330" y="3777"/>
                  </a:cubicBezTo>
                  <a:cubicBezTo>
                    <a:pt x="10822" y="6594"/>
                    <a:pt x="11042" y="9587"/>
                    <a:pt x="10860" y="12442"/>
                  </a:cubicBezTo>
                  <a:cubicBezTo>
                    <a:pt x="10854" y="12531"/>
                    <a:pt x="10836" y="12643"/>
                    <a:pt x="10812" y="12768"/>
                  </a:cubicBezTo>
                  <a:lnTo>
                    <a:pt x="10812" y="12768"/>
                  </a:lnTo>
                  <a:cubicBezTo>
                    <a:pt x="10102" y="11906"/>
                    <a:pt x="9043" y="11051"/>
                    <a:pt x="8454" y="10189"/>
                  </a:cubicBezTo>
                  <a:cubicBezTo>
                    <a:pt x="8375" y="10074"/>
                    <a:pt x="8209" y="10039"/>
                    <a:pt x="8031" y="10039"/>
                  </a:cubicBezTo>
                  <a:cubicBezTo>
                    <a:pt x="7830" y="10039"/>
                    <a:pt x="7614" y="10084"/>
                    <a:pt x="7494" y="10108"/>
                  </a:cubicBezTo>
                  <a:cubicBezTo>
                    <a:pt x="7112" y="10184"/>
                    <a:pt x="4690" y="10512"/>
                    <a:pt x="3094" y="10909"/>
                  </a:cubicBezTo>
                  <a:lnTo>
                    <a:pt x="3094" y="10909"/>
                  </a:lnTo>
                  <a:cubicBezTo>
                    <a:pt x="3064" y="10711"/>
                    <a:pt x="3044" y="10512"/>
                    <a:pt x="3032" y="10313"/>
                  </a:cubicBezTo>
                  <a:cubicBezTo>
                    <a:pt x="3111" y="9872"/>
                    <a:pt x="2996" y="9310"/>
                    <a:pt x="2993" y="8865"/>
                  </a:cubicBezTo>
                  <a:cubicBezTo>
                    <a:pt x="2989" y="7957"/>
                    <a:pt x="3018" y="7045"/>
                    <a:pt x="3060" y="6138"/>
                  </a:cubicBezTo>
                  <a:lnTo>
                    <a:pt x="3060" y="6138"/>
                  </a:lnTo>
                  <a:cubicBezTo>
                    <a:pt x="3550" y="5013"/>
                    <a:pt x="7088" y="5296"/>
                    <a:pt x="8030" y="4164"/>
                  </a:cubicBezTo>
                  <a:cubicBezTo>
                    <a:pt x="8425" y="3688"/>
                    <a:pt x="8665" y="3007"/>
                    <a:pt x="9010" y="2488"/>
                  </a:cubicBezTo>
                  <a:cubicBezTo>
                    <a:pt x="9194" y="2210"/>
                    <a:pt x="9443" y="1936"/>
                    <a:pt x="9602" y="1644"/>
                  </a:cubicBezTo>
                  <a:close/>
                  <a:moveTo>
                    <a:pt x="10604" y="1"/>
                  </a:moveTo>
                  <a:cubicBezTo>
                    <a:pt x="8277" y="1"/>
                    <a:pt x="6728" y="2575"/>
                    <a:pt x="5749" y="4468"/>
                  </a:cubicBezTo>
                  <a:lnTo>
                    <a:pt x="5749" y="4468"/>
                  </a:lnTo>
                  <a:cubicBezTo>
                    <a:pt x="3837" y="4722"/>
                    <a:pt x="1192" y="5224"/>
                    <a:pt x="695" y="6624"/>
                  </a:cubicBezTo>
                  <a:cubicBezTo>
                    <a:pt x="693" y="6631"/>
                    <a:pt x="691" y="6638"/>
                    <a:pt x="691" y="6644"/>
                  </a:cubicBezTo>
                  <a:lnTo>
                    <a:pt x="691" y="6644"/>
                  </a:lnTo>
                  <a:cubicBezTo>
                    <a:pt x="682" y="6669"/>
                    <a:pt x="677" y="6696"/>
                    <a:pt x="676" y="6722"/>
                  </a:cubicBezTo>
                  <a:cubicBezTo>
                    <a:pt x="623" y="7810"/>
                    <a:pt x="1" y="11537"/>
                    <a:pt x="1075" y="12160"/>
                  </a:cubicBezTo>
                  <a:cubicBezTo>
                    <a:pt x="1181" y="12222"/>
                    <a:pt x="1310" y="12247"/>
                    <a:pt x="1453" y="12247"/>
                  </a:cubicBezTo>
                  <a:cubicBezTo>
                    <a:pt x="2009" y="12247"/>
                    <a:pt x="2775" y="11866"/>
                    <a:pt x="3169" y="11758"/>
                  </a:cubicBezTo>
                  <a:cubicBezTo>
                    <a:pt x="4176" y="11482"/>
                    <a:pt x="5204" y="11271"/>
                    <a:pt x="6230" y="11067"/>
                  </a:cubicBezTo>
                  <a:lnTo>
                    <a:pt x="6230" y="11067"/>
                  </a:lnTo>
                  <a:cubicBezTo>
                    <a:pt x="7241" y="12555"/>
                    <a:pt x="8923" y="15037"/>
                    <a:pt x="10854" y="15037"/>
                  </a:cubicBezTo>
                  <a:cubicBezTo>
                    <a:pt x="11275" y="15037"/>
                    <a:pt x="11707" y="14919"/>
                    <a:pt x="12147" y="14648"/>
                  </a:cubicBezTo>
                  <a:cubicBezTo>
                    <a:pt x="14136" y="13422"/>
                    <a:pt x="13304" y="9031"/>
                    <a:pt x="13170" y="7107"/>
                  </a:cubicBezTo>
                  <a:cubicBezTo>
                    <a:pt x="13048" y="5366"/>
                    <a:pt x="13274" y="177"/>
                    <a:pt x="10822" y="8"/>
                  </a:cubicBezTo>
                  <a:cubicBezTo>
                    <a:pt x="10749" y="3"/>
                    <a:pt x="10676" y="1"/>
                    <a:pt x="106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83;p45">
              <a:extLst>
                <a:ext uri="{FF2B5EF4-FFF2-40B4-BE49-F238E27FC236}">
                  <a16:creationId xmlns:a16="http://schemas.microsoft.com/office/drawing/2014/main" id="{7E5DA67E-A020-429B-A243-E6634703AE8E}"/>
                </a:ext>
              </a:extLst>
            </p:cNvPr>
            <p:cNvSpPr/>
            <p:nvPr/>
          </p:nvSpPr>
          <p:spPr>
            <a:xfrm>
              <a:off x="7574436" y="3483826"/>
              <a:ext cx="109377" cy="75707"/>
            </a:xfrm>
            <a:custGeom>
              <a:avLst/>
              <a:gdLst/>
              <a:ahLst/>
              <a:cxnLst/>
              <a:rect l="l" t="t" r="r" b="b"/>
              <a:pathLst>
                <a:path w="8258" h="5798" extrusionOk="0">
                  <a:moveTo>
                    <a:pt x="7519" y="0"/>
                  </a:moveTo>
                  <a:cubicBezTo>
                    <a:pt x="7034" y="0"/>
                    <a:pt x="6387" y="220"/>
                    <a:pt x="6038" y="468"/>
                  </a:cubicBezTo>
                  <a:cubicBezTo>
                    <a:pt x="4001" y="1911"/>
                    <a:pt x="2174" y="3694"/>
                    <a:pt x="360" y="5401"/>
                  </a:cubicBezTo>
                  <a:cubicBezTo>
                    <a:pt x="0" y="5739"/>
                    <a:pt x="582" y="5798"/>
                    <a:pt x="854" y="5798"/>
                  </a:cubicBezTo>
                  <a:cubicBezTo>
                    <a:pt x="881" y="5798"/>
                    <a:pt x="905" y="5797"/>
                    <a:pt x="925" y="5796"/>
                  </a:cubicBezTo>
                  <a:cubicBezTo>
                    <a:pt x="1436" y="5767"/>
                    <a:pt x="2134" y="5588"/>
                    <a:pt x="2522" y="5225"/>
                  </a:cubicBezTo>
                  <a:lnTo>
                    <a:pt x="2521" y="5225"/>
                  </a:lnTo>
                  <a:cubicBezTo>
                    <a:pt x="4231" y="3616"/>
                    <a:pt x="5949" y="1901"/>
                    <a:pt x="7867" y="542"/>
                  </a:cubicBezTo>
                  <a:cubicBezTo>
                    <a:pt x="8257" y="265"/>
                    <a:pt x="8152" y="87"/>
                    <a:pt x="7725" y="16"/>
                  </a:cubicBezTo>
                  <a:cubicBezTo>
                    <a:pt x="7661" y="5"/>
                    <a:pt x="7592" y="0"/>
                    <a:pt x="75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84;p45">
              <a:extLst>
                <a:ext uri="{FF2B5EF4-FFF2-40B4-BE49-F238E27FC236}">
                  <a16:creationId xmlns:a16="http://schemas.microsoft.com/office/drawing/2014/main" id="{806045AE-D8CC-400F-BC15-CFC09BA90B6B}"/>
                </a:ext>
              </a:extLst>
            </p:cNvPr>
            <p:cNvSpPr/>
            <p:nvPr/>
          </p:nvSpPr>
          <p:spPr>
            <a:xfrm>
              <a:off x="7575761" y="3571714"/>
              <a:ext cx="127867" cy="24653"/>
            </a:xfrm>
            <a:custGeom>
              <a:avLst/>
              <a:gdLst/>
              <a:ahLst/>
              <a:cxnLst/>
              <a:rect l="l" t="t" r="r" b="b"/>
              <a:pathLst>
                <a:path w="9654" h="1888" extrusionOk="0">
                  <a:moveTo>
                    <a:pt x="8624" y="0"/>
                  </a:moveTo>
                  <a:cubicBezTo>
                    <a:pt x="8471" y="0"/>
                    <a:pt x="8295" y="24"/>
                    <a:pt x="8098" y="78"/>
                  </a:cubicBezTo>
                  <a:cubicBezTo>
                    <a:pt x="6833" y="421"/>
                    <a:pt x="5489" y="527"/>
                    <a:pt x="4158" y="527"/>
                  </a:cubicBezTo>
                  <a:cubicBezTo>
                    <a:pt x="3603" y="527"/>
                    <a:pt x="3050" y="509"/>
                    <a:pt x="2507" y="481"/>
                  </a:cubicBezTo>
                  <a:cubicBezTo>
                    <a:pt x="2491" y="481"/>
                    <a:pt x="2475" y="480"/>
                    <a:pt x="2459" y="480"/>
                  </a:cubicBezTo>
                  <a:cubicBezTo>
                    <a:pt x="1536" y="480"/>
                    <a:pt x="0" y="1763"/>
                    <a:pt x="1582" y="1843"/>
                  </a:cubicBezTo>
                  <a:cubicBezTo>
                    <a:pt x="2135" y="1871"/>
                    <a:pt x="2695" y="1887"/>
                    <a:pt x="3258" y="1887"/>
                  </a:cubicBezTo>
                  <a:cubicBezTo>
                    <a:pt x="4998" y="1887"/>
                    <a:pt x="6760" y="1732"/>
                    <a:pt x="8421" y="1281"/>
                  </a:cubicBezTo>
                  <a:cubicBezTo>
                    <a:pt x="9653" y="947"/>
                    <a:pt x="9591" y="0"/>
                    <a:pt x="8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85;p45">
              <a:extLst>
                <a:ext uri="{FF2B5EF4-FFF2-40B4-BE49-F238E27FC236}">
                  <a16:creationId xmlns:a16="http://schemas.microsoft.com/office/drawing/2014/main" id="{B3E2328B-8891-4820-9E6F-BA3D5AF37E90}"/>
                </a:ext>
              </a:extLst>
            </p:cNvPr>
            <p:cNvSpPr/>
            <p:nvPr/>
          </p:nvSpPr>
          <p:spPr>
            <a:xfrm>
              <a:off x="7585549" y="3623290"/>
              <a:ext cx="131205" cy="79063"/>
            </a:xfrm>
            <a:custGeom>
              <a:avLst/>
              <a:gdLst/>
              <a:ahLst/>
              <a:cxnLst/>
              <a:rect l="l" t="t" r="r" b="b"/>
              <a:pathLst>
                <a:path w="9906" h="6055" extrusionOk="0">
                  <a:moveTo>
                    <a:pt x="2054" y="1"/>
                  </a:moveTo>
                  <a:cubicBezTo>
                    <a:pt x="1130" y="1"/>
                    <a:pt x="0" y="905"/>
                    <a:pt x="856" y="1600"/>
                  </a:cubicBezTo>
                  <a:cubicBezTo>
                    <a:pt x="2830" y="3199"/>
                    <a:pt x="4943" y="4992"/>
                    <a:pt x="7305" y="5977"/>
                  </a:cubicBezTo>
                  <a:cubicBezTo>
                    <a:pt x="7433" y="6030"/>
                    <a:pt x="7571" y="6054"/>
                    <a:pt x="7713" y="6054"/>
                  </a:cubicBezTo>
                  <a:cubicBezTo>
                    <a:pt x="8719" y="6054"/>
                    <a:pt x="9906" y="4855"/>
                    <a:pt x="8675" y="4341"/>
                  </a:cubicBezTo>
                  <a:cubicBezTo>
                    <a:pt x="6492" y="3429"/>
                    <a:pt x="4516" y="1681"/>
                    <a:pt x="2691" y="202"/>
                  </a:cubicBezTo>
                  <a:cubicBezTo>
                    <a:pt x="2518" y="62"/>
                    <a:pt x="2293" y="1"/>
                    <a:pt x="20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86;p45">
              <a:extLst>
                <a:ext uri="{FF2B5EF4-FFF2-40B4-BE49-F238E27FC236}">
                  <a16:creationId xmlns:a16="http://schemas.microsoft.com/office/drawing/2014/main" id="{C64E58B4-5E35-45F2-BA57-C7CE4C9C30B6}"/>
                </a:ext>
              </a:extLst>
            </p:cNvPr>
            <p:cNvSpPr/>
            <p:nvPr/>
          </p:nvSpPr>
          <p:spPr>
            <a:xfrm rot="10800000" flipH="1">
              <a:off x="4511188" y="1532025"/>
              <a:ext cx="3744706" cy="46947"/>
            </a:xfrm>
            <a:custGeom>
              <a:avLst/>
              <a:gdLst/>
              <a:ahLst/>
              <a:cxnLst/>
              <a:rect l="l" t="t" r="r" b="b"/>
              <a:pathLst>
                <a:path w="282726" h="8567" extrusionOk="0">
                  <a:moveTo>
                    <a:pt x="281440" y="0"/>
                  </a:moveTo>
                  <a:cubicBezTo>
                    <a:pt x="281358" y="0"/>
                    <a:pt x="281269" y="7"/>
                    <a:pt x="281172" y="21"/>
                  </a:cubicBezTo>
                  <a:cubicBezTo>
                    <a:pt x="244658" y="5455"/>
                    <a:pt x="207489" y="6751"/>
                    <a:pt x="170508" y="6751"/>
                  </a:cubicBezTo>
                  <a:cubicBezTo>
                    <a:pt x="161603" y="6751"/>
                    <a:pt x="152708" y="6676"/>
                    <a:pt x="143836" y="6565"/>
                  </a:cubicBezTo>
                  <a:cubicBezTo>
                    <a:pt x="104367" y="6072"/>
                    <a:pt x="64908" y="4358"/>
                    <a:pt x="25525" y="1725"/>
                  </a:cubicBezTo>
                  <a:cubicBezTo>
                    <a:pt x="17804" y="1209"/>
                    <a:pt x="10082" y="677"/>
                    <a:pt x="2370" y="30"/>
                  </a:cubicBezTo>
                  <a:cubicBezTo>
                    <a:pt x="2336" y="27"/>
                    <a:pt x="2302" y="26"/>
                    <a:pt x="2268" y="26"/>
                  </a:cubicBezTo>
                  <a:cubicBezTo>
                    <a:pt x="1088" y="26"/>
                    <a:pt x="1" y="1713"/>
                    <a:pt x="1565" y="1844"/>
                  </a:cubicBezTo>
                  <a:lnTo>
                    <a:pt x="1565" y="1846"/>
                  </a:lnTo>
                  <a:cubicBezTo>
                    <a:pt x="23837" y="3710"/>
                    <a:pt x="46172" y="4976"/>
                    <a:pt x="68494" y="6051"/>
                  </a:cubicBezTo>
                  <a:cubicBezTo>
                    <a:pt x="99920" y="7565"/>
                    <a:pt x="131406" y="8567"/>
                    <a:pt x="162883" y="8567"/>
                  </a:cubicBezTo>
                  <a:cubicBezTo>
                    <a:pt x="177207" y="8567"/>
                    <a:pt x="191528" y="8360"/>
                    <a:pt x="205842" y="7899"/>
                  </a:cubicBezTo>
                  <a:cubicBezTo>
                    <a:pt x="230949" y="7090"/>
                    <a:pt x="256119" y="5557"/>
                    <a:pt x="280984" y="1856"/>
                  </a:cubicBezTo>
                  <a:cubicBezTo>
                    <a:pt x="282243" y="1668"/>
                    <a:pt x="282726" y="0"/>
                    <a:pt x="281440" y="0"/>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AutoShape 2" descr="Trong hình 6.3 hình nào mô tả tính chất vật lí, hình nào mô tả tính chất  hóa họ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Chỗ dành sẵn cho Nội dung 2">
            <a:extLst>
              <a:ext uri="{FF2B5EF4-FFF2-40B4-BE49-F238E27FC236}">
                <a16:creationId xmlns:a16="http://schemas.microsoft.com/office/drawing/2014/main" id="{CB866978-A0D8-4925-B5CC-B5FFBC76631D}"/>
              </a:ext>
            </a:extLst>
          </p:cNvPr>
          <p:cNvSpPr txBox="1">
            <a:spLocks/>
          </p:cNvSpPr>
          <p:nvPr/>
        </p:nvSpPr>
        <p:spPr>
          <a:xfrm>
            <a:off x="-497361" y="1249815"/>
            <a:ext cx="5884758" cy="1898037"/>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rgbClr val="000000"/>
              </a:buClr>
              <a:buSzPts val="1500"/>
              <a:buFont typeface="Nunito"/>
              <a:buNone/>
              <a:defRPr sz="1500" b="0" i="0" u="none" strike="noStrike" cap="none">
                <a:solidFill>
                  <a:srgbClr val="000000"/>
                </a:solidFill>
                <a:latin typeface="Nunito"/>
                <a:ea typeface="Nunito"/>
                <a:cs typeface="Nunito"/>
                <a:sym typeface="Nunito"/>
              </a:defRPr>
            </a:lvl1pPr>
            <a:lvl2pPr marL="914400" marR="0" lvl="1" indent="-323850" algn="l" rtl="0">
              <a:lnSpc>
                <a:spcPct val="115000"/>
              </a:lnSpc>
              <a:spcBef>
                <a:spcPts val="1600"/>
              </a:spcBef>
              <a:spcAft>
                <a:spcPts val="0"/>
              </a:spcAft>
              <a:buClr>
                <a:srgbClr val="000000"/>
              </a:buClr>
              <a:buSzPts val="1500"/>
              <a:buFont typeface="Nunito"/>
              <a:buNone/>
              <a:defRPr sz="1500" b="0" i="0" u="none" strike="noStrike" cap="none">
                <a:solidFill>
                  <a:srgbClr val="000000"/>
                </a:solidFill>
                <a:latin typeface="Nunito"/>
                <a:ea typeface="Nunito"/>
                <a:cs typeface="Nunito"/>
                <a:sym typeface="Nunito"/>
              </a:defRPr>
            </a:lvl2pPr>
            <a:lvl3pPr marL="1371600" marR="0" lvl="2" indent="-323850" algn="l" rtl="0">
              <a:lnSpc>
                <a:spcPct val="115000"/>
              </a:lnSpc>
              <a:spcBef>
                <a:spcPts val="1600"/>
              </a:spcBef>
              <a:spcAft>
                <a:spcPts val="0"/>
              </a:spcAft>
              <a:buClr>
                <a:srgbClr val="000000"/>
              </a:buClr>
              <a:buSzPts val="1500"/>
              <a:buFont typeface="Nunito"/>
              <a:buNone/>
              <a:defRPr sz="1500" b="0" i="0" u="none" strike="noStrike" cap="none">
                <a:solidFill>
                  <a:srgbClr val="000000"/>
                </a:solidFill>
                <a:latin typeface="Nunito"/>
                <a:ea typeface="Nunito"/>
                <a:cs typeface="Nunito"/>
                <a:sym typeface="Nunito"/>
              </a:defRPr>
            </a:lvl3pPr>
            <a:lvl4pPr marL="1828800" marR="0" lvl="3" indent="-323850" algn="l" rtl="0">
              <a:lnSpc>
                <a:spcPct val="115000"/>
              </a:lnSpc>
              <a:spcBef>
                <a:spcPts val="1600"/>
              </a:spcBef>
              <a:spcAft>
                <a:spcPts val="0"/>
              </a:spcAft>
              <a:buClr>
                <a:srgbClr val="000000"/>
              </a:buClr>
              <a:buSzPts val="1500"/>
              <a:buFont typeface="Nunito"/>
              <a:buNone/>
              <a:defRPr sz="1500" b="0" i="0" u="none" strike="noStrike" cap="none">
                <a:solidFill>
                  <a:srgbClr val="000000"/>
                </a:solidFill>
                <a:latin typeface="Nunito"/>
                <a:ea typeface="Nunito"/>
                <a:cs typeface="Nunito"/>
                <a:sym typeface="Nunito"/>
              </a:defRPr>
            </a:lvl4pPr>
            <a:lvl5pPr marL="2286000" marR="0" lvl="4" indent="-323850" algn="l" rtl="0">
              <a:lnSpc>
                <a:spcPct val="115000"/>
              </a:lnSpc>
              <a:spcBef>
                <a:spcPts val="1600"/>
              </a:spcBef>
              <a:spcAft>
                <a:spcPts val="0"/>
              </a:spcAft>
              <a:buClr>
                <a:srgbClr val="000000"/>
              </a:buClr>
              <a:buSzPts val="1500"/>
              <a:buFont typeface="Nunito"/>
              <a:buNone/>
              <a:defRPr sz="1500" b="0" i="0" u="none" strike="noStrike" cap="none">
                <a:solidFill>
                  <a:srgbClr val="000000"/>
                </a:solidFill>
                <a:latin typeface="Nunito"/>
                <a:ea typeface="Nunito"/>
                <a:cs typeface="Nunito"/>
                <a:sym typeface="Nunito"/>
              </a:defRPr>
            </a:lvl5pPr>
            <a:lvl6pPr marL="2743200" marR="0" lvl="5" indent="-323850" algn="l" rtl="0">
              <a:lnSpc>
                <a:spcPct val="115000"/>
              </a:lnSpc>
              <a:spcBef>
                <a:spcPts val="1600"/>
              </a:spcBef>
              <a:spcAft>
                <a:spcPts val="0"/>
              </a:spcAft>
              <a:buClr>
                <a:srgbClr val="000000"/>
              </a:buClr>
              <a:buSzPts val="1500"/>
              <a:buFont typeface="Nunito"/>
              <a:buNone/>
              <a:defRPr sz="1500" b="0" i="0" u="none" strike="noStrike" cap="none">
                <a:solidFill>
                  <a:srgbClr val="000000"/>
                </a:solidFill>
                <a:latin typeface="Nunito"/>
                <a:ea typeface="Nunito"/>
                <a:cs typeface="Nunito"/>
                <a:sym typeface="Nunito"/>
              </a:defRPr>
            </a:lvl6pPr>
            <a:lvl7pPr marL="3200400" marR="0" lvl="6" indent="-323850" algn="l" rtl="0">
              <a:lnSpc>
                <a:spcPct val="115000"/>
              </a:lnSpc>
              <a:spcBef>
                <a:spcPts val="1600"/>
              </a:spcBef>
              <a:spcAft>
                <a:spcPts val="0"/>
              </a:spcAft>
              <a:buClr>
                <a:srgbClr val="000000"/>
              </a:buClr>
              <a:buSzPts val="1500"/>
              <a:buFont typeface="Nunito"/>
              <a:buNone/>
              <a:defRPr sz="1500" b="0" i="0" u="none" strike="noStrike" cap="none">
                <a:solidFill>
                  <a:srgbClr val="000000"/>
                </a:solidFill>
                <a:latin typeface="Nunito"/>
                <a:ea typeface="Nunito"/>
                <a:cs typeface="Nunito"/>
                <a:sym typeface="Nunito"/>
              </a:defRPr>
            </a:lvl7pPr>
            <a:lvl8pPr marL="3657600" marR="0" lvl="7" indent="-323850" algn="l" rtl="0">
              <a:lnSpc>
                <a:spcPct val="115000"/>
              </a:lnSpc>
              <a:spcBef>
                <a:spcPts val="1600"/>
              </a:spcBef>
              <a:spcAft>
                <a:spcPts val="0"/>
              </a:spcAft>
              <a:buClr>
                <a:srgbClr val="000000"/>
              </a:buClr>
              <a:buSzPts val="1500"/>
              <a:buFont typeface="Nunito"/>
              <a:buNone/>
              <a:defRPr sz="1500" b="0" i="0" u="none" strike="noStrike" cap="none">
                <a:solidFill>
                  <a:srgbClr val="000000"/>
                </a:solidFill>
                <a:latin typeface="Nunito"/>
                <a:ea typeface="Nunito"/>
                <a:cs typeface="Nunito"/>
                <a:sym typeface="Nunito"/>
              </a:defRPr>
            </a:lvl8pPr>
            <a:lvl9pPr marL="4114800" marR="0" lvl="8" indent="-323850" algn="l" rtl="0">
              <a:lnSpc>
                <a:spcPct val="115000"/>
              </a:lnSpc>
              <a:spcBef>
                <a:spcPts val="1600"/>
              </a:spcBef>
              <a:spcAft>
                <a:spcPts val="1600"/>
              </a:spcAft>
              <a:buClr>
                <a:srgbClr val="000000"/>
              </a:buClr>
              <a:buSzPts val="1500"/>
              <a:buFont typeface="Nunito"/>
              <a:buNone/>
              <a:defRPr sz="1500" b="0" i="0" u="none" strike="noStrike" cap="none">
                <a:solidFill>
                  <a:srgbClr val="000000"/>
                </a:solidFill>
                <a:latin typeface="Nunito"/>
                <a:ea typeface="Nunito"/>
                <a:cs typeface="Nunito"/>
                <a:sym typeface="Nunito"/>
              </a:defRPr>
            </a:lvl9pPr>
          </a:lstStyle>
          <a:p>
            <a:pPr indent="4763"/>
            <a:r>
              <a:rPr lang="en-US" sz="2400" dirty="0" err="1">
                <a:latin typeface="+mn-lt"/>
              </a:rPr>
              <a:t>Hãy</a:t>
            </a:r>
            <a:r>
              <a:rPr lang="en-US" sz="2400" dirty="0">
                <a:latin typeface="+mn-lt"/>
              </a:rPr>
              <a:t> </a:t>
            </a:r>
            <a:r>
              <a:rPr lang="en-US" sz="2400" dirty="0" err="1">
                <a:latin typeface="+mn-lt"/>
              </a:rPr>
              <a:t>cho</a:t>
            </a:r>
            <a:r>
              <a:rPr lang="en-US" sz="2400" dirty="0">
                <a:latin typeface="+mn-lt"/>
              </a:rPr>
              <a:t> </a:t>
            </a:r>
            <a:r>
              <a:rPr lang="en-US" sz="2400" dirty="0" err="1">
                <a:latin typeface="+mn-lt"/>
              </a:rPr>
              <a:t>biết</a:t>
            </a:r>
            <a:r>
              <a:rPr lang="en-US" sz="2400" dirty="0">
                <a:latin typeface="+mn-lt"/>
              </a:rPr>
              <a:t> </a:t>
            </a:r>
            <a:r>
              <a:rPr lang="en-US" sz="2400" dirty="0" err="1">
                <a:latin typeface="+mn-lt"/>
              </a:rPr>
              <a:t>đá</a:t>
            </a:r>
            <a:r>
              <a:rPr lang="en-US" sz="2400" dirty="0">
                <a:latin typeface="+mn-lt"/>
              </a:rPr>
              <a:t> </a:t>
            </a:r>
            <a:r>
              <a:rPr lang="en-US" sz="2400" dirty="0" err="1">
                <a:latin typeface="+mn-lt"/>
              </a:rPr>
              <a:t>có</a:t>
            </a:r>
            <a:r>
              <a:rPr lang="en-US" sz="2400" dirty="0">
                <a:latin typeface="+mn-lt"/>
              </a:rPr>
              <a:t> </a:t>
            </a:r>
            <a:r>
              <a:rPr lang="en-US" sz="2400" dirty="0" err="1">
                <a:latin typeface="+mn-lt"/>
              </a:rPr>
              <a:t>những</a:t>
            </a:r>
            <a:r>
              <a:rPr lang="en-US" sz="2400" dirty="0">
                <a:latin typeface="+mn-lt"/>
              </a:rPr>
              <a:t> </a:t>
            </a:r>
            <a:r>
              <a:rPr lang="en-US" sz="2400" dirty="0" err="1">
                <a:latin typeface="+mn-lt"/>
              </a:rPr>
              <a:t>quá</a:t>
            </a:r>
            <a:r>
              <a:rPr lang="en-US" sz="2400" dirty="0">
                <a:latin typeface="+mn-lt"/>
              </a:rPr>
              <a:t> </a:t>
            </a:r>
            <a:r>
              <a:rPr lang="en-US" sz="2400" dirty="0" err="1">
                <a:latin typeface="+mn-lt"/>
              </a:rPr>
              <a:t>trình</a:t>
            </a:r>
            <a:r>
              <a:rPr lang="en-US" sz="2400" dirty="0">
                <a:latin typeface="+mn-lt"/>
              </a:rPr>
              <a:t> </a:t>
            </a:r>
            <a:r>
              <a:rPr lang="en-US" sz="2400" dirty="0" err="1">
                <a:latin typeface="+mn-lt"/>
              </a:rPr>
              <a:t>chuyển</a:t>
            </a:r>
            <a:r>
              <a:rPr lang="en-US" sz="2400" dirty="0">
                <a:latin typeface="+mn-lt"/>
              </a:rPr>
              <a:t> </a:t>
            </a:r>
            <a:r>
              <a:rPr lang="en-US" sz="2400" dirty="0" err="1">
                <a:latin typeface="+mn-lt"/>
              </a:rPr>
              <a:t>thể</a:t>
            </a:r>
            <a:r>
              <a:rPr lang="en-US" sz="2400" dirty="0">
                <a:latin typeface="+mn-lt"/>
              </a:rPr>
              <a:t> </a:t>
            </a:r>
            <a:r>
              <a:rPr lang="en-US" sz="2400" dirty="0" err="1">
                <a:latin typeface="+mn-lt"/>
              </a:rPr>
              <a:t>nào</a:t>
            </a:r>
            <a:r>
              <a:rPr lang="en-US" sz="2400" dirty="0">
                <a:latin typeface="+mn-lt"/>
              </a:rPr>
              <a:t> </a:t>
            </a:r>
            <a:r>
              <a:rPr lang="en-US" sz="2400" dirty="0" err="1">
                <a:latin typeface="+mn-lt"/>
              </a:rPr>
              <a:t>xảy</a:t>
            </a:r>
            <a:r>
              <a:rPr lang="en-US" sz="2400" dirty="0">
                <a:latin typeface="+mn-lt"/>
              </a:rPr>
              <a:t> </a:t>
            </a:r>
            <a:r>
              <a:rPr lang="en-US" sz="2400" dirty="0" err="1">
                <a:latin typeface="+mn-lt"/>
              </a:rPr>
              <a:t>ra</a:t>
            </a:r>
            <a:r>
              <a:rPr lang="en-US" sz="2400" dirty="0">
                <a:latin typeface="+mn-lt"/>
              </a:rPr>
              <a:t> </a:t>
            </a:r>
            <a:r>
              <a:rPr lang="en-US" sz="2400" dirty="0" err="1">
                <a:latin typeface="+mn-lt"/>
              </a:rPr>
              <a:t>khi</a:t>
            </a:r>
            <a:r>
              <a:rPr lang="en-US" sz="2400" dirty="0">
                <a:latin typeface="+mn-lt"/>
              </a:rPr>
              <a:t> </a:t>
            </a:r>
            <a:r>
              <a:rPr lang="en-US" sz="2400" dirty="0" err="1">
                <a:latin typeface="+mn-lt"/>
              </a:rPr>
              <a:t>đun</a:t>
            </a:r>
            <a:r>
              <a:rPr lang="en-US" sz="2400" dirty="0">
                <a:latin typeface="+mn-lt"/>
              </a:rPr>
              <a:t> </a:t>
            </a:r>
            <a:r>
              <a:rPr lang="en-US" sz="2400" dirty="0" err="1">
                <a:latin typeface="+mn-lt"/>
              </a:rPr>
              <a:t>nóng</a:t>
            </a:r>
            <a:r>
              <a:rPr lang="en-US" sz="2400" dirty="0">
                <a:latin typeface="+mn-lt"/>
              </a:rPr>
              <a:t> </a:t>
            </a:r>
            <a:r>
              <a:rPr lang="en-US" sz="2400" dirty="0" err="1">
                <a:latin typeface="+mn-lt"/>
              </a:rPr>
              <a:t>một</a:t>
            </a:r>
            <a:r>
              <a:rPr lang="en-US" sz="2400" dirty="0">
                <a:latin typeface="+mn-lt"/>
              </a:rPr>
              <a:t> </a:t>
            </a:r>
            <a:r>
              <a:rPr lang="en-US" sz="2400" dirty="0" err="1">
                <a:latin typeface="+mn-lt"/>
              </a:rPr>
              <a:t>miếng</a:t>
            </a:r>
            <a:r>
              <a:rPr lang="en-US" sz="2400" dirty="0">
                <a:latin typeface="+mn-lt"/>
              </a:rPr>
              <a:t> </a:t>
            </a:r>
            <a:r>
              <a:rPr lang="en-US" sz="2400" dirty="0" err="1">
                <a:latin typeface="+mn-lt"/>
              </a:rPr>
              <a:t>nến</a:t>
            </a:r>
            <a:r>
              <a:rPr lang="en-US" sz="2400" dirty="0">
                <a:latin typeface="+mn-lt"/>
              </a:rPr>
              <a:t> (paraffin) </a:t>
            </a:r>
            <a:r>
              <a:rPr lang="en-US" sz="2400" dirty="0" err="1">
                <a:latin typeface="+mn-lt"/>
              </a:rPr>
              <a:t>sau</a:t>
            </a:r>
            <a:r>
              <a:rPr lang="en-US" sz="2400" dirty="0">
                <a:latin typeface="+mn-lt"/>
              </a:rPr>
              <a:t> </a:t>
            </a:r>
            <a:r>
              <a:rPr lang="en-US" sz="2400" dirty="0" err="1">
                <a:latin typeface="+mn-lt"/>
              </a:rPr>
              <a:t>đó</a:t>
            </a:r>
            <a:r>
              <a:rPr lang="en-US" sz="2400" dirty="0">
                <a:latin typeface="+mn-lt"/>
              </a:rPr>
              <a:t> </a:t>
            </a:r>
            <a:r>
              <a:rPr lang="en-US" sz="2400" dirty="0" err="1">
                <a:latin typeface="+mn-lt"/>
              </a:rPr>
              <a:t>để</a:t>
            </a:r>
            <a:r>
              <a:rPr lang="en-US" sz="2400" dirty="0">
                <a:latin typeface="+mn-lt"/>
              </a:rPr>
              <a:t> </a:t>
            </a:r>
            <a:r>
              <a:rPr lang="en-US" sz="2400" dirty="0" err="1">
                <a:latin typeface="+mn-lt"/>
              </a:rPr>
              <a:t>nguội</a:t>
            </a:r>
            <a:r>
              <a:rPr lang="en-US" sz="2400" dirty="0">
                <a:latin typeface="+mn-lt"/>
              </a:rPr>
              <a:t>.</a:t>
            </a:r>
            <a:endParaRPr lang="vi-VN" sz="2400" dirty="0">
              <a:latin typeface="+mn-lt"/>
            </a:endParaRPr>
          </a:p>
        </p:txBody>
      </p:sp>
      <p:sp>
        <p:nvSpPr>
          <p:cNvPr id="27" name="Action Button: Home 26">
            <a:hlinkClick r:id="rId5" action="ppaction://hlinksldjump" highlightClick="1"/>
          </p:cNvPr>
          <p:cNvSpPr/>
          <p:nvPr/>
        </p:nvSpPr>
        <p:spPr>
          <a:xfrm>
            <a:off x="8521917" y="4441065"/>
            <a:ext cx="526200" cy="66344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ubtitle 2">
            <a:extLst>
              <a:ext uri="{FF2B5EF4-FFF2-40B4-BE49-F238E27FC236}">
                <a16:creationId xmlns:a16="http://schemas.microsoft.com/office/drawing/2014/main" id="{C5E8E139-E81D-45AD-ADAD-8070D8F87141}"/>
              </a:ext>
            </a:extLst>
          </p:cNvPr>
          <p:cNvSpPr txBox="1">
            <a:spLocks/>
          </p:cNvSpPr>
          <p:nvPr/>
        </p:nvSpPr>
        <p:spPr>
          <a:xfrm>
            <a:off x="41966" y="2902085"/>
            <a:ext cx="8691269" cy="11441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rgbClr val="000000"/>
              </a:buClr>
              <a:buSzPts val="1500"/>
              <a:buFont typeface="Nunito"/>
              <a:buNone/>
              <a:defRPr sz="1500" b="0" i="0" u="none" strike="noStrike" cap="none">
                <a:solidFill>
                  <a:srgbClr val="000000"/>
                </a:solidFill>
                <a:latin typeface="Nunito"/>
                <a:ea typeface="Nunito"/>
                <a:cs typeface="Nunito"/>
                <a:sym typeface="Nunito"/>
              </a:defRPr>
            </a:lvl1pPr>
            <a:lvl2pPr marL="914400" marR="0" lvl="1" indent="-323850" algn="l" rtl="0">
              <a:lnSpc>
                <a:spcPct val="115000"/>
              </a:lnSpc>
              <a:spcBef>
                <a:spcPts val="1600"/>
              </a:spcBef>
              <a:spcAft>
                <a:spcPts val="0"/>
              </a:spcAft>
              <a:buClr>
                <a:srgbClr val="000000"/>
              </a:buClr>
              <a:buSzPts val="1500"/>
              <a:buFont typeface="Nunito"/>
              <a:buNone/>
              <a:defRPr sz="1500" b="0" i="0" u="none" strike="noStrike" cap="none">
                <a:solidFill>
                  <a:srgbClr val="000000"/>
                </a:solidFill>
                <a:latin typeface="Nunito"/>
                <a:ea typeface="Nunito"/>
                <a:cs typeface="Nunito"/>
                <a:sym typeface="Nunito"/>
              </a:defRPr>
            </a:lvl2pPr>
            <a:lvl3pPr marL="1371600" marR="0" lvl="2" indent="-323850" algn="l" rtl="0">
              <a:lnSpc>
                <a:spcPct val="115000"/>
              </a:lnSpc>
              <a:spcBef>
                <a:spcPts val="1600"/>
              </a:spcBef>
              <a:spcAft>
                <a:spcPts val="0"/>
              </a:spcAft>
              <a:buClr>
                <a:srgbClr val="000000"/>
              </a:buClr>
              <a:buSzPts val="1500"/>
              <a:buFont typeface="Nunito"/>
              <a:buNone/>
              <a:defRPr sz="1500" b="0" i="0" u="none" strike="noStrike" cap="none">
                <a:solidFill>
                  <a:srgbClr val="000000"/>
                </a:solidFill>
                <a:latin typeface="Nunito"/>
                <a:ea typeface="Nunito"/>
                <a:cs typeface="Nunito"/>
                <a:sym typeface="Nunito"/>
              </a:defRPr>
            </a:lvl3pPr>
            <a:lvl4pPr marL="1828800" marR="0" lvl="3" indent="-323850" algn="l" rtl="0">
              <a:lnSpc>
                <a:spcPct val="115000"/>
              </a:lnSpc>
              <a:spcBef>
                <a:spcPts val="1600"/>
              </a:spcBef>
              <a:spcAft>
                <a:spcPts val="0"/>
              </a:spcAft>
              <a:buClr>
                <a:srgbClr val="000000"/>
              </a:buClr>
              <a:buSzPts val="1500"/>
              <a:buFont typeface="Nunito"/>
              <a:buNone/>
              <a:defRPr sz="1500" b="0" i="0" u="none" strike="noStrike" cap="none">
                <a:solidFill>
                  <a:srgbClr val="000000"/>
                </a:solidFill>
                <a:latin typeface="Nunito"/>
                <a:ea typeface="Nunito"/>
                <a:cs typeface="Nunito"/>
                <a:sym typeface="Nunito"/>
              </a:defRPr>
            </a:lvl4pPr>
            <a:lvl5pPr marL="2286000" marR="0" lvl="4" indent="-323850" algn="l" rtl="0">
              <a:lnSpc>
                <a:spcPct val="115000"/>
              </a:lnSpc>
              <a:spcBef>
                <a:spcPts val="1600"/>
              </a:spcBef>
              <a:spcAft>
                <a:spcPts val="0"/>
              </a:spcAft>
              <a:buClr>
                <a:srgbClr val="000000"/>
              </a:buClr>
              <a:buSzPts val="1500"/>
              <a:buFont typeface="Nunito"/>
              <a:buNone/>
              <a:defRPr sz="1500" b="0" i="0" u="none" strike="noStrike" cap="none">
                <a:solidFill>
                  <a:srgbClr val="000000"/>
                </a:solidFill>
                <a:latin typeface="Nunito"/>
                <a:ea typeface="Nunito"/>
                <a:cs typeface="Nunito"/>
                <a:sym typeface="Nunito"/>
              </a:defRPr>
            </a:lvl5pPr>
            <a:lvl6pPr marL="2743200" marR="0" lvl="5" indent="-323850" algn="l" rtl="0">
              <a:lnSpc>
                <a:spcPct val="115000"/>
              </a:lnSpc>
              <a:spcBef>
                <a:spcPts val="1600"/>
              </a:spcBef>
              <a:spcAft>
                <a:spcPts val="0"/>
              </a:spcAft>
              <a:buClr>
                <a:srgbClr val="000000"/>
              </a:buClr>
              <a:buSzPts val="1500"/>
              <a:buFont typeface="Nunito"/>
              <a:buNone/>
              <a:defRPr sz="1500" b="0" i="0" u="none" strike="noStrike" cap="none">
                <a:solidFill>
                  <a:srgbClr val="000000"/>
                </a:solidFill>
                <a:latin typeface="Nunito"/>
                <a:ea typeface="Nunito"/>
                <a:cs typeface="Nunito"/>
                <a:sym typeface="Nunito"/>
              </a:defRPr>
            </a:lvl6pPr>
            <a:lvl7pPr marL="3200400" marR="0" lvl="6" indent="-323850" algn="l" rtl="0">
              <a:lnSpc>
                <a:spcPct val="115000"/>
              </a:lnSpc>
              <a:spcBef>
                <a:spcPts val="1600"/>
              </a:spcBef>
              <a:spcAft>
                <a:spcPts val="0"/>
              </a:spcAft>
              <a:buClr>
                <a:srgbClr val="000000"/>
              </a:buClr>
              <a:buSzPts val="1500"/>
              <a:buFont typeface="Nunito"/>
              <a:buNone/>
              <a:defRPr sz="1500" b="0" i="0" u="none" strike="noStrike" cap="none">
                <a:solidFill>
                  <a:srgbClr val="000000"/>
                </a:solidFill>
                <a:latin typeface="Nunito"/>
                <a:ea typeface="Nunito"/>
                <a:cs typeface="Nunito"/>
                <a:sym typeface="Nunito"/>
              </a:defRPr>
            </a:lvl7pPr>
            <a:lvl8pPr marL="3657600" marR="0" lvl="7" indent="-323850" algn="l" rtl="0">
              <a:lnSpc>
                <a:spcPct val="115000"/>
              </a:lnSpc>
              <a:spcBef>
                <a:spcPts val="1600"/>
              </a:spcBef>
              <a:spcAft>
                <a:spcPts val="0"/>
              </a:spcAft>
              <a:buClr>
                <a:srgbClr val="000000"/>
              </a:buClr>
              <a:buSzPts val="1500"/>
              <a:buFont typeface="Nunito"/>
              <a:buNone/>
              <a:defRPr sz="1500" b="0" i="0" u="none" strike="noStrike" cap="none">
                <a:solidFill>
                  <a:srgbClr val="000000"/>
                </a:solidFill>
                <a:latin typeface="Nunito"/>
                <a:ea typeface="Nunito"/>
                <a:cs typeface="Nunito"/>
                <a:sym typeface="Nunito"/>
              </a:defRPr>
            </a:lvl8pPr>
            <a:lvl9pPr marL="4114800" marR="0" lvl="8" indent="-323850" algn="l" rtl="0">
              <a:lnSpc>
                <a:spcPct val="115000"/>
              </a:lnSpc>
              <a:spcBef>
                <a:spcPts val="1600"/>
              </a:spcBef>
              <a:spcAft>
                <a:spcPts val="1600"/>
              </a:spcAft>
              <a:buClr>
                <a:srgbClr val="000000"/>
              </a:buClr>
              <a:buSzPts val="1500"/>
              <a:buFont typeface="Nunito"/>
              <a:buNone/>
              <a:defRPr sz="1500" b="0" i="0" u="none" strike="noStrike" cap="none">
                <a:solidFill>
                  <a:srgbClr val="000000"/>
                </a:solidFill>
                <a:latin typeface="Nunito"/>
                <a:ea typeface="Nunito"/>
                <a:cs typeface="Nunito"/>
                <a:sym typeface="Nunito"/>
              </a:defRPr>
            </a:lvl9pPr>
          </a:lstStyle>
          <a:p>
            <a:pPr lvl="0"/>
            <a:r>
              <a:rPr lang="en-US" sz="2400" dirty="0" err="1" smtClean="0">
                <a:solidFill>
                  <a:srgbClr val="C00000"/>
                </a:solidFill>
              </a:rPr>
              <a:t>Trả</a:t>
            </a:r>
            <a:r>
              <a:rPr lang="en-US" sz="2400" dirty="0" smtClean="0">
                <a:solidFill>
                  <a:srgbClr val="C00000"/>
                </a:solidFill>
              </a:rPr>
              <a:t> </a:t>
            </a:r>
            <a:r>
              <a:rPr lang="en-US" sz="2400" dirty="0" err="1" smtClean="0">
                <a:solidFill>
                  <a:srgbClr val="C00000"/>
                </a:solidFill>
              </a:rPr>
              <a:t>lời</a:t>
            </a:r>
            <a:r>
              <a:rPr lang="en-US" sz="2400" dirty="0" smtClean="0">
                <a:solidFill>
                  <a:srgbClr val="C00000"/>
                </a:solidFill>
              </a:rPr>
              <a:t>: </a:t>
            </a:r>
          </a:p>
          <a:p>
            <a:pPr lvl="0"/>
            <a:r>
              <a:rPr lang="vi-VN" sz="2400" dirty="0" smtClean="0">
                <a:solidFill>
                  <a:srgbClr val="C00000"/>
                </a:solidFill>
              </a:rPr>
              <a:t>+ </a:t>
            </a:r>
            <a:r>
              <a:rPr lang="vi-VN" sz="2400" dirty="0">
                <a:solidFill>
                  <a:srgbClr val="C00000"/>
                </a:solidFill>
              </a:rPr>
              <a:t>Quá trình nóng chảy: Khi đun nóng, miếng nến từ thể rắn chuyển thành thể lỏng. </a:t>
            </a:r>
            <a:endParaRPr lang="en-US" sz="2400" dirty="0">
              <a:solidFill>
                <a:srgbClr val="C00000"/>
              </a:solidFill>
            </a:endParaRPr>
          </a:p>
          <a:p>
            <a:r>
              <a:rPr lang="vi-VN" sz="2400" dirty="0">
                <a:solidFill>
                  <a:srgbClr val="C00000"/>
                </a:solidFill>
              </a:rPr>
              <a:t>+ Quá trình đông đặc: Sau khi để nguội, nến lỏng đông đặc thành thể rắn.</a:t>
            </a:r>
            <a:endParaRPr lang="en-US" sz="2400" dirty="0">
              <a:solidFill>
                <a:srgbClr val="C00000"/>
              </a:solidFill>
            </a:endParaRPr>
          </a:p>
        </p:txBody>
      </p:sp>
    </p:spTree>
    <p:extLst>
      <p:ext uri="{BB962C8B-B14F-4D97-AF65-F5344CB8AC3E}">
        <p14:creationId xmlns:p14="http://schemas.microsoft.com/office/powerpoint/2010/main" val="5144416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50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anim calcmode="lin" valueType="num">
                                      <p:cBhvr>
                                        <p:cTn id="12" dur="1000" fill="hold"/>
                                        <p:tgtEl>
                                          <p:spTgt spid="28"/>
                                        </p:tgtEl>
                                        <p:attrNameLst>
                                          <p:attrName>ppt_x</p:attrName>
                                        </p:attrNameLst>
                                      </p:cBhvr>
                                      <p:tavLst>
                                        <p:tav tm="0">
                                          <p:val>
                                            <p:strVal val="#ppt_x"/>
                                          </p:val>
                                        </p:tav>
                                        <p:tav tm="100000">
                                          <p:val>
                                            <p:strVal val="#ppt_x"/>
                                          </p:val>
                                        </p:tav>
                                      </p:tavLst>
                                    </p:anim>
                                    <p:anim calcmode="lin" valueType="num">
                                      <p:cBhvr>
                                        <p:cTn id="1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4"/>
                </p:tgtEl>
              </p:cMediaNode>
            </p:video>
          </p:childTnLst>
        </p:cTn>
      </p:par>
    </p:tnLst>
    <p:bldLst>
      <p:bldP spid="2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 Minute Countdown Timer (High Quality)">
            <a:hlinkClick r:id="" action="ppaction://media"/>
            <a:extLst>
              <a:ext uri="{FF2B5EF4-FFF2-40B4-BE49-F238E27FC236}">
                <a16:creationId xmlns:a16="http://schemas.microsoft.com/office/drawing/2014/main" id="{804466FF-D4DD-4661-B044-49C7D23B67E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30312" y="2079015"/>
            <a:ext cx="2755436" cy="1549933"/>
          </a:xfrm>
          <a:prstGeom prst="rect">
            <a:avLst/>
          </a:prstGeom>
        </p:spPr>
      </p:pic>
      <p:grpSp>
        <p:nvGrpSpPr>
          <p:cNvPr id="27" name="Google Shape;8566;p45">
            <a:extLst>
              <a:ext uri="{FF2B5EF4-FFF2-40B4-BE49-F238E27FC236}">
                <a16:creationId xmlns:a16="http://schemas.microsoft.com/office/drawing/2014/main" id="{270D5642-3D3C-4C0A-BC9D-8A7522C0D556}"/>
              </a:ext>
            </a:extLst>
          </p:cNvPr>
          <p:cNvGrpSpPr/>
          <p:nvPr/>
        </p:nvGrpSpPr>
        <p:grpSpPr>
          <a:xfrm>
            <a:off x="6330313" y="1924050"/>
            <a:ext cx="2813688" cy="1907099"/>
            <a:chOff x="4490925" y="1428700"/>
            <a:chExt cx="3785236" cy="2354437"/>
          </a:xfrm>
        </p:grpSpPr>
        <p:sp>
          <p:nvSpPr>
            <p:cNvPr id="29" name="Google Shape;8568;p45">
              <a:extLst>
                <a:ext uri="{FF2B5EF4-FFF2-40B4-BE49-F238E27FC236}">
                  <a16:creationId xmlns:a16="http://schemas.microsoft.com/office/drawing/2014/main" id="{45DD2BC8-4D2D-4D8F-9FB6-2484E4EA23C3}"/>
                </a:ext>
              </a:extLst>
            </p:cNvPr>
            <p:cNvSpPr/>
            <p:nvPr/>
          </p:nvSpPr>
          <p:spPr>
            <a:xfrm>
              <a:off x="4490925" y="1428700"/>
              <a:ext cx="3785236" cy="2354437"/>
            </a:xfrm>
            <a:custGeom>
              <a:avLst/>
              <a:gdLst/>
              <a:ahLst/>
              <a:cxnLst/>
              <a:rect l="l" t="t" r="r" b="b"/>
              <a:pathLst>
                <a:path w="285786" h="180313" extrusionOk="0">
                  <a:moveTo>
                    <a:pt x="154305" y="2668"/>
                  </a:moveTo>
                  <a:cubicBezTo>
                    <a:pt x="160742" y="2668"/>
                    <a:pt x="167178" y="2691"/>
                    <a:pt x="173613" y="2734"/>
                  </a:cubicBezTo>
                  <a:cubicBezTo>
                    <a:pt x="204332" y="2938"/>
                    <a:pt x="235476" y="2838"/>
                    <a:pt x="266051" y="6210"/>
                  </a:cubicBezTo>
                  <a:cubicBezTo>
                    <a:pt x="269630" y="6605"/>
                    <a:pt x="273279" y="6995"/>
                    <a:pt x="276774" y="7894"/>
                  </a:cubicBezTo>
                  <a:cubicBezTo>
                    <a:pt x="278778" y="8407"/>
                    <a:pt x="279398" y="8424"/>
                    <a:pt x="279627" y="10041"/>
                  </a:cubicBezTo>
                  <a:cubicBezTo>
                    <a:pt x="280271" y="14588"/>
                    <a:pt x="280036" y="19417"/>
                    <a:pt x="280149" y="23996"/>
                  </a:cubicBezTo>
                  <a:cubicBezTo>
                    <a:pt x="280354" y="32373"/>
                    <a:pt x="280483" y="40752"/>
                    <a:pt x="280590" y="49130"/>
                  </a:cubicBezTo>
                  <a:cubicBezTo>
                    <a:pt x="280866" y="70511"/>
                    <a:pt x="280973" y="91894"/>
                    <a:pt x="280913" y="113278"/>
                  </a:cubicBezTo>
                  <a:cubicBezTo>
                    <a:pt x="280860" y="130024"/>
                    <a:pt x="280962" y="146846"/>
                    <a:pt x="279972" y="163571"/>
                  </a:cubicBezTo>
                  <a:cubicBezTo>
                    <a:pt x="279870" y="165292"/>
                    <a:pt x="280018" y="167450"/>
                    <a:pt x="279487" y="169109"/>
                  </a:cubicBezTo>
                  <a:cubicBezTo>
                    <a:pt x="279288" y="169734"/>
                    <a:pt x="278740" y="170190"/>
                    <a:pt x="278321" y="170462"/>
                  </a:cubicBezTo>
                  <a:cubicBezTo>
                    <a:pt x="276091" y="171901"/>
                    <a:pt x="272558" y="172647"/>
                    <a:pt x="269386" y="173275"/>
                  </a:cubicBezTo>
                  <a:cubicBezTo>
                    <a:pt x="256846" y="175753"/>
                    <a:pt x="243846" y="176303"/>
                    <a:pt x="231107" y="176838"/>
                  </a:cubicBezTo>
                  <a:cubicBezTo>
                    <a:pt x="216041" y="177470"/>
                    <a:pt x="200954" y="177722"/>
                    <a:pt x="185863" y="177722"/>
                  </a:cubicBezTo>
                  <a:cubicBezTo>
                    <a:pt x="163110" y="177722"/>
                    <a:pt x="140348" y="177149"/>
                    <a:pt x="117631" y="176438"/>
                  </a:cubicBezTo>
                  <a:cubicBezTo>
                    <a:pt x="86085" y="175451"/>
                    <a:pt x="54492" y="174209"/>
                    <a:pt x="23020" y="171776"/>
                  </a:cubicBezTo>
                  <a:cubicBezTo>
                    <a:pt x="19366" y="171492"/>
                    <a:pt x="15705" y="171218"/>
                    <a:pt x="12066" y="170772"/>
                  </a:cubicBezTo>
                  <a:cubicBezTo>
                    <a:pt x="11160" y="170661"/>
                    <a:pt x="10164" y="170618"/>
                    <a:pt x="9286" y="170358"/>
                  </a:cubicBezTo>
                  <a:cubicBezTo>
                    <a:pt x="9220" y="170338"/>
                    <a:pt x="9166" y="170322"/>
                    <a:pt x="9124" y="170309"/>
                  </a:cubicBezTo>
                  <a:lnTo>
                    <a:pt x="9124" y="170309"/>
                  </a:lnTo>
                  <a:cubicBezTo>
                    <a:pt x="9023" y="170173"/>
                    <a:pt x="8804" y="169846"/>
                    <a:pt x="8722" y="169541"/>
                  </a:cubicBezTo>
                  <a:cubicBezTo>
                    <a:pt x="5709" y="158145"/>
                    <a:pt x="5993" y="145628"/>
                    <a:pt x="5618" y="133925"/>
                  </a:cubicBezTo>
                  <a:cubicBezTo>
                    <a:pt x="4432" y="96917"/>
                    <a:pt x="4897" y="59876"/>
                    <a:pt x="4884" y="22856"/>
                  </a:cubicBezTo>
                  <a:cubicBezTo>
                    <a:pt x="4883" y="18997"/>
                    <a:pt x="4941" y="15125"/>
                    <a:pt x="4777" y="11269"/>
                  </a:cubicBezTo>
                  <a:lnTo>
                    <a:pt x="4777" y="11269"/>
                  </a:lnTo>
                  <a:cubicBezTo>
                    <a:pt x="4797" y="11242"/>
                    <a:pt x="4896" y="11124"/>
                    <a:pt x="5305" y="10918"/>
                  </a:cubicBezTo>
                  <a:cubicBezTo>
                    <a:pt x="5686" y="10725"/>
                    <a:pt x="6754" y="10353"/>
                    <a:pt x="7948" y="10030"/>
                  </a:cubicBezTo>
                  <a:cubicBezTo>
                    <a:pt x="11828" y="8986"/>
                    <a:pt x="15852" y="8454"/>
                    <a:pt x="19892" y="7939"/>
                  </a:cubicBezTo>
                  <a:cubicBezTo>
                    <a:pt x="33476" y="6204"/>
                    <a:pt x="47191" y="5421"/>
                    <a:pt x="60860" y="4747"/>
                  </a:cubicBezTo>
                  <a:cubicBezTo>
                    <a:pt x="91974" y="3215"/>
                    <a:pt x="123148" y="2668"/>
                    <a:pt x="154305" y="2668"/>
                  </a:cubicBezTo>
                  <a:close/>
                  <a:moveTo>
                    <a:pt x="157175" y="0"/>
                  </a:moveTo>
                  <a:cubicBezTo>
                    <a:pt x="131420" y="0"/>
                    <a:pt x="105662" y="434"/>
                    <a:pt x="79933" y="1374"/>
                  </a:cubicBezTo>
                  <a:cubicBezTo>
                    <a:pt x="63970" y="1957"/>
                    <a:pt x="47994" y="2701"/>
                    <a:pt x="32083" y="4140"/>
                  </a:cubicBezTo>
                  <a:cubicBezTo>
                    <a:pt x="23052" y="4957"/>
                    <a:pt x="12886" y="5326"/>
                    <a:pt x="4332" y="8667"/>
                  </a:cubicBezTo>
                  <a:cubicBezTo>
                    <a:pt x="2703" y="9303"/>
                    <a:pt x="101" y="10343"/>
                    <a:pt x="5" y="12393"/>
                  </a:cubicBezTo>
                  <a:lnTo>
                    <a:pt x="5" y="12393"/>
                  </a:lnTo>
                  <a:cubicBezTo>
                    <a:pt x="2" y="12435"/>
                    <a:pt x="1" y="12478"/>
                    <a:pt x="3" y="12521"/>
                  </a:cubicBezTo>
                  <a:cubicBezTo>
                    <a:pt x="3" y="12521"/>
                    <a:pt x="3" y="12521"/>
                    <a:pt x="3" y="12521"/>
                  </a:cubicBezTo>
                  <a:lnTo>
                    <a:pt x="3" y="12521"/>
                  </a:lnTo>
                  <a:cubicBezTo>
                    <a:pt x="3" y="12537"/>
                    <a:pt x="3" y="12553"/>
                    <a:pt x="5" y="12569"/>
                  </a:cubicBezTo>
                  <a:lnTo>
                    <a:pt x="5" y="12569"/>
                  </a:lnTo>
                  <a:cubicBezTo>
                    <a:pt x="518" y="24602"/>
                    <a:pt x="88" y="36724"/>
                    <a:pt x="63" y="48762"/>
                  </a:cubicBezTo>
                  <a:cubicBezTo>
                    <a:pt x="19" y="69560"/>
                    <a:pt x="19" y="90360"/>
                    <a:pt x="316" y="111156"/>
                  </a:cubicBezTo>
                  <a:cubicBezTo>
                    <a:pt x="557" y="128097"/>
                    <a:pt x="586" y="145220"/>
                    <a:pt x="2389" y="162085"/>
                  </a:cubicBezTo>
                  <a:cubicBezTo>
                    <a:pt x="2667" y="164686"/>
                    <a:pt x="2564" y="170177"/>
                    <a:pt x="4710" y="172176"/>
                  </a:cubicBezTo>
                  <a:cubicBezTo>
                    <a:pt x="5945" y="173328"/>
                    <a:pt x="8573" y="173251"/>
                    <a:pt x="10127" y="173426"/>
                  </a:cubicBezTo>
                  <a:cubicBezTo>
                    <a:pt x="37538" y="176504"/>
                    <a:pt x="65359" y="177198"/>
                    <a:pt x="92899" y="178276"/>
                  </a:cubicBezTo>
                  <a:cubicBezTo>
                    <a:pt x="122751" y="179444"/>
                    <a:pt x="152652" y="180312"/>
                    <a:pt x="182540" y="180312"/>
                  </a:cubicBezTo>
                  <a:cubicBezTo>
                    <a:pt x="192487" y="180312"/>
                    <a:pt x="202432" y="180216"/>
                    <a:pt x="212374" y="180003"/>
                  </a:cubicBezTo>
                  <a:cubicBezTo>
                    <a:pt x="227746" y="179673"/>
                    <a:pt x="243196" y="179171"/>
                    <a:pt x="258478" y="177376"/>
                  </a:cubicBezTo>
                  <a:cubicBezTo>
                    <a:pt x="263583" y="176778"/>
                    <a:pt x="268727" y="176053"/>
                    <a:pt x="273707" y="174742"/>
                  </a:cubicBezTo>
                  <a:cubicBezTo>
                    <a:pt x="276749" y="173942"/>
                    <a:pt x="280408" y="172940"/>
                    <a:pt x="282763" y="170709"/>
                  </a:cubicBezTo>
                  <a:cubicBezTo>
                    <a:pt x="285180" y="168418"/>
                    <a:pt x="284666" y="164478"/>
                    <a:pt x="284824" y="161419"/>
                  </a:cubicBezTo>
                  <a:cubicBezTo>
                    <a:pt x="285215" y="153864"/>
                    <a:pt x="285346" y="146294"/>
                    <a:pt x="285460" y="138730"/>
                  </a:cubicBezTo>
                  <a:cubicBezTo>
                    <a:pt x="285786" y="117381"/>
                    <a:pt x="285753" y="96024"/>
                    <a:pt x="285617" y="74671"/>
                  </a:cubicBezTo>
                  <a:cubicBezTo>
                    <a:pt x="285501" y="56103"/>
                    <a:pt x="285350" y="37527"/>
                    <a:pt x="284823" y="18967"/>
                  </a:cubicBezTo>
                  <a:cubicBezTo>
                    <a:pt x="284749" y="16369"/>
                    <a:pt x="284672" y="13771"/>
                    <a:pt x="284544" y="11177"/>
                  </a:cubicBezTo>
                  <a:cubicBezTo>
                    <a:pt x="284496" y="10194"/>
                    <a:pt x="284698" y="8561"/>
                    <a:pt x="284253" y="7651"/>
                  </a:cubicBezTo>
                  <a:cubicBezTo>
                    <a:pt x="283409" y="5926"/>
                    <a:pt x="280467" y="5516"/>
                    <a:pt x="278833" y="5148"/>
                  </a:cubicBezTo>
                  <a:cubicBezTo>
                    <a:pt x="268996" y="2929"/>
                    <a:pt x="258547" y="2632"/>
                    <a:pt x="248518" y="2055"/>
                  </a:cubicBezTo>
                  <a:cubicBezTo>
                    <a:pt x="231906" y="1098"/>
                    <a:pt x="215264" y="652"/>
                    <a:pt x="198629" y="364"/>
                  </a:cubicBezTo>
                  <a:cubicBezTo>
                    <a:pt x="184815" y="125"/>
                    <a:pt x="170996" y="0"/>
                    <a:pt x="157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569;p45">
              <a:extLst>
                <a:ext uri="{FF2B5EF4-FFF2-40B4-BE49-F238E27FC236}">
                  <a16:creationId xmlns:a16="http://schemas.microsoft.com/office/drawing/2014/main" id="{E262F19E-C7EB-4571-B123-3105805C3C88}"/>
                </a:ext>
              </a:extLst>
            </p:cNvPr>
            <p:cNvSpPr/>
            <p:nvPr/>
          </p:nvSpPr>
          <p:spPr>
            <a:xfrm>
              <a:off x="4511200" y="3373100"/>
              <a:ext cx="3744706" cy="46947"/>
            </a:xfrm>
            <a:custGeom>
              <a:avLst/>
              <a:gdLst/>
              <a:ahLst/>
              <a:cxnLst/>
              <a:rect l="l" t="t" r="r" b="b"/>
              <a:pathLst>
                <a:path w="282726" h="8567" extrusionOk="0">
                  <a:moveTo>
                    <a:pt x="281440" y="0"/>
                  </a:moveTo>
                  <a:cubicBezTo>
                    <a:pt x="281358" y="0"/>
                    <a:pt x="281269" y="7"/>
                    <a:pt x="281172" y="21"/>
                  </a:cubicBezTo>
                  <a:cubicBezTo>
                    <a:pt x="244658" y="5455"/>
                    <a:pt x="207489" y="6751"/>
                    <a:pt x="170508" y="6751"/>
                  </a:cubicBezTo>
                  <a:cubicBezTo>
                    <a:pt x="161603" y="6751"/>
                    <a:pt x="152708" y="6676"/>
                    <a:pt x="143836" y="6565"/>
                  </a:cubicBezTo>
                  <a:cubicBezTo>
                    <a:pt x="104367" y="6072"/>
                    <a:pt x="64908" y="4358"/>
                    <a:pt x="25525" y="1725"/>
                  </a:cubicBezTo>
                  <a:cubicBezTo>
                    <a:pt x="17804" y="1209"/>
                    <a:pt x="10082" y="677"/>
                    <a:pt x="2370" y="30"/>
                  </a:cubicBezTo>
                  <a:cubicBezTo>
                    <a:pt x="2336" y="27"/>
                    <a:pt x="2302" y="26"/>
                    <a:pt x="2268" y="26"/>
                  </a:cubicBezTo>
                  <a:cubicBezTo>
                    <a:pt x="1088" y="26"/>
                    <a:pt x="1" y="1713"/>
                    <a:pt x="1565" y="1844"/>
                  </a:cubicBezTo>
                  <a:lnTo>
                    <a:pt x="1565" y="1846"/>
                  </a:lnTo>
                  <a:cubicBezTo>
                    <a:pt x="23837" y="3710"/>
                    <a:pt x="46172" y="4976"/>
                    <a:pt x="68494" y="6051"/>
                  </a:cubicBezTo>
                  <a:cubicBezTo>
                    <a:pt x="99920" y="7565"/>
                    <a:pt x="131406" y="8567"/>
                    <a:pt x="162883" y="8567"/>
                  </a:cubicBezTo>
                  <a:cubicBezTo>
                    <a:pt x="177207" y="8567"/>
                    <a:pt x="191528" y="8360"/>
                    <a:pt x="205842" y="7899"/>
                  </a:cubicBezTo>
                  <a:cubicBezTo>
                    <a:pt x="230949" y="7090"/>
                    <a:pt x="256119" y="5557"/>
                    <a:pt x="280984" y="1856"/>
                  </a:cubicBezTo>
                  <a:cubicBezTo>
                    <a:pt x="282243" y="1668"/>
                    <a:pt x="282726" y="0"/>
                    <a:pt x="281440" y="0"/>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571;p45">
              <a:extLst>
                <a:ext uri="{FF2B5EF4-FFF2-40B4-BE49-F238E27FC236}">
                  <a16:creationId xmlns:a16="http://schemas.microsoft.com/office/drawing/2014/main" id="{A638F586-F053-4AC3-9680-D56EB71B0757}"/>
                </a:ext>
              </a:extLst>
            </p:cNvPr>
            <p:cNvSpPr/>
            <p:nvPr/>
          </p:nvSpPr>
          <p:spPr>
            <a:xfrm>
              <a:off x="4910696" y="3379420"/>
              <a:ext cx="66066" cy="330224"/>
            </a:xfrm>
            <a:custGeom>
              <a:avLst/>
              <a:gdLst/>
              <a:ahLst/>
              <a:cxnLst/>
              <a:rect l="l" t="t" r="r" b="b"/>
              <a:pathLst>
                <a:path w="4988" h="25290" extrusionOk="0">
                  <a:moveTo>
                    <a:pt x="2097" y="1"/>
                  </a:moveTo>
                  <a:cubicBezTo>
                    <a:pt x="1424" y="1"/>
                    <a:pt x="596" y="365"/>
                    <a:pt x="559" y="895"/>
                  </a:cubicBezTo>
                  <a:lnTo>
                    <a:pt x="559" y="897"/>
                  </a:lnTo>
                  <a:cubicBezTo>
                    <a:pt x="0" y="8856"/>
                    <a:pt x="639" y="17065"/>
                    <a:pt x="2455" y="24822"/>
                  </a:cubicBezTo>
                  <a:cubicBezTo>
                    <a:pt x="2532" y="25151"/>
                    <a:pt x="2874" y="25290"/>
                    <a:pt x="3277" y="25290"/>
                  </a:cubicBezTo>
                  <a:cubicBezTo>
                    <a:pt x="4027" y="25290"/>
                    <a:pt x="4988" y="24809"/>
                    <a:pt x="4842" y="24181"/>
                  </a:cubicBezTo>
                  <a:cubicBezTo>
                    <a:pt x="3051" y="16534"/>
                    <a:pt x="2408" y="8490"/>
                    <a:pt x="2958" y="645"/>
                  </a:cubicBezTo>
                  <a:cubicBezTo>
                    <a:pt x="2990" y="191"/>
                    <a:pt x="2584" y="1"/>
                    <a:pt x="20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572;p45">
              <a:extLst>
                <a:ext uri="{FF2B5EF4-FFF2-40B4-BE49-F238E27FC236}">
                  <a16:creationId xmlns:a16="http://schemas.microsoft.com/office/drawing/2014/main" id="{579217E8-40B2-4AC6-9DE7-5165B6775EA1}"/>
                </a:ext>
              </a:extLst>
            </p:cNvPr>
            <p:cNvSpPr/>
            <p:nvPr/>
          </p:nvSpPr>
          <p:spPr>
            <a:xfrm>
              <a:off x="4665175" y="3453559"/>
              <a:ext cx="166397" cy="153974"/>
            </a:xfrm>
            <a:custGeom>
              <a:avLst/>
              <a:gdLst/>
              <a:ahLst/>
              <a:cxnLst/>
              <a:rect l="l" t="t" r="r" b="b"/>
              <a:pathLst>
                <a:path w="12563" h="11792" extrusionOk="0">
                  <a:moveTo>
                    <a:pt x="2470" y="1379"/>
                  </a:moveTo>
                  <a:cubicBezTo>
                    <a:pt x="2482" y="1380"/>
                    <a:pt x="2495" y="1381"/>
                    <a:pt x="2508" y="1383"/>
                  </a:cubicBezTo>
                  <a:lnTo>
                    <a:pt x="2508" y="1383"/>
                  </a:lnTo>
                  <a:cubicBezTo>
                    <a:pt x="2415" y="1432"/>
                    <a:pt x="2358" y="1449"/>
                    <a:pt x="2330" y="1449"/>
                  </a:cubicBezTo>
                  <a:cubicBezTo>
                    <a:pt x="2310" y="1449"/>
                    <a:pt x="2304" y="1441"/>
                    <a:pt x="2308" y="1431"/>
                  </a:cubicBezTo>
                  <a:lnTo>
                    <a:pt x="2308" y="1431"/>
                  </a:lnTo>
                  <a:cubicBezTo>
                    <a:pt x="2364" y="1416"/>
                    <a:pt x="2419" y="1399"/>
                    <a:pt x="2470" y="1379"/>
                  </a:cubicBezTo>
                  <a:close/>
                  <a:moveTo>
                    <a:pt x="2811" y="1524"/>
                  </a:moveTo>
                  <a:lnTo>
                    <a:pt x="2811" y="1524"/>
                  </a:lnTo>
                  <a:cubicBezTo>
                    <a:pt x="3050" y="1632"/>
                    <a:pt x="3370" y="1682"/>
                    <a:pt x="3608" y="1781"/>
                  </a:cubicBezTo>
                  <a:cubicBezTo>
                    <a:pt x="4244" y="2042"/>
                    <a:pt x="4859" y="2364"/>
                    <a:pt x="5457" y="2700"/>
                  </a:cubicBezTo>
                  <a:cubicBezTo>
                    <a:pt x="6641" y="3368"/>
                    <a:pt x="7803" y="4119"/>
                    <a:pt x="8840" y="5001"/>
                  </a:cubicBezTo>
                  <a:cubicBezTo>
                    <a:pt x="9604" y="5650"/>
                    <a:pt x="10096" y="5946"/>
                    <a:pt x="9319" y="6771"/>
                  </a:cubicBezTo>
                  <a:cubicBezTo>
                    <a:pt x="8321" y="7829"/>
                    <a:pt x="6861" y="8584"/>
                    <a:pt x="5601" y="9277"/>
                  </a:cubicBezTo>
                  <a:cubicBezTo>
                    <a:pt x="4996" y="9610"/>
                    <a:pt x="4379" y="9927"/>
                    <a:pt x="3745" y="10202"/>
                  </a:cubicBezTo>
                  <a:cubicBezTo>
                    <a:pt x="3603" y="10265"/>
                    <a:pt x="3423" y="10373"/>
                    <a:pt x="3246" y="10449"/>
                  </a:cubicBezTo>
                  <a:lnTo>
                    <a:pt x="3246" y="10449"/>
                  </a:lnTo>
                  <a:cubicBezTo>
                    <a:pt x="3233" y="10415"/>
                    <a:pt x="3219" y="10372"/>
                    <a:pt x="3207" y="10317"/>
                  </a:cubicBezTo>
                  <a:cubicBezTo>
                    <a:pt x="3001" y="9330"/>
                    <a:pt x="2653" y="8445"/>
                    <a:pt x="2570" y="7401"/>
                  </a:cubicBezTo>
                  <a:cubicBezTo>
                    <a:pt x="2461" y="6032"/>
                    <a:pt x="2482" y="4642"/>
                    <a:pt x="2611" y="3274"/>
                  </a:cubicBezTo>
                  <a:cubicBezTo>
                    <a:pt x="2653" y="2808"/>
                    <a:pt x="2655" y="2093"/>
                    <a:pt x="2811" y="1524"/>
                  </a:cubicBezTo>
                  <a:close/>
                  <a:moveTo>
                    <a:pt x="3174" y="1"/>
                  </a:moveTo>
                  <a:cubicBezTo>
                    <a:pt x="2484" y="1"/>
                    <a:pt x="1829" y="169"/>
                    <a:pt x="1245" y="573"/>
                  </a:cubicBezTo>
                  <a:cubicBezTo>
                    <a:pt x="1124" y="657"/>
                    <a:pt x="1031" y="735"/>
                    <a:pt x="962" y="809"/>
                  </a:cubicBezTo>
                  <a:lnTo>
                    <a:pt x="962" y="809"/>
                  </a:lnTo>
                  <a:cubicBezTo>
                    <a:pt x="928" y="837"/>
                    <a:pt x="898" y="866"/>
                    <a:pt x="873" y="896"/>
                  </a:cubicBezTo>
                  <a:cubicBezTo>
                    <a:pt x="120" y="1816"/>
                    <a:pt x="203" y="3580"/>
                    <a:pt x="150" y="4700"/>
                  </a:cubicBezTo>
                  <a:cubicBezTo>
                    <a:pt x="66" y="6450"/>
                    <a:pt x="1" y="8388"/>
                    <a:pt x="490" y="10092"/>
                  </a:cubicBezTo>
                  <a:cubicBezTo>
                    <a:pt x="850" y="11346"/>
                    <a:pt x="1621" y="11791"/>
                    <a:pt x="2557" y="11791"/>
                  </a:cubicBezTo>
                  <a:cubicBezTo>
                    <a:pt x="4297" y="11791"/>
                    <a:pt x="6606" y="10249"/>
                    <a:pt x="7893" y="9491"/>
                  </a:cubicBezTo>
                  <a:cubicBezTo>
                    <a:pt x="9145" y="8753"/>
                    <a:pt x="11454" y="7587"/>
                    <a:pt x="12061" y="6142"/>
                  </a:cubicBezTo>
                  <a:cubicBezTo>
                    <a:pt x="12563" y="4948"/>
                    <a:pt x="11205" y="4162"/>
                    <a:pt x="10357" y="3520"/>
                  </a:cubicBezTo>
                  <a:cubicBezTo>
                    <a:pt x="8718" y="2282"/>
                    <a:pt x="5712" y="1"/>
                    <a:pt x="3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573;p45">
              <a:extLst>
                <a:ext uri="{FF2B5EF4-FFF2-40B4-BE49-F238E27FC236}">
                  <a16:creationId xmlns:a16="http://schemas.microsoft.com/office/drawing/2014/main" id="{063BC513-7105-4CD8-91A7-866EC10F3C94}"/>
                </a:ext>
              </a:extLst>
            </p:cNvPr>
            <p:cNvSpPr/>
            <p:nvPr/>
          </p:nvSpPr>
          <p:spPr>
            <a:xfrm>
              <a:off x="5308375" y="3398771"/>
              <a:ext cx="62040" cy="332757"/>
            </a:xfrm>
            <a:custGeom>
              <a:avLst/>
              <a:gdLst/>
              <a:ahLst/>
              <a:cxnLst/>
              <a:rect l="l" t="t" r="r" b="b"/>
              <a:pathLst>
                <a:path w="4684" h="25484" extrusionOk="0">
                  <a:moveTo>
                    <a:pt x="2042" y="0"/>
                  </a:moveTo>
                  <a:cubicBezTo>
                    <a:pt x="1385" y="0"/>
                    <a:pt x="625" y="371"/>
                    <a:pt x="581" y="979"/>
                  </a:cubicBezTo>
                  <a:cubicBezTo>
                    <a:pt x="1" y="8927"/>
                    <a:pt x="562" y="17089"/>
                    <a:pt x="2150" y="24889"/>
                  </a:cubicBezTo>
                  <a:cubicBezTo>
                    <a:pt x="2234" y="25305"/>
                    <a:pt x="2616" y="25483"/>
                    <a:pt x="3052" y="25483"/>
                  </a:cubicBezTo>
                  <a:cubicBezTo>
                    <a:pt x="3791" y="25483"/>
                    <a:pt x="4683" y="24972"/>
                    <a:pt x="4536" y="24248"/>
                  </a:cubicBezTo>
                  <a:cubicBezTo>
                    <a:pt x="2977" y="16591"/>
                    <a:pt x="2431" y="8612"/>
                    <a:pt x="3001" y="806"/>
                  </a:cubicBezTo>
                  <a:cubicBezTo>
                    <a:pt x="3042" y="245"/>
                    <a:pt x="2576" y="0"/>
                    <a:pt x="20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574;p45">
              <a:extLst>
                <a:ext uri="{FF2B5EF4-FFF2-40B4-BE49-F238E27FC236}">
                  <a16:creationId xmlns:a16="http://schemas.microsoft.com/office/drawing/2014/main" id="{BD431B0C-90AE-4E30-A3E7-24FCD6E9552D}"/>
                </a:ext>
              </a:extLst>
            </p:cNvPr>
            <p:cNvSpPr/>
            <p:nvPr/>
          </p:nvSpPr>
          <p:spPr>
            <a:xfrm>
              <a:off x="5028497" y="3460244"/>
              <a:ext cx="97722" cy="177151"/>
            </a:xfrm>
            <a:custGeom>
              <a:avLst/>
              <a:gdLst/>
              <a:ahLst/>
              <a:cxnLst/>
              <a:rect l="l" t="t" r="r" b="b"/>
              <a:pathLst>
                <a:path w="7378" h="13567" extrusionOk="0">
                  <a:moveTo>
                    <a:pt x="2944" y="1215"/>
                  </a:moveTo>
                  <a:lnTo>
                    <a:pt x="4741" y="1314"/>
                  </a:lnTo>
                  <a:lnTo>
                    <a:pt x="4741" y="1314"/>
                  </a:lnTo>
                  <a:cubicBezTo>
                    <a:pt x="4069" y="4839"/>
                    <a:pt x="4646" y="8898"/>
                    <a:pt x="4900" y="12513"/>
                  </a:cubicBezTo>
                  <a:lnTo>
                    <a:pt x="4900" y="12513"/>
                  </a:lnTo>
                  <a:cubicBezTo>
                    <a:pt x="4827" y="12514"/>
                    <a:pt x="4754" y="12515"/>
                    <a:pt x="4681" y="12515"/>
                  </a:cubicBezTo>
                  <a:cubicBezTo>
                    <a:pt x="4021" y="12515"/>
                    <a:pt x="3405" y="12460"/>
                    <a:pt x="3066" y="12249"/>
                  </a:cubicBezTo>
                  <a:cubicBezTo>
                    <a:pt x="3063" y="12248"/>
                    <a:pt x="3061" y="12246"/>
                    <a:pt x="3059" y="12245"/>
                  </a:cubicBezTo>
                  <a:lnTo>
                    <a:pt x="3059" y="12245"/>
                  </a:lnTo>
                  <a:cubicBezTo>
                    <a:pt x="3086" y="12255"/>
                    <a:pt x="3113" y="12262"/>
                    <a:pt x="3136" y="12262"/>
                  </a:cubicBezTo>
                  <a:cubicBezTo>
                    <a:pt x="3192" y="12262"/>
                    <a:pt x="3222" y="12221"/>
                    <a:pt x="3164" y="12082"/>
                  </a:cubicBezTo>
                  <a:cubicBezTo>
                    <a:pt x="3075" y="11871"/>
                    <a:pt x="3048" y="11482"/>
                    <a:pt x="3058" y="11244"/>
                  </a:cubicBezTo>
                  <a:cubicBezTo>
                    <a:pt x="3091" y="10421"/>
                    <a:pt x="2948" y="9549"/>
                    <a:pt x="2924" y="8723"/>
                  </a:cubicBezTo>
                  <a:cubicBezTo>
                    <a:pt x="2852" y="6224"/>
                    <a:pt x="2877" y="3717"/>
                    <a:pt x="2944" y="1215"/>
                  </a:cubicBezTo>
                  <a:close/>
                  <a:moveTo>
                    <a:pt x="2408" y="0"/>
                  </a:moveTo>
                  <a:cubicBezTo>
                    <a:pt x="1708" y="0"/>
                    <a:pt x="602" y="337"/>
                    <a:pt x="585" y="877"/>
                  </a:cubicBezTo>
                  <a:cubicBezTo>
                    <a:pt x="465" y="4816"/>
                    <a:pt x="1" y="9238"/>
                    <a:pt x="854" y="13108"/>
                  </a:cubicBezTo>
                  <a:cubicBezTo>
                    <a:pt x="890" y="13269"/>
                    <a:pt x="1167" y="13334"/>
                    <a:pt x="1291" y="13340"/>
                  </a:cubicBezTo>
                  <a:lnTo>
                    <a:pt x="5391" y="13564"/>
                  </a:lnTo>
                  <a:cubicBezTo>
                    <a:pt x="5419" y="13566"/>
                    <a:pt x="5450" y="13567"/>
                    <a:pt x="5485" y="13567"/>
                  </a:cubicBezTo>
                  <a:cubicBezTo>
                    <a:pt x="6041" y="13567"/>
                    <a:pt x="7377" y="13365"/>
                    <a:pt x="7339" y="12692"/>
                  </a:cubicBezTo>
                  <a:cubicBezTo>
                    <a:pt x="7128" y="8881"/>
                    <a:pt x="6368" y="4350"/>
                    <a:pt x="7178" y="603"/>
                  </a:cubicBezTo>
                  <a:cubicBezTo>
                    <a:pt x="7235" y="344"/>
                    <a:pt x="6965" y="247"/>
                    <a:pt x="6751" y="235"/>
                  </a:cubicBezTo>
                  <a:lnTo>
                    <a:pt x="2560" y="6"/>
                  </a:lnTo>
                  <a:lnTo>
                    <a:pt x="2560" y="6"/>
                  </a:lnTo>
                  <a:cubicBezTo>
                    <a:pt x="2512" y="2"/>
                    <a:pt x="2461" y="0"/>
                    <a:pt x="2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575;p45">
              <a:extLst>
                <a:ext uri="{FF2B5EF4-FFF2-40B4-BE49-F238E27FC236}">
                  <a16:creationId xmlns:a16="http://schemas.microsoft.com/office/drawing/2014/main" id="{D762483C-0886-4514-A09E-E85D58F29568}"/>
                </a:ext>
              </a:extLst>
            </p:cNvPr>
            <p:cNvSpPr/>
            <p:nvPr/>
          </p:nvSpPr>
          <p:spPr>
            <a:xfrm>
              <a:off x="5133635" y="3466407"/>
              <a:ext cx="97682" cy="176211"/>
            </a:xfrm>
            <a:custGeom>
              <a:avLst/>
              <a:gdLst/>
              <a:ahLst/>
              <a:cxnLst/>
              <a:rect l="l" t="t" r="r" b="b"/>
              <a:pathLst>
                <a:path w="7375" h="13495" extrusionOk="0">
                  <a:moveTo>
                    <a:pt x="2945" y="1144"/>
                  </a:moveTo>
                  <a:lnTo>
                    <a:pt x="4754" y="1243"/>
                  </a:lnTo>
                  <a:lnTo>
                    <a:pt x="4754" y="1243"/>
                  </a:lnTo>
                  <a:cubicBezTo>
                    <a:pt x="4068" y="4787"/>
                    <a:pt x="4651" y="8873"/>
                    <a:pt x="4904" y="12511"/>
                  </a:cubicBezTo>
                  <a:lnTo>
                    <a:pt x="4904" y="12511"/>
                  </a:lnTo>
                  <a:cubicBezTo>
                    <a:pt x="4830" y="12512"/>
                    <a:pt x="4757" y="12513"/>
                    <a:pt x="4684" y="12513"/>
                  </a:cubicBezTo>
                  <a:cubicBezTo>
                    <a:pt x="4018" y="12513"/>
                    <a:pt x="3400" y="12458"/>
                    <a:pt x="3074" y="12245"/>
                  </a:cubicBezTo>
                  <a:cubicBezTo>
                    <a:pt x="3009" y="12202"/>
                    <a:pt x="2974" y="12181"/>
                    <a:pt x="2960" y="12173"/>
                  </a:cubicBezTo>
                  <a:lnTo>
                    <a:pt x="2960" y="12173"/>
                  </a:lnTo>
                  <a:cubicBezTo>
                    <a:pt x="2985" y="12187"/>
                    <a:pt x="3071" y="12231"/>
                    <a:pt x="3132" y="12231"/>
                  </a:cubicBezTo>
                  <a:cubicBezTo>
                    <a:pt x="3190" y="12231"/>
                    <a:pt x="3226" y="12190"/>
                    <a:pt x="3165" y="12044"/>
                  </a:cubicBezTo>
                  <a:cubicBezTo>
                    <a:pt x="3074" y="11831"/>
                    <a:pt x="3050" y="11445"/>
                    <a:pt x="3059" y="11206"/>
                  </a:cubicBezTo>
                  <a:cubicBezTo>
                    <a:pt x="3089" y="10382"/>
                    <a:pt x="2949" y="9514"/>
                    <a:pt x="2925" y="8685"/>
                  </a:cubicBezTo>
                  <a:cubicBezTo>
                    <a:pt x="2853" y="6173"/>
                    <a:pt x="2878" y="3657"/>
                    <a:pt x="2945" y="1144"/>
                  </a:cubicBezTo>
                  <a:close/>
                  <a:moveTo>
                    <a:pt x="2518" y="1"/>
                  </a:moveTo>
                  <a:cubicBezTo>
                    <a:pt x="2489" y="1"/>
                    <a:pt x="2456" y="3"/>
                    <a:pt x="2420" y="8"/>
                  </a:cubicBezTo>
                  <a:lnTo>
                    <a:pt x="2420" y="8"/>
                  </a:lnTo>
                  <a:cubicBezTo>
                    <a:pt x="1720" y="17"/>
                    <a:pt x="601" y="331"/>
                    <a:pt x="585" y="841"/>
                  </a:cubicBezTo>
                  <a:cubicBezTo>
                    <a:pt x="465" y="4779"/>
                    <a:pt x="1" y="9202"/>
                    <a:pt x="853" y="13070"/>
                  </a:cubicBezTo>
                  <a:cubicBezTo>
                    <a:pt x="888" y="13223"/>
                    <a:pt x="1174" y="13263"/>
                    <a:pt x="1281" y="13269"/>
                  </a:cubicBezTo>
                  <a:lnTo>
                    <a:pt x="5381" y="13493"/>
                  </a:lnTo>
                  <a:cubicBezTo>
                    <a:pt x="5404" y="13494"/>
                    <a:pt x="5429" y="13495"/>
                    <a:pt x="5458" y="13495"/>
                  </a:cubicBezTo>
                  <a:cubicBezTo>
                    <a:pt x="5975" y="13495"/>
                    <a:pt x="7374" y="13280"/>
                    <a:pt x="7340" y="12655"/>
                  </a:cubicBezTo>
                  <a:cubicBezTo>
                    <a:pt x="7129" y="8842"/>
                    <a:pt x="6365" y="4303"/>
                    <a:pt x="7174" y="553"/>
                  </a:cubicBezTo>
                  <a:cubicBezTo>
                    <a:pt x="7230" y="300"/>
                    <a:pt x="6960" y="244"/>
                    <a:pt x="6760" y="232"/>
                  </a:cubicBezTo>
                  <a:lnTo>
                    <a:pt x="2544" y="1"/>
                  </a:lnTo>
                  <a:cubicBezTo>
                    <a:pt x="2536" y="1"/>
                    <a:pt x="2527" y="1"/>
                    <a:pt x="2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576;p45">
              <a:extLst>
                <a:ext uri="{FF2B5EF4-FFF2-40B4-BE49-F238E27FC236}">
                  <a16:creationId xmlns:a16="http://schemas.microsoft.com/office/drawing/2014/main" id="{E271797D-4CDE-4336-8CD7-08D84B8F6E5C}"/>
                </a:ext>
              </a:extLst>
            </p:cNvPr>
            <p:cNvSpPr/>
            <p:nvPr/>
          </p:nvSpPr>
          <p:spPr>
            <a:xfrm>
              <a:off x="7775905" y="3398092"/>
              <a:ext cx="62437" cy="342864"/>
            </a:xfrm>
            <a:custGeom>
              <a:avLst/>
              <a:gdLst/>
              <a:ahLst/>
              <a:cxnLst/>
              <a:rect l="l" t="t" r="r" b="b"/>
              <a:pathLst>
                <a:path w="4714" h="26258" extrusionOk="0">
                  <a:moveTo>
                    <a:pt x="2075" y="0"/>
                  </a:moveTo>
                  <a:cubicBezTo>
                    <a:pt x="1390" y="0"/>
                    <a:pt x="499" y="361"/>
                    <a:pt x="472" y="834"/>
                  </a:cubicBezTo>
                  <a:cubicBezTo>
                    <a:pt x="0" y="9177"/>
                    <a:pt x="558" y="17699"/>
                    <a:pt x="2214" y="25882"/>
                  </a:cubicBezTo>
                  <a:cubicBezTo>
                    <a:pt x="2267" y="26146"/>
                    <a:pt x="2567" y="26258"/>
                    <a:pt x="2938" y="26258"/>
                  </a:cubicBezTo>
                  <a:cubicBezTo>
                    <a:pt x="3683" y="26258"/>
                    <a:pt x="4714" y="25808"/>
                    <a:pt x="4600" y="25242"/>
                  </a:cubicBezTo>
                  <a:cubicBezTo>
                    <a:pt x="2967" y="17169"/>
                    <a:pt x="2390" y="8755"/>
                    <a:pt x="2857" y="525"/>
                  </a:cubicBezTo>
                  <a:cubicBezTo>
                    <a:pt x="2878" y="152"/>
                    <a:pt x="2520" y="0"/>
                    <a:pt x="20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577;p45">
              <a:extLst>
                <a:ext uri="{FF2B5EF4-FFF2-40B4-BE49-F238E27FC236}">
                  <a16:creationId xmlns:a16="http://schemas.microsoft.com/office/drawing/2014/main" id="{6E7824A7-3E4A-4FE9-8757-25F9516BDCD7}"/>
                </a:ext>
              </a:extLst>
            </p:cNvPr>
            <p:cNvSpPr/>
            <p:nvPr/>
          </p:nvSpPr>
          <p:spPr>
            <a:xfrm>
              <a:off x="7283075" y="3424611"/>
              <a:ext cx="79589" cy="348753"/>
            </a:xfrm>
            <a:custGeom>
              <a:avLst/>
              <a:gdLst/>
              <a:ahLst/>
              <a:cxnLst/>
              <a:rect l="l" t="t" r="r" b="b"/>
              <a:pathLst>
                <a:path w="6009" h="26709" extrusionOk="0">
                  <a:moveTo>
                    <a:pt x="1804" y="0"/>
                  </a:moveTo>
                  <a:cubicBezTo>
                    <a:pt x="1090" y="0"/>
                    <a:pt x="1" y="374"/>
                    <a:pt x="23" y="918"/>
                  </a:cubicBezTo>
                  <a:lnTo>
                    <a:pt x="23" y="917"/>
                  </a:lnTo>
                  <a:cubicBezTo>
                    <a:pt x="365" y="9404"/>
                    <a:pt x="1037" y="18252"/>
                    <a:pt x="3480" y="26413"/>
                  </a:cubicBezTo>
                  <a:cubicBezTo>
                    <a:pt x="3542" y="26622"/>
                    <a:pt x="3803" y="26709"/>
                    <a:pt x="4131" y="26709"/>
                  </a:cubicBezTo>
                  <a:cubicBezTo>
                    <a:pt x="4890" y="26709"/>
                    <a:pt x="6008" y="26246"/>
                    <a:pt x="5866" y="25772"/>
                  </a:cubicBezTo>
                  <a:cubicBezTo>
                    <a:pt x="3424" y="17612"/>
                    <a:pt x="2752" y="8764"/>
                    <a:pt x="2408" y="278"/>
                  </a:cubicBezTo>
                  <a:cubicBezTo>
                    <a:pt x="2401" y="85"/>
                    <a:pt x="2145" y="0"/>
                    <a:pt x="18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578;p45">
              <a:extLst>
                <a:ext uri="{FF2B5EF4-FFF2-40B4-BE49-F238E27FC236}">
                  <a16:creationId xmlns:a16="http://schemas.microsoft.com/office/drawing/2014/main" id="{02650C3B-AAFA-43B6-A9B4-1E5A17431C65}"/>
                </a:ext>
              </a:extLst>
            </p:cNvPr>
            <p:cNvSpPr/>
            <p:nvPr/>
          </p:nvSpPr>
          <p:spPr>
            <a:xfrm>
              <a:off x="8068909" y="3424063"/>
              <a:ext cx="99947" cy="78332"/>
            </a:xfrm>
            <a:custGeom>
              <a:avLst/>
              <a:gdLst/>
              <a:ahLst/>
              <a:cxnLst/>
              <a:rect l="l" t="t" r="r" b="b"/>
              <a:pathLst>
                <a:path w="7546" h="5999" extrusionOk="0">
                  <a:moveTo>
                    <a:pt x="5650" y="0"/>
                  </a:moveTo>
                  <a:cubicBezTo>
                    <a:pt x="4953" y="0"/>
                    <a:pt x="4203" y="174"/>
                    <a:pt x="3593" y="278"/>
                  </a:cubicBezTo>
                  <a:cubicBezTo>
                    <a:pt x="2770" y="418"/>
                    <a:pt x="1949" y="576"/>
                    <a:pt x="1135" y="760"/>
                  </a:cubicBezTo>
                  <a:cubicBezTo>
                    <a:pt x="692" y="858"/>
                    <a:pt x="1" y="1296"/>
                    <a:pt x="145" y="1840"/>
                  </a:cubicBezTo>
                  <a:cubicBezTo>
                    <a:pt x="250" y="2227"/>
                    <a:pt x="659" y="2337"/>
                    <a:pt x="1046" y="2337"/>
                  </a:cubicBezTo>
                  <a:cubicBezTo>
                    <a:pt x="1228" y="2337"/>
                    <a:pt x="1405" y="2312"/>
                    <a:pt x="1544" y="2282"/>
                  </a:cubicBezTo>
                  <a:lnTo>
                    <a:pt x="1542" y="2282"/>
                  </a:lnTo>
                  <a:cubicBezTo>
                    <a:pt x="2071" y="2162"/>
                    <a:pt x="2603" y="2054"/>
                    <a:pt x="3136" y="1955"/>
                  </a:cubicBezTo>
                  <a:cubicBezTo>
                    <a:pt x="3566" y="1876"/>
                    <a:pt x="3997" y="1804"/>
                    <a:pt x="4431" y="1751"/>
                  </a:cubicBezTo>
                  <a:cubicBezTo>
                    <a:pt x="4571" y="1735"/>
                    <a:pt x="4714" y="1727"/>
                    <a:pt x="4856" y="1714"/>
                  </a:cubicBezTo>
                  <a:lnTo>
                    <a:pt x="4856" y="1714"/>
                  </a:lnTo>
                  <a:cubicBezTo>
                    <a:pt x="4865" y="1810"/>
                    <a:pt x="4882" y="1910"/>
                    <a:pt x="4883" y="1965"/>
                  </a:cubicBezTo>
                  <a:cubicBezTo>
                    <a:pt x="4889" y="2425"/>
                    <a:pt x="4853" y="2889"/>
                    <a:pt x="4821" y="3347"/>
                  </a:cubicBezTo>
                  <a:cubicBezTo>
                    <a:pt x="4776" y="3992"/>
                    <a:pt x="4718" y="4635"/>
                    <a:pt x="4646" y="5279"/>
                  </a:cubicBezTo>
                  <a:cubicBezTo>
                    <a:pt x="4591" y="5782"/>
                    <a:pt x="5020" y="5998"/>
                    <a:pt x="5532" y="5998"/>
                  </a:cubicBezTo>
                  <a:cubicBezTo>
                    <a:pt x="6194" y="5998"/>
                    <a:pt x="6993" y="5636"/>
                    <a:pt x="7057" y="5068"/>
                  </a:cubicBezTo>
                  <a:cubicBezTo>
                    <a:pt x="7149" y="4233"/>
                    <a:pt x="7223" y="3397"/>
                    <a:pt x="7266" y="2559"/>
                  </a:cubicBezTo>
                  <a:cubicBezTo>
                    <a:pt x="7309" y="1742"/>
                    <a:pt x="7545" y="487"/>
                    <a:pt x="6582" y="142"/>
                  </a:cubicBezTo>
                  <a:cubicBezTo>
                    <a:pt x="6296" y="39"/>
                    <a:pt x="5979" y="0"/>
                    <a:pt x="5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579;p45">
              <a:extLst>
                <a:ext uri="{FF2B5EF4-FFF2-40B4-BE49-F238E27FC236}">
                  <a16:creationId xmlns:a16="http://schemas.microsoft.com/office/drawing/2014/main" id="{9E9239E2-5810-4246-9CB1-F744E3D344BA}"/>
                </a:ext>
              </a:extLst>
            </p:cNvPr>
            <p:cNvSpPr/>
            <p:nvPr/>
          </p:nvSpPr>
          <p:spPr>
            <a:xfrm>
              <a:off x="7860315" y="3444941"/>
              <a:ext cx="111126" cy="95176"/>
            </a:xfrm>
            <a:custGeom>
              <a:avLst/>
              <a:gdLst/>
              <a:ahLst/>
              <a:cxnLst/>
              <a:rect l="l" t="t" r="r" b="b"/>
              <a:pathLst>
                <a:path w="8390" h="7289" extrusionOk="0">
                  <a:moveTo>
                    <a:pt x="2640" y="2025"/>
                  </a:moveTo>
                  <a:lnTo>
                    <a:pt x="2640" y="2025"/>
                  </a:lnTo>
                  <a:cubicBezTo>
                    <a:pt x="2642" y="2054"/>
                    <a:pt x="2641" y="2088"/>
                    <a:pt x="2637" y="2124"/>
                  </a:cubicBezTo>
                  <a:lnTo>
                    <a:pt x="2637" y="2124"/>
                  </a:lnTo>
                  <a:cubicBezTo>
                    <a:pt x="2568" y="2119"/>
                    <a:pt x="2475" y="2100"/>
                    <a:pt x="2352" y="2061"/>
                  </a:cubicBezTo>
                  <a:lnTo>
                    <a:pt x="2352" y="2061"/>
                  </a:lnTo>
                  <a:cubicBezTo>
                    <a:pt x="2364" y="2065"/>
                    <a:pt x="2380" y="2067"/>
                    <a:pt x="2398" y="2067"/>
                  </a:cubicBezTo>
                  <a:cubicBezTo>
                    <a:pt x="2457" y="2067"/>
                    <a:pt x="2543" y="2049"/>
                    <a:pt x="2640" y="2025"/>
                  </a:cubicBezTo>
                  <a:close/>
                  <a:moveTo>
                    <a:pt x="5409" y="1"/>
                  </a:moveTo>
                  <a:cubicBezTo>
                    <a:pt x="3852" y="1"/>
                    <a:pt x="2091" y="112"/>
                    <a:pt x="940" y="936"/>
                  </a:cubicBezTo>
                  <a:cubicBezTo>
                    <a:pt x="94" y="1541"/>
                    <a:pt x="118" y="2678"/>
                    <a:pt x="66" y="3621"/>
                  </a:cubicBezTo>
                  <a:cubicBezTo>
                    <a:pt x="13" y="4590"/>
                    <a:pt x="1" y="5565"/>
                    <a:pt x="11" y="6535"/>
                  </a:cubicBezTo>
                  <a:cubicBezTo>
                    <a:pt x="18" y="7064"/>
                    <a:pt x="480" y="7289"/>
                    <a:pt x="999" y="7289"/>
                  </a:cubicBezTo>
                  <a:cubicBezTo>
                    <a:pt x="1669" y="7289"/>
                    <a:pt x="2432" y="6914"/>
                    <a:pt x="2425" y="6336"/>
                  </a:cubicBezTo>
                  <a:cubicBezTo>
                    <a:pt x="2416" y="5607"/>
                    <a:pt x="2424" y="4879"/>
                    <a:pt x="2448" y="4151"/>
                  </a:cubicBezTo>
                  <a:cubicBezTo>
                    <a:pt x="2464" y="3675"/>
                    <a:pt x="2484" y="3200"/>
                    <a:pt x="2528" y="2726"/>
                  </a:cubicBezTo>
                  <a:cubicBezTo>
                    <a:pt x="2540" y="2600"/>
                    <a:pt x="2620" y="2322"/>
                    <a:pt x="2637" y="2124"/>
                  </a:cubicBezTo>
                  <a:lnTo>
                    <a:pt x="2637" y="2124"/>
                  </a:lnTo>
                  <a:cubicBezTo>
                    <a:pt x="2651" y="2125"/>
                    <a:pt x="2663" y="2125"/>
                    <a:pt x="2674" y="2125"/>
                  </a:cubicBezTo>
                  <a:cubicBezTo>
                    <a:pt x="2816" y="2125"/>
                    <a:pt x="2834" y="2055"/>
                    <a:pt x="2805" y="1980"/>
                  </a:cubicBezTo>
                  <a:lnTo>
                    <a:pt x="2805" y="1980"/>
                  </a:lnTo>
                  <a:cubicBezTo>
                    <a:pt x="2749" y="1996"/>
                    <a:pt x="2693" y="2011"/>
                    <a:pt x="2640" y="2025"/>
                  </a:cubicBezTo>
                  <a:lnTo>
                    <a:pt x="2640" y="2025"/>
                  </a:lnTo>
                  <a:cubicBezTo>
                    <a:pt x="2638" y="1997"/>
                    <a:pt x="2634" y="1974"/>
                    <a:pt x="2627" y="1954"/>
                  </a:cubicBezTo>
                  <a:cubicBezTo>
                    <a:pt x="2587" y="1847"/>
                    <a:pt x="2599" y="1808"/>
                    <a:pt x="2631" y="1808"/>
                  </a:cubicBezTo>
                  <a:cubicBezTo>
                    <a:pt x="2678" y="1808"/>
                    <a:pt x="2771" y="1896"/>
                    <a:pt x="2805" y="1980"/>
                  </a:cubicBezTo>
                  <a:lnTo>
                    <a:pt x="2805" y="1980"/>
                  </a:lnTo>
                  <a:cubicBezTo>
                    <a:pt x="2967" y="1933"/>
                    <a:pt x="3130" y="1882"/>
                    <a:pt x="3218" y="1870"/>
                  </a:cubicBezTo>
                  <a:cubicBezTo>
                    <a:pt x="3697" y="1802"/>
                    <a:pt x="4184" y="1770"/>
                    <a:pt x="4667" y="1743"/>
                  </a:cubicBezTo>
                  <a:cubicBezTo>
                    <a:pt x="5207" y="1713"/>
                    <a:pt x="5749" y="1697"/>
                    <a:pt x="6291" y="1697"/>
                  </a:cubicBezTo>
                  <a:cubicBezTo>
                    <a:pt x="6375" y="1697"/>
                    <a:pt x="6460" y="1697"/>
                    <a:pt x="6545" y="1698"/>
                  </a:cubicBezTo>
                  <a:cubicBezTo>
                    <a:pt x="6549" y="1698"/>
                    <a:pt x="6553" y="1698"/>
                    <a:pt x="6557" y="1698"/>
                  </a:cubicBezTo>
                  <a:cubicBezTo>
                    <a:pt x="7887" y="1698"/>
                    <a:pt x="8390" y="29"/>
                    <a:pt x="6774" y="15"/>
                  </a:cubicBezTo>
                  <a:cubicBezTo>
                    <a:pt x="6355" y="11"/>
                    <a:pt x="5892" y="1"/>
                    <a:pt x="5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580;p45">
              <a:extLst>
                <a:ext uri="{FF2B5EF4-FFF2-40B4-BE49-F238E27FC236}">
                  <a16:creationId xmlns:a16="http://schemas.microsoft.com/office/drawing/2014/main" id="{D03A17C0-8A6C-4E00-A193-9C86CE126220}"/>
                </a:ext>
              </a:extLst>
            </p:cNvPr>
            <p:cNvSpPr/>
            <p:nvPr/>
          </p:nvSpPr>
          <p:spPr>
            <a:xfrm>
              <a:off x="8061982" y="3566347"/>
              <a:ext cx="103563" cy="90959"/>
            </a:xfrm>
            <a:custGeom>
              <a:avLst/>
              <a:gdLst/>
              <a:ahLst/>
              <a:cxnLst/>
              <a:rect l="l" t="t" r="r" b="b"/>
              <a:pathLst>
                <a:path w="7819" h="6966" extrusionOk="0">
                  <a:moveTo>
                    <a:pt x="6999" y="0"/>
                  </a:moveTo>
                  <a:cubicBezTo>
                    <a:pt x="6293" y="0"/>
                    <a:pt x="5070" y="343"/>
                    <a:pt x="5100" y="815"/>
                  </a:cubicBezTo>
                  <a:cubicBezTo>
                    <a:pt x="5168" y="1879"/>
                    <a:pt x="5412" y="3825"/>
                    <a:pt x="4750" y="4729"/>
                  </a:cubicBezTo>
                  <a:cubicBezTo>
                    <a:pt x="4386" y="5224"/>
                    <a:pt x="3433" y="5392"/>
                    <a:pt x="2870" y="5580"/>
                  </a:cubicBezTo>
                  <a:cubicBezTo>
                    <a:pt x="2326" y="5762"/>
                    <a:pt x="1779" y="5931"/>
                    <a:pt x="1227" y="6088"/>
                  </a:cubicBezTo>
                  <a:cubicBezTo>
                    <a:pt x="1035" y="6142"/>
                    <a:pt x="1" y="6431"/>
                    <a:pt x="132" y="6778"/>
                  </a:cubicBezTo>
                  <a:cubicBezTo>
                    <a:pt x="186" y="6920"/>
                    <a:pt x="371" y="6966"/>
                    <a:pt x="588" y="6966"/>
                  </a:cubicBezTo>
                  <a:cubicBezTo>
                    <a:pt x="910" y="6966"/>
                    <a:pt x="1300" y="6864"/>
                    <a:pt x="1425" y="6829"/>
                  </a:cubicBezTo>
                  <a:cubicBezTo>
                    <a:pt x="2275" y="6588"/>
                    <a:pt x="3118" y="6324"/>
                    <a:pt x="3953" y="6038"/>
                  </a:cubicBezTo>
                  <a:cubicBezTo>
                    <a:pt x="4845" y="5731"/>
                    <a:pt x="6013" y="5420"/>
                    <a:pt x="6735" y="4775"/>
                  </a:cubicBezTo>
                  <a:cubicBezTo>
                    <a:pt x="7818" y="3805"/>
                    <a:pt x="7569" y="1484"/>
                    <a:pt x="7487" y="175"/>
                  </a:cubicBezTo>
                  <a:cubicBezTo>
                    <a:pt x="7479" y="54"/>
                    <a:pt x="7280" y="0"/>
                    <a:pt x="69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581;p45">
              <a:extLst>
                <a:ext uri="{FF2B5EF4-FFF2-40B4-BE49-F238E27FC236}">
                  <a16:creationId xmlns:a16="http://schemas.microsoft.com/office/drawing/2014/main" id="{714B27B0-CC6D-4B1D-BAD8-012AC4F195A8}"/>
                </a:ext>
              </a:extLst>
            </p:cNvPr>
            <p:cNvSpPr/>
            <p:nvPr/>
          </p:nvSpPr>
          <p:spPr>
            <a:xfrm>
              <a:off x="7859123" y="3606955"/>
              <a:ext cx="121682" cy="79324"/>
            </a:xfrm>
            <a:custGeom>
              <a:avLst/>
              <a:gdLst/>
              <a:ahLst/>
              <a:cxnLst/>
              <a:rect l="l" t="t" r="r" b="b"/>
              <a:pathLst>
                <a:path w="9187" h="6075" extrusionOk="0">
                  <a:moveTo>
                    <a:pt x="1985" y="1"/>
                  </a:moveTo>
                  <a:cubicBezTo>
                    <a:pt x="1325" y="1"/>
                    <a:pt x="573" y="374"/>
                    <a:pt x="553" y="978"/>
                  </a:cubicBezTo>
                  <a:lnTo>
                    <a:pt x="555" y="977"/>
                  </a:lnTo>
                  <a:lnTo>
                    <a:pt x="555" y="977"/>
                  </a:lnTo>
                  <a:cubicBezTo>
                    <a:pt x="511" y="2324"/>
                    <a:pt x="0" y="5789"/>
                    <a:pt x="1896" y="6044"/>
                  </a:cubicBezTo>
                  <a:cubicBezTo>
                    <a:pt x="2053" y="6065"/>
                    <a:pt x="2213" y="6074"/>
                    <a:pt x="2376" y="6074"/>
                  </a:cubicBezTo>
                  <a:cubicBezTo>
                    <a:pt x="3312" y="6074"/>
                    <a:pt x="4329" y="5764"/>
                    <a:pt x="5202" y="5577"/>
                  </a:cubicBezTo>
                  <a:cubicBezTo>
                    <a:pt x="6089" y="5386"/>
                    <a:pt x="6972" y="5179"/>
                    <a:pt x="7854" y="4958"/>
                  </a:cubicBezTo>
                  <a:cubicBezTo>
                    <a:pt x="9187" y="4621"/>
                    <a:pt x="8960" y="3247"/>
                    <a:pt x="7822" y="3247"/>
                  </a:cubicBezTo>
                  <a:cubicBezTo>
                    <a:pt x="7695" y="3247"/>
                    <a:pt x="7557" y="3264"/>
                    <a:pt x="7409" y="3302"/>
                  </a:cubicBezTo>
                  <a:cubicBezTo>
                    <a:pt x="6837" y="3446"/>
                    <a:pt x="6261" y="3585"/>
                    <a:pt x="5684" y="3716"/>
                  </a:cubicBezTo>
                  <a:cubicBezTo>
                    <a:pt x="4922" y="3890"/>
                    <a:pt x="3879" y="3908"/>
                    <a:pt x="3125" y="4181"/>
                  </a:cubicBezTo>
                  <a:lnTo>
                    <a:pt x="3125" y="4181"/>
                  </a:lnTo>
                  <a:cubicBezTo>
                    <a:pt x="3132" y="3766"/>
                    <a:pt x="2985" y="3237"/>
                    <a:pt x="2973" y="2839"/>
                  </a:cubicBezTo>
                  <a:cubicBezTo>
                    <a:pt x="2951" y="2161"/>
                    <a:pt x="2952" y="1480"/>
                    <a:pt x="2973" y="802"/>
                  </a:cubicBezTo>
                  <a:cubicBezTo>
                    <a:pt x="2991" y="243"/>
                    <a:pt x="2518" y="1"/>
                    <a:pt x="19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82;p45">
              <a:extLst>
                <a:ext uri="{FF2B5EF4-FFF2-40B4-BE49-F238E27FC236}">
                  <a16:creationId xmlns:a16="http://schemas.microsoft.com/office/drawing/2014/main" id="{5CC23E06-FEC5-49A1-9B18-BF9DFE62550F}"/>
                </a:ext>
              </a:extLst>
            </p:cNvPr>
            <p:cNvSpPr/>
            <p:nvPr/>
          </p:nvSpPr>
          <p:spPr>
            <a:xfrm>
              <a:off x="7417444" y="3497601"/>
              <a:ext cx="187231" cy="196346"/>
            </a:xfrm>
            <a:custGeom>
              <a:avLst/>
              <a:gdLst/>
              <a:ahLst/>
              <a:cxnLst/>
              <a:rect l="l" t="t" r="r" b="b"/>
              <a:pathLst>
                <a:path w="14136" h="15037" extrusionOk="0">
                  <a:moveTo>
                    <a:pt x="9602" y="1644"/>
                  </a:moveTo>
                  <a:lnTo>
                    <a:pt x="9602" y="1644"/>
                  </a:lnTo>
                  <a:cubicBezTo>
                    <a:pt x="9817" y="2339"/>
                    <a:pt x="10226" y="3187"/>
                    <a:pt x="10330" y="3777"/>
                  </a:cubicBezTo>
                  <a:cubicBezTo>
                    <a:pt x="10822" y="6594"/>
                    <a:pt x="11042" y="9587"/>
                    <a:pt x="10860" y="12442"/>
                  </a:cubicBezTo>
                  <a:cubicBezTo>
                    <a:pt x="10854" y="12531"/>
                    <a:pt x="10836" y="12643"/>
                    <a:pt x="10812" y="12768"/>
                  </a:cubicBezTo>
                  <a:lnTo>
                    <a:pt x="10812" y="12768"/>
                  </a:lnTo>
                  <a:cubicBezTo>
                    <a:pt x="10102" y="11906"/>
                    <a:pt x="9043" y="11051"/>
                    <a:pt x="8454" y="10189"/>
                  </a:cubicBezTo>
                  <a:cubicBezTo>
                    <a:pt x="8375" y="10074"/>
                    <a:pt x="8209" y="10039"/>
                    <a:pt x="8031" y="10039"/>
                  </a:cubicBezTo>
                  <a:cubicBezTo>
                    <a:pt x="7830" y="10039"/>
                    <a:pt x="7614" y="10084"/>
                    <a:pt x="7494" y="10108"/>
                  </a:cubicBezTo>
                  <a:cubicBezTo>
                    <a:pt x="7112" y="10184"/>
                    <a:pt x="4690" y="10512"/>
                    <a:pt x="3094" y="10909"/>
                  </a:cubicBezTo>
                  <a:lnTo>
                    <a:pt x="3094" y="10909"/>
                  </a:lnTo>
                  <a:cubicBezTo>
                    <a:pt x="3064" y="10711"/>
                    <a:pt x="3044" y="10512"/>
                    <a:pt x="3032" y="10313"/>
                  </a:cubicBezTo>
                  <a:cubicBezTo>
                    <a:pt x="3111" y="9872"/>
                    <a:pt x="2996" y="9310"/>
                    <a:pt x="2993" y="8865"/>
                  </a:cubicBezTo>
                  <a:cubicBezTo>
                    <a:pt x="2989" y="7957"/>
                    <a:pt x="3018" y="7045"/>
                    <a:pt x="3060" y="6138"/>
                  </a:cubicBezTo>
                  <a:lnTo>
                    <a:pt x="3060" y="6138"/>
                  </a:lnTo>
                  <a:cubicBezTo>
                    <a:pt x="3550" y="5013"/>
                    <a:pt x="7088" y="5296"/>
                    <a:pt x="8030" y="4164"/>
                  </a:cubicBezTo>
                  <a:cubicBezTo>
                    <a:pt x="8425" y="3688"/>
                    <a:pt x="8665" y="3007"/>
                    <a:pt x="9010" y="2488"/>
                  </a:cubicBezTo>
                  <a:cubicBezTo>
                    <a:pt x="9194" y="2210"/>
                    <a:pt x="9443" y="1936"/>
                    <a:pt x="9602" y="1644"/>
                  </a:cubicBezTo>
                  <a:close/>
                  <a:moveTo>
                    <a:pt x="10604" y="1"/>
                  </a:moveTo>
                  <a:cubicBezTo>
                    <a:pt x="8277" y="1"/>
                    <a:pt x="6728" y="2575"/>
                    <a:pt x="5749" y="4468"/>
                  </a:cubicBezTo>
                  <a:lnTo>
                    <a:pt x="5749" y="4468"/>
                  </a:lnTo>
                  <a:cubicBezTo>
                    <a:pt x="3837" y="4722"/>
                    <a:pt x="1192" y="5224"/>
                    <a:pt x="695" y="6624"/>
                  </a:cubicBezTo>
                  <a:cubicBezTo>
                    <a:pt x="693" y="6631"/>
                    <a:pt x="691" y="6638"/>
                    <a:pt x="691" y="6644"/>
                  </a:cubicBezTo>
                  <a:lnTo>
                    <a:pt x="691" y="6644"/>
                  </a:lnTo>
                  <a:cubicBezTo>
                    <a:pt x="682" y="6669"/>
                    <a:pt x="677" y="6696"/>
                    <a:pt x="676" y="6722"/>
                  </a:cubicBezTo>
                  <a:cubicBezTo>
                    <a:pt x="623" y="7810"/>
                    <a:pt x="1" y="11537"/>
                    <a:pt x="1075" y="12160"/>
                  </a:cubicBezTo>
                  <a:cubicBezTo>
                    <a:pt x="1181" y="12222"/>
                    <a:pt x="1310" y="12247"/>
                    <a:pt x="1453" y="12247"/>
                  </a:cubicBezTo>
                  <a:cubicBezTo>
                    <a:pt x="2009" y="12247"/>
                    <a:pt x="2775" y="11866"/>
                    <a:pt x="3169" y="11758"/>
                  </a:cubicBezTo>
                  <a:cubicBezTo>
                    <a:pt x="4176" y="11482"/>
                    <a:pt x="5204" y="11271"/>
                    <a:pt x="6230" y="11067"/>
                  </a:cubicBezTo>
                  <a:lnTo>
                    <a:pt x="6230" y="11067"/>
                  </a:lnTo>
                  <a:cubicBezTo>
                    <a:pt x="7241" y="12555"/>
                    <a:pt x="8923" y="15037"/>
                    <a:pt x="10854" y="15037"/>
                  </a:cubicBezTo>
                  <a:cubicBezTo>
                    <a:pt x="11275" y="15037"/>
                    <a:pt x="11707" y="14919"/>
                    <a:pt x="12147" y="14648"/>
                  </a:cubicBezTo>
                  <a:cubicBezTo>
                    <a:pt x="14136" y="13422"/>
                    <a:pt x="13304" y="9031"/>
                    <a:pt x="13170" y="7107"/>
                  </a:cubicBezTo>
                  <a:cubicBezTo>
                    <a:pt x="13048" y="5366"/>
                    <a:pt x="13274" y="177"/>
                    <a:pt x="10822" y="8"/>
                  </a:cubicBezTo>
                  <a:cubicBezTo>
                    <a:pt x="10749" y="3"/>
                    <a:pt x="10676" y="1"/>
                    <a:pt x="106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83;p45">
              <a:extLst>
                <a:ext uri="{FF2B5EF4-FFF2-40B4-BE49-F238E27FC236}">
                  <a16:creationId xmlns:a16="http://schemas.microsoft.com/office/drawing/2014/main" id="{9C28D5C4-D062-43C8-8E13-DB82436419EB}"/>
                </a:ext>
              </a:extLst>
            </p:cNvPr>
            <p:cNvSpPr/>
            <p:nvPr/>
          </p:nvSpPr>
          <p:spPr>
            <a:xfrm>
              <a:off x="7574436" y="3483826"/>
              <a:ext cx="109377" cy="75707"/>
            </a:xfrm>
            <a:custGeom>
              <a:avLst/>
              <a:gdLst/>
              <a:ahLst/>
              <a:cxnLst/>
              <a:rect l="l" t="t" r="r" b="b"/>
              <a:pathLst>
                <a:path w="8258" h="5798" extrusionOk="0">
                  <a:moveTo>
                    <a:pt x="7519" y="0"/>
                  </a:moveTo>
                  <a:cubicBezTo>
                    <a:pt x="7034" y="0"/>
                    <a:pt x="6387" y="220"/>
                    <a:pt x="6038" y="468"/>
                  </a:cubicBezTo>
                  <a:cubicBezTo>
                    <a:pt x="4001" y="1911"/>
                    <a:pt x="2174" y="3694"/>
                    <a:pt x="360" y="5401"/>
                  </a:cubicBezTo>
                  <a:cubicBezTo>
                    <a:pt x="0" y="5739"/>
                    <a:pt x="582" y="5798"/>
                    <a:pt x="854" y="5798"/>
                  </a:cubicBezTo>
                  <a:cubicBezTo>
                    <a:pt x="881" y="5798"/>
                    <a:pt x="905" y="5797"/>
                    <a:pt x="925" y="5796"/>
                  </a:cubicBezTo>
                  <a:cubicBezTo>
                    <a:pt x="1436" y="5767"/>
                    <a:pt x="2134" y="5588"/>
                    <a:pt x="2522" y="5225"/>
                  </a:cubicBezTo>
                  <a:lnTo>
                    <a:pt x="2521" y="5225"/>
                  </a:lnTo>
                  <a:cubicBezTo>
                    <a:pt x="4231" y="3616"/>
                    <a:pt x="5949" y="1901"/>
                    <a:pt x="7867" y="542"/>
                  </a:cubicBezTo>
                  <a:cubicBezTo>
                    <a:pt x="8257" y="265"/>
                    <a:pt x="8152" y="87"/>
                    <a:pt x="7725" y="16"/>
                  </a:cubicBezTo>
                  <a:cubicBezTo>
                    <a:pt x="7661" y="5"/>
                    <a:pt x="7592" y="0"/>
                    <a:pt x="75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84;p45">
              <a:extLst>
                <a:ext uri="{FF2B5EF4-FFF2-40B4-BE49-F238E27FC236}">
                  <a16:creationId xmlns:a16="http://schemas.microsoft.com/office/drawing/2014/main" id="{4D3C9B06-FC21-4DFD-B5AE-4A5CCE73AC4C}"/>
                </a:ext>
              </a:extLst>
            </p:cNvPr>
            <p:cNvSpPr/>
            <p:nvPr/>
          </p:nvSpPr>
          <p:spPr>
            <a:xfrm>
              <a:off x="7575761" y="3571714"/>
              <a:ext cx="127867" cy="24653"/>
            </a:xfrm>
            <a:custGeom>
              <a:avLst/>
              <a:gdLst/>
              <a:ahLst/>
              <a:cxnLst/>
              <a:rect l="l" t="t" r="r" b="b"/>
              <a:pathLst>
                <a:path w="9654" h="1888" extrusionOk="0">
                  <a:moveTo>
                    <a:pt x="8624" y="0"/>
                  </a:moveTo>
                  <a:cubicBezTo>
                    <a:pt x="8471" y="0"/>
                    <a:pt x="8295" y="24"/>
                    <a:pt x="8098" y="78"/>
                  </a:cubicBezTo>
                  <a:cubicBezTo>
                    <a:pt x="6833" y="421"/>
                    <a:pt x="5489" y="527"/>
                    <a:pt x="4158" y="527"/>
                  </a:cubicBezTo>
                  <a:cubicBezTo>
                    <a:pt x="3603" y="527"/>
                    <a:pt x="3050" y="509"/>
                    <a:pt x="2507" y="481"/>
                  </a:cubicBezTo>
                  <a:cubicBezTo>
                    <a:pt x="2491" y="481"/>
                    <a:pt x="2475" y="480"/>
                    <a:pt x="2459" y="480"/>
                  </a:cubicBezTo>
                  <a:cubicBezTo>
                    <a:pt x="1536" y="480"/>
                    <a:pt x="0" y="1763"/>
                    <a:pt x="1582" y="1843"/>
                  </a:cubicBezTo>
                  <a:cubicBezTo>
                    <a:pt x="2135" y="1871"/>
                    <a:pt x="2695" y="1887"/>
                    <a:pt x="3258" y="1887"/>
                  </a:cubicBezTo>
                  <a:cubicBezTo>
                    <a:pt x="4998" y="1887"/>
                    <a:pt x="6760" y="1732"/>
                    <a:pt x="8421" y="1281"/>
                  </a:cubicBezTo>
                  <a:cubicBezTo>
                    <a:pt x="9653" y="947"/>
                    <a:pt x="9591" y="0"/>
                    <a:pt x="8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85;p45">
              <a:extLst>
                <a:ext uri="{FF2B5EF4-FFF2-40B4-BE49-F238E27FC236}">
                  <a16:creationId xmlns:a16="http://schemas.microsoft.com/office/drawing/2014/main" id="{2A3419E6-3E67-4ACA-BDA5-292E6B9F829C}"/>
                </a:ext>
              </a:extLst>
            </p:cNvPr>
            <p:cNvSpPr/>
            <p:nvPr/>
          </p:nvSpPr>
          <p:spPr>
            <a:xfrm>
              <a:off x="7585549" y="3623290"/>
              <a:ext cx="131205" cy="79063"/>
            </a:xfrm>
            <a:custGeom>
              <a:avLst/>
              <a:gdLst/>
              <a:ahLst/>
              <a:cxnLst/>
              <a:rect l="l" t="t" r="r" b="b"/>
              <a:pathLst>
                <a:path w="9906" h="6055" extrusionOk="0">
                  <a:moveTo>
                    <a:pt x="2054" y="1"/>
                  </a:moveTo>
                  <a:cubicBezTo>
                    <a:pt x="1130" y="1"/>
                    <a:pt x="0" y="905"/>
                    <a:pt x="856" y="1600"/>
                  </a:cubicBezTo>
                  <a:cubicBezTo>
                    <a:pt x="2830" y="3199"/>
                    <a:pt x="4943" y="4992"/>
                    <a:pt x="7305" y="5977"/>
                  </a:cubicBezTo>
                  <a:cubicBezTo>
                    <a:pt x="7433" y="6030"/>
                    <a:pt x="7571" y="6054"/>
                    <a:pt x="7713" y="6054"/>
                  </a:cubicBezTo>
                  <a:cubicBezTo>
                    <a:pt x="8719" y="6054"/>
                    <a:pt x="9906" y="4855"/>
                    <a:pt x="8675" y="4341"/>
                  </a:cubicBezTo>
                  <a:cubicBezTo>
                    <a:pt x="6492" y="3429"/>
                    <a:pt x="4516" y="1681"/>
                    <a:pt x="2691" y="202"/>
                  </a:cubicBezTo>
                  <a:cubicBezTo>
                    <a:pt x="2518" y="62"/>
                    <a:pt x="2293" y="1"/>
                    <a:pt x="20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86;p45">
              <a:extLst>
                <a:ext uri="{FF2B5EF4-FFF2-40B4-BE49-F238E27FC236}">
                  <a16:creationId xmlns:a16="http://schemas.microsoft.com/office/drawing/2014/main" id="{2DD8235E-3092-4C55-8E95-CFA6921AF2E9}"/>
                </a:ext>
              </a:extLst>
            </p:cNvPr>
            <p:cNvSpPr/>
            <p:nvPr/>
          </p:nvSpPr>
          <p:spPr>
            <a:xfrm rot="10800000" flipH="1">
              <a:off x="4511188" y="1532025"/>
              <a:ext cx="3744706" cy="46947"/>
            </a:xfrm>
            <a:custGeom>
              <a:avLst/>
              <a:gdLst/>
              <a:ahLst/>
              <a:cxnLst/>
              <a:rect l="l" t="t" r="r" b="b"/>
              <a:pathLst>
                <a:path w="282726" h="8567" extrusionOk="0">
                  <a:moveTo>
                    <a:pt x="281440" y="0"/>
                  </a:moveTo>
                  <a:cubicBezTo>
                    <a:pt x="281358" y="0"/>
                    <a:pt x="281269" y="7"/>
                    <a:pt x="281172" y="21"/>
                  </a:cubicBezTo>
                  <a:cubicBezTo>
                    <a:pt x="244658" y="5455"/>
                    <a:pt x="207489" y="6751"/>
                    <a:pt x="170508" y="6751"/>
                  </a:cubicBezTo>
                  <a:cubicBezTo>
                    <a:pt x="161603" y="6751"/>
                    <a:pt x="152708" y="6676"/>
                    <a:pt x="143836" y="6565"/>
                  </a:cubicBezTo>
                  <a:cubicBezTo>
                    <a:pt x="104367" y="6072"/>
                    <a:pt x="64908" y="4358"/>
                    <a:pt x="25525" y="1725"/>
                  </a:cubicBezTo>
                  <a:cubicBezTo>
                    <a:pt x="17804" y="1209"/>
                    <a:pt x="10082" y="677"/>
                    <a:pt x="2370" y="30"/>
                  </a:cubicBezTo>
                  <a:cubicBezTo>
                    <a:pt x="2336" y="27"/>
                    <a:pt x="2302" y="26"/>
                    <a:pt x="2268" y="26"/>
                  </a:cubicBezTo>
                  <a:cubicBezTo>
                    <a:pt x="1088" y="26"/>
                    <a:pt x="1" y="1713"/>
                    <a:pt x="1565" y="1844"/>
                  </a:cubicBezTo>
                  <a:lnTo>
                    <a:pt x="1565" y="1846"/>
                  </a:lnTo>
                  <a:cubicBezTo>
                    <a:pt x="23837" y="3710"/>
                    <a:pt x="46172" y="4976"/>
                    <a:pt x="68494" y="6051"/>
                  </a:cubicBezTo>
                  <a:cubicBezTo>
                    <a:pt x="99920" y="7565"/>
                    <a:pt x="131406" y="8567"/>
                    <a:pt x="162883" y="8567"/>
                  </a:cubicBezTo>
                  <a:cubicBezTo>
                    <a:pt x="177207" y="8567"/>
                    <a:pt x="191528" y="8360"/>
                    <a:pt x="205842" y="7899"/>
                  </a:cubicBezTo>
                  <a:cubicBezTo>
                    <a:pt x="230949" y="7090"/>
                    <a:pt x="256119" y="5557"/>
                    <a:pt x="280984" y="1856"/>
                  </a:cubicBezTo>
                  <a:cubicBezTo>
                    <a:pt x="282243" y="1668"/>
                    <a:pt x="282726" y="0"/>
                    <a:pt x="281440" y="0"/>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Title 1">
            <a:extLst>
              <a:ext uri="{FF2B5EF4-FFF2-40B4-BE49-F238E27FC236}">
                <a16:creationId xmlns:a16="http://schemas.microsoft.com/office/drawing/2014/main" id="{A072D4D8-7D1F-472E-AA01-002DEABCF908}"/>
              </a:ext>
            </a:extLst>
          </p:cNvPr>
          <p:cNvSpPr>
            <a:spLocks noGrp="1"/>
          </p:cNvSpPr>
          <p:nvPr>
            <p:ph type="title"/>
          </p:nvPr>
        </p:nvSpPr>
        <p:spPr>
          <a:xfrm>
            <a:off x="798772" y="100491"/>
            <a:ext cx="4794900" cy="790200"/>
          </a:xfrm>
        </p:spPr>
        <p:txBody>
          <a:bodyPr/>
          <a:lstStyle/>
          <a:p>
            <a:r>
              <a:rPr lang="en-US" sz="3600" dirty="0" err="1" smtClean="0">
                <a:latin typeface="+mj-lt"/>
              </a:rPr>
              <a:t>Câu</a:t>
            </a:r>
            <a:r>
              <a:rPr lang="en-US" sz="3600" dirty="0" smtClean="0">
                <a:latin typeface="+mj-lt"/>
              </a:rPr>
              <a:t> 4:</a:t>
            </a:r>
            <a:endParaRPr lang="en-US" sz="3600" dirty="0">
              <a:latin typeface="+mj-lt"/>
            </a:endParaRPr>
          </a:p>
        </p:txBody>
      </p:sp>
      <p:sp>
        <p:nvSpPr>
          <p:cNvPr id="25" name="Chỗ dành sẵn cho Nội dung 2">
            <a:extLst>
              <a:ext uri="{FF2B5EF4-FFF2-40B4-BE49-F238E27FC236}">
                <a16:creationId xmlns:a16="http://schemas.microsoft.com/office/drawing/2014/main" id="{CB866978-A0D8-4925-B5CC-B5FFBC76631D}"/>
              </a:ext>
            </a:extLst>
          </p:cNvPr>
          <p:cNvSpPr txBox="1">
            <a:spLocks/>
          </p:cNvSpPr>
          <p:nvPr/>
        </p:nvSpPr>
        <p:spPr>
          <a:xfrm>
            <a:off x="-537882" y="733448"/>
            <a:ext cx="5884758" cy="3263504"/>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rgbClr val="000000"/>
              </a:buClr>
              <a:buSzPts val="1500"/>
              <a:buFont typeface="Nunito"/>
              <a:buNone/>
              <a:defRPr sz="1500" b="0" i="0" u="none" strike="noStrike" cap="none">
                <a:solidFill>
                  <a:srgbClr val="000000"/>
                </a:solidFill>
                <a:latin typeface="Nunito"/>
                <a:ea typeface="Nunito"/>
                <a:cs typeface="Nunito"/>
                <a:sym typeface="Nunito"/>
              </a:defRPr>
            </a:lvl1pPr>
            <a:lvl2pPr marL="914400" marR="0" lvl="1" indent="-323850" algn="l" rtl="0">
              <a:lnSpc>
                <a:spcPct val="115000"/>
              </a:lnSpc>
              <a:spcBef>
                <a:spcPts val="1600"/>
              </a:spcBef>
              <a:spcAft>
                <a:spcPts val="0"/>
              </a:spcAft>
              <a:buClr>
                <a:srgbClr val="000000"/>
              </a:buClr>
              <a:buSzPts val="1500"/>
              <a:buFont typeface="Nunito"/>
              <a:buNone/>
              <a:defRPr sz="1500" b="0" i="0" u="none" strike="noStrike" cap="none">
                <a:solidFill>
                  <a:srgbClr val="000000"/>
                </a:solidFill>
                <a:latin typeface="Nunito"/>
                <a:ea typeface="Nunito"/>
                <a:cs typeface="Nunito"/>
                <a:sym typeface="Nunito"/>
              </a:defRPr>
            </a:lvl2pPr>
            <a:lvl3pPr marL="1371600" marR="0" lvl="2" indent="-323850" algn="l" rtl="0">
              <a:lnSpc>
                <a:spcPct val="115000"/>
              </a:lnSpc>
              <a:spcBef>
                <a:spcPts val="1600"/>
              </a:spcBef>
              <a:spcAft>
                <a:spcPts val="0"/>
              </a:spcAft>
              <a:buClr>
                <a:srgbClr val="000000"/>
              </a:buClr>
              <a:buSzPts val="1500"/>
              <a:buFont typeface="Nunito"/>
              <a:buNone/>
              <a:defRPr sz="1500" b="0" i="0" u="none" strike="noStrike" cap="none">
                <a:solidFill>
                  <a:srgbClr val="000000"/>
                </a:solidFill>
                <a:latin typeface="Nunito"/>
                <a:ea typeface="Nunito"/>
                <a:cs typeface="Nunito"/>
                <a:sym typeface="Nunito"/>
              </a:defRPr>
            </a:lvl3pPr>
            <a:lvl4pPr marL="1828800" marR="0" lvl="3" indent="-323850" algn="l" rtl="0">
              <a:lnSpc>
                <a:spcPct val="115000"/>
              </a:lnSpc>
              <a:spcBef>
                <a:spcPts val="1600"/>
              </a:spcBef>
              <a:spcAft>
                <a:spcPts val="0"/>
              </a:spcAft>
              <a:buClr>
                <a:srgbClr val="000000"/>
              </a:buClr>
              <a:buSzPts val="1500"/>
              <a:buFont typeface="Nunito"/>
              <a:buNone/>
              <a:defRPr sz="1500" b="0" i="0" u="none" strike="noStrike" cap="none">
                <a:solidFill>
                  <a:srgbClr val="000000"/>
                </a:solidFill>
                <a:latin typeface="Nunito"/>
                <a:ea typeface="Nunito"/>
                <a:cs typeface="Nunito"/>
                <a:sym typeface="Nunito"/>
              </a:defRPr>
            </a:lvl4pPr>
            <a:lvl5pPr marL="2286000" marR="0" lvl="4" indent="-323850" algn="l" rtl="0">
              <a:lnSpc>
                <a:spcPct val="115000"/>
              </a:lnSpc>
              <a:spcBef>
                <a:spcPts val="1600"/>
              </a:spcBef>
              <a:spcAft>
                <a:spcPts val="0"/>
              </a:spcAft>
              <a:buClr>
                <a:srgbClr val="000000"/>
              </a:buClr>
              <a:buSzPts val="1500"/>
              <a:buFont typeface="Nunito"/>
              <a:buNone/>
              <a:defRPr sz="1500" b="0" i="0" u="none" strike="noStrike" cap="none">
                <a:solidFill>
                  <a:srgbClr val="000000"/>
                </a:solidFill>
                <a:latin typeface="Nunito"/>
                <a:ea typeface="Nunito"/>
                <a:cs typeface="Nunito"/>
                <a:sym typeface="Nunito"/>
              </a:defRPr>
            </a:lvl5pPr>
            <a:lvl6pPr marL="2743200" marR="0" lvl="5" indent="-323850" algn="l" rtl="0">
              <a:lnSpc>
                <a:spcPct val="115000"/>
              </a:lnSpc>
              <a:spcBef>
                <a:spcPts val="1600"/>
              </a:spcBef>
              <a:spcAft>
                <a:spcPts val="0"/>
              </a:spcAft>
              <a:buClr>
                <a:srgbClr val="000000"/>
              </a:buClr>
              <a:buSzPts val="1500"/>
              <a:buFont typeface="Nunito"/>
              <a:buNone/>
              <a:defRPr sz="1500" b="0" i="0" u="none" strike="noStrike" cap="none">
                <a:solidFill>
                  <a:srgbClr val="000000"/>
                </a:solidFill>
                <a:latin typeface="Nunito"/>
                <a:ea typeface="Nunito"/>
                <a:cs typeface="Nunito"/>
                <a:sym typeface="Nunito"/>
              </a:defRPr>
            </a:lvl6pPr>
            <a:lvl7pPr marL="3200400" marR="0" lvl="6" indent="-323850" algn="l" rtl="0">
              <a:lnSpc>
                <a:spcPct val="115000"/>
              </a:lnSpc>
              <a:spcBef>
                <a:spcPts val="1600"/>
              </a:spcBef>
              <a:spcAft>
                <a:spcPts val="0"/>
              </a:spcAft>
              <a:buClr>
                <a:srgbClr val="000000"/>
              </a:buClr>
              <a:buSzPts val="1500"/>
              <a:buFont typeface="Nunito"/>
              <a:buNone/>
              <a:defRPr sz="1500" b="0" i="0" u="none" strike="noStrike" cap="none">
                <a:solidFill>
                  <a:srgbClr val="000000"/>
                </a:solidFill>
                <a:latin typeface="Nunito"/>
                <a:ea typeface="Nunito"/>
                <a:cs typeface="Nunito"/>
                <a:sym typeface="Nunito"/>
              </a:defRPr>
            </a:lvl7pPr>
            <a:lvl8pPr marL="3657600" marR="0" lvl="7" indent="-323850" algn="l" rtl="0">
              <a:lnSpc>
                <a:spcPct val="115000"/>
              </a:lnSpc>
              <a:spcBef>
                <a:spcPts val="1600"/>
              </a:spcBef>
              <a:spcAft>
                <a:spcPts val="0"/>
              </a:spcAft>
              <a:buClr>
                <a:srgbClr val="000000"/>
              </a:buClr>
              <a:buSzPts val="1500"/>
              <a:buFont typeface="Nunito"/>
              <a:buNone/>
              <a:defRPr sz="1500" b="0" i="0" u="none" strike="noStrike" cap="none">
                <a:solidFill>
                  <a:srgbClr val="000000"/>
                </a:solidFill>
                <a:latin typeface="Nunito"/>
                <a:ea typeface="Nunito"/>
                <a:cs typeface="Nunito"/>
                <a:sym typeface="Nunito"/>
              </a:defRPr>
            </a:lvl8pPr>
            <a:lvl9pPr marL="4114800" marR="0" lvl="8" indent="-323850" algn="l" rtl="0">
              <a:lnSpc>
                <a:spcPct val="115000"/>
              </a:lnSpc>
              <a:spcBef>
                <a:spcPts val="1600"/>
              </a:spcBef>
              <a:spcAft>
                <a:spcPts val="1600"/>
              </a:spcAft>
              <a:buClr>
                <a:srgbClr val="000000"/>
              </a:buClr>
              <a:buSzPts val="1500"/>
              <a:buFont typeface="Nunito"/>
              <a:buNone/>
              <a:defRPr sz="1500" b="0" i="0" u="none" strike="noStrike" cap="none">
                <a:solidFill>
                  <a:srgbClr val="000000"/>
                </a:solidFill>
                <a:latin typeface="Nunito"/>
                <a:ea typeface="Nunito"/>
                <a:cs typeface="Nunito"/>
                <a:sym typeface="Nunito"/>
              </a:defRPr>
            </a:lvl9pPr>
          </a:lstStyle>
          <a:p>
            <a:pPr indent="4763"/>
            <a:r>
              <a:rPr lang="vi-VN" sz="2400" dirty="0">
                <a:latin typeface="+mn-lt"/>
              </a:rPr>
              <a:t>Trong sản  xuất muối từ nước biển, quá trình </a:t>
            </a:r>
            <a:r>
              <a:rPr lang="en-US" sz="2400" dirty="0" err="1">
                <a:latin typeface="+mn-lt"/>
              </a:rPr>
              <a:t>chuyển</a:t>
            </a:r>
            <a:r>
              <a:rPr lang="en-US" sz="2400" dirty="0">
                <a:latin typeface="+mn-lt"/>
              </a:rPr>
              <a:t> </a:t>
            </a:r>
            <a:r>
              <a:rPr lang="en-US" sz="2400" dirty="0" err="1">
                <a:latin typeface="+mn-lt"/>
              </a:rPr>
              <a:t>thể</a:t>
            </a:r>
            <a:r>
              <a:rPr lang="en-US" sz="2400" dirty="0">
                <a:latin typeface="+mn-lt"/>
              </a:rPr>
              <a:t> </a:t>
            </a:r>
            <a:r>
              <a:rPr lang="en-US" sz="2400" dirty="0" err="1">
                <a:latin typeface="+mn-lt"/>
              </a:rPr>
              <a:t>nào</a:t>
            </a:r>
            <a:r>
              <a:rPr lang="en-US" sz="2400" dirty="0">
                <a:latin typeface="+mn-lt"/>
              </a:rPr>
              <a:t> </a:t>
            </a:r>
            <a:r>
              <a:rPr lang="vi-VN" sz="2400" dirty="0">
                <a:latin typeface="+mn-lt"/>
              </a:rPr>
              <a:t>của nước</a:t>
            </a:r>
            <a:r>
              <a:rPr lang="en-US" sz="2400" dirty="0">
                <a:latin typeface="+mn-lt"/>
              </a:rPr>
              <a:t> </a:t>
            </a:r>
            <a:r>
              <a:rPr lang="en-US" sz="2400" dirty="0" err="1">
                <a:latin typeface="+mn-lt"/>
              </a:rPr>
              <a:t>đã</a:t>
            </a:r>
            <a:r>
              <a:rPr lang="en-US" sz="2400" dirty="0">
                <a:latin typeface="+mn-lt"/>
              </a:rPr>
              <a:t> </a:t>
            </a:r>
            <a:r>
              <a:rPr lang="en-US" sz="2400" dirty="0" err="1">
                <a:latin typeface="+mn-lt"/>
              </a:rPr>
              <a:t>diễn</a:t>
            </a:r>
            <a:r>
              <a:rPr lang="en-US" sz="2400" dirty="0">
                <a:latin typeface="+mn-lt"/>
              </a:rPr>
              <a:t> </a:t>
            </a:r>
            <a:r>
              <a:rPr lang="en-US" sz="2400" dirty="0" err="1" smtClean="0">
                <a:latin typeface="+mn-lt"/>
              </a:rPr>
              <a:t>ra</a:t>
            </a:r>
            <a:r>
              <a:rPr lang="en-US" sz="2400" dirty="0">
                <a:latin typeface="+mn-lt"/>
              </a:rPr>
              <a:t>?</a:t>
            </a:r>
            <a:endParaRPr lang="vi-VN" sz="2400" dirty="0">
              <a:latin typeface="+mn-lt"/>
            </a:endParaRPr>
          </a:p>
        </p:txBody>
      </p:sp>
      <p:sp>
        <p:nvSpPr>
          <p:cNvPr id="26" name="Action Button: Home 25">
            <a:hlinkClick r:id="rId6" action="ppaction://hlinksldjump" highlightClick="1"/>
          </p:cNvPr>
          <p:cNvSpPr/>
          <p:nvPr/>
        </p:nvSpPr>
        <p:spPr>
          <a:xfrm>
            <a:off x="8165545" y="4152451"/>
            <a:ext cx="792749" cy="9049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ubtitle 2">
            <a:extLst>
              <a:ext uri="{FF2B5EF4-FFF2-40B4-BE49-F238E27FC236}">
                <a16:creationId xmlns:a16="http://schemas.microsoft.com/office/drawing/2014/main" id="{C5E8E139-E81D-45AD-ADAD-8070D8F87141}"/>
              </a:ext>
            </a:extLst>
          </p:cNvPr>
          <p:cNvSpPr txBox="1">
            <a:spLocks/>
          </p:cNvSpPr>
          <p:nvPr/>
        </p:nvSpPr>
        <p:spPr>
          <a:xfrm>
            <a:off x="-157311" y="2401239"/>
            <a:ext cx="5801146" cy="14299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rgbClr val="000000"/>
              </a:buClr>
              <a:buSzPts val="1500"/>
              <a:buFont typeface="Nunito"/>
              <a:buNone/>
              <a:defRPr sz="1500" b="0" i="0" u="none" strike="noStrike" cap="none">
                <a:solidFill>
                  <a:srgbClr val="000000"/>
                </a:solidFill>
                <a:latin typeface="Nunito"/>
                <a:ea typeface="Nunito"/>
                <a:cs typeface="Nunito"/>
                <a:sym typeface="Nunito"/>
              </a:defRPr>
            </a:lvl1pPr>
            <a:lvl2pPr marL="914400" marR="0" lvl="1" indent="-323850" algn="l" rtl="0">
              <a:lnSpc>
                <a:spcPct val="115000"/>
              </a:lnSpc>
              <a:spcBef>
                <a:spcPts val="1600"/>
              </a:spcBef>
              <a:spcAft>
                <a:spcPts val="0"/>
              </a:spcAft>
              <a:buClr>
                <a:srgbClr val="000000"/>
              </a:buClr>
              <a:buSzPts val="1500"/>
              <a:buFont typeface="Nunito"/>
              <a:buNone/>
              <a:defRPr sz="1500" b="0" i="0" u="none" strike="noStrike" cap="none">
                <a:solidFill>
                  <a:srgbClr val="000000"/>
                </a:solidFill>
                <a:latin typeface="Nunito"/>
                <a:ea typeface="Nunito"/>
                <a:cs typeface="Nunito"/>
                <a:sym typeface="Nunito"/>
              </a:defRPr>
            </a:lvl2pPr>
            <a:lvl3pPr marL="1371600" marR="0" lvl="2" indent="-323850" algn="l" rtl="0">
              <a:lnSpc>
                <a:spcPct val="115000"/>
              </a:lnSpc>
              <a:spcBef>
                <a:spcPts val="1600"/>
              </a:spcBef>
              <a:spcAft>
                <a:spcPts val="0"/>
              </a:spcAft>
              <a:buClr>
                <a:srgbClr val="000000"/>
              </a:buClr>
              <a:buSzPts val="1500"/>
              <a:buFont typeface="Nunito"/>
              <a:buNone/>
              <a:defRPr sz="1500" b="0" i="0" u="none" strike="noStrike" cap="none">
                <a:solidFill>
                  <a:srgbClr val="000000"/>
                </a:solidFill>
                <a:latin typeface="Nunito"/>
                <a:ea typeface="Nunito"/>
                <a:cs typeface="Nunito"/>
                <a:sym typeface="Nunito"/>
              </a:defRPr>
            </a:lvl3pPr>
            <a:lvl4pPr marL="1828800" marR="0" lvl="3" indent="-323850" algn="l" rtl="0">
              <a:lnSpc>
                <a:spcPct val="115000"/>
              </a:lnSpc>
              <a:spcBef>
                <a:spcPts val="1600"/>
              </a:spcBef>
              <a:spcAft>
                <a:spcPts val="0"/>
              </a:spcAft>
              <a:buClr>
                <a:srgbClr val="000000"/>
              </a:buClr>
              <a:buSzPts val="1500"/>
              <a:buFont typeface="Nunito"/>
              <a:buNone/>
              <a:defRPr sz="1500" b="0" i="0" u="none" strike="noStrike" cap="none">
                <a:solidFill>
                  <a:srgbClr val="000000"/>
                </a:solidFill>
                <a:latin typeface="Nunito"/>
                <a:ea typeface="Nunito"/>
                <a:cs typeface="Nunito"/>
                <a:sym typeface="Nunito"/>
              </a:defRPr>
            </a:lvl4pPr>
            <a:lvl5pPr marL="2286000" marR="0" lvl="4" indent="-323850" algn="l" rtl="0">
              <a:lnSpc>
                <a:spcPct val="115000"/>
              </a:lnSpc>
              <a:spcBef>
                <a:spcPts val="1600"/>
              </a:spcBef>
              <a:spcAft>
                <a:spcPts val="0"/>
              </a:spcAft>
              <a:buClr>
                <a:srgbClr val="000000"/>
              </a:buClr>
              <a:buSzPts val="1500"/>
              <a:buFont typeface="Nunito"/>
              <a:buNone/>
              <a:defRPr sz="1500" b="0" i="0" u="none" strike="noStrike" cap="none">
                <a:solidFill>
                  <a:srgbClr val="000000"/>
                </a:solidFill>
                <a:latin typeface="Nunito"/>
                <a:ea typeface="Nunito"/>
                <a:cs typeface="Nunito"/>
                <a:sym typeface="Nunito"/>
              </a:defRPr>
            </a:lvl5pPr>
            <a:lvl6pPr marL="2743200" marR="0" lvl="5" indent="-323850" algn="l" rtl="0">
              <a:lnSpc>
                <a:spcPct val="115000"/>
              </a:lnSpc>
              <a:spcBef>
                <a:spcPts val="1600"/>
              </a:spcBef>
              <a:spcAft>
                <a:spcPts val="0"/>
              </a:spcAft>
              <a:buClr>
                <a:srgbClr val="000000"/>
              </a:buClr>
              <a:buSzPts val="1500"/>
              <a:buFont typeface="Nunito"/>
              <a:buNone/>
              <a:defRPr sz="1500" b="0" i="0" u="none" strike="noStrike" cap="none">
                <a:solidFill>
                  <a:srgbClr val="000000"/>
                </a:solidFill>
                <a:latin typeface="Nunito"/>
                <a:ea typeface="Nunito"/>
                <a:cs typeface="Nunito"/>
                <a:sym typeface="Nunito"/>
              </a:defRPr>
            </a:lvl6pPr>
            <a:lvl7pPr marL="3200400" marR="0" lvl="6" indent="-323850" algn="l" rtl="0">
              <a:lnSpc>
                <a:spcPct val="115000"/>
              </a:lnSpc>
              <a:spcBef>
                <a:spcPts val="1600"/>
              </a:spcBef>
              <a:spcAft>
                <a:spcPts val="0"/>
              </a:spcAft>
              <a:buClr>
                <a:srgbClr val="000000"/>
              </a:buClr>
              <a:buSzPts val="1500"/>
              <a:buFont typeface="Nunito"/>
              <a:buNone/>
              <a:defRPr sz="1500" b="0" i="0" u="none" strike="noStrike" cap="none">
                <a:solidFill>
                  <a:srgbClr val="000000"/>
                </a:solidFill>
                <a:latin typeface="Nunito"/>
                <a:ea typeface="Nunito"/>
                <a:cs typeface="Nunito"/>
                <a:sym typeface="Nunito"/>
              </a:defRPr>
            </a:lvl7pPr>
            <a:lvl8pPr marL="3657600" marR="0" lvl="7" indent="-323850" algn="l" rtl="0">
              <a:lnSpc>
                <a:spcPct val="115000"/>
              </a:lnSpc>
              <a:spcBef>
                <a:spcPts val="1600"/>
              </a:spcBef>
              <a:spcAft>
                <a:spcPts val="0"/>
              </a:spcAft>
              <a:buClr>
                <a:srgbClr val="000000"/>
              </a:buClr>
              <a:buSzPts val="1500"/>
              <a:buFont typeface="Nunito"/>
              <a:buNone/>
              <a:defRPr sz="1500" b="0" i="0" u="none" strike="noStrike" cap="none">
                <a:solidFill>
                  <a:srgbClr val="000000"/>
                </a:solidFill>
                <a:latin typeface="Nunito"/>
                <a:ea typeface="Nunito"/>
                <a:cs typeface="Nunito"/>
                <a:sym typeface="Nunito"/>
              </a:defRPr>
            </a:lvl8pPr>
            <a:lvl9pPr marL="4114800" marR="0" lvl="8" indent="-323850" algn="l" rtl="0">
              <a:lnSpc>
                <a:spcPct val="115000"/>
              </a:lnSpc>
              <a:spcBef>
                <a:spcPts val="1600"/>
              </a:spcBef>
              <a:spcAft>
                <a:spcPts val="1600"/>
              </a:spcAft>
              <a:buClr>
                <a:srgbClr val="000000"/>
              </a:buClr>
              <a:buSzPts val="1500"/>
              <a:buFont typeface="Nunito"/>
              <a:buNone/>
              <a:defRPr sz="1500" b="0" i="0" u="none" strike="noStrike" cap="none">
                <a:solidFill>
                  <a:srgbClr val="000000"/>
                </a:solidFill>
                <a:latin typeface="Nunito"/>
                <a:ea typeface="Nunito"/>
                <a:cs typeface="Nunito"/>
                <a:sym typeface="Nunito"/>
              </a:defRPr>
            </a:lvl9pPr>
          </a:lstStyle>
          <a:p>
            <a:pPr lvl="0"/>
            <a:r>
              <a:rPr lang="en-US" sz="2400" dirty="0" err="1" smtClean="0">
                <a:solidFill>
                  <a:srgbClr val="C00000"/>
                </a:solidFill>
              </a:rPr>
              <a:t>Trả</a:t>
            </a:r>
            <a:r>
              <a:rPr lang="en-US" sz="2400" dirty="0" smtClean="0">
                <a:solidFill>
                  <a:srgbClr val="C00000"/>
                </a:solidFill>
              </a:rPr>
              <a:t> </a:t>
            </a:r>
            <a:r>
              <a:rPr lang="en-US" sz="2400" dirty="0" err="1" smtClean="0">
                <a:solidFill>
                  <a:srgbClr val="C00000"/>
                </a:solidFill>
              </a:rPr>
              <a:t>lời</a:t>
            </a:r>
            <a:r>
              <a:rPr lang="en-US" sz="2400" dirty="0" smtClean="0">
                <a:solidFill>
                  <a:srgbClr val="C00000"/>
                </a:solidFill>
              </a:rPr>
              <a:t>: </a:t>
            </a:r>
            <a:r>
              <a:rPr lang="vi-VN" sz="2400" dirty="0">
                <a:solidFill>
                  <a:srgbClr val="C00000"/>
                </a:solidFill>
              </a:rPr>
              <a:t>Trong sản xuất muối từ nước biển, đã diễn ra hiện tượng bay hơi nước.</a:t>
            </a:r>
            <a:endParaRPr lang="en-US" sz="2400" dirty="0">
              <a:solidFill>
                <a:srgbClr val="C00000"/>
              </a:solidFill>
            </a:endParaRPr>
          </a:p>
        </p:txBody>
      </p:sp>
    </p:spTree>
    <p:extLst>
      <p:ext uri="{BB962C8B-B14F-4D97-AF65-F5344CB8AC3E}">
        <p14:creationId xmlns:p14="http://schemas.microsoft.com/office/powerpoint/2010/main" val="38488232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50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8">
                                            <p:txEl>
                                              <p:pRg st="0" end="0"/>
                                            </p:txEl>
                                          </p:spTgt>
                                        </p:tgtEl>
                                        <p:attrNameLst>
                                          <p:attrName>style.visibility</p:attrName>
                                        </p:attrNameLst>
                                      </p:cBhvr>
                                      <p:to>
                                        <p:strVal val="visible"/>
                                      </p:to>
                                    </p:set>
                                    <p:animEffect transition="in" filter="barn(inVertical)">
                                      <p:cBhvr>
                                        <p:cTn id="11"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bldLst>
      <p:bldP spid="28"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1692A-3C7C-49BA-B987-00D2FABC5AF7}"/>
              </a:ext>
            </a:extLst>
          </p:cNvPr>
          <p:cNvSpPr>
            <a:spLocks noGrp="1"/>
          </p:cNvSpPr>
          <p:nvPr>
            <p:ph type="title"/>
          </p:nvPr>
        </p:nvSpPr>
        <p:spPr>
          <a:xfrm>
            <a:off x="1670225" y="-46449"/>
            <a:ext cx="4794900" cy="790200"/>
          </a:xfrm>
        </p:spPr>
        <p:txBody>
          <a:bodyPr/>
          <a:lstStyle/>
          <a:p>
            <a:r>
              <a:rPr lang="en-US" sz="3600" dirty="0" err="1" smtClean="0">
                <a:latin typeface="+mj-lt"/>
              </a:rPr>
              <a:t>Câu</a:t>
            </a:r>
            <a:r>
              <a:rPr lang="en-US" sz="3600" dirty="0" smtClean="0">
                <a:latin typeface="+mj-lt"/>
              </a:rPr>
              <a:t> 5:</a:t>
            </a:r>
            <a:endParaRPr lang="en-US" sz="3600" dirty="0">
              <a:latin typeface="+mj-lt"/>
            </a:endParaRPr>
          </a:p>
        </p:txBody>
      </p:sp>
      <p:pic>
        <p:nvPicPr>
          <p:cNvPr id="4" name="1 Minute Countdown Timer (High Quality)">
            <a:hlinkClick r:id="" action="ppaction://media"/>
            <a:extLst>
              <a:ext uri="{FF2B5EF4-FFF2-40B4-BE49-F238E27FC236}">
                <a16:creationId xmlns:a16="http://schemas.microsoft.com/office/drawing/2014/main" id="{804466FF-D4DD-4661-B044-49C7D23B67E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565264" y="221442"/>
            <a:ext cx="3515524" cy="1977482"/>
          </a:xfrm>
          <a:prstGeom prst="rect">
            <a:avLst/>
          </a:prstGeom>
        </p:spPr>
      </p:pic>
      <p:grpSp>
        <p:nvGrpSpPr>
          <p:cNvPr id="29" name="Google Shape;8566;p45">
            <a:extLst>
              <a:ext uri="{FF2B5EF4-FFF2-40B4-BE49-F238E27FC236}">
                <a16:creationId xmlns:a16="http://schemas.microsoft.com/office/drawing/2014/main" id="{BF05B3F9-94B1-4028-963A-D53DBFF7C02C}"/>
              </a:ext>
            </a:extLst>
          </p:cNvPr>
          <p:cNvGrpSpPr/>
          <p:nvPr/>
        </p:nvGrpSpPr>
        <p:grpSpPr>
          <a:xfrm>
            <a:off x="5518452" y="94694"/>
            <a:ext cx="3562336" cy="2067593"/>
            <a:chOff x="4490925" y="1428700"/>
            <a:chExt cx="3785236" cy="2354437"/>
          </a:xfrm>
        </p:grpSpPr>
        <p:sp>
          <p:nvSpPr>
            <p:cNvPr id="30" name="Google Shape;8568;p45">
              <a:extLst>
                <a:ext uri="{FF2B5EF4-FFF2-40B4-BE49-F238E27FC236}">
                  <a16:creationId xmlns:a16="http://schemas.microsoft.com/office/drawing/2014/main" id="{BECD7C2B-A8AF-414D-95E4-FA5C7EFCC7C0}"/>
                </a:ext>
              </a:extLst>
            </p:cNvPr>
            <p:cNvSpPr/>
            <p:nvPr/>
          </p:nvSpPr>
          <p:spPr>
            <a:xfrm>
              <a:off x="4490925" y="1428700"/>
              <a:ext cx="3785236" cy="2354437"/>
            </a:xfrm>
            <a:custGeom>
              <a:avLst/>
              <a:gdLst/>
              <a:ahLst/>
              <a:cxnLst/>
              <a:rect l="l" t="t" r="r" b="b"/>
              <a:pathLst>
                <a:path w="285786" h="180313" extrusionOk="0">
                  <a:moveTo>
                    <a:pt x="154305" y="2668"/>
                  </a:moveTo>
                  <a:cubicBezTo>
                    <a:pt x="160742" y="2668"/>
                    <a:pt x="167178" y="2691"/>
                    <a:pt x="173613" y="2734"/>
                  </a:cubicBezTo>
                  <a:cubicBezTo>
                    <a:pt x="204332" y="2938"/>
                    <a:pt x="235476" y="2838"/>
                    <a:pt x="266051" y="6210"/>
                  </a:cubicBezTo>
                  <a:cubicBezTo>
                    <a:pt x="269630" y="6605"/>
                    <a:pt x="273279" y="6995"/>
                    <a:pt x="276774" y="7894"/>
                  </a:cubicBezTo>
                  <a:cubicBezTo>
                    <a:pt x="278778" y="8407"/>
                    <a:pt x="279398" y="8424"/>
                    <a:pt x="279627" y="10041"/>
                  </a:cubicBezTo>
                  <a:cubicBezTo>
                    <a:pt x="280271" y="14588"/>
                    <a:pt x="280036" y="19417"/>
                    <a:pt x="280149" y="23996"/>
                  </a:cubicBezTo>
                  <a:cubicBezTo>
                    <a:pt x="280354" y="32373"/>
                    <a:pt x="280483" y="40752"/>
                    <a:pt x="280590" y="49130"/>
                  </a:cubicBezTo>
                  <a:cubicBezTo>
                    <a:pt x="280866" y="70511"/>
                    <a:pt x="280973" y="91894"/>
                    <a:pt x="280913" y="113278"/>
                  </a:cubicBezTo>
                  <a:cubicBezTo>
                    <a:pt x="280860" y="130024"/>
                    <a:pt x="280962" y="146846"/>
                    <a:pt x="279972" y="163571"/>
                  </a:cubicBezTo>
                  <a:cubicBezTo>
                    <a:pt x="279870" y="165292"/>
                    <a:pt x="280018" y="167450"/>
                    <a:pt x="279487" y="169109"/>
                  </a:cubicBezTo>
                  <a:cubicBezTo>
                    <a:pt x="279288" y="169734"/>
                    <a:pt x="278740" y="170190"/>
                    <a:pt x="278321" y="170462"/>
                  </a:cubicBezTo>
                  <a:cubicBezTo>
                    <a:pt x="276091" y="171901"/>
                    <a:pt x="272558" y="172647"/>
                    <a:pt x="269386" y="173275"/>
                  </a:cubicBezTo>
                  <a:cubicBezTo>
                    <a:pt x="256846" y="175753"/>
                    <a:pt x="243846" y="176303"/>
                    <a:pt x="231107" y="176838"/>
                  </a:cubicBezTo>
                  <a:cubicBezTo>
                    <a:pt x="216041" y="177470"/>
                    <a:pt x="200954" y="177722"/>
                    <a:pt x="185863" y="177722"/>
                  </a:cubicBezTo>
                  <a:cubicBezTo>
                    <a:pt x="163110" y="177722"/>
                    <a:pt x="140348" y="177149"/>
                    <a:pt x="117631" y="176438"/>
                  </a:cubicBezTo>
                  <a:cubicBezTo>
                    <a:pt x="86085" y="175451"/>
                    <a:pt x="54492" y="174209"/>
                    <a:pt x="23020" y="171776"/>
                  </a:cubicBezTo>
                  <a:cubicBezTo>
                    <a:pt x="19366" y="171492"/>
                    <a:pt x="15705" y="171218"/>
                    <a:pt x="12066" y="170772"/>
                  </a:cubicBezTo>
                  <a:cubicBezTo>
                    <a:pt x="11160" y="170661"/>
                    <a:pt x="10164" y="170618"/>
                    <a:pt x="9286" y="170358"/>
                  </a:cubicBezTo>
                  <a:cubicBezTo>
                    <a:pt x="9220" y="170338"/>
                    <a:pt x="9166" y="170322"/>
                    <a:pt x="9124" y="170309"/>
                  </a:cubicBezTo>
                  <a:lnTo>
                    <a:pt x="9124" y="170309"/>
                  </a:lnTo>
                  <a:cubicBezTo>
                    <a:pt x="9023" y="170173"/>
                    <a:pt x="8804" y="169846"/>
                    <a:pt x="8722" y="169541"/>
                  </a:cubicBezTo>
                  <a:cubicBezTo>
                    <a:pt x="5709" y="158145"/>
                    <a:pt x="5993" y="145628"/>
                    <a:pt x="5618" y="133925"/>
                  </a:cubicBezTo>
                  <a:cubicBezTo>
                    <a:pt x="4432" y="96917"/>
                    <a:pt x="4897" y="59876"/>
                    <a:pt x="4884" y="22856"/>
                  </a:cubicBezTo>
                  <a:cubicBezTo>
                    <a:pt x="4883" y="18997"/>
                    <a:pt x="4941" y="15125"/>
                    <a:pt x="4777" y="11269"/>
                  </a:cubicBezTo>
                  <a:lnTo>
                    <a:pt x="4777" y="11269"/>
                  </a:lnTo>
                  <a:cubicBezTo>
                    <a:pt x="4797" y="11242"/>
                    <a:pt x="4896" y="11124"/>
                    <a:pt x="5305" y="10918"/>
                  </a:cubicBezTo>
                  <a:cubicBezTo>
                    <a:pt x="5686" y="10725"/>
                    <a:pt x="6754" y="10353"/>
                    <a:pt x="7948" y="10030"/>
                  </a:cubicBezTo>
                  <a:cubicBezTo>
                    <a:pt x="11828" y="8986"/>
                    <a:pt x="15852" y="8454"/>
                    <a:pt x="19892" y="7939"/>
                  </a:cubicBezTo>
                  <a:cubicBezTo>
                    <a:pt x="33476" y="6204"/>
                    <a:pt x="47191" y="5421"/>
                    <a:pt x="60860" y="4747"/>
                  </a:cubicBezTo>
                  <a:cubicBezTo>
                    <a:pt x="91974" y="3215"/>
                    <a:pt x="123148" y="2668"/>
                    <a:pt x="154305" y="2668"/>
                  </a:cubicBezTo>
                  <a:close/>
                  <a:moveTo>
                    <a:pt x="157175" y="0"/>
                  </a:moveTo>
                  <a:cubicBezTo>
                    <a:pt x="131420" y="0"/>
                    <a:pt x="105662" y="434"/>
                    <a:pt x="79933" y="1374"/>
                  </a:cubicBezTo>
                  <a:cubicBezTo>
                    <a:pt x="63970" y="1957"/>
                    <a:pt x="47994" y="2701"/>
                    <a:pt x="32083" y="4140"/>
                  </a:cubicBezTo>
                  <a:cubicBezTo>
                    <a:pt x="23052" y="4957"/>
                    <a:pt x="12886" y="5326"/>
                    <a:pt x="4332" y="8667"/>
                  </a:cubicBezTo>
                  <a:cubicBezTo>
                    <a:pt x="2703" y="9303"/>
                    <a:pt x="101" y="10343"/>
                    <a:pt x="5" y="12393"/>
                  </a:cubicBezTo>
                  <a:lnTo>
                    <a:pt x="5" y="12393"/>
                  </a:lnTo>
                  <a:cubicBezTo>
                    <a:pt x="2" y="12435"/>
                    <a:pt x="1" y="12478"/>
                    <a:pt x="3" y="12521"/>
                  </a:cubicBezTo>
                  <a:cubicBezTo>
                    <a:pt x="3" y="12521"/>
                    <a:pt x="3" y="12521"/>
                    <a:pt x="3" y="12521"/>
                  </a:cubicBezTo>
                  <a:lnTo>
                    <a:pt x="3" y="12521"/>
                  </a:lnTo>
                  <a:cubicBezTo>
                    <a:pt x="3" y="12537"/>
                    <a:pt x="3" y="12553"/>
                    <a:pt x="5" y="12569"/>
                  </a:cubicBezTo>
                  <a:lnTo>
                    <a:pt x="5" y="12569"/>
                  </a:lnTo>
                  <a:cubicBezTo>
                    <a:pt x="518" y="24602"/>
                    <a:pt x="88" y="36724"/>
                    <a:pt x="63" y="48762"/>
                  </a:cubicBezTo>
                  <a:cubicBezTo>
                    <a:pt x="19" y="69560"/>
                    <a:pt x="19" y="90360"/>
                    <a:pt x="316" y="111156"/>
                  </a:cubicBezTo>
                  <a:cubicBezTo>
                    <a:pt x="557" y="128097"/>
                    <a:pt x="586" y="145220"/>
                    <a:pt x="2389" y="162085"/>
                  </a:cubicBezTo>
                  <a:cubicBezTo>
                    <a:pt x="2667" y="164686"/>
                    <a:pt x="2564" y="170177"/>
                    <a:pt x="4710" y="172176"/>
                  </a:cubicBezTo>
                  <a:cubicBezTo>
                    <a:pt x="5945" y="173328"/>
                    <a:pt x="8573" y="173251"/>
                    <a:pt x="10127" y="173426"/>
                  </a:cubicBezTo>
                  <a:cubicBezTo>
                    <a:pt x="37538" y="176504"/>
                    <a:pt x="65359" y="177198"/>
                    <a:pt x="92899" y="178276"/>
                  </a:cubicBezTo>
                  <a:cubicBezTo>
                    <a:pt x="122751" y="179444"/>
                    <a:pt x="152652" y="180312"/>
                    <a:pt x="182540" y="180312"/>
                  </a:cubicBezTo>
                  <a:cubicBezTo>
                    <a:pt x="192487" y="180312"/>
                    <a:pt x="202432" y="180216"/>
                    <a:pt x="212374" y="180003"/>
                  </a:cubicBezTo>
                  <a:cubicBezTo>
                    <a:pt x="227746" y="179673"/>
                    <a:pt x="243196" y="179171"/>
                    <a:pt x="258478" y="177376"/>
                  </a:cubicBezTo>
                  <a:cubicBezTo>
                    <a:pt x="263583" y="176778"/>
                    <a:pt x="268727" y="176053"/>
                    <a:pt x="273707" y="174742"/>
                  </a:cubicBezTo>
                  <a:cubicBezTo>
                    <a:pt x="276749" y="173942"/>
                    <a:pt x="280408" y="172940"/>
                    <a:pt x="282763" y="170709"/>
                  </a:cubicBezTo>
                  <a:cubicBezTo>
                    <a:pt x="285180" y="168418"/>
                    <a:pt x="284666" y="164478"/>
                    <a:pt x="284824" y="161419"/>
                  </a:cubicBezTo>
                  <a:cubicBezTo>
                    <a:pt x="285215" y="153864"/>
                    <a:pt x="285346" y="146294"/>
                    <a:pt x="285460" y="138730"/>
                  </a:cubicBezTo>
                  <a:cubicBezTo>
                    <a:pt x="285786" y="117381"/>
                    <a:pt x="285753" y="96024"/>
                    <a:pt x="285617" y="74671"/>
                  </a:cubicBezTo>
                  <a:cubicBezTo>
                    <a:pt x="285501" y="56103"/>
                    <a:pt x="285350" y="37527"/>
                    <a:pt x="284823" y="18967"/>
                  </a:cubicBezTo>
                  <a:cubicBezTo>
                    <a:pt x="284749" y="16369"/>
                    <a:pt x="284672" y="13771"/>
                    <a:pt x="284544" y="11177"/>
                  </a:cubicBezTo>
                  <a:cubicBezTo>
                    <a:pt x="284496" y="10194"/>
                    <a:pt x="284698" y="8561"/>
                    <a:pt x="284253" y="7651"/>
                  </a:cubicBezTo>
                  <a:cubicBezTo>
                    <a:pt x="283409" y="5926"/>
                    <a:pt x="280467" y="5516"/>
                    <a:pt x="278833" y="5148"/>
                  </a:cubicBezTo>
                  <a:cubicBezTo>
                    <a:pt x="268996" y="2929"/>
                    <a:pt x="258547" y="2632"/>
                    <a:pt x="248518" y="2055"/>
                  </a:cubicBezTo>
                  <a:cubicBezTo>
                    <a:pt x="231906" y="1098"/>
                    <a:pt x="215264" y="652"/>
                    <a:pt x="198629" y="364"/>
                  </a:cubicBezTo>
                  <a:cubicBezTo>
                    <a:pt x="184815" y="125"/>
                    <a:pt x="170996" y="0"/>
                    <a:pt x="157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569;p45">
              <a:extLst>
                <a:ext uri="{FF2B5EF4-FFF2-40B4-BE49-F238E27FC236}">
                  <a16:creationId xmlns:a16="http://schemas.microsoft.com/office/drawing/2014/main" id="{4B737720-1E04-42DD-B377-EB3BD9BC209B}"/>
                </a:ext>
              </a:extLst>
            </p:cNvPr>
            <p:cNvSpPr/>
            <p:nvPr/>
          </p:nvSpPr>
          <p:spPr>
            <a:xfrm>
              <a:off x="4511200" y="3373100"/>
              <a:ext cx="3744706" cy="46947"/>
            </a:xfrm>
            <a:custGeom>
              <a:avLst/>
              <a:gdLst/>
              <a:ahLst/>
              <a:cxnLst/>
              <a:rect l="l" t="t" r="r" b="b"/>
              <a:pathLst>
                <a:path w="282726" h="8567" extrusionOk="0">
                  <a:moveTo>
                    <a:pt x="281440" y="0"/>
                  </a:moveTo>
                  <a:cubicBezTo>
                    <a:pt x="281358" y="0"/>
                    <a:pt x="281269" y="7"/>
                    <a:pt x="281172" y="21"/>
                  </a:cubicBezTo>
                  <a:cubicBezTo>
                    <a:pt x="244658" y="5455"/>
                    <a:pt x="207489" y="6751"/>
                    <a:pt x="170508" y="6751"/>
                  </a:cubicBezTo>
                  <a:cubicBezTo>
                    <a:pt x="161603" y="6751"/>
                    <a:pt x="152708" y="6676"/>
                    <a:pt x="143836" y="6565"/>
                  </a:cubicBezTo>
                  <a:cubicBezTo>
                    <a:pt x="104367" y="6072"/>
                    <a:pt x="64908" y="4358"/>
                    <a:pt x="25525" y="1725"/>
                  </a:cubicBezTo>
                  <a:cubicBezTo>
                    <a:pt x="17804" y="1209"/>
                    <a:pt x="10082" y="677"/>
                    <a:pt x="2370" y="30"/>
                  </a:cubicBezTo>
                  <a:cubicBezTo>
                    <a:pt x="2336" y="27"/>
                    <a:pt x="2302" y="26"/>
                    <a:pt x="2268" y="26"/>
                  </a:cubicBezTo>
                  <a:cubicBezTo>
                    <a:pt x="1088" y="26"/>
                    <a:pt x="1" y="1713"/>
                    <a:pt x="1565" y="1844"/>
                  </a:cubicBezTo>
                  <a:lnTo>
                    <a:pt x="1565" y="1846"/>
                  </a:lnTo>
                  <a:cubicBezTo>
                    <a:pt x="23837" y="3710"/>
                    <a:pt x="46172" y="4976"/>
                    <a:pt x="68494" y="6051"/>
                  </a:cubicBezTo>
                  <a:cubicBezTo>
                    <a:pt x="99920" y="7565"/>
                    <a:pt x="131406" y="8567"/>
                    <a:pt x="162883" y="8567"/>
                  </a:cubicBezTo>
                  <a:cubicBezTo>
                    <a:pt x="177207" y="8567"/>
                    <a:pt x="191528" y="8360"/>
                    <a:pt x="205842" y="7899"/>
                  </a:cubicBezTo>
                  <a:cubicBezTo>
                    <a:pt x="230949" y="7090"/>
                    <a:pt x="256119" y="5557"/>
                    <a:pt x="280984" y="1856"/>
                  </a:cubicBezTo>
                  <a:cubicBezTo>
                    <a:pt x="282243" y="1668"/>
                    <a:pt x="282726" y="0"/>
                    <a:pt x="281440" y="0"/>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571;p45">
              <a:extLst>
                <a:ext uri="{FF2B5EF4-FFF2-40B4-BE49-F238E27FC236}">
                  <a16:creationId xmlns:a16="http://schemas.microsoft.com/office/drawing/2014/main" id="{109E1B00-3A5A-4138-983E-F09A916E272B}"/>
                </a:ext>
              </a:extLst>
            </p:cNvPr>
            <p:cNvSpPr/>
            <p:nvPr/>
          </p:nvSpPr>
          <p:spPr>
            <a:xfrm>
              <a:off x="4910696" y="3379420"/>
              <a:ext cx="66066" cy="330224"/>
            </a:xfrm>
            <a:custGeom>
              <a:avLst/>
              <a:gdLst/>
              <a:ahLst/>
              <a:cxnLst/>
              <a:rect l="l" t="t" r="r" b="b"/>
              <a:pathLst>
                <a:path w="4988" h="25290" extrusionOk="0">
                  <a:moveTo>
                    <a:pt x="2097" y="1"/>
                  </a:moveTo>
                  <a:cubicBezTo>
                    <a:pt x="1424" y="1"/>
                    <a:pt x="596" y="365"/>
                    <a:pt x="559" y="895"/>
                  </a:cubicBezTo>
                  <a:lnTo>
                    <a:pt x="559" y="897"/>
                  </a:lnTo>
                  <a:cubicBezTo>
                    <a:pt x="0" y="8856"/>
                    <a:pt x="639" y="17065"/>
                    <a:pt x="2455" y="24822"/>
                  </a:cubicBezTo>
                  <a:cubicBezTo>
                    <a:pt x="2532" y="25151"/>
                    <a:pt x="2874" y="25290"/>
                    <a:pt x="3277" y="25290"/>
                  </a:cubicBezTo>
                  <a:cubicBezTo>
                    <a:pt x="4027" y="25290"/>
                    <a:pt x="4988" y="24809"/>
                    <a:pt x="4842" y="24181"/>
                  </a:cubicBezTo>
                  <a:cubicBezTo>
                    <a:pt x="3051" y="16534"/>
                    <a:pt x="2408" y="8490"/>
                    <a:pt x="2958" y="645"/>
                  </a:cubicBezTo>
                  <a:cubicBezTo>
                    <a:pt x="2990" y="191"/>
                    <a:pt x="2584" y="1"/>
                    <a:pt x="20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572;p45">
              <a:extLst>
                <a:ext uri="{FF2B5EF4-FFF2-40B4-BE49-F238E27FC236}">
                  <a16:creationId xmlns:a16="http://schemas.microsoft.com/office/drawing/2014/main" id="{A757AE83-06BA-49FC-8D40-2EC17BA1A03B}"/>
                </a:ext>
              </a:extLst>
            </p:cNvPr>
            <p:cNvSpPr/>
            <p:nvPr/>
          </p:nvSpPr>
          <p:spPr>
            <a:xfrm>
              <a:off x="4665175" y="3453559"/>
              <a:ext cx="166397" cy="153974"/>
            </a:xfrm>
            <a:custGeom>
              <a:avLst/>
              <a:gdLst/>
              <a:ahLst/>
              <a:cxnLst/>
              <a:rect l="l" t="t" r="r" b="b"/>
              <a:pathLst>
                <a:path w="12563" h="11792" extrusionOk="0">
                  <a:moveTo>
                    <a:pt x="2470" y="1379"/>
                  </a:moveTo>
                  <a:cubicBezTo>
                    <a:pt x="2482" y="1380"/>
                    <a:pt x="2495" y="1381"/>
                    <a:pt x="2508" y="1383"/>
                  </a:cubicBezTo>
                  <a:lnTo>
                    <a:pt x="2508" y="1383"/>
                  </a:lnTo>
                  <a:cubicBezTo>
                    <a:pt x="2415" y="1432"/>
                    <a:pt x="2358" y="1449"/>
                    <a:pt x="2330" y="1449"/>
                  </a:cubicBezTo>
                  <a:cubicBezTo>
                    <a:pt x="2310" y="1449"/>
                    <a:pt x="2304" y="1441"/>
                    <a:pt x="2308" y="1431"/>
                  </a:cubicBezTo>
                  <a:lnTo>
                    <a:pt x="2308" y="1431"/>
                  </a:lnTo>
                  <a:cubicBezTo>
                    <a:pt x="2364" y="1416"/>
                    <a:pt x="2419" y="1399"/>
                    <a:pt x="2470" y="1379"/>
                  </a:cubicBezTo>
                  <a:close/>
                  <a:moveTo>
                    <a:pt x="2811" y="1524"/>
                  </a:moveTo>
                  <a:lnTo>
                    <a:pt x="2811" y="1524"/>
                  </a:lnTo>
                  <a:cubicBezTo>
                    <a:pt x="3050" y="1632"/>
                    <a:pt x="3370" y="1682"/>
                    <a:pt x="3608" y="1781"/>
                  </a:cubicBezTo>
                  <a:cubicBezTo>
                    <a:pt x="4244" y="2042"/>
                    <a:pt x="4859" y="2364"/>
                    <a:pt x="5457" y="2700"/>
                  </a:cubicBezTo>
                  <a:cubicBezTo>
                    <a:pt x="6641" y="3368"/>
                    <a:pt x="7803" y="4119"/>
                    <a:pt x="8840" y="5001"/>
                  </a:cubicBezTo>
                  <a:cubicBezTo>
                    <a:pt x="9604" y="5650"/>
                    <a:pt x="10096" y="5946"/>
                    <a:pt x="9319" y="6771"/>
                  </a:cubicBezTo>
                  <a:cubicBezTo>
                    <a:pt x="8321" y="7829"/>
                    <a:pt x="6861" y="8584"/>
                    <a:pt x="5601" y="9277"/>
                  </a:cubicBezTo>
                  <a:cubicBezTo>
                    <a:pt x="4996" y="9610"/>
                    <a:pt x="4379" y="9927"/>
                    <a:pt x="3745" y="10202"/>
                  </a:cubicBezTo>
                  <a:cubicBezTo>
                    <a:pt x="3603" y="10265"/>
                    <a:pt x="3423" y="10373"/>
                    <a:pt x="3246" y="10449"/>
                  </a:cubicBezTo>
                  <a:lnTo>
                    <a:pt x="3246" y="10449"/>
                  </a:lnTo>
                  <a:cubicBezTo>
                    <a:pt x="3233" y="10415"/>
                    <a:pt x="3219" y="10372"/>
                    <a:pt x="3207" y="10317"/>
                  </a:cubicBezTo>
                  <a:cubicBezTo>
                    <a:pt x="3001" y="9330"/>
                    <a:pt x="2653" y="8445"/>
                    <a:pt x="2570" y="7401"/>
                  </a:cubicBezTo>
                  <a:cubicBezTo>
                    <a:pt x="2461" y="6032"/>
                    <a:pt x="2482" y="4642"/>
                    <a:pt x="2611" y="3274"/>
                  </a:cubicBezTo>
                  <a:cubicBezTo>
                    <a:pt x="2653" y="2808"/>
                    <a:pt x="2655" y="2093"/>
                    <a:pt x="2811" y="1524"/>
                  </a:cubicBezTo>
                  <a:close/>
                  <a:moveTo>
                    <a:pt x="3174" y="1"/>
                  </a:moveTo>
                  <a:cubicBezTo>
                    <a:pt x="2484" y="1"/>
                    <a:pt x="1829" y="169"/>
                    <a:pt x="1245" y="573"/>
                  </a:cubicBezTo>
                  <a:cubicBezTo>
                    <a:pt x="1124" y="657"/>
                    <a:pt x="1031" y="735"/>
                    <a:pt x="962" y="809"/>
                  </a:cubicBezTo>
                  <a:lnTo>
                    <a:pt x="962" y="809"/>
                  </a:lnTo>
                  <a:cubicBezTo>
                    <a:pt x="928" y="837"/>
                    <a:pt x="898" y="866"/>
                    <a:pt x="873" y="896"/>
                  </a:cubicBezTo>
                  <a:cubicBezTo>
                    <a:pt x="120" y="1816"/>
                    <a:pt x="203" y="3580"/>
                    <a:pt x="150" y="4700"/>
                  </a:cubicBezTo>
                  <a:cubicBezTo>
                    <a:pt x="66" y="6450"/>
                    <a:pt x="1" y="8388"/>
                    <a:pt x="490" y="10092"/>
                  </a:cubicBezTo>
                  <a:cubicBezTo>
                    <a:pt x="850" y="11346"/>
                    <a:pt x="1621" y="11791"/>
                    <a:pt x="2557" y="11791"/>
                  </a:cubicBezTo>
                  <a:cubicBezTo>
                    <a:pt x="4297" y="11791"/>
                    <a:pt x="6606" y="10249"/>
                    <a:pt x="7893" y="9491"/>
                  </a:cubicBezTo>
                  <a:cubicBezTo>
                    <a:pt x="9145" y="8753"/>
                    <a:pt x="11454" y="7587"/>
                    <a:pt x="12061" y="6142"/>
                  </a:cubicBezTo>
                  <a:cubicBezTo>
                    <a:pt x="12563" y="4948"/>
                    <a:pt x="11205" y="4162"/>
                    <a:pt x="10357" y="3520"/>
                  </a:cubicBezTo>
                  <a:cubicBezTo>
                    <a:pt x="8718" y="2282"/>
                    <a:pt x="5712" y="1"/>
                    <a:pt x="3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573;p45">
              <a:extLst>
                <a:ext uri="{FF2B5EF4-FFF2-40B4-BE49-F238E27FC236}">
                  <a16:creationId xmlns:a16="http://schemas.microsoft.com/office/drawing/2014/main" id="{5779F3CA-7732-4F91-A64C-BD6E0A0C5A5B}"/>
                </a:ext>
              </a:extLst>
            </p:cNvPr>
            <p:cNvSpPr/>
            <p:nvPr/>
          </p:nvSpPr>
          <p:spPr>
            <a:xfrm>
              <a:off x="5308375" y="3398771"/>
              <a:ext cx="62040" cy="332757"/>
            </a:xfrm>
            <a:custGeom>
              <a:avLst/>
              <a:gdLst/>
              <a:ahLst/>
              <a:cxnLst/>
              <a:rect l="l" t="t" r="r" b="b"/>
              <a:pathLst>
                <a:path w="4684" h="25484" extrusionOk="0">
                  <a:moveTo>
                    <a:pt x="2042" y="0"/>
                  </a:moveTo>
                  <a:cubicBezTo>
                    <a:pt x="1385" y="0"/>
                    <a:pt x="625" y="371"/>
                    <a:pt x="581" y="979"/>
                  </a:cubicBezTo>
                  <a:cubicBezTo>
                    <a:pt x="1" y="8927"/>
                    <a:pt x="562" y="17089"/>
                    <a:pt x="2150" y="24889"/>
                  </a:cubicBezTo>
                  <a:cubicBezTo>
                    <a:pt x="2234" y="25305"/>
                    <a:pt x="2616" y="25483"/>
                    <a:pt x="3052" y="25483"/>
                  </a:cubicBezTo>
                  <a:cubicBezTo>
                    <a:pt x="3791" y="25483"/>
                    <a:pt x="4683" y="24972"/>
                    <a:pt x="4536" y="24248"/>
                  </a:cubicBezTo>
                  <a:cubicBezTo>
                    <a:pt x="2977" y="16591"/>
                    <a:pt x="2431" y="8612"/>
                    <a:pt x="3001" y="806"/>
                  </a:cubicBezTo>
                  <a:cubicBezTo>
                    <a:pt x="3042" y="245"/>
                    <a:pt x="2576" y="0"/>
                    <a:pt x="20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574;p45">
              <a:extLst>
                <a:ext uri="{FF2B5EF4-FFF2-40B4-BE49-F238E27FC236}">
                  <a16:creationId xmlns:a16="http://schemas.microsoft.com/office/drawing/2014/main" id="{0870E234-6B2B-4AB8-A521-A363666CBFC0}"/>
                </a:ext>
              </a:extLst>
            </p:cNvPr>
            <p:cNvSpPr/>
            <p:nvPr/>
          </p:nvSpPr>
          <p:spPr>
            <a:xfrm>
              <a:off x="5028497" y="3460244"/>
              <a:ext cx="97722" cy="177151"/>
            </a:xfrm>
            <a:custGeom>
              <a:avLst/>
              <a:gdLst/>
              <a:ahLst/>
              <a:cxnLst/>
              <a:rect l="l" t="t" r="r" b="b"/>
              <a:pathLst>
                <a:path w="7378" h="13567" extrusionOk="0">
                  <a:moveTo>
                    <a:pt x="2944" y="1215"/>
                  </a:moveTo>
                  <a:lnTo>
                    <a:pt x="4741" y="1314"/>
                  </a:lnTo>
                  <a:lnTo>
                    <a:pt x="4741" y="1314"/>
                  </a:lnTo>
                  <a:cubicBezTo>
                    <a:pt x="4069" y="4839"/>
                    <a:pt x="4646" y="8898"/>
                    <a:pt x="4900" y="12513"/>
                  </a:cubicBezTo>
                  <a:lnTo>
                    <a:pt x="4900" y="12513"/>
                  </a:lnTo>
                  <a:cubicBezTo>
                    <a:pt x="4827" y="12514"/>
                    <a:pt x="4754" y="12515"/>
                    <a:pt x="4681" y="12515"/>
                  </a:cubicBezTo>
                  <a:cubicBezTo>
                    <a:pt x="4021" y="12515"/>
                    <a:pt x="3405" y="12460"/>
                    <a:pt x="3066" y="12249"/>
                  </a:cubicBezTo>
                  <a:cubicBezTo>
                    <a:pt x="3063" y="12248"/>
                    <a:pt x="3061" y="12246"/>
                    <a:pt x="3059" y="12245"/>
                  </a:cubicBezTo>
                  <a:lnTo>
                    <a:pt x="3059" y="12245"/>
                  </a:lnTo>
                  <a:cubicBezTo>
                    <a:pt x="3086" y="12255"/>
                    <a:pt x="3113" y="12262"/>
                    <a:pt x="3136" y="12262"/>
                  </a:cubicBezTo>
                  <a:cubicBezTo>
                    <a:pt x="3192" y="12262"/>
                    <a:pt x="3222" y="12221"/>
                    <a:pt x="3164" y="12082"/>
                  </a:cubicBezTo>
                  <a:cubicBezTo>
                    <a:pt x="3075" y="11871"/>
                    <a:pt x="3048" y="11482"/>
                    <a:pt x="3058" y="11244"/>
                  </a:cubicBezTo>
                  <a:cubicBezTo>
                    <a:pt x="3091" y="10421"/>
                    <a:pt x="2948" y="9549"/>
                    <a:pt x="2924" y="8723"/>
                  </a:cubicBezTo>
                  <a:cubicBezTo>
                    <a:pt x="2852" y="6224"/>
                    <a:pt x="2877" y="3717"/>
                    <a:pt x="2944" y="1215"/>
                  </a:cubicBezTo>
                  <a:close/>
                  <a:moveTo>
                    <a:pt x="2408" y="0"/>
                  </a:moveTo>
                  <a:cubicBezTo>
                    <a:pt x="1708" y="0"/>
                    <a:pt x="602" y="337"/>
                    <a:pt x="585" y="877"/>
                  </a:cubicBezTo>
                  <a:cubicBezTo>
                    <a:pt x="465" y="4816"/>
                    <a:pt x="1" y="9238"/>
                    <a:pt x="854" y="13108"/>
                  </a:cubicBezTo>
                  <a:cubicBezTo>
                    <a:pt x="890" y="13269"/>
                    <a:pt x="1167" y="13334"/>
                    <a:pt x="1291" y="13340"/>
                  </a:cubicBezTo>
                  <a:lnTo>
                    <a:pt x="5391" y="13564"/>
                  </a:lnTo>
                  <a:cubicBezTo>
                    <a:pt x="5419" y="13566"/>
                    <a:pt x="5450" y="13567"/>
                    <a:pt x="5485" y="13567"/>
                  </a:cubicBezTo>
                  <a:cubicBezTo>
                    <a:pt x="6041" y="13567"/>
                    <a:pt x="7377" y="13365"/>
                    <a:pt x="7339" y="12692"/>
                  </a:cubicBezTo>
                  <a:cubicBezTo>
                    <a:pt x="7128" y="8881"/>
                    <a:pt x="6368" y="4350"/>
                    <a:pt x="7178" y="603"/>
                  </a:cubicBezTo>
                  <a:cubicBezTo>
                    <a:pt x="7235" y="344"/>
                    <a:pt x="6965" y="247"/>
                    <a:pt x="6751" y="235"/>
                  </a:cubicBezTo>
                  <a:lnTo>
                    <a:pt x="2560" y="6"/>
                  </a:lnTo>
                  <a:lnTo>
                    <a:pt x="2560" y="6"/>
                  </a:lnTo>
                  <a:cubicBezTo>
                    <a:pt x="2512" y="2"/>
                    <a:pt x="2461" y="0"/>
                    <a:pt x="2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575;p45">
              <a:extLst>
                <a:ext uri="{FF2B5EF4-FFF2-40B4-BE49-F238E27FC236}">
                  <a16:creationId xmlns:a16="http://schemas.microsoft.com/office/drawing/2014/main" id="{7CDF068A-CBBC-4749-BC61-702F87D7018C}"/>
                </a:ext>
              </a:extLst>
            </p:cNvPr>
            <p:cNvSpPr/>
            <p:nvPr/>
          </p:nvSpPr>
          <p:spPr>
            <a:xfrm>
              <a:off x="5133635" y="3466407"/>
              <a:ext cx="97682" cy="176211"/>
            </a:xfrm>
            <a:custGeom>
              <a:avLst/>
              <a:gdLst/>
              <a:ahLst/>
              <a:cxnLst/>
              <a:rect l="l" t="t" r="r" b="b"/>
              <a:pathLst>
                <a:path w="7375" h="13495" extrusionOk="0">
                  <a:moveTo>
                    <a:pt x="2945" y="1144"/>
                  </a:moveTo>
                  <a:lnTo>
                    <a:pt x="4754" y="1243"/>
                  </a:lnTo>
                  <a:lnTo>
                    <a:pt x="4754" y="1243"/>
                  </a:lnTo>
                  <a:cubicBezTo>
                    <a:pt x="4068" y="4787"/>
                    <a:pt x="4651" y="8873"/>
                    <a:pt x="4904" y="12511"/>
                  </a:cubicBezTo>
                  <a:lnTo>
                    <a:pt x="4904" y="12511"/>
                  </a:lnTo>
                  <a:cubicBezTo>
                    <a:pt x="4830" y="12512"/>
                    <a:pt x="4757" y="12513"/>
                    <a:pt x="4684" y="12513"/>
                  </a:cubicBezTo>
                  <a:cubicBezTo>
                    <a:pt x="4018" y="12513"/>
                    <a:pt x="3400" y="12458"/>
                    <a:pt x="3074" y="12245"/>
                  </a:cubicBezTo>
                  <a:cubicBezTo>
                    <a:pt x="3009" y="12202"/>
                    <a:pt x="2974" y="12181"/>
                    <a:pt x="2960" y="12173"/>
                  </a:cubicBezTo>
                  <a:lnTo>
                    <a:pt x="2960" y="12173"/>
                  </a:lnTo>
                  <a:cubicBezTo>
                    <a:pt x="2985" y="12187"/>
                    <a:pt x="3071" y="12231"/>
                    <a:pt x="3132" y="12231"/>
                  </a:cubicBezTo>
                  <a:cubicBezTo>
                    <a:pt x="3190" y="12231"/>
                    <a:pt x="3226" y="12190"/>
                    <a:pt x="3165" y="12044"/>
                  </a:cubicBezTo>
                  <a:cubicBezTo>
                    <a:pt x="3074" y="11831"/>
                    <a:pt x="3050" y="11445"/>
                    <a:pt x="3059" y="11206"/>
                  </a:cubicBezTo>
                  <a:cubicBezTo>
                    <a:pt x="3089" y="10382"/>
                    <a:pt x="2949" y="9514"/>
                    <a:pt x="2925" y="8685"/>
                  </a:cubicBezTo>
                  <a:cubicBezTo>
                    <a:pt x="2853" y="6173"/>
                    <a:pt x="2878" y="3657"/>
                    <a:pt x="2945" y="1144"/>
                  </a:cubicBezTo>
                  <a:close/>
                  <a:moveTo>
                    <a:pt x="2518" y="1"/>
                  </a:moveTo>
                  <a:cubicBezTo>
                    <a:pt x="2489" y="1"/>
                    <a:pt x="2456" y="3"/>
                    <a:pt x="2420" y="8"/>
                  </a:cubicBezTo>
                  <a:lnTo>
                    <a:pt x="2420" y="8"/>
                  </a:lnTo>
                  <a:cubicBezTo>
                    <a:pt x="1720" y="17"/>
                    <a:pt x="601" y="331"/>
                    <a:pt x="585" y="841"/>
                  </a:cubicBezTo>
                  <a:cubicBezTo>
                    <a:pt x="465" y="4779"/>
                    <a:pt x="1" y="9202"/>
                    <a:pt x="853" y="13070"/>
                  </a:cubicBezTo>
                  <a:cubicBezTo>
                    <a:pt x="888" y="13223"/>
                    <a:pt x="1174" y="13263"/>
                    <a:pt x="1281" y="13269"/>
                  </a:cubicBezTo>
                  <a:lnTo>
                    <a:pt x="5381" y="13493"/>
                  </a:lnTo>
                  <a:cubicBezTo>
                    <a:pt x="5404" y="13494"/>
                    <a:pt x="5429" y="13495"/>
                    <a:pt x="5458" y="13495"/>
                  </a:cubicBezTo>
                  <a:cubicBezTo>
                    <a:pt x="5975" y="13495"/>
                    <a:pt x="7374" y="13280"/>
                    <a:pt x="7340" y="12655"/>
                  </a:cubicBezTo>
                  <a:cubicBezTo>
                    <a:pt x="7129" y="8842"/>
                    <a:pt x="6365" y="4303"/>
                    <a:pt x="7174" y="553"/>
                  </a:cubicBezTo>
                  <a:cubicBezTo>
                    <a:pt x="7230" y="300"/>
                    <a:pt x="6960" y="244"/>
                    <a:pt x="6760" y="232"/>
                  </a:cubicBezTo>
                  <a:lnTo>
                    <a:pt x="2544" y="1"/>
                  </a:lnTo>
                  <a:cubicBezTo>
                    <a:pt x="2536" y="1"/>
                    <a:pt x="2527" y="1"/>
                    <a:pt x="2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576;p45">
              <a:extLst>
                <a:ext uri="{FF2B5EF4-FFF2-40B4-BE49-F238E27FC236}">
                  <a16:creationId xmlns:a16="http://schemas.microsoft.com/office/drawing/2014/main" id="{2CB9918D-A71B-4E46-B4F2-9AC7FDC4C8D6}"/>
                </a:ext>
              </a:extLst>
            </p:cNvPr>
            <p:cNvSpPr/>
            <p:nvPr/>
          </p:nvSpPr>
          <p:spPr>
            <a:xfrm>
              <a:off x="7775905" y="3398092"/>
              <a:ext cx="62437" cy="342864"/>
            </a:xfrm>
            <a:custGeom>
              <a:avLst/>
              <a:gdLst/>
              <a:ahLst/>
              <a:cxnLst/>
              <a:rect l="l" t="t" r="r" b="b"/>
              <a:pathLst>
                <a:path w="4714" h="26258" extrusionOk="0">
                  <a:moveTo>
                    <a:pt x="2075" y="0"/>
                  </a:moveTo>
                  <a:cubicBezTo>
                    <a:pt x="1390" y="0"/>
                    <a:pt x="499" y="361"/>
                    <a:pt x="472" y="834"/>
                  </a:cubicBezTo>
                  <a:cubicBezTo>
                    <a:pt x="0" y="9177"/>
                    <a:pt x="558" y="17699"/>
                    <a:pt x="2214" y="25882"/>
                  </a:cubicBezTo>
                  <a:cubicBezTo>
                    <a:pt x="2267" y="26146"/>
                    <a:pt x="2567" y="26258"/>
                    <a:pt x="2938" y="26258"/>
                  </a:cubicBezTo>
                  <a:cubicBezTo>
                    <a:pt x="3683" y="26258"/>
                    <a:pt x="4714" y="25808"/>
                    <a:pt x="4600" y="25242"/>
                  </a:cubicBezTo>
                  <a:cubicBezTo>
                    <a:pt x="2967" y="17169"/>
                    <a:pt x="2390" y="8755"/>
                    <a:pt x="2857" y="525"/>
                  </a:cubicBezTo>
                  <a:cubicBezTo>
                    <a:pt x="2878" y="152"/>
                    <a:pt x="2520" y="0"/>
                    <a:pt x="20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577;p45">
              <a:extLst>
                <a:ext uri="{FF2B5EF4-FFF2-40B4-BE49-F238E27FC236}">
                  <a16:creationId xmlns:a16="http://schemas.microsoft.com/office/drawing/2014/main" id="{D439A6B6-1E19-4BC9-A900-82A920620D60}"/>
                </a:ext>
              </a:extLst>
            </p:cNvPr>
            <p:cNvSpPr/>
            <p:nvPr/>
          </p:nvSpPr>
          <p:spPr>
            <a:xfrm>
              <a:off x="7283075" y="3424611"/>
              <a:ext cx="79589" cy="348753"/>
            </a:xfrm>
            <a:custGeom>
              <a:avLst/>
              <a:gdLst/>
              <a:ahLst/>
              <a:cxnLst/>
              <a:rect l="l" t="t" r="r" b="b"/>
              <a:pathLst>
                <a:path w="6009" h="26709" extrusionOk="0">
                  <a:moveTo>
                    <a:pt x="1804" y="0"/>
                  </a:moveTo>
                  <a:cubicBezTo>
                    <a:pt x="1090" y="0"/>
                    <a:pt x="1" y="374"/>
                    <a:pt x="23" y="918"/>
                  </a:cubicBezTo>
                  <a:lnTo>
                    <a:pt x="23" y="917"/>
                  </a:lnTo>
                  <a:cubicBezTo>
                    <a:pt x="365" y="9404"/>
                    <a:pt x="1037" y="18252"/>
                    <a:pt x="3480" y="26413"/>
                  </a:cubicBezTo>
                  <a:cubicBezTo>
                    <a:pt x="3542" y="26622"/>
                    <a:pt x="3803" y="26709"/>
                    <a:pt x="4131" y="26709"/>
                  </a:cubicBezTo>
                  <a:cubicBezTo>
                    <a:pt x="4890" y="26709"/>
                    <a:pt x="6008" y="26246"/>
                    <a:pt x="5866" y="25772"/>
                  </a:cubicBezTo>
                  <a:cubicBezTo>
                    <a:pt x="3424" y="17612"/>
                    <a:pt x="2752" y="8764"/>
                    <a:pt x="2408" y="278"/>
                  </a:cubicBezTo>
                  <a:cubicBezTo>
                    <a:pt x="2401" y="85"/>
                    <a:pt x="2145" y="0"/>
                    <a:pt x="18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578;p45">
              <a:extLst>
                <a:ext uri="{FF2B5EF4-FFF2-40B4-BE49-F238E27FC236}">
                  <a16:creationId xmlns:a16="http://schemas.microsoft.com/office/drawing/2014/main" id="{64DA49D2-CBF3-4B31-819A-9B77AEE1464D}"/>
                </a:ext>
              </a:extLst>
            </p:cNvPr>
            <p:cNvSpPr/>
            <p:nvPr/>
          </p:nvSpPr>
          <p:spPr>
            <a:xfrm>
              <a:off x="8068909" y="3424063"/>
              <a:ext cx="99947" cy="78332"/>
            </a:xfrm>
            <a:custGeom>
              <a:avLst/>
              <a:gdLst/>
              <a:ahLst/>
              <a:cxnLst/>
              <a:rect l="l" t="t" r="r" b="b"/>
              <a:pathLst>
                <a:path w="7546" h="5999" extrusionOk="0">
                  <a:moveTo>
                    <a:pt x="5650" y="0"/>
                  </a:moveTo>
                  <a:cubicBezTo>
                    <a:pt x="4953" y="0"/>
                    <a:pt x="4203" y="174"/>
                    <a:pt x="3593" y="278"/>
                  </a:cubicBezTo>
                  <a:cubicBezTo>
                    <a:pt x="2770" y="418"/>
                    <a:pt x="1949" y="576"/>
                    <a:pt x="1135" y="760"/>
                  </a:cubicBezTo>
                  <a:cubicBezTo>
                    <a:pt x="692" y="858"/>
                    <a:pt x="1" y="1296"/>
                    <a:pt x="145" y="1840"/>
                  </a:cubicBezTo>
                  <a:cubicBezTo>
                    <a:pt x="250" y="2227"/>
                    <a:pt x="659" y="2337"/>
                    <a:pt x="1046" y="2337"/>
                  </a:cubicBezTo>
                  <a:cubicBezTo>
                    <a:pt x="1228" y="2337"/>
                    <a:pt x="1405" y="2312"/>
                    <a:pt x="1544" y="2282"/>
                  </a:cubicBezTo>
                  <a:lnTo>
                    <a:pt x="1542" y="2282"/>
                  </a:lnTo>
                  <a:cubicBezTo>
                    <a:pt x="2071" y="2162"/>
                    <a:pt x="2603" y="2054"/>
                    <a:pt x="3136" y="1955"/>
                  </a:cubicBezTo>
                  <a:cubicBezTo>
                    <a:pt x="3566" y="1876"/>
                    <a:pt x="3997" y="1804"/>
                    <a:pt x="4431" y="1751"/>
                  </a:cubicBezTo>
                  <a:cubicBezTo>
                    <a:pt x="4571" y="1735"/>
                    <a:pt x="4714" y="1727"/>
                    <a:pt x="4856" y="1714"/>
                  </a:cubicBezTo>
                  <a:lnTo>
                    <a:pt x="4856" y="1714"/>
                  </a:lnTo>
                  <a:cubicBezTo>
                    <a:pt x="4865" y="1810"/>
                    <a:pt x="4882" y="1910"/>
                    <a:pt x="4883" y="1965"/>
                  </a:cubicBezTo>
                  <a:cubicBezTo>
                    <a:pt x="4889" y="2425"/>
                    <a:pt x="4853" y="2889"/>
                    <a:pt x="4821" y="3347"/>
                  </a:cubicBezTo>
                  <a:cubicBezTo>
                    <a:pt x="4776" y="3992"/>
                    <a:pt x="4718" y="4635"/>
                    <a:pt x="4646" y="5279"/>
                  </a:cubicBezTo>
                  <a:cubicBezTo>
                    <a:pt x="4591" y="5782"/>
                    <a:pt x="5020" y="5998"/>
                    <a:pt x="5532" y="5998"/>
                  </a:cubicBezTo>
                  <a:cubicBezTo>
                    <a:pt x="6194" y="5998"/>
                    <a:pt x="6993" y="5636"/>
                    <a:pt x="7057" y="5068"/>
                  </a:cubicBezTo>
                  <a:cubicBezTo>
                    <a:pt x="7149" y="4233"/>
                    <a:pt x="7223" y="3397"/>
                    <a:pt x="7266" y="2559"/>
                  </a:cubicBezTo>
                  <a:cubicBezTo>
                    <a:pt x="7309" y="1742"/>
                    <a:pt x="7545" y="487"/>
                    <a:pt x="6582" y="142"/>
                  </a:cubicBezTo>
                  <a:cubicBezTo>
                    <a:pt x="6296" y="39"/>
                    <a:pt x="5979" y="0"/>
                    <a:pt x="5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579;p45">
              <a:extLst>
                <a:ext uri="{FF2B5EF4-FFF2-40B4-BE49-F238E27FC236}">
                  <a16:creationId xmlns:a16="http://schemas.microsoft.com/office/drawing/2014/main" id="{B1C17E87-3D75-46DF-99CC-B3AD984FB886}"/>
                </a:ext>
              </a:extLst>
            </p:cNvPr>
            <p:cNvSpPr/>
            <p:nvPr/>
          </p:nvSpPr>
          <p:spPr>
            <a:xfrm>
              <a:off x="7860315" y="3444941"/>
              <a:ext cx="111126" cy="95176"/>
            </a:xfrm>
            <a:custGeom>
              <a:avLst/>
              <a:gdLst/>
              <a:ahLst/>
              <a:cxnLst/>
              <a:rect l="l" t="t" r="r" b="b"/>
              <a:pathLst>
                <a:path w="8390" h="7289" extrusionOk="0">
                  <a:moveTo>
                    <a:pt x="2640" y="2025"/>
                  </a:moveTo>
                  <a:lnTo>
                    <a:pt x="2640" y="2025"/>
                  </a:lnTo>
                  <a:cubicBezTo>
                    <a:pt x="2642" y="2054"/>
                    <a:pt x="2641" y="2088"/>
                    <a:pt x="2637" y="2124"/>
                  </a:cubicBezTo>
                  <a:lnTo>
                    <a:pt x="2637" y="2124"/>
                  </a:lnTo>
                  <a:cubicBezTo>
                    <a:pt x="2568" y="2119"/>
                    <a:pt x="2475" y="2100"/>
                    <a:pt x="2352" y="2061"/>
                  </a:cubicBezTo>
                  <a:lnTo>
                    <a:pt x="2352" y="2061"/>
                  </a:lnTo>
                  <a:cubicBezTo>
                    <a:pt x="2364" y="2065"/>
                    <a:pt x="2380" y="2067"/>
                    <a:pt x="2398" y="2067"/>
                  </a:cubicBezTo>
                  <a:cubicBezTo>
                    <a:pt x="2457" y="2067"/>
                    <a:pt x="2543" y="2049"/>
                    <a:pt x="2640" y="2025"/>
                  </a:cubicBezTo>
                  <a:close/>
                  <a:moveTo>
                    <a:pt x="5409" y="1"/>
                  </a:moveTo>
                  <a:cubicBezTo>
                    <a:pt x="3852" y="1"/>
                    <a:pt x="2091" y="112"/>
                    <a:pt x="940" y="936"/>
                  </a:cubicBezTo>
                  <a:cubicBezTo>
                    <a:pt x="94" y="1541"/>
                    <a:pt x="118" y="2678"/>
                    <a:pt x="66" y="3621"/>
                  </a:cubicBezTo>
                  <a:cubicBezTo>
                    <a:pt x="13" y="4590"/>
                    <a:pt x="1" y="5565"/>
                    <a:pt x="11" y="6535"/>
                  </a:cubicBezTo>
                  <a:cubicBezTo>
                    <a:pt x="18" y="7064"/>
                    <a:pt x="480" y="7289"/>
                    <a:pt x="999" y="7289"/>
                  </a:cubicBezTo>
                  <a:cubicBezTo>
                    <a:pt x="1669" y="7289"/>
                    <a:pt x="2432" y="6914"/>
                    <a:pt x="2425" y="6336"/>
                  </a:cubicBezTo>
                  <a:cubicBezTo>
                    <a:pt x="2416" y="5607"/>
                    <a:pt x="2424" y="4879"/>
                    <a:pt x="2448" y="4151"/>
                  </a:cubicBezTo>
                  <a:cubicBezTo>
                    <a:pt x="2464" y="3675"/>
                    <a:pt x="2484" y="3200"/>
                    <a:pt x="2528" y="2726"/>
                  </a:cubicBezTo>
                  <a:cubicBezTo>
                    <a:pt x="2540" y="2600"/>
                    <a:pt x="2620" y="2322"/>
                    <a:pt x="2637" y="2124"/>
                  </a:cubicBezTo>
                  <a:lnTo>
                    <a:pt x="2637" y="2124"/>
                  </a:lnTo>
                  <a:cubicBezTo>
                    <a:pt x="2651" y="2125"/>
                    <a:pt x="2663" y="2125"/>
                    <a:pt x="2674" y="2125"/>
                  </a:cubicBezTo>
                  <a:cubicBezTo>
                    <a:pt x="2816" y="2125"/>
                    <a:pt x="2834" y="2055"/>
                    <a:pt x="2805" y="1980"/>
                  </a:cubicBezTo>
                  <a:lnTo>
                    <a:pt x="2805" y="1980"/>
                  </a:lnTo>
                  <a:cubicBezTo>
                    <a:pt x="2749" y="1996"/>
                    <a:pt x="2693" y="2011"/>
                    <a:pt x="2640" y="2025"/>
                  </a:cubicBezTo>
                  <a:lnTo>
                    <a:pt x="2640" y="2025"/>
                  </a:lnTo>
                  <a:cubicBezTo>
                    <a:pt x="2638" y="1997"/>
                    <a:pt x="2634" y="1974"/>
                    <a:pt x="2627" y="1954"/>
                  </a:cubicBezTo>
                  <a:cubicBezTo>
                    <a:pt x="2587" y="1847"/>
                    <a:pt x="2599" y="1808"/>
                    <a:pt x="2631" y="1808"/>
                  </a:cubicBezTo>
                  <a:cubicBezTo>
                    <a:pt x="2678" y="1808"/>
                    <a:pt x="2771" y="1896"/>
                    <a:pt x="2805" y="1980"/>
                  </a:cubicBezTo>
                  <a:lnTo>
                    <a:pt x="2805" y="1980"/>
                  </a:lnTo>
                  <a:cubicBezTo>
                    <a:pt x="2967" y="1933"/>
                    <a:pt x="3130" y="1882"/>
                    <a:pt x="3218" y="1870"/>
                  </a:cubicBezTo>
                  <a:cubicBezTo>
                    <a:pt x="3697" y="1802"/>
                    <a:pt x="4184" y="1770"/>
                    <a:pt x="4667" y="1743"/>
                  </a:cubicBezTo>
                  <a:cubicBezTo>
                    <a:pt x="5207" y="1713"/>
                    <a:pt x="5749" y="1697"/>
                    <a:pt x="6291" y="1697"/>
                  </a:cubicBezTo>
                  <a:cubicBezTo>
                    <a:pt x="6375" y="1697"/>
                    <a:pt x="6460" y="1697"/>
                    <a:pt x="6545" y="1698"/>
                  </a:cubicBezTo>
                  <a:cubicBezTo>
                    <a:pt x="6549" y="1698"/>
                    <a:pt x="6553" y="1698"/>
                    <a:pt x="6557" y="1698"/>
                  </a:cubicBezTo>
                  <a:cubicBezTo>
                    <a:pt x="7887" y="1698"/>
                    <a:pt x="8390" y="29"/>
                    <a:pt x="6774" y="15"/>
                  </a:cubicBezTo>
                  <a:cubicBezTo>
                    <a:pt x="6355" y="11"/>
                    <a:pt x="5892" y="1"/>
                    <a:pt x="5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580;p45">
              <a:extLst>
                <a:ext uri="{FF2B5EF4-FFF2-40B4-BE49-F238E27FC236}">
                  <a16:creationId xmlns:a16="http://schemas.microsoft.com/office/drawing/2014/main" id="{A2AD5A11-BCF8-49B0-AD3D-2927955DF9C9}"/>
                </a:ext>
              </a:extLst>
            </p:cNvPr>
            <p:cNvSpPr/>
            <p:nvPr/>
          </p:nvSpPr>
          <p:spPr>
            <a:xfrm>
              <a:off x="8061982" y="3566347"/>
              <a:ext cx="103563" cy="90959"/>
            </a:xfrm>
            <a:custGeom>
              <a:avLst/>
              <a:gdLst/>
              <a:ahLst/>
              <a:cxnLst/>
              <a:rect l="l" t="t" r="r" b="b"/>
              <a:pathLst>
                <a:path w="7819" h="6966" extrusionOk="0">
                  <a:moveTo>
                    <a:pt x="6999" y="0"/>
                  </a:moveTo>
                  <a:cubicBezTo>
                    <a:pt x="6293" y="0"/>
                    <a:pt x="5070" y="343"/>
                    <a:pt x="5100" y="815"/>
                  </a:cubicBezTo>
                  <a:cubicBezTo>
                    <a:pt x="5168" y="1879"/>
                    <a:pt x="5412" y="3825"/>
                    <a:pt x="4750" y="4729"/>
                  </a:cubicBezTo>
                  <a:cubicBezTo>
                    <a:pt x="4386" y="5224"/>
                    <a:pt x="3433" y="5392"/>
                    <a:pt x="2870" y="5580"/>
                  </a:cubicBezTo>
                  <a:cubicBezTo>
                    <a:pt x="2326" y="5762"/>
                    <a:pt x="1779" y="5931"/>
                    <a:pt x="1227" y="6088"/>
                  </a:cubicBezTo>
                  <a:cubicBezTo>
                    <a:pt x="1035" y="6142"/>
                    <a:pt x="1" y="6431"/>
                    <a:pt x="132" y="6778"/>
                  </a:cubicBezTo>
                  <a:cubicBezTo>
                    <a:pt x="186" y="6920"/>
                    <a:pt x="371" y="6966"/>
                    <a:pt x="588" y="6966"/>
                  </a:cubicBezTo>
                  <a:cubicBezTo>
                    <a:pt x="910" y="6966"/>
                    <a:pt x="1300" y="6864"/>
                    <a:pt x="1425" y="6829"/>
                  </a:cubicBezTo>
                  <a:cubicBezTo>
                    <a:pt x="2275" y="6588"/>
                    <a:pt x="3118" y="6324"/>
                    <a:pt x="3953" y="6038"/>
                  </a:cubicBezTo>
                  <a:cubicBezTo>
                    <a:pt x="4845" y="5731"/>
                    <a:pt x="6013" y="5420"/>
                    <a:pt x="6735" y="4775"/>
                  </a:cubicBezTo>
                  <a:cubicBezTo>
                    <a:pt x="7818" y="3805"/>
                    <a:pt x="7569" y="1484"/>
                    <a:pt x="7487" y="175"/>
                  </a:cubicBezTo>
                  <a:cubicBezTo>
                    <a:pt x="7479" y="54"/>
                    <a:pt x="7280" y="0"/>
                    <a:pt x="69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81;p45">
              <a:extLst>
                <a:ext uri="{FF2B5EF4-FFF2-40B4-BE49-F238E27FC236}">
                  <a16:creationId xmlns:a16="http://schemas.microsoft.com/office/drawing/2014/main" id="{A9767C61-B39D-4C81-AE29-8EBE4CAF781A}"/>
                </a:ext>
              </a:extLst>
            </p:cNvPr>
            <p:cNvSpPr/>
            <p:nvPr/>
          </p:nvSpPr>
          <p:spPr>
            <a:xfrm>
              <a:off x="7859123" y="3606955"/>
              <a:ext cx="121682" cy="79324"/>
            </a:xfrm>
            <a:custGeom>
              <a:avLst/>
              <a:gdLst/>
              <a:ahLst/>
              <a:cxnLst/>
              <a:rect l="l" t="t" r="r" b="b"/>
              <a:pathLst>
                <a:path w="9187" h="6075" extrusionOk="0">
                  <a:moveTo>
                    <a:pt x="1985" y="1"/>
                  </a:moveTo>
                  <a:cubicBezTo>
                    <a:pt x="1325" y="1"/>
                    <a:pt x="573" y="374"/>
                    <a:pt x="553" y="978"/>
                  </a:cubicBezTo>
                  <a:lnTo>
                    <a:pt x="555" y="977"/>
                  </a:lnTo>
                  <a:lnTo>
                    <a:pt x="555" y="977"/>
                  </a:lnTo>
                  <a:cubicBezTo>
                    <a:pt x="511" y="2324"/>
                    <a:pt x="0" y="5789"/>
                    <a:pt x="1896" y="6044"/>
                  </a:cubicBezTo>
                  <a:cubicBezTo>
                    <a:pt x="2053" y="6065"/>
                    <a:pt x="2213" y="6074"/>
                    <a:pt x="2376" y="6074"/>
                  </a:cubicBezTo>
                  <a:cubicBezTo>
                    <a:pt x="3312" y="6074"/>
                    <a:pt x="4329" y="5764"/>
                    <a:pt x="5202" y="5577"/>
                  </a:cubicBezTo>
                  <a:cubicBezTo>
                    <a:pt x="6089" y="5386"/>
                    <a:pt x="6972" y="5179"/>
                    <a:pt x="7854" y="4958"/>
                  </a:cubicBezTo>
                  <a:cubicBezTo>
                    <a:pt x="9187" y="4621"/>
                    <a:pt x="8960" y="3247"/>
                    <a:pt x="7822" y="3247"/>
                  </a:cubicBezTo>
                  <a:cubicBezTo>
                    <a:pt x="7695" y="3247"/>
                    <a:pt x="7557" y="3264"/>
                    <a:pt x="7409" y="3302"/>
                  </a:cubicBezTo>
                  <a:cubicBezTo>
                    <a:pt x="6837" y="3446"/>
                    <a:pt x="6261" y="3585"/>
                    <a:pt x="5684" y="3716"/>
                  </a:cubicBezTo>
                  <a:cubicBezTo>
                    <a:pt x="4922" y="3890"/>
                    <a:pt x="3879" y="3908"/>
                    <a:pt x="3125" y="4181"/>
                  </a:cubicBezTo>
                  <a:lnTo>
                    <a:pt x="3125" y="4181"/>
                  </a:lnTo>
                  <a:cubicBezTo>
                    <a:pt x="3132" y="3766"/>
                    <a:pt x="2985" y="3237"/>
                    <a:pt x="2973" y="2839"/>
                  </a:cubicBezTo>
                  <a:cubicBezTo>
                    <a:pt x="2951" y="2161"/>
                    <a:pt x="2952" y="1480"/>
                    <a:pt x="2973" y="802"/>
                  </a:cubicBezTo>
                  <a:cubicBezTo>
                    <a:pt x="2991" y="243"/>
                    <a:pt x="2518" y="1"/>
                    <a:pt x="19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82;p45">
              <a:extLst>
                <a:ext uri="{FF2B5EF4-FFF2-40B4-BE49-F238E27FC236}">
                  <a16:creationId xmlns:a16="http://schemas.microsoft.com/office/drawing/2014/main" id="{C25120CC-0427-4501-816C-E73D845ED378}"/>
                </a:ext>
              </a:extLst>
            </p:cNvPr>
            <p:cNvSpPr/>
            <p:nvPr/>
          </p:nvSpPr>
          <p:spPr>
            <a:xfrm>
              <a:off x="7417444" y="3497601"/>
              <a:ext cx="187231" cy="196346"/>
            </a:xfrm>
            <a:custGeom>
              <a:avLst/>
              <a:gdLst/>
              <a:ahLst/>
              <a:cxnLst/>
              <a:rect l="l" t="t" r="r" b="b"/>
              <a:pathLst>
                <a:path w="14136" h="15037" extrusionOk="0">
                  <a:moveTo>
                    <a:pt x="9602" y="1644"/>
                  </a:moveTo>
                  <a:lnTo>
                    <a:pt x="9602" y="1644"/>
                  </a:lnTo>
                  <a:cubicBezTo>
                    <a:pt x="9817" y="2339"/>
                    <a:pt x="10226" y="3187"/>
                    <a:pt x="10330" y="3777"/>
                  </a:cubicBezTo>
                  <a:cubicBezTo>
                    <a:pt x="10822" y="6594"/>
                    <a:pt x="11042" y="9587"/>
                    <a:pt x="10860" y="12442"/>
                  </a:cubicBezTo>
                  <a:cubicBezTo>
                    <a:pt x="10854" y="12531"/>
                    <a:pt x="10836" y="12643"/>
                    <a:pt x="10812" y="12768"/>
                  </a:cubicBezTo>
                  <a:lnTo>
                    <a:pt x="10812" y="12768"/>
                  </a:lnTo>
                  <a:cubicBezTo>
                    <a:pt x="10102" y="11906"/>
                    <a:pt x="9043" y="11051"/>
                    <a:pt x="8454" y="10189"/>
                  </a:cubicBezTo>
                  <a:cubicBezTo>
                    <a:pt x="8375" y="10074"/>
                    <a:pt x="8209" y="10039"/>
                    <a:pt x="8031" y="10039"/>
                  </a:cubicBezTo>
                  <a:cubicBezTo>
                    <a:pt x="7830" y="10039"/>
                    <a:pt x="7614" y="10084"/>
                    <a:pt x="7494" y="10108"/>
                  </a:cubicBezTo>
                  <a:cubicBezTo>
                    <a:pt x="7112" y="10184"/>
                    <a:pt x="4690" y="10512"/>
                    <a:pt x="3094" y="10909"/>
                  </a:cubicBezTo>
                  <a:lnTo>
                    <a:pt x="3094" y="10909"/>
                  </a:lnTo>
                  <a:cubicBezTo>
                    <a:pt x="3064" y="10711"/>
                    <a:pt x="3044" y="10512"/>
                    <a:pt x="3032" y="10313"/>
                  </a:cubicBezTo>
                  <a:cubicBezTo>
                    <a:pt x="3111" y="9872"/>
                    <a:pt x="2996" y="9310"/>
                    <a:pt x="2993" y="8865"/>
                  </a:cubicBezTo>
                  <a:cubicBezTo>
                    <a:pt x="2989" y="7957"/>
                    <a:pt x="3018" y="7045"/>
                    <a:pt x="3060" y="6138"/>
                  </a:cubicBezTo>
                  <a:lnTo>
                    <a:pt x="3060" y="6138"/>
                  </a:lnTo>
                  <a:cubicBezTo>
                    <a:pt x="3550" y="5013"/>
                    <a:pt x="7088" y="5296"/>
                    <a:pt x="8030" y="4164"/>
                  </a:cubicBezTo>
                  <a:cubicBezTo>
                    <a:pt x="8425" y="3688"/>
                    <a:pt x="8665" y="3007"/>
                    <a:pt x="9010" y="2488"/>
                  </a:cubicBezTo>
                  <a:cubicBezTo>
                    <a:pt x="9194" y="2210"/>
                    <a:pt x="9443" y="1936"/>
                    <a:pt x="9602" y="1644"/>
                  </a:cubicBezTo>
                  <a:close/>
                  <a:moveTo>
                    <a:pt x="10604" y="1"/>
                  </a:moveTo>
                  <a:cubicBezTo>
                    <a:pt x="8277" y="1"/>
                    <a:pt x="6728" y="2575"/>
                    <a:pt x="5749" y="4468"/>
                  </a:cubicBezTo>
                  <a:lnTo>
                    <a:pt x="5749" y="4468"/>
                  </a:lnTo>
                  <a:cubicBezTo>
                    <a:pt x="3837" y="4722"/>
                    <a:pt x="1192" y="5224"/>
                    <a:pt x="695" y="6624"/>
                  </a:cubicBezTo>
                  <a:cubicBezTo>
                    <a:pt x="693" y="6631"/>
                    <a:pt x="691" y="6638"/>
                    <a:pt x="691" y="6644"/>
                  </a:cubicBezTo>
                  <a:lnTo>
                    <a:pt x="691" y="6644"/>
                  </a:lnTo>
                  <a:cubicBezTo>
                    <a:pt x="682" y="6669"/>
                    <a:pt x="677" y="6696"/>
                    <a:pt x="676" y="6722"/>
                  </a:cubicBezTo>
                  <a:cubicBezTo>
                    <a:pt x="623" y="7810"/>
                    <a:pt x="1" y="11537"/>
                    <a:pt x="1075" y="12160"/>
                  </a:cubicBezTo>
                  <a:cubicBezTo>
                    <a:pt x="1181" y="12222"/>
                    <a:pt x="1310" y="12247"/>
                    <a:pt x="1453" y="12247"/>
                  </a:cubicBezTo>
                  <a:cubicBezTo>
                    <a:pt x="2009" y="12247"/>
                    <a:pt x="2775" y="11866"/>
                    <a:pt x="3169" y="11758"/>
                  </a:cubicBezTo>
                  <a:cubicBezTo>
                    <a:pt x="4176" y="11482"/>
                    <a:pt x="5204" y="11271"/>
                    <a:pt x="6230" y="11067"/>
                  </a:cubicBezTo>
                  <a:lnTo>
                    <a:pt x="6230" y="11067"/>
                  </a:lnTo>
                  <a:cubicBezTo>
                    <a:pt x="7241" y="12555"/>
                    <a:pt x="8923" y="15037"/>
                    <a:pt x="10854" y="15037"/>
                  </a:cubicBezTo>
                  <a:cubicBezTo>
                    <a:pt x="11275" y="15037"/>
                    <a:pt x="11707" y="14919"/>
                    <a:pt x="12147" y="14648"/>
                  </a:cubicBezTo>
                  <a:cubicBezTo>
                    <a:pt x="14136" y="13422"/>
                    <a:pt x="13304" y="9031"/>
                    <a:pt x="13170" y="7107"/>
                  </a:cubicBezTo>
                  <a:cubicBezTo>
                    <a:pt x="13048" y="5366"/>
                    <a:pt x="13274" y="177"/>
                    <a:pt x="10822" y="8"/>
                  </a:cubicBezTo>
                  <a:cubicBezTo>
                    <a:pt x="10749" y="3"/>
                    <a:pt x="10676" y="1"/>
                    <a:pt x="106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83;p45">
              <a:extLst>
                <a:ext uri="{FF2B5EF4-FFF2-40B4-BE49-F238E27FC236}">
                  <a16:creationId xmlns:a16="http://schemas.microsoft.com/office/drawing/2014/main" id="{7E5DA67E-A020-429B-A243-E6634703AE8E}"/>
                </a:ext>
              </a:extLst>
            </p:cNvPr>
            <p:cNvSpPr/>
            <p:nvPr/>
          </p:nvSpPr>
          <p:spPr>
            <a:xfrm>
              <a:off x="7574436" y="3483826"/>
              <a:ext cx="109377" cy="75707"/>
            </a:xfrm>
            <a:custGeom>
              <a:avLst/>
              <a:gdLst/>
              <a:ahLst/>
              <a:cxnLst/>
              <a:rect l="l" t="t" r="r" b="b"/>
              <a:pathLst>
                <a:path w="8258" h="5798" extrusionOk="0">
                  <a:moveTo>
                    <a:pt x="7519" y="0"/>
                  </a:moveTo>
                  <a:cubicBezTo>
                    <a:pt x="7034" y="0"/>
                    <a:pt x="6387" y="220"/>
                    <a:pt x="6038" y="468"/>
                  </a:cubicBezTo>
                  <a:cubicBezTo>
                    <a:pt x="4001" y="1911"/>
                    <a:pt x="2174" y="3694"/>
                    <a:pt x="360" y="5401"/>
                  </a:cubicBezTo>
                  <a:cubicBezTo>
                    <a:pt x="0" y="5739"/>
                    <a:pt x="582" y="5798"/>
                    <a:pt x="854" y="5798"/>
                  </a:cubicBezTo>
                  <a:cubicBezTo>
                    <a:pt x="881" y="5798"/>
                    <a:pt x="905" y="5797"/>
                    <a:pt x="925" y="5796"/>
                  </a:cubicBezTo>
                  <a:cubicBezTo>
                    <a:pt x="1436" y="5767"/>
                    <a:pt x="2134" y="5588"/>
                    <a:pt x="2522" y="5225"/>
                  </a:cubicBezTo>
                  <a:lnTo>
                    <a:pt x="2521" y="5225"/>
                  </a:lnTo>
                  <a:cubicBezTo>
                    <a:pt x="4231" y="3616"/>
                    <a:pt x="5949" y="1901"/>
                    <a:pt x="7867" y="542"/>
                  </a:cubicBezTo>
                  <a:cubicBezTo>
                    <a:pt x="8257" y="265"/>
                    <a:pt x="8152" y="87"/>
                    <a:pt x="7725" y="16"/>
                  </a:cubicBezTo>
                  <a:cubicBezTo>
                    <a:pt x="7661" y="5"/>
                    <a:pt x="7592" y="0"/>
                    <a:pt x="75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84;p45">
              <a:extLst>
                <a:ext uri="{FF2B5EF4-FFF2-40B4-BE49-F238E27FC236}">
                  <a16:creationId xmlns:a16="http://schemas.microsoft.com/office/drawing/2014/main" id="{806045AE-D8CC-400F-BC15-CFC09BA90B6B}"/>
                </a:ext>
              </a:extLst>
            </p:cNvPr>
            <p:cNvSpPr/>
            <p:nvPr/>
          </p:nvSpPr>
          <p:spPr>
            <a:xfrm>
              <a:off x="7575761" y="3571714"/>
              <a:ext cx="127867" cy="24653"/>
            </a:xfrm>
            <a:custGeom>
              <a:avLst/>
              <a:gdLst/>
              <a:ahLst/>
              <a:cxnLst/>
              <a:rect l="l" t="t" r="r" b="b"/>
              <a:pathLst>
                <a:path w="9654" h="1888" extrusionOk="0">
                  <a:moveTo>
                    <a:pt x="8624" y="0"/>
                  </a:moveTo>
                  <a:cubicBezTo>
                    <a:pt x="8471" y="0"/>
                    <a:pt x="8295" y="24"/>
                    <a:pt x="8098" y="78"/>
                  </a:cubicBezTo>
                  <a:cubicBezTo>
                    <a:pt x="6833" y="421"/>
                    <a:pt x="5489" y="527"/>
                    <a:pt x="4158" y="527"/>
                  </a:cubicBezTo>
                  <a:cubicBezTo>
                    <a:pt x="3603" y="527"/>
                    <a:pt x="3050" y="509"/>
                    <a:pt x="2507" y="481"/>
                  </a:cubicBezTo>
                  <a:cubicBezTo>
                    <a:pt x="2491" y="481"/>
                    <a:pt x="2475" y="480"/>
                    <a:pt x="2459" y="480"/>
                  </a:cubicBezTo>
                  <a:cubicBezTo>
                    <a:pt x="1536" y="480"/>
                    <a:pt x="0" y="1763"/>
                    <a:pt x="1582" y="1843"/>
                  </a:cubicBezTo>
                  <a:cubicBezTo>
                    <a:pt x="2135" y="1871"/>
                    <a:pt x="2695" y="1887"/>
                    <a:pt x="3258" y="1887"/>
                  </a:cubicBezTo>
                  <a:cubicBezTo>
                    <a:pt x="4998" y="1887"/>
                    <a:pt x="6760" y="1732"/>
                    <a:pt x="8421" y="1281"/>
                  </a:cubicBezTo>
                  <a:cubicBezTo>
                    <a:pt x="9653" y="947"/>
                    <a:pt x="9591" y="0"/>
                    <a:pt x="8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85;p45">
              <a:extLst>
                <a:ext uri="{FF2B5EF4-FFF2-40B4-BE49-F238E27FC236}">
                  <a16:creationId xmlns:a16="http://schemas.microsoft.com/office/drawing/2014/main" id="{B3E2328B-8891-4820-9E6F-BA3D5AF37E90}"/>
                </a:ext>
              </a:extLst>
            </p:cNvPr>
            <p:cNvSpPr/>
            <p:nvPr/>
          </p:nvSpPr>
          <p:spPr>
            <a:xfrm>
              <a:off x="7585549" y="3623290"/>
              <a:ext cx="131205" cy="79063"/>
            </a:xfrm>
            <a:custGeom>
              <a:avLst/>
              <a:gdLst/>
              <a:ahLst/>
              <a:cxnLst/>
              <a:rect l="l" t="t" r="r" b="b"/>
              <a:pathLst>
                <a:path w="9906" h="6055" extrusionOk="0">
                  <a:moveTo>
                    <a:pt x="2054" y="1"/>
                  </a:moveTo>
                  <a:cubicBezTo>
                    <a:pt x="1130" y="1"/>
                    <a:pt x="0" y="905"/>
                    <a:pt x="856" y="1600"/>
                  </a:cubicBezTo>
                  <a:cubicBezTo>
                    <a:pt x="2830" y="3199"/>
                    <a:pt x="4943" y="4992"/>
                    <a:pt x="7305" y="5977"/>
                  </a:cubicBezTo>
                  <a:cubicBezTo>
                    <a:pt x="7433" y="6030"/>
                    <a:pt x="7571" y="6054"/>
                    <a:pt x="7713" y="6054"/>
                  </a:cubicBezTo>
                  <a:cubicBezTo>
                    <a:pt x="8719" y="6054"/>
                    <a:pt x="9906" y="4855"/>
                    <a:pt x="8675" y="4341"/>
                  </a:cubicBezTo>
                  <a:cubicBezTo>
                    <a:pt x="6492" y="3429"/>
                    <a:pt x="4516" y="1681"/>
                    <a:pt x="2691" y="202"/>
                  </a:cubicBezTo>
                  <a:cubicBezTo>
                    <a:pt x="2518" y="62"/>
                    <a:pt x="2293" y="1"/>
                    <a:pt x="20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86;p45">
              <a:extLst>
                <a:ext uri="{FF2B5EF4-FFF2-40B4-BE49-F238E27FC236}">
                  <a16:creationId xmlns:a16="http://schemas.microsoft.com/office/drawing/2014/main" id="{C64E58B4-5E35-45F2-BA57-C7CE4C9C30B6}"/>
                </a:ext>
              </a:extLst>
            </p:cNvPr>
            <p:cNvSpPr/>
            <p:nvPr/>
          </p:nvSpPr>
          <p:spPr>
            <a:xfrm rot="10800000" flipH="1">
              <a:off x="4511188" y="1532025"/>
              <a:ext cx="3744706" cy="46947"/>
            </a:xfrm>
            <a:custGeom>
              <a:avLst/>
              <a:gdLst/>
              <a:ahLst/>
              <a:cxnLst/>
              <a:rect l="l" t="t" r="r" b="b"/>
              <a:pathLst>
                <a:path w="282726" h="8567" extrusionOk="0">
                  <a:moveTo>
                    <a:pt x="281440" y="0"/>
                  </a:moveTo>
                  <a:cubicBezTo>
                    <a:pt x="281358" y="0"/>
                    <a:pt x="281269" y="7"/>
                    <a:pt x="281172" y="21"/>
                  </a:cubicBezTo>
                  <a:cubicBezTo>
                    <a:pt x="244658" y="5455"/>
                    <a:pt x="207489" y="6751"/>
                    <a:pt x="170508" y="6751"/>
                  </a:cubicBezTo>
                  <a:cubicBezTo>
                    <a:pt x="161603" y="6751"/>
                    <a:pt x="152708" y="6676"/>
                    <a:pt x="143836" y="6565"/>
                  </a:cubicBezTo>
                  <a:cubicBezTo>
                    <a:pt x="104367" y="6072"/>
                    <a:pt x="64908" y="4358"/>
                    <a:pt x="25525" y="1725"/>
                  </a:cubicBezTo>
                  <a:cubicBezTo>
                    <a:pt x="17804" y="1209"/>
                    <a:pt x="10082" y="677"/>
                    <a:pt x="2370" y="30"/>
                  </a:cubicBezTo>
                  <a:cubicBezTo>
                    <a:pt x="2336" y="27"/>
                    <a:pt x="2302" y="26"/>
                    <a:pt x="2268" y="26"/>
                  </a:cubicBezTo>
                  <a:cubicBezTo>
                    <a:pt x="1088" y="26"/>
                    <a:pt x="1" y="1713"/>
                    <a:pt x="1565" y="1844"/>
                  </a:cubicBezTo>
                  <a:lnTo>
                    <a:pt x="1565" y="1846"/>
                  </a:lnTo>
                  <a:cubicBezTo>
                    <a:pt x="23837" y="3710"/>
                    <a:pt x="46172" y="4976"/>
                    <a:pt x="68494" y="6051"/>
                  </a:cubicBezTo>
                  <a:cubicBezTo>
                    <a:pt x="99920" y="7565"/>
                    <a:pt x="131406" y="8567"/>
                    <a:pt x="162883" y="8567"/>
                  </a:cubicBezTo>
                  <a:cubicBezTo>
                    <a:pt x="177207" y="8567"/>
                    <a:pt x="191528" y="8360"/>
                    <a:pt x="205842" y="7899"/>
                  </a:cubicBezTo>
                  <a:cubicBezTo>
                    <a:pt x="230949" y="7090"/>
                    <a:pt x="256119" y="5557"/>
                    <a:pt x="280984" y="1856"/>
                  </a:cubicBezTo>
                  <a:cubicBezTo>
                    <a:pt x="282243" y="1668"/>
                    <a:pt x="282726" y="0"/>
                    <a:pt x="281440" y="0"/>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a:extLst>
              <a:ext uri="{FF2B5EF4-FFF2-40B4-BE49-F238E27FC236}">
                <a16:creationId xmlns:a16="http://schemas.microsoft.com/office/drawing/2014/main" id="{F4E392F6-8ACC-4A52-BCB7-9A7EF8351940}"/>
              </a:ext>
            </a:extLst>
          </p:cNvPr>
          <p:cNvSpPr/>
          <p:nvPr/>
        </p:nvSpPr>
        <p:spPr>
          <a:xfrm>
            <a:off x="301214" y="526466"/>
            <a:ext cx="5215362" cy="2308324"/>
          </a:xfrm>
          <a:prstGeom prst="rect">
            <a:avLst/>
          </a:prstGeom>
        </p:spPr>
        <p:txBody>
          <a:bodyPr wrap="square">
            <a:spAutoFit/>
          </a:bodyPr>
          <a:lstStyle/>
          <a:p>
            <a:r>
              <a:rPr lang="vi-VN" sz="2400" dirty="0">
                <a:latin typeface="+mn-lt"/>
                <a:ea typeface="Calibri" panose="020F0502020204030204" pitchFamily="34" charset="0"/>
                <a:cs typeface="Arial" panose="020B0604020202020204" pitchFamily="34" charset="0"/>
              </a:rPr>
              <a:t>Trong mỗi trường hợp sau diễn ra quá trình bay hơi hay ngưng tụ?</a:t>
            </a:r>
          </a:p>
          <a:p>
            <a:r>
              <a:rPr lang="vi-VN" sz="2400" dirty="0">
                <a:latin typeface="+mn-lt"/>
                <a:ea typeface="Calibri" panose="020F0502020204030204" pitchFamily="34" charset="0"/>
                <a:cs typeface="Arial" panose="020B0604020202020204" pitchFamily="34" charset="0"/>
              </a:rPr>
              <a:t>1. Quần áo ướt khi phơi dưới ánh nắng sẽ khô dần.</a:t>
            </a:r>
          </a:p>
          <a:p>
            <a:r>
              <a:rPr lang="vi-VN" sz="2400" dirty="0">
                <a:latin typeface="+mn-lt"/>
                <a:ea typeface="Calibri" panose="020F0502020204030204" pitchFamily="34" charset="0"/>
                <a:cs typeface="Arial" panose="020B0604020202020204" pitchFamily="34" charset="0"/>
              </a:rPr>
              <a:t>2. Tấm gương trong nhà tắm bị mờ khi ta tắm nước nóng.</a:t>
            </a:r>
          </a:p>
        </p:txBody>
      </p:sp>
      <p:sp>
        <p:nvSpPr>
          <p:cNvPr id="24" name="Action Button: Home 23">
            <a:hlinkClick r:id="rId5" action="ppaction://hlinksldjump" highlightClick="1"/>
          </p:cNvPr>
          <p:cNvSpPr/>
          <p:nvPr/>
        </p:nvSpPr>
        <p:spPr>
          <a:xfrm>
            <a:off x="8590468" y="4389120"/>
            <a:ext cx="509450" cy="679076"/>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ubtitle 2">
            <a:extLst>
              <a:ext uri="{FF2B5EF4-FFF2-40B4-BE49-F238E27FC236}">
                <a16:creationId xmlns:a16="http://schemas.microsoft.com/office/drawing/2014/main" id="{C5E8E139-E81D-45AD-ADAD-8070D8F87141}"/>
              </a:ext>
            </a:extLst>
          </p:cNvPr>
          <p:cNvSpPr txBox="1">
            <a:spLocks/>
          </p:cNvSpPr>
          <p:nvPr/>
        </p:nvSpPr>
        <p:spPr>
          <a:xfrm>
            <a:off x="19073" y="2771839"/>
            <a:ext cx="8590917" cy="11441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rgbClr val="000000"/>
              </a:buClr>
              <a:buSzPts val="1500"/>
              <a:buFont typeface="Nunito"/>
              <a:buNone/>
              <a:defRPr sz="1500" b="0" i="0" u="none" strike="noStrike" cap="none">
                <a:solidFill>
                  <a:srgbClr val="000000"/>
                </a:solidFill>
                <a:latin typeface="Nunito"/>
                <a:ea typeface="Nunito"/>
                <a:cs typeface="Nunito"/>
                <a:sym typeface="Nunito"/>
              </a:defRPr>
            </a:lvl1pPr>
            <a:lvl2pPr marL="914400" marR="0" lvl="1" indent="-323850" algn="l" rtl="0">
              <a:lnSpc>
                <a:spcPct val="115000"/>
              </a:lnSpc>
              <a:spcBef>
                <a:spcPts val="1600"/>
              </a:spcBef>
              <a:spcAft>
                <a:spcPts val="0"/>
              </a:spcAft>
              <a:buClr>
                <a:srgbClr val="000000"/>
              </a:buClr>
              <a:buSzPts val="1500"/>
              <a:buFont typeface="Nunito"/>
              <a:buNone/>
              <a:defRPr sz="1500" b="0" i="0" u="none" strike="noStrike" cap="none">
                <a:solidFill>
                  <a:srgbClr val="000000"/>
                </a:solidFill>
                <a:latin typeface="Nunito"/>
                <a:ea typeface="Nunito"/>
                <a:cs typeface="Nunito"/>
                <a:sym typeface="Nunito"/>
              </a:defRPr>
            </a:lvl2pPr>
            <a:lvl3pPr marL="1371600" marR="0" lvl="2" indent="-323850" algn="l" rtl="0">
              <a:lnSpc>
                <a:spcPct val="115000"/>
              </a:lnSpc>
              <a:spcBef>
                <a:spcPts val="1600"/>
              </a:spcBef>
              <a:spcAft>
                <a:spcPts val="0"/>
              </a:spcAft>
              <a:buClr>
                <a:srgbClr val="000000"/>
              </a:buClr>
              <a:buSzPts val="1500"/>
              <a:buFont typeface="Nunito"/>
              <a:buNone/>
              <a:defRPr sz="1500" b="0" i="0" u="none" strike="noStrike" cap="none">
                <a:solidFill>
                  <a:srgbClr val="000000"/>
                </a:solidFill>
                <a:latin typeface="Nunito"/>
                <a:ea typeface="Nunito"/>
                <a:cs typeface="Nunito"/>
                <a:sym typeface="Nunito"/>
              </a:defRPr>
            </a:lvl3pPr>
            <a:lvl4pPr marL="1828800" marR="0" lvl="3" indent="-323850" algn="l" rtl="0">
              <a:lnSpc>
                <a:spcPct val="115000"/>
              </a:lnSpc>
              <a:spcBef>
                <a:spcPts val="1600"/>
              </a:spcBef>
              <a:spcAft>
                <a:spcPts val="0"/>
              </a:spcAft>
              <a:buClr>
                <a:srgbClr val="000000"/>
              </a:buClr>
              <a:buSzPts val="1500"/>
              <a:buFont typeface="Nunito"/>
              <a:buNone/>
              <a:defRPr sz="1500" b="0" i="0" u="none" strike="noStrike" cap="none">
                <a:solidFill>
                  <a:srgbClr val="000000"/>
                </a:solidFill>
                <a:latin typeface="Nunito"/>
                <a:ea typeface="Nunito"/>
                <a:cs typeface="Nunito"/>
                <a:sym typeface="Nunito"/>
              </a:defRPr>
            </a:lvl4pPr>
            <a:lvl5pPr marL="2286000" marR="0" lvl="4" indent="-323850" algn="l" rtl="0">
              <a:lnSpc>
                <a:spcPct val="115000"/>
              </a:lnSpc>
              <a:spcBef>
                <a:spcPts val="1600"/>
              </a:spcBef>
              <a:spcAft>
                <a:spcPts val="0"/>
              </a:spcAft>
              <a:buClr>
                <a:srgbClr val="000000"/>
              </a:buClr>
              <a:buSzPts val="1500"/>
              <a:buFont typeface="Nunito"/>
              <a:buNone/>
              <a:defRPr sz="1500" b="0" i="0" u="none" strike="noStrike" cap="none">
                <a:solidFill>
                  <a:srgbClr val="000000"/>
                </a:solidFill>
                <a:latin typeface="Nunito"/>
                <a:ea typeface="Nunito"/>
                <a:cs typeface="Nunito"/>
                <a:sym typeface="Nunito"/>
              </a:defRPr>
            </a:lvl5pPr>
            <a:lvl6pPr marL="2743200" marR="0" lvl="5" indent="-323850" algn="l" rtl="0">
              <a:lnSpc>
                <a:spcPct val="115000"/>
              </a:lnSpc>
              <a:spcBef>
                <a:spcPts val="1600"/>
              </a:spcBef>
              <a:spcAft>
                <a:spcPts val="0"/>
              </a:spcAft>
              <a:buClr>
                <a:srgbClr val="000000"/>
              </a:buClr>
              <a:buSzPts val="1500"/>
              <a:buFont typeface="Nunito"/>
              <a:buNone/>
              <a:defRPr sz="1500" b="0" i="0" u="none" strike="noStrike" cap="none">
                <a:solidFill>
                  <a:srgbClr val="000000"/>
                </a:solidFill>
                <a:latin typeface="Nunito"/>
                <a:ea typeface="Nunito"/>
                <a:cs typeface="Nunito"/>
                <a:sym typeface="Nunito"/>
              </a:defRPr>
            </a:lvl6pPr>
            <a:lvl7pPr marL="3200400" marR="0" lvl="6" indent="-323850" algn="l" rtl="0">
              <a:lnSpc>
                <a:spcPct val="115000"/>
              </a:lnSpc>
              <a:spcBef>
                <a:spcPts val="1600"/>
              </a:spcBef>
              <a:spcAft>
                <a:spcPts val="0"/>
              </a:spcAft>
              <a:buClr>
                <a:srgbClr val="000000"/>
              </a:buClr>
              <a:buSzPts val="1500"/>
              <a:buFont typeface="Nunito"/>
              <a:buNone/>
              <a:defRPr sz="1500" b="0" i="0" u="none" strike="noStrike" cap="none">
                <a:solidFill>
                  <a:srgbClr val="000000"/>
                </a:solidFill>
                <a:latin typeface="Nunito"/>
                <a:ea typeface="Nunito"/>
                <a:cs typeface="Nunito"/>
                <a:sym typeface="Nunito"/>
              </a:defRPr>
            </a:lvl7pPr>
            <a:lvl8pPr marL="3657600" marR="0" lvl="7" indent="-323850" algn="l" rtl="0">
              <a:lnSpc>
                <a:spcPct val="115000"/>
              </a:lnSpc>
              <a:spcBef>
                <a:spcPts val="1600"/>
              </a:spcBef>
              <a:spcAft>
                <a:spcPts val="0"/>
              </a:spcAft>
              <a:buClr>
                <a:srgbClr val="000000"/>
              </a:buClr>
              <a:buSzPts val="1500"/>
              <a:buFont typeface="Nunito"/>
              <a:buNone/>
              <a:defRPr sz="1500" b="0" i="0" u="none" strike="noStrike" cap="none">
                <a:solidFill>
                  <a:srgbClr val="000000"/>
                </a:solidFill>
                <a:latin typeface="Nunito"/>
                <a:ea typeface="Nunito"/>
                <a:cs typeface="Nunito"/>
                <a:sym typeface="Nunito"/>
              </a:defRPr>
            </a:lvl8pPr>
            <a:lvl9pPr marL="4114800" marR="0" lvl="8" indent="-323850" algn="l" rtl="0">
              <a:lnSpc>
                <a:spcPct val="115000"/>
              </a:lnSpc>
              <a:spcBef>
                <a:spcPts val="1600"/>
              </a:spcBef>
              <a:spcAft>
                <a:spcPts val="1600"/>
              </a:spcAft>
              <a:buClr>
                <a:srgbClr val="000000"/>
              </a:buClr>
              <a:buSzPts val="1500"/>
              <a:buFont typeface="Nunito"/>
              <a:buNone/>
              <a:defRPr sz="1500" b="0" i="0" u="none" strike="noStrike" cap="none">
                <a:solidFill>
                  <a:srgbClr val="000000"/>
                </a:solidFill>
                <a:latin typeface="Nunito"/>
                <a:ea typeface="Nunito"/>
                <a:cs typeface="Nunito"/>
                <a:sym typeface="Nunito"/>
              </a:defRPr>
            </a:lvl9pPr>
          </a:lstStyle>
          <a:p>
            <a:pPr lvl="0" algn="just"/>
            <a:r>
              <a:rPr lang="en-US" sz="2400" dirty="0" err="1" smtClean="0">
                <a:solidFill>
                  <a:srgbClr val="C00000"/>
                </a:solidFill>
              </a:rPr>
              <a:t>Trả</a:t>
            </a:r>
            <a:r>
              <a:rPr lang="en-US" sz="2400" dirty="0" smtClean="0">
                <a:solidFill>
                  <a:srgbClr val="C00000"/>
                </a:solidFill>
              </a:rPr>
              <a:t> </a:t>
            </a:r>
            <a:r>
              <a:rPr lang="en-US" sz="2400" dirty="0" err="1" smtClean="0">
                <a:solidFill>
                  <a:srgbClr val="C00000"/>
                </a:solidFill>
              </a:rPr>
              <a:t>lời</a:t>
            </a:r>
            <a:r>
              <a:rPr lang="en-US" sz="2400" dirty="0" smtClean="0">
                <a:solidFill>
                  <a:srgbClr val="C00000"/>
                </a:solidFill>
              </a:rPr>
              <a:t>: </a:t>
            </a:r>
            <a:r>
              <a:rPr lang="vi-VN" sz="2400" dirty="0">
                <a:solidFill>
                  <a:srgbClr val="C00000"/>
                </a:solidFill>
              </a:rPr>
              <a:t>Trường hợp 1: quần áo ướt sau phơi sẽ khô, có quá trình bay hơi.</a:t>
            </a:r>
            <a:endParaRPr lang="en-US" sz="2400" dirty="0">
              <a:solidFill>
                <a:srgbClr val="C00000"/>
              </a:solidFill>
            </a:endParaRPr>
          </a:p>
          <a:p>
            <a:pPr algn="just"/>
            <a:r>
              <a:rPr lang="vi-VN" sz="2400" dirty="0">
                <a:solidFill>
                  <a:srgbClr val="C00000"/>
                </a:solidFill>
              </a:rPr>
              <a:t>Trường hợp 2: tấm gương trong nhà tắm bị mờ khi tắm nước nóng, có quá trình ngưng tụ khi hơi nước nóng gặp mặt gương lạnh.</a:t>
            </a:r>
            <a:endParaRPr lang="en-US" sz="2400" dirty="0">
              <a:solidFill>
                <a:srgbClr val="C00000"/>
              </a:solidFill>
            </a:endParaRPr>
          </a:p>
        </p:txBody>
      </p:sp>
    </p:spTree>
    <p:extLst>
      <p:ext uri="{BB962C8B-B14F-4D97-AF65-F5344CB8AC3E}">
        <p14:creationId xmlns:p14="http://schemas.microsoft.com/office/powerpoint/2010/main" val="16317238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50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anim calcmode="lin" valueType="num">
                                      <p:cBhvr>
                                        <p:cTn id="12" dur="1000" fill="hold"/>
                                        <p:tgtEl>
                                          <p:spTgt spid="25"/>
                                        </p:tgtEl>
                                        <p:attrNameLst>
                                          <p:attrName>ppt_x</p:attrName>
                                        </p:attrNameLst>
                                      </p:cBhvr>
                                      <p:tavLst>
                                        <p:tav tm="0">
                                          <p:val>
                                            <p:strVal val="#ppt_x"/>
                                          </p:val>
                                        </p:tav>
                                        <p:tav tm="100000">
                                          <p:val>
                                            <p:strVal val="#ppt_x"/>
                                          </p:val>
                                        </p:tav>
                                      </p:tavLst>
                                    </p:anim>
                                    <p:anim calcmode="lin" valueType="num">
                                      <p:cBhvr>
                                        <p:cTn id="1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4"/>
                </p:tgtEl>
              </p:cMediaNode>
            </p:video>
          </p:childTnLst>
        </p:cTn>
      </p:par>
    </p:tnLst>
    <p:bldLst>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4">
            <a:extLst>
              <a:ext uri="{FF2B5EF4-FFF2-40B4-BE49-F238E27FC236}">
                <a16:creationId xmlns:a16="http://schemas.microsoft.com/office/drawing/2014/main" id="{8F3B8B4A-09B4-4CDE-A2BA-130A739917B9}"/>
              </a:ext>
            </a:extLst>
          </p:cNvPr>
          <p:cNvSpPr txBox="1">
            <a:spLocks/>
          </p:cNvSpPr>
          <p:nvPr/>
        </p:nvSpPr>
        <p:spPr>
          <a:xfrm>
            <a:off x="249316" y="268941"/>
            <a:ext cx="4548595" cy="546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1pPr>
            <a:lvl2pPr marL="914400" marR="0" lvl="1"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2pPr>
            <a:lvl3pPr marL="1371600" marR="0" lvl="2"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3pPr>
            <a:lvl4pPr marL="1828800" marR="0" lvl="3"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4pPr>
            <a:lvl5pPr marL="2286000" marR="0" lvl="4"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5pPr>
            <a:lvl6pPr marL="2743200" marR="0" lvl="5"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6pPr>
            <a:lvl7pPr marL="3200400" marR="0" lvl="6"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7pPr>
            <a:lvl8pPr marL="3657600" marR="0" lvl="7"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8pPr>
            <a:lvl9pPr marL="4114800" marR="0" lvl="8" indent="-323850" algn="l" rtl="0">
              <a:lnSpc>
                <a:spcPct val="115000"/>
              </a:lnSpc>
              <a:spcBef>
                <a:spcPts val="1600"/>
              </a:spcBef>
              <a:spcAft>
                <a:spcPts val="1600"/>
              </a:spcAft>
              <a:buClr>
                <a:srgbClr val="000000"/>
              </a:buClr>
              <a:buSzPts val="1500"/>
              <a:buFont typeface="Nunito"/>
              <a:buChar char="■"/>
              <a:defRPr sz="1500" b="0" i="0" u="none" strike="noStrike" cap="none">
                <a:solidFill>
                  <a:srgbClr val="000000"/>
                </a:solidFill>
                <a:latin typeface="Nunito"/>
                <a:ea typeface="Nunito"/>
                <a:cs typeface="Nunito"/>
                <a:sym typeface="Nunito"/>
              </a:defRPr>
            </a:lvl9pPr>
          </a:lstStyle>
          <a:p>
            <a:pPr marL="133350" indent="0" algn="r">
              <a:buFont typeface="Nunito"/>
              <a:buNone/>
            </a:pPr>
            <a:r>
              <a:rPr lang="en-US" sz="2800" dirty="0" smtClean="0">
                <a:solidFill>
                  <a:schemeClr val="bg2">
                    <a:lumMod val="50000"/>
                  </a:schemeClr>
                </a:solidFill>
                <a:effectLst>
                  <a:outerShdw blurRad="50800" dist="38100" dir="13500000" algn="br" rotWithShape="0">
                    <a:prstClr val="black">
                      <a:alpha val="40000"/>
                    </a:prstClr>
                  </a:outerShdw>
                </a:effectLst>
                <a:latin typeface="+mj-lt"/>
              </a:rPr>
              <a:t>NHIỆM VỤ VỀ NHÀ</a:t>
            </a:r>
            <a:endParaRPr lang="en-US" sz="2800" dirty="0">
              <a:solidFill>
                <a:schemeClr val="bg2">
                  <a:lumMod val="50000"/>
                </a:schemeClr>
              </a:solidFill>
              <a:effectLst>
                <a:outerShdw blurRad="50800" dist="38100" dir="13500000" algn="br" rotWithShape="0">
                  <a:prstClr val="black">
                    <a:alpha val="40000"/>
                  </a:prstClr>
                </a:outerShdw>
              </a:effectLst>
              <a:latin typeface="+mj-lt"/>
            </a:endParaRPr>
          </a:p>
        </p:txBody>
      </p:sp>
      <p:sp>
        <p:nvSpPr>
          <p:cNvPr id="5" name="Subtitle 2">
            <a:extLst>
              <a:ext uri="{FF2B5EF4-FFF2-40B4-BE49-F238E27FC236}">
                <a16:creationId xmlns:a16="http://schemas.microsoft.com/office/drawing/2014/main" id="{C5E8E139-E81D-45AD-ADAD-8070D8F87141}"/>
              </a:ext>
            </a:extLst>
          </p:cNvPr>
          <p:cNvSpPr>
            <a:spLocks noGrp="1"/>
          </p:cNvSpPr>
          <p:nvPr>
            <p:ph type="subTitle" idx="1"/>
          </p:nvPr>
        </p:nvSpPr>
        <p:spPr>
          <a:xfrm>
            <a:off x="0" y="970558"/>
            <a:ext cx="8428357" cy="3343257"/>
          </a:xfrm>
        </p:spPr>
        <p:txBody>
          <a:bodyPr/>
          <a:lstStyle/>
          <a:p>
            <a:pPr marL="342900" lvl="0" indent="-342900" algn="just">
              <a:buFontTx/>
              <a:buChar char="-"/>
            </a:pPr>
            <a:r>
              <a:rPr lang="en-US" sz="2400" dirty="0" err="1" smtClean="0"/>
              <a:t>Trả</a:t>
            </a:r>
            <a:r>
              <a:rPr lang="en-US" sz="2400" dirty="0" smtClean="0"/>
              <a:t> </a:t>
            </a:r>
            <a:r>
              <a:rPr lang="en-US" sz="2400" dirty="0" err="1" smtClean="0"/>
              <a:t>lời</a:t>
            </a:r>
            <a:r>
              <a:rPr lang="en-US" sz="2400" dirty="0" smtClean="0"/>
              <a:t> </a:t>
            </a:r>
            <a:r>
              <a:rPr lang="en-US" sz="2400" dirty="0" err="1" smtClean="0"/>
              <a:t>vào</a:t>
            </a:r>
            <a:r>
              <a:rPr lang="en-US" sz="2400" dirty="0" smtClean="0"/>
              <a:t> </a:t>
            </a:r>
            <a:r>
              <a:rPr lang="en-US" sz="2400" dirty="0" err="1" smtClean="0"/>
              <a:t>vở</a:t>
            </a:r>
            <a:r>
              <a:rPr lang="en-US" sz="2400" dirty="0" smtClean="0"/>
              <a:t> </a:t>
            </a:r>
            <a:r>
              <a:rPr lang="vi-VN" sz="2400" dirty="0" smtClean="0"/>
              <a:t>các </a:t>
            </a:r>
            <a:r>
              <a:rPr lang="vi-VN" sz="2400" dirty="0"/>
              <a:t>phần </a:t>
            </a:r>
            <a:r>
              <a:rPr lang="en-US" sz="2400" dirty="0" err="1"/>
              <a:t>luyện</a:t>
            </a:r>
            <a:r>
              <a:rPr lang="en-US" sz="2400" dirty="0"/>
              <a:t> </a:t>
            </a:r>
            <a:r>
              <a:rPr lang="en-US" sz="2400" dirty="0" err="1"/>
              <a:t>tập</a:t>
            </a:r>
            <a:r>
              <a:rPr lang="en-US" sz="2400" dirty="0"/>
              <a:t>, </a:t>
            </a:r>
            <a:r>
              <a:rPr lang="vi-VN" sz="2400" dirty="0"/>
              <a:t>vận dụng trong SGK trang </a:t>
            </a:r>
            <a:r>
              <a:rPr lang="en-US" sz="2400" dirty="0"/>
              <a:t>33,34,35</a:t>
            </a:r>
            <a:r>
              <a:rPr lang="vi-VN" sz="2400" dirty="0" smtClean="0"/>
              <a:t>.</a:t>
            </a:r>
            <a:endParaRPr lang="en-US" sz="2400" dirty="0" smtClean="0"/>
          </a:p>
          <a:p>
            <a:pPr marL="342900" lvl="0" indent="-342900" algn="just">
              <a:buFontTx/>
              <a:buChar char="-"/>
            </a:pPr>
            <a:r>
              <a:rPr lang="en-US" sz="2400" dirty="0" err="1" smtClean="0"/>
              <a:t>Làm</a:t>
            </a:r>
            <a:r>
              <a:rPr lang="en-US" sz="2400" dirty="0" smtClean="0"/>
              <a:t> </a:t>
            </a:r>
            <a:r>
              <a:rPr lang="en-US" sz="2400" dirty="0" err="1" smtClean="0"/>
              <a:t>bài</a:t>
            </a:r>
            <a:r>
              <a:rPr lang="en-US" sz="2400" dirty="0" smtClean="0"/>
              <a:t> </a:t>
            </a:r>
            <a:r>
              <a:rPr lang="en-US" sz="2400" dirty="0" err="1" smtClean="0"/>
              <a:t>tập</a:t>
            </a:r>
            <a:r>
              <a:rPr lang="en-US" sz="2400" dirty="0" smtClean="0"/>
              <a:t> </a:t>
            </a:r>
            <a:r>
              <a:rPr lang="en-US" sz="2400" dirty="0" err="1" smtClean="0"/>
              <a:t>sách</a:t>
            </a:r>
            <a:r>
              <a:rPr lang="en-US" sz="2400" dirty="0" smtClean="0"/>
              <a:t> </a:t>
            </a:r>
            <a:r>
              <a:rPr lang="en-US" sz="2400" dirty="0" err="1" smtClean="0"/>
              <a:t>bài</a:t>
            </a:r>
            <a:r>
              <a:rPr lang="en-US" sz="2400" dirty="0" smtClean="0"/>
              <a:t> </a:t>
            </a:r>
            <a:r>
              <a:rPr lang="en-US" sz="2400" dirty="0" err="1" smtClean="0"/>
              <a:t>tập</a:t>
            </a:r>
            <a:r>
              <a:rPr lang="en-US" sz="2400" dirty="0" smtClean="0"/>
              <a:t> </a:t>
            </a:r>
            <a:r>
              <a:rPr lang="vi-VN" sz="2400" dirty="0"/>
              <a:t>6.1</a:t>
            </a:r>
            <a:r>
              <a:rPr lang="en-US" sz="2400" dirty="0"/>
              <a:t>,6.2,6.3,6.4,6.5,6.9</a:t>
            </a:r>
            <a:r>
              <a:rPr lang="vi-VN" sz="2400" dirty="0"/>
              <a:t> trang 15,16,17</a:t>
            </a:r>
            <a:r>
              <a:rPr lang="en-US" sz="2400" dirty="0"/>
              <a:t>. </a:t>
            </a:r>
            <a:endParaRPr lang="en-US" sz="2400" dirty="0"/>
          </a:p>
          <a:p>
            <a:pPr marL="342900" lvl="0" indent="-342900" algn="just">
              <a:buFontTx/>
              <a:buChar char="-"/>
            </a:pPr>
            <a:r>
              <a:rPr lang="en-US" sz="2400" dirty="0" err="1" smtClean="0"/>
              <a:t>Học</a:t>
            </a:r>
            <a:r>
              <a:rPr lang="en-US" sz="2400" dirty="0" smtClean="0"/>
              <a:t> </a:t>
            </a:r>
            <a:r>
              <a:rPr lang="en-US" sz="2400" dirty="0" err="1" smtClean="0"/>
              <a:t>thuộc</a:t>
            </a:r>
            <a:r>
              <a:rPr lang="en-US" sz="2400" dirty="0" smtClean="0"/>
              <a:t> </a:t>
            </a:r>
            <a:r>
              <a:rPr lang="en-US" sz="2400" dirty="0" err="1" smtClean="0"/>
              <a:t>các</a:t>
            </a:r>
            <a:r>
              <a:rPr lang="en-US" sz="2400" dirty="0" smtClean="0"/>
              <a:t> </a:t>
            </a:r>
            <a:r>
              <a:rPr lang="en-US" sz="2400" dirty="0" err="1" smtClean="0"/>
              <a:t>tính</a:t>
            </a:r>
            <a:r>
              <a:rPr lang="en-US" sz="2400" dirty="0" smtClean="0"/>
              <a:t> </a:t>
            </a:r>
            <a:r>
              <a:rPr lang="en-US" sz="2400" dirty="0" err="1" smtClean="0"/>
              <a:t>chất</a:t>
            </a:r>
            <a:r>
              <a:rPr lang="en-US" sz="2400" dirty="0" smtClean="0"/>
              <a:t> </a:t>
            </a:r>
            <a:r>
              <a:rPr lang="en-US" sz="2400" dirty="0" err="1" smtClean="0"/>
              <a:t>của</a:t>
            </a:r>
            <a:r>
              <a:rPr lang="en-US" sz="2400" dirty="0" smtClean="0"/>
              <a:t> </a:t>
            </a:r>
            <a:r>
              <a:rPr lang="en-US" sz="2400" dirty="0" err="1" smtClean="0"/>
              <a:t>chất</a:t>
            </a:r>
            <a:r>
              <a:rPr lang="en-US" sz="2400" dirty="0" smtClean="0"/>
              <a:t> </a:t>
            </a:r>
            <a:r>
              <a:rPr lang="en-US" sz="2400" dirty="0" err="1" smtClean="0"/>
              <a:t>và</a:t>
            </a:r>
            <a:r>
              <a:rPr lang="en-US" sz="2400" dirty="0" smtClean="0"/>
              <a:t> </a:t>
            </a:r>
            <a:r>
              <a:rPr lang="en-US" sz="2400" dirty="0" err="1" smtClean="0"/>
              <a:t>sự</a:t>
            </a:r>
            <a:r>
              <a:rPr lang="en-US" sz="2400" dirty="0" smtClean="0"/>
              <a:t> </a:t>
            </a:r>
            <a:r>
              <a:rPr lang="en-US" sz="2400" dirty="0" err="1" smtClean="0"/>
              <a:t>chuyển</a:t>
            </a:r>
            <a:r>
              <a:rPr lang="en-US" sz="2400" dirty="0" smtClean="0"/>
              <a:t> </a:t>
            </a:r>
            <a:r>
              <a:rPr lang="en-US" sz="2400" dirty="0" err="1" smtClean="0"/>
              <a:t>thể</a:t>
            </a:r>
            <a:r>
              <a:rPr lang="en-US" sz="2400" dirty="0" smtClean="0"/>
              <a:t> </a:t>
            </a:r>
            <a:r>
              <a:rPr lang="en-US" sz="2400" dirty="0" err="1" smtClean="0"/>
              <a:t>của</a:t>
            </a:r>
            <a:r>
              <a:rPr lang="en-US" sz="2400" dirty="0" smtClean="0"/>
              <a:t> </a:t>
            </a:r>
            <a:r>
              <a:rPr lang="en-US" sz="2400" dirty="0" err="1" smtClean="0"/>
              <a:t>các</a:t>
            </a:r>
            <a:r>
              <a:rPr lang="en-US" sz="2400" dirty="0" smtClean="0"/>
              <a:t> </a:t>
            </a:r>
            <a:r>
              <a:rPr lang="en-US" sz="2400" dirty="0" err="1" smtClean="0"/>
              <a:t>chất</a:t>
            </a:r>
            <a:r>
              <a:rPr lang="en-US" sz="2400" dirty="0" smtClean="0"/>
              <a:t>.</a:t>
            </a:r>
          </a:p>
          <a:p>
            <a:pPr marL="342900" lvl="0" indent="-342900" algn="just">
              <a:buFontTx/>
              <a:buChar char="-"/>
            </a:pPr>
            <a:r>
              <a:rPr lang="en-US" sz="2400" dirty="0" err="1" smtClean="0"/>
              <a:t>Lấy</a:t>
            </a:r>
            <a:r>
              <a:rPr lang="en-US" sz="2400" dirty="0" smtClean="0"/>
              <a:t> 2 </a:t>
            </a:r>
            <a:r>
              <a:rPr lang="en-US" sz="2400" dirty="0" err="1" smtClean="0"/>
              <a:t>ví</a:t>
            </a:r>
            <a:r>
              <a:rPr lang="en-US" sz="2400" dirty="0" smtClean="0"/>
              <a:t> </a:t>
            </a:r>
            <a:r>
              <a:rPr lang="en-US" sz="2400" dirty="0" err="1" smtClean="0"/>
              <a:t>dụ</a:t>
            </a:r>
            <a:r>
              <a:rPr lang="en-US" sz="2400" dirty="0" smtClean="0"/>
              <a:t> </a:t>
            </a:r>
            <a:r>
              <a:rPr lang="en-US" sz="2400" dirty="0" err="1" smtClean="0"/>
              <a:t>thực</a:t>
            </a:r>
            <a:r>
              <a:rPr lang="en-US" sz="2400" dirty="0" smtClean="0"/>
              <a:t> </a:t>
            </a:r>
            <a:r>
              <a:rPr lang="en-US" sz="2400" dirty="0" err="1" smtClean="0"/>
              <a:t>tế</a:t>
            </a:r>
            <a:r>
              <a:rPr lang="en-US" sz="2400" dirty="0" smtClean="0"/>
              <a:t> </a:t>
            </a:r>
            <a:r>
              <a:rPr lang="en-US" sz="2400" dirty="0" err="1" smtClean="0"/>
              <a:t>khác</a:t>
            </a:r>
            <a:r>
              <a:rPr lang="en-US" sz="2400" dirty="0" smtClean="0"/>
              <a:t> </a:t>
            </a:r>
            <a:r>
              <a:rPr lang="en-US" sz="2400" dirty="0" err="1" smtClean="0"/>
              <a:t>mà</a:t>
            </a:r>
            <a:r>
              <a:rPr lang="en-US" sz="2400" dirty="0" smtClean="0"/>
              <a:t> </a:t>
            </a:r>
            <a:r>
              <a:rPr lang="en-US" sz="2400" dirty="0" err="1" smtClean="0"/>
              <a:t>em</a:t>
            </a:r>
            <a:r>
              <a:rPr lang="en-US" sz="2400" dirty="0" smtClean="0"/>
              <a:t> </a:t>
            </a:r>
            <a:r>
              <a:rPr lang="en-US" sz="2400" dirty="0" err="1" smtClean="0"/>
              <a:t>biết</a:t>
            </a:r>
            <a:r>
              <a:rPr lang="en-US" sz="2400" dirty="0" smtClean="0"/>
              <a:t> </a:t>
            </a:r>
            <a:r>
              <a:rPr lang="en-US" sz="2400" dirty="0" err="1" smtClean="0"/>
              <a:t>về</a:t>
            </a:r>
            <a:r>
              <a:rPr lang="en-US" sz="2400" dirty="0"/>
              <a:t> </a:t>
            </a:r>
            <a:r>
              <a:rPr lang="en-US" sz="2400" dirty="0" err="1" smtClean="0"/>
              <a:t>quá</a:t>
            </a:r>
            <a:r>
              <a:rPr lang="en-US" sz="2400" dirty="0" smtClean="0"/>
              <a:t> </a:t>
            </a:r>
            <a:r>
              <a:rPr lang="en-US" sz="2400" dirty="0" err="1" smtClean="0"/>
              <a:t>trình</a:t>
            </a:r>
            <a:r>
              <a:rPr lang="en-US" sz="2400" dirty="0" smtClean="0"/>
              <a:t> </a:t>
            </a:r>
            <a:r>
              <a:rPr lang="en-US" sz="2400" dirty="0" err="1" smtClean="0"/>
              <a:t>nóng</a:t>
            </a:r>
            <a:r>
              <a:rPr lang="en-US" sz="2400" dirty="0" smtClean="0"/>
              <a:t> </a:t>
            </a:r>
            <a:r>
              <a:rPr lang="en-US" sz="2400" dirty="0" err="1" smtClean="0"/>
              <a:t>chảy</a:t>
            </a:r>
            <a:r>
              <a:rPr lang="en-US" sz="2400" dirty="0" smtClean="0"/>
              <a:t>, </a:t>
            </a:r>
            <a:r>
              <a:rPr lang="en-US" sz="2400" dirty="0" err="1" smtClean="0"/>
              <a:t>đông</a:t>
            </a:r>
            <a:r>
              <a:rPr lang="en-US" sz="2400" dirty="0" smtClean="0"/>
              <a:t> </a:t>
            </a:r>
            <a:r>
              <a:rPr lang="en-US" sz="2400" dirty="0" err="1" smtClean="0"/>
              <a:t>đặc</a:t>
            </a:r>
            <a:r>
              <a:rPr lang="en-US" sz="2400" dirty="0" smtClean="0"/>
              <a:t>, bay </a:t>
            </a:r>
            <a:r>
              <a:rPr lang="en-US" sz="2400" dirty="0" err="1" smtClean="0"/>
              <a:t>hơi</a:t>
            </a:r>
            <a:r>
              <a:rPr lang="en-US" sz="2400" dirty="0" smtClean="0"/>
              <a:t>, </a:t>
            </a:r>
            <a:r>
              <a:rPr lang="en-US" sz="2400" dirty="0" err="1" smtClean="0"/>
              <a:t>ngưng</a:t>
            </a:r>
            <a:r>
              <a:rPr lang="en-US" sz="2400" dirty="0" smtClean="0"/>
              <a:t> </a:t>
            </a:r>
            <a:r>
              <a:rPr lang="en-US" sz="2400" dirty="0" err="1" smtClean="0"/>
              <a:t>tụ</a:t>
            </a:r>
            <a:r>
              <a:rPr lang="en-US" sz="2400" dirty="0" smtClean="0"/>
              <a:t>.</a:t>
            </a:r>
            <a:endParaRPr lang="en-US" sz="2400" dirty="0"/>
          </a:p>
          <a:p>
            <a:pPr marL="0" indent="4763" algn="just"/>
            <a:endParaRPr lang="vi-VN" sz="2400" dirty="0">
              <a:latin typeface="+mn-lt"/>
            </a:endParaRPr>
          </a:p>
        </p:txBody>
      </p:sp>
    </p:spTree>
    <p:extLst>
      <p:ext uri="{BB962C8B-B14F-4D97-AF65-F5344CB8AC3E}">
        <p14:creationId xmlns:p14="http://schemas.microsoft.com/office/powerpoint/2010/main" val="369447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10" y="357120"/>
            <a:ext cx="4926420" cy="1064400"/>
          </a:xfrm>
        </p:spPr>
        <p:txBody>
          <a:bodyPr/>
          <a:lstStyle/>
          <a:p>
            <a:r>
              <a:rPr lang="en-US" b="1" dirty="0" smtClean="0">
                <a:solidFill>
                  <a:schemeClr val="accent2">
                    <a:lumMod val="50000"/>
                  </a:schemeClr>
                </a:solidFill>
                <a:latin typeface="Times New Roman" panose="02020603050405020304" pitchFamily="18" charset="0"/>
                <a:cs typeface="Times New Roman" panose="02020603050405020304" pitchFamily="18" charset="0"/>
              </a:rPr>
              <a:t>I/ </a:t>
            </a:r>
            <a:r>
              <a:rPr lang="en-US" b="1" dirty="0" err="1" smtClean="0">
                <a:solidFill>
                  <a:schemeClr val="accent2">
                    <a:lumMod val="50000"/>
                  </a:schemeClr>
                </a:solidFill>
                <a:latin typeface="Times New Roman" panose="02020603050405020304" pitchFamily="18" charset="0"/>
                <a:cs typeface="Times New Roman" panose="02020603050405020304" pitchFamily="18" charset="0"/>
              </a:rPr>
              <a:t>Tính</a:t>
            </a:r>
            <a:r>
              <a:rPr lang="en-US" b="1"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50000"/>
                  </a:schemeClr>
                </a:solidFill>
                <a:latin typeface="Times New Roman" panose="02020603050405020304" pitchFamily="18" charset="0"/>
                <a:cs typeface="Times New Roman" panose="02020603050405020304" pitchFamily="18" charset="0"/>
              </a:rPr>
              <a:t>chất</a:t>
            </a:r>
            <a:r>
              <a:rPr lang="en-US" b="1"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50000"/>
                  </a:schemeClr>
                </a:solidFill>
                <a:latin typeface="Times New Roman" panose="02020603050405020304" pitchFamily="18" charset="0"/>
                <a:cs typeface="Times New Roman" panose="02020603050405020304" pitchFamily="18" charset="0"/>
              </a:rPr>
              <a:t>của</a:t>
            </a:r>
            <a:r>
              <a:rPr lang="en-US" b="1"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50000"/>
                  </a:schemeClr>
                </a:solidFill>
                <a:latin typeface="Times New Roman" panose="02020603050405020304" pitchFamily="18" charset="0"/>
                <a:cs typeface="Times New Roman" panose="02020603050405020304" pitchFamily="18" charset="0"/>
              </a:rPr>
              <a:t>chất</a:t>
            </a:r>
            <a:endParaRPr lang="en-US" b="1" dirty="0">
              <a:solidFill>
                <a:schemeClr val="accent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78514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31"/>
        <p:cNvGrpSpPr/>
        <p:nvPr/>
      </p:nvGrpSpPr>
      <p:grpSpPr>
        <a:xfrm>
          <a:off x="0" y="0"/>
          <a:ext cx="0" cy="0"/>
          <a:chOff x="0" y="0"/>
          <a:chExt cx="0" cy="0"/>
        </a:xfrm>
      </p:grpSpPr>
      <p:sp>
        <p:nvSpPr>
          <p:cNvPr id="8332" name="Google Shape;8332;p40"/>
          <p:cNvSpPr txBox="1">
            <a:spLocks noGrp="1"/>
          </p:cNvSpPr>
          <p:nvPr>
            <p:ph type="title"/>
          </p:nvPr>
        </p:nvSpPr>
        <p:spPr>
          <a:xfrm>
            <a:off x="720000" y="540000"/>
            <a:ext cx="3375750" cy="284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mj-lt"/>
              </a:rPr>
              <a:t>CHÚC CÁC EM HỌC TỐT</a:t>
            </a:r>
            <a:endParaRPr dirty="0">
              <a:latin typeface="+mj-lt"/>
            </a:endParaRPr>
          </a:p>
        </p:txBody>
      </p:sp>
    </p:spTree>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07"/>
        <p:cNvGrpSpPr/>
        <p:nvPr/>
      </p:nvGrpSpPr>
      <p:grpSpPr>
        <a:xfrm>
          <a:off x="0" y="0"/>
          <a:ext cx="0" cy="0"/>
          <a:chOff x="0" y="0"/>
          <a:chExt cx="0" cy="0"/>
        </a:xfrm>
      </p:grpSpPr>
      <p:sp>
        <p:nvSpPr>
          <p:cNvPr id="9" name="TextBox 8">
            <a:extLst>
              <a:ext uri="{FF2B5EF4-FFF2-40B4-BE49-F238E27FC236}">
                <a16:creationId xmlns:a16="http://schemas.microsoft.com/office/drawing/2014/main" id="{24AE6793-EA05-44F5-86F2-EF3A1EA78258}"/>
              </a:ext>
            </a:extLst>
          </p:cNvPr>
          <p:cNvSpPr txBox="1"/>
          <p:nvPr/>
        </p:nvSpPr>
        <p:spPr>
          <a:xfrm>
            <a:off x="357188" y="135317"/>
            <a:ext cx="8786812" cy="415498"/>
          </a:xfrm>
          <a:prstGeom prst="rect">
            <a:avLst/>
          </a:prstGeom>
          <a:noFill/>
        </p:spPr>
        <p:txBody>
          <a:bodyPr wrap="square" rtlCol="0">
            <a:spAutoFit/>
          </a:bodyPr>
          <a:lstStyle/>
          <a:p>
            <a:r>
              <a:rPr lang="vi-VN" sz="2100" b="1" dirty="0">
                <a:solidFill>
                  <a:srgbClr val="FF0000"/>
                </a:solidFill>
              </a:rPr>
              <a:t>NHIỆM VỤ HỌC TẬP THEO TRẠM                      THỜI GIAN: 20 PHÚT</a:t>
            </a:r>
          </a:p>
        </p:txBody>
      </p:sp>
      <p:sp>
        <p:nvSpPr>
          <p:cNvPr id="10" name="Rectangle 9">
            <a:extLst>
              <a:ext uri="{FF2B5EF4-FFF2-40B4-BE49-F238E27FC236}">
                <a16:creationId xmlns:a16="http://schemas.microsoft.com/office/drawing/2014/main" id="{D6B045E7-B682-4966-B948-C1D44796CEB8}"/>
              </a:ext>
            </a:extLst>
          </p:cNvPr>
          <p:cNvSpPr/>
          <p:nvPr/>
        </p:nvSpPr>
        <p:spPr>
          <a:xfrm>
            <a:off x="0" y="683419"/>
            <a:ext cx="9144000" cy="3428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11" name="TextBox 10">
            <a:extLst>
              <a:ext uri="{FF2B5EF4-FFF2-40B4-BE49-F238E27FC236}">
                <a16:creationId xmlns:a16="http://schemas.microsoft.com/office/drawing/2014/main" id="{86733C9C-CF0A-4D72-A288-5E22097B3198}"/>
              </a:ext>
            </a:extLst>
          </p:cNvPr>
          <p:cNvSpPr txBox="1"/>
          <p:nvPr/>
        </p:nvSpPr>
        <p:spPr>
          <a:xfrm>
            <a:off x="883503" y="717708"/>
            <a:ext cx="7638991" cy="455317"/>
          </a:xfrm>
          <a:prstGeom prst="rect">
            <a:avLst/>
          </a:prstGeom>
          <a:noFill/>
        </p:spPr>
        <p:txBody>
          <a:bodyPr wrap="square" rtlCol="0">
            <a:spAutoFit/>
          </a:bodyPr>
          <a:lstStyle/>
          <a:p>
            <a:pPr marL="342900" indent="-342900" algn="just">
              <a:lnSpc>
                <a:spcPct val="105000"/>
              </a:lnSpc>
              <a:spcBef>
                <a:spcPts val="450"/>
              </a:spcBef>
              <a:spcAft>
                <a:spcPts val="450"/>
              </a:spcAft>
              <a:buFont typeface="Wingdings" panose="05000000000000000000" pitchFamily="2" charset="2"/>
              <a:buChar char="Ø"/>
            </a:pPr>
            <a:r>
              <a:rPr lang="en-US" sz="2400" dirty="0" err="1">
                <a:solidFill>
                  <a:srgbClr val="0000CC"/>
                </a:solidFill>
                <a:latin typeface="Times New Roman" panose="02020603050405020304" pitchFamily="18" charset="0"/>
                <a:ea typeface="Arial" panose="020B0604020202020204" pitchFamily="34" charset="0"/>
              </a:rPr>
              <a:t>Vị</a:t>
            </a:r>
            <a:r>
              <a:rPr lang="en-US" sz="2400" dirty="0">
                <a:solidFill>
                  <a:srgbClr val="0000CC"/>
                </a:solidFill>
                <a:latin typeface="Times New Roman" panose="02020603050405020304" pitchFamily="18" charset="0"/>
                <a:ea typeface="Arial" panose="020B0604020202020204" pitchFamily="34" charset="0"/>
              </a:rPr>
              <a:t> </a:t>
            </a:r>
            <a:r>
              <a:rPr lang="en-US" sz="2400" dirty="0" err="1">
                <a:solidFill>
                  <a:srgbClr val="0000CC"/>
                </a:solidFill>
                <a:latin typeface="Times New Roman" panose="02020603050405020304" pitchFamily="18" charset="0"/>
                <a:ea typeface="Arial" panose="020B0604020202020204" pitchFamily="34" charset="0"/>
              </a:rPr>
              <a:t>trí</a:t>
            </a:r>
            <a:r>
              <a:rPr lang="en-US" sz="2400" dirty="0">
                <a:solidFill>
                  <a:srgbClr val="0000CC"/>
                </a:solidFill>
                <a:latin typeface="Times New Roman" panose="02020603050405020304" pitchFamily="18" charset="0"/>
                <a:ea typeface="Arial" panose="020B0604020202020204" pitchFamily="34" charset="0"/>
              </a:rPr>
              <a:t> </a:t>
            </a:r>
            <a:r>
              <a:rPr lang="en-US" sz="2400" dirty="0" err="1">
                <a:solidFill>
                  <a:srgbClr val="0000CC"/>
                </a:solidFill>
                <a:latin typeface="Times New Roman" panose="02020603050405020304" pitchFamily="18" charset="0"/>
                <a:ea typeface="Arial" panose="020B0604020202020204" pitchFamily="34" charset="0"/>
              </a:rPr>
              <a:t>xuất</a:t>
            </a:r>
            <a:r>
              <a:rPr lang="en-US" sz="2400" dirty="0">
                <a:solidFill>
                  <a:srgbClr val="0000CC"/>
                </a:solidFill>
                <a:latin typeface="Times New Roman" panose="02020603050405020304" pitchFamily="18" charset="0"/>
                <a:ea typeface="Arial" panose="020B0604020202020204" pitchFamily="34" charset="0"/>
              </a:rPr>
              <a:t> </a:t>
            </a:r>
            <a:r>
              <a:rPr lang="en-US" sz="2400" dirty="0" err="1">
                <a:solidFill>
                  <a:srgbClr val="0000CC"/>
                </a:solidFill>
                <a:latin typeface="Times New Roman" panose="02020603050405020304" pitchFamily="18" charset="0"/>
                <a:ea typeface="Arial" panose="020B0604020202020204" pitchFamily="34" charset="0"/>
              </a:rPr>
              <a:t>phát</a:t>
            </a:r>
            <a:r>
              <a:rPr lang="en-US" sz="2400" dirty="0">
                <a:solidFill>
                  <a:srgbClr val="0000CC"/>
                </a:solidFill>
                <a:latin typeface="Times New Roman" panose="02020603050405020304" pitchFamily="18" charset="0"/>
                <a:ea typeface="Arial" panose="020B0604020202020204" pitchFamily="34" charset="0"/>
              </a:rPr>
              <a:t> </a:t>
            </a:r>
            <a:r>
              <a:rPr lang="en-US" sz="2400" dirty="0" err="1">
                <a:solidFill>
                  <a:srgbClr val="0000CC"/>
                </a:solidFill>
                <a:latin typeface="Times New Roman" panose="02020603050405020304" pitchFamily="18" charset="0"/>
                <a:ea typeface="Arial" panose="020B0604020202020204" pitchFamily="34" charset="0"/>
              </a:rPr>
              <a:t>và</a:t>
            </a:r>
            <a:r>
              <a:rPr lang="en-US" sz="2400" dirty="0">
                <a:solidFill>
                  <a:srgbClr val="0000CC"/>
                </a:solidFill>
                <a:latin typeface="Times New Roman" panose="02020603050405020304" pitchFamily="18" charset="0"/>
                <a:ea typeface="Arial" panose="020B0604020202020204" pitchFamily="34" charset="0"/>
              </a:rPr>
              <a:t> </a:t>
            </a:r>
            <a:r>
              <a:rPr lang="en-US" sz="2400" dirty="0" err="1">
                <a:solidFill>
                  <a:srgbClr val="0000CC"/>
                </a:solidFill>
                <a:latin typeface="Times New Roman" panose="02020603050405020304" pitchFamily="18" charset="0"/>
                <a:ea typeface="Arial" panose="020B0604020202020204" pitchFamily="34" charset="0"/>
              </a:rPr>
              <a:t>sơ</a:t>
            </a:r>
            <a:r>
              <a:rPr lang="en-US" sz="2400" dirty="0">
                <a:solidFill>
                  <a:srgbClr val="0000CC"/>
                </a:solidFill>
                <a:latin typeface="Times New Roman" panose="02020603050405020304" pitchFamily="18" charset="0"/>
                <a:ea typeface="Arial" panose="020B0604020202020204" pitchFamily="34" charset="0"/>
              </a:rPr>
              <a:t> </a:t>
            </a:r>
            <a:r>
              <a:rPr lang="en-US" sz="2400" dirty="0" err="1">
                <a:solidFill>
                  <a:srgbClr val="0000CC"/>
                </a:solidFill>
                <a:latin typeface="Times New Roman" panose="02020603050405020304" pitchFamily="18" charset="0"/>
                <a:ea typeface="Arial" panose="020B0604020202020204" pitchFamily="34" charset="0"/>
              </a:rPr>
              <a:t>đồ</a:t>
            </a:r>
            <a:r>
              <a:rPr lang="en-US" sz="2400" dirty="0">
                <a:solidFill>
                  <a:srgbClr val="0000CC"/>
                </a:solidFill>
                <a:latin typeface="Times New Roman" panose="02020603050405020304" pitchFamily="18" charset="0"/>
                <a:ea typeface="Arial" panose="020B0604020202020204" pitchFamily="34" charset="0"/>
              </a:rPr>
              <a:t> di </a:t>
            </a:r>
            <a:r>
              <a:rPr lang="en-US" sz="2400" dirty="0" err="1">
                <a:solidFill>
                  <a:srgbClr val="0000CC"/>
                </a:solidFill>
                <a:latin typeface="Times New Roman" panose="02020603050405020304" pitchFamily="18" charset="0"/>
                <a:ea typeface="Arial" panose="020B0604020202020204" pitchFamily="34" charset="0"/>
              </a:rPr>
              <a:t>chuyển</a:t>
            </a:r>
            <a:r>
              <a:rPr lang="en-US" sz="2400" dirty="0">
                <a:solidFill>
                  <a:srgbClr val="0000CC"/>
                </a:solidFill>
                <a:latin typeface="Times New Roman" panose="02020603050405020304" pitchFamily="18" charset="0"/>
                <a:ea typeface="Arial" panose="020B0604020202020204" pitchFamily="34" charset="0"/>
              </a:rPr>
              <a:t> </a:t>
            </a:r>
            <a:r>
              <a:rPr lang="en-US" sz="2400" dirty="0" err="1">
                <a:solidFill>
                  <a:srgbClr val="0000CC"/>
                </a:solidFill>
                <a:latin typeface="Times New Roman" panose="02020603050405020304" pitchFamily="18" charset="0"/>
                <a:ea typeface="Arial" panose="020B0604020202020204" pitchFamily="34" charset="0"/>
              </a:rPr>
              <a:t>của</a:t>
            </a:r>
            <a:r>
              <a:rPr lang="en-US" sz="2400" dirty="0">
                <a:solidFill>
                  <a:srgbClr val="0000CC"/>
                </a:solidFill>
                <a:latin typeface="Times New Roman" panose="02020603050405020304" pitchFamily="18" charset="0"/>
                <a:ea typeface="Arial" panose="020B0604020202020204" pitchFamily="34" charset="0"/>
              </a:rPr>
              <a:t> </a:t>
            </a:r>
            <a:r>
              <a:rPr lang="en-US" sz="2400" dirty="0" err="1">
                <a:solidFill>
                  <a:srgbClr val="0000CC"/>
                </a:solidFill>
                <a:latin typeface="Times New Roman" panose="02020603050405020304" pitchFamily="18" charset="0"/>
                <a:ea typeface="Arial" panose="020B0604020202020204" pitchFamily="34" charset="0"/>
              </a:rPr>
              <a:t>các</a:t>
            </a:r>
            <a:r>
              <a:rPr lang="en-US" sz="2400" dirty="0">
                <a:solidFill>
                  <a:srgbClr val="0000CC"/>
                </a:solidFill>
                <a:latin typeface="Times New Roman" panose="02020603050405020304" pitchFamily="18" charset="0"/>
                <a:ea typeface="Arial" panose="020B0604020202020204" pitchFamily="34" charset="0"/>
              </a:rPr>
              <a:t> </a:t>
            </a:r>
            <a:r>
              <a:rPr lang="en-US" sz="2400" dirty="0" err="1">
                <a:solidFill>
                  <a:srgbClr val="0000CC"/>
                </a:solidFill>
                <a:latin typeface="Times New Roman" panose="02020603050405020304" pitchFamily="18" charset="0"/>
                <a:ea typeface="Arial" panose="020B0604020202020204" pitchFamily="34" charset="0"/>
              </a:rPr>
              <a:t>nhóm</a:t>
            </a:r>
            <a:r>
              <a:rPr lang="en-US" sz="2400" dirty="0">
                <a:solidFill>
                  <a:srgbClr val="0000CC"/>
                </a:solidFill>
                <a:latin typeface="Times New Roman" panose="02020603050405020304" pitchFamily="18" charset="0"/>
                <a:ea typeface="Arial" panose="020B0604020202020204" pitchFamily="34" charset="0"/>
              </a:rPr>
              <a:t> </a:t>
            </a:r>
            <a:r>
              <a:rPr lang="en-US" sz="2400" dirty="0" err="1">
                <a:solidFill>
                  <a:srgbClr val="0000CC"/>
                </a:solidFill>
                <a:latin typeface="Times New Roman" panose="02020603050405020304" pitchFamily="18" charset="0"/>
                <a:ea typeface="Arial" panose="020B0604020202020204" pitchFamily="34" charset="0"/>
              </a:rPr>
              <a:t>như</a:t>
            </a:r>
            <a:r>
              <a:rPr lang="en-US" sz="2400" dirty="0">
                <a:solidFill>
                  <a:srgbClr val="0000CC"/>
                </a:solidFill>
                <a:latin typeface="Times New Roman" panose="02020603050405020304" pitchFamily="18" charset="0"/>
                <a:ea typeface="Arial" panose="020B0604020202020204" pitchFamily="34" charset="0"/>
              </a:rPr>
              <a:t> </a:t>
            </a:r>
            <a:r>
              <a:rPr lang="en-US" sz="2400" dirty="0" err="1">
                <a:solidFill>
                  <a:srgbClr val="0000CC"/>
                </a:solidFill>
                <a:latin typeface="Times New Roman" panose="02020603050405020304" pitchFamily="18" charset="0"/>
                <a:ea typeface="Arial" panose="020B0604020202020204" pitchFamily="34" charset="0"/>
              </a:rPr>
              <a:t>sau</a:t>
            </a:r>
            <a:r>
              <a:rPr lang="en-US" sz="2400" dirty="0">
                <a:solidFill>
                  <a:srgbClr val="0000CC"/>
                </a:solidFill>
                <a:latin typeface="Times New Roman" panose="02020603050405020304" pitchFamily="18" charset="0"/>
                <a:ea typeface="Arial" panose="020B0604020202020204" pitchFamily="34" charset="0"/>
              </a:rPr>
              <a:t>:</a:t>
            </a:r>
          </a:p>
        </p:txBody>
      </p:sp>
      <p:pic>
        <p:nvPicPr>
          <p:cNvPr id="12" name="Picture 11">
            <a:extLst>
              <a:ext uri="{FF2B5EF4-FFF2-40B4-BE49-F238E27FC236}">
                <a16:creationId xmlns:a16="http://schemas.microsoft.com/office/drawing/2014/main" id="{151F90DB-6B46-4486-9B7D-C975D2F4F41B}"/>
              </a:ext>
            </a:extLst>
          </p:cNvPr>
          <p:cNvPicPr>
            <a:picLocks noChangeAspect="1"/>
          </p:cNvPicPr>
          <p:nvPr/>
        </p:nvPicPr>
        <p:blipFill>
          <a:blip r:embed="rId3"/>
          <a:stretch>
            <a:fillRect/>
          </a:stretch>
        </p:blipFill>
        <p:spPr>
          <a:xfrm>
            <a:off x="116622" y="717708"/>
            <a:ext cx="766881" cy="766881"/>
          </a:xfrm>
          <a:prstGeom prst="rect">
            <a:avLst/>
          </a:prstGeom>
        </p:spPr>
      </p:pic>
      <p:sp>
        <p:nvSpPr>
          <p:cNvPr id="36" name="Arrow: Curved Down 7">
            <a:extLst>
              <a:ext uri="{FF2B5EF4-FFF2-40B4-BE49-F238E27FC236}">
                <a16:creationId xmlns:a16="http://schemas.microsoft.com/office/drawing/2014/main" id="{6A6DB7EA-32D9-443F-A462-03D2F4788F89}"/>
              </a:ext>
            </a:extLst>
          </p:cNvPr>
          <p:cNvSpPr/>
          <p:nvPr/>
        </p:nvSpPr>
        <p:spPr>
          <a:xfrm>
            <a:off x="2135981" y="1397659"/>
            <a:ext cx="2689622" cy="706175"/>
          </a:xfrm>
          <a:prstGeom prst="curvedDownArrow">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solidFill>
                <a:schemeClr val="tx1"/>
              </a:solidFill>
            </a:endParaRPr>
          </a:p>
        </p:txBody>
      </p:sp>
      <p:sp>
        <p:nvSpPr>
          <p:cNvPr id="37" name="Arrow: Curved Left 22">
            <a:extLst>
              <a:ext uri="{FF2B5EF4-FFF2-40B4-BE49-F238E27FC236}">
                <a16:creationId xmlns:a16="http://schemas.microsoft.com/office/drawing/2014/main" id="{229A66D8-5FC9-45D7-81B8-4C8399C4709D}"/>
              </a:ext>
            </a:extLst>
          </p:cNvPr>
          <p:cNvSpPr/>
          <p:nvPr/>
        </p:nvSpPr>
        <p:spPr>
          <a:xfrm>
            <a:off x="5193507" y="2266176"/>
            <a:ext cx="821531" cy="1991499"/>
          </a:xfrm>
          <a:prstGeom prst="curvedLeftArrow">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chemeClr val="tx1"/>
              </a:solidFill>
            </a:endParaRPr>
          </a:p>
        </p:txBody>
      </p:sp>
      <p:sp>
        <p:nvSpPr>
          <p:cNvPr id="38" name="Arrow: Curved Left 25">
            <a:extLst>
              <a:ext uri="{FF2B5EF4-FFF2-40B4-BE49-F238E27FC236}">
                <a16:creationId xmlns:a16="http://schemas.microsoft.com/office/drawing/2014/main" id="{0CDD0853-2EC6-4634-99D3-E17F3FF61775}"/>
              </a:ext>
            </a:extLst>
          </p:cNvPr>
          <p:cNvSpPr/>
          <p:nvPr/>
        </p:nvSpPr>
        <p:spPr>
          <a:xfrm rot="5400000">
            <a:off x="3136730" y="3565391"/>
            <a:ext cx="528638" cy="2603897"/>
          </a:xfrm>
          <a:prstGeom prst="curvedLeftArrow">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solidFill>
                <a:schemeClr val="tx1"/>
              </a:solidFill>
            </a:endParaRPr>
          </a:p>
        </p:txBody>
      </p:sp>
      <p:sp>
        <p:nvSpPr>
          <p:cNvPr id="39" name="Arrow: Curved Left 26">
            <a:extLst>
              <a:ext uri="{FF2B5EF4-FFF2-40B4-BE49-F238E27FC236}">
                <a16:creationId xmlns:a16="http://schemas.microsoft.com/office/drawing/2014/main" id="{23BB5E82-557B-4BAC-9294-B49663D8232E}"/>
              </a:ext>
            </a:extLst>
          </p:cNvPr>
          <p:cNvSpPr/>
          <p:nvPr/>
        </p:nvSpPr>
        <p:spPr>
          <a:xfrm rot="10800000">
            <a:off x="950119" y="2170573"/>
            <a:ext cx="821531" cy="1991499"/>
          </a:xfrm>
          <a:prstGeom prst="curvedLeftArrow">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solidFill>
                <a:schemeClr val="tx1"/>
              </a:solidFill>
            </a:endParaRPr>
          </a:p>
        </p:txBody>
      </p:sp>
      <p:sp>
        <p:nvSpPr>
          <p:cNvPr id="40" name="TextBox 1">
            <a:extLst>
              <a:ext uri="{FF2B5EF4-FFF2-40B4-BE49-F238E27FC236}">
                <a16:creationId xmlns:a16="http://schemas.microsoft.com/office/drawing/2014/main" id="{0D6241F5-AF8D-40C8-B1F8-A70CDCBC6570}"/>
              </a:ext>
            </a:extLst>
          </p:cNvPr>
          <p:cNvSpPr txBox="1"/>
          <p:nvPr/>
        </p:nvSpPr>
        <p:spPr>
          <a:xfrm>
            <a:off x="5654279" y="1480073"/>
            <a:ext cx="2686050" cy="1230914"/>
          </a:xfrm>
          <a:prstGeom prst="rect">
            <a:avLst/>
          </a:prstGeom>
          <a:noFill/>
        </p:spPr>
        <p:txBody>
          <a:bodyPr wrap="square" rtlCol="0">
            <a:spAutoFit/>
          </a:bodyPr>
          <a:lstStyle/>
          <a:p>
            <a:pPr marL="342900" indent="-342900" algn="just">
              <a:lnSpc>
                <a:spcPct val="105000"/>
              </a:lnSpc>
              <a:spcBef>
                <a:spcPts val="450"/>
              </a:spcBef>
              <a:spcAft>
                <a:spcPts val="450"/>
              </a:spcAft>
              <a:buFont typeface="Wingdings" panose="05000000000000000000" pitchFamily="2" charset="2"/>
              <a:buChar char="Ø"/>
            </a:pPr>
            <a:r>
              <a:rPr lang="en-US" sz="2400" dirty="0" err="1">
                <a:solidFill>
                  <a:srgbClr val="0000CC"/>
                </a:solidFill>
                <a:latin typeface="Times New Roman" panose="02020603050405020304" pitchFamily="18" charset="0"/>
                <a:ea typeface="Arial" panose="020B0604020202020204" pitchFamily="34" charset="0"/>
              </a:rPr>
              <a:t>Thời</a:t>
            </a:r>
            <a:r>
              <a:rPr lang="en-US" sz="2400" dirty="0">
                <a:solidFill>
                  <a:srgbClr val="0000CC"/>
                </a:solidFill>
                <a:latin typeface="Times New Roman" panose="02020603050405020304" pitchFamily="18" charset="0"/>
                <a:ea typeface="Arial" panose="020B0604020202020204" pitchFamily="34" charset="0"/>
              </a:rPr>
              <a:t> </a:t>
            </a:r>
            <a:r>
              <a:rPr lang="en-US" sz="2400" dirty="0" err="1">
                <a:solidFill>
                  <a:srgbClr val="0000CC"/>
                </a:solidFill>
                <a:latin typeface="Times New Roman" panose="02020603050405020304" pitchFamily="18" charset="0"/>
                <a:ea typeface="Arial" panose="020B0604020202020204" pitchFamily="34" charset="0"/>
              </a:rPr>
              <a:t>gian</a:t>
            </a:r>
            <a:r>
              <a:rPr lang="en-US" sz="2400" dirty="0">
                <a:solidFill>
                  <a:srgbClr val="0000CC"/>
                </a:solidFill>
                <a:latin typeface="Times New Roman" panose="02020603050405020304" pitchFamily="18" charset="0"/>
                <a:ea typeface="Arial" panose="020B0604020202020204" pitchFamily="34" charset="0"/>
              </a:rPr>
              <a:t> </a:t>
            </a:r>
            <a:r>
              <a:rPr lang="en-US" sz="2400" dirty="0" err="1">
                <a:solidFill>
                  <a:srgbClr val="0000CC"/>
                </a:solidFill>
                <a:latin typeface="Times New Roman" panose="02020603050405020304" pitchFamily="18" charset="0"/>
                <a:ea typeface="Arial" panose="020B0604020202020204" pitchFamily="34" charset="0"/>
              </a:rPr>
              <a:t>hoạt</a:t>
            </a:r>
            <a:r>
              <a:rPr lang="en-US" sz="2400" dirty="0">
                <a:solidFill>
                  <a:srgbClr val="0000CC"/>
                </a:solidFill>
                <a:latin typeface="Times New Roman" panose="02020603050405020304" pitchFamily="18" charset="0"/>
                <a:ea typeface="Arial" panose="020B0604020202020204" pitchFamily="34" charset="0"/>
              </a:rPr>
              <a:t> </a:t>
            </a:r>
            <a:r>
              <a:rPr lang="en-US" sz="2400" dirty="0" err="1">
                <a:solidFill>
                  <a:srgbClr val="0000CC"/>
                </a:solidFill>
                <a:latin typeface="Times New Roman" panose="02020603050405020304" pitchFamily="18" charset="0"/>
                <a:ea typeface="Arial" panose="020B0604020202020204" pitchFamily="34" charset="0"/>
              </a:rPr>
              <a:t>động</a:t>
            </a:r>
            <a:r>
              <a:rPr lang="en-US" sz="2400" dirty="0">
                <a:solidFill>
                  <a:srgbClr val="0000CC"/>
                </a:solidFill>
                <a:latin typeface="Times New Roman" panose="02020603050405020304" pitchFamily="18" charset="0"/>
                <a:ea typeface="Arial" panose="020B0604020202020204" pitchFamily="34" charset="0"/>
              </a:rPr>
              <a:t> </a:t>
            </a:r>
            <a:r>
              <a:rPr lang="en-US" sz="2400" dirty="0" err="1">
                <a:solidFill>
                  <a:srgbClr val="0000CC"/>
                </a:solidFill>
                <a:latin typeface="Times New Roman" panose="02020603050405020304" pitchFamily="18" charset="0"/>
                <a:ea typeface="Arial" panose="020B0604020202020204" pitchFamily="34" charset="0"/>
              </a:rPr>
              <a:t>tại</a:t>
            </a:r>
            <a:r>
              <a:rPr lang="en-US" sz="2400" dirty="0">
                <a:solidFill>
                  <a:srgbClr val="0000CC"/>
                </a:solidFill>
                <a:latin typeface="Times New Roman" panose="02020603050405020304" pitchFamily="18" charset="0"/>
                <a:ea typeface="Arial" panose="020B0604020202020204" pitchFamily="34" charset="0"/>
              </a:rPr>
              <a:t> </a:t>
            </a:r>
            <a:r>
              <a:rPr lang="en-US" sz="2400" dirty="0" err="1">
                <a:solidFill>
                  <a:srgbClr val="0000CC"/>
                </a:solidFill>
                <a:latin typeface="Times New Roman" panose="02020603050405020304" pitchFamily="18" charset="0"/>
                <a:ea typeface="Arial" panose="020B0604020202020204" pitchFamily="34" charset="0"/>
              </a:rPr>
              <a:t>mỗi</a:t>
            </a:r>
            <a:r>
              <a:rPr lang="en-US" sz="2400" dirty="0">
                <a:solidFill>
                  <a:srgbClr val="0000CC"/>
                </a:solidFill>
                <a:latin typeface="Times New Roman" panose="02020603050405020304" pitchFamily="18" charset="0"/>
                <a:ea typeface="Arial" panose="020B0604020202020204" pitchFamily="34" charset="0"/>
              </a:rPr>
              <a:t> </a:t>
            </a:r>
            <a:r>
              <a:rPr lang="en-US" sz="2400" dirty="0" err="1">
                <a:solidFill>
                  <a:srgbClr val="0000CC"/>
                </a:solidFill>
                <a:latin typeface="Times New Roman" panose="02020603050405020304" pitchFamily="18" charset="0"/>
                <a:ea typeface="Arial" panose="020B0604020202020204" pitchFamily="34" charset="0"/>
              </a:rPr>
              <a:t>trạm</a:t>
            </a:r>
            <a:r>
              <a:rPr lang="en-US" sz="2400" dirty="0">
                <a:solidFill>
                  <a:srgbClr val="0000CC"/>
                </a:solidFill>
                <a:latin typeface="Times New Roman" panose="02020603050405020304" pitchFamily="18" charset="0"/>
                <a:ea typeface="Arial" panose="020B0604020202020204" pitchFamily="34" charset="0"/>
              </a:rPr>
              <a:t> </a:t>
            </a:r>
            <a:r>
              <a:rPr lang="en-US" sz="2400" dirty="0" err="1">
                <a:solidFill>
                  <a:srgbClr val="0000CC"/>
                </a:solidFill>
                <a:latin typeface="Times New Roman" panose="02020603050405020304" pitchFamily="18" charset="0"/>
                <a:ea typeface="Arial" panose="020B0604020202020204" pitchFamily="34" charset="0"/>
              </a:rPr>
              <a:t>là</a:t>
            </a:r>
            <a:r>
              <a:rPr lang="en-US" sz="2400" dirty="0">
                <a:solidFill>
                  <a:srgbClr val="0000CC"/>
                </a:solidFill>
                <a:latin typeface="Times New Roman" panose="02020603050405020304" pitchFamily="18" charset="0"/>
                <a:ea typeface="Arial" panose="020B0604020202020204" pitchFamily="34" charset="0"/>
              </a:rPr>
              <a:t> 5 </a:t>
            </a:r>
            <a:r>
              <a:rPr lang="en-US" sz="2400" dirty="0" err="1">
                <a:solidFill>
                  <a:srgbClr val="0000CC"/>
                </a:solidFill>
                <a:latin typeface="Times New Roman" panose="02020603050405020304" pitchFamily="18" charset="0"/>
                <a:ea typeface="Arial" panose="020B0604020202020204" pitchFamily="34" charset="0"/>
              </a:rPr>
              <a:t>phút</a:t>
            </a:r>
            <a:r>
              <a:rPr lang="en-US" sz="2400" dirty="0">
                <a:solidFill>
                  <a:srgbClr val="0000CC"/>
                </a:solidFill>
                <a:latin typeface="Times New Roman" panose="02020603050405020304" pitchFamily="18" charset="0"/>
                <a:ea typeface="Arial" panose="020B0604020202020204" pitchFamily="34" charset="0"/>
              </a:rPr>
              <a:t>.</a:t>
            </a:r>
          </a:p>
        </p:txBody>
      </p:sp>
      <p:grpSp>
        <p:nvGrpSpPr>
          <p:cNvPr id="13" name="Group 12">
            <a:extLst>
              <a:ext uri="{FF2B5EF4-FFF2-40B4-BE49-F238E27FC236}">
                <a16:creationId xmlns:a16="http://schemas.microsoft.com/office/drawing/2014/main" id="{3D7C1088-B12B-4EFC-B88A-1AB7ED16D00C}"/>
              </a:ext>
            </a:extLst>
          </p:cNvPr>
          <p:cNvGrpSpPr/>
          <p:nvPr/>
        </p:nvGrpSpPr>
        <p:grpSpPr>
          <a:xfrm>
            <a:off x="1700213" y="1807818"/>
            <a:ext cx="1375173" cy="1137421"/>
            <a:chOff x="2362200" y="4281487"/>
            <a:chExt cx="1371599" cy="1100130"/>
          </a:xfrm>
        </p:grpSpPr>
        <p:sp>
          <p:nvSpPr>
            <p:cNvPr id="21" name="Hexagon 20">
              <a:extLst>
                <a:ext uri="{FF2B5EF4-FFF2-40B4-BE49-F238E27FC236}">
                  <a16:creationId xmlns:a16="http://schemas.microsoft.com/office/drawing/2014/main" id="{85E3788A-C5F6-45DF-92EE-7189CF06371D}"/>
                </a:ext>
              </a:extLst>
            </p:cNvPr>
            <p:cNvSpPr/>
            <p:nvPr/>
          </p:nvSpPr>
          <p:spPr>
            <a:xfrm>
              <a:off x="2362200" y="4281487"/>
              <a:ext cx="981075" cy="704850"/>
            </a:xfrm>
            <a:prstGeom prst="hexago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22" name="TextBox 21">
              <a:extLst>
                <a:ext uri="{FF2B5EF4-FFF2-40B4-BE49-F238E27FC236}">
                  <a16:creationId xmlns:a16="http://schemas.microsoft.com/office/drawing/2014/main" id="{6BE204C7-4CC9-48D2-918C-954914A6C639}"/>
                </a:ext>
              </a:extLst>
            </p:cNvPr>
            <p:cNvSpPr txBox="1"/>
            <p:nvPr/>
          </p:nvSpPr>
          <p:spPr>
            <a:xfrm>
              <a:off x="2466973" y="4930212"/>
              <a:ext cx="1266826" cy="451405"/>
            </a:xfrm>
            <a:prstGeom prst="rect">
              <a:avLst/>
            </a:prstGeom>
            <a:noFill/>
          </p:spPr>
          <p:txBody>
            <a:bodyPr wrap="square" rtlCol="0">
              <a:spAutoFit/>
            </a:bodyPr>
            <a:lstStyle/>
            <a:p>
              <a:r>
                <a:rPr lang="en-US" sz="1600" dirty="0" err="1"/>
                <a:t>Nhóm</a:t>
              </a:r>
              <a:r>
                <a:rPr lang="en-US" sz="1600" dirty="0"/>
                <a:t> 1</a:t>
              </a:r>
              <a:endParaRPr lang="vi-VN" sz="1600" dirty="0"/>
            </a:p>
          </p:txBody>
        </p:sp>
        <p:sp>
          <p:nvSpPr>
            <p:cNvPr id="23" name="TextBox 22">
              <a:extLst>
                <a:ext uri="{FF2B5EF4-FFF2-40B4-BE49-F238E27FC236}">
                  <a16:creationId xmlns:a16="http://schemas.microsoft.com/office/drawing/2014/main" id="{A6A0825B-00D9-441F-9652-04B455502B4F}"/>
                </a:ext>
              </a:extLst>
            </p:cNvPr>
            <p:cNvSpPr txBox="1"/>
            <p:nvPr/>
          </p:nvSpPr>
          <p:spPr>
            <a:xfrm>
              <a:off x="2466973" y="4497943"/>
              <a:ext cx="1266826" cy="451405"/>
            </a:xfrm>
            <a:prstGeom prst="rect">
              <a:avLst/>
            </a:prstGeom>
            <a:noFill/>
          </p:spPr>
          <p:txBody>
            <a:bodyPr wrap="square" rtlCol="0">
              <a:spAutoFit/>
            </a:bodyPr>
            <a:lstStyle/>
            <a:p>
              <a:r>
                <a:rPr lang="en-US" sz="1600" dirty="0" err="1"/>
                <a:t>Trạm</a:t>
              </a:r>
              <a:r>
                <a:rPr lang="en-US" sz="1600" dirty="0"/>
                <a:t> 1</a:t>
              </a:r>
            </a:p>
          </p:txBody>
        </p:sp>
      </p:grpSp>
      <p:grpSp>
        <p:nvGrpSpPr>
          <p:cNvPr id="24" name="Group 23">
            <a:extLst>
              <a:ext uri="{FF2B5EF4-FFF2-40B4-BE49-F238E27FC236}">
                <a16:creationId xmlns:a16="http://schemas.microsoft.com/office/drawing/2014/main" id="{E8F9006A-3536-4E07-BBE0-583F2080EB3E}"/>
              </a:ext>
            </a:extLst>
          </p:cNvPr>
          <p:cNvGrpSpPr/>
          <p:nvPr/>
        </p:nvGrpSpPr>
        <p:grpSpPr>
          <a:xfrm>
            <a:off x="4457701" y="2045118"/>
            <a:ext cx="1291590" cy="1093150"/>
            <a:chOff x="2362200" y="4281487"/>
            <a:chExt cx="1371599" cy="1100130"/>
          </a:xfrm>
        </p:grpSpPr>
        <p:sp>
          <p:nvSpPr>
            <p:cNvPr id="25" name="Hexagon 24">
              <a:extLst>
                <a:ext uri="{FF2B5EF4-FFF2-40B4-BE49-F238E27FC236}">
                  <a16:creationId xmlns:a16="http://schemas.microsoft.com/office/drawing/2014/main" id="{EEBF4E29-A014-4F76-BEBC-42B85C9DA9A7}"/>
                </a:ext>
              </a:extLst>
            </p:cNvPr>
            <p:cNvSpPr/>
            <p:nvPr/>
          </p:nvSpPr>
          <p:spPr>
            <a:xfrm>
              <a:off x="2362200" y="4281487"/>
              <a:ext cx="981075" cy="704850"/>
            </a:xfrm>
            <a:prstGeom prst="hexag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26" name="TextBox 25">
              <a:extLst>
                <a:ext uri="{FF2B5EF4-FFF2-40B4-BE49-F238E27FC236}">
                  <a16:creationId xmlns:a16="http://schemas.microsoft.com/office/drawing/2014/main" id="{97AE18C9-4417-4673-AC0A-E82CB4D55B37}"/>
                </a:ext>
              </a:extLst>
            </p:cNvPr>
            <p:cNvSpPr txBox="1"/>
            <p:nvPr/>
          </p:nvSpPr>
          <p:spPr>
            <a:xfrm>
              <a:off x="2466973" y="4930212"/>
              <a:ext cx="1266826" cy="451405"/>
            </a:xfrm>
            <a:prstGeom prst="rect">
              <a:avLst/>
            </a:prstGeom>
            <a:noFill/>
          </p:spPr>
          <p:txBody>
            <a:bodyPr wrap="square" rtlCol="0">
              <a:spAutoFit/>
            </a:bodyPr>
            <a:lstStyle/>
            <a:p>
              <a:r>
                <a:rPr lang="en-US" sz="1600" dirty="0" err="1"/>
                <a:t>Nhóm</a:t>
              </a:r>
              <a:r>
                <a:rPr lang="en-US" sz="1600" dirty="0"/>
                <a:t> 2</a:t>
              </a:r>
              <a:endParaRPr lang="vi-VN" sz="1600" dirty="0"/>
            </a:p>
          </p:txBody>
        </p:sp>
        <p:sp>
          <p:nvSpPr>
            <p:cNvPr id="27" name="TextBox 26">
              <a:extLst>
                <a:ext uri="{FF2B5EF4-FFF2-40B4-BE49-F238E27FC236}">
                  <a16:creationId xmlns:a16="http://schemas.microsoft.com/office/drawing/2014/main" id="{7C0F34C7-1503-4AA7-98CD-ACCEDC8F9CF9}"/>
                </a:ext>
              </a:extLst>
            </p:cNvPr>
            <p:cNvSpPr txBox="1"/>
            <p:nvPr/>
          </p:nvSpPr>
          <p:spPr>
            <a:xfrm>
              <a:off x="2466973" y="4497943"/>
              <a:ext cx="1266826" cy="451405"/>
            </a:xfrm>
            <a:prstGeom prst="rect">
              <a:avLst/>
            </a:prstGeom>
            <a:noFill/>
          </p:spPr>
          <p:txBody>
            <a:bodyPr wrap="square" rtlCol="0">
              <a:spAutoFit/>
            </a:bodyPr>
            <a:lstStyle/>
            <a:p>
              <a:r>
                <a:rPr lang="en-US" sz="1600" dirty="0" err="1"/>
                <a:t>Trạm</a:t>
              </a:r>
              <a:r>
                <a:rPr lang="en-US" sz="1600" dirty="0"/>
                <a:t> 2</a:t>
              </a:r>
            </a:p>
          </p:txBody>
        </p:sp>
      </p:grpSp>
      <p:grpSp>
        <p:nvGrpSpPr>
          <p:cNvPr id="28" name="Group 27">
            <a:extLst>
              <a:ext uri="{FF2B5EF4-FFF2-40B4-BE49-F238E27FC236}">
                <a16:creationId xmlns:a16="http://schemas.microsoft.com/office/drawing/2014/main" id="{B2381EDA-EC70-4854-AEFA-FF5976D83546}"/>
              </a:ext>
            </a:extLst>
          </p:cNvPr>
          <p:cNvGrpSpPr/>
          <p:nvPr/>
        </p:nvGrpSpPr>
        <p:grpSpPr>
          <a:xfrm>
            <a:off x="4541640" y="4042420"/>
            <a:ext cx="1303734" cy="1105263"/>
            <a:chOff x="2362200" y="4281487"/>
            <a:chExt cx="1371599" cy="1100130"/>
          </a:xfrm>
        </p:grpSpPr>
        <p:sp>
          <p:nvSpPr>
            <p:cNvPr id="29" name="Hexagon 28">
              <a:extLst>
                <a:ext uri="{FF2B5EF4-FFF2-40B4-BE49-F238E27FC236}">
                  <a16:creationId xmlns:a16="http://schemas.microsoft.com/office/drawing/2014/main" id="{B70966D5-23BB-4EF5-A82A-48B26616B441}"/>
                </a:ext>
              </a:extLst>
            </p:cNvPr>
            <p:cNvSpPr/>
            <p:nvPr/>
          </p:nvSpPr>
          <p:spPr>
            <a:xfrm>
              <a:off x="2362200" y="4281487"/>
              <a:ext cx="981075" cy="704850"/>
            </a:xfrm>
            <a:prstGeom prst="hexagon">
              <a:avLst/>
            </a:prstGeom>
            <a:solidFill>
              <a:srgbClr val="C060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30" name="TextBox 29">
              <a:extLst>
                <a:ext uri="{FF2B5EF4-FFF2-40B4-BE49-F238E27FC236}">
                  <a16:creationId xmlns:a16="http://schemas.microsoft.com/office/drawing/2014/main" id="{1C50D34F-7138-4770-ACD7-8D0E2798EA59}"/>
                </a:ext>
              </a:extLst>
            </p:cNvPr>
            <p:cNvSpPr txBox="1"/>
            <p:nvPr/>
          </p:nvSpPr>
          <p:spPr>
            <a:xfrm>
              <a:off x="2466973" y="4930212"/>
              <a:ext cx="1266826" cy="451405"/>
            </a:xfrm>
            <a:prstGeom prst="rect">
              <a:avLst/>
            </a:prstGeom>
            <a:noFill/>
          </p:spPr>
          <p:txBody>
            <a:bodyPr wrap="square" rtlCol="0">
              <a:spAutoFit/>
            </a:bodyPr>
            <a:lstStyle/>
            <a:p>
              <a:r>
                <a:rPr lang="en-US" sz="1600" dirty="0" err="1"/>
                <a:t>Nhóm</a:t>
              </a:r>
              <a:r>
                <a:rPr lang="en-US" sz="1600" dirty="0"/>
                <a:t> 3</a:t>
              </a:r>
              <a:endParaRPr lang="vi-VN" sz="1600" dirty="0"/>
            </a:p>
          </p:txBody>
        </p:sp>
        <p:sp>
          <p:nvSpPr>
            <p:cNvPr id="31" name="TextBox 30">
              <a:extLst>
                <a:ext uri="{FF2B5EF4-FFF2-40B4-BE49-F238E27FC236}">
                  <a16:creationId xmlns:a16="http://schemas.microsoft.com/office/drawing/2014/main" id="{EB1FAE5D-EA82-4CA6-8CD5-BBC29CFDD9E8}"/>
                </a:ext>
              </a:extLst>
            </p:cNvPr>
            <p:cNvSpPr txBox="1"/>
            <p:nvPr/>
          </p:nvSpPr>
          <p:spPr>
            <a:xfrm>
              <a:off x="2466973" y="4497943"/>
              <a:ext cx="1266826" cy="451405"/>
            </a:xfrm>
            <a:prstGeom prst="rect">
              <a:avLst/>
            </a:prstGeom>
            <a:noFill/>
          </p:spPr>
          <p:txBody>
            <a:bodyPr wrap="square" rtlCol="0">
              <a:spAutoFit/>
            </a:bodyPr>
            <a:lstStyle/>
            <a:p>
              <a:r>
                <a:rPr lang="en-US" sz="1600" dirty="0" err="1"/>
                <a:t>Trạm</a:t>
              </a:r>
              <a:r>
                <a:rPr lang="en-US" sz="1600" dirty="0"/>
                <a:t> 3</a:t>
              </a:r>
            </a:p>
          </p:txBody>
        </p:sp>
      </p:grpSp>
      <p:grpSp>
        <p:nvGrpSpPr>
          <p:cNvPr id="32" name="Group 31">
            <a:extLst>
              <a:ext uri="{FF2B5EF4-FFF2-40B4-BE49-F238E27FC236}">
                <a16:creationId xmlns:a16="http://schemas.microsoft.com/office/drawing/2014/main" id="{86FFEC8B-6DAE-4DDB-80C0-FDEB1D376E73}"/>
              </a:ext>
            </a:extLst>
          </p:cNvPr>
          <p:cNvGrpSpPr/>
          <p:nvPr/>
        </p:nvGrpSpPr>
        <p:grpSpPr>
          <a:xfrm>
            <a:off x="1327925" y="4043565"/>
            <a:ext cx="1321593" cy="1188744"/>
            <a:chOff x="2362200" y="4281487"/>
            <a:chExt cx="1371599" cy="1100130"/>
          </a:xfrm>
        </p:grpSpPr>
        <p:sp>
          <p:nvSpPr>
            <p:cNvPr id="33" name="Hexagon 32">
              <a:extLst>
                <a:ext uri="{FF2B5EF4-FFF2-40B4-BE49-F238E27FC236}">
                  <a16:creationId xmlns:a16="http://schemas.microsoft.com/office/drawing/2014/main" id="{8B22A062-BAC5-4352-8FE8-7CC0C1160251}"/>
                </a:ext>
              </a:extLst>
            </p:cNvPr>
            <p:cNvSpPr/>
            <p:nvPr/>
          </p:nvSpPr>
          <p:spPr>
            <a:xfrm>
              <a:off x="2362200" y="4281487"/>
              <a:ext cx="981075" cy="704850"/>
            </a:xfrm>
            <a:prstGeom prst="hexago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34" name="TextBox 33">
              <a:extLst>
                <a:ext uri="{FF2B5EF4-FFF2-40B4-BE49-F238E27FC236}">
                  <a16:creationId xmlns:a16="http://schemas.microsoft.com/office/drawing/2014/main" id="{39928760-F72E-4F78-AD48-CE04A57C2234}"/>
                </a:ext>
              </a:extLst>
            </p:cNvPr>
            <p:cNvSpPr txBox="1"/>
            <p:nvPr/>
          </p:nvSpPr>
          <p:spPr>
            <a:xfrm>
              <a:off x="2466973" y="4930212"/>
              <a:ext cx="1266826" cy="451405"/>
            </a:xfrm>
            <a:prstGeom prst="rect">
              <a:avLst/>
            </a:prstGeom>
            <a:noFill/>
          </p:spPr>
          <p:txBody>
            <a:bodyPr wrap="square" rtlCol="0">
              <a:spAutoFit/>
            </a:bodyPr>
            <a:lstStyle/>
            <a:p>
              <a:r>
                <a:rPr lang="en-US" sz="1600" dirty="0" err="1"/>
                <a:t>Nhóm</a:t>
              </a:r>
              <a:r>
                <a:rPr lang="en-US" sz="1600" dirty="0"/>
                <a:t> 4</a:t>
              </a:r>
              <a:endParaRPr lang="vi-VN" sz="1600" dirty="0"/>
            </a:p>
          </p:txBody>
        </p:sp>
        <p:sp>
          <p:nvSpPr>
            <p:cNvPr id="35" name="TextBox 34">
              <a:extLst>
                <a:ext uri="{FF2B5EF4-FFF2-40B4-BE49-F238E27FC236}">
                  <a16:creationId xmlns:a16="http://schemas.microsoft.com/office/drawing/2014/main" id="{239CCD0E-FB06-4D77-90D2-827DFCAC7C7B}"/>
                </a:ext>
              </a:extLst>
            </p:cNvPr>
            <p:cNvSpPr txBox="1"/>
            <p:nvPr/>
          </p:nvSpPr>
          <p:spPr>
            <a:xfrm>
              <a:off x="2466973" y="4497943"/>
              <a:ext cx="1266826" cy="451405"/>
            </a:xfrm>
            <a:prstGeom prst="rect">
              <a:avLst/>
            </a:prstGeom>
            <a:noFill/>
          </p:spPr>
          <p:txBody>
            <a:bodyPr wrap="square" rtlCol="0">
              <a:spAutoFit/>
            </a:bodyPr>
            <a:lstStyle/>
            <a:p>
              <a:r>
                <a:rPr lang="en-US" sz="1600" dirty="0" err="1"/>
                <a:t>Trạm</a:t>
              </a:r>
              <a:r>
                <a:rPr lang="en-US" sz="1600" dirty="0"/>
                <a:t> 4</a:t>
              </a:r>
            </a:p>
          </p:txBody>
        </p:sp>
      </p:grpSp>
    </p:spTree>
    <p:extLst>
      <p:ext uri="{BB962C8B-B14F-4D97-AF65-F5344CB8AC3E}">
        <p14:creationId xmlns:p14="http://schemas.microsoft.com/office/powerpoint/2010/main" val="36823459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6" grpId="0" animBg="1"/>
      <p:bldP spid="37" grpId="0" animBg="1"/>
      <p:bldP spid="38" grpId="0" animBg="1"/>
      <p:bldP spid="39" grpId="0" animBg="1"/>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91"/>
        <p:cNvGrpSpPr/>
        <p:nvPr/>
      </p:nvGrpSpPr>
      <p:grpSpPr>
        <a:xfrm>
          <a:off x="0" y="0"/>
          <a:ext cx="0" cy="0"/>
          <a:chOff x="0" y="0"/>
          <a:chExt cx="0" cy="0"/>
        </a:xfrm>
      </p:grpSpPr>
      <p:sp>
        <p:nvSpPr>
          <p:cNvPr id="48" name="Google Shape;7937;p34">
            <a:extLst>
              <a:ext uri="{FF2B5EF4-FFF2-40B4-BE49-F238E27FC236}">
                <a16:creationId xmlns:a16="http://schemas.microsoft.com/office/drawing/2014/main" id="{B5DA6FEB-C1A9-40A7-871F-98B3E3585383}"/>
              </a:ext>
            </a:extLst>
          </p:cNvPr>
          <p:cNvSpPr/>
          <p:nvPr/>
        </p:nvSpPr>
        <p:spPr>
          <a:xfrm>
            <a:off x="800099" y="4778976"/>
            <a:ext cx="4114800" cy="211800"/>
          </a:xfrm>
          <a:prstGeom prst="roundRect">
            <a:avLst>
              <a:gd name="adj" fmla="val 16667"/>
            </a:avLst>
          </a:prstGeom>
          <a:noFill/>
          <a:ln>
            <a:solidFill>
              <a:srgbClr val="FFC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2" name="Google Shape;8292;p37"/>
          <p:cNvSpPr txBox="1">
            <a:spLocks noGrp="1"/>
          </p:cNvSpPr>
          <p:nvPr>
            <p:ph type="title"/>
          </p:nvPr>
        </p:nvSpPr>
        <p:spPr>
          <a:xfrm>
            <a:off x="142850" y="91048"/>
            <a:ext cx="7630370" cy="1064400"/>
          </a:xfrm>
          <a:prstGeom prst="rect">
            <a:avLst/>
          </a:prstGeom>
        </p:spPr>
        <p:txBody>
          <a:bodyPr spcFirstLastPara="1" wrap="square" lIns="91425" tIns="91425" rIns="91425" bIns="91425" anchor="t" anchorCtr="0">
            <a:noAutofit/>
          </a:bodyPr>
          <a:lstStyle/>
          <a:p>
            <a:pPr lvl="0"/>
            <a:r>
              <a:rPr lang="en-US" sz="2800" dirty="0" err="1">
                <a:latin typeface="+mj-lt"/>
              </a:rPr>
              <a:t>Tìm</a:t>
            </a:r>
            <a:r>
              <a:rPr lang="en-US" sz="2800" dirty="0">
                <a:latin typeface="+mj-lt"/>
              </a:rPr>
              <a:t> </a:t>
            </a:r>
            <a:r>
              <a:rPr lang="en-US" sz="2800" dirty="0" err="1">
                <a:latin typeface="+mj-lt"/>
              </a:rPr>
              <a:t>hiểu</a:t>
            </a:r>
            <a:r>
              <a:rPr lang="en-US" sz="2800" dirty="0">
                <a:latin typeface="+mj-lt"/>
              </a:rPr>
              <a:t> </a:t>
            </a:r>
            <a:r>
              <a:rPr lang="en-US" sz="2800" dirty="0" err="1">
                <a:latin typeface="+mj-lt"/>
              </a:rPr>
              <a:t>một</a:t>
            </a:r>
            <a:r>
              <a:rPr lang="en-US" sz="2800" dirty="0">
                <a:latin typeface="+mj-lt"/>
              </a:rPr>
              <a:t> </a:t>
            </a:r>
            <a:r>
              <a:rPr lang="en-US" sz="2800" dirty="0" err="1">
                <a:latin typeface="+mj-lt"/>
              </a:rPr>
              <a:t>số</a:t>
            </a:r>
            <a:r>
              <a:rPr lang="en-US" sz="2800" dirty="0">
                <a:latin typeface="+mj-lt"/>
              </a:rPr>
              <a:t> </a:t>
            </a:r>
            <a:r>
              <a:rPr lang="en-US" sz="2800" dirty="0" err="1">
                <a:latin typeface="+mj-lt"/>
              </a:rPr>
              <a:t>tính</a:t>
            </a:r>
            <a:r>
              <a:rPr lang="en-US" sz="2800" dirty="0">
                <a:latin typeface="+mj-lt"/>
              </a:rPr>
              <a:t> </a:t>
            </a:r>
            <a:r>
              <a:rPr lang="en-US" sz="2800" dirty="0" err="1">
                <a:latin typeface="+mj-lt"/>
              </a:rPr>
              <a:t>chất</a:t>
            </a:r>
            <a:r>
              <a:rPr lang="en-US" sz="2800" dirty="0">
                <a:latin typeface="+mj-lt"/>
              </a:rPr>
              <a:t> </a:t>
            </a:r>
            <a:r>
              <a:rPr lang="en-US" sz="2800" dirty="0" err="1">
                <a:latin typeface="+mj-lt"/>
              </a:rPr>
              <a:t>của</a:t>
            </a:r>
            <a:r>
              <a:rPr lang="en-US" sz="2800" dirty="0">
                <a:latin typeface="+mj-lt"/>
              </a:rPr>
              <a:t> </a:t>
            </a:r>
            <a:r>
              <a:rPr lang="en-US" sz="2800" dirty="0" err="1">
                <a:latin typeface="+mj-lt"/>
              </a:rPr>
              <a:t>chất</a:t>
            </a:r>
            <a:r>
              <a:rPr lang="en-US" sz="2800" dirty="0">
                <a:latin typeface="+mj-lt"/>
              </a:rPr>
              <a:t> </a:t>
            </a:r>
            <a:endParaRPr sz="2800" dirty="0">
              <a:latin typeface="+mj-lt"/>
            </a:endParaRPr>
          </a:p>
        </p:txBody>
      </p:sp>
      <p:sp>
        <p:nvSpPr>
          <p:cNvPr id="8295" name="Google Shape;8295;p37"/>
          <p:cNvSpPr/>
          <p:nvPr/>
        </p:nvSpPr>
        <p:spPr>
          <a:xfrm>
            <a:off x="5505855" y="4680150"/>
            <a:ext cx="2023733" cy="1215757"/>
          </a:xfrm>
          <a:custGeom>
            <a:avLst/>
            <a:gdLst/>
            <a:ahLst/>
            <a:cxnLst/>
            <a:rect l="l" t="t" r="r" b="b"/>
            <a:pathLst>
              <a:path w="32566" h="26165" extrusionOk="0">
                <a:moveTo>
                  <a:pt x="19581" y="0"/>
                </a:moveTo>
                <a:cubicBezTo>
                  <a:pt x="19340" y="0"/>
                  <a:pt x="19099" y="5"/>
                  <a:pt x="18859" y="14"/>
                </a:cubicBezTo>
                <a:cubicBezTo>
                  <a:pt x="16741" y="95"/>
                  <a:pt x="14542" y="340"/>
                  <a:pt x="12485" y="849"/>
                </a:cubicBezTo>
                <a:cubicBezTo>
                  <a:pt x="10794" y="1277"/>
                  <a:pt x="9389" y="2193"/>
                  <a:pt x="8208" y="3395"/>
                </a:cubicBezTo>
                <a:cubicBezTo>
                  <a:pt x="6558" y="5024"/>
                  <a:pt x="5336" y="7203"/>
                  <a:pt x="4420" y="9280"/>
                </a:cubicBezTo>
                <a:cubicBezTo>
                  <a:pt x="2363" y="13985"/>
                  <a:pt x="0" y="21011"/>
                  <a:pt x="4888" y="24758"/>
                </a:cubicBezTo>
                <a:cubicBezTo>
                  <a:pt x="6277" y="25816"/>
                  <a:pt x="8250" y="26164"/>
                  <a:pt x="10240" y="26164"/>
                </a:cubicBezTo>
                <a:cubicBezTo>
                  <a:pt x="11927" y="26164"/>
                  <a:pt x="13625" y="25914"/>
                  <a:pt x="14990" y="25634"/>
                </a:cubicBezTo>
                <a:cubicBezTo>
                  <a:pt x="18961" y="24799"/>
                  <a:pt x="22667" y="24086"/>
                  <a:pt x="26191" y="21988"/>
                </a:cubicBezTo>
                <a:cubicBezTo>
                  <a:pt x="29673" y="19911"/>
                  <a:pt x="31730" y="15614"/>
                  <a:pt x="32219" y="11744"/>
                </a:cubicBezTo>
                <a:cubicBezTo>
                  <a:pt x="32565" y="8873"/>
                  <a:pt x="31017" y="6022"/>
                  <a:pt x="29184" y="3843"/>
                </a:cubicBezTo>
                <a:cubicBezTo>
                  <a:pt x="26799" y="1019"/>
                  <a:pt x="23163" y="0"/>
                  <a:pt x="19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6" name="Google Shape;8296;p37"/>
          <p:cNvGrpSpPr/>
          <p:nvPr/>
        </p:nvGrpSpPr>
        <p:grpSpPr>
          <a:xfrm>
            <a:off x="6607938" y="4603488"/>
            <a:ext cx="1124350" cy="995174"/>
            <a:chOff x="6607938" y="4603488"/>
            <a:chExt cx="1124350" cy="995174"/>
          </a:xfrm>
        </p:grpSpPr>
        <p:sp>
          <p:nvSpPr>
            <p:cNvPr id="8297" name="Google Shape;8297;p37"/>
            <p:cNvSpPr/>
            <p:nvPr/>
          </p:nvSpPr>
          <p:spPr>
            <a:xfrm>
              <a:off x="6607938" y="4983676"/>
              <a:ext cx="277494" cy="268637"/>
            </a:xfrm>
            <a:custGeom>
              <a:avLst/>
              <a:gdLst/>
              <a:ahLst/>
              <a:cxnLst/>
              <a:rect l="l" t="t" r="r" b="b"/>
              <a:pathLst>
                <a:path w="3321" h="3215" extrusionOk="0">
                  <a:moveTo>
                    <a:pt x="2357" y="0"/>
                  </a:moveTo>
                  <a:cubicBezTo>
                    <a:pt x="2185" y="0"/>
                    <a:pt x="1991" y="36"/>
                    <a:pt x="1773" y="75"/>
                  </a:cubicBezTo>
                  <a:cubicBezTo>
                    <a:pt x="1060" y="197"/>
                    <a:pt x="327" y="462"/>
                    <a:pt x="82" y="1134"/>
                  </a:cubicBezTo>
                  <a:cubicBezTo>
                    <a:pt x="42" y="1256"/>
                    <a:pt x="1" y="1419"/>
                    <a:pt x="21" y="1603"/>
                  </a:cubicBezTo>
                  <a:cubicBezTo>
                    <a:pt x="21" y="2484"/>
                    <a:pt x="474" y="3215"/>
                    <a:pt x="1378" y="3215"/>
                  </a:cubicBezTo>
                  <a:cubicBezTo>
                    <a:pt x="1414" y="3215"/>
                    <a:pt x="1450" y="3214"/>
                    <a:pt x="1488" y="3211"/>
                  </a:cubicBezTo>
                  <a:cubicBezTo>
                    <a:pt x="2139" y="3191"/>
                    <a:pt x="2771" y="3049"/>
                    <a:pt x="3076" y="2438"/>
                  </a:cubicBezTo>
                  <a:cubicBezTo>
                    <a:pt x="3320" y="1928"/>
                    <a:pt x="3320" y="971"/>
                    <a:pt x="3035" y="421"/>
                  </a:cubicBezTo>
                  <a:cubicBezTo>
                    <a:pt x="2859" y="94"/>
                    <a:pt x="2636" y="0"/>
                    <a:pt x="23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8" name="Google Shape;8298;p37"/>
            <p:cNvSpPr/>
            <p:nvPr/>
          </p:nvSpPr>
          <p:spPr>
            <a:xfrm>
              <a:off x="7117889" y="4914490"/>
              <a:ext cx="218503" cy="213489"/>
            </a:xfrm>
            <a:custGeom>
              <a:avLst/>
              <a:gdLst/>
              <a:ahLst/>
              <a:cxnLst/>
              <a:rect l="l" t="t" r="r" b="b"/>
              <a:pathLst>
                <a:path w="2615" h="2555" extrusionOk="0">
                  <a:moveTo>
                    <a:pt x="1624" y="1"/>
                  </a:moveTo>
                  <a:cubicBezTo>
                    <a:pt x="1087" y="1"/>
                    <a:pt x="446" y="338"/>
                    <a:pt x="252" y="740"/>
                  </a:cubicBezTo>
                  <a:cubicBezTo>
                    <a:pt x="191" y="862"/>
                    <a:pt x="150" y="964"/>
                    <a:pt x="130" y="1066"/>
                  </a:cubicBezTo>
                  <a:cubicBezTo>
                    <a:pt x="0" y="1844"/>
                    <a:pt x="696" y="2554"/>
                    <a:pt x="1466" y="2554"/>
                  </a:cubicBezTo>
                  <a:cubicBezTo>
                    <a:pt x="1543" y="2554"/>
                    <a:pt x="1620" y="2547"/>
                    <a:pt x="1698" y="2532"/>
                  </a:cubicBezTo>
                  <a:cubicBezTo>
                    <a:pt x="2329" y="2390"/>
                    <a:pt x="2614" y="2288"/>
                    <a:pt x="2614" y="1534"/>
                  </a:cubicBezTo>
                  <a:cubicBezTo>
                    <a:pt x="2614" y="1046"/>
                    <a:pt x="2533" y="455"/>
                    <a:pt x="2146" y="150"/>
                  </a:cubicBezTo>
                  <a:cubicBezTo>
                    <a:pt x="2004" y="46"/>
                    <a:pt x="1821" y="1"/>
                    <a:pt x="16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9" name="Google Shape;8299;p37"/>
            <p:cNvSpPr/>
            <p:nvPr/>
          </p:nvSpPr>
          <p:spPr>
            <a:xfrm>
              <a:off x="6815996" y="5445919"/>
              <a:ext cx="185163" cy="152743"/>
            </a:xfrm>
            <a:custGeom>
              <a:avLst/>
              <a:gdLst/>
              <a:ahLst/>
              <a:cxnLst/>
              <a:rect l="l" t="t" r="r" b="b"/>
              <a:pathLst>
                <a:path w="2216" h="1828" extrusionOk="0">
                  <a:moveTo>
                    <a:pt x="1570" y="1"/>
                  </a:moveTo>
                  <a:cubicBezTo>
                    <a:pt x="1131" y="1"/>
                    <a:pt x="535" y="730"/>
                    <a:pt x="179" y="1182"/>
                  </a:cubicBezTo>
                  <a:cubicBezTo>
                    <a:pt x="0" y="1673"/>
                    <a:pt x="386" y="1827"/>
                    <a:pt x="766" y="1827"/>
                  </a:cubicBezTo>
                  <a:cubicBezTo>
                    <a:pt x="907" y="1827"/>
                    <a:pt x="1046" y="1806"/>
                    <a:pt x="1156" y="1773"/>
                  </a:cubicBezTo>
                  <a:cubicBezTo>
                    <a:pt x="1727" y="1610"/>
                    <a:pt x="2215" y="1366"/>
                    <a:pt x="2052" y="632"/>
                  </a:cubicBezTo>
                  <a:cubicBezTo>
                    <a:pt x="1959" y="173"/>
                    <a:pt x="1783" y="1"/>
                    <a:pt x="15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0" name="Google Shape;8300;p37"/>
            <p:cNvSpPr/>
            <p:nvPr/>
          </p:nvSpPr>
          <p:spPr>
            <a:xfrm>
              <a:off x="7576202" y="4847142"/>
              <a:ext cx="156085" cy="137034"/>
            </a:xfrm>
            <a:custGeom>
              <a:avLst/>
              <a:gdLst/>
              <a:ahLst/>
              <a:cxnLst/>
              <a:rect l="l" t="t" r="r" b="b"/>
              <a:pathLst>
                <a:path w="1868" h="1640" extrusionOk="0">
                  <a:moveTo>
                    <a:pt x="1140" y="1"/>
                  </a:moveTo>
                  <a:cubicBezTo>
                    <a:pt x="739" y="1"/>
                    <a:pt x="242" y="239"/>
                    <a:pt x="1" y="650"/>
                  </a:cubicBezTo>
                  <a:cubicBezTo>
                    <a:pt x="82" y="1281"/>
                    <a:pt x="82" y="1505"/>
                    <a:pt x="734" y="1628"/>
                  </a:cubicBezTo>
                  <a:cubicBezTo>
                    <a:pt x="788" y="1636"/>
                    <a:pt x="839" y="1640"/>
                    <a:pt x="888" y="1640"/>
                  </a:cubicBezTo>
                  <a:cubicBezTo>
                    <a:pt x="1335" y="1640"/>
                    <a:pt x="1563" y="1311"/>
                    <a:pt x="1691" y="833"/>
                  </a:cubicBezTo>
                  <a:cubicBezTo>
                    <a:pt x="1867" y="254"/>
                    <a:pt x="1555" y="1"/>
                    <a:pt x="1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1" name="Google Shape;8301;p37"/>
            <p:cNvSpPr/>
            <p:nvPr/>
          </p:nvSpPr>
          <p:spPr>
            <a:xfrm>
              <a:off x="7081291" y="4603488"/>
              <a:ext cx="127676" cy="104029"/>
            </a:xfrm>
            <a:custGeom>
              <a:avLst/>
              <a:gdLst/>
              <a:ahLst/>
              <a:cxnLst/>
              <a:rect l="l" t="t" r="r" b="b"/>
              <a:pathLst>
                <a:path w="1528" h="1245" extrusionOk="0">
                  <a:moveTo>
                    <a:pt x="520" y="0"/>
                  </a:moveTo>
                  <a:cubicBezTo>
                    <a:pt x="414" y="0"/>
                    <a:pt x="322" y="31"/>
                    <a:pt x="262" y="104"/>
                  </a:cubicBezTo>
                  <a:lnTo>
                    <a:pt x="140" y="185"/>
                  </a:lnTo>
                  <a:cubicBezTo>
                    <a:pt x="0" y="686"/>
                    <a:pt x="76" y="1245"/>
                    <a:pt x="639" y="1245"/>
                  </a:cubicBezTo>
                  <a:cubicBezTo>
                    <a:pt x="649" y="1245"/>
                    <a:pt x="659" y="1245"/>
                    <a:pt x="670" y="1244"/>
                  </a:cubicBezTo>
                  <a:cubicBezTo>
                    <a:pt x="955" y="1224"/>
                    <a:pt x="1260" y="1102"/>
                    <a:pt x="1382" y="817"/>
                  </a:cubicBezTo>
                  <a:cubicBezTo>
                    <a:pt x="1527" y="447"/>
                    <a:pt x="921" y="0"/>
                    <a:pt x="5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 name="Graphic 14" descr="Alarm clock">
            <a:extLst>
              <a:ext uri="{FF2B5EF4-FFF2-40B4-BE49-F238E27FC236}">
                <a16:creationId xmlns:a16="http://schemas.microsoft.com/office/drawing/2014/main" id="{FC6F6F84-3663-413D-A60D-9D6DA2A785E1}"/>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42850" y="4436077"/>
            <a:ext cx="685799" cy="685799"/>
          </a:xfrm>
          <a:prstGeom prst="rect">
            <a:avLst/>
          </a:prstGeom>
        </p:spPr>
      </p:pic>
      <p:graphicFrame>
        <p:nvGraphicFramePr>
          <p:cNvPr id="2" name="Diagram 1">
            <a:extLst>
              <a:ext uri="{FF2B5EF4-FFF2-40B4-BE49-F238E27FC236}">
                <a16:creationId xmlns:a16="http://schemas.microsoft.com/office/drawing/2014/main" id="{B5FE1A8C-EC64-4C51-BC87-DA53F5820EA2}"/>
              </a:ext>
            </a:extLst>
          </p:cNvPr>
          <p:cNvGraphicFramePr/>
          <p:nvPr>
            <p:extLst>
              <p:ext uri="{D42A27DB-BD31-4B8C-83A1-F6EECF244321}">
                <p14:modId xmlns:p14="http://schemas.microsoft.com/office/powerpoint/2010/main" val="17578261"/>
              </p:ext>
            </p:extLst>
          </p:nvPr>
        </p:nvGraphicFramePr>
        <p:xfrm>
          <a:off x="4740621" y="769345"/>
          <a:ext cx="4012127" cy="375904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pSp>
        <p:nvGrpSpPr>
          <p:cNvPr id="4" name="Group 3">
            <a:extLst>
              <a:ext uri="{FF2B5EF4-FFF2-40B4-BE49-F238E27FC236}">
                <a16:creationId xmlns:a16="http://schemas.microsoft.com/office/drawing/2014/main" id="{CC93842E-19E7-4A5B-99BA-3EDD4847C999}"/>
              </a:ext>
            </a:extLst>
          </p:cNvPr>
          <p:cNvGrpSpPr/>
          <p:nvPr/>
        </p:nvGrpSpPr>
        <p:grpSpPr>
          <a:xfrm>
            <a:off x="7765330" y="303894"/>
            <a:ext cx="601424" cy="780699"/>
            <a:chOff x="5608250" y="1646826"/>
            <a:chExt cx="601424" cy="780699"/>
          </a:xfrm>
        </p:grpSpPr>
        <p:grpSp>
          <p:nvGrpSpPr>
            <p:cNvPr id="23" name="Google Shape;8886;p54">
              <a:extLst>
                <a:ext uri="{FF2B5EF4-FFF2-40B4-BE49-F238E27FC236}">
                  <a16:creationId xmlns:a16="http://schemas.microsoft.com/office/drawing/2014/main" id="{A3CC39E2-7FEB-47A3-9B25-05136B4B28F1}"/>
                </a:ext>
              </a:extLst>
            </p:cNvPr>
            <p:cNvGrpSpPr/>
            <p:nvPr/>
          </p:nvGrpSpPr>
          <p:grpSpPr>
            <a:xfrm>
              <a:off x="5608250" y="1646826"/>
              <a:ext cx="601424" cy="780699"/>
              <a:chOff x="5608250" y="1646826"/>
              <a:chExt cx="601424" cy="780699"/>
            </a:xfrm>
          </p:grpSpPr>
          <p:sp>
            <p:nvSpPr>
              <p:cNvPr id="24" name="Google Shape;8887;p54">
                <a:extLst>
                  <a:ext uri="{FF2B5EF4-FFF2-40B4-BE49-F238E27FC236}">
                    <a16:creationId xmlns:a16="http://schemas.microsoft.com/office/drawing/2014/main" id="{69818813-50E4-4D29-8050-77B4620864F3}"/>
                  </a:ext>
                </a:extLst>
              </p:cNvPr>
              <p:cNvSpPr/>
              <p:nvPr/>
            </p:nvSpPr>
            <p:spPr>
              <a:xfrm>
                <a:off x="5663100" y="1691325"/>
                <a:ext cx="470100" cy="4728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8888;p54">
                <a:extLst>
                  <a:ext uri="{FF2B5EF4-FFF2-40B4-BE49-F238E27FC236}">
                    <a16:creationId xmlns:a16="http://schemas.microsoft.com/office/drawing/2014/main" id="{453228F0-4C64-4EB4-B749-447D078D361C}"/>
                  </a:ext>
                </a:extLst>
              </p:cNvPr>
              <p:cNvSpPr/>
              <p:nvPr/>
            </p:nvSpPr>
            <p:spPr>
              <a:xfrm>
                <a:off x="5608250" y="1646826"/>
                <a:ext cx="601424" cy="780699"/>
              </a:xfrm>
              <a:custGeom>
                <a:avLst/>
                <a:gdLst/>
                <a:ahLst/>
                <a:cxnLst/>
                <a:rect l="l" t="t" r="r" b="b"/>
                <a:pathLst>
                  <a:path w="2810" h="3648" extrusionOk="0">
                    <a:moveTo>
                      <a:pt x="1365" y="241"/>
                    </a:moveTo>
                    <a:cubicBezTo>
                      <a:pt x="1630" y="241"/>
                      <a:pt x="1899" y="338"/>
                      <a:pt x="2120" y="555"/>
                    </a:cubicBezTo>
                    <a:cubicBezTo>
                      <a:pt x="2810" y="1245"/>
                      <a:pt x="2329" y="2416"/>
                      <a:pt x="1356" y="2416"/>
                    </a:cubicBezTo>
                    <a:cubicBezTo>
                      <a:pt x="764" y="2416"/>
                      <a:pt x="272" y="1935"/>
                      <a:pt x="272" y="1344"/>
                    </a:cubicBezTo>
                    <a:cubicBezTo>
                      <a:pt x="263" y="681"/>
                      <a:pt x="802" y="241"/>
                      <a:pt x="1365" y="241"/>
                    </a:cubicBezTo>
                    <a:close/>
                    <a:moveTo>
                      <a:pt x="1356" y="1"/>
                    </a:moveTo>
                    <a:cubicBezTo>
                      <a:pt x="604" y="1"/>
                      <a:pt x="0" y="604"/>
                      <a:pt x="0" y="1356"/>
                    </a:cubicBezTo>
                    <a:cubicBezTo>
                      <a:pt x="0" y="2391"/>
                      <a:pt x="1183" y="3512"/>
                      <a:pt x="1331" y="3648"/>
                    </a:cubicBezTo>
                    <a:lnTo>
                      <a:pt x="1368" y="3648"/>
                    </a:lnTo>
                    <a:cubicBezTo>
                      <a:pt x="1528" y="3512"/>
                      <a:pt x="2711" y="2453"/>
                      <a:pt x="2711" y="1356"/>
                    </a:cubicBezTo>
                    <a:cubicBezTo>
                      <a:pt x="2711" y="604"/>
                      <a:pt x="2095" y="1"/>
                      <a:pt x="13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8889;p54">
              <a:extLst>
                <a:ext uri="{FF2B5EF4-FFF2-40B4-BE49-F238E27FC236}">
                  <a16:creationId xmlns:a16="http://schemas.microsoft.com/office/drawing/2014/main" id="{1204EAE6-8B83-43F1-8D41-C09E6D3741D7}"/>
                </a:ext>
              </a:extLst>
            </p:cNvPr>
            <p:cNvSpPr txBox="1">
              <a:spLocks/>
            </p:cNvSpPr>
            <p:nvPr/>
          </p:nvSpPr>
          <p:spPr>
            <a:xfrm>
              <a:off x="5676433" y="1826409"/>
              <a:ext cx="486694" cy="538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1pPr>
              <a:lvl2pPr marL="914400" marR="0" lvl="1"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2pPr>
              <a:lvl3pPr marL="1371600" marR="0" lvl="2"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3pPr>
              <a:lvl4pPr marL="1828800" marR="0" lvl="3"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4pPr>
              <a:lvl5pPr marL="2286000" marR="0" lvl="4"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5pPr>
              <a:lvl6pPr marL="2743200" marR="0" lvl="5"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6pPr>
              <a:lvl7pPr marL="3200400" marR="0" lvl="6"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7pPr>
              <a:lvl8pPr marL="3657600" marR="0" lvl="7"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8pPr>
              <a:lvl9pPr marL="4114800" marR="0" lvl="8" indent="-323850" algn="l" rtl="0">
                <a:lnSpc>
                  <a:spcPct val="115000"/>
                </a:lnSpc>
                <a:spcBef>
                  <a:spcPts val="1600"/>
                </a:spcBef>
                <a:spcAft>
                  <a:spcPts val="1600"/>
                </a:spcAft>
                <a:buClr>
                  <a:srgbClr val="000000"/>
                </a:buClr>
                <a:buSzPts val="1500"/>
                <a:buFont typeface="Nunito"/>
                <a:buChar char="■"/>
                <a:defRPr sz="1500" b="0" i="0" u="none" strike="noStrike" cap="none">
                  <a:solidFill>
                    <a:srgbClr val="000000"/>
                  </a:solidFill>
                  <a:latin typeface="Nunito"/>
                  <a:ea typeface="Nunito"/>
                  <a:cs typeface="Nunito"/>
                  <a:sym typeface="Nunito"/>
                </a:defRPr>
              </a:lvl9pPr>
            </a:lstStyle>
            <a:p>
              <a:pPr marL="0" indent="0" algn="ctr">
                <a:spcAft>
                  <a:spcPts val="1600"/>
                </a:spcAft>
                <a:buFont typeface="Nunito"/>
                <a:buNone/>
              </a:pPr>
              <a:r>
                <a:rPr lang="en" sz="3000" dirty="0">
                  <a:solidFill>
                    <a:schemeClr val="dk1"/>
                  </a:solidFill>
                  <a:latin typeface="Sue Ellen Francisco"/>
                  <a:ea typeface="Sue Ellen Francisco"/>
                  <a:cs typeface="Sue Ellen Francisco"/>
                  <a:sym typeface="Sue Ellen Francisco"/>
                </a:rPr>
                <a:t>N1</a:t>
              </a:r>
            </a:p>
          </p:txBody>
        </p:sp>
      </p:grpSp>
      <p:grpSp>
        <p:nvGrpSpPr>
          <p:cNvPr id="5" name="Group 4">
            <a:extLst>
              <a:ext uri="{FF2B5EF4-FFF2-40B4-BE49-F238E27FC236}">
                <a16:creationId xmlns:a16="http://schemas.microsoft.com/office/drawing/2014/main" id="{C25D05C4-3D52-4FB3-BC04-9A15FA3E7FAD}"/>
              </a:ext>
            </a:extLst>
          </p:cNvPr>
          <p:cNvGrpSpPr/>
          <p:nvPr/>
        </p:nvGrpSpPr>
        <p:grpSpPr>
          <a:xfrm>
            <a:off x="8564900" y="1339253"/>
            <a:ext cx="601424" cy="780699"/>
            <a:chOff x="6908725" y="1971951"/>
            <a:chExt cx="601424" cy="780699"/>
          </a:xfrm>
        </p:grpSpPr>
        <p:grpSp>
          <p:nvGrpSpPr>
            <p:cNvPr id="26" name="Google Shape;8890;p54">
              <a:extLst>
                <a:ext uri="{FF2B5EF4-FFF2-40B4-BE49-F238E27FC236}">
                  <a16:creationId xmlns:a16="http://schemas.microsoft.com/office/drawing/2014/main" id="{C632A3A5-499A-4EA5-9A05-E238A0CD2B32}"/>
                </a:ext>
              </a:extLst>
            </p:cNvPr>
            <p:cNvGrpSpPr/>
            <p:nvPr/>
          </p:nvGrpSpPr>
          <p:grpSpPr>
            <a:xfrm>
              <a:off x="6908725" y="1971951"/>
              <a:ext cx="601424" cy="780699"/>
              <a:chOff x="6908725" y="1971951"/>
              <a:chExt cx="601424" cy="780699"/>
            </a:xfrm>
          </p:grpSpPr>
          <p:sp>
            <p:nvSpPr>
              <p:cNvPr id="27" name="Google Shape;8891;p54">
                <a:extLst>
                  <a:ext uri="{FF2B5EF4-FFF2-40B4-BE49-F238E27FC236}">
                    <a16:creationId xmlns:a16="http://schemas.microsoft.com/office/drawing/2014/main" id="{5D10E4D3-5518-4D2C-9082-4E0C8A830EFE}"/>
                  </a:ext>
                </a:extLst>
              </p:cNvPr>
              <p:cNvSpPr/>
              <p:nvPr/>
            </p:nvSpPr>
            <p:spPr>
              <a:xfrm>
                <a:off x="6963575" y="2016450"/>
                <a:ext cx="470100" cy="4728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892;p54">
                <a:extLst>
                  <a:ext uri="{FF2B5EF4-FFF2-40B4-BE49-F238E27FC236}">
                    <a16:creationId xmlns:a16="http://schemas.microsoft.com/office/drawing/2014/main" id="{B16D74D6-8CB9-418E-A1F8-5F384DB81505}"/>
                  </a:ext>
                </a:extLst>
              </p:cNvPr>
              <p:cNvSpPr/>
              <p:nvPr/>
            </p:nvSpPr>
            <p:spPr>
              <a:xfrm>
                <a:off x="6908725" y="1971951"/>
                <a:ext cx="601424" cy="780699"/>
              </a:xfrm>
              <a:custGeom>
                <a:avLst/>
                <a:gdLst/>
                <a:ahLst/>
                <a:cxnLst/>
                <a:rect l="l" t="t" r="r" b="b"/>
                <a:pathLst>
                  <a:path w="2810" h="3648" extrusionOk="0">
                    <a:moveTo>
                      <a:pt x="1365" y="241"/>
                    </a:moveTo>
                    <a:cubicBezTo>
                      <a:pt x="1630" y="241"/>
                      <a:pt x="1899" y="338"/>
                      <a:pt x="2120" y="555"/>
                    </a:cubicBezTo>
                    <a:cubicBezTo>
                      <a:pt x="2810" y="1245"/>
                      <a:pt x="2329" y="2416"/>
                      <a:pt x="1356" y="2416"/>
                    </a:cubicBezTo>
                    <a:cubicBezTo>
                      <a:pt x="764" y="2416"/>
                      <a:pt x="272" y="1935"/>
                      <a:pt x="272" y="1344"/>
                    </a:cubicBezTo>
                    <a:cubicBezTo>
                      <a:pt x="263" y="681"/>
                      <a:pt x="802" y="241"/>
                      <a:pt x="1365" y="241"/>
                    </a:cubicBezTo>
                    <a:close/>
                    <a:moveTo>
                      <a:pt x="1356" y="1"/>
                    </a:moveTo>
                    <a:cubicBezTo>
                      <a:pt x="604" y="1"/>
                      <a:pt x="0" y="604"/>
                      <a:pt x="0" y="1356"/>
                    </a:cubicBezTo>
                    <a:cubicBezTo>
                      <a:pt x="0" y="2391"/>
                      <a:pt x="1183" y="3512"/>
                      <a:pt x="1331" y="3648"/>
                    </a:cubicBezTo>
                    <a:lnTo>
                      <a:pt x="1368" y="3648"/>
                    </a:lnTo>
                    <a:cubicBezTo>
                      <a:pt x="1528" y="3512"/>
                      <a:pt x="2711" y="2453"/>
                      <a:pt x="2711" y="1356"/>
                    </a:cubicBezTo>
                    <a:cubicBezTo>
                      <a:pt x="2711" y="604"/>
                      <a:pt x="2095" y="1"/>
                      <a:pt x="13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8893;p54">
              <a:extLst>
                <a:ext uri="{FF2B5EF4-FFF2-40B4-BE49-F238E27FC236}">
                  <a16:creationId xmlns:a16="http://schemas.microsoft.com/office/drawing/2014/main" id="{EAD21533-BE55-40B4-B1C6-F619FFAE0008}"/>
                </a:ext>
              </a:extLst>
            </p:cNvPr>
            <p:cNvSpPr txBox="1">
              <a:spLocks/>
            </p:cNvSpPr>
            <p:nvPr/>
          </p:nvSpPr>
          <p:spPr>
            <a:xfrm>
              <a:off x="6961506" y="2132040"/>
              <a:ext cx="521358" cy="538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1pPr>
              <a:lvl2pPr marL="914400" marR="0" lvl="1"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2pPr>
              <a:lvl3pPr marL="1371600" marR="0" lvl="2"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3pPr>
              <a:lvl4pPr marL="1828800" marR="0" lvl="3"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4pPr>
              <a:lvl5pPr marL="2286000" marR="0" lvl="4"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5pPr>
              <a:lvl6pPr marL="2743200" marR="0" lvl="5"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6pPr>
              <a:lvl7pPr marL="3200400" marR="0" lvl="6"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7pPr>
              <a:lvl8pPr marL="3657600" marR="0" lvl="7"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8pPr>
              <a:lvl9pPr marL="4114800" marR="0" lvl="8" indent="-323850" algn="l" rtl="0">
                <a:lnSpc>
                  <a:spcPct val="115000"/>
                </a:lnSpc>
                <a:spcBef>
                  <a:spcPts val="1600"/>
                </a:spcBef>
                <a:spcAft>
                  <a:spcPts val="1600"/>
                </a:spcAft>
                <a:buClr>
                  <a:srgbClr val="000000"/>
                </a:buClr>
                <a:buSzPts val="1500"/>
                <a:buFont typeface="Nunito"/>
                <a:buChar char="■"/>
                <a:defRPr sz="1500" b="0" i="0" u="none" strike="noStrike" cap="none">
                  <a:solidFill>
                    <a:srgbClr val="000000"/>
                  </a:solidFill>
                  <a:latin typeface="Nunito"/>
                  <a:ea typeface="Nunito"/>
                  <a:cs typeface="Nunito"/>
                  <a:sym typeface="Nunito"/>
                </a:defRPr>
              </a:lvl9pPr>
            </a:lstStyle>
            <a:p>
              <a:pPr marL="0" indent="0" algn="ctr">
                <a:spcAft>
                  <a:spcPts val="1600"/>
                </a:spcAft>
                <a:buFont typeface="Nunito"/>
                <a:buNone/>
              </a:pPr>
              <a:r>
                <a:rPr lang="en" sz="3000" dirty="0">
                  <a:solidFill>
                    <a:schemeClr val="dk1"/>
                  </a:solidFill>
                  <a:latin typeface="Sue Ellen Francisco"/>
                  <a:ea typeface="Sue Ellen Francisco"/>
                  <a:cs typeface="Sue Ellen Francisco"/>
                  <a:sym typeface="Sue Ellen Francisco"/>
                </a:rPr>
                <a:t>N2</a:t>
              </a:r>
            </a:p>
          </p:txBody>
        </p:sp>
      </p:grpSp>
      <p:grpSp>
        <p:nvGrpSpPr>
          <p:cNvPr id="38" name="Group 37">
            <a:extLst>
              <a:ext uri="{FF2B5EF4-FFF2-40B4-BE49-F238E27FC236}">
                <a16:creationId xmlns:a16="http://schemas.microsoft.com/office/drawing/2014/main" id="{0401979C-0EB9-4D6E-A327-A069A933636B}"/>
              </a:ext>
            </a:extLst>
          </p:cNvPr>
          <p:cNvGrpSpPr/>
          <p:nvPr/>
        </p:nvGrpSpPr>
        <p:grpSpPr>
          <a:xfrm>
            <a:off x="7870968" y="3341131"/>
            <a:ext cx="601424" cy="780699"/>
            <a:chOff x="6908725" y="1971951"/>
            <a:chExt cx="601424" cy="780699"/>
          </a:xfrm>
        </p:grpSpPr>
        <p:grpSp>
          <p:nvGrpSpPr>
            <p:cNvPr id="39" name="Google Shape;8890;p54">
              <a:extLst>
                <a:ext uri="{FF2B5EF4-FFF2-40B4-BE49-F238E27FC236}">
                  <a16:creationId xmlns:a16="http://schemas.microsoft.com/office/drawing/2014/main" id="{8D5AF270-45B3-4EC3-9D57-10AEA91CA3E5}"/>
                </a:ext>
              </a:extLst>
            </p:cNvPr>
            <p:cNvGrpSpPr/>
            <p:nvPr/>
          </p:nvGrpSpPr>
          <p:grpSpPr>
            <a:xfrm>
              <a:off x="6908725" y="1971951"/>
              <a:ext cx="601424" cy="780699"/>
              <a:chOff x="6908725" y="1971951"/>
              <a:chExt cx="601424" cy="780699"/>
            </a:xfrm>
          </p:grpSpPr>
          <p:sp>
            <p:nvSpPr>
              <p:cNvPr id="41" name="Google Shape;8891;p54">
                <a:extLst>
                  <a:ext uri="{FF2B5EF4-FFF2-40B4-BE49-F238E27FC236}">
                    <a16:creationId xmlns:a16="http://schemas.microsoft.com/office/drawing/2014/main" id="{6F6BAF2E-A09A-4AFA-BA3B-4668B6A0CACD}"/>
                  </a:ext>
                </a:extLst>
              </p:cNvPr>
              <p:cNvSpPr/>
              <p:nvPr/>
            </p:nvSpPr>
            <p:spPr>
              <a:xfrm>
                <a:off x="6963575" y="2016450"/>
                <a:ext cx="470100" cy="4728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892;p54">
                <a:extLst>
                  <a:ext uri="{FF2B5EF4-FFF2-40B4-BE49-F238E27FC236}">
                    <a16:creationId xmlns:a16="http://schemas.microsoft.com/office/drawing/2014/main" id="{94481F31-2001-496A-883D-D42C320165FF}"/>
                  </a:ext>
                </a:extLst>
              </p:cNvPr>
              <p:cNvSpPr/>
              <p:nvPr/>
            </p:nvSpPr>
            <p:spPr>
              <a:xfrm>
                <a:off x="6908725" y="1971951"/>
                <a:ext cx="601424" cy="780699"/>
              </a:xfrm>
              <a:custGeom>
                <a:avLst/>
                <a:gdLst/>
                <a:ahLst/>
                <a:cxnLst/>
                <a:rect l="l" t="t" r="r" b="b"/>
                <a:pathLst>
                  <a:path w="2810" h="3648" extrusionOk="0">
                    <a:moveTo>
                      <a:pt x="1365" y="241"/>
                    </a:moveTo>
                    <a:cubicBezTo>
                      <a:pt x="1630" y="241"/>
                      <a:pt x="1899" y="338"/>
                      <a:pt x="2120" y="555"/>
                    </a:cubicBezTo>
                    <a:cubicBezTo>
                      <a:pt x="2810" y="1245"/>
                      <a:pt x="2329" y="2416"/>
                      <a:pt x="1356" y="2416"/>
                    </a:cubicBezTo>
                    <a:cubicBezTo>
                      <a:pt x="764" y="2416"/>
                      <a:pt x="272" y="1935"/>
                      <a:pt x="272" y="1344"/>
                    </a:cubicBezTo>
                    <a:cubicBezTo>
                      <a:pt x="263" y="681"/>
                      <a:pt x="802" y="241"/>
                      <a:pt x="1365" y="241"/>
                    </a:cubicBezTo>
                    <a:close/>
                    <a:moveTo>
                      <a:pt x="1356" y="1"/>
                    </a:moveTo>
                    <a:cubicBezTo>
                      <a:pt x="604" y="1"/>
                      <a:pt x="0" y="604"/>
                      <a:pt x="0" y="1356"/>
                    </a:cubicBezTo>
                    <a:cubicBezTo>
                      <a:pt x="0" y="2391"/>
                      <a:pt x="1183" y="3512"/>
                      <a:pt x="1331" y="3648"/>
                    </a:cubicBezTo>
                    <a:lnTo>
                      <a:pt x="1368" y="3648"/>
                    </a:lnTo>
                    <a:cubicBezTo>
                      <a:pt x="1528" y="3512"/>
                      <a:pt x="2711" y="2453"/>
                      <a:pt x="2711" y="1356"/>
                    </a:cubicBezTo>
                    <a:cubicBezTo>
                      <a:pt x="2711" y="604"/>
                      <a:pt x="2095" y="1"/>
                      <a:pt x="13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Google Shape;8893;p54">
              <a:extLst>
                <a:ext uri="{FF2B5EF4-FFF2-40B4-BE49-F238E27FC236}">
                  <a16:creationId xmlns:a16="http://schemas.microsoft.com/office/drawing/2014/main" id="{BD4C0816-5FD7-4BD4-9D77-F43183CFE621}"/>
                </a:ext>
              </a:extLst>
            </p:cNvPr>
            <p:cNvSpPr txBox="1">
              <a:spLocks/>
            </p:cNvSpPr>
            <p:nvPr/>
          </p:nvSpPr>
          <p:spPr>
            <a:xfrm>
              <a:off x="6961506" y="2132040"/>
              <a:ext cx="521358" cy="538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1pPr>
              <a:lvl2pPr marL="914400" marR="0" lvl="1"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2pPr>
              <a:lvl3pPr marL="1371600" marR="0" lvl="2"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3pPr>
              <a:lvl4pPr marL="1828800" marR="0" lvl="3"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4pPr>
              <a:lvl5pPr marL="2286000" marR="0" lvl="4"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5pPr>
              <a:lvl6pPr marL="2743200" marR="0" lvl="5"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6pPr>
              <a:lvl7pPr marL="3200400" marR="0" lvl="6"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7pPr>
              <a:lvl8pPr marL="3657600" marR="0" lvl="7"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8pPr>
              <a:lvl9pPr marL="4114800" marR="0" lvl="8" indent="-323850" algn="l" rtl="0">
                <a:lnSpc>
                  <a:spcPct val="115000"/>
                </a:lnSpc>
                <a:spcBef>
                  <a:spcPts val="1600"/>
                </a:spcBef>
                <a:spcAft>
                  <a:spcPts val="1600"/>
                </a:spcAft>
                <a:buClr>
                  <a:srgbClr val="000000"/>
                </a:buClr>
                <a:buSzPts val="1500"/>
                <a:buFont typeface="Nunito"/>
                <a:buChar char="■"/>
                <a:defRPr sz="1500" b="0" i="0" u="none" strike="noStrike" cap="none">
                  <a:solidFill>
                    <a:srgbClr val="000000"/>
                  </a:solidFill>
                  <a:latin typeface="Nunito"/>
                  <a:ea typeface="Nunito"/>
                  <a:cs typeface="Nunito"/>
                  <a:sym typeface="Nunito"/>
                </a:defRPr>
              </a:lvl9pPr>
            </a:lstStyle>
            <a:p>
              <a:pPr marL="0" indent="0" algn="ctr">
                <a:spcAft>
                  <a:spcPts val="1600"/>
                </a:spcAft>
                <a:buFont typeface="Nunito"/>
                <a:buNone/>
              </a:pPr>
              <a:r>
                <a:rPr lang="en" sz="3000" dirty="0">
                  <a:solidFill>
                    <a:schemeClr val="dk1"/>
                  </a:solidFill>
                  <a:latin typeface="Sue Ellen Francisco"/>
                  <a:ea typeface="Sue Ellen Francisco"/>
                  <a:cs typeface="Sue Ellen Francisco"/>
                  <a:sym typeface="Sue Ellen Francisco"/>
                </a:rPr>
                <a:t>N3</a:t>
              </a:r>
            </a:p>
          </p:txBody>
        </p:sp>
      </p:grpSp>
      <p:grpSp>
        <p:nvGrpSpPr>
          <p:cNvPr id="43" name="Group 42">
            <a:extLst>
              <a:ext uri="{FF2B5EF4-FFF2-40B4-BE49-F238E27FC236}">
                <a16:creationId xmlns:a16="http://schemas.microsoft.com/office/drawing/2014/main" id="{0DD1E3A6-08B0-488A-9C97-186CA43203A0}"/>
              </a:ext>
            </a:extLst>
          </p:cNvPr>
          <p:cNvGrpSpPr/>
          <p:nvPr/>
        </p:nvGrpSpPr>
        <p:grpSpPr>
          <a:xfrm>
            <a:off x="4403380" y="1336174"/>
            <a:ext cx="601424" cy="780699"/>
            <a:chOff x="6908725" y="1971951"/>
            <a:chExt cx="601424" cy="780699"/>
          </a:xfrm>
        </p:grpSpPr>
        <p:grpSp>
          <p:nvGrpSpPr>
            <p:cNvPr id="44" name="Google Shape;8890;p54">
              <a:extLst>
                <a:ext uri="{FF2B5EF4-FFF2-40B4-BE49-F238E27FC236}">
                  <a16:creationId xmlns:a16="http://schemas.microsoft.com/office/drawing/2014/main" id="{71C47AD3-C820-4071-BB37-3429ECD0ACD7}"/>
                </a:ext>
              </a:extLst>
            </p:cNvPr>
            <p:cNvGrpSpPr/>
            <p:nvPr/>
          </p:nvGrpSpPr>
          <p:grpSpPr>
            <a:xfrm>
              <a:off x="6908725" y="1971951"/>
              <a:ext cx="601424" cy="780699"/>
              <a:chOff x="6908725" y="1971951"/>
              <a:chExt cx="601424" cy="780699"/>
            </a:xfrm>
          </p:grpSpPr>
          <p:sp>
            <p:nvSpPr>
              <p:cNvPr id="46" name="Google Shape;8891;p54">
                <a:extLst>
                  <a:ext uri="{FF2B5EF4-FFF2-40B4-BE49-F238E27FC236}">
                    <a16:creationId xmlns:a16="http://schemas.microsoft.com/office/drawing/2014/main" id="{3575D36B-8E37-49BA-BDB8-BAD2779D6131}"/>
                  </a:ext>
                </a:extLst>
              </p:cNvPr>
              <p:cNvSpPr/>
              <p:nvPr/>
            </p:nvSpPr>
            <p:spPr>
              <a:xfrm>
                <a:off x="6963575" y="2016450"/>
                <a:ext cx="470100" cy="4728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892;p54">
                <a:extLst>
                  <a:ext uri="{FF2B5EF4-FFF2-40B4-BE49-F238E27FC236}">
                    <a16:creationId xmlns:a16="http://schemas.microsoft.com/office/drawing/2014/main" id="{2E6350DF-77C4-4932-9B98-D90943A6670F}"/>
                  </a:ext>
                </a:extLst>
              </p:cNvPr>
              <p:cNvSpPr/>
              <p:nvPr/>
            </p:nvSpPr>
            <p:spPr>
              <a:xfrm>
                <a:off x="6908725" y="1971951"/>
                <a:ext cx="601424" cy="780699"/>
              </a:xfrm>
              <a:custGeom>
                <a:avLst/>
                <a:gdLst/>
                <a:ahLst/>
                <a:cxnLst/>
                <a:rect l="l" t="t" r="r" b="b"/>
                <a:pathLst>
                  <a:path w="2810" h="3648" extrusionOk="0">
                    <a:moveTo>
                      <a:pt x="1365" y="241"/>
                    </a:moveTo>
                    <a:cubicBezTo>
                      <a:pt x="1630" y="241"/>
                      <a:pt x="1899" y="338"/>
                      <a:pt x="2120" y="555"/>
                    </a:cubicBezTo>
                    <a:cubicBezTo>
                      <a:pt x="2810" y="1245"/>
                      <a:pt x="2329" y="2416"/>
                      <a:pt x="1356" y="2416"/>
                    </a:cubicBezTo>
                    <a:cubicBezTo>
                      <a:pt x="764" y="2416"/>
                      <a:pt x="272" y="1935"/>
                      <a:pt x="272" y="1344"/>
                    </a:cubicBezTo>
                    <a:cubicBezTo>
                      <a:pt x="263" y="681"/>
                      <a:pt x="802" y="241"/>
                      <a:pt x="1365" y="241"/>
                    </a:cubicBezTo>
                    <a:close/>
                    <a:moveTo>
                      <a:pt x="1356" y="1"/>
                    </a:moveTo>
                    <a:cubicBezTo>
                      <a:pt x="604" y="1"/>
                      <a:pt x="0" y="604"/>
                      <a:pt x="0" y="1356"/>
                    </a:cubicBezTo>
                    <a:cubicBezTo>
                      <a:pt x="0" y="2391"/>
                      <a:pt x="1183" y="3512"/>
                      <a:pt x="1331" y="3648"/>
                    </a:cubicBezTo>
                    <a:lnTo>
                      <a:pt x="1368" y="3648"/>
                    </a:lnTo>
                    <a:cubicBezTo>
                      <a:pt x="1528" y="3512"/>
                      <a:pt x="2711" y="2453"/>
                      <a:pt x="2711" y="1356"/>
                    </a:cubicBezTo>
                    <a:cubicBezTo>
                      <a:pt x="2711" y="604"/>
                      <a:pt x="2095" y="1"/>
                      <a:pt x="13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8893;p54">
              <a:extLst>
                <a:ext uri="{FF2B5EF4-FFF2-40B4-BE49-F238E27FC236}">
                  <a16:creationId xmlns:a16="http://schemas.microsoft.com/office/drawing/2014/main" id="{88D315FF-A639-46E9-B70E-D8B6E6FF2430}"/>
                </a:ext>
              </a:extLst>
            </p:cNvPr>
            <p:cNvSpPr txBox="1">
              <a:spLocks/>
            </p:cNvSpPr>
            <p:nvPr/>
          </p:nvSpPr>
          <p:spPr>
            <a:xfrm>
              <a:off x="6961506" y="2132040"/>
              <a:ext cx="521358" cy="538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1pPr>
              <a:lvl2pPr marL="914400" marR="0" lvl="1"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2pPr>
              <a:lvl3pPr marL="1371600" marR="0" lvl="2"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3pPr>
              <a:lvl4pPr marL="1828800" marR="0" lvl="3"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4pPr>
              <a:lvl5pPr marL="2286000" marR="0" lvl="4"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5pPr>
              <a:lvl6pPr marL="2743200" marR="0" lvl="5"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6pPr>
              <a:lvl7pPr marL="3200400" marR="0" lvl="6"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7pPr>
              <a:lvl8pPr marL="3657600" marR="0" lvl="7"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8pPr>
              <a:lvl9pPr marL="4114800" marR="0" lvl="8" indent="-323850" algn="l" rtl="0">
                <a:lnSpc>
                  <a:spcPct val="115000"/>
                </a:lnSpc>
                <a:spcBef>
                  <a:spcPts val="1600"/>
                </a:spcBef>
                <a:spcAft>
                  <a:spcPts val="1600"/>
                </a:spcAft>
                <a:buClr>
                  <a:srgbClr val="000000"/>
                </a:buClr>
                <a:buSzPts val="1500"/>
                <a:buFont typeface="Nunito"/>
                <a:buChar char="■"/>
                <a:defRPr sz="1500" b="0" i="0" u="none" strike="noStrike" cap="none">
                  <a:solidFill>
                    <a:srgbClr val="000000"/>
                  </a:solidFill>
                  <a:latin typeface="Nunito"/>
                  <a:ea typeface="Nunito"/>
                  <a:cs typeface="Nunito"/>
                  <a:sym typeface="Nunito"/>
                </a:defRPr>
              </a:lvl9pPr>
            </a:lstStyle>
            <a:p>
              <a:pPr marL="0" indent="0" algn="ctr">
                <a:spcAft>
                  <a:spcPts val="1600"/>
                </a:spcAft>
                <a:buFont typeface="Nunito"/>
                <a:buNone/>
              </a:pPr>
              <a:r>
                <a:rPr lang="en" sz="3000" dirty="0">
                  <a:solidFill>
                    <a:schemeClr val="dk1"/>
                  </a:solidFill>
                  <a:latin typeface="Sue Ellen Francisco"/>
                  <a:ea typeface="Sue Ellen Francisco"/>
                  <a:cs typeface="Sue Ellen Francisco"/>
                  <a:sym typeface="Sue Ellen Francisco"/>
                </a:rPr>
                <a:t>N4</a:t>
              </a:r>
            </a:p>
          </p:txBody>
        </p:sp>
      </p:grpSp>
      <p:sp>
        <p:nvSpPr>
          <p:cNvPr id="50" name="Google Shape;7937;p34">
            <a:extLst>
              <a:ext uri="{FF2B5EF4-FFF2-40B4-BE49-F238E27FC236}">
                <a16:creationId xmlns:a16="http://schemas.microsoft.com/office/drawing/2014/main" id="{A8D657F9-7452-4A5B-887B-279A2B35331D}"/>
              </a:ext>
            </a:extLst>
          </p:cNvPr>
          <p:cNvSpPr/>
          <p:nvPr/>
        </p:nvSpPr>
        <p:spPr>
          <a:xfrm>
            <a:off x="800099" y="4789593"/>
            <a:ext cx="4114800" cy="211800"/>
          </a:xfrm>
          <a:prstGeom prst="roundRect">
            <a:avLst>
              <a:gd name="adj" fmla="val 16667"/>
            </a:avLst>
          </a:prstGeom>
          <a:solidFill>
            <a:schemeClr val="lt1"/>
          </a:solidFill>
          <a:ln>
            <a:solidFill>
              <a:srgbClr val="FFC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293;p37">
            <a:extLst>
              <a:ext uri="{FF2B5EF4-FFF2-40B4-BE49-F238E27FC236}">
                <a16:creationId xmlns:a16="http://schemas.microsoft.com/office/drawing/2014/main" id="{EC35AA52-480C-4C85-8475-04EE1BB903CA}"/>
              </a:ext>
            </a:extLst>
          </p:cNvPr>
          <p:cNvSpPr txBox="1">
            <a:spLocks/>
          </p:cNvSpPr>
          <p:nvPr/>
        </p:nvSpPr>
        <p:spPr>
          <a:xfrm>
            <a:off x="707889" y="4477737"/>
            <a:ext cx="2293495" cy="6790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1pPr>
            <a:lvl2pPr marL="914400" marR="0" lvl="1"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2pPr>
            <a:lvl3pPr marL="1371600" marR="0" lvl="2"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3pPr>
            <a:lvl4pPr marL="1828800" marR="0" lvl="3"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4pPr>
            <a:lvl5pPr marL="2286000" marR="0" lvl="4"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5pPr>
            <a:lvl6pPr marL="2743200" marR="0" lvl="5"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6pPr>
            <a:lvl7pPr marL="3200400" marR="0" lvl="6"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7pPr>
            <a:lvl8pPr marL="3657600" marR="0" lvl="7"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8pPr>
            <a:lvl9pPr marL="4114800" marR="0" lvl="8" indent="-323850" algn="l" rtl="0">
              <a:lnSpc>
                <a:spcPct val="115000"/>
              </a:lnSpc>
              <a:spcBef>
                <a:spcPts val="1600"/>
              </a:spcBef>
              <a:spcAft>
                <a:spcPts val="1600"/>
              </a:spcAft>
              <a:buClr>
                <a:srgbClr val="000000"/>
              </a:buClr>
              <a:buSzPts val="1500"/>
              <a:buFont typeface="Nunito"/>
              <a:buChar char="■"/>
              <a:defRPr sz="1500" b="0" i="0" u="none" strike="noStrike" cap="none">
                <a:solidFill>
                  <a:srgbClr val="000000"/>
                </a:solidFill>
                <a:latin typeface="Nunito"/>
                <a:ea typeface="Nunito"/>
                <a:cs typeface="Nunito"/>
                <a:sym typeface="Nunito"/>
              </a:defRPr>
            </a:lvl9pPr>
          </a:lstStyle>
          <a:p>
            <a:pPr marL="0" indent="0">
              <a:spcAft>
                <a:spcPts val="1600"/>
              </a:spcAft>
              <a:buNone/>
            </a:pPr>
            <a:r>
              <a:rPr lang="en-US" sz="2400" dirty="0">
                <a:solidFill>
                  <a:srgbClr val="002060"/>
                </a:solidFill>
                <a:latin typeface="+mj-lt"/>
              </a:rPr>
              <a:t>05 </a:t>
            </a:r>
            <a:r>
              <a:rPr lang="en-US" sz="2400" dirty="0" err="1">
                <a:solidFill>
                  <a:srgbClr val="002060"/>
                </a:solidFill>
                <a:latin typeface="+mj-lt"/>
              </a:rPr>
              <a:t>phút</a:t>
            </a:r>
            <a:r>
              <a:rPr lang="en-US" sz="2400" dirty="0">
                <a:solidFill>
                  <a:srgbClr val="002060"/>
                </a:solidFill>
                <a:latin typeface="+mj-lt"/>
              </a:rPr>
              <a:t> /</a:t>
            </a:r>
            <a:r>
              <a:rPr lang="en-US" sz="2400" dirty="0" err="1">
                <a:solidFill>
                  <a:srgbClr val="002060"/>
                </a:solidFill>
                <a:latin typeface="+mj-lt"/>
              </a:rPr>
              <a:t>trạm</a:t>
            </a:r>
            <a:endParaRPr lang="en-US" sz="2400" dirty="0">
              <a:solidFill>
                <a:srgbClr val="002060"/>
              </a:solidFill>
              <a:latin typeface="+mj-lt"/>
            </a:endParaRPr>
          </a:p>
        </p:txBody>
      </p:sp>
      <p:pic>
        <p:nvPicPr>
          <p:cNvPr id="49" name="5 Minute Countdown Rainbow Timer 🌈">
            <a:hlinkClick r:id="" action="ppaction://media"/>
            <a:extLst>
              <a:ext uri="{FF2B5EF4-FFF2-40B4-BE49-F238E27FC236}">
                <a16:creationId xmlns:a16="http://schemas.microsoft.com/office/drawing/2014/main" id="{AEACD50E-ADAE-49DB-B355-308E0D5F42F1}"/>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142850" y="1379943"/>
            <a:ext cx="3787018" cy="2130150"/>
          </a:xfrm>
          <a:prstGeom prst="rect">
            <a:avLst/>
          </a:prstGeom>
          <a:noFill/>
          <a:ln>
            <a:noFill/>
          </a:ln>
        </p:spPr>
      </p:pic>
      <p:sp>
        <p:nvSpPr>
          <p:cNvPr id="51" name="Tiêu đề 1">
            <a:extLst>
              <a:ext uri="{FF2B5EF4-FFF2-40B4-BE49-F238E27FC236}">
                <a16:creationId xmlns:a16="http://schemas.microsoft.com/office/drawing/2014/main" id="{ACE19293-E017-47E8-A355-D25C51A53AAE}"/>
              </a:ext>
            </a:extLst>
          </p:cNvPr>
          <p:cNvSpPr txBox="1">
            <a:spLocks/>
          </p:cNvSpPr>
          <p:nvPr/>
        </p:nvSpPr>
        <p:spPr>
          <a:xfrm>
            <a:off x="166020" y="662511"/>
            <a:ext cx="1817016" cy="9941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Sue Ellen Francisco"/>
              <a:buNone/>
              <a:defRPr sz="4000" b="0" i="0" u="none" strike="noStrike" cap="none">
                <a:solidFill>
                  <a:schemeClr val="dk1"/>
                </a:solidFill>
                <a:latin typeface="Sue Ellen Francisco"/>
                <a:ea typeface="Sue Ellen Francisco"/>
                <a:cs typeface="Sue Ellen Francisco"/>
                <a:sym typeface="Sue Ellen Francisco"/>
              </a:defRPr>
            </a:lvl1pPr>
            <a:lvl2pPr marR="0" lvl="1" algn="l" rtl="0">
              <a:lnSpc>
                <a:spcPct val="100000"/>
              </a:lnSpc>
              <a:spcBef>
                <a:spcPts val="0"/>
              </a:spcBef>
              <a:spcAft>
                <a:spcPts val="0"/>
              </a:spcAft>
              <a:buClr>
                <a:schemeClr val="dk1"/>
              </a:buClr>
              <a:buSzPts val="2400"/>
              <a:buFont typeface="Sue Ellen Francisco"/>
              <a:buNone/>
              <a:defRPr sz="2400" b="0" i="0" u="none" strike="noStrike" cap="none">
                <a:solidFill>
                  <a:schemeClr val="dk1"/>
                </a:solidFill>
                <a:latin typeface="Sue Ellen Francisco"/>
                <a:ea typeface="Sue Ellen Francisco"/>
                <a:cs typeface="Sue Ellen Francisco"/>
                <a:sym typeface="Sue Ellen Francisco"/>
              </a:defRPr>
            </a:lvl2pPr>
            <a:lvl3pPr marR="0" lvl="2" algn="l" rtl="0">
              <a:lnSpc>
                <a:spcPct val="100000"/>
              </a:lnSpc>
              <a:spcBef>
                <a:spcPts val="0"/>
              </a:spcBef>
              <a:spcAft>
                <a:spcPts val="0"/>
              </a:spcAft>
              <a:buClr>
                <a:schemeClr val="dk1"/>
              </a:buClr>
              <a:buSzPts val="2400"/>
              <a:buFont typeface="Sue Ellen Francisco"/>
              <a:buNone/>
              <a:defRPr sz="2400" b="0" i="0" u="none" strike="noStrike" cap="none">
                <a:solidFill>
                  <a:schemeClr val="dk1"/>
                </a:solidFill>
                <a:latin typeface="Sue Ellen Francisco"/>
                <a:ea typeface="Sue Ellen Francisco"/>
                <a:cs typeface="Sue Ellen Francisco"/>
                <a:sym typeface="Sue Ellen Francisco"/>
              </a:defRPr>
            </a:lvl3pPr>
            <a:lvl4pPr marR="0" lvl="3" algn="l" rtl="0">
              <a:lnSpc>
                <a:spcPct val="100000"/>
              </a:lnSpc>
              <a:spcBef>
                <a:spcPts val="0"/>
              </a:spcBef>
              <a:spcAft>
                <a:spcPts val="0"/>
              </a:spcAft>
              <a:buClr>
                <a:schemeClr val="dk1"/>
              </a:buClr>
              <a:buSzPts val="2400"/>
              <a:buFont typeface="Sue Ellen Francisco"/>
              <a:buNone/>
              <a:defRPr sz="2400" b="0" i="0" u="none" strike="noStrike" cap="none">
                <a:solidFill>
                  <a:schemeClr val="dk1"/>
                </a:solidFill>
                <a:latin typeface="Sue Ellen Francisco"/>
                <a:ea typeface="Sue Ellen Francisco"/>
                <a:cs typeface="Sue Ellen Francisco"/>
                <a:sym typeface="Sue Ellen Francisco"/>
              </a:defRPr>
            </a:lvl4pPr>
            <a:lvl5pPr marR="0" lvl="4" algn="l" rtl="0">
              <a:lnSpc>
                <a:spcPct val="100000"/>
              </a:lnSpc>
              <a:spcBef>
                <a:spcPts val="0"/>
              </a:spcBef>
              <a:spcAft>
                <a:spcPts val="0"/>
              </a:spcAft>
              <a:buClr>
                <a:schemeClr val="dk1"/>
              </a:buClr>
              <a:buSzPts val="2400"/>
              <a:buFont typeface="Sue Ellen Francisco"/>
              <a:buNone/>
              <a:defRPr sz="2400" b="0" i="0" u="none" strike="noStrike" cap="none">
                <a:solidFill>
                  <a:schemeClr val="dk1"/>
                </a:solidFill>
                <a:latin typeface="Sue Ellen Francisco"/>
                <a:ea typeface="Sue Ellen Francisco"/>
                <a:cs typeface="Sue Ellen Francisco"/>
                <a:sym typeface="Sue Ellen Francisco"/>
              </a:defRPr>
            </a:lvl5pPr>
            <a:lvl6pPr marR="0" lvl="5" algn="l" rtl="0">
              <a:lnSpc>
                <a:spcPct val="100000"/>
              </a:lnSpc>
              <a:spcBef>
                <a:spcPts val="0"/>
              </a:spcBef>
              <a:spcAft>
                <a:spcPts val="0"/>
              </a:spcAft>
              <a:buClr>
                <a:schemeClr val="dk1"/>
              </a:buClr>
              <a:buSzPts val="2400"/>
              <a:buFont typeface="Sue Ellen Francisco"/>
              <a:buNone/>
              <a:defRPr sz="2400" b="0" i="0" u="none" strike="noStrike" cap="none">
                <a:solidFill>
                  <a:schemeClr val="dk1"/>
                </a:solidFill>
                <a:latin typeface="Sue Ellen Francisco"/>
                <a:ea typeface="Sue Ellen Francisco"/>
                <a:cs typeface="Sue Ellen Francisco"/>
                <a:sym typeface="Sue Ellen Francisco"/>
              </a:defRPr>
            </a:lvl6pPr>
            <a:lvl7pPr marR="0" lvl="6" algn="l" rtl="0">
              <a:lnSpc>
                <a:spcPct val="100000"/>
              </a:lnSpc>
              <a:spcBef>
                <a:spcPts val="0"/>
              </a:spcBef>
              <a:spcAft>
                <a:spcPts val="0"/>
              </a:spcAft>
              <a:buClr>
                <a:schemeClr val="dk1"/>
              </a:buClr>
              <a:buSzPts val="2400"/>
              <a:buFont typeface="Sue Ellen Francisco"/>
              <a:buNone/>
              <a:defRPr sz="2400" b="0" i="0" u="none" strike="noStrike" cap="none">
                <a:solidFill>
                  <a:schemeClr val="dk1"/>
                </a:solidFill>
                <a:latin typeface="Sue Ellen Francisco"/>
                <a:ea typeface="Sue Ellen Francisco"/>
                <a:cs typeface="Sue Ellen Francisco"/>
                <a:sym typeface="Sue Ellen Francisco"/>
              </a:defRPr>
            </a:lvl7pPr>
            <a:lvl8pPr marR="0" lvl="7" algn="l" rtl="0">
              <a:lnSpc>
                <a:spcPct val="100000"/>
              </a:lnSpc>
              <a:spcBef>
                <a:spcPts val="0"/>
              </a:spcBef>
              <a:spcAft>
                <a:spcPts val="0"/>
              </a:spcAft>
              <a:buClr>
                <a:schemeClr val="dk1"/>
              </a:buClr>
              <a:buSzPts val="2400"/>
              <a:buFont typeface="Sue Ellen Francisco"/>
              <a:buNone/>
              <a:defRPr sz="2400" b="0" i="0" u="none" strike="noStrike" cap="none">
                <a:solidFill>
                  <a:schemeClr val="dk1"/>
                </a:solidFill>
                <a:latin typeface="Sue Ellen Francisco"/>
                <a:ea typeface="Sue Ellen Francisco"/>
                <a:cs typeface="Sue Ellen Francisco"/>
                <a:sym typeface="Sue Ellen Francisco"/>
              </a:defRPr>
            </a:lvl8pPr>
            <a:lvl9pPr marR="0" lvl="8" algn="l" rtl="0">
              <a:lnSpc>
                <a:spcPct val="100000"/>
              </a:lnSpc>
              <a:spcBef>
                <a:spcPts val="0"/>
              </a:spcBef>
              <a:spcAft>
                <a:spcPts val="0"/>
              </a:spcAft>
              <a:buClr>
                <a:schemeClr val="dk1"/>
              </a:buClr>
              <a:buSzPts val="2400"/>
              <a:buFont typeface="Sue Ellen Francisco"/>
              <a:buNone/>
              <a:defRPr sz="2400" b="0" i="0" u="none" strike="noStrike" cap="none">
                <a:solidFill>
                  <a:schemeClr val="dk1"/>
                </a:solidFill>
                <a:latin typeface="Sue Ellen Francisco"/>
                <a:ea typeface="Sue Ellen Francisco"/>
                <a:cs typeface="Sue Ellen Francisco"/>
                <a:sym typeface="Sue Ellen Francisco"/>
              </a:defRPr>
            </a:lvl9pPr>
          </a:lstStyle>
          <a:p>
            <a:r>
              <a:rPr lang="en-US" dirty="0" err="1" smtClean="0">
                <a:solidFill>
                  <a:srgbClr val="FF0000"/>
                </a:solidFill>
                <a:latin typeface="Times New Roman" panose="02020603050405020304" pitchFamily="18" charset="0"/>
                <a:cs typeface="Times New Roman" panose="02020603050405020304" pitchFamily="18" charset="0"/>
              </a:rPr>
              <a:t>Lượt</a:t>
            </a:r>
            <a:r>
              <a:rPr lang="en-US" dirty="0" smtClean="0">
                <a:solidFill>
                  <a:srgbClr val="FF0000"/>
                </a:solidFill>
                <a:latin typeface="Times New Roman" panose="02020603050405020304" pitchFamily="18" charset="0"/>
                <a:cs typeface="Times New Roman" panose="02020603050405020304" pitchFamily="18" charset="0"/>
              </a:rPr>
              <a:t> 1</a:t>
            </a:r>
            <a:endParaRPr lang="vi-VN" dirty="0">
              <a:solidFill>
                <a:srgbClr val="FF0000"/>
              </a:solidFill>
              <a:latin typeface="Times New Roman" panose="02020603050405020304" pitchFamily="18" charset="0"/>
              <a:cs typeface="Times New Roman" panose="02020603050405020304" pitchFamily="18" charset="0"/>
            </a:endParaRPr>
          </a:p>
        </p:txBody>
      </p:sp>
      <p:pic>
        <p:nvPicPr>
          <p:cNvPr id="37" name="Tieng-kim-giay-dong-ho-keu-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77503" y="1460863"/>
            <a:ext cx="609600" cy="609600"/>
          </a:xfrm>
          <a:prstGeom prst="rect">
            <a:avLst/>
          </a:prstGeom>
        </p:spPr>
      </p:pic>
      <p:pic>
        <p:nvPicPr>
          <p:cNvPr id="52" name="Tieng-kim-giay-dong-ho-keu-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77503" y="1973675"/>
            <a:ext cx="609600" cy="609600"/>
          </a:xfrm>
          <a:prstGeom prst="rect">
            <a:avLst/>
          </a:prstGeom>
        </p:spPr>
      </p:pic>
      <p:pic>
        <p:nvPicPr>
          <p:cNvPr id="53" name="Tieng-kim-giay-dong-ho-keu-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77503" y="2486487"/>
            <a:ext cx="609600" cy="609600"/>
          </a:xfrm>
          <a:prstGeom prst="rect">
            <a:avLst/>
          </a:prstGeom>
        </p:spPr>
      </p:pic>
      <p:pic>
        <p:nvPicPr>
          <p:cNvPr id="54" name="Tieng-kim-giay-dong-ho-keu-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77503" y="2999299"/>
            <a:ext cx="609600" cy="609600"/>
          </a:xfrm>
          <a:prstGeom prst="rect">
            <a:avLst/>
          </a:prstGeom>
        </p:spPr>
      </p:pic>
      <p:pic>
        <p:nvPicPr>
          <p:cNvPr id="55" name="Tieng-kim-giay-dong-ho-keu-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77503" y="3512111"/>
            <a:ext cx="609600" cy="609600"/>
          </a:xfrm>
          <a:prstGeom prst="rect">
            <a:avLst/>
          </a:prstGeom>
        </p:spPr>
      </p:pic>
      <p:pic>
        <p:nvPicPr>
          <p:cNvPr id="3" name="Tieng-chuong-het-gio-reng-www_tiengdong_com">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277503" y="4097917"/>
            <a:ext cx="609600" cy="609600"/>
          </a:xfrm>
          <a:prstGeom prst="rect">
            <a:avLst/>
          </a:prstGeom>
        </p:spPr>
      </p:pic>
    </p:spTree>
    <p:extLst>
      <p:ext uri="{BB962C8B-B14F-4D97-AF65-F5344CB8AC3E}">
        <p14:creationId xmlns:p14="http://schemas.microsoft.com/office/powerpoint/2010/main" val="39555854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90">
                                          <p:stCondLst>
                                            <p:cond delay="0"/>
                                          </p:stCondLst>
                                        </p:cTn>
                                        <p:tgtEl>
                                          <p:spTgt spid="4"/>
                                        </p:tgtEl>
                                      </p:cBhvr>
                                    </p:animEffect>
                                    <p:anim calcmode="lin" valueType="num">
                                      <p:cBhvr>
                                        <p:cTn id="8"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13" dur="13">
                                          <p:stCondLst>
                                            <p:cond delay="325"/>
                                          </p:stCondLst>
                                        </p:cTn>
                                        <p:tgtEl>
                                          <p:spTgt spid="4"/>
                                        </p:tgtEl>
                                      </p:cBhvr>
                                      <p:to x="100000" y="60000"/>
                                    </p:animScale>
                                    <p:animScale>
                                      <p:cBhvr>
                                        <p:cTn id="14" dur="83" decel="50000">
                                          <p:stCondLst>
                                            <p:cond delay="338"/>
                                          </p:stCondLst>
                                        </p:cTn>
                                        <p:tgtEl>
                                          <p:spTgt spid="4"/>
                                        </p:tgtEl>
                                      </p:cBhvr>
                                      <p:to x="100000" y="100000"/>
                                    </p:animScale>
                                    <p:animScale>
                                      <p:cBhvr>
                                        <p:cTn id="15" dur="13">
                                          <p:stCondLst>
                                            <p:cond delay="656"/>
                                          </p:stCondLst>
                                        </p:cTn>
                                        <p:tgtEl>
                                          <p:spTgt spid="4"/>
                                        </p:tgtEl>
                                      </p:cBhvr>
                                      <p:to x="100000" y="80000"/>
                                    </p:animScale>
                                    <p:animScale>
                                      <p:cBhvr>
                                        <p:cTn id="16" dur="83" decel="50000">
                                          <p:stCondLst>
                                            <p:cond delay="669"/>
                                          </p:stCondLst>
                                        </p:cTn>
                                        <p:tgtEl>
                                          <p:spTgt spid="4"/>
                                        </p:tgtEl>
                                      </p:cBhvr>
                                      <p:to x="100000" y="100000"/>
                                    </p:animScale>
                                    <p:animScale>
                                      <p:cBhvr>
                                        <p:cTn id="17" dur="13">
                                          <p:stCondLst>
                                            <p:cond delay="821"/>
                                          </p:stCondLst>
                                        </p:cTn>
                                        <p:tgtEl>
                                          <p:spTgt spid="4"/>
                                        </p:tgtEl>
                                      </p:cBhvr>
                                      <p:to x="100000" y="90000"/>
                                    </p:animScale>
                                    <p:animScale>
                                      <p:cBhvr>
                                        <p:cTn id="18" dur="83" decel="50000">
                                          <p:stCondLst>
                                            <p:cond delay="834"/>
                                          </p:stCondLst>
                                        </p:cTn>
                                        <p:tgtEl>
                                          <p:spTgt spid="4"/>
                                        </p:tgtEl>
                                      </p:cBhvr>
                                      <p:to x="100000" y="100000"/>
                                    </p:animScale>
                                    <p:animScale>
                                      <p:cBhvr>
                                        <p:cTn id="19" dur="13">
                                          <p:stCondLst>
                                            <p:cond delay="904"/>
                                          </p:stCondLst>
                                        </p:cTn>
                                        <p:tgtEl>
                                          <p:spTgt spid="4"/>
                                        </p:tgtEl>
                                      </p:cBhvr>
                                      <p:to x="100000" y="95000"/>
                                    </p:animScale>
                                    <p:animScale>
                                      <p:cBhvr>
                                        <p:cTn id="20" dur="83" decel="50000">
                                          <p:stCondLst>
                                            <p:cond delay="917"/>
                                          </p:stCondLst>
                                        </p:cTn>
                                        <p:tgtEl>
                                          <p:spTgt spid="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9" name="whoosh.wav"/>
                                        </p:tgtEl>
                                      </p:cMediaNode>
                                    </p:audio>
                                  </p:subTnLst>
                                </p:cTn>
                              </p:par>
                            </p:childTnLst>
                          </p:cTn>
                        </p:par>
                        <p:par>
                          <p:cTn id="21" fill="hold">
                            <p:stCondLst>
                              <p:cond delay="1000"/>
                            </p:stCondLst>
                            <p:childTnLst>
                              <p:par>
                                <p:cTn id="22" presetID="26"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290">
                                          <p:stCondLst>
                                            <p:cond delay="0"/>
                                          </p:stCondLst>
                                        </p:cTn>
                                        <p:tgtEl>
                                          <p:spTgt spid="5"/>
                                        </p:tgtEl>
                                      </p:cBhvr>
                                    </p:animEffect>
                                    <p:anim calcmode="lin" valueType="num">
                                      <p:cBhvr>
                                        <p:cTn id="25"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6"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7"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28"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29"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30" dur="13">
                                          <p:stCondLst>
                                            <p:cond delay="325"/>
                                          </p:stCondLst>
                                        </p:cTn>
                                        <p:tgtEl>
                                          <p:spTgt spid="5"/>
                                        </p:tgtEl>
                                      </p:cBhvr>
                                      <p:to x="100000" y="60000"/>
                                    </p:animScale>
                                    <p:animScale>
                                      <p:cBhvr>
                                        <p:cTn id="31" dur="83" decel="50000">
                                          <p:stCondLst>
                                            <p:cond delay="338"/>
                                          </p:stCondLst>
                                        </p:cTn>
                                        <p:tgtEl>
                                          <p:spTgt spid="5"/>
                                        </p:tgtEl>
                                      </p:cBhvr>
                                      <p:to x="100000" y="100000"/>
                                    </p:animScale>
                                    <p:animScale>
                                      <p:cBhvr>
                                        <p:cTn id="32" dur="13">
                                          <p:stCondLst>
                                            <p:cond delay="656"/>
                                          </p:stCondLst>
                                        </p:cTn>
                                        <p:tgtEl>
                                          <p:spTgt spid="5"/>
                                        </p:tgtEl>
                                      </p:cBhvr>
                                      <p:to x="100000" y="80000"/>
                                    </p:animScale>
                                    <p:animScale>
                                      <p:cBhvr>
                                        <p:cTn id="33" dur="83" decel="50000">
                                          <p:stCondLst>
                                            <p:cond delay="669"/>
                                          </p:stCondLst>
                                        </p:cTn>
                                        <p:tgtEl>
                                          <p:spTgt spid="5"/>
                                        </p:tgtEl>
                                      </p:cBhvr>
                                      <p:to x="100000" y="100000"/>
                                    </p:animScale>
                                    <p:animScale>
                                      <p:cBhvr>
                                        <p:cTn id="34" dur="13">
                                          <p:stCondLst>
                                            <p:cond delay="821"/>
                                          </p:stCondLst>
                                        </p:cTn>
                                        <p:tgtEl>
                                          <p:spTgt spid="5"/>
                                        </p:tgtEl>
                                      </p:cBhvr>
                                      <p:to x="100000" y="90000"/>
                                    </p:animScale>
                                    <p:animScale>
                                      <p:cBhvr>
                                        <p:cTn id="35" dur="83" decel="50000">
                                          <p:stCondLst>
                                            <p:cond delay="834"/>
                                          </p:stCondLst>
                                        </p:cTn>
                                        <p:tgtEl>
                                          <p:spTgt spid="5"/>
                                        </p:tgtEl>
                                      </p:cBhvr>
                                      <p:to x="100000" y="100000"/>
                                    </p:animScale>
                                    <p:animScale>
                                      <p:cBhvr>
                                        <p:cTn id="36" dur="13">
                                          <p:stCondLst>
                                            <p:cond delay="904"/>
                                          </p:stCondLst>
                                        </p:cTn>
                                        <p:tgtEl>
                                          <p:spTgt spid="5"/>
                                        </p:tgtEl>
                                      </p:cBhvr>
                                      <p:to x="100000" y="95000"/>
                                    </p:animScale>
                                    <p:animScale>
                                      <p:cBhvr>
                                        <p:cTn id="37" dur="83" decel="50000">
                                          <p:stCondLst>
                                            <p:cond delay="917"/>
                                          </p:stCondLst>
                                        </p:cTn>
                                        <p:tgtEl>
                                          <p:spTgt spid="5"/>
                                        </p:tgtEl>
                                      </p:cBhvr>
                                      <p:to x="100000" y="100000"/>
                                    </p:animScale>
                                  </p:childTnLst>
                                  <p:subTnLst>
                                    <p:audio>
                                      <p:cMediaNode>
                                        <p:cTn display="0" masterRel="sameClick">
                                          <p:stCondLst>
                                            <p:cond evt="begin" delay="0">
                                              <p:tn val="22"/>
                                            </p:cond>
                                          </p:stCondLst>
                                          <p:endCondLst>
                                            <p:cond evt="onStopAudio" delay="0">
                                              <p:tgtEl>
                                                <p:sldTgt/>
                                              </p:tgtEl>
                                            </p:cond>
                                          </p:endCondLst>
                                        </p:cTn>
                                        <p:tgtEl>
                                          <p:sndTgt r:embed="rId9" name="whoosh.wav"/>
                                        </p:tgtEl>
                                      </p:cMediaNode>
                                    </p:audio>
                                  </p:subTnLst>
                                </p:cTn>
                              </p:par>
                            </p:childTnLst>
                          </p:cTn>
                        </p:par>
                        <p:par>
                          <p:cTn id="38" fill="hold">
                            <p:stCondLst>
                              <p:cond delay="2000"/>
                            </p:stCondLst>
                            <p:childTnLst>
                              <p:par>
                                <p:cTn id="39" presetID="26" presetClass="entr" presetSubtype="0" fill="hold" nodeType="after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wipe(down)">
                                      <p:cBhvr>
                                        <p:cTn id="41" dur="290">
                                          <p:stCondLst>
                                            <p:cond delay="0"/>
                                          </p:stCondLst>
                                        </p:cTn>
                                        <p:tgtEl>
                                          <p:spTgt spid="38"/>
                                        </p:tgtEl>
                                      </p:cBhvr>
                                    </p:animEffect>
                                    <p:anim calcmode="lin" valueType="num">
                                      <p:cBhvr>
                                        <p:cTn id="42" dur="911"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43" dur="332"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44" dur="332" tmFilter="0, 0; 0.125,0.2665; 0.25,0.4; 0.375,0.465; 0.5,0.5;  0.625,0.535; 0.75,0.6; 0.875,0.7335; 1,1">
                                          <p:stCondLst>
                                            <p:cond delay="332"/>
                                          </p:stCondLst>
                                        </p:cTn>
                                        <p:tgtEl>
                                          <p:spTgt spid="38"/>
                                        </p:tgtEl>
                                        <p:attrNameLst>
                                          <p:attrName>ppt_y</p:attrName>
                                        </p:attrNameLst>
                                      </p:cBhvr>
                                      <p:tavLst>
                                        <p:tav tm="0" fmla="#ppt_y-sin(pi*$)/9">
                                          <p:val>
                                            <p:fltVal val="0"/>
                                          </p:val>
                                        </p:tav>
                                        <p:tav tm="100000">
                                          <p:val>
                                            <p:fltVal val="1"/>
                                          </p:val>
                                        </p:tav>
                                      </p:tavLst>
                                    </p:anim>
                                    <p:anim calcmode="lin" valueType="num">
                                      <p:cBhvr>
                                        <p:cTn id="45" dur="166" tmFilter="0, 0; 0.125,0.2665; 0.25,0.4; 0.375,0.465; 0.5,0.5;  0.625,0.535; 0.75,0.6; 0.875,0.7335; 1,1">
                                          <p:stCondLst>
                                            <p:cond delay="662"/>
                                          </p:stCondLst>
                                        </p:cTn>
                                        <p:tgtEl>
                                          <p:spTgt spid="38"/>
                                        </p:tgtEl>
                                        <p:attrNameLst>
                                          <p:attrName>ppt_y</p:attrName>
                                        </p:attrNameLst>
                                      </p:cBhvr>
                                      <p:tavLst>
                                        <p:tav tm="0" fmla="#ppt_y-sin(pi*$)/27">
                                          <p:val>
                                            <p:fltVal val="0"/>
                                          </p:val>
                                        </p:tav>
                                        <p:tav tm="100000">
                                          <p:val>
                                            <p:fltVal val="1"/>
                                          </p:val>
                                        </p:tav>
                                      </p:tavLst>
                                    </p:anim>
                                    <p:anim calcmode="lin" valueType="num">
                                      <p:cBhvr>
                                        <p:cTn id="46" dur="82" tmFilter="0, 0; 0.125,0.2665; 0.25,0.4; 0.375,0.465; 0.5,0.5;  0.625,0.535; 0.75,0.6; 0.875,0.7335; 1,1">
                                          <p:stCondLst>
                                            <p:cond delay="828"/>
                                          </p:stCondLst>
                                        </p:cTn>
                                        <p:tgtEl>
                                          <p:spTgt spid="38"/>
                                        </p:tgtEl>
                                        <p:attrNameLst>
                                          <p:attrName>ppt_y</p:attrName>
                                        </p:attrNameLst>
                                      </p:cBhvr>
                                      <p:tavLst>
                                        <p:tav tm="0" fmla="#ppt_y-sin(pi*$)/81">
                                          <p:val>
                                            <p:fltVal val="0"/>
                                          </p:val>
                                        </p:tav>
                                        <p:tav tm="100000">
                                          <p:val>
                                            <p:fltVal val="1"/>
                                          </p:val>
                                        </p:tav>
                                      </p:tavLst>
                                    </p:anim>
                                    <p:animScale>
                                      <p:cBhvr>
                                        <p:cTn id="47" dur="13">
                                          <p:stCondLst>
                                            <p:cond delay="325"/>
                                          </p:stCondLst>
                                        </p:cTn>
                                        <p:tgtEl>
                                          <p:spTgt spid="38"/>
                                        </p:tgtEl>
                                      </p:cBhvr>
                                      <p:to x="100000" y="60000"/>
                                    </p:animScale>
                                    <p:animScale>
                                      <p:cBhvr>
                                        <p:cTn id="48" dur="83" decel="50000">
                                          <p:stCondLst>
                                            <p:cond delay="338"/>
                                          </p:stCondLst>
                                        </p:cTn>
                                        <p:tgtEl>
                                          <p:spTgt spid="38"/>
                                        </p:tgtEl>
                                      </p:cBhvr>
                                      <p:to x="100000" y="100000"/>
                                    </p:animScale>
                                    <p:animScale>
                                      <p:cBhvr>
                                        <p:cTn id="49" dur="13">
                                          <p:stCondLst>
                                            <p:cond delay="656"/>
                                          </p:stCondLst>
                                        </p:cTn>
                                        <p:tgtEl>
                                          <p:spTgt spid="38"/>
                                        </p:tgtEl>
                                      </p:cBhvr>
                                      <p:to x="100000" y="80000"/>
                                    </p:animScale>
                                    <p:animScale>
                                      <p:cBhvr>
                                        <p:cTn id="50" dur="83" decel="50000">
                                          <p:stCondLst>
                                            <p:cond delay="669"/>
                                          </p:stCondLst>
                                        </p:cTn>
                                        <p:tgtEl>
                                          <p:spTgt spid="38"/>
                                        </p:tgtEl>
                                      </p:cBhvr>
                                      <p:to x="100000" y="100000"/>
                                    </p:animScale>
                                    <p:animScale>
                                      <p:cBhvr>
                                        <p:cTn id="51" dur="13">
                                          <p:stCondLst>
                                            <p:cond delay="821"/>
                                          </p:stCondLst>
                                        </p:cTn>
                                        <p:tgtEl>
                                          <p:spTgt spid="38"/>
                                        </p:tgtEl>
                                      </p:cBhvr>
                                      <p:to x="100000" y="90000"/>
                                    </p:animScale>
                                    <p:animScale>
                                      <p:cBhvr>
                                        <p:cTn id="52" dur="83" decel="50000">
                                          <p:stCondLst>
                                            <p:cond delay="834"/>
                                          </p:stCondLst>
                                        </p:cTn>
                                        <p:tgtEl>
                                          <p:spTgt spid="38"/>
                                        </p:tgtEl>
                                      </p:cBhvr>
                                      <p:to x="100000" y="100000"/>
                                    </p:animScale>
                                    <p:animScale>
                                      <p:cBhvr>
                                        <p:cTn id="53" dur="13">
                                          <p:stCondLst>
                                            <p:cond delay="904"/>
                                          </p:stCondLst>
                                        </p:cTn>
                                        <p:tgtEl>
                                          <p:spTgt spid="38"/>
                                        </p:tgtEl>
                                      </p:cBhvr>
                                      <p:to x="100000" y="95000"/>
                                    </p:animScale>
                                    <p:animScale>
                                      <p:cBhvr>
                                        <p:cTn id="54" dur="83" decel="50000">
                                          <p:stCondLst>
                                            <p:cond delay="917"/>
                                          </p:stCondLst>
                                        </p:cTn>
                                        <p:tgtEl>
                                          <p:spTgt spid="38"/>
                                        </p:tgtEl>
                                      </p:cBhvr>
                                      <p:to x="100000" y="100000"/>
                                    </p:animScale>
                                  </p:childTnLst>
                                  <p:subTnLst>
                                    <p:audio>
                                      <p:cMediaNode>
                                        <p:cTn display="0" masterRel="sameClick">
                                          <p:stCondLst>
                                            <p:cond evt="begin" delay="0">
                                              <p:tn val="39"/>
                                            </p:cond>
                                          </p:stCondLst>
                                          <p:endCondLst>
                                            <p:cond evt="onStopAudio" delay="0">
                                              <p:tgtEl>
                                                <p:sldTgt/>
                                              </p:tgtEl>
                                            </p:cond>
                                          </p:endCondLst>
                                        </p:cTn>
                                        <p:tgtEl>
                                          <p:sndTgt r:embed="rId9" name="whoosh.wav"/>
                                        </p:tgtEl>
                                      </p:cMediaNode>
                                    </p:audio>
                                  </p:subTnLst>
                                </p:cTn>
                              </p:par>
                            </p:childTnLst>
                          </p:cTn>
                        </p:par>
                        <p:par>
                          <p:cTn id="55" fill="hold">
                            <p:stCondLst>
                              <p:cond delay="3000"/>
                            </p:stCondLst>
                            <p:childTnLst>
                              <p:par>
                                <p:cTn id="56" presetID="26" presetClass="entr" presetSubtype="0" fill="hold" nodeType="after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wipe(down)">
                                      <p:cBhvr>
                                        <p:cTn id="58" dur="290">
                                          <p:stCondLst>
                                            <p:cond delay="0"/>
                                          </p:stCondLst>
                                        </p:cTn>
                                        <p:tgtEl>
                                          <p:spTgt spid="43"/>
                                        </p:tgtEl>
                                      </p:cBhvr>
                                    </p:animEffect>
                                    <p:anim calcmode="lin" valueType="num">
                                      <p:cBhvr>
                                        <p:cTn id="59" dur="911"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60" dur="332"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61" dur="332" tmFilter="0, 0; 0.125,0.2665; 0.25,0.4; 0.375,0.465; 0.5,0.5;  0.625,0.535; 0.75,0.6; 0.875,0.7335; 1,1">
                                          <p:stCondLst>
                                            <p:cond delay="332"/>
                                          </p:stCondLst>
                                        </p:cTn>
                                        <p:tgtEl>
                                          <p:spTgt spid="43"/>
                                        </p:tgtEl>
                                        <p:attrNameLst>
                                          <p:attrName>ppt_y</p:attrName>
                                        </p:attrNameLst>
                                      </p:cBhvr>
                                      <p:tavLst>
                                        <p:tav tm="0" fmla="#ppt_y-sin(pi*$)/9">
                                          <p:val>
                                            <p:fltVal val="0"/>
                                          </p:val>
                                        </p:tav>
                                        <p:tav tm="100000">
                                          <p:val>
                                            <p:fltVal val="1"/>
                                          </p:val>
                                        </p:tav>
                                      </p:tavLst>
                                    </p:anim>
                                    <p:anim calcmode="lin" valueType="num">
                                      <p:cBhvr>
                                        <p:cTn id="62" dur="166" tmFilter="0, 0; 0.125,0.2665; 0.25,0.4; 0.375,0.465; 0.5,0.5;  0.625,0.535; 0.75,0.6; 0.875,0.7335; 1,1">
                                          <p:stCondLst>
                                            <p:cond delay="662"/>
                                          </p:stCondLst>
                                        </p:cTn>
                                        <p:tgtEl>
                                          <p:spTgt spid="43"/>
                                        </p:tgtEl>
                                        <p:attrNameLst>
                                          <p:attrName>ppt_y</p:attrName>
                                        </p:attrNameLst>
                                      </p:cBhvr>
                                      <p:tavLst>
                                        <p:tav tm="0" fmla="#ppt_y-sin(pi*$)/27">
                                          <p:val>
                                            <p:fltVal val="0"/>
                                          </p:val>
                                        </p:tav>
                                        <p:tav tm="100000">
                                          <p:val>
                                            <p:fltVal val="1"/>
                                          </p:val>
                                        </p:tav>
                                      </p:tavLst>
                                    </p:anim>
                                    <p:anim calcmode="lin" valueType="num">
                                      <p:cBhvr>
                                        <p:cTn id="63" dur="82" tmFilter="0, 0; 0.125,0.2665; 0.25,0.4; 0.375,0.465; 0.5,0.5;  0.625,0.535; 0.75,0.6; 0.875,0.7335; 1,1">
                                          <p:stCondLst>
                                            <p:cond delay="828"/>
                                          </p:stCondLst>
                                        </p:cTn>
                                        <p:tgtEl>
                                          <p:spTgt spid="43"/>
                                        </p:tgtEl>
                                        <p:attrNameLst>
                                          <p:attrName>ppt_y</p:attrName>
                                        </p:attrNameLst>
                                      </p:cBhvr>
                                      <p:tavLst>
                                        <p:tav tm="0" fmla="#ppt_y-sin(pi*$)/81">
                                          <p:val>
                                            <p:fltVal val="0"/>
                                          </p:val>
                                        </p:tav>
                                        <p:tav tm="100000">
                                          <p:val>
                                            <p:fltVal val="1"/>
                                          </p:val>
                                        </p:tav>
                                      </p:tavLst>
                                    </p:anim>
                                    <p:animScale>
                                      <p:cBhvr>
                                        <p:cTn id="64" dur="13">
                                          <p:stCondLst>
                                            <p:cond delay="325"/>
                                          </p:stCondLst>
                                        </p:cTn>
                                        <p:tgtEl>
                                          <p:spTgt spid="43"/>
                                        </p:tgtEl>
                                      </p:cBhvr>
                                      <p:to x="100000" y="60000"/>
                                    </p:animScale>
                                    <p:animScale>
                                      <p:cBhvr>
                                        <p:cTn id="65" dur="83" decel="50000">
                                          <p:stCondLst>
                                            <p:cond delay="338"/>
                                          </p:stCondLst>
                                        </p:cTn>
                                        <p:tgtEl>
                                          <p:spTgt spid="43"/>
                                        </p:tgtEl>
                                      </p:cBhvr>
                                      <p:to x="100000" y="100000"/>
                                    </p:animScale>
                                    <p:animScale>
                                      <p:cBhvr>
                                        <p:cTn id="66" dur="13">
                                          <p:stCondLst>
                                            <p:cond delay="656"/>
                                          </p:stCondLst>
                                        </p:cTn>
                                        <p:tgtEl>
                                          <p:spTgt spid="43"/>
                                        </p:tgtEl>
                                      </p:cBhvr>
                                      <p:to x="100000" y="80000"/>
                                    </p:animScale>
                                    <p:animScale>
                                      <p:cBhvr>
                                        <p:cTn id="67" dur="83" decel="50000">
                                          <p:stCondLst>
                                            <p:cond delay="669"/>
                                          </p:stCondLst>
                                        </p:cTn>
                                        <p:tgtEl>
                                          <p:spTgt spid="43"/>
                                        </p:tgtEl>
                                      </p:cBhvr>
                                      <p:to x="100000" y="100000"/>
                                    </p:animScale>
                                    <p:animScale>
                                      <p:cBhvr>
                                        <p:cTn id="68" dur="13">
                                          <p:stCondLst>
                                            <p:cond delay="821"/>
                                          </p:stCondLst>
                                        </p:cTn>
                                        <p:tgtEl>
                                          <p:spTgt spid="43"/>
                                        </p:tgtEl>
                                      </p:cBhvr>
                                      <p:to x="100000" y="90000"/>
                                    </p:animScale>
                                    <p:animScale>
                                      <p:cBhvr>
                                        <p:cTn id="69" dur="83" decel="50000">
                                          <p:stCondLst>
                                            <p:cond delay="834"/>
                                          </p:stCondLst>
                                        </p:cTn>
                                        <p:tgtEl>
                                          <p:spTgt spid="43"/>
                                        </p:tgtEl>
                                      </p:cBhvr>
                                      <p:to x="100000" y="100000"/>
                                    </p:animScale>
                                    <p:animScale>
                                      <p:cBhvr>
                                        <p:cTn id="70" dur="13">
                                          <p:stCondLst>
                                            <p:cond delay="904"/>
                                          </p:stCondLst>
                                        </p:cTn>
                                        <p:tgtEl>
                                          <p:spTgt spid="43"/>
                                        </p:tgtEl>
                                      </p:cBhvr>
                                      <p:to x="100000" y="95000"/>
                                    </p:animScale>
                                    <p:animScale>
                                      <p:cBhvr>
                                        <p:cTn id="71" dur="83" decel="50000">
                                          <p:stCondLst>
                                            <p:cond delay="917"/>
                                          </p:stCondLst>
                                        </p:cTn>
                                        <p:tgtEl>
                                          <p:spTgt spid="43"/>
                                        </p:tgtEl>
                                      </p:cBhvr>
                                      <p:to x="100000" y="100000"/>
                                    </p:animScale>
                                  </p:childTnLst>
                                  <p:subTnLst>
                                    <p:audio>
                                      <p:cMediaNode>
                                        <p:cTn display="0" masterRel="sameClick">
                                          <p:stCondLst>
                                            <p:cond evt="begin" delay="0">
                                              <p:tn val="56"/>
                                            </p:cond>
                                          </p:stCondLst>
                                          <p:endCondLst>
                                            <p:cond evt="onStopAudio" delay="0">
                                              <p:tgtEl>
                                                <p:sldTgt/>
                                              </p:tgtEl>
                                            </p:cond>
                                          </p:endCondLst>
                                        </p:cTn>
                                        <p:tgtEl>
                                          <p:sndTgt r:embed="rId9"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2" restart="whenNotActive" fill="hold" evtFilter="cancelBubble" nodeType="interactiveSeq">
                <p:stCondLst>
                  <p:cond evt="onClick" delay="0">
                    <p:tgtEl>
                      <p:spTgt spid="49"/>
                    </p:tgtEl>
                  </p:cond>
                </p:stCondLst>
                <p:endSync evt="end" delay="0">
                  <p:rtn val="all"/>
                </p:endSync>
                <p:childTnLst>
                  <p:par>
                    <p:cTn id="73" fill="hold">
                      <p:stCondLst>
                        <p:cond delay="0"/>
                      </p:stCondLst>
                      <p:childTnLst>
                        <p:par>
                          <p:cTn id="74" fill="hold">
                            <p:stCondLst>
                              <p:cond delay="0"/>
                            </p:stCondLst>
                            <p:childTnLst>
                              <p:par>
                                <p:cTn id="75" presetID="2" presetClass="mediacall" presetSubtype="0" fill="hold" nodeType="clickEffect">
                                  <p:stCondLst>
                                    <p:cond delay="0"/>
                                  </p:stCondLst>
                                  <p:childTnLst>
                                    <p:cmd type="call" cmd="togglePause">
                                      <p:cBhvr>
                                        <p:cTn id="76" dur="1" fill="hold"/>
                                        <p:tgtEl>
                                          <p:spTgt spid="49"/>
                                        </p:tgtEl>
                                      </p:cBhvr>
                                    </p:cmd>
                                  </p:childTnLst>
                                </p:cTn>
                              </p:par>
                              <p:par>
                                <p:cTn id="77" presetID="1" presetClass="mediacall" presetSubtype="0" fill="hold" nodeType="withEffect">
                                  <p:stCondLst>
                                    <p:cond delay="0"/>
                                  </p:stCondLst>
                                  <p:childTnLst>
                                    <p:cmd type="call" cmd="playFrom(0.0)">
                                      <p:cBhvr>
                                        <p:cTn id="78" dur="60003" fill="hold"/>
                                        <p:tgtEl>
                                          <p:spTgt spid="37"/>
                                        </p:tgtEl>
                                      </p:cBhvr>
                                    </p:cmd>
                                  </p:childTnLst>
                                </p:cTn>
                              </p:par>
                            </p:childTnLst>
                          </p:cTn>
                        </p:par>
                        <p:par>
                          <p:cTn id="79" fill="hold">
                            <p:stCondLst>
                              <p:cond delay="60003"/>
                            </p:stCondLst>
                            <p:childTnLst>
                              <p:par>
                                <p:cTn id="80" presetID="1" presetClass="mediacall" presetSubtype="0" fill="hold" nodeType="afterEffect">
                                  <p:stCondLst>
                                    <p:cond delay="0"/>
                                  </p:stCondLst>
                                  <p:childTnLst>
                                    <p:cmd type="call" cmd="playFrom(0.0)">
                                      <p:cBhvr>
                                        <p:cTn id="81" dur="60003" fill="hold"/>
                                        <p:tgtEl>
                                          <p:spTgt spid="52"/>
                                        </p:tgtEl>
                                      </p:cBhvr>
                                    </p:cmd>
                                  </p:childTnLst>
                                </p:cTn>
                              </p:par>
                            </p:childTnLst>
                          </p:cTn>
                        </p:par>
                        <p:par>
                          <p:cTn id="82" fill="hold">
                            <p:stCondLst>
                              <p:cond delay="120006"/>
                            </p:stCondLst>
                            <p:childTnLst>
                              <p:par>
                                <p:cTn id="83" presetID="1" presetClass="mediacall" presetSubtype="0" fill="hold" nodeType="afterEffect">
                                  <p:stCondLst>
                                    <p:cond delay="0"/>
                                  </p:stCondLst>
                                  <p:childTnLst>
                                    <p:cmd type="call" cmd="playFrom(0.0)">
                                      <p:cBhvr>
                                        <p:cTn id="84" dur="60003" fill="hold"/>
                                        <p:tgtEl>
                                          <p:spTgt spid="53"/>
                                        </p:tgtEl>
                                      </p:cBhvr>
                                    </p:cmd>
                                  </p:childTnLst>
                                </p:cTn>
                              </p:par>
                            </p:childTnLst>
                          </p:cTn>
                        </p:par>
                        <p:par>
                          <p:cTn id="85" fill="hold">
                            <p:stCondLst>
                              <p:cond delay="180009"/>
                            </p:stCondLst>
                            <p:childTnLst>
                              <p:par>
                                <p:cTn id="86" presetID="1" presetClass="mediacall" presetSubtype="0" fill="hold" nodeType="afterEffect">
                                  <p:stCondLst>
                                    <p:cond delay="0"/>
                                  </p:stCondLst>
                                  <p:childTnLst>
                                    <p:cmd type="call" cmd="playFrom(0.0)">
                                      <p:cBhvr>
                                        <p:cTn id="87" dur="60003" fill="hold"/>
                                        <p:tgtEl>
                                          <p:spTgt spid="54"/>
                                        </p:tgtEl>
                                      </p:cBhvr>
                                    </p:cmd>
                                  </p:childTnLst>
                                </p:cTn>
                              </p:par>
                            </p:childTnLst>
                          </p:cTn>
                        </p:par>
                        <p:par>
                          <p:cTn id="88" fill="hold">
                            <p:stCondLst>
                              <p:cond delay="240012"/>
                            </p:stCondLst>
                            <p:childTnLst>
                              <p:par>
                                <p:cTn id="89" presetID="1" presetClass="mediacall" presetSubtype="0" fill="hold" nodeType="afterEffect">
                                  <p:stCondLst>
                                    <p:cond delay="0"/>
                                  </p:stCondLst>
                                  <p:childTnLst>
                                    <p:cmd type="call" cmd="playFrom(0.0)">
                                      <p:cBhvr>
                                        <p:cTn id="90" dur="60003" fill="hold"/>
                                        <p:tgtEl>
                                          <p:spTgt spid="55"/>
                                        </p:tgtEl>
                                      </p:cBhvr>
                                    </p:cmd>
                                  </p:childTnLst>
                                </p:cTn>
                              </p:par>
                            </p:childTnLst>
                          </p:cTn>
                        </p:par>
                        <p:par>
                          <p:cTn id="91" fill="hold">
                            <p:stCondLst>
                              <p:cond delay="300015"/>
                            </p:stCondLst>
                            <p:childTnLst>
                              <p:par>
                                <p:cTn id="92" presetID="1" presetClass="mediacall" presetSubtype="0" fill="hold" nodeType="afterEffect">
                                  <p:stCondLst>
                                    <p:cond delay="0"/>
                                  </p:stCondLst>
                                  <p:childTnLst>
                                    <p:cmd type="call" cmd="playFrom(0.0)">
                                      <p:cBhvr>
                                        <p:cTn id="93" dur="5198" fill="hold"/>
                                        <p:tgtEl>
                                          <p:spTgt spid="3"/>
                                        </p:tgtEl>
                                      </p:cBhvr>
                                    </p:cmd>
                                  </p:childTnLst>
                                </p:cTn>
                              </p:par>
                            </p:childTnLst>
                          </p:cTn>
                        </p:par>
                      </p:childTnLst>
                    </p:cTn>
                  </p:par>
                </p:childTnLst>
              </p:cTn>
              <p:nextCondLst>
                <p:cond evt="onClick" delay="0">
                  <p:tgtEl>
                    <p:spTgt spid="49"/>
                  </p:tgtEl>
                </p:cond>
              </p:nextCondLst>
            </p:seq>
            <p:video>
              <p:cMediaNode vol="80000">
                <p:cTn id="94" fill="hold" display="0">
                  <p:stCondLst>
                    <p:cond delay="indefinite"/>
                  </p:stCondLst>
                </p:cTn>
                <p:tgtEl>
                  <p:spTgt spid="49"/>
                </p:tgtEl>
              </p:cMediaNode>
            </p:video>
            <p:audio>
              <p:cMediaNode vol="80000">
                <p:cTn id="95" fill="hold" display="0">
                  <p:stCondLst>
                    <p:cond delay="indefinite"/>
                  </p:stCondLst>
                  <p:endCondLst>
                    <p:cond evt="onStopAudio" delay="0">
                      <p:tgtEl>
                        <p:sldTgt/>
                      </p:tgtEl>
                    </p:cond>
                  </p:endCondLst>
                </p:cTn>
                <p:tgtEl>
                  <p:spTgt spid="37"/>
                </p:tgtEl>
              </p:cMediaNode>
            </p:audio>
            <p:audio>
              <p:cMediaNode vol="80000">
                <p:cTn id="96" fill="hold" display="0">
                  <p:stCondLst>
                    <p:cond delay="indefinite"/>
                  </p:stCondLst>
                  <p:endCondLst>
                    <p:cond evt="onStopAudio" delay="0">
                      <p:tgtEl>
                        <p:sldTgt/>
                      </p:tgtEl>
                    </p:cond>
                  </p:endCondLst>
                </p:cTn>
                <p:tgtEl>
                  <p:spTgt spid="52"/>
                </p:tgtEl>
              </p:cMediaNode>
            </p:audio>
            <p:audio>
              <p:cMediaNode vol="80000">
                <p:cTn id="97" fill="hold" display="0">
                  <p:stCondLst>
                    <p:cond delay="indefinite"/>
                  </p:stCondLst>
                  <p:endCondLst>
                    <p:cond evt="onStopAudio" delay="0">
                      <p:tgtEl>
                        <p:sldTgt/>
                      </p:tgtEl>
                    </p:cond>
                  </p:endCondLst>
                </p:cTn>
                <p:tgtEl>
                  <p:spTgt spid="53"/>
                </p:tgtEl>
              </p:cMediaNode>
            </p:audio>
            <p:audio>
              <p:cMediaNode vol="80000">
                <p:cTn id="98" fill="hold" display="0">
                  <p:stCondLst>
                    <p:cond delay="indefinite"/>
                  </p:stCondLst>
                  <p:endCondLst>
                    <p:cond evt="onStopAudio" delay="0">
                      <p:tgtEl>
                        <p:sldTgt/>
                      </p:tgtEl>
                    </p:cond>
                  </p:endCondLst>
                </p:cTn>
                <p:tgtEl>
                  <p:spTgt spid="54"/>
                </p:tgtEl>
              </p:cMediaNode>
            </p:audio>
            <p:audio>
              <p:cMediaNode vol="80000">
                <p:cTn id="99" fill="hold" display="0">
                  <p:stCondLst>
                    <p:cond delay="indefinite"/>
                  </p:stCondLst>
                  <p:endCondLst>
                    <p:cond evt="onStopAudio" delay="0">
                      <p:tgtEl>
                        <p:sldTgt/>
                      </p:tgtEl>
                    </p:cond>
                  </p:endCondLst>
                </p:cTn>
                <p:tgtEl>
                  <p:spTgt spid="55"/>
                </p:tgtEl>
              </p:cMediaNode>
            </p:audio>
            <p:audio>
              <p:cMediaNode vol="80000">
                <p:cTn id="100"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291"/>
        <p:cNvGrpSpPr/>
        <p:nvPr/>
      </p:nvGrpSpPr>
      <p:grpSpPr>
        <a:xfrm>
          <a:off x="0" y="0"/>
          <a:ext cx="0" cy="0"/>
          <a:chOff x="0" y="0"/>
          <a:chExt cx="0" cy="0"/>
        </a:xfrm>
      </p:grpSpPr>
      <p:sp>
        <p:nvSpPr>
          <p:cNvPr id="48" name="Google Shape;7937;p34">
            <a:extLst>
              <a:ext uri="{FF2B5EF4-FFF2-40B4-BE49-F238E27FC236}">
                <a16:creationId xmlns:a16="http://schemas.microsoft.com/office/drawing/2014/main" id="{B5DA6FEB-C1A9-40A7-871F-98B3E3585383}"/>
              </a:ext>
            </a:extLst>
          </p:cNvPr>
          <p:cNvSpPr/>
          <p:nvPr/>
        </p:nvSpPr>
        <p:spPr>
          <a:xfrm>
            <a:off x="800099" y="4778976"/>
            <a:ext cx="4114800" cy="211800"/>
          </a:xfrm>
          <a:prstGeom prst="roundRect">
            <a:avLst>
              <a:gd name="adj" fmla="val 16667"/>
            </a:avLst>
          </a:prstGeom>
          <a:noFill/>
          <a:ln>
            <a:solidFill>
              <a:srgbClr val="FFC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2" name="Google Shape;8292;p37"/>
          <p:cNvSpPr txBox="1">
            <a:spLocks noGrp="1"/>
          </p:cNvSpPr>
          <p:nvPr>
            <p:ph type="title"/>
          </p:nvPr>
        </p:nvSpPr>
        <p:spPr>
          <a:xfrm>
            <a:off x="142850" y="91048"/>
            <a:ext cx="7630370" cy="1064400"/>
          </a:xfrm>
          <a:prstGeom prst="rect">
            <a:avLst/>
          </a:prstGeom>
        </p:spPr>
        <p:txBody>
          <a:bodyPr spcFirstLastPara="1" wrap="square" lIns="91425" tIns="91425" rIns="91425" bIns="91425" anchor="t" anchorCtr="0">
            <a:noAutofit/>
          </a:bodyPr>
          <a:lstStyle/>
          <a:p>
            <a:pPr lvl="0"/>
            <a:r>
              <a:rPr lang="en-US" sz="2800" dirty="0" err="1">
                <a:latin typeface="+mj-lt"/>
              </a:rPr>
              <a:t>Tìm</a:t>
            </a:r>
            <a:r>
              <a:rPr lang="en-US" sz="2800" dirty="0">
                <a:latin typeface="+mj-lt"/>
              </a:rPr>
              <a:t> </a:t>
            </a:r>
            <a:r>
              <a:rPr lang="en-US" sz="2800" dirty="0" err="1">
                <a:latin typeface="+mj-lt"/>
              </a:rPr>
              <a:t>hiểu</a:t>
            </a:r>
            <a:r>
              <a:rPr lang="en-US" sz="2800" dirty="0">
                <a:latin typeface="+mj-lt"/>
              </a:rPr>
              <a:t> </a:t>
            </a:r>
            <a:r>
              <a:rPr lang="en-US" sz="2800" dirty="0" err="1">
                <a:latin typeface="+mj-lt"/>
              </a:rPr>
              <a:t>một</a:t>
            </a:r>
            <a:r>
              <a:rPr lang="en-US" sz="2800" dirty="0">
                <a:latin typeface="+mj-lt"/>
              </a:rPr>
              <a:t> </a:t>
            </a:r>
            <a:r>
              <a:rPr lang="en-US" sz="2800" dirty="0" err="1">
                <a:latin typeface="+mj-lt"/>
              </a:rPr>
              <a:t>số</a:t>
            </a:r>
            <a:r>
              <a:rPr lang="en-US" sz="2800" dirty="0">
                <a:latin typeface="+mj-lt"/>
              </a:rPr>
              <a:t> </a:t>
            </a:r>
            <a:r>
              <a:rPr lang="en-US" sz="2800" dirty="0" err="1">
                <a:latin typeface="+mj-lt"/>
              </a:rPr>
              <a:t>tính</a:t>
            </a:r>
            <a:r>
              <a:rPr lang="en-US" sz="2800" dirty="0">
                <a:latin typeface="+mj-lt"/>
              </a:rPr>
              <a:t> </a:t>
            </a:r>
            <a:r>
              <a:rPr lang="en-US" sz="2800" dirty="0" err="1">
                <a:latin typeface="+mj-lt"/>
              </a:rPr>
              <a:t>chất</a:t>
            </a:r>
            <a:r>
              <a:rPr lang="en-US" sz="2800" dirty="0">
                <a:latin typeface="+mj-lt"/>
              </a:rPr>
              <a:t> </a:t>
            </a:r>
            <a:r>
              <a:rPr lang="en-US" sz="2800" dirty="0" err="1">
                <a:latin typeface="+mj-lt"/>
              </a:rPr>
              <a:t>của</a:t>
            </a:r>
            <a:r>
              <a:rPr lang="en-US" sz="2800" dirty="0">
                <a:latin typeface="+mj-lt"/>
              </a:rPr>
              <a:t> </a:t>
            </a:r>
            <a:r>
              <a:rPr lang="en-US" sz="2800" dirty="0" err="1">
                <a:latin typeface="+mj-lt"/>
              </a:rPr>
              <a:t>chất</a:t>
            </a:r>
            <a:r>
              <a:rPr lang="en-US" sz="2800" dirty="0">
                <a:latin typeface="+mj-lt"/>
              </a:rPr>
              <a:t> </a:t>
            </a:r>
            <a:endParaRPr sz="2800" dirty="0">
              <a:latin typeface="+mj-lt"/>
            </a:endParaRPr>
          </a:p>
        </p:txBody>
      </p:sp>
      <p:sp>
        <p:nvSpPr>
          <p:cNvPr id="8295" name="Google Shape;8295;p37"/>
          <p:cNvSpPr/>
          <p:nvPr/>
        </p:nvSpPr>
        <p:spPr>
          <a:xfrm>
            <a:off x="5505855" y="4680150"/>
            <a:ext cx="2023733" cy="1215757"/>
          </a:xfrm>
          <a:custGeom>
            <a:avLst/>
            <a:gdLst/>
            <a:ahLst/>
            <a:cxnLst/>
            <a:rect l="l" t="t" r="r" b="b"/>
            <a:pathLst>
              <a:path w="32566" h="26165" extrusionOk="0">
                <a:moveTo>
                  <a:pt x="19581" y="0"/>
                </a:moveTo>
                <a:cubicBezTo>
                  <a:pt x="19340" y="0"/>
                  <a:pt x="19099" y="5"/>
                  <a:pt x="18859" y="14"/>
                </a:cubicBezTo>
                <a:cubicBezTo>
                  <a:pt x="16741" y="95"/>
                  <a:pt x="14542" y="340"/>
                  <a:pt x="12485" y="849"/>
                </a:cubicBezTo>
                <a:cubicBezTo>
                  <a:pt x="10794" y="1277"/>
                  <a:pt x="9389" y="2193"/>
                  <a:pt x="8208" y="3395"/>
                </a:cubicBezTo>
                <a:cubicBezTo>
                  <a:pt x="6558" y="5024"/>
                  <a:pt x="5336" y="7203"/>
                  <a:pt x="4420" y="9280"/>
                </a:cubicBezTo>
                <a:cubicBezTo>
                  <a:pt x="2363" y="13985"/>
                  <a:pt x="0" y="21011"/>
                  <a:pt x="4888" y="24758"/>
                </a:cubicBezTo>
                <a:cubicBezTo>
                  <a:pt x="6277" y="25816"/>
                  <a:pt x="8250" y="26164"/>
                  <a:pt x="10240" y="26164"/>
                </a:cubicBezTo>
                <a:cubicBezTo>
                  <a:pt x="11927" y="26164"/>
                  <a:pt x="13625" y="25914"/>
                  <a:pt x="14990" y="25634"/>
                </a:cubicBezTo>
                <a:cubicBezTo>
                  <a:pt x="18961" y="24799"/>
                  <a:pt x="22667" y="24086"/>
                  <a:pt x="26191" y="21988"/>
                </a:cubicBezTo>
                <a:cubicBezTo>
                  <a:pt x="29673" y="19911"/>
                  <a:pt x="31730" y="15614"/>
                  <a:pt x="32219" y="11744"/>
                </a:cubicBezTo>
                <a:cubicBezTo>
                  <a:pt x="32565" y="8873"/>
                  <a:pt x="31017" y="6022"/>
                  <a:pt x="29184" y="3843"/>
                </a:cubicBezTo>
                <a:cubicBezTo>
                  <a:pt x="26799" y="1019"/>
                  <a:pt x="23163" y="0"/>
                  <a:pt x="19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6" name="Google Shape;8296;p37"/>
          <p:cNvGrpSpPr/>
          <p:nvPr/>
        </p:nvGrpSpPr>
        <p:grpSpPr>
          <a:xfrm>
            <a:off x="6607938" y="4603488"/>
            <a:ext cx="1124350" cy="995174"/>
            <a:chOff x="6607938" y="4603488"/>
            <a:chExt cx="1124350" cy="995174"/>
          </a:xfrm>
        </p:grpSpPr>
        <p:sp>
          <p:nvSpPr>
            <p:cNvPr id="8297" name="Google Shape;8297;p37"/>
            <p:cNvSpPr/>
            <p:nvPr/>
          </p:nvSpPr>
          <p:spPr>
            <a:xfrm>
              <a:off x="6607938" y="4983676"/>
              <a:ext cx="277494" cy="268637"/>
            </a:xfrm>
            <a:custGeom>
              <a:avLst/>
              <a:gdLst/>
              <a:ahLst/>
              <a:cxnLst/>
              <a:rect l="l" t="t" r="r" b="b"/>
              <a:pathLst>
                <a:path w="3321" h="3215" extrusionOk="0">
                  <a:moveTo>
                    <a:pt x="2357" y="0"/>
                  </a:moveTo>
                  <a:cubicBezTo>
                    <a:pt x="2185" y="0"/>
                    <a:pt x="1991" y="36"/>
                    <a:pt x="1773" y="75"/>
                  </a:cubicBezTo>
                  <a:cubicBezTo>
                    <a:pt x="1060" y="197"/>
                    <a:pt x="327" y="462"/>
                    <a:pt x="82" y="1134"/>
                  </a:cubicBezTo>
                  <a:cubicBezTo>
                    <a:pt x="42" y="1256"/>
                    <a:pt x="1" y="1419"/>
                    <a:pt x="21" y="1603"/>
                  </a:cubicBezTo>
                  <a:cubicBezTo>
                    <a:pt x="21" y="2484"/>
                    <a:pt x="474" y="3215"/>
                    <a:pt x="1378" y="3215"/>
                  </a:cubicBezTo>
                  <a:cubicBezTo>
                    <a:pt x="1414" y="3215"/>
                    <a:pt x="1450" y="3214"/>
                    <a:pt x="1488" y="3211"/>
                  </a:cubicBezTo>
                  <a:cubicBezTo>
                    <a:pt x="2139" y="3191"/>
                    <a:pt x="2771" y="3049"/>
                    <a:pt x="3076" y="2438"/>
                  </a:cubicBezTo>
                  <a:cubicBezTo>
                    <a:pt x="3320" y="1928"/>
                    <a:pt x="3320" y="971"/>
                    <a:pt x="3035" y="421"/>
                  </a:cubicBezTo>
                  <a:cubicBezTo>
                    <a:pt x="2859" y="94"/>
                    <a:pt x="2636" y="0"/>
                    <a:pt x="23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8" name="Google Shape;8298;p37"/>
            <p:cNvSpPr/>
            <p:nvPr/>
          </p:nvSpPr>
          <p:spPr>
            <a:xfrm>
              <a:off x="7117889" y="4914490"/>
              <a:ext cx="218503" cy="213489"/>
            </a:xfrm>
            <a:custGeom>
              <a:avLst/>
              <a:gdLst/>
              <a:ahLst/>
              <a:cxnLst/>
              <a:rect l="l" t="t" r="r" b="b"/>
              <a:pathLst>
                <a:path w="2615" h="2555" extrusionOk="0">
                  <a:moveTo>
                    <a:pt x="1624" y="1"/>
                  </a:moveTo>
                  <a:cubicBezTo>
                    <a:pt x="1087" y="1"/>
                    <a:pt x="446" y="338"/>
                    <a:pt x="252" y="740"/>
                  </a:cubicBezTo>
                  <a:cubicBezTo>
                    <a:pt x="191" y="862"/>
                    <a:pt x="150" y="964"/>
                    <a:pt x="130" y="1066"/>
                  </a:cubicBezTo>
                  <a:cubicBezTo>
                    <a:pt x="0" y="1844"/>
                    <a:pt x="696" y="2554"/>
                    <a:pt x="1466" y="2554"/>
                  </a:cubicBezTo>
                  <a:cubicBezTo>
                    <a:pt x="1543" y="2554"/>
                    <a:pt x="1620" y="2547"/>
                    <a:pt x="1698" y="2532"/>
                  </a:cubicBezTo>
                  <a:cubicBezTo>
                    <a:pt x="2329" y="2390"/>
                    <a:pt x="2614" y="2288"/>
                    <a:pt x="2614" y="1534"/>
                  </a:cubicBezTo>
                  <a:cubicBezTo>
                    <a:pt x="2614" y="1046"/>
                    <a:pt x="2533" y="455"/>
                    <a:pt x="2146" y="150"/>
                  </a:cubicBezTo>
                  <a:cubicBezTo>
                    <a:pt x="2004" y="46"/>
                    <a:pt x="1821" y="1"/>
                    <a:pt x="16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9" name="Google Shape;8299;p37"/>
            <p:cNvSpPr/>
            <p:nvPr/>
          </p:nvSpPr>
          <p:spPr>
            <a:xfrm>
              <a:off x="6815996" y="5445919"/>
              <a:ext cx="185163" cy="152743"/>
            </a:xfrm>
            <a:custGeom>
              <a:avLst/>
              <a:gdLst/>
              <a:ahLst/>
              <a:cxnLst/>
              <a:rect l="l" t="t" r="r" b="b"/>
              <a:pathLst>
                <a:path w="2216" h="1828" extrusionOk="0">
                  <a:moveTo>
                    <a:pt x="1570" y="1"/>
                  </a:moveTo>
                  <a:cubicBezTo>
                    <a:pt x="1131" y="1"/>
                    <a:pt x="535" y="730"/>
                    <a:pt x="179" y="1182"/>
                  </a:cubicBezTo>
                  <a:cubicBezTo>
                    <a:pt x="0" y="1673"/>
                    <a:pt x="386" y="1827"/>
                    <a:pt x="766" y="1827"/>
                  </a:cubicBezTo>
                  <a:cubicBezTo>
                    <a:pt x="907" y="1827"/>
                    <a:pt x="1046" y="1806"/>
                    <a:pt x="1156" y="1773"/>
                  </a:cubicBezTo>
                  <a:cubicBezTo>
                    <a:pt x="1727" y="1610"/>
                    <a:pt x="2215" y="1366"/>
                    <a:pt x="2052" y="632"/>
                  </a:cubicBezTo>
                  <a:cubicBezTo>
                    <a:pt x="1959" y="173"/>
                    <a:pt x="1783" y="1"/>
                    <a:pt x="15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0" name="Google Shape;8300;p37"/>
            <p:cNvSpPr/>
            <p:nvPr/>
          </p:nvSpPr>
          <p:spPr>
            <a:xfrm>
              <a:off x="7576202" y="4847142"/>
              <a:ext cx="156085" cy="137034"/>
            </a:xfrm>
            <a:custGeom>
              <a:avLst/>
              <a:gdLst/>
              <a:ahLst/>
              <a:cxnLst/>
              <a:rect l="l" t="t" r="r" b="b"/>
              <a:pathLst>
                <a:path w="1868" h="1640" extrusionOk="0">
                  <a:moveTo>
                    <a:pt x="1140" y="1"/>
                  </a:moveTo>
                  <a:cubicBezTo>
                    <a:pt x="739" y="1"/>
                    <a:pt x="242" y="239"/>
                    <a:pt x="1" y="650"/>
                  </a:cubicBezTo>
                  <a:cubicBezTo>
                    <a:pt x="82" y="1281"/>
                    <a:pt x="82" y="1505"/>
                    <a:pt x="734" y="1628"/>
                  </a:cubicBezTo>
                  <a:cubicBezTo>
                    <a:pt x="788" y="1636"/>
                    <a:pt x="839" y="1640"/>
                    <a:pt x="888" y="1640"/>
                  </a:cubicBezTo>
                  <a:cubicBezTo>
                    <a:pt x="1335" y="1640"/>
                    <a:pt x="1563" y="1311"/>
                    <a:pt x="1691" y="833"/>
                  </a:cubicBezTo>
                  <a:cubicBezTo>
                    <a:pt x="1867" y="254"/>
                    <a:pt x="1555" y="1"/>
                    <a:pt x="1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1" name="Google Shape;8301;p37"/>
            <p:cNvSpPr/>
            <p:nvPr/>
          </p:nvSpPr>
          <p:spPr>
            <a:xfrm>
              <a:off x="7081291" y="4603488"/>
              <a:ext cx="127676" cy="104029"/>
            </a:xfrm>
            <a:custGeom>
              <a:avLst/>
              <a:gdLst/>
              <a:ahLst/>
              <a:cxnLst/>
              <a:rect l="l" t="t" r="r" b="b"/>
              <a:pathLst>
                <a:path w="1528" h="1245" extrusionOk="0">
                  <a:moveTo>
                    <a:pt x="520" y="0"/>
                  </a:moveTo>
                  <a:cubicBezTo>
                    <a:pt x="414" y="0"/>
                    <a:pt x="322" y="31"/>
                    <a:pt x="262" y="104"/>
                  </a:cubicBezTo>
                  <a:lnTo>
                    <a:pt x="140" y="185"/>
                  </a:lnTo>
                  <a:cubicBezTo>
                    <a:pt x="0" y="686"/>
                    <a:pt x="76" y="1245"/>
                    <a:pt x="639" y="1245"/>
                  </a:cubicBezTo>
                  <a:cubicBezTo>
                    <a:pt x="649" y="1245"/>
                    <a:pt x="659" y="1245"/>
                    <a:pt x="670" y="1244"/>
                  </a:cubicBezTo>
                  <a:cubicBezTo>
                    <a:pt x="955" y="1224"/>
                    <a:pt x="1260" y="1102"/>
                    <a:pt x="1382" y="817"/>
                  </a:cubicBezTo>
                  <a:cubicBezTo>
                    <a:pt x="1527" y="447"/>
                    <a:pt x="921" y="0"/>
                    <a:pt x="5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 name="Graphic 14" descr="Alarm clock">
            <a:extLst>
              <a:ext uri="{FF2B5EF4-FFF2-40B4-BE49-F238E27FC236}">
                <a16:creationId xmlns:a16="http://schemas.microsoft.com/office/drawing/2014/main" id="{FC6F6F84-3663-413D-A60D-9D6DA2A785E1}"/>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42850" y="4436077"/>
            <a:ext cx="685799" cy="685799"/>
          </a:xfrm>
          <a:prstGeom prst="rect">
            <a:avLst/>
          </a:prstGeom>
        </p:spPr>
      </p:pic>
      <p:graphicFrame>
        <p:nvGraphicFramePr>
          <p:cNvPr id="2" name="Diagram 1">
            <a:extLst>
              <a:ext uri="{FF2B5EF4-FFF2-40B4-BE49-F238E27FC236}">
                <a16:creationId xmlns:a16="http://schemas.microsoft.com/office/drawing/2014/main" id="{B5FE1A8C-EC64-4C51-BC87-DA53F5820EA2}"/>
              </a:ext>
            </a:extLst>
          </p:cNvPr>
          <p:cNvGraphicFramePr/>
          <p:nvPr>
            <p:extLst>
              <p:ext uri="{D42A27DB-BD31-4B8C-83A1-F6EECF244321}">
                <p14:modId xmlns:p14="http://schemas.microsoft.com/office/powerpoint/2010/main" val="676862471"/>
              </p:ext>
            </p:extLst>
          </p:nvPr>
        </p:nvGraphicFramePr>
        <p:xfrm>
          <a:off x="4740621" y="769345"/>
          <a:ext cx="4012127" cy="375904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pSp>
        <p:nvGrpSpPr>
          <p:cNvPr id="4" name="Group 3">
            <a:extLst>
              <a:ext uri="{FF2B5EF4-FFF2-40B4-BE49-F238E27FC236}">
                <a16:creationId xmlns:a16="http://schemas.microsoft.com/office/drawing/2014/main" id="{CC93842E-19E7-4A5B-99BA-3EDD4847C999}"/>
              </a:ext>
            </a:extLst>
          </p:cNvPr>
          <p:cNvGrpSpPr/>
          <p:nvPr/>
        </p:nvGrpSpPr>
        <p:grpSpPr>
          <a:xfrm>
            <a:off x="7765330" y="303894"/>
            <a:ext cx="601424" cy="780699"/>
            <a:chOff x="5608250" y="1646826"/>
            <a:chExt cx="601424" cy="780699"/>
          </a:xfrm>
        </p:grpSpPr>
        <p:grpSp>
          <p:nvGrpSpPr>
            <p:cNvPr id="23" name="Google Shape;8886;p54">
              <a:extLst>
                <a:ext uri="{FF2B5EF4-FFF2-40B4-BE49-F238E27FC236}">
                  <a16:creationId xmlns:a16="http://schemas.microsoft.com/office/drawing/2014/main" id="{A3CC39E2-7FEB-47A3-9B25-05136B4B28F1}"/>
                </a:ext>
              </a:extLst>
            </p:cNvPr>
            <p:cNvGrpSpPr/>
            <p:nvPr/>
          </p:nvGrpSpPr>
          <p:grpSpPr>
            <a:xfrm>
              <a:off x="5608250" y="1646826"/>
              <a:ext cx="601424" cy="780699"/>
              <a:chOff x="5608250" y="1646826"/>
              <a:chExt cx="601424" cy="780699"/>
            </a:xfrm>
          </p:grpSpPr>
          <p:sp>
            <p:nvSpPr>
              <p:cNvPr id="24" name="Google Shape;8887;p54">
                <a:extLst>
                  <a:ext uri="{FF2B5EF4-FFF2-40B4-BE49-F238E27FC236}">
                    <a16:creationId xmlns:a16="http://schemas.microsoft.com/office/drawing/2014/main" id="{69818813-50E4-4D29-8050-77B4620864F3}"/>
                  </a:ext>
                </a:extLst>
              </p:cNvPr>
              <p:cNvSpPr/>
              <p:nvPr/>
            </p:nvSpPr>
            <p:spPr>
              <a:xfrm>
                <a:off x="5663100" y="1691325"/>
                <a:ext cx="470100" cy="4728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8888;p54">
                <a:extLst>
                  <a:ext uri="{FF2B5EF4-FFF2-40B4-BE49-F238E27FC236}">
                    <a16:creationId xmlns:a16="http://schemas.microsoft.com/office/drawing/2014/main" id="{453228F0-4C64-4EB4-B749-447D078D361C}"/>
                  </a:ext>
                </a:extLst>
              </p:cNvPr>
              <p:cNvSpPr/>
              <p:nvPr/>
            </p:nvSpPr>
            <p:spPr>
              <a:xfrm>
                <a:off x="5608250" y="1646826"/>
                <a:ext cx="601424" cy="780699"/>
              </a:xfrm>
              <a:custGeom>
                <a:avLst/>
                <a:gdLst/>
                <a:ahLst/>
                <a:cxnLst/>
                <a:rect l="l" t="t" r="r" b="b"/>
                <a:pathLst>
                  <a:path w="2810" h="3648" extrusionOk="0">
                    <a:moveTo>
                      <a:pt x="1365" y="241"/>
                    </a:moveTo>
                    <a:cubicBezTo>
                      <a:pt x="1630" y="241"/>
                      <a:pt x="1899" y="338"/>
                      <a:pt x="2120" y="555"/>
                    </a:cubicBezTo>
                    <a:cubicBezTo>
                      <a:pt x="2810" y="1245"/>
                      <a:pt x="2329" y="2416"/>
                      <a:pt x="1356" y="2416"/>
                    </a:cubicBezTo>
                    <a:cubicBezTo>
                      <a:pt x="764" y="2416"/>
                      <a:pt x="272" y="1935"/>
                      <a:pt x="272" y="1344"/>
                    </a:cubicBezTo>
                    <a:cubicBezTo>
                      <a:pt x="263" y="681"/>
                      <a:pt x="802" y="241"/>
                      <a:pt x="1365" y="241"/>
                    </a:cubicBezTo>
                    <a:close/>
                    <a:moveTo>
                      <a:pt x="1356" y="1"/>
                    </a:moveTo>
                    <a:cubicBezTo>
                      <a:pt x="604" y="1"/>
                      <a:pt x="0" y="604"/>
                      <a:pt x="0" y="1356"/>
                    </a:cubicBezTo>
                    <a:cubicBezTo>
                      <a:pt x="0" y="2391"/>
                      <a:pt x="1183" y="3512"/>
                      <a:pt x="1331" y="3648"/>
                    </a:cubicBezTo>
                    <a:lnTo>
                      <a:pt x="1368" y="3648"/>
                    </a:lnTo>
                    <a:cubicBezTo>
                      <a:pt x="1528" y="3512"/>
                      <a:pt x="2711" y="2453"/>
                      <a:pt x="2711" y="1356"/>
                    </a:cubicBezTo>
                    <a:cubicBezTo>
                      <a:pt x="2711" y="604"/>
                      <a:pt x="2095" y="1"/>
                      <a:pt x="13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8889;p54">
              <a:extLst>
                <a:ext uri="{FF2B5EF4-FFF2-40B4-BE49-F238E27FC236}">
                  <a16:creationId xmlns:a16="http://schemas.microsoft.com/office/drawing/2014/main" id="{1204EAE6-8B83-43F1-8D41-C09E6D3741D7}"/>
                </a:ext>
              </a:extLst>
            </p:cNvPr>
            <p:cNvSpPr txBox="1">
              <a:spLocks/>
            </p:cNvSpPr>
            <p:nvPr/>
          </p:nvSpPr>
          <p:spPr>
            <a:xfrm>
              <a:off x="5676433" y="1826409"/>
              <a:ext cx="486694" cy="538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1pPr>
              <a:lvl2pPr marL="914400" marR="0" lvl="1"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2pPr>
              <a:lvl3pPr marL="1371600" marR="0" lvl="2"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3pPr>
              <a:lvl4pPr marL="1828800" marR="0" lvl="3"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4pPr>
              <a:lvl5pPr marL="2286000" marR="0" lvl="4"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5pPr>
              <a:lvl6pPr marL="2743200" marR="0" lvl="5"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6pPr>
              <a:lvl7pPr marL="3200400" marR="0" lvl="6"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7pPr>
              <a:lvl8pPr marL="3657600" marR="0" lvl="7"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8pPr>
              <a:lvl9pPr marL="4114800" marR="0" lvl="8" indent="-323850" algn="l" rtl="0">
                <a:lnSpc>
                  <a:spcPct val="115000"/>
                </a:lnSpc>
                <a:spcBef>
                  <a:spcPts val="1600"/>
                </a:spcBef>
                <a:spcAft>
                  <a:spcPts val="1600"/>
                </a:spcAft>
                <a:buClr>
                  <a:srgbClr val="000000"/>
                </a:buClr>
                <a:buSzPts val="1500"/>
                <a:buFont typeface="Nunito"/>
                <a:buChar char="■"/>
                <a:defRPr sz="1500" b="0" i="0" u="none" strike="noStrike" cap="none">
                  <a:solidFill>
                    <a:srgbClr val="000000"/>
                  </a:solidFill>
                  <a:latin typeface="Nunito"/>
                  <a:ea typeface="Nunito"/>
                  <a:cs typeface="Nunito"/>
                  <a:sym typeface="Nunito"/>
                </a:defRPr>
              </a:lvl9pPr>
            </a:lstStyle>
            <a:p>
              <a:pPr marL="0" indent="0" algn="ctr">
                <a:spcAft>
                  <a:spcPts val="1600"/>
                </a:spcAft>
                <a:buFont typeface="Nunito"/>
                <a:buNone/>
              </a:pPr>
              <a:r>
                <a:rPr lang="en" sz="3000" dirty="0">
                  <a:solidFill>
                    <a:schemeClr val="dk1"/>
                  </a:solidFill>
                  <a:latin typeface="Sue Ellen Francisco"/>
                  <a:ea typeface="Sue Ellen Francisco"/>
                  <a:cs typeface="Sue Ellen Francisco"/>
                  <a:sym typeface="Sue Ellen Francisco"/>
                </a:rPr>
                <a:t>N4</a:t>
              </a:r>
            </a:p>
          </p:txBody>
        </p:sp>
      </p:grpSp>
      <p:grpSp>
        <p:nvGrpSpPr>
          <p:cNvPr id="5" name="Group 4">
            <a:extLst>
              <a:ext uri="{FF2B5EF4-FFF2-40B4-BE49-F238E27FC236}">
                <a16:creationId xmlns:a16="http://schemas.microsoft.com/office/drawing/2014/main" id="{C25D05C4-3D52-4FB3-BC04-9A15FA3E7FAD}"/>
              </a:ext>
            </a:extLst>
          </p:cNvPr>
          <p:cNvGrpSpPr/>
          <p:nvPr/>
        </p:nvGrpSpPr>
        <p:grpSpPr>
          <a:xfrm>
            <a:off x="8564900" y="1339253"/>
            <a:ext cx="601424" cy="780699"/>
            <a:chOff x="6908725" y="1971951"/>
            <a:chExt cx="601424" cy="780699"/>
          </a:xfrm>
        </p:grpSpPr>
        <p:grpSp>
          <p:nvGrpSpPr>
            <p:cNvPr id="26" name="Google Shape;8890;p54">
              <a:extLst>
                <a:ext uri="{FF2B5EF4-FFF2-40B4-BE49-F238E27FC236}">
                  <a16:creationId xmlns:a16="http://schemas.microsoft.com/office/drawing/2014/main" id="{C632A3A5-499A-4EA5-9A05-E238A0CD2B32}"/>
                </a:ext>
              </a:extLst>
            </p:cNvPr>
            <p:cNvGrpSpPr/>
            <p:nvPr/>
          </p:nvGrpSpPr>
          <p:grpSpPr>
            <a:xfrm>
              <a:off x="6908725" y="1971951"/>
              <a:ext cx="601424" cy="780699"/>
              <a:chOff x="6908725" y="1971951"/>
              <a:chExt cx="601424" cy="780699"/>
            </a:xfrm>
          </p:grpSpPr>
          <p:sp>
            <p:nvSpPr>
              <p:cNvPr id="27" name="Google Shape;8891;p54">
                <a:extLst>
                  <a:ext uri="{FF2B5EF4-FFF2-40B4-BE49-F238E27FC236}">
                    <a16:creationId xmlns:a16="http://schemas.microsoft.com/office/drawing/2014/main" id="{5D10E4D3-5518-4D2C-9082-4E0C8A830EFE}"/>
                  </a:ext>
                </a:extLst>
              </p:cNvPr>
              <p:cNvSpPr/>
              <p:nvPr/>
            </p:nvSpPr>
            <p:spPr>
              <a:xfrm>
                <a:off x="6963575" y="2016450"/>
                <a:ext cx="470100" cy="4728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892;p54">
                <a:extLst>
                  <a:ext uri="{FF2B5EF4-FFF2-40B4-BE49-F238E27FC236}">
                    <a16:creationId xmlns:a16="http://schemas.microsoft.com/office/drawing/2014/main" id="{B16D74D6-8CB9-418E-A1F8-5F384DB81505}"/>
                  </a:ext>
                </a:extLst>
              </p:cNvPr>
              <p:cNvSpPr/>
              <p:nvPr/>
            </p:nvSpPr>
            <p:spPr>
              <a:xfrm>
                <a:off x="6908725" y="1971951"/>
                <a:ext cx="601424" cy="780699"/>
              </a:xfrm>
              <a:custGeom>
                <a:avLst/>
                <a:gdLst/>
                <a:ahLst/>
                <a:cxnLst/>
                <a:rect l="l" t="t" r="r" b="b"/>
                <a:pathLst>
                  <a:path w="2810" h="3648" extrusionOk="0">
                    <a:moveTo>
                      <a:pt x="1365" y="241"/>
                    </a:moveTo>
                    <a:cubicBezTo>
                      <a:pt x="1630" y="241"/>
                      <a:pt x="1899" y="338"/>
                      <a:pt x="2120" y="555"/>
                    </a:cubicBezTo>
                    <a:cubicBezTo>
                      <a:pt x="2810" y="1245"/>
                      <a:pt x="2329" y="2416"/>
                      <a:pt x="1356" y="2416"/>
                    </a:cubicBezTo>
                    <a:cubicBezTo>
                      <a:pt x="764" y="2416"/>
                      <a:pt x="272" y="1935"/>
                      <a:pt x="272" y="1344"/>
                    </a:cubicBezTo>
                    <a:cubicBezTo>
                      <a:pt x="263" y="681"/>
                      <a:pt x="802" y="241"/>
                      <a:pt x="1365" y="241"/>
                    </a:cubicBezTo>
                    <a:close/>
                    <a:moveTo>
                      <a:pt x="1356" y="1"/>
                    </a:moveTo>
                    <a:cubicBezTo>
                      <a:pt x="604" y="1"/>
                      <a:pt x="0" y="604"/>
                      <a:pt x="0" y="1356"/>
                    </a:cubicBezTo>
                    <a:cubicBezTo>
                      <a:pt x="0" y="2391"/>
                      <a:pt x="1183" y="3512"/>
                      <a:pt x="1331" y="3648"/>
                    </a:cubicBezTo>
                    <a:lnTo>
                      <a:pt x="1368" y="3648"/>
                    </a:lnTo>
                    <a:cubicBezTo>
                      <a:pt x="1528" y="3512"/>
                      <a:pt x="2711" y="2453"/>
                      <a:pt x="2711" y="1356"/>
                    </a:cubicBezTo>
                    <a:cubicBezTo>
                      <a:pt x="2711" y="604"/>
                      <a:pt x="2095" y="1"/>
                      <a:pt x="13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8893;p54">
              <a:extLst>
                <a:ext uri="{FF2B5EF4-FFF2-40B4-BE49-F238E27FC236}">
                  <a16:creationId xmlns:a16="http://schemas.microsoft.com/office/drawing/2014/main" id="{EAD21533-BE55-40B4-B1C6-F619FFAE0008}"/>
                </a:ext>
              </a:extLst>
            </p:cNvPr>
            <p:cNvSpPr txBox="1">
              <a:spLocks/>
            </p:cNvSpPr>
            <p:nvPr/>
          </p:nvSpPr>
          <p:spPr>
            <a:xfrm>
              <a:off x="6961506" y="2132040"/>
              <a:ext cx="521358" cy="538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1pPr>
              <a:lvl2pPr marL="914400" marR="0" lvl="1"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2pPr>
              <a:lvl3pPr marL="1371600" marR="0" lvl="2"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3pPr>
              <a:lvl4pPr marL="1828800" marR="0" lvl="3"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4pPr>
              <a:lvl5pPr marL="2286000" marR="0" lvl="4"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5pPr>
              <a:lvl6pPr marL="2743200" marR="0" lvl="5"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6pPr>
              <a:lvl7pPr marL="3200400" marR="0" lvl="6"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7pPr>
              <a:lvl8pPr marL="3657600" marR="0" lvl="7"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8pPr>
              <a:lvl9pPr marL="4114800" marR="0" lvl="8" indent="-323850" algn="l" rtl="0">
                <a:lnSpc>
                  <a:spcPct val="115000"/>
                </a:lnSpc>
                <a:spcBef>
                  <a:spcPts val="1600"/>
                </a:spcBef>
                <a:spcAft>
                  <a:spcPts val="1600"/>
                </a:spcAft>
                <a:buClr>
                  <a:srgbClr val="000000"/>
                </a:buClr>
                <a:buSzPts val="1500"/>
                <a:buFont typeface="Nunito"/>
                <a:buChar char="■"/>
                <a:defRPr sz="1500" b="0" i="0" u="none" strike="noStrike" cap="none">
                  <a:solidFill>
                    <a:srgbClr val="000000"/>
                  </a:solidFill>
                  <a:latin typeface="Nunito"/>
                  <a:ea typeface="Nunito"/>
                  <a:cs typeface="Nunito"/>
                  <a:sym typeface="Nunito"/>
                </a:defRPr>
              </a:lvl9pPr>
            </a:lstStyle>
            <a:p>
              <a:pPr marL="0" indent="0" algn="ctr">
                <a:spcAft>
                  <a:spcPts val="1600"/>
                </a:spcAft>
                <a:buFont typeface="Nunito"/>
                <a:buNone/>
              </a:pPr>
              <a:r>
                <a:rPr lang="en" sz="3000" dirty="0">
                  <a:solidFill>
                    <a:schemeClr val="dk1"/>
                  </a:solidFill>
                  <a:latin typeface="Sue Ellen Francisco"/>
                  <a:ea typeface="Sue Ellen Francisco"/>
                  <a:cs typeface="Sue Ellen Francisco"/>
                  <a:sym typeface="Sue Ellen Francisco"/>
                </a:rPr>
                <a:t>N1</a:t>
              </a:r>
            </a:p>
          </p:txBody>
        </p:sp>
      </p:grpSp>
      <p:grpSp>
        <p:nvGrpSpPr>
          <p:cNvPr id="38" name="Group 37">
            <a:extLst>
              <a:ext uri="{FF2B5EF4-FFF2-40B4-BE49-F238E27FC236}">
                <a16:creationId xmlns:a16="http://schemas.microsoft.com/office/drawing/2014/main" id="{0401979C-0EB9-4D6E-A327-A069A933636B}"/>
              </a:ext>
            </a:extLst>
          </p:cNvPr>
          <p:cNvGrpSpPr/>
          <p:nvPr/>
        </p:nvGrpSpPr>
        <p:grpSpPr>
          <a:xfrm>
            <a:off x="7870968" y="3341131"/>
            <a:ext cx="601424" cy="780699"/>
            <a:chOff x="6908725" y="1971951"/>
            <a:chExt cx="601424" cy="780699"/>
          </a:xfrm>
        </p:grpSpPr>
        <p:grpSp>
          <p:nvGrpSpPr>
            <p:cNvPr id="39" name="Google Shape;8890;p54">
              <a:extLst>
                <a:ext uri="{FF2B5EF4-FFF2-40B4-BE49-F238E27FC236}">
                  <a16:creationId xmlns:a16="http://schemas.microsoft.com/office/drawing/2014/main" id="{8D5AF270-45B3-4EC3-9D57-10AEA91CA3E5}"/>
                </a:ext>
              </a:extLst>
            </p:cNvPr>
            <p:cNvGrpSpPr/>
            <p:nvPr/>
          </p:nvGrpSpPr>
          <p:grpSpPr>
            <a:xfrm>
              <a:off x="6908725" y="1971951"/>
              <a:ext cx="601424" cy="780699"/>
              <a:chOff x="6908725" y="1971951"/>
              <a:chExt cx="601424" cy="780699"/>
            </a:xfrm>
          </p:grpSpPr>
          <p:sp>
            <p:nvSpPr>
              <p:cNvPr id="41" name="Google Shape;8891;p54">
                <a:extLst>
                  <a:ext uri="{FF2B5EF4-FFF2-40B4-BE49-F238E27FC236}">
                    <a16:creationId xmlns:a16="http://schemas.microsoft.com/office/drawing/2014/main" id="{6F6BAF2E-A09A-4AFA-BA3B-4668B6A0CACD}"/>
                  </a:ext>
                </a:extLst>
              </p:cNvPr>
              <p:cNvSpPr/>
              <p:nvPr/>
            </p:nvSpPr>
            <p:spPr>
              <a:xfrm>
                <a:off x="6963575" y="2016450"/>
                <a:ext cx="470100" cy="4728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892;p54">
                <a:extLst>
                  <a:ext uri="{FF2B5EF4-FFF2-40B4-BE49-F238E27FC236}">
                    <a16:creationId xmlns:a16="http://schemas.microsoft.com/office/drawing/2014/main" id="{94481F31-2001-496A-883D-D42C320165FF}"/>
                  </a:ext>
                </a:extLst>
              </p:cNvPr>
              <p:cNvSpPr/>
              <p:nvPr/>
            </p:nvSpPr>
            <p:spPr>
              <a:xfrm>
                <a:off x="6908725" y="1971951"/>
                <a:ext cx="601424" cy="780699"/>
              </a:xfrm>
              <a:custGeom>
                <a:avLst/>
                <a:gdLst/>
                <a:ahLst/>
                <a:cxnLst/>
                <a:rect l="l" t="t" r="r" b="b"/>
                <a:pathLst>
                  <a:path w="2810" h="3648" extrusionOk="0">
                    <a:moveTo>
                      <a:pt x="1365" y="241"/>
                    </a:moveTo>
                    <a:cubicBezTo>
                      <a:pt x="1630" y="241"/>
                      <a:pt x="1899" y="338"/>
                      <a:pt x="2120" y="555"/>
                    </a:cubicBezTo>
                    <a:cubicBezTo>
                      <a:pt x="2810" y="1245"/>
                      <a:pt x="2329" y="2416"/>
                      <a:pt x="1356" y="2416"/>
                    </a:cubicBezTo>
                    <a:cubicBezTo>
                      <a:pt x="764" y="2416"/>
                      <a:pt x="272" y="1935"/>
                      <a:pt x="272" y="1344"/>
                    </a:cubicBezTo>
                    <a:cubicBezTo>
                      <a:pt x="263" y="681"/>
                      <a:pt x="802" y="241"/>
                      <a:pt x="1365" y="241"/>
                    </a:cubicBezTo>
                    <a:close/>
                    <a:moveTo>
                      <a:pt x="1356" y="1"/>
                    </a:moveTo>
                    <a:cubicBezTo>
                      <a:pt x="604" y="1"/>
                      <a:pt x="0" y="604"/>
                      <a:pt x="0" y="1356"/>
                    </a:cubicBezTo>
                    <a:cubicBezTo>
                      <a:pt x="0" y="2391"/>
                      <a:pt x="1183" y="3512"/>
                      <a:pt x="1331" y="3648"/>
                    </a:cubicBezTo>
                    <a:lnTo>
                      <a:pt x="1368" y="3648"/>
                    </a:lnTo>
                    <a:cubicBezTo>
                      <a:pt x="1528" y="3512"/>
                      <a:pt x="2711" y="2453"/>
                      <a:pt x="2711" y="1356"/>
                    </a:cubicBezTo>
                    <a:cubicBezTo>
                      <a:pt x="2711" y="604"/>
                      <a:pt x="2095" y="1"/>
                      <a:pt x="13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Google Shape;8893;p54">
              <a:extLst>
                <a:ext uri="{FF2B5EF4-FFF2-40B4-BE49-F238E27FC236}">
                  <a16:creationId xmlns:a16="http://schemas.microsoft.com/office/drawing/2014/main" id="{BD4C0816-5FD7-4BD4-9D77-F43183CFE621}"/>
                </a:ext>
              </a:extLst>
            </p:cNvPr>
            <p:cNvSpPr txBox="1">
              <a:spLocks/>
            </p:cNvSpPr>
            <p:nvPr/>
          </p:nvSpPr>
          <p:spPr>
            <a:xfrm>
              <a:off x="6961506" y="2132040"/>
              <a:ext cx="521358" cy="538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1pPr>
              <a:lvl2pPr marL="914400" marR="0" lvl="1"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2pPr>
              <a:lvl3pPr marL="1371600" marR="0" lvl="2"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3pPr>
              <a:lvl4pPr marL="1828800" marR="0" lvl="3"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4pPr>
              <a:lvl5pPr marL="2286000" marR="0" lvl="4"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5pPr>
              <a:lvl6pPr marL="2743200" marR="0" lvl="5"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6pPr>
              <a:lvl7pPr marL="3200400" marR="0" lvl="6"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7pPr>
              <a:lvl8pPr marL="3657600" marR="0" lvl="7"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8pPr>
              <a:lvl9pPr marL="4114800" marR="0" lvl="8" indent="-323850" algn="l" rtl="0">
                <a:lnSpc>
                  <a:spcPct val="115000"/>
                </a:lnSpc>
                <a:spcBef>
                  <a:spcPts val="1600"/>
                </a:spcBef>
                <a:spcAft>
                  <a:spcPts val="1600"/>
                </a:spcAft>
                <a:buClr>
                  <a:srgbClr val="000000"/>
                </a:buClr>
                <a:buSzPts val="1500"/>
                <a:buFont typeface="Nunito"/>
                <a:buChar char="■"/>
                <a:defRPr sz="1500" b="0" i="0" u="none" strike="noStrike" cap="none">
                  <a:solidFill>
                    <a:srgbClr val="000000"/>
                  </a:solidFill>
                  <a:latin typeface="Nunito"/>
                  <a:ea typeface="Nunito"/>
                  <a:cs typeface="Nunito"/>
                  <a:sym typeface="Nunito"/>
                </a:defRPr>
              </a:lvl9pPr>
            </a:lstStyle>
            <a:p>
              <a:pPr marL="0" indent="0" algn="ctr">
                <a:spcAft>
                  <a:spcPts val="1600"/>
                </a:spcAft>
                <a:buFont typeface="Nunito"/>
                <a:buNone/>
              </a:pPr>
              <a:r>
                <a:rPr lang="en" sz="3000" dirty="0">
                  <a:solidFill>
                    <a:schemeClr val="dk1"/>
                  </a:solidFill>
                  <a:latin typeface="Sue Ellen Francisco"/>
                  <a:ea typeface="Sue Ellen Francisco"/>
                  <a:cs typeface="Sue Ellen Francisco"/>
                  <a:sym typeface="Sue Ellen Francisco"/>
                </a:rPr>
                <a:t>N2</a:t>
              </a:r>
            </a:p>
          </p:txBody>
        </p:sp>
      </p:grpSp>
      <p:grpSp>
        <p:nvGrpSpPr>
          <p:cNvPr id="43" name="Group 42">
            <a:extLst>
              <a:ext uri="{FF2B5EF4-FFF2-40B4-BE49-F238E27FC236}">
                <a16:creationId xmlns:a16="http://schemas.microsoft.com/office/drawing/2014/main" id="{0DD1E3A6-08B0-488A-9C97-186CA43203A0}"/>
              </a:ext>
            </a:extLst>
          </p:cNvPr>
          <p:cNvGrpSpPr/>
          <p:nvPr/>
        </p:nvGrpSpPr>
        <p:grpSpPr>
          <a:xfrm>
            <a:off x="4403380" y="1336174"/>
            <a:ext cx="601424" cy="780699"/>
            <a:chOff x="6908725" y="1971951"/>
            <a:chExt cx="601424" cy="780699"/>
          </a:xfrm>
        </p:grpSpPr>
        <p:grpSp>
          <p:nvGrpSpPr>
            <p:cNvPr id="44" name="Google Shape;8890;p54">
              <a:extLst>
                <a:ext uri="{FF2B5EF4-FFF2-40B4-BE49-F238E27FC236}">
                  <a16:creationId xmlns:a16="http://schemas.microsoft.com/office/drawing/2014/main" id="{71C47AD3-C820-4071-BB37-3429ECD0ACD7}"/>
                </a:ext>
              </a:extLst>
            </p:cNvPr>
            <p:cNvGrpSpPr/>
            <p:nvPr/>
          </p:nvGrpSpPr>
          <p:grpSpPr>
            <a:xfrm>
              <a:off x="6908725" y="1971951"/>
              <a:ext cx="601424" cy="780699"/>
              <a:chOff x="6908725" y="1971951"/>
              <a:chExt cx="601424" cy="780699"/>
            </a:xfrm>
          </p:grpSpPr>
          <p:sp>
            <p:nvSpPr>
              <p:cNvPr id="46" name="Google Shape;8891;p54">
                <a:extLst>
                  <a:ext uri="{FF2B5EF4-FFF2-40B4-BE49-F238E27FC236}">
                    <a16:creationId xmlns:a16="http://schemas.microsoft.com/office/drawing/2014/main" id="{3575D36B-8E37-49BA-BDB8-BAD2779D6131}"/>
                  </a:ext>
                </a:extLst>
              </p:cNvPr>
              <p:cNvSpPr/>
              <p:nvPr/>
            </p:nvSpPr>
            <p:spPr>
              <a:xfrm>
                <a:off x="6963575" y="2016450"/>
                <a:ext cx="470100" cy="4728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892;p54">
                <a:extLst>
                  <a:ext uri="{FF2B5EF4-FFF2-40B4-BE49-F238E27FC236}">
                    <a16:creationId xmlns:a16="http://schemas.microsoft.com/office/drawing/2014/main" id="{2E6350DF-77C4-4932-9B98-D90943A6670F}"/>
                  </a:ext>
                </a:extLst>
              </p:cNvPr>
              <p:cNvSpPr/>
              <p:nvPr/>
            </p:nvSpPr>
            <p:spPr>
              <a:xfrm>
                <a:off x="6908725" y="1971951"/>
                <a:ext cx="601424" cy="780699"/>
              </a:xfrm>
              <a:custGeom>
                <a:avLst/>
                <a:gdLst/>
                <a:ahLst/>
                <a:cxnLst/>
                <a:rect l="l" t="t" r="r" b="b"/>
                <a:pathLst>
                  <a:path w="2810" h="3648" extrusionOk="0">
                    <a:moveTo>
                      <a:pt x="1365" y="241"/>
                    </a:moveTo>
                    <a:cubicBezTo>
                      <a:pt x="1630" y="241"/>
                      <a:pt x="1899" y="338"/>
                      <a:pt x="2120" y="555"/>
                    </a:cubicBezTo>
                    <a:cubicBezTo>
                      <a:pt x="2810" y="1245"/>
                      <a:pt x="2329" y="2416"/>
                      <a:pt x="1356" y="2416"/>
                    </a:cubicBezTo>
                    <a:cubicBezTo>
                      <a:pt x="764" y="2416"/>
                      <a:pt x="272" y="1935"/>
                      <a:pt x="272" y="1344"/>
                    </a:cubicBezTo>
                    <a:cubicBezTo>
                      <a:pt x="263" y="681"/>
                      <a:pt x="802" y="241"/>
                      <a:pt x="1365" y="241"/>
                    </a:cubicBezTo>
                    <a:close/>
                    <a:moveTo>
                      <a:pt x="1356" y="1"/>
                    </a:moveTo>
                    <a:cubicBezTo>
                      <a:pt x="604" y="1"/>
                      <a:pt x="0" y="604"/>
                      <a:pt x="0" y="1356"/>
                    </a:cubicBezTo>
                    <a:cubicBezTo>
                      <a:pt x="0" y="2391"/>
                      <a:pt x="1183" y="3512"/>
                      <a:pt x="1331" y="3648"/>
                    </a:cubicBezTo>
                    <a:lnTo>
                      <a:pt x="1368" y="3648"/>
                    </a:lnTo>
                    <a:cubicBezTo>
                      <a:pt x="1528" y="3512"/>
                      <a:pt x="2711" y="2453"/>
                      <a:pt x="2711" y="1356"/>
                    </a:cubicBezTo>
                    <a:cubicBezTo>
                      <a:pt x="2711" y="604"/>
                      <a:pt x="2095" y="1"/>
                      <a:pt x="13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8893;p54">
              <a:extLst>
                <a:ext uri="{FF2B5EF4-FFF2-40B4-BE49-F238E27FC236}">
                  <a16:creationId xmlns:a16="http://schemas.microsoft.com/office/drawing/2014/main" id="{88D315FF-A639-46E9-B70E-D8B6E6FF2430}"/>
                </a:ext>
              </a:extLst>
            </p:cNvPr>
            <p:cNvSpPr txBox="1">
              <a:spLocks/>
            </p:cNvSpPr>
            <p:nvPr/>
          </p:nvSpPr>
          <p:spPr>
            <a:xfrm>
              <a:off x="6961506" y="2132040"/>
              <a:ext cx="521358" cy="538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1pPr>
              <a:lvl2pPr marL="914400" marR="0" lvl="1"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2pPr>
              <a:lvl3pPr marL="1371600" marR="0" lvl="2"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3pPr>
              <a:lvl4pPr marL="1828800" marR="0" lvl="3"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4pPr>
              <a:lvl5pPr marL="2286000" marR="0" lvl="4"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5pPr>
              <a:lvl6pPr marL="2743200" marR="0" lvl="5"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6pPr>
              <a:lvl7pPr marL="3200400" marR="0" lvl="6"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7pPr>
              <a:lvl8pPr marL="3657600" marR="0" lvl="7"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8pPr>
              <a:lvl9pPr marL="4114800" marR="0" lvl="8" indent="-323850" algn="l" rtl="0">
                <a:lnSpc>
                  <a:spcPct val="115000"/>
                </a:lnSpc>
                <a:spcBef>
                  <a:spcPts val="1600"/>
                </a:spcBef>
                <a:spcAft>
                  <a:spcPts val="1600"/>
                </a:spcAft>
                <a:buClr>
                  <a:srgbClr val="000000"/>
                </a:buClr>
                <a:buSzPts val="1500"/>
                <a:buFont typeface="Nunito"/>
                <a:buChar char="■"/>
                <a:defRPr sz="1500" b="0" i="0" u="none" strike="noStrike" cap="none">
                  <a:solidFill>
                    <a:srgbClr val="000000"/>
                  </a:solidFill>
                  <a:latin typeface="Nunito"/>
                  <a:ea typeface="Nunito"/>
                  <a:cs typeface="Nunito"/>
                  <a:sym typeface="Nunito"/>
                </a:defRPr>
              </a:lvl9pPr>
            </a:lstStyle>
            <a:p>
              <a:pPr marL="0" indent="0" algn="ctr">
                <a:spcAft>
                  <a:spcPts val="1600"/>
                </a:spcAft>
                <a:buFont typeface="Nunito"/>
                <a:buNone/>
              </a:pPr>
              <a:r>
                <a:rPr lang="en" sz="3000" dirty="0">
                  <a:solidFill>
                    <a:schemeClr val="dk1"/>
                  </a:solidFill>
                  <a:latin typeface="Sue Ellen Francisco"/>
                  <a:ea typeface="Sue Ellen Francisco"/>
                  <a:cs typeface="Sue Ellen Francisco"/>
                  <a:sym typeface="Sue Ellen Francisco"/>
                </a:rPr>
                <a:t>N3</a:t>
              </a:r>
            </a:p>
          </p:txBody>
        </p:sp>
      </p:grpSp>
      <p:sp>
        <p:nvSpPr>
          <p:cNvPr id="50" name="Google Shape;7937;p34">
            <a:extLst>
              <a:ext uri="{FF2B5EF4-FFF2-40B4-BE49-F238E27FC236}">
                <a16:creationId xmlns:a16="http://schemas.microsoft.com/office/drawing/2014/main" id="{A8D657F9-7452-4A5B-887B-279A2B35331D}"/>
              </a:ext>
            </a:extLst>
          </p:cNvPr>
          <p:cNvSpPr/>
          <p:nvPr/>
        </p:nvSpPr>
        <p:spPr>
          <a:xfrm>
            <a:off x="800099" y="4789593"/>
            <a:ext cx="4114800" cy="211800"/>
          </a:xfrm>
          <a:prstGeom prst="roundRect">
            <a:avLst>
              <a:gd name="adj" fmla="val 16667"/>
            </a:avLst>
          </a:prstGeom>
          <a:solidFill>
            <a:schemeClr val="lt1"/>
          </a:solidFill>
          <a:ln>
            <a:solidFill>
              <a:srgbClr val="FFC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293;p37">
            <a:extLst>
              <a:ext uri="{FF2B5EF4-FFF2-40B4-BE49-F238E27FC236}">
                <a16:creationId xmlns:a16="http://schemas.microsoft.com/office/drawing/2014/main" id="{EC35AA52-480C-4C85-8475-04EE1BB903CA}"/>
              </a:ext>
            </a:extLst>
          </p:cNvPr>
          <p:cNvSpPr txBox="1">
            <a:spLocks/>
          </p:cNvSpPr>
          <p:nvPr/>
        </p:nvSpPr>
        <p:spPr>
          <a:xfrm>
            <a:off x="707889" y="4477737"/>
            <a:ext cx="2293495" cy="6790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1pPr>
            <a:lvl2pPr marL="914400" marR="0" lvl="1"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2pPr>
            <a:lvl3pPr marL="1371600" marR="0" lvl="2"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3pPr>
            <a:lvl4pPr marL="1828800" marR="0" lvl="3"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4pPr>
            <a:lvl5pPr marL="2286000" marR="0" lvl="4"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5pPr>
            <a:lvl6pPr marL="2743200" marR="0" lvl="5"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6pPr>
            <a:lvl7pPr marL="3200400" marR="0" lvl="6"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7pPr>
            <a:lvl8pPr marL="3657600" marR="0" lvl="7"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8pPr>
            <a:lvl9pPr marL="4114800" marR="0" lvl="8" indent="-323850" algn="l" rtl="0">
              <a:lnSpc>
                <a:spcPct val="115000"/>
              </a:lnSpc>
              <a:spcBef>
                <a:spcPts val="1600"/>
              </a:spcBef>
              <a:spcAft>
                <a:spcPts val="1600"/>
              </a:spcAft>
              <a:buClr>
                <a:srgbClr val="000000"/>
              </a:buClr>
              <a:buSzPts val="1500"/>
              <a:buFont typeface="Nunito"/>
              <a:buChar char="■"/>
              <a:defRPr sz="1500" b="0" i="0" u="none" strike="noStrike" cap="none">
                <a:solidFill>
                  <a:srgbClr val="000000"/>
                </a:solidFill>
                <a:latin typeface="Nunito"/>
                <a:ea typeface="Nunito"/>
                <a:cs typeface="Nunito"/>
                <a:sym typeface="Nunito"/>
              </a:defRPr>
            </a:lvl9pPr>
          </a:lstStyle>
          <a:p>
            <a:pPr marL="0" indent="0">
              <a:spcAft>
                <a:spcPts val="1600"/>
              </a:spcAft>
              <a:buNone/>
            </a:pPr>
            <a:r>
              <a:rPr lang="en-US" sz="2400" dirty="0">
                <a:solidFill>
                  <a:srgbClr val="002060"/>
                </a:solidFill>
                <a:latin typeface="+mj-lt"/>
              </a:rPr>
              <a:t>05 </a:t>
            </a:r>
            <a:r>
              <a:rPr lang="en-US" sz="2400" dirty="0" err="1">
                <a:solidFill>
                  <a:srgbClr val="002060"/>
                </a:solidFill>
                <a:latin typeface="+mj-lt"/>
              </a:rPr>
              <a:t>phút</a:t>
            </a:r>
            <a:r>
              <a:rPr lang="en-US" sz="2400" dirty="0">
                <a:solidFill>
                  <a:srgbClr val="002060"/>
                </a:solidFill>
                <a:latin typeface="+mj-lt"/>
              </a:rPr>
              <a:t> /</a:t>
            </a:r>
            <a:r>
              <a:rPr lang="en-US" sz="2400" dirty="0" err="1">
                <a:solidFill>
                  <a:srgbClr val="002060"/>
                </a:solidFill>
                <a:latin typeface="+mj-lt"/>
              </a:rPr>
              <a:t>trạm</a:t>
            </a:r>
            <a:endParaRPr lang="en-US" sz="2400" dirty="0">
              <a:solidFill>
                <a:srgbClr val="002060"/>
              </a:solidFill>
              <a:latin typeface="+mj-lt"/>
            </a:endParaRPr>
          </a:p>
        </p:txBody>
      </p:sp>
      <p:pic>
        <p:nvPicPr>
          <p:cNvPr id="49" name="5 Minute Countdown Rainbow Timer 🌈">
            <a:hlinkClick r:id="" action="ppaction://media"/>
            <a:extLst>
              <a:ext uri="{FF2B5EF4-FFF2-40B4-BE49-F238E27FC236}">
                <a16:creationId xmlns:a16="http://schemas.microsoft.com/office/drawing/2014/main" id="{AEACD50E-ADAE-49DB-B355-308E0D5F42F1}"/>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142850" y="1379943"/>
            <a:ext cx="3787018" cy="2130150"/>
          </a:xfrm>
          <a:prstGeom prst="rect">
            <a:avLst/>
          </a:prstGeom>
          <a:noFill/>
          <a:ln>
            <a:noFill/>
          </a:ln>
        </p:spPr>
      </p:pic>
      <p:sp>
        <p:nvSpPr>
          <p:cNvPr id="51" name="Tiêu đề 1">
            <a:extLst>
              <a:ext uri="{FF2B5EF4-FFF2-40B4-BE49-F238E27FC236}">
                <a16:creationId xmlns:a16="http://schemas.microsoft.com/office/drawing/2014/main" id="{ACE19293-E017-47E8-A355-D25C51A53AAE}"/>
              </a:ext>
            </a:extLst>
          </p:cNvPr>
          <p:cNvSpPr txBox="1">
            <a:spLocks/>
          </p:cNvSpPr>
          <p:nvPr/>
        </p:nvSpPr>
        <p:spPr>
          <a:xfrm>
            <a:off x="166020" y="662511"/>
            <a:ext cx="1817016" cy="9941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Sue Ellen Francisco"/>
              <a:buNone/>
              <a:defRPr sz="4000" b="0" i="0" u="none" strike="noStrike" cap="none">
                <a:solidFill>
                  <a:schemeClr val="dk1"/>
                </a:solidFill>
                <a:latin typeface="Sue Ellen Francisco"/>
                <a:ea typeface="Sue Ellen Francisco"/>
                <a:cs typeface="Sue Ellen Francisco"/>
                <a:sym typeface="Sue Ellen Francisco"/>
              </a:defRPr>
            </a:lvl1pPr>
            <a:lvl2pPr marR="0" lvl="1" algn="l" rtl="0">
              <a:lnSpc>
                <a:spcPct val="100000"/>
              </a:lnSpc>
              <a:spcBef>
                <a:spcPts val="0"/>
              </a:spcBef>
              <a:spcAft>
                <a:spcPts val="0"/>
              </a:spcAft>
              <a:buClr>
                <a:schemeClr val="dk1"/>
              </a:buClr>
              <a:buSzPts val="2400"/>
              <a:buFont typeface="Sue Ellen Francisco"/>
              <a:buNone/>
              <a:defRPr sz="2400" b="0" i="0" u="none" strike="noStrike" cap="none">
                <a:solidFill>
                  <a:schemeClr val="dk1"/>
                </a:solidFill>
                <a:latin typeface="Sue Ellen Francisco"/>
                <a:ea typeface="Sue Ellen Francisco"/>
                <a:cs typeface="Sue Ellen Francisco"/>
                <a:sym typeface="Sue Ellen Francisco"/>
              </a:defRPr>
            </a:lvl2pPr>
            <a:lvl3pPr marR="0" lvl="2" algn="l" rtl="0">
              <a:lnSpc>
                <a:spcPct val="100000"/>
              </a:lnSpc>
              <a:spcBef>
                <a:spcPts val="0"/>
              </a:spcBef>
              <a:spcAft>
                <a:spcPts val="0"/>
              </a:spcAft>
              <a:buClr>
                <a:schemeClr val="dk1"/>
              </a:buClr>
              <a:buSzPts val="2400"/>
              <a:buFont typeface="Sue Ellen Francisco"/>
              <a:buNone/>
              <a:defRPr sz="2400" b="0" i="0" u="none" strike="noStrike" cap="none">
                <a:solidFill>
                  <a:schemeClr val="dk1"/>
                </a:solidFill>
                <a:latin typeface="Sue Ellen Francisco"/>
                <a:ea typeface="Sue Ellen Francisco"/>
                <a:cs typeface="Sue Ellen Francisco"/>
                <a:sym typeface="Sue Ellen Francisco"/>
              </a:defRPr>
            </a:lvl3pPr>
            <a:lvl4pPr marR="0" lvl="3" algn="l" rtl="0">
              <a:lnSpc>
                <a:spcPct val="100000"/>
              </a:lnSpc>
              <a:spcBef>
                <a:spcPts val="0"/>
              </a:spcBef>
              <a:spcAft>
                <a:spcPts val="0"/>
              </a:spcAft>
              <a:buClr>
                <a:schemeClr val="dk1"/>
              </a:buClr>
              <a:buSzPts val="2400"/>
              <a:buFont typeface="Sue Ellen Francisco"/>
              <a:buNone/>
              <a:defRPr sz="2400" b="0" i="0" u="none" strike="noStrike" cap="none">
                <a:solidFill>
                  <a:schemeClr val="dk1"/>
                </a:solidFill>
                <a:latin typeface="Sue Ellen Francisco"/>
                <a:ea typeface="Sue Ellen Francisco"/>
                <a:cs typeface="Sue Ellen Francisco"/>
                <a:sym typeface="Sue Ellen Francisco"/>
              </a:defRPr>
            </a:lvl4pPr>
            <a:lvl5pPr marR="0" lvl="4" algn="l" rtl="0">
              <a:lnSpc>
                <a:spcPct val="100000"/>
              </a:lnSpc>
              <a:spcBef>
                <a:spcPts val="0"/>
              </a:spcBef>
              <a:spcAft>
                <a:spcPts val="0"/>
              </a:spcAft>
              <a:buClr>
                <a:schemeClr val="dk1"/>
              </a:buClr>
              <a:buSzPts val="2400"/>
              <a:buFont typeface="Sue Ellen Francisco"/>
              <a:buNone/>
              <a:defRPr sz="2400" b="0" i="0" u="none" strike="noStrike" cap="none">
                <a:solidFill>
                  <a:schemeClr val="dk1"/>
                </a:solidFill>
                <a:latin typeface="Sue Ellen Francisco"/>
                <a:ea typeface="Sue Ellen Francisco"/>
                <a:cs typeface="Sue Ellen Francisco"/>
                <a:sym typeface="Sue Ellen Francisco"/>
              </a:defRPr>
            </a:lvl5pPr>
            <a:lvl6pPr marR="0" lvl="5" algn="l" rtl="0">
              <a:lnSpc>
                <a:spcPct val="100000"/>
              </a:lnSpc>
              <a:spcBef>
                <a:spcPts val="0"/>
              </a:spcBef>
              <a:spcAft>
                <a:spcPts val="0"/>
              </a:spcAft>
              <a:buClr>
                <a:schemeClr val="dk1"/>
              </a:buClr>
              <a:buSzPts val="2400"/>
              <a:buFont typeface="Sue Ellen Francisco"/>
              <a:buNone/>
              <a:defRPr sz="2400" b="0" i="0" u="none" strike="noStrike" cap="none">
                <a:solidFill>
                  <a:schemeClr val="dk1"/>
                </a:solidFill>
                <a:latin typeface="Sue Ellen Francisco"/>
                <a:ea typeface="Sue Ellen Francisco"/>
                <a:cs typeface="Sue Ellen Francisco"/>
                <a:sym typeface="Sue Ellen Francisco"/>
              </a:defRPr>
            </a:lvl6pPr>
            <a:lvl7pPr marR="0" lvl="6" algn="l" rtl="0">
              <a:lnSpc>
                <a:spcPct val="100000"/>
              </a:lnSpc>
              <a:spcBef>
                <a:spcPts val="0"/>
              </a:spcBef>
              <a:spcAft>
                <a:spcPts val="0"/>
              </a:spcAft>
              <a:buClr>
                <a:schemeClr val="dk1"/>
              </a:buClr>
              <a:buSzPts val="2400"/>
              <a:buFont typeface="Sue Ellen Francisco"/>
              <a:buNone/>
              <a:defRPr sz="2400" b="0" i="0" u="none" strike="noStrike" cap="none">
                <a:solidFill>
                  <a:schemeClr val="dk1"/>
                </a:solidFill>
                <a:latin typeface="Sue Ellen Francisco"/>
                <a:ea typeface="Sue Ellen Francisco"/>
                <a:cs typeface="Sue Ellen Francisco"/>
                <a:sym typeface="Sue Ellen Francisco"/>
              </a:defRPr>
            </a:lvl7pPr>
            <a:lvl8pPr marR="0" lvl="7" algn="l" rtl="0">
              <a:lnSpc>
                <a:spcPct val="100000"/>
              </a:lnSpc>
              <a:spcBef>
                <a:spcPts val="0"/>
              </a:spcBef>
              <a:spcAft>
                <a:spcPts val="0"/>
              </a:spcAft>
              <a:buClr>
                <a:schemeClr val="dk1"/>
              </a:buClr>
              <a:buSzPts val="2400"/>
              <a:buFont typeface="Sue Ellen Francisco"/>
              <a:buNone/>
              <a:defRPr sz="2400" b="0" i="0" u="none" strike="noStrike" cap="none">
                <a:solidFill>
                  <a:schemeClr val="dk1"/>
                </a:solidFill>
                <a:latin typeface="Sue Ellen Francisco"/>
                <a:ea typeface="Sue Ellen Francisco"/>
                <a:cs typeface="Sue Ellen Francisco"/>
                <a:sym typeface="Sue Ellen Francisco"/>
              </a:defRPr>
            </a:lvl8pPr>
            <a:lvl9pPr marR="0" lvl="8" algn="l" rtl="0">
              <a:lnSpc>
                <a:spcPct val="100000"/>
              </a:lnSpc>
              <a:spcBef>
                <a:spcPts val="0"/>
              </a:spcBef>
              <a:spcAft>
                <a:spcPts val="0"/>
              </a:spcAft>
              <a:buClr>
                <a:schemeClr val="dk1"/>
              </a:buClr>
              <a:buSzPts val="2400"/>
              <a:buFont typeface="Sue Ellen Francisco"/>
              <a:buNone/>
              <a:defRPr sz="2400" b="0" i="0" u="none" strike="noStrike" cap="none">
                <a:solidFill>
                  <a:schemeClr val="dk1"/>
                </a:solidFill>
                <a:latin typeface="Sue Ellen Francisco"/>
                <a:ea typeface="Sue Ellen Francisco"/>
                <a:cs typeface="Sue Ellen Francisco"/>
                <a:sym typeface="Sue Ellen Francisco"/>
              </a:defRPr>
            </a:lvl9pPr>
          </a:lstStyle>
          <a:p>
            <a:r>
              <a:rPr lang="en-US" dirty="0" err="1" smtClean="0">
                <a:solidFill>
                  <a:srgbClr val="FF0000"/>
                </a:solidFill>
                <a:latin typeface="Times New Roman" panose="02020603050405020304" pitchFamily="18" charset="0"/>
                <a:cs typeface="Times New Roman" panose="02020603050405020304" pitchFamily="18" charset="0"/>
              </a:rPr>
              <a:t>Lượt</a:t>
            </a:r>
            <a:r>
              <a:rPr lang="en-US" dirty="0" smtClean="0">
                <a:solidFill>
                  <a:srgbClr val="FF0000"/>
                </a:solidFill>
                <a:latin typeface="Times New Roman" panose="02020603050405020304" pitchFamily="18" charset="0"/>
                <a:cs typeface="Times New Roman" panose="02020603050405020304" pitchFamily="18" charset="0"/>
              </a:rPr>
              <a:t> 2</a:t>
            </a:r>
            <a:endParaRPr lang="vi-VN" dirty="0">
              <a:solidFill>
                <a:srgbClr val="FF0000"/>
              </a:solidFill>
              <a:latin typeface="Times New Roman" panose="02020603050405020304" pitchFamily="18" charset="0"/>
              <a:cs typeface="Times New Roman" panose="02020603050405020304" pitchFamily="18" charset="0"/>
            </a:endParaRPr>
          </a:p>
        </p:txBody>
      </p:sp>
      <p:pic>
        <p:nvPicPr>
          <p:cNvPr id="37" name="Tieng-kim-giay-dong-ho-keu-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77503" y="1460863"/>
            <a:ext cx="609600" cy="609600"/>
          </a:xfrm>
          <a:prstGeom prst="rect">
            <a:avLst/>
          </a:prstGeom>
        </p:spPr>
      </p:pic>
      <p:pic>
        <p:nvPicPr>
          <p:cNvPr id="52" name="Tieng-kim-giay-dong-ho-keu-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77503" y="1973675"/>
            <a:ext cx="609600" cy="609600"/>
          </a:xfrm>
          <a:prstGeom prst="rect">
            <a:avLst/>
          </a:prstGeom>
        </p:spPr>
      </p:pic>
      <p:pic>
        <p:nvPicPr>
          <p:cNvPr id="53" name="Tieng-kim-giay-dong-ho-keu-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77503" y="2486487"/>
            <a:ext cx="609600" cy="609600"/>
          </a:xfrm>
          <a:prstGeom prst="rect">
            <a:avLst/>
          </a:prstGeom>
        </p:spPr>
      </p:pic>
      <p:pic>
        <p:nvPicPr>
          <p:cNvPr id="54" name="Tieng-kim-giay-dong-ho-keu-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77503" y="2999299"/>
            <a:ext cx="609600" cy="609600"/>
          </a:xfrm>
          <a:prstGeom prst="rect">
            <a:avLst/>
          </a:prstGeom>
        </p:spPr>
      </p:pic>
      <p:pic>
        <p:nvPicPr>
          <p:cNvPr id="55" name="Tieng-kim-giay-dong-ho-keu-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77503" y="3512111"/>
            <a:ext cx="609600" cy="609600"/>
          </a:xfrm>
          <a:prstGeom prst="rect">
            <a:avLst/>
          </a:prstGeom>
        </p:spPr>
      </p:pic>
      <p:pic>
        <p:nvPicPr>
          <p:cNvPr id="56" name="Tieng-chuong-het-gio-reng-www_tiengdong_com">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277503" y="4097917"/>
            <a:ext cx="609600" cy="609600"/>
          </a:xfrm>
          <a:prstGeom prst="rect">
            <a:avLst/>
          </a:prstGeom>
        </p:spPr>
      </p:pic>
    </p:spTree>
    <p:extLst>
      <p:ext uri="{BB962C8B-B14F-4D97-AF65-F5344CB8AC3E}">
        <p14:creationId xmlns:p14="http://schemas.microsoft.com/office/powerpoint/2010/main" val="36779543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90">
                                          <p:stCondLst>
                                            <p:cond delay="0"/>
                                          </p:stCondLst>
                                        </p:cTn>
                                        <p:tgtEl>
                                          <p:spTgt spid="4"/>
                                        </p:tgtEl>
                                      </p:cBhvr>
                                    </p:animEffect>
                                    <p:anim calcmode="lin" valueType="num">
                                      <p:cBhvr>
                                        <p:cTn id="8"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13" dur="13">
                                          <p:stCondLst>
                                            <p:cond delay="325"/>
                                          </p:stCondLst>
                                        </p:cTn>
                                        <p:tgtEl>
                                          <p:spTgt spid="4"/>
                                        </p:tgtEl>
                                      </p:cBhvr>
                                      <p:to x="100000" y="60000"/>
                                    </p:animScale>
                                    <p:animScale>
                                      <p:cBhvr>
                                        <p:cTn id="14" dur="83" decel="50000">
                                          <p:stCondLst>
                                            <p:cond delay="338"/>
                                          </p:stCondLst>
                                        </p:cTn>
                                        <p:tgtEl>
                                          <p:spTgt spid="4"/>
                                        </p:tgtEl>
                                      </p:cBhvr>
                                      <p:to x="100000" y="100000"/>
                                    </p:animScale>
                                    <p:animScale>
                                      <p:cBhvr>
                                        <p:cTn id="15" dur="13">
                                          <p:stCondLst>
                                            <p:cond delay="656"/>
                                          </p:stCondLst>
                                        </p:cTn>
                                        <p:tgtEl>
                                          <p:spTgt spid="4"/>
                                        </p:tgtEl>
                                      </p:cBhvr>
                                      <p:to x="100000" y="80000"/>
                                    </p:animScale>
                                    <p:animScale>
                                      <p:cBhvr>
                                        <p:cTn id="16" dur="83" decel="50000">
                                          <p:stCondLst>
                                            <p:cond delay="669"/>
                                          </p:stCondLst>
                                        </p:cTn>
                                        <p:tgtEl>
                                          <p:spTgt spid="4"/>
                                        </p:tgtEl>
                                      </p:cBhvr>
                                      <p:to x="100000" y="100000"/>
                                    </p:animScale>
                                    <p:animScale>
                                      <p:cBhvr>
                                        <p:cTn id="17" dur="13">
                                          <p:stCondLst>
                                            <p:cond delay="821"/>
                                          </p:stCondLst>
                                        </p:cTn>
                                        <p:tgtEl>
                                          <p:spTgt spid="4"/>
                                        </p:tgtEl>
                                      </p:cBhvr>
                                      <p:to x="100000" y="90000"/>
                                    </p:animScale>
                                    <p:animScale>
                                      <p:cBhvr>
                                        <p:cTn id="18" dur="83" decel="50000">
                                          <p:stCondLst>
                                            <p:cond delay="834"/>
                                          </p:stCondLst>
                                        </p:cTn>
                                        <p:tgtEl>
                                          <p:spTgt spid="4"/>
                                        </p:tgtEl>
                                      </p:cBhvr>
                                      <p:to x="100000" y="100000"/>
                                    </p:animScale>
                                    <p:animScale>
                                      <p:cBhvr>
                                        <p:cTn id="19" dur="13">
                                          <p:stCondLst>
                                            <p:cond delay="904"/>
                                          </p:stCondLst>
                                        </p:cTn>
                                        <p:tgtEl>
                                          <p:spTgt spid="4"/>
                                        </p:tgtEl>
                                      </p:cBhvr>
                                      <p:to x="100000" y="95000"/>
                                    </p:animScale>
                                    <p:animScale>
                                      <p:cBhvr>
                                        <p:cTn id="20" dur="83" decel="50000">
                                          <p:stCondLst>
                                            <p:cond delay="917"/>
                                          </p:stCondLst>
                                        </p:cTn>
                                        <p:tgtEl>
                                          <p:spTgt spid="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9" name="whoosh.wav"/>
                                        </p:tgtEl>
                                      </p:cMediaNode>
                                    </p:audio>
                                  </p:subTnLst>
                                </p:cTn>
                              </p:par>
                            </p:childTnLst>
                          </p:cTn>
                        </p:par>
                        <p:par>
                          <p:cTn id="21" fill="hold">
                            <p:stCondLst>
                              <p:cond delay="1000"/>
                            </p:stCondLst>
                            <p:childTnLst>
                              <p:par>
                                <p:cTn id="22" presetID="26"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290">
                                          <p:stCondLst>
                                            <p:cond delay="0"/>
                                          </p:stCondLst>
                                        </p:cTn>
                                        <p:tgtEl>
                                          <p:spTgt spid="5"/>
                                        </p:tgtEl>
                                      </p:cBhvr>
                                    </p:animEffect>
                                    <p:anim calcmode="lin" valueType="num">
                                      <p:cBhvr>
                                        <p:cTn id="25"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6"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7"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28"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29"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30" dur="13">
                                          <p:stCondLst>
                                            <p:cond delay="325"/>
                                          </p:stCondLst>
                                        </p:cTn>
                                        <p:tgtEl>
                                          <p:spTgt spid="5"/>
                                        </p:tgtEl>
                                      </p:cBhvr>
                                      <p:to x="100000" y="60000"/>
                                    </p:animScale>
                                    <p:animScale>
                                      <p:cBhvr>
                                        <p:cTn id="31" dur="83" decel="50000">
                                          <p:stCondLst>
                                            <p:cond delay="338"/>
                                          </p:stCondLst>
                                        </p:cTn>
                                        <p:tgtEl>
                                          <p:spTgt spid="5"/>
                                        </p:tgtEl>
                                      </p:cBhvr>
                                      <p:to x="100000" y="100000"/>
                                    </p:animScale>
                                    <p:animScale>
                                      <p:cBhvr>
                                        <p:cTn id="32" dur="13">
                                          <p:stCondLst>
                                            <p:cond delay="656"/>
                                          </p:stCondLst>
                                        </p:cTn>
                                        <p:tgtEl>
                                          <p:spTgt spid="5"/>
                                        </p:tgtEl>
                                      </p:cBhvr>
                                      <p:to x="100000" y="80000"/>
                                    </p:animScale>
                                    <p:animScale>
                                      <p:cBhvr>
                                        <p:cTn id="33" dur="83" decel="50000">
                                          <p:stCondLst>
                                            <p:cond delay="669"/>
                                          </p:stCondLst>
                                        </p:cTn>
                                        <p:tgtEl>
                                          <p:spTgt spid="5"/>
                                        </p:tgtEl>
                                      </p:cBhvr>
                                      <p:to x="100000" y="100000"/>
                                    </p:animScale>
                                    <p:animScale>
                                      <p:cBhvr>
                                        <p:cTn id="34" dur="13">
                                          <p:stCondLst>
                                            <p:cond delay="821"/>
                                          </p:stCondLst>
                                        </p:cTn>
                                        <p:tgtEl>
                                          <p:spTgt spid="5"/>
                                        </p:tgtEl>
                                      </p:cBhvr>
                                      <p:to x="100000" y="90000"/>
                                    </p:animScale>
                                    <p:animScale>
                                      <p:cBhvr>
                                        <p:cTn id="35" dur="83" decel="50000">
                                          <p:stCondLst>
                                            <p:cond delay="834"/>
                                          </p:stCondLst>
                                        </p:cTn>
                                        <p:tgtEl>
                                          <p:spTgt spid="5"/>
                                        </p:tgtEl>
                                      </p:cBhvr>
                                      <p:to x="100000" y="100000"/>
                                    </p:animScale>
                                    <p:animScale>
                                      <p:cBhvr>
                                        <p:cTn id="36" dur="13">
                                          <p:stCondLst>
                                            <p:cond delay="904"/>
                                          </p:stCondLst>
                                        </p:cTn>
                                        <p:tgtEl>
                                          <p:spTgt spid="5"/>
                                        </p:tgtEl>
                                      </p:cBhvr>
                                      <p:to x="100000" y="95000"/>
                                    </p:animScale>
                                    <p:animScale>
                                      <p:cBhvr>
                                        <p:cTn id="37" dur="83" decel="50000">
                                          <p:stCondLst>
                                            <p:cond delay="917"/>
                                          </p:stCondLst>
                                        </p:cTn>
                                        <p:tgtEl>
                                          <p:spTgt spid="5"/>
                                        </p:tgtEl>
                                      </p:cBhvr>
                                      <p:to x="100000" y="100000"/>
                                    </p:animScale>
                                  </p:childTnLst>
                                  <p:subTnLst>
                                    <p:audio>
                                      <p:cMediaNode>
                                        <p:cTn display="0" masterRel="sameClick">
                                          <p:stCondLst>
                                            <p:cond evt="begin" delay="0">
                                              <p:tn val="22"/>
                                            </p:cond>
                                          </p:stCondLst>
                                          <p:endCondLst>
                                            <p:cond evt="onStopAudio" delay="0">
                                              <p:tgtEl>
                                                <p:sldTgt/>
                                              </p:tgtEl>
                                            </p:cond>
                                          </p:endCondLst>
                                        </p:cTn>
                                        <p:tgtEl>
                                          <p:sndTgt r:embed="rId9" name="whoosh.wav"/>
                                        </p:tgtEl>
                                      </p:cMediaNode>
                                    </p:audio>
                                  </p:subTnLst>
                                </p:cTn>
                              </p:par>
                            </p:childTnLst>
                          </p:cTn>
                        </p:par>
                        <p:par>
                          <p:cTn id="38" fill="hold">
                            <p:stCondLst>
                              <p:cond delay="2000"/>
                            </p:stCondLst>
                            <p:childTnLst>
                              <p:par>
                                <p:cTn id="39" presetID="26" presetClass="entr" presetSubtype="0" fill="hold" nodeType="after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wipe(down)">
                                      <p:cBhvr>
                                        <p:cTn id="41" dur="290">
                                          <p:stCondLst>
                                            <p:cond delay="0"/>
                                          </p:stCondLst>
                                        </p:cTn>
                                        <p:tgtEl>
                                          <p:spTgt spid="38"/>
                                        </p:tgtEl>
                                      </p:cBhvr>
                                    </p:animEffect>
                                    <p:anim calcmode="lin" valueType="num">
                                      <p:cBhvr>
                                        <p:cTn id="42" dur="911"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43" dur="332"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44" dur="332" tmFilter="0, 0; 0.125,0.2665; 0.25,0.4; 0.375,0.465; 0.5,0.5;  0.625,0.535; 0.75,0.6; 0.875,0.7335; 1,1">
                                          <p:stCondLst>
                                            <p:cond delay="332"/>
                                          </p:stCondLst>
                                        </p:cTn>
                                        <p:tgtEl>
                                          <p:spTgt spid="38"/>
                                        </p:tgtEl>
                                        <p:attrNameLst>
                                          <p:attrName>ppt_y</p:attrName>
                                        </p:attrNameLst>
                                      </p:cBhvr>
                                      <p:tavLst>
                                        <p:tav tm="0" fmla="#ppt_y-sin(pi*$)/9">
                                          <p:val>
                                            <p:fltVal val="0"/>
                                          </p:val>
                                        </p:tav>
                                        <p:tav tm="100000">
                                          <p:val>
                                            <p:fltVal val="1"/>
                                          </p:val>
                                        </p:tav>
                                      </p:tavLst>
                                    </p:anim>
                                    <p:anim calcmode="lin" valueType="num">
                                      <p:cBhvr>
                                        <p:cTn id="45" dur="166" tmFilter="0, 0; 0.125,0.2665; 0.25,0.4; 0.375,0.465; 0.5,0.5;  0.625,0.535; 0.75,0.6; 0.875,0.7335; 1,1">
                                          <p:stCondLst>
                                            <p:cond delay="662"/>
                                          </p:stCondLst>
                                        </p:cTn>
                                        <p:tgtEl>
                                          <p:spTgt spid="38"/>
                                        </p:tgtEl>
                                        <p:attrNameLst>
                                          <p:attrName>ppt_y</p:attrName>
                                        </p:attrNameLst>
                                      </p:cBhvr>
                                      <p:tavLst>
                                        <p:tav tm="0" fmla="#ppt_y-sin(pi*$)/27">
                                          <p:val>
                                            <p:fltVal val="0"/>
                                          </p:val>
                                        </p:tav>
                                        <p:tav tm="100000">
                                          <p:val>
                                            <p:fltVal val="1"/>
                                          </p:val>
                                        </p:tav>
                                      </p:tavLst>
                                    </p:anim>
                                    <p:anim calcmode="lin" valueType="num">
                                      <p:cBhvr>
                                        <p:cTn id="46" dur="82" tmFilter="0, 0; 0.125,0.2665; 0.25,0.4; 0.375,0.465; 0.5,0.5;  0.625,0.535; 0.75,0.6; 0.875,0.7335; 1,1">
                                          <p:stCondLst>
                                            <p:cond delay="828"/>
                                          </p:stCondLst>
                                        </p:cTn>
                                        <p:tgtEl>
                                          <p:spTgt spid="38"/>
                                        </p:tgtEl>
                                        <p:attrNameLst>
                                          <p:attrName>ppt_y</p:attrName>
                                        </p:attrNameLst>
                                      </p:cBhvr>
                                      <p:tavLst>
                                        <p:tav tm="0" fmla="#ppt_y-sin(pi*$)/81">
                                          <p:val>
                                            <p:fltVal val="0"/>
                                          </p:val>
                                        </p:tav>
                                        <p:tav tm="100000">
                                          <p:val>
                                            <p:fltVal val="1"/>
                                          </p:val>
                                        </p:tav>
                                      </p:tavLst>
                                    </p:anim>
                                    <p:animScale>
                                      <p:cBhvr>
                                        <p:cTn id="47" dur="13">
                                          <p:stCondLst>
                                            <p:cond delay="325"/>
                                          </p:stCondLst>
                                        </p:cTn>
                                        <p:tgtEl>
                                          <p:spTgt spid="38"/>
                                        </p:tgtEl>
                                      </p:cBhvr>
                                      <p:to x="100000" y="60000"/>
                                    </p:animScale>
                                    <p:animScale>
                                      <p:cBhvr>
                                        <p:cTn id="48" dur="83" decel="50000">
                                          <p:stCondLst>
                                            <p:cond delay="338"/>
                                          </p:stCondLst>
                                        </p:cTn>
                                        <p:tgtEl>
                                          <p:spTgt spid="38"/>
                                        </p:tgtEl>
                                      </p:cBhvr>
                                      <p:to x="100000" y="100000"/>
                                    </p:animScale>
                                    <p:animScale>
                                      <p:cBhvr>
                                        <p:cTn id="49" dur="13">
                                          <p:stCondLst>
                                            <p:cond delay="656"/>
                                          </p:stCondLst>
                                        </p:cTn>
                                        <p:tgtEl>
                                          <p:spTgt spid="38"/>
                                        </p:tgtEl>
                                      </p:cBhvr>
                                      <p:to x="100000" y="80000"/>
                                    </p:animScale>
                                    <p:animScale>
                                      <p:cBhvr>
                                        <p:cTn id="50" dur="83" decel="50000">
                                          <p:stCondLst>
                                            <p:cond delay="669"/>
                                          </p:stCondLst>
                                        </p:cTn>
                                        <p:tgtEl>
                                          <p:spTgt spid="38"/>
                                        </p:tgtEl>
                                      </p:cBhvr>
                                      <p:to x="100000" y="100000"/>
                                    </p:animScale>
                                    <p:animScale>
                                      <p:cBhvr>
                                        <p:cTn id="51" dur="13">
                                          <p:stCondLst>
                                            <p:cond delay="821"/>
                                          </p:stCondLst>
                                        </p:cTn>
                                        <p:tgtEl>
                                          <p:spTgt spid="38"/>
                                        </p:tgtEl>
                                      </p:cBhvr>
                                      <p:to x="100000" y="90000"/>
                                    </p:animScale>
                                    <p:animScale>
                                      <p:cBhvr>
                                        <p:cTn id="52" dur="83" decel="50000">
                                          <p:stCondLst>
                                            <p:cond delay="834"/>
                                          </p:stCondLst>
                                        </p:cTn>
                                        <p:tgtEl>
                                          <p:spTgt spid="38"/>
                                        </p:tgtEl>
                                      </p:cBhvr>
                                      <p:to x="100000" y="100000"/>
                                    </p:animScale>
                                    <p:animScale>
                                      <p:cBhvr>
                                        <p:cTn id="53" dur="13">
                                          <p:stCondLst>
                                            <p:cond delay="904"/>
                                          </p:stCondLst>
                                        </p:cTn>
                                        <p:tgtEl>
                                          <p:spTgt spid="38"/>
                                        </p:tgtEl>
                                      </p:cBhvr>
                                      <p:to x="100000" y="95000"/>
                                    </p:animScale>
                                    <p:animScale>
                                      <p:cBhvr>
                                        <p:cTn id="54" dur="83" decel="50000">
                                          <p:stCondLst>
                                            <p:cond delay="917"/>
                                          </p:stCondLst>
                                        </p:cTn>
                                        <p:tgtEl>
                                          <p:spTgt spid="38"/>
                                        </p:tgtEl>
                                      </p:cBhvr>
                                      <p:to x="100000" y="100000"/>
                                    </p:animScale>
                                  </p:childTnLst>
                                  <p:subTnLst>
                                    <p:audio>
                                      <p:cMediaNode>
                                        <p:cTn display="0" masterRel="sameClick">
                                          <p:stCondLst>
                                            <p:cond evt="begin" delay="0">
                                              <p:tn val="39"/>
                                            </p:cond>
                                          </p:stCondLst>
                                          <p:endCondLst>
                                            <p:cond evt="onStopAudio" delay="0">
                                              <p:tgtEl>
                                                <p:sldTgt/>
                                              </p:tgtEl>
                                            </p:cond>
                                          </p:endCondLst>
                                        </p:cTn>
                                        <p:tgtEl>
                                          <p:sndTgt r:embed="rId9" name="whoosh.wav"/>
                                        </p:tgtEl>
                                      </p:cMediaNode>
                                    </p:audio>
                                  </p:subTnLst>
                                </p:cTn>
                              </p:par>
                            </p:childTnLst>
                          </p:cTn>
                        </p:par>
                        <p:par>
                          <p:cTn id="55" fill="hold">
                            <p:stCondLst>
                              <p:cond delay="3000"/>
                            </p:stCondLst>
                            <p:childTnLst>
                              <p:par>
                                <p:cTn id="56" presetID="26" presetClass="entr" presetSubtype="0" fill="hold" nodeType="after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wipe(down)">
                                      <p:cBhvr>
                                        <p:cTn id="58" dur="290">
                                          <p:stCondLst>
                                            <p:cond delay="0"/>
                                          </p:stCondLst>
                                        </p:cTn>
                                        <p:tgtEl>
                                          <p:spTgt spid="43"/>
                                        </p:tgtEl>
                                      </p:cBhvr>
                                    </p:animEffect>
                                    <p:anim calcmode="lin" valueType="num">
                                      <p:cBhvr>
                                        <p:cTn id="59" dur="911"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60" dur="332"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61" dur="332" tmFilter="0, 0; 0.125,0.2665; 0.25,0.4; 0.375,0.465; 0.5,0.5;  0.625,0.535; 0.75,0.6; 0.875,0.7335; 1,1">
                                          <p:stCondLst>
                                            <p:cond delay="332"/>
                                          </p:stCondLst>
                                        </p:cTn>
                                        <p:tgtEl>
                                          <p:spTgt spid="43"/>
                                        </p:tgtEl>
                                        <p:attrNameLst>
                                          <p:attrName>ppt_y</p:attrName>
                                        </p:attrNameLst>
                                      </p:cBhvr>
                                      <p:tavLst>
                                        <p:tav tm="0" fmla="#ppt_y-sin(pi*$)/9">
                                          <p:val>
                                            <p:fltVal val="0"/>
                                          </p:val>
                                        </p:tav>
                                        <p:tav tm="100000">
                                          <p:val>
                                            <p:fltVal val="1"/>
                                          </p:val>
                                        </p:tav>
                                      </p:tavLst>
                                    </p:anim>
                                    <p:anim calcmode="lin" valueType="num">
                                      <p:cBhvr>
                                        <p:cTn id="62" dur="166" tmFilter="0, 0; 0.125,0.2665; 0.25,0.4; 0.375,0.465; 0.5,0.5;  0.625,0.535; 0.75,0.6; 0.875,0.7335; 1,1">
                                          <p:stCondLst>
                                            <p:cond delay="662"/>
                                          </p:stCondLst>
                                        </p:cTn>
                                        <p:tgtEl>
                                          <p:spTgt spid="43"/>
                                        </p:tgtEl>
                                        <p:attrNameLst>
                                          <p:attrName>ppt_y</p:attrName>
                                        </p:attrNameLst>
                                      </p:cBhvr>
                                      <p:tavLst>
                                        <p:tav tm="0" fmla="#ppt_y-sin(pi*$)/27">
                                          <p:val>
                                            <p:fltVal val="0"/>
                                          </p:val>
                                        </p:tav>
                                        <p:tav tm="100000">
                                          <p:val>
                                            <p:fltVal val="1"/>
                                          </p:val>
                                        </p:tav>
                                      </p:tavLst>
                                    </p:anim>
                                    <p:anim calcmode="lin" valueType="num">
                                      <p:cBhvr>
                                        <p:cTn id="63" dur="82" tmFilter="0, 0; 0.125,0.2665; 0.25,0.4; 0.375,0.465; 0.5,0.5;  0.625,0.535; 0.75,0.6; 0.875,0.7335; 1,1">
                                          <p:stCondLst>
                                            <p:cond delay="828"/>
                                          </p:stCondLst>
                                        </p:cTn>
                                        <p:tgtEl>
                                          <p:spTgt spid="43"/>
                                        </p:tgtEl>
                                        <p:attrNameLst>
                                          <p:attrName>ppt_y</p:attrName>
                                        </p:attrNameLst>
                                      </p:cBhvr>
                                      <p:tavLst>
                                        <p:tav tm="0" fmla="#ppt_y-sin(pi*$)/81">
                                          <p:val>
                                            <p:fltVal val="0"/>
                                          </p:val>
                                        </p:tav>
                                        <p:tav tm="100000">
                                          <p:val>
                                            <p:fltVal val="1"/>
                                          </p:val>
                                        </p:tav>
                                      </p:tavLst>
                                    </p:anim>
                                    <p:animScale>
                                      <p:cBhvr>
                                        <p:cTn id="64" dur="13">
                                          <p:stCondLst>
                                            <p:cond delay="325"/>
                                          </p:stCondLst>
                                        </p:cTn>
                                        <p:tgtEl>
                                          <p:spTgt spid="43"/>
                                        </p:tgtEl>
                                      </p:cBhvr>
                                      <p:to x="100000" y="60000"/>
                                    </p:animScale>
                                    <p:animScale>
                                      <p:cBhvr>
                                        <p:cTn id="65" dur="83" decel="50000">
                                          <p:stCondLst>
                                            <p:cond delay="338"/>
                                          </p:stCondLst>
                                        </p:cTn>
                                        <p:tgtEl>
                                          <p:spTgt spid="43"/>
                                        </p:tgtEl>
                                      </p:cBhvr>
                                      <p:to x="100000" y="100000"/>
                                    </p:animScale>
                                    <p:animScale>
                                      <p:cBhvr>
                                        <p:cTn id="66" dur="13">
                                          <p:stCondLst>
                                            <p:cond delay="656"/>
                                          </p:stCondLst>
                                        </p:cTn>
                                        <p:tgtEl>
                                          <p:spTgt spid="43"/>
                                        </p:tgtEl>
                                      </p:cBhvr>
                                      <p:to x="100000" y="80000"/>
                                    </p:animScale>
                                    <p:animScale>
                                      <p:cBhvr>
                                        <p:cTn id="67" dur="83" decel="50000">
                                          <p:stCondLst>
                                            <p:cond delay="669"/>
                                          </p:stCondLst>
                                        </p:cTn>
                                        <p:tgtEl>
                                          <p:spTgt spid="43"/>
                                        </p:tgtEl>
                                      </p:cBhvr>
                                      <p:to x="100000" y="100000"/>
                                    </p:animScale>
                                    <p:animScale>
                                      <p:cBhvr>
                                        <p:cTn id="68" dur="13">
                                          <p:stCondLst>
                                            <p:cond delay="821"/>
                                          </p:stCondLst>
                                        </p:cTn>
                                        <p:tgtEl>
                                          <p:spTgt spid="43"/>
                                        </p:tgtEl>
                                      </p:cBhvr>
                                      <p:to x="100000" y="90000"/>
                                    </p:animScale>
                                    <p:animScale>
                                      <p:cBhvr>
                                        <p:cTn id="69" dur="83" decel="50000">
                                          <p:stCondLst>
                                            <p:cond delay="834"/>
                                          </p:stCondLst>
                                        </p:cTn>
                                        <p:tgtEl>
                                          <p:spTgt spid="43"/>
                                        </p:tgtEl>
                                      </p:cBhvr>
                                      <p:to x="100000" y="100000"/>
                                    </p:animScale>
                                    <p:animScale>
                                      <p:cBhvr>
                                        <p:cTn id="70" dur="13">
                                          <p:stCondLst>
                                            <p:cond delay="904"/>
                                          </p:stCondLst>
                                        </p:cTn>
                                        <p:tgtEl>
                                          <p:spTgt spid="43"/>
                                        </p:tgtEl>
                                      </p:cBhvr>
                                      <p:to x="100000" y="95000"/>
                                    </p:animScale>
                                    <p:animScale>
                                      <p:cBhvr>
                                        <p:cTn id="71" dur="83" decel="50000">
                                          <p:stCondLst>
                                            <p:cond delay="917"/>
                                          </p:stCondLst>
                                        </p:cTn>
                                        <p:tgtEl>
                                          <p:spTgt spid="43"/>
                                        </p:tgtEl>
                                      </p:cBhvr>
                                      <p:to x="100000" y="100000"/>
                                    </p:animScale>
                                  </p:childTnLst>
                                  <p:subTnLst>
                                    <p:audio>
                                      <p:cMediaNode>
                                        <p:cTn display="0" masterRel="sameClick">
                                          <p:stCondLst>
                                            <p:cond evt="begin" delay="0">
                                              <p:tn val="56"/>
                                            </p:cond>
                                          </p:stCondLst>
                                          <p:endCondLst>
                                            <p:cond evt="onStopAudio" delay="0">
                                              <p:tgtEl>
                                                <p:sldTgt/>
                                              </p:tgtEl>
                                            </p:cond>
                                          </p:endCondLst>
                                        </p:cTn>
                                        <p:tgtEl>
                                          <p:sndTgt r:embed="rId9"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2" restart="whenNotActive" fill="hold" evtFilter="cancelBubble" nodeType="interactiveSeq">
                <p:stCondLst>
                  <p:cond evt="onClick" delay="0">
                    <p:tgtEl>
                      <p:spTgt spid="49"/>
                    </p:tgtEl>
                  </p:cond>
                </p:stCondLst>
                <p:endSync evt="end" delay="0">
                  <p:rtn val="all"/>
                </p:endSync>
                <p:childTnLst>
                  <p:par>
                    <p:cTn id="73" fill="hold">
                      <p:stCondLst>
                        <p:cond delay="0"/>
                      </p:stCondLst>
                      <p:childTnLst>
                        <p:par>
                          <p:cTn id="74" fill="hold">
                            <p:stCondLst>
                              <p:cond delay="0"/>
                            </p:stCondLst>
                            <p:childTnLst>
                              <p:par>
                                <p:cTn id="75" presetID="2" presetClass="mediacall" presetSubtype="0" fill="hold" nodeType="clickEffect">
                                  <p:stCondLst>
                                    <p:cond delay="0"/>
                                  </p:stCondLst>
                                  <p:childTnLst>
                                    <p:cmd type="call" cmd="togglePause">
                                      <p:cBhvr>
                                        <p:cTn id="76" dur="1" fill="hold"/>
                                        <p:tgtEl>
                                          <p:spTgt spid="49"/>
                                        </p:tgtEl>
                                      </p:cBhvr>
                                    </p:cmd>
                                  </p:childTnLst>
                                </p:cTn>
                              </p:par>
                              <p:par>
                                <p:cTn id="77" presetID="1" presetClass="mediacall" presetSubtype="0" fill="hold" nodeType="withEffect">
                                  <p:stCondLst>
                                    <p:cond delay="0"/>
                                  </p:stCondLst>
                                  <p:childTnLst>
                                    <p:cmd type="call" cmd="playFrom(0.0)">
                                      <p:cBhvr>
                                        <p:cTn id="78" dur="60003" fill="hold"/>
                                        <p:tgtEl>
                                          <p:spTgt spid="37"/>
                                        </p:tgtEl>
                                      </p:cBhvr>
                                    </p:cmd>
                                  </p:childTnLst>
                                </p:cTn>
                              </p:par>
                            </p:childTnLst>
                          </p:cTn>
                        </p:par>
                        <p:par>
                          <p:cTn id="79" fill="hold">
                            <p:stCondLst>
                              <p:cond delay="60003"/>
                            </p:stCondLst>
                            <p:childTnLst>
                              <p:par>
                                <p:cTn id="80" presetID="1" presetClass="mediacall" presetSubtype="0" fill="hold" nodeType="afterEffect">
                                  <p:stCondLst>
                                    <p:cond delay="0"/>
                                  </p:stCondLst>
                                  <p:childTnLst>
                                    <p:cmd type="call" cmd="playFrom(0.0)">
                                      <p:cBhvr>
                                        <p:cTn id="81" dur="60003" fill="hold"/>
                                        <p:tgtEl>
                                          <p:spTgt spid="52"/>
                                        </p:tgtEl>
                                      </p:cBhvr>
                                    </p:cmd>
                                  </p:childTnLst>
                                </p:cTn>
                              </p:par>
                            </p:childTnLst>
                          </p:cTn>
                        </p:par>
                        <p:par>
                          <p:cTn id="82" fill="hold">
                            <p:stCondLst>
                              <p:cond delay="120006"/>
                            </p:stCondLst>
                            <p:childTnLst>
                              <p:par>
                                <p:cTn id="83" presetID="1" presetClass="mediacall" presetSubtype="0" fill="hold" nodeType="afterEffect">
                                  <p:stCondLst>
                                    <p:cond delay="0"/>
                                  </p:stCondLst>
                                  <p:childTnLst>
                                    <p:cmd type="call" cmd="playFrom(0.0)">
                                      <p:cBhvr>
                                        <p:cTn id="84" dur="60003" fill="hold"/>
                                        <p:tgtEl>
                                          <p:spTgt spid="53"/>
                                        </p:tgtEl>
                                      </p:cBhvr>
                                    </p:cmd>
                                  </p:childTnLst>
                                </p:cTn>
                              </p:par>
                            </p:childTnLst>
                          </p:cTn>
                        </p:par>
                        <p:par>
                          <p:cTn id="85" fill="hold">
                            <p:stCondLst>
                              <p:cond delay="180009"/>
                            </p:stCondLst>
                            <p:childTnLst>
                              <p:par>
                                <p:cTn id="86" presetID="1" presetClass="mediacall" presetSubtype="0" fill="hold" nodeType="afterEffect">
                                  <p:stCondLst>
                                    <p:cond delay="0"/>
                                  </p:stCondLst>
                                  <p:childTnLst>
                                    <p:cmd type="call" cmd="playFrom(0.0)">
                                      <p:cBhvr>
                                        <p:cTn id="87" dur="60003" fill="hold"/>
                                        <p:tgtEl>
                                          <p:spTgt spid="54"/>
                                        </p:tgtEl>
                                      </p:cBhvr>
                                    </p:cmd>
                                  </p:childTnLst>
                                </p:cTn>
                              </p:par>
                            </p:childTnLst>
                          </p:cTn>
                        </p:par>
                        <p:par>
                          <p:cTn id="88" fill="hold">
                            <p:stCondLst>
                              <p:cond delay="240012"/>
                            </p:stCondLst>
                            <p:childTnLst>
                              <p:par>
                                <p:cTn id="89" presetID="1" presetClass="mediacall" presetSubtype="0" fill="hold" nodeType="afterEffect">
                                  <p:stCondLst>
                                    <p:cond delay="0"/>
                                  </p:stCondLst>
                                  <p:childTnLst>
                                    <p:cmd type="call" cmd="playFrom(0.0)">
                                      <p:cBhvr>
                                        <p:cTn id="90" dur="60003" fill="hold"/>
                                        <p:tgtEl>
                                          <p:spTgt spid="55"/>
                                        </p:tgtEl>
                                      </p:cBhvr>
                                    </p:cmd>
                                  </p:childTnLst>
                                </p:cTn>
                              </p:par>
                            </p:childTnLst>
                          </p:cTn>
                        </p:par>
                        <p:par>
                          <p:cTn id="91" fill="hold">
                            <p:stCondLst>
                              <p:cond delay="300015"/>
                            </p:stCondLst>
                            <p:childTnLst>
                              <p:par>
                                <p:cTn id="92" presetID="1" presetClass="mediacall" presetSubtype="0" fill="hold" nodeType="afterEffect">
                                  <p:stCondLst>
                                    <p:cond delay="0"/>
                                  </p:stCondLst>
                                  <p:childTnLst>
                                    <p:cmd type="call" cmd="playFrom(0.0)">
                                      <p:cBhvr>
                                        <p:cTn id="93" dur="5198" fill="hold"/>
                                        <p:tgtEl>
                                          <p:spTgt spid="56"/>
                                        </p:tgtEl>
                                      </p:cBhvr>
                                    </p:cmd>
                                  </p:childTnLst>
                                </p:cTn>
                              </p:par>
                            </p:childTnLst>
                          </p:cTn>
                        </p:par>
                      </p:childTnLst>
                    </p:cTn>
                  </p:par>
                </p:childTnLst>
              </p:cTn>
              <p:nextCondLst>
                <p:cond evt="onClick" delay="0">
                  <p:tgtEl>
                    <p:spTgt spid="49"/>
                  </p:tgtEl>
                </p:cond>
              </p:nextCondLst>
            </p:seq>
            <p:video>
              <p:cMediaNode vol="80000">
                <p:cTn id="94" fill="hold" display="0">
                  <p:stCondLst>
                    <p:cond delay="indefinite"/>
                  </p:stCondLst>
                </p:cTn>
                <p:tgtEl>
                  <p:spTgt spid="49"/>
                </p:tgtEl>
              </p:cMediaNode>
            </p:video>
            <p:audio>
              <p:cMediaNode vol="80000">
                <p:cTn id="95" fill="hold" display="0">
                  <p:stCondLst>
                    <p:cond delay="indefinite"/>
                  </p:stCondLst>
                  <p:endCondLst>
                    <p:cond evt="onStopAudio" delay="0">
                      <p:tgtEl>
                        <p:sldTgt/>
                      </p:tgtEl>
                    </p:cond>
                  </p:endCondLst>
                </p:cTn>
                <p:tgtEl>
                  <p:spTgt spid="37"/>
                </p:tgtEl>
              </p:cMediaNode>
            </p:audio>
            <p:audio>
              <p:cMediaNode vol="80000">
                <p:cTn id="96" fill="hold" display="0">
                  <p:stCondLst>
                    <p:cond delay="indefinite"/>
                  </p:stCondLst>
                  <p:endCondLst>
                    <p:cond evt="onStopAudio" delay="0">
                      <p:tgtEl>
                        <p:sldTgt/>
                      </p:tgtEl>
                    </p:cond>
                  </p:endCondLst>
                </p:cTn>
                <p:tgtEl>
                  <p:spTgt spid="52"/>
                </p:tgtEl>
              </p:cMediaNode>
            </p:audio>
            <p:audio>
              <p:cMediaNode vol="80000">
                <p:cTn id="97" fill="hold" display="0">
                  <p:stCondLst>
                    <p:cond delay="indefinite"/>
                  </p:stCondLst>
                  <p:endCondLst>
                    <p:cond evt="onStopAudio" delay="0">
                      <p:tgtEl>
                        <p:sldTgt/>
                      </p:tgtEl>
                    </p:cond>
                  </p:endCondLst>
                </p:cTn>
                <p:tgtEl>
                  <p:spTgt spid="53"/>
                </p:tgtEl>
              </p:cMediaNode>
            </p:audio>
            <p:audio>
              <p:cMediaNode vol="80000">
                <p:cTn id="98" fill="hold" display="0">
                  <p:stCondLst>
                    <p:cond delay="indefinite"/>
                  </p:stCondLst>
                  <p:endCondLst>
                    <p:cond evt="onStopAudio" delay="0">
                      <p:tgtEl>
                        <p:sldTgt/>
                      </p:tgtEl>
                    </p:cond>
                  </p:endCondLst>
                </p:cTn>
                <p:tgtEl>
                  <p:spTgt spid="54"/>
                </p:tgtEl>
              </p:cMediaNode>
            </p:audio>
            <p:audio>
              <p:cMediaNode vol="80000">
                <p:cTn id="99" fill="hold" display="0">
                  <p:stCondLst>
                    <p:cond delay="indefinite"/>
                  </p:stCondLst>
                  <p:endCondLst>
                    <p:cond evt="onStopAudio" delay="0">
                      <p:tgtEl>
                        <p:sldTgt/>
                      </p:tgtEl>
                    </p:cond>
                  </p:endCondLst>
                </p:cTn>
                <p:tgtEl>
                  <p:spTgt spid="55"/>
                </p:tgtEl>
              </p:cMediaNode>
            </p:audio>
            <p:audio>
              <p:cMediaNode vol="80000">
                <p:cTn id="100" fill="hold" display="0">
                  <p:stCondLst>
                    <p:cond delay="indefinite"/>
                  </p:stCondLst>
                  <p:endCondLst>
                    <p:cond evt="onStopAudio" delay="0">
                      <p:tgtEl>
                        <p:sldTgt/>
                      </p:tgtEl>
                    </p:cond>
                  </p:endCondLst>
                </p:cTn>
                <p:tgtEl>
                  <p:spTgt spid="5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291"/>
        <p:cNvGrpSpPr/>
        <p:nvPr/>
      </p:nvGrpSpPr>
      <p:grpSpPr>
        <a:xfrm>
          <a:off x="0" y="0"/>
          <a:ext cx="0" cy="0"/>
          <a:chOff x="0" y="0"/>
          <a:chExt cx="0" cy="0"/>
        </a:xfrm>
      </p:grpSpPr>
      <p:sp>
        <p:nvSpPr>
          <p:cNvPr id="48" name="Google Shape;7937;p34">
            <a:extLst>
              <a:ext uri="{FF2B5EF4-FFF2-40B4-BE49-F238E27FC236}">
                <a16:creationId xmlns:a16="http://schemas.microsoft.com/office/drawing/2014/main" id="{B5DA6FEB-C1A9-40A7-871F-98B3E3585383}"/>
              </a:ext>
            </a:extLst>
          </p:cNvPr>
          <p:cNvSpPr/>
          <p:nvPr/>
        </p:nvSpPr>
        <p:spPr>
          <a:xfrm>
            <a:off x="800099" y="4778976"/>
            <a:ext cx="4114800" cy="211800"/>
          </a:xfrm>
          <a:prstGeom prst="roundRect">
            <a:avLst>
              <a:gd name="adj" fmla="val 16667"/>
            </a:avLst>
          </a:prstGeom>
          <a:noFill/>
          <a:ln>
            <a:solidFill>
              <a:srgbClr val="FFC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2" name="Google Shape;8292;p37"/>
          <p:cNvSpPr txBox="1">
            <a:spLocks noGrp="1"/>
          </p:cNvSpPr>
          <p:nvPr>
            <p:ph type="title"/>
          </p:nvPr>
        </p:nvSpPr>
        <p:spPr>
          <a:xfrm>
            <a:off x="142850" y="91048"/>
            <a:ext cx="7630370" cy="1064400"/>
          </a:xfrm>
          <a:prstGeom prst="rect">
            <a:avLst/>
          </a:prstGeom>
        </p:spPr>
        <p:txBody>
          <a:bodyPr spcFirstLastPara="1" wrap="square" lIns="91425" tIns="91425" rIns="91425" bIns="91425" anchor="t" anchorCtr="0">
            <a:noAutofit/>
          </a:bodyPr>
          <a:lstStyle/>
          <a:p>
            <a:pPr lvl="0"/>
            <a:r>
              <a:rPr lang="en-US" sz="2800" dirty="0" err="1">
                <a:latin typeface="+mj-lt"/>
              </a:rPr>
              <a:t>Tìm</a:t>
            </a:r>
            <a:r>
              <a:rPr lang="en-US" sz="2800" dirty="0">
                <a:latin typeface="+mj-lt"/>
              </a:rPr>
              <a:t> </a:t>
            </a:r>
            <a:r>
              <a:rPr lang="en-US" sz="2800" dirty="0" err="1">
                <a:latin typeface="+mj-lt"/>
              </a:rPr>
              <a:t>hiểu</a:t>
            </a:r>
            <a:r>
              <a:rPr lang="en-US" sz="2800" dirty="0">
                <a:latin typeface="+mj-lt"/>
              </a:rPr>
              <a:t> </a:t>
            </a:r>
            <a:r>
              <a:rPr lang="en-US" sz="2800" dirty="0" err="1">
                <a:latin typeface="+mj-lt"/>
              </a:rPr>
              <a:t>một</a:t>
            </a:r>
            <a:r>
              <a:rPr lang="en-US" sz="2800" dirty="0">
                <a:latin typeface="+mj-lt"/>
              </a:rPr>
              <a:t> </a:t>
            </a:r>
            <a:r>
              <a:rPr lang="en-US" sz="2800" dirty="0" err="1">
                <a:latin typeface="+mj-lt"/>
              </a:rPr>
              <a:t>số</a:t>
            </a:r>
            <a:r>
              <a:rPr lang="en-US" sz="2800" dirty="0">
                <a:latin typeface="+mj-lt"/>
              </a:rPr>
              <a:t> </a:t>
            </a:r>
            <a:r>
              <a:rPr lang="en-US" sz="2800" dirty="0" err="1">
                <a:latin typeface="+mj-lt"/>
              </a:rPr>
              <a:t>tính</a:t>
            </a:r>
            <a:r>
              <a:rPr lang="en-US" sz="2800" dirty="0">
                <a:latin typeface="+mj-lt"/>
              </a:rPr>
              <a:t> </a:t>
            </a:r>
            <a:r>
              <a:rPr lang="en-US" sz="2800" dirty="0" err="1">
                <a:latin typeface="+mj-lt"/>
              </a:rPr>
              <a:t>chất</a:t>
            </a:r>
            <a:r>
              <a:rPr lang="en-US" sz="2800" dirty="0">
                <a:latin typeface="+mj-lt"/>
              </a:rPr>
              <a:t> </a:t>
            </a:r>
            <a:r>
              <a:rPr lang="en-US" sz="2800" dirty="0" err="1">
                <a:latin typeface="+mj-lt"/>
              </a:rPr>
              <a:t>của</a:t>
            </a:r>
            <a:r>
              <a:rPr lang="en-US" sz="2800" dirty="0">
                <a:latin typeface="+mj-lt"/>
              </a:rPr>
              <a:t> </a:t>
            </a:r>
            <a:r>
              <a:rPr lang="en-US" sz="2800" dirty="0" err="1">
                <a:latin typeface="+mj-lt"/>
              </a:rPr>
              <a:t>chất</a:t>
            </a:r>
            <a:r>
              <a:rPr lang="en-US" sz="2800" dirty="0">
                <a:latin typeface="+mj-lt"/>
              </a:rPr>
              <a:t> </a:t>
            </a:r>
            <a:endParaRPr sz="2800" dirty="0">
              <a:latin typeface="+mj-lt"/>
            </a:endParaRPr>
          </a:p>
        </p:txBody>
      </p:sp>
      <p:sp>
        <p:nvSpPr>
          <p:cNvPr id="8295" name="Google Shape;8295;p37"/>
          <p:cNvSpPr/>
          <p:nvPr/>
        </p:nvSpPr>
        <p:spPr>
          <a:xfrm>
            <a:off x="5505855" y="4680150"/>
            <a:ext cx="2023733" cy="1215757"/>
          </a:xfrm>
          <a:custGeom>
            <a:avLst/>
            <a:gdLst/>
            <a:ahLst/>
            <a:cxnLst/>
            <a:rect l="l" t="t" r="r" b="b"/>
            <a:pathLst>
              <a:path w="32566" h="26165" extrusionOk="0">
                <a:moveTo>
                  <a:pt x="19581" y="0"/>
                </a:moveTo>
                <a:cubicBezTo>
                  <a:pt x="19340" y="0"/>
                  <a:pt x="19099" y="5"/>
                  <a:pt x="18859" y="14"/>
                </a:cubicBezTo>
                <a:cubicBezTo>
                  <a:pt x="16741" y="95"/>
                  <a:pt x="14542" y="340"/>
                  <a:pt x="12485" y="849"/>
                </a:cubicBezTo>
                <a:cubicBezTo>
                  <a:pt x="10794" y="1277"/>
                  <a:pt x="9389" y="2193"/>
                  <a:pt x="8208" y="3395"/>
                </a:cubicBezTo>
                <a:cubicBezTo>
                  <a:pt x="6558" y="5024"/>
                  <a:pt x="5336" y="7203"/>
                  <a:pt x="4420" y="9280"/>
                </a:cubicBezTo>
                <a:cubicBezTo>
                  <a:pt x="2363" y="13985"/>
                  <a:pt x="0" y="21011"/>
                  <a:pt x="4888" y="24758"/>
                </a:cubicBezTo>
                <a:cubicBezTo>
                  <a:pt x="6277" y="25816"/>
                  <a:pt x="8250" y="26164"/>
                  <a:pt x="10240" y="26164"/>
                </a:cubicBezTo>
                <a:cubicBezTo>
                  <a:pt x="11927" y="26164"/>
                  <a:pt x="13625" y="25914"/>
                  <a:pt x="14990" y="25634"/>
                </a:cubicBezTo>
                <a:cubicBezTo>
                  <a:pt x="18961" y="24799"/>
                  <a:pt x="22667" y="24086"/>
                  <a:pt x="26191" y="21988"/>
                </a:cubicBezTo>
                <a:cubicBezTo>
                  <a:pt x="29673" y="19911"/>
                  <a:pt x="31730" y="15614"/>
                  <a:pt x="32219" y="11744"/>
                </a:cubicBezTo>
                <a:cubicBezTo>
                  <a:pt x="32565" y="8873"/>
                  <a:pt x="31017" y="6022"/>
                  <a:pt x="29184" y="3843"/>
                </a:cubicBezTo>
                <a:cubicBezTo>
                  <a:pt x="26799" y="1019"/>
                  <a:pt x="23163" y="0"/>
                  <a:pt x="19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6" name="Google Shape;8296;p37"/>
          <p:cNvGrpSpPr/>
          <p:nvPr/>
        </p:nvGrpSpPr>
        <p:grpSpPr>
          <a:xfrm>
            <a:off x="6607938" y="4603488"/>
            <a:ext cx="1124350" cy="995174"/>
            <a:chOff x="6607938" y="4603488"/>
            <a:chExt cx="1124350" cy="995174"/>
          </a:xfrm>
        </p:grpSpPr>
        <p:sp>
          <p:nvSpPr>
            <p:cNvPr id="8297" name="Google Shape;8297;p37"/>
            <p:cNvSpPr/>
            <p:nvPr/>
          </p:nvSpPr>
          <p:spPr>
            <a:xfrm>
              <a:off x="6607938" y="4983676"/>
              <a:ext cx="277494" cy="268637"/>
            </a:xfrm>
            <a:custGeom>
              <a:avLst/>
              <a:gdLst/>
              <a:ahLst/>
              <a:cxnLst/>
              <a:rect l="l" t="t" r="r" b="b"/>
              <a:pathLst>
                <a:path w="3321" h="3215" extrusionOk="0">
                  <a:moveTo>
                    <a:pt x="2357" y="0"/>
                  </a:moveTo>
                  <a:cubicBezTo>
                    <a:pt x="2185" y="0"/>
                    <a:pt x="1991" y="36"/>
                    <a:pt x="1773" y="75"/>
                  </a:cubicBezTo>
                  <a:cubicBezTo>
                    <a:pt x="1060" y="197"/>
                    <a:pt x="327" y="462"/>
                    <a:pt x="82" y="1134"/>
                  </a:cubicBezTo>
                  <a:cubicBezTo>
                    <a:pt x="42" y="1256"/>
                    <a:pt x="1" y="1419"/>
                    <a:pt x="21" y="1603"/>
                  </a:cubicBezTo>
                  <a:cubicBezTo>
                    <a:pt x="21" y="2484"/>
                    <a:pt x="474" y="3215"/>
                    <a:pt x="1378" y="3215"/>
                  </a:cubicBezTo>
                  <a:cubicBezTo>
                    <a:pt x="1414" y="3215"/>
                    <a:pt x="1450" y="3214"/>
                    <a:pt x="1488" y="3211"/>
                  </a:cubicBezTo>
                  <a:cubicBezTo>
                    <a:pt x="2139" y="3191"/>
                    <a:pt x="2771" y="3049"/>
                    <a:pt x="3076" y="2438"/>
                  </a:cubicBezTo>
                  <a:cubicBezTo>
                    <a:pt x="3320" y="1928"/>
                    <a:pt x="3320" y="971"/>
                    <a:pt x="3035" y="421"/>
                  </a:cubicBezTo>
                  <a:cubicBezTo>
                    <a:pt x="2859" y="94"/>
                    <a:pt x="2636" y="0"/>
                    <a:pt x="23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8" name="Google Shape;8298;p37"/>
            <p:cNvSpPr/>
            <p:nvPr/>
          </p:nvSpPr>
          <p:spPr>
            <a:xfrm>
              <a:off x="7117889" y="4914490"/>
              <a:ext cx="218503" cy="213489"/>
            </a:xfrm>
            <a:custGeom>
              <a:avLst/>
              <a:gdLst/>
              <a:ahLst/>
              <a:cxnLst/>
              <a:rect l="l" t="t" r="r" b="b"/>
              <a:pathLst>
                <a:path w="2615" h="2555" extrusionOk="0">
                  <a:moveTo>
                    <a:pt x="1624" y="1"/>
                  </a:moveTo>
                  <a:cubicBezTo>
                    <a:pt x="1087" y="1"/>
                    <a:pt x="446" y="338"/>
                    <a:pt x="252" y="740"/>
                  </a:cubicBezTo>
                  <a:cubicBezTo>
                    <a:pt x="191" y="862"/>
                    <a:pt x="150" y="964"/>
                    <a:pt x="130" y="1066"/>
                  </a:cubicBezTo>
                  <a:cubicBezTo>
                    <a:pt x="0" y="1844"/>
                    <a:pt x="696" y="2554"/>
                    <a:pt x="1466" y="2554"/>
                  </a:cubicBezTo>
                  <a:cubicBezTo>
                    <a:pt x="1543" y="2554"/>
                    <a:pt x="1620" y="2547"/>
                    <a:pt x="1698" y="2532"/>
                  </a:cubicBezTo>
                  <a:cubicBezTo>
                    <a:pt x="2329" y="2390"/>
                    <a:pt x="2614" y="2288"/>
                    <a:pt x="2614" y="1534"/>
                  </a:cubicBezTo>
                  <a:cubicBezTo>
                    <a:pt x="2614" y="1046"/>
                    <a:pt x="2533" y="455"/>
                    <a:pt x="2146" y="150"/>
                  </a:cubicBezTo>
                  <a:cubicBezTo>
                    <a:pt x="2004" y="46"/>
                    <a:pt x="1821" y="1"/>
                    <a:pt x="16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9" name="Google Shape;8299;p37"/>
            <p:cNvSpPr/>
            <p:nvPr/>
          </p:nvSpPr>
          <p:spPr>
            <a:xfrm>
              <a:off x="6815996" y="5445919"/>
              <a:ext cx="185163" cy="152743"/>
            </a:xfrm>
            <a:custGeom>
              <a:avLst/>
              <a:gdLst/>
              <a:ahLst/>
              <a:cxnLst/>
              <a:rect l="l" t="t" r="r" b="b"/>
              <a:pathLst>
                <a:path w="2216" h="1828" extrusionOk="0">
                  <a:moveTo>
                    <a:pt x="1570" y="1"/>
                  </a:moveTo>
                  <a:cubicBezTo>
                    <a:pt x="1131" y="1"/>
                    <a:pt x="535" y="730"/>
                    <a:pt x="179" y="1182"/>
                  </a:cubicBezTo>
                  <a:cubicBezTo>
                    <a:pt x="0" y="1673"/>
                    <a:pt x="386" y="1827"/>
                    <a:pt x="766" y="1827"/>
                  </a:cubicBezTo>
                  <a:cubicBezTo>
                    <a:pt x="907" y="1827"/>
                    <a:pt x="1046" y="1806"/>
                    <a:pt x="1156" y="1773"/>
                  </a:cubicBezTo>
                  <a:cubicBezTo>
                    <a:pt x="1727" y="1610"/>
                    <a:pt x="2215" y="1366"/>
                    <a:pt x="2052" y="632"/>
                  </a:cubicBezTo>
                  <a:cubicBezTo>
                    <a:pt x="1959" y="173"/>
                    <a:pt x="1783" y="1"/>
                    <a:pt x="15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0" name="Google Shape;8300;p37"/>
            <p:cNvSpPr/>
            <p:nvPr/>
          </p:nvSpPr>
          <p:spPr>
            <a:xfrm>
              <a:off x="7576202" y="4847142"/>
              <a:ext cx="156085" cy="137034"/>
            </a:xfrm>
            <a:custGeom>
              <a:avLst/>
              <a:gdLst/>
              <a:ahLst/>
              <a:cxnLst/>
              <a:rect l="l" t="t" r="r" b="b"/>
              <a:pathLst>
                <a:path w="1868" h="1640" extrusionOk="0">
                  <a:moveTo>
                    <a:pt x="1140" y="1"/>
                  </a:moveTo>
                  <a:cubicBezTo>
                    <a:pt x="739" y="1"/>
                    <a:pt x="242" y="239"/>
                    <a:pt x="1" y="650"/>
                  </a:cubicBezTo>
                  <a:cubicBezTo>
                    <a:pt x="82" y="1281"/>
                    <a:pt x="82" y="1505"/>
                    <a:pt x="734" y="1628"/>
                  </a:cubicBezTo>
                  <a:cubicBezTo>
                    <a:pt x="788" y="1636"/>
                    <a:pt x="839" y="1640"/>
                    <a:pt x="888" y="1640"/>
                  </a:cubicBezTo>
                  <a:cubicBezTo>
                    <a:pt x="1335" y="1640"/>
                    <a:pt x="1563" y="1311"/>
                    <a:pt x="1691" y="833"/>
                  </a:cubicBezTo>
                  <a:cubicBezTo>
                    <a:pt x="1867" y="254"/>
                    <a:pt x="1555" y="1"/>
                    <a:pt x="1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1" name="Google Shape;8301;p37"/>
            <p:cNvSpPr/>
            <p:nvPr/>
          </p:nvSpPr>
          <p:spPr>
            <a:xfrm>
              <a:off x="7081291" y="4603488"/>
              <a:ext cx="127676" cy="104029"/>
            </a:xfrm>
            <a:custGeom>
              <a:avLst/>
              <a:gdLst/>
              <a:ahLst/>
              <a:cxnLst/>
              <a:rect l="l" t="t" r="r" b="b"/>
              <a:pathLst>
                <a:path w="1528" h="1245" extrusionOk="0">
                  <a:moveTo>
                    <a:pt x="520" y="0"/>
                  </a:moveTo>
                  <a:cubicBezTo>
                    <a:pt x="414" y="0"/>
                    <a:pt x="322" y="31"/>
                    <a:pt x="262" y="104"/>
                  </a:cubicBezTo>
                  <a:lnTo>
                    <a:pt x="140" y="185"/>
                  </a:lnTo>
                  <a:cubicBezTo>
                    <a:pt x="0" y="686"/>
                    <a:pt x="76" y="1245"/>
                    <a:pt x="639" y="1245"/>
                  </a:cubicBezTo>
                  <a:cubicBezTo>
                    <a:pt x="649" y="1245"/>
                    <a:pt x="659" y="1245"/>
                    <a:pt x="670" y="1244"/>
                  </a:cubicBezTo>
                  <a:cubicBezTo>
                    <a:pt x="955" y="1224"/>
                    <a:pt x="1260" y="1102"/>
                    <a:pt x="1382" y="817"/>
                  </a:cubicBezTo>
                  <a:cubicBezTo>
                    <a:pt x="1527" y="447"/>
                    <a:pt x="921" y="0"/>
                    <a:pt x="5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 name="Graphic 14" descr="Alarm clock">
            <a:extLst>
              <a:ext uri="{FF2B5EF4-FFF2-40B4-BE49-F238E27FC236}">
                <a16:creationId xmlns:a16="http://schemas.microsoft.com/office/drawing/2014/main" id="{FC6F6F84-3663-413D-A60D-9D6DA2A785E1}"/>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42850" y="4436077"/>
            <a:ext cx="685799" cy="685799"/>
          </a:xfrm>
          <a:prstGeom prst="rect">
            <a:avLst/>
          </a:prstGeom>
        </p:spPr>
      </p:pic>
      <p:graphicFrame>
        <p:nvGraphicFramePr>
          <p:cNvPr id="2" name="Diagram 1">
            <a:extLst>
              <a:ext uri="{FF2B5EF4-FFF2-40B4-BE49-F238E27FC236}">
                <a16:creationId xmlns:a16="http://schemas.microsoft.com/office/drawing/2014/main" id="{B5FE1A8C-EC64-4C51-BC87-DA53F5820EA2}"/>
              </a:ext>
            </a:extLst>
          </p:cNvPr>
          <p:cNvGraphicFramePr/>
          <p:nvPr>
            <p:extLst>
              <p:ext uri="{D42A27DB-BD31-4B8C-83A1-F6EECF244321}">
                <p14:modId xmlns:p14="http://schemas.microsoft.com/office/powerpoint/2010/main" val="2947296960"/>
              </p:ext>
            </p:extLst>
          </p:nvPr>
        </p:nvGraphicFramePr>
        <p:xfrm>
          <a:off x="4740621" y="769345"/>
          <a:ext cx="4012127" cy="375904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pSp>
        <p:nvGrpSpPr>
          <p:cNvPr id="4" name="Group 3">
            <a:extLst>
              <a:ext uri="{FF2B5EF4-FFF2-40B4-BE49-F238E27FC236}">
                <a16:creationId xmlns:a16="http://schemas.microsoft.com/office/drawing/2014/main" id="{CC93842E-19E7-4A5B-99BA-3EDD4847C999}"/>
              </a:ext>
            </a:extLst>
          </p:cNvPr>
          <p:cNvGrpSpPr/>
          <p:nvPr/>
        </p:nvGrpSpPr>
        <p:grpSpPr>
          <a:xfrm>
            <a:off x="7765330" y="303894"/>
            <a:ext cx="601424" cy="780699"/>
            <a:chOff x="5608250" y="1646826"/>
            <a:chExt cx="601424" cy="780699"/>
          </a:xfrm>
        </p:grpSpPr>
        <p:grpSp>
          <p:nvGrpSpPr>
            <p:cNvPr id="23" name="Google Shape;8886;p54">
              <a:extLst>
                <a:ext uri="{FF2B5EF4-FFF2-40B4-BE49-F238E27FC236}">
                  <a16:creationId xmlns:a16="http://schemas.microsoft.com/office/drawing/2014/main" id="{A3CC39E2-7FEB-47A3-9B25-05136B4B28F1}"/>
                </a:ext>
              </a:extLst>
            </p:cNvPr>
            <p:cNvGrpSpPr/>
            <p:nvPr/>
          </p:nvGrpSpPr>
          <p:grpSpPr>
            <a:xfrm>
              <a:off x="5608250" y="1646826"/>
              <a:ext cx="601424" cy="780699"/>
              <a:chOff x="5608250" y="1646826"/>
              <a:chExt cx="601424" cy="780699"/>
            </a:xfrm>
          </p:grpSpPr>
          <p:sp>
            <p:nvSpPr>
              <p:cNvPr id="24" name="Google Shape;8887;p54">
                <a:extLst>
                  <a:ext uri="{FF2B5EF4-FFF2-40B4-BE49-F238E27FC236}">
                    <a16:creationId xmlns:a16="http://schemas.microsoft.com/office/drawing/2014/main" id="{69818813-50E4-4D29-8050-77B4620864F3}"/>
                  </a:ext>
                </a:extLst>
              </p:cNvPr>
              <p:cNvSpPr/>
              <p:nvPr/>
            </p:nvSpPr>
            <p:spPr>
              <a:xfrm>
                <a:off x="5663100" y="1691325"/>
                <a:ext cx="470100" cy="4728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8888;p54">
                <a:extLst>
                  <a:ext uri="{FF2B5EF4-FFF2-40B4-BE49-F238E27FC236}">
                    <a16:creationId xmlns:a16="http://schemas.microsoft.com/office/drawing/2014/main" id="{453228F0-4C64-4EB4-B749-447D078D361C}"/>
                  </a:ext>
                </a:extLst>
              </p:cNvPr>
              <p:cNvSpPr/>
              <p:nvPr/>
            </p:nvSpPr>
            <p:spPr>
              <a:xfrm>
                <a:off x="5608250" y="1646826"/>
                <a:ext cx="601424" cy="780699"/>
              </a:xfrm>
              <a:custGeom>
                <a:avLst/>
                <a:gdLst/>
                <a:ahLst/>
                <a:cxnLst/>
                <a:rect l="l" t="t" r="r" b="b"/>
                <a:pathLst>
                  <a:path w="2810" h="3648" extrusionOk="0">
                    <a:moveTo>
                      <a:pt x="1365" y="241"/>
                    </a:moveTo>
                    <a:cubicBezTo>
                      <a:pt x="1630" y="241"/>
                      <a:pt x="1899" y="338"/>
                      <a:pt x="2120" y="555"/>
                    </a:cubicBezTo>
                    <a:cubicBezTo>
                      <a:pt x="2810" y="1245"/>
                      <a:pt x="2329" y="2416"/>
                      <a:pt x="1356" y="2416"/>
                    </a:cubicBezTo>
                    <a:cubicBezTo>
                      <a:pt x="764" y="2416"/>
                      <a:pt x="272" y="1935"/>
                      <a:pt x="272" y="1344"/>
                    </a:cubicBezTo>
                    <a:cubicBezTo>
                      <a:pt x="263" y="681"/>
                      <a:pt x="802" y="241"/>
                      <a:pt x="1365" y="241"/>
                    </a:cubicBezTo>
                    <a:close/>
                    <a:moveTo>
                      <a:pt x="1356" y="1"/>
                    </a:moveTo>
                    <a:cubicBezTo>
                      <a:pt x="604" y="1"/>
                      <a:pt x="0" y="604"/>
                      <a:pt x="0" y="1356"/>
                    </a:cubicBezTo>
                    <a:cubicBezTo>
                      <a:pt x="0" y="2391"/>
                      <a:pt x="1183" y="3512"/>
                      <a:pt x="1331" y="3648"/>
                    </a:cubicBezTo>
                    <a:lnTo>
                      <a:pt x="1368" y="3648"/>
                    </a:lnTo>
                    <a:cubicBezTo>
                      <a:pt x="1528" y="3512"/>
                      <a:pt x="2711" y="2453"/>
                      <a:pt x="2711" y="1356"/>
                    </a:cubicBezTo>
                    <a:cubicBezTo>
                      <a:pt x="2711" y="604"/>
                      <a:pt x="2095" y="1"/>
                      <a:pt x="13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8889;p54">
              <a:extLst>
                <a:ext uri="{FF2B5EF4-FFF2-40B4-BE49-F238E27FC236}">
                  <a16:creationId xmlns:a16="http://schemas.microsoft.com/office/drawing/2014/main" id="{1204EAE6-8B83-43F1-8D41-C09E6D3741D7}"/>
                </a:ext>
              </a:extLst>
            </p:cNvPr>
            <p:cNvSpPr txBox="1">
              <a:spLocks/>
            </p:cNvSpPr>
            <p:nvPr/>
          </p:nvSpPr>
          <p:spPr>
            <a:xfrm>
              <a:off x="5676433" y="1826409"/>
              <a:ext cx="486694" cy="538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1pPr>
              <a:lvl2pPr marL="914400" marR="0" lvl="1"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2pPr>
              <a:lvl3pPr marL="1371600" marR="0" lvl="2"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3pPr>
              <a:lvl4pPr marL="1828800" marR="0" lvl="3"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4pPr>
              <a:lvl5pPr marL="2286000" marR="0" lvl="4"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5pPr>
              <a:lvl6pPr marL="2743200" marR="0" lvl="5"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6pPr>
              <a:lvl7pPr marL="3200400" marR="0" lvl="6"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7pPr>
              <a:lvl8pPr marL="3657600" marR="0" lvl="7"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8pPr>
              <a:lvl9pPr marL="4114800" marR="0" lvl="8" indent="-323850" algn="l" rtl="0">
                <a:lnSpc>
                  <a:spcPct val="115000"/>
                </a:lnSpc>
                <a:spcBef>
                  <a:spcPts val="1600"/>
                </a:spcBef>
                <a:spcAft>
                  <a:spcPts val="1600"/>
                </a:spcAft>
                <a:buClr>
                  <a:srgbClr val="000000"/>
                </a:buClr>
                <a:buSzPts val="1500"/>
                <a:buFont typeface="Nunito"/>
                <a:buChar char="■"/>
                <a:defRPr sz="1500" b="0" i="0" u="none" strike="noStrike" cap="none">
                  <a:solidFill>
                    <a:srgbClr val="000000"/>
                  </a:solidFill>
                  <a:latin typeface="Nunito"/>
                  <a:ea typeface="Nunito"/>
                  <a:cs typeface="Nunito"/>
                  <a:sym typeface="Nunito"/>
                </a:defRPr>
              </a:lvl9pPr>
            </a:lstStyle>
            <a:p>
              <a:pPr marL="0" indent="0" algn="ctr">
                <a:spcAft>
                  <a:spcPts val="1600"/>
                </a:spcAft>
                <a:buFont typeface="Nunito"/>
                <a:buNone/>
              </a:pPr>
              <a:r>
                <a:rPr lang="en" sz="3000" dirty="0">
                  <a:solidFill>
                    <a:schemeClr val="dk1"/>
                  </a:solidFill>
                  <a:latin typeface="Sue Ellen Francisco"/>
                  <a:ea typeface="Sue Ellen Francisco"/>
                  <a:cs typeface="Sue Ellen Francisco"/>
                  <a:sym typeface="Sue Ellen Francisco"/>
                </a:rPr>
                <a:t>N3</a:t>
              </a:r>
            </a:p>
          </p:txBody>
        </p:sp>
      </p:grpSp>
      <p:grpSp>
        <p:nvGrpSpPr>
          <p:cNvPr id="5" name="Group 4">
            <a:extLst>
              <a:ext uri="{FF2B5EF4-FFF2-40B4-BE49-F238E27FC236}">
                <a16:creationId xmlns:a16="http://schemas.microsoft.com/office/drawing/2014/main" id="{C25D05C4-3D52-4FB3-BC04-9A15FA3E7FAD}"/>
              </a:ext>
            </a:extLst>
          </p:cNvPr>
          <p:cNvGrpSpPr/>
          <p:nvPr/>
        </p:nvGrpSpPr>
        <p:grpSpPr>
          <a:xfrm>
            <a:off x="8564900" y="1339253"/>
            <a:ext cx="601424" cy="780699"/>
            <a:chOff x="6908725" y="1971951"/>
            <a:chExt cx="601424" cy="780699"/>
          </a:xfrm>
        </p:grpSpPr>
        <p:grpSp>
          <p:nvGrpSpPr>
            <p:cNvPr id="26" name="Google Shape;8890;p54">
              <a:extLst>
                <a:ext uri="{FF2B5EF4-FFF2-40B4-BE49-F238E27FC236}">
                  <a16:creationId xmlns:a16="http://schemas.microsoft.com/office/drawing/2014/main" id="{C632A3A5-499A-4EA5-9A05-E238A0CD2B32}"/>
                </a:ext>
              </a:extLst>
            </p:cNvPr>
            <p:cNvGrpSpPr/>
            <p:nvPr/>
          </p:nvGrpSpPr>
          <p:grpSpPr>
            <a:xfrm>
              <a:off x="6908725" y="1971951"/>
              <a:ext cx="601424" cy="780699"/>
              <a:chOff x="6908725" y="1971951"/>
              <a:chExt cx="601424" cy="780699"/>
            </a:xfrm>
          </p:grpSpPr>
          <p:sp>
            <p:nvSpPr>
              <p:cNvPr id="27" name="Google Shape;8891;p54">
                <a:extLst>
                  <a:ext uri="{FF2B5EF4-FFF2-40B4-BE49-F238E27FC236}">
                    <a16:creationId xmlns:a16="http://schemas.microsoft.com/office/drawing/2014/main" id="{5D10E4D3-5518-4D2C-9082-4E0C8A830EFE}"/>
                  </a:ext>
                </a:extLst>
              </p:cNvPr>
              <p:cNvSpPr/>
              <p:nvPr/>
            </p:nvSpPr>
            <p:spPr>
              <a:xfrm>
                <a:off x="6963575" y="2016450"/>
                <a:ext cx="470100" cy="4728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892;p54">
                <a:extLst>
                  <a:ext uri="{FF2B5EF4-FFF2-40B4-BE49-F238E27FC236}">
                    <a16:creationId xmlns:a16="http://schemas.microsoft.com/office/drawing/2014/main" id="{B16D74D6-8CB9-418E-A1F8-5F384DB81505}"/>
                  </a:ext>
                </a:extLst>
              </p:cNvPr>
              <p:cNvSpPr/>
              <p:nvPr/>
            </p:nvSpPr>
            <p:spPr>
              <a:xfrm>
                <a:off x="6908725" y="1971951"/>
                <a:ext cx="601424" cy="780699"/>
              </a:xfrm>
              <a:custGeom>
                <a:avLst/>
                <a:gdLst/>
                <a:ahLst/>
                <a:cxnLst/>
                <a:rect l="l" t="t" r="r" b="b"/>
                <a:pathLst>
                  <a:path w="2810" h="3648" extrusionOk="0">
                    <a:moveTo>
                      <a:pt x="1365" y="241"/>
                    </a:moveTo>
                    <a:cubicBezTo>
                      <a:pt x="1630" y="241"/>
                      <a:pt x="1899" y="338"/>
                      <a:pt x="2120" y="555"/>
                    </a:cubicBezTo>
                    <a:cubicBezTo>
                      <a:pt x="2810" y="1245"/>
                      <a:pt x="2329" y="2416"/>
                      <a:pt x="1356" y="2416"/>
                    </a:cubicBezTo>
                    <a:cubicBezTo>
                      <a:pt x="764" y="2416"/>
                      <a:pt x="272" y="1935"/>
                      <a:pt x="272" y="1344"/>
                    </a:cubicBezTo>
                    <a:cubicBezTo>
                      <a:pt x="263" y="681"/>
                      <a:pt x="802" y="241"/>
                      <a:pt x="1365" y="241"/>
                    </a:cubicBezTo>
                    <a:close/>
                    <a:moveTo>
                      <a:pt x="1356" y="1"/>
                    </a:moveTo>
                    <a:cubicBezTo>
                      <a:pt x="604" y="1"/>
                      <a:pt x="0" y="604"/>
                      <a:pt x="0" y="1356"/>
                    </a:cubicBezTo>
                    <a:cubicBezTo>
                      <a:pt x="0" y="2391"/>
                      <a:pt x="1183" y="3512"/>
                      <a:pt x="1331" y="3648"/>
                    </a:cubicBezTo>
                    <a:lnTo>
                      <a:pt x="1368" y="3648"/>
                    </a:lnTo>
                    <a:cubicBezTo>
                      <a:pt x="1528" y="3512"/>
                      <a:pt x="2711" y="2453"/>
                      <a:pt x="2711" y="1356"/>
                    </a:cubicBezTo>
                    <a:cubicBezTo>
                      <a:pt x="2711" y="604"/>
                      <a:pt x="2095" y="1"/>
                      <a:pt x="13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8893;p54">
              <a:extLst>
                <a:ext uri="{FF2B5EF4-FFF2-40B4-BE49-F238E27FC236}">
                  <a16:creationId xmlns:a16="http://schemas.microsoft.com/office/drawing/2014/main" id="{EAD21533-BE55-40B4-B1C6-F619FFAE0008}"/>
                </a:ext>
              </a:extLst>
            </p:cNvPr>
            <p:cNvSpPr txBox="1">
              <a:spLocks/>
            </p:cNvSpPr>
            <p:nvPr/>
          </p:nvSpPr>
          <p:spPr>
            <a:xfrm>
              <a:off x="6961506" y="2132040"/>
              <a:ext cx="521358" cy="538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1pPr>
              <a:lvl2pPr marL="914400" marR="0" lvl="1"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2pPr>
              <a:lvl3pPr marL="1371600" marR="0" lvl="2"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3pPr>
              <a:lvl4pPr marL="1828800" marR="0" lvl="3"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4pPr>
              <a:lvl5pPr marL="2286000" marR="0" lvl="4"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5pPr>
              <a:lvl6pPr marL="2743200" marR="0" lvl="5"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6pPr>
              <a:lvl7pPr marL="3200400" marR="0" lvl="6"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7pPr>
              <a:lvl8pPr marL="3657600" marR="0" lvl="7"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8pPr>
              <a:lvl9pPr marL="4114800" marR="0" lvl="8" indent="-323850" algn="l" rtl="0">
                <a:lnSpc>
                  <a:spcPct val="115000"/>
                </a:lnSpc>
                <a:spcBef>
                  <a:spcPts val="1600"/>
                </a:spcBef>
                <a:spcAft>
                  <a:spcPts val="1600"/>
                </a:spcAft>
                <a:buClr>
                  <a:srgbClr val="000000"/>
                </a:buClr>
                <a:buSzPts val="1500"/>
                <a:buFont typeface="Nunito"/>
                <a:buChar char="■"/>
                <a:defRPr sz="1500" b="0" i="0" u="none" strike="noStrike" cap="none">
                  <a:solidFill>
                    <a:srgbClr val="000000"/>
                  </a:solidFill>
                  <a:latin typeface="Nunito"/>
                  <a:ea typeface="Nunito"/>
                  <a:cs typeface="Nunito"/>
                  <a:sym typeface="Nunito"/>
                </a:defRPr>
              </a:lvl9pPr>
            </a:lstStyle>
            <a:p>
              <a:pPr marL="0" indent="0" algn="ctr">
                <a:spcAft>
                  <a:spcPts val="1600"/>
                </a:spcAft>
                <a:buFont typeface="Nunito"/>
                <a:buNone/>
              </a:pPr>
              <a:r>
                <a:rPr lang="en" sz="3000" dirty="0">
                  <a:solidFill>
                    <a:schemeClr val="dk1"/>
                  </a:solidFill>
                  <a:latin typeface="Sue Ellen Francisco"/>
                  <a:ea typeface="Sue Ellen Francisco"/>
                  <a:cs typeface="Sue Ellen Francisco"/>
                  <a:sym typeface="Sue Ellen Francisco"/>
                </a:rPr>
                <a:t>N4</a:t>
              </a:r>
            </a:p>
          </p:txBody>
        </p:sp>
      </p:grpSp>
      <p:grpSp>
        <p:nvGrpSpPr>
          <p:cNvPr id="38" name="Group 37">
            <a:extLst>
              <a:ext uri="{FF2B5EF4-FFF2-40B4-BE49-F238E27FC236}">
                <a16:creationId xmlns:a16="http://schemas.microsoft.com/office/drawing/2014/main" id="{0401979C-0EB9-4D6E-A327-A069A933636B}"/>
              </a:ext>
            </a:extLst>
          </p:cNvPr>
          <p:cNvGrpSpPr/>
          <p:nvPr/>
        </p:nvGrpSpPr>
        <p:grpSpPr>
          <a:xfrm>
            <a:off x="7870968" y="3341131"/>
            <a:ext cx="601424" cy="780699"/>
            <a:chOff x="6908725" y="1971951"/>
            <a:chExt cx="601424" cy="780699"/>
          </a:xfrm>
        </p:grpSpPr>
        <p:grpSp>
          <p:nvGrpSpPr>
            <p:cNvPr id="39" name="Google Shape;8890;p54">
              <a:extLst>
                <a:ext uri="{FF2B5EF4-FFF2-40B4-BE49-F238E27FC236}">
                  <a16:creationId xmlns:a16="http://schemas.microsoft.com/office/drawing/2014/main" id="{8D5AF270-45B3-4EC3-9D57-10AEA91CA3E5}"/>
                </a:ext>
              </a:extLst>
            </p:cNvPr>
            <p:cNvGrpSpPr/>
            <p:nvPr/>
          </p:nvGrpSpPr>
          <p:grpSpPr>
            <a:xfrm>
              <a:off x="6908725" y="1971951"/>
              <a:ext cx="601424" cy="780699"/>
              <a:chOff x="6908725" y="1971951"/>
              <a:chExt cx="601424" cy="780699"/>
            </a:xfrm>
          </p:grpSpPr>
          <p:sp>
            <p:nvSpPr>
              <p:cNvPr id="41" name="Google Shape;8891;p54">
                <a:extLst>
                  <a:ext uri="{FF2B5EF4-FFF2-40B4-BE49-F238E27FC236}">
                    <a16:creationId xmlns:a16="http://schemas.microsoft.com/office/drawing/2014/main" id="{6F6BAF2E-A09A-4AFA-BA3B-4668B6A0CACD}"/>
                  </a:ext>
                </a:extLst>
              </p:cNvPr>
              <p:cNvSpPr/>
              <p:nvPr/>
            </p:nvSpPr>
            <p:spPr>
              <a:xfrm>
                <a:off x="6963575" y="2016450"/>
                <a:ext cx="470100" cy="4728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892;p54">
                <a:extLst>
                  <a:ext uri="{FF2B5EF4-FFF2-40B4-BE49-F238E27FC236}">
                    <a16:creationId xmlns:a16="http://schemas.microsoft.com/office/drawing/2014/main" id="{94481F31-2001-496A-883D-D42C320165FF}"/>
                  </a:ext>
                </a:extLst>
              </p:cNvPr>
              <p:cNvSpPr/>
              <p:nvPr/>
            </p:nvSpPr>
            <p:spPr>
              <a:xfrm>
                <a:off x="6908725" y="1971951"/>
                <a:ext cx="601424" cy="780699"/>
              </a:xfrm>
              <a:custGeom>
                <a:avLst/>
                <a:gdLst/>
                <a:ahLst/>
                <a:cxnLst/>
                <a:rect l="l" t="t" r="r" b="b"/>
                <a:pathLst>
                  <a:path w="2810" h="3648" extrusionOk="0">
                    <a:moveTo>
                      <a:pt x="1365" y="241"/>
                    </a:moveTo>
                    <a:cubicBezTo>
                      <a:pt x="1630" y="241"/>
                      <a:pt x="1899" y="338"/>
                      <a:pt x="2120" y="555"/>
                    </a:cubicBezTo>
                    <a:cubicBezTo>
                      <a:pt x="2810" y="1245"/>
                      <a:pt x="2329" y="2416"/>
                      <a:pt x="1356" y="2416"/>
                    </a:cubicBezTo>
                    <a:cubicBezTo>
                      <a:pt x="764" y="2416"/>
                      <a:pt x="272" y="1935"/>
                      <a:pt x="272" y="1344"/>
                    </a:cubicBezTo>
                    <a:cubicBezTo>
                      <a:pt x="263" y="681"/>
                      <a:pt x="802" y="241"/>
                      <a:pt x="1365" y="241"/>
                    </a:cubicBezTo>
                    <a:close/>
                    <a:moveTo>
                      <a:pt x="1356" y="1"/>
                    </a:moveTo>
                    <a:cubicBezTo>
                      <a:pt x="604" y="1"/>
                      <a:pt x="0" y="604"/>
                      <a:pt x="0" y="1356"/>
                    </a:cubicBezTo>
                    <a:cubicBezTo>
                      <a:pt x="0" y="2391"/>
                      <a:pt x="1183" y="3512"/>
                      <a:pt x="1331" y="3648"/>
                    </a:cubicBezTo>
                    <a:lnTo>
                      <a:pt x="1368" y="3648"/>
                    </a:lnTo>
                    <a:cubicBezTo>
                      <a:pt x="1528" y="3512"/>
                      <a:pt x="2711" y="2453"/>
                      <a:pt x="2711" y="1356"/>
                    </a:cubicBezTo>
                    <a:cubicBezTo>
                      <a:pt x="2711" y="604"/>
                      <a:pt x="2095" y="1"/>
                      <a:pt x="13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Google Shape;8893;p54">
              <a:extLst>
                <a:ext uri="{FF2B5EF4-FFF2-40B4-BE49-F238E27FC236}">
                  <a16:creationId xmlns:a16="http://schemas.microsoft.com/office/drawing/2014/main" id="{BD4C0816-5FD7-4BD4-9D77-F43183CFE621}"/>
                </a:ext>
              </a:extLst>
            </p:cNvPr>
            <p:cNvSpPr txBox="1">
              <a:spLocks/>
            </p:cNvSpPr>
            <p:nvPr/>
          </p:nvSpPr>
          <p:spPr>
            <a:xfrm>
              <a:off x="6961506" y="2132040"/>
              <a:ext cx="521358" cy="538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1pPr>
              <a:lvl2pPr marL="914400" marR="0" lvl="1"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2pPr>
              <a:lvl3pPr marL="1371600" marR="0" lvl="2"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3pPr>
              <a:lvl4pPr marL="1828800" marR="0" lvl="3"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4pPr>
              <a:lvl5pPr marL="2286000" marR="0" lvl="4"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5pPr>
              <a:lvl6pPr marL="2743200" marR="0" lvl="5"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6pPr>
              <a:lvl7pPr marL="3200400" marR="0" lvl="6"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7pPr>
              <a:lvl8pPr marL="3657600" marR="0" lvl="7"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8pPr>
              <a:lvl9pPr marL="4114800" marR="0" lvl="8" indent="-323850" algn="l" rtl="0">
                <a:lnSpc>
                  <a:spcPct val="115000"/>
                </a:lnSpc>
                <a:spcBef>
                  <a:spcPts val="1600"/>
                </a:spcBef>
                <a:spcAft>
                  <a:spcPts val="1600"/>
                </a:spcAft>
                <a:buClr>
                  <a:srgbClr val="000000"/>
                </a:buClr>
                <a:buSzPts val="1500"/>
                <a:buFont typeface="Nunito"/>
                <a:buChar char="■"/>
                <a:defRPr sz="1500" b="0" i="0" u="none" strike="noStrike" cap="none">
                  <a:solidFill>
                    <a:srgbClr val="000000"/>
                  </a:solidFill>
                  <a:latin typeface="Nunito"/>
                  <a:ea typeface="Nunito"/>
                  <a:cs typeface="Nunito"/>
                  <a:sym typeface="Nunito"/>
                </a:defRPr>
              </a:lvl9pPr>
            </a:lstStyle>
            <a:p>
              <a:pPr marL="0" indent="0" algn="ctr">
                <a:spcAft>
                  <a:spcPts val="1600"/>
                </a:spcAft>
                <a:buFont typeface="Nunito"/>
                <a:buNone/>
              </a:pPr>
              <a:r>
                <a:rPr lang="en" sz="3000" dirty="0">
                  <a:solidFill>
                    <a:schemeClr val="dk1"/>
                  </a:solidFill>
                  <a:latin typeface="Sue Ellen Francisco"/>
                  <a:ea typeface="Sue Ellen Francisco"/>
                  <a:cs typeface="Sue Ellen Francisco"/>
                  <a:sym typeface="Sue Ellen Francisco"/>
                </a:rPr>
                <a:t>N1</a:t>
              </a:r>
            </a:p>
          </p:txBody>
        </p:sp>
      </p:grpSp>
      <p:grpSp>
        <p:nvGrpSpPr>
          <p:cNvPr id="43" name="Group 42">
            <a:extLst>
              <a:ext uri="{FF2B5EF4-FFF2-40B4-BE49-F238E27FC236}">
                <a16:creationId xmlns:a16="http://schemas.microsoft.com/office/drawing/2014/main" id="{0DD1E3A6-08B0-488A-9C97-186CA43203A0}"/>
              </a:ext>
            </a:extLst>
          </p:cNvPr>
          <p:cNvGrpSpPr/>
          <p:nvPr/>
        </p:nvGrpSpPr>
        <p:grpSpPr>
          <a:xfrm>
            <a:off x="4403380" y="1336174"/>
            <a:ext cx="601424" cy="780699"/>
            <a:chOff x="6908725" y="1971951"/>
            <a:chExt cx="601424" cy="780699"/>
          </a:xfrm>
        </p:grpSpPr>
        <p:grpSp>
          <p:nvGrpSpPr>
            <p:cNvPr id="44" name="Google Shape;8890;p54">
              <a:extLst>
                <a:ext uri="{FF2B5EF4-FFF2-40B4-BE49-F238E27FC236}">
                  <a16:creationId xmlns:a16="http://schemas.microsoft.com/office/drawing/2014/main" id="{71C47AD3-C820-4071-BB37-3429ECD0ACD7}"/>
                </a:ext>
              </a:extLst>
            </p:cNvPr>
            <p:cNvGrpSpPr/>
            <p:nvPr/>
          </p:nvGrpSpPr>
          <p:grpSpPr>
            <a:xfrm>
              <a:off x="6908725" y="1971951"/>
              <a:ext cx="601424" cy="780699"/>
              <a:chOff x="6908725" y="1971951"/>
              <a:chExt cx="601424" cy="780699"/>
            </a:xfrm>
          </p:grpSpPr>
          <p:sp>
            <p:nvSpPr>
              <p:cNvPr id="46" name="Google Shape;8891;p54">
                <a:extLst>
                  <a:ext uri="{FF2B5EF4-FFF2-40B4-BE49-F238E27FC236}">
                    <a16:creationId xmlns:a16="http://schemas.microsoft.com/office/drawing/2014/main" id="{3575D36B-8E37-49BA-BDB8-BAD2779D6131}"/>
                  </a:ext>
                </a:extLst>
              </p:cNvPr>
              <p:cNvSpPr/>
              <p:nvPr/>
            </p:nvSpPr>
            <p:spPr>
              <a:xfrm>
                <a:off x="6963575" y="2016450"/>
                <a:ext cx="470100" cy="4728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892;p54">
                <a:extLst>
                  <a:ext uri="{FF2B5EF4-FFF2-40B4-BE49-F238E27FC236}">
                    <a16:creationId xmlns:a16="http://schemas.microsoft.com/office/drawing/2014/main" id="{2E6350DF-77C4-4932-9B98-D90943A6670F}"/>
                  </a:ext>
                </a:extLst>
              </p:cNvPr>
              <p:cNvSpPr/>
              <p:nvPr/>
            </p:nvSpPr>
            <p:spPr>
              <a:xfrm>
                <a:off x="6908725" y="1971951"/>
                <a:ext cx="601424" cy="780699"/>
              </a:xfrm>
              <a:custGeom>
                <a:avLst/>
                <a:gdLst/>
                <a:ahLst/>
                <a:cxnLst/>
                <a:rect l="l" t="t" r="r" b="b"/>
                <a:pathLst>
                  <a:path w="2810" h="3648" extrusionOk="0">
                    <a:moveTo>
                      <a:pt x="1365" y="241"/>
                    </a:moveTo>
                    <a:cubicBezTo>
                      <a:pt x="1630" y="241"/>
                      <a:pt x="1899" y="338"/>
                      <a:pt x="2120" y="555"/>
                    </a:cubicBezTo>
                    <a:cubicBezTo>
                      <a:pt x="2810" y="1245"/>
                      <a:pt x="2329" y="2416"/>
                      <a:pt x="1356" y="2416"/>
                    </a:cubicBezTo>
                    <a:cubicBezTo>
                      <a:pt x="764" y="2416"/>
                      <a:pt x="272" y="1935"/>
                      <a:pt x="272" y="1344"/>
                    </a:cubicBezTo>
                    <a:cubicBezTo>
                      <a:pt x="263" y="681"/>
                      <a:pt x="802" y="241"/>
                      <a:pt x="1365" y="241"/>
                    </a:cubicBezTo>
                    <a:close/>
                    <a:moveTo>
                      <a:pt x="1356" y="1"/>
                    </a:moveTo>
                    <a:cubicBezTo>
                      <a:pt x="604" y="1"/>
                      <a:pt x="0" y="604"/>
                      <a:pt x="0" y="1356"/>
                    </a:cubicBezTo>
                    <a:cubicBezTo>
                      <a:pt x="0" y="2391"/>
                      <a:pt x="1183" y="3512"/>
                      <a:pt x="1331" y="3648"/>
                    </a:cubicBezTo>
                    <a:lnTo>
                      <a:pt x="1368" y="3648"/>
                    </a:lnTo>
                    <a:cubicBezTo>
                      <a:pt x="1528" y="3512"/>
                      <a:pt x="2711" y="2453"/>
                      <a:pt x="2711" y="1356"/>
                    </a:cubicBezTo>
                    <a:cubicBezTo>
                      <a:pt x="2711" y="604"/>
                      <a:pt x="2095" y="1"/>
                      <a:pt x="13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8893;p54">
              <a:extLst>
                <a:ext uri="{FF2B5EF4-FFF2-40B4-BE49-F238E27FC236}">
                  <a16:creationId xmlns:a16="http://schemas.microsoft.com/office/drawing/2014/main" id="{88D315FF-A639-46E9-B70E-D8B6E6FF2430}"/>
                </a:ext>
              </a:extLst>
            </p:cNvPr>
            <p:cNvSpPr txBox="1">
              <a:spLocks/>
            </p:cNvSpPr>
            <p:nvPr/>
          </p:nvSpPr>
          <p:spPr>
            <a:xfrm>
              <a:off x="6961506" y="2132040"/>
              <a:ext cx="521358" cy="538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1pPr>
              <a:lvl2pPr marL="914400" marR="0" lvl="1"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2pPr>
              <a:lvl3pPr marL="1371600" marR="0" lvl="2"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3pPr>
              <a:lvl4pPr marL="1828800" marR="0" lvl="3"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4pPr>
              <a:lvl5pPr marL="2286000" marR="0" lvl="4"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5pPr>
              <a:lvl6pPr marL="2743200" marR="0" lvl="5"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6pPr>
              <a:lvl7pPr marL="3200400" marR="0" lvl="6"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7pPr>
              <a:lvl8pPr marL="3657600" marR="0" lvl="7"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8pPr>
              <a:lvl9pPr marL="4114800" marR="0" lvl="8" indent="-323850" algn="l" rtl="0">
                <a:lnSpc>
                  <a:spcPct val="115000"/>
                </a:lnSpc>
                <a:spcBef>
                  <a:spcPts val="1600"/>
                </a:spcBef>
                <a:spcAft>
                  <a:spcPts val="1600"/>
                </a:spcAft>
                <a:buClr>
                  <a:srgbClr val="000000"/>
                </a:buClr>
                <a:buSzPts val="1500"/>
                <a:buFont typeface="Nunito"/>
                <a:buChar char="■"/>
                <a:defRPr sz="1500" b="0" i="0" u="none" strike="noStrike" cap="none">
                  <a:solidFill>
                    <a:srgbClr val="000000"/>
                  </a:solidFill>
                  <a:latin typeface="Nunito"/>
                  <a:ea typeface="Nunito"/>
                  <a:cs typeface="Nunito"/>
                  <a:sym typeface="Nunito"/>
                </a:defRPr>
              </a:lvl9pPr>
            </a:lstStyle>
            <a:p>
              <a:pPr marL="0" indent="0" algn="ctr">
                <a:spcAft>
                  <a:spcPts val="1600"/>
                </a:spcAft>
                <a:buFont typeface="Nunito"/>
                <a:buNone/>
              </a:pPr>
              <a:r>
                <a:rPr lang="en" sz="3000" dirty="0">
                  <a:solidFill>
                    <a:schemeClr val="dk1"/>
                  </a:solidFill>
                  <a:latin typeface="Sue Ellen Francisco"/>
                  <a:ea typeface="Sue Ellen Francisco"/>
                  <a:cs typeface="Sue Ellen Francisco"/>
                  <a:sym typeface="Sue Ellen Francisco"/>
                </a:rPr>
                <a:t>N2</a:t>
              </a:r>
            </a:p>
          </p:txBody>
        </p:sp>
      </p:grpSp>
      <p:sp>
        <p:nvSpPr>
          <p:cNvPr id="50" name="Google Shape;7937;p34">
            <a:extLst>
              <a:ext uri="{FF2B5EF4-FFF2-40B4-BE49-F238E27FC236}">
                <a16:creationId xmlns:a16="http://schemas.microsoft.com/office/drawing/2014/main" id="{A8D657F9-7452-4A5B-887B-279A2B35331D}"/>
              </a:ext>
            </a:extLst>
          </p:cNvPr>
          <p:cNvSpPr/>
          <p:nvPr/>
        </p:nvSpPr>
        <p:spPr>
          <a:xfrm>
            <a:off x="800099" y="4789593"/>
            <a:ext cx="4114800" cy="211800"/>
          </a:xfrm>
          <a:prstGeom prst="roundRect">
            <a:avLst>
              <a:gd name="adj" fmla="val 16667"/>
            </a:avLst>
          </a:prstGeom>
          <a:solidFill>
            <a:schemeClr val="lt1"/>
          </a:solidFill>
          <a:ln>
            <a:solidFill>
              <a:srgbClr val="FFC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293;p37">
            <a:extLst>
              <a:ext uri="{FF2B5EF4-FFF2-40B4-BE49-F238E27FC236}">
                <a16:creationId xmlns:a16="http://schemas.microsoft.com/office/drawing/2014/main" id="{EC35AA52-480C-4C85-8475-04EE1BB903CA}"/>
              </a:ext>
            </a:extLst>
          </p:cNvPr>
          <p:cNvSpPr txBox="1">
            <a:spLocks/>
          </p:cNvSpPr>
          <p:nvPr/>
        </p:nvSpPr>
        <p:spPr>
          <a:xfrm>
            <a:off x="707889" y="4477737"/>
            <a:ext cx="2293495" cy="6790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1pPr>
            <a:lvl2pPr marL="914400" marR="0" lvl="1"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2pPr>
            <a:lvl3pPr marL="1371600" marR="0" lvl="2"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3pPr>
            <a:lvl4pPr marL="1828800" marR="0" lvl="3"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4pPr>
            <a:lvl5pPr marL="2286000" marR="0" lvl="4"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5pPr>
            <a:lvl6pPr marL="2743200" marR="0" lvl="5"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6pPr>
            <a:lvl7pPr marL="3200400" marR="0" lvl="6"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7pPr>
            <a:lvl8pPr marL="3657600" marR="0" lvl="7"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8pPr>
            <a:lvl9pPr marL="4114800" marR="0" lvl="8" indent="-323850" algn="l" rtl="0">
              <a:lnSpc>
                <a:spcPct val="115000"/>
              </a:lnSpc>
              <a:spcBef>
                <a:spcPts val="1600"/>
              </a:spcBef>
              <a:spcAft>
                <a:spcPts val="1600"/>
              </a:spcAft>
              <a:buClr>
                <a:srgbClr val="000000"/>
              </a:buClr>
              <a:buSzPts val="1500"/>
              <a:buFont typeface="Nunito"/>
              <a:buChar char="■"/>
              <a:defRPr sz="1500" b="0" i="0" u="none" strike="noStrike" cap="none">
                <a:solidFill>
                  <a:srgbClr val="000000"/>
                </a:solidFill>
                <a:latin typeface="Nunito"/>
                <a:ea typeface="Nunito"/>
                <a:cs typeface="Nunito"/>
                <a:sym typeface="Nunito"/>
              </a:defRPr>
            </a:lvl9pPr>
          </a:lstStyle>
          <a:p>
            <a:pPr marL="0" indent="0">
              <a:spcAft>
                <a:spcPts val="1600"/>
              </a:spcAft>
              <a:buNone/>
            </a:pPr>
            <a:r>
              <a:rPr lang="en-US" sz="2400" dirty="0">
                <a:solidFill>
                  <a:srgbClr val="002060"/>
                </a:solidFill>
                <a:latin typeface="+mj-lt"/>
              </a:rPr>
              <a:t>05 </a:t>
            </a:r>
            <a:r>
              <a:rPr lang="en-US" sz="2400" dirty="0" err="1">
                <a:solidFill>
                  <a:srgbClr val="002060"/>
                </a:solidFill>
                <a:latin typeface="+mj-lt"/>
              </a:rPr>
              <a:t>phút</a:t>
            </a:r>
            <a:r>
              <a:rPr lang="en-US" sz="2400" dirty="0">
                <a:solidFill>
                  <a:srgbClr val="002060"/>
                </a:solidFill>
                <a:latin typeface="+mj-lt"/>
              </a:rPr>
              <a:t> /</a:t>
            </a:r>
            <a:r>
              <a:rPr lang="en-US" sz="2400" dirty="0" err="1">
                <a:solidFill>
                  <a:srgbClr val="002060"/>
                </a:solidFill>
                <a:latin typeface="+mj-lt"/>
              </a:rPr>
              <a:t>trạm</a:t>
            </a:r>
            <a:endParaRPr lang="en-US" sz="2400" dirty="0">
              <a:solidFill>
                <a:srgbClr val="002060"/>
              </a:solidFill>
              <a:latin typeface="+mj-lt"/>
            </a:endParaRPr>
          </a:p>
        </p:txBody>
      </p:sp>
      <p:pic>
        <p:nvPicPr>
          <p:cNvPr id="49" name="5 Minute Countdown Rainbow Timer 🌈">
            <a:hlinkClick r:id="" action="ppaction://media"/>
            <a:extLst>
              <a:ext uri="{FF2B5EF4-FFF2-40B4-BE49-F238E27FC236}">
                <a16:creationId xmlns:a16="http://schemas.microsoft.com/office/drawing/2014/main" id="{AEACD50E-ADAE-49DB-B355-308E0D5F42F1}"/>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142850" y="1379943"/>
            <a:ext cx="3787018" cy="2130150"/>
          </a:xfrm>
          <a:prstGeom prst="rect">
            <a:avLst/>
          </a:prstGeom>
          <a:noFill/>
          <a:ln>
            <a:noFill/>
          </a:ln>
        </p:spPr>
      </p:pic>
      <p:sp>
        <p:nvSpPr>
          <p:cNvPr id="51" name="Tiêu đề 1">
            <a:extLst>
              <a:ext uri="{FF2B5EF4-FFF2-40B4-BE49-F238E27FC236}">
                <a16:creationId xmlns:a16="http://schemas.microsoft.com/office/drawing/2014/main" id="{ACE19293-E017-47E8-A355-D25C51A53AAE}"/>
              </a:ext>
            </a:extLst>
          </p:cNvPr>
          <p:cNvSpPr txBox="1">
            <a:spLocks/>
          </p:cNvSpPr>
          <p:nvPr/>
        </p:nvSpPr>
        <p:spPr>
          <a:xfrm>
            <a:off x="166020" y="662511"/>
            <a:ext cx="1817016" cy="9941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Sue Ellen Francisco"/>
              <a:buNone/>
              <a:defRPr sz="4000" b="0" i="0" u="none" strike="noStrike" cap="none">
                <a:solidFill>
                  <a:schemeClr val="dk1"/>
                </a:solidFill>
                <a:latin typeface="Sue Ellen Francisco"/>
                <a:ea typeface="Sue Ellen Francisco"/>
                <a:cs typeface="Sue Ellen Francisco"/>
                <a:sym typeface="Sue Ellen Francisco"/>
              </a:defRPr>
            </a:lvl1pPr>
            <a:lvl2pPr marR="0" lvl="1" algn="l" rtl="0">
              <a:lnSpc>
                <a:spcPct val="100000"/>
              </a:lnSpc>
              <a:spcBef>
                <a:spcPts val="0"/>
              </a:spcBef>
              <a:spcAft>
                <a:spcPts val="0"/>
              </a:spcAft>
              <a:buClr>
                <a:schemeClr val="dk1"/>
              </a:buClr>
              <a:buSzPts val="2400"/>
              <a:buFont typeface="Sue Ellen Francisco"/>
              <a:buNone/>
              <a:defRPr sz="2400" b="0" i="0" u="none" strike="noStrike" cap="none">
                <a:solidFill>
                  <a:schemeClr val="dk1"/>
                </a:solidFill>
                <a:latin typeface="Sue Ellen Francisco"/>
                <a:ea typeface="Sue Ellen Francisco"/>
                <a:cs typeface="Sue Ellen Francisco"/>
                <a:sym typeface="Sue Ellen Francisco"/>
              </a:defRPr>
            </a:lvl2pPr>
            <a:lvl3pPr marR="0" lvl="2" algn="l" rtl="0">
              <a:lnSpc>
                <a:spcPct val="100000"/>
              </a:lnSpc>
              <a:spcBef>
                <a:spcPts val="0"/>
              </a:spcBef>
              <a:spcAft>
                <a:spcPts val="0"/>
              </a:spcAft>
              <a:buClr>
                <a:schemeClr val="dk1"/>
              </a:buClr>
              <a:buSzPts val="2400"/>
              <a:buFont typeface="Sue Ellen Francisco"/>
              <a:buNone/>
              <a:defRPr sz="2400" b="0" i="0" u="none" strike="noStrike" cap="none">
                <a:solidFill>
                  <a:schemeClr val="dk1"/>
                </a:solidFill>
                <a:latin typeface="Sue Ellen Francisco"/>
                <a:ea typeface="Sue Ellen Francisco"/>
                <a:cs typeface="Sue Ellen Francisco"/>
                <a:sym typeface="Sue Ellen Francisco"/>
              </a:defRPr>
            </a:lvl3pPr>
            <a:lvl4pPr marR="0" lvl="3" algn="l" rtl="0">
              <a:lnSpc>
                <a:spcPct val="100000"/>
              </a:lnSpc>
              <a:spcBef>
                <a:spcPts val="0"/>
              </a:spcBef>
              <a:spcAft>
                <a:spcPts val="0"/>
              </a:spcAft>
              <a:buClr>
                <a:schemeClr val="dk1"/>
              </a:buClr>
              <a:buSzPts val="2400"/>
              <a:buFont typeface="Sue Ellen Francisco"/>
              <a:buNone/>
              <a:defRPr sz="2400" b="0" i="0" u="none" strike="noStrike" cap="none">
                <a:solidFill>
                  <a:schemeClr val="dk1"/>
                </a:solidFill>
                <a:latin typeface="Sue Ellen Francisco"/>
                <a:ea typeface="Sue Ellen Francisco"/>
                <a:cs typeface="Sue Ellen Francisco"/>
                <a:sym typeface="Sue Ellen Francisco"/>
              </a:defRPr>
            </a:lvl4pPr>
            <a:lvl5pPr marR="0" lvl="4" algn="l" rtl="0">
              <a:lnSpc>
                <a:spcPct val="100000"/>
              </a:lnSpc>
              <a:spcBef>
                <a:spcPts val="0"/>
              </a:spcBef>
              <a:spcAft>
                <a:spcPts val="0"/>
              </a:spcAft>
              <a:buClr>
                <a:schemeClr val="dk1"/>
              </a:buClr>
              <a:buSzPts val="2400"/>
              <a:buFont typeface="Sue Ellen Francisco"/>
              <a:buNone/>
              <a:defRPr sz="2400" b="0" i="0" u="none" strike="noStrike" cap="none">
                <a:solidFill>
                  <a:schemeClr val="dk1"/>
                </a:solidFill>
                <a:latin typeface="Sue Ellen Francisco"/>
                <a:ea typeface="Sue Ellen Francisco"/>
                <a:cs typeface="Sue Ellen Francisco"/>
                <a:sym typeface="Sue Ellen Francisco"/>
              </a:defRPr>
            </a:lvl5pPr>
            <a:lvl6pPr marR="0" lvl="5" algn="l" rtl="0">
              <a:lnSpc>
                <a:spcPct val="100000"/>
              </a:lnSpc>
              <a:spcBef>
                <a:spcPts val="0"/>
              </a:spcBef>
              <a:spcAft>
                <a:spcPts val="0"/>
              </a:spcAft>
              <a:buClr>
                <a:schemeClr val="dk1"/>
              </a:buClr>
              <a:buSzPts val="2400"/>
              <a:buFont typeface="Sue Ellen Francisco"/>
              <a:buNone/>
              <a:defRPr sz="2400" b="0" i="0" u="none" strike="noStrike" cap="none">
                <a:solidFill>
                  <a:schemeClr val="dk1"/>
                </a:solidFill>
                <a:latin typeface="Sue Ellen Francisco"/>
                <a:ea typeface="Sue Ellen Francisco"/>
                <a:cs typeface="Sue Ellen Francisco"/>
                <a:sym typeface="Sue Ellen Francisco"/>
              </a:defRPr>
            </a:lvl6pPr>
            <a:lvl7pPr marR="0" lvl="6" algn="l" rtl="0">
              <a:lnSpc>
                <a:spcPct val="100000"/>
              </a:lnSpc>
              <a:spcBef>
                <a:spcPts val="0"/>
              </a:spcBef>
              <a:spcAft>
                <a:spcPts val="0"/>
              </a:spcAft>
              <a:buClr>
                <a:schemeClr val="dk1"/>
              </a:buClr>
              <a:buSzPts val="2400"/>
              <a:buFont typeface="Sue Ellen Francisco"/>
              <a:buNone/>
              <a:defRPr sz="2400" b="0" i="0" u="none" strike="noStrike" cap="none">
                <a:solidFill>
                  <a:schemeClr val="dk1"/>
                </a:solidFill>
                <a:latin typeface="Sue Ellen Francisco"/>
                <a:ea typeface="Sue Ellen Francisco"/>
                <a:cs typeface="Sue Ellen Francisco"/>
                <a:sym typeface="Sue Ellen Francisco"/>
              </a:defRPr>
            </a:lvl7pPr>
            <a:lvl8pPr marR="0" lvl="7" algn="l" rtl="0">
              <a:lnSpc>
                <a:spcPct val="100000"/>
              </a:lnSpc>
              <a:spcBef>
                <a:spcPts val="0"/>
              </a:spcBef>
              <a:spcAft>
                <a:spcPts val="0"/>
              </a:spcAft>
              <a:buClr>
                <a:schemeClr val="dk1"/>
              </a:buClr>
              <a:buSzPts val="2400"/>
              <a:buFont typeface="Sue Ellen Francisco"/>
              <a:buNone/>
              <a:defRPr sz="2400" b="0" i="0" u="none" strike="noStrike" cap="none">
                <a:solidFill>
                  <a:schemeClr val="dk1"/>
                </a:solidFill>
                <a:latin typeface="Sue Ellen Francisco"/>
                <a:ea typeface="Sue Ellen Francisco"/>
                <a:cs typeface="Sue Ellen Francisco"/>
                <a:sym typeface="Sue Ellen Francisco"/>
              </a:defRPr>
            </a:lvl8pPr>
            <a:lvl9pPr marR="0" lvl="8" algn="l" rtl="0">
              <a:lnSpc>
                <a:spcPct val="100000"/>
              </a:lnSpc>
              <a:spcBef>
                <a:spcPts val="0"/>
              </a:spcBef>
              <a:spcAft>
                <a:spcPts val="0"/>
              </a:spcAft>
              <a:buClr>
                <a:schemeClr val="dk1"/>
              </a:buClr>
              <a:buSzPts val="2400"/>
              <a:buFont typeface="Sue Ellen Francisco"/>
              <a:buNone/>
              <a:defRPr sz="2400" b="0" i="0" u="none" strike="noStrike" cap="none">
                <a:solidFill>
                  <a:schemeClr val="dk1"/>
                </a:solidFill>
                <a:latin typeface="Sue Ellen Francisco"/>
                <a:ea typeface="Sue Ellen Francisco"/>
                <a:cs typeface="Sue Ellen Francisco"/>
                <a:sym typeface="Sue Ellen Francisco"/>
              </a:defRPr>
            </a:lvl9pPr>
          </a:lstStyle>
          <a:p>
            <a:r>
              <a:rPr lang="en-US" dirty="0" err="1" smtClean="0">
                <a:solidFill>
                  <a:srgbClr val="FF0000"/>
                </a:solidFill>
                <a:latin typeface="Times New Roman" panose="02020603050405020304" pitchFamily="18" charset="0"/>
                <a:cs typeface="Times New Roman" panose="02020603050405020304" pitchFamily="18" charset="0"/>
              </a:rPr>
              <a:t>Lượt</a:t>
            </a:r>
            <a:r>
              <a:rPr lang="en-US" dirty="0" smtClean="0">
                <a:solidFill>
                  <a:srgbClr val="FF0000"/>
                </a:solidFill>
                <a:latin typeface="Times New Roman" panose="02020603050405020304" pitchFamily="18" charset="0"/>
                <a:cs typeface="Times New Roman" panose="02020603050405020304" pitchFamily="18" charset="0"/>
              </a:rPr>
              <a:t> 3</a:t>
            </a:r>
            <a:endParaRPr lang="vi-VN" dirty="0">
              <a:solidFill>
                <a:srgbClr val="FF0000"/>
              </a:solidFill>
              <a:latin typeface="Times New Roman" panose="02020603050405020304" pitchFamily="18" charset="0"/>
              <a:cs typeface="Times New Roman" panose="02020603050405020304" pitchFamily="18" charset="0"/>
            </a:endParaRPr>
          </a:p>
        </p:txBody>
      </p:sp>
      <p:pic>
        <p:nvPicPr>
          <p:cNvPr id="37" name="Tieng-kim-giay-dong-ho-keu-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77503" y="1460863"/>
            <a:ext cx="609600" cy="609600"/>
          </a:xfrm>
          <a:prstGeom prst="rect">
            <a:avLst/>
          </a:prstGeom>
        </p:spPr>
      </p:pic>
      <p:pic>
        <p:nvPicPr>
          <p:cNvPr id="52" name="Tieng-kim-giay-dong-ho-keu-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77503" y="1973675"/>
            <a:ext cx="609600" cy="609600"/>
          </a:xfrm>
          <a:prstGeom prst="rect">
            <a:avLst/>
          </a:prstGeom>
        </p:spPr>
      </p:pic>
      <p:pic>
        <p:nvPicPr>
          <p:cNvPr id="53" name="Tieng-kim-giay-dong-ho-keu-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77503" y="2486487"/>
            <a:ext cx="609600" cy="609600"/>
          </a:xfrm>
          <a:prstGeom prst="rect">
            <a:avLst/>
          </a:prstGeom>
        </p:spPr>
      </p:pic>
      <p:pic>
        <p:nvPicPr>
          <p:cNvPr id="54" name="Tieng-kim-giay-dong-ho-keu-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77503" y="2999299"/>
            <a:ext cx="609600" cy="609600"/>
          </a:xfrm>
          <a:prstGeom prst="rect">
            <a:avLst/>
          </a:prstGeom>
        </p:spPr>
      </p:pic>
      <p:pic>
        <p:nvPicPr>
          <p:cNvPr id="55" name="Tieng-kim-giay-dong-ho-keu-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77503" y="3512111"/>
            <a:ext cx="609600" cy="609600"/>
          </a:xfrm>
          <a:prstGeom prst="rect">
            <a:avLst/>
          </a:prstGeom>
        </p:spPr>
      </p:pic>
      <p:pic>
        <p:nvPicPr>
          <p:cNvPr id="56" name="Tieng-chuong-het-gio-reng-www_tiengdong_com">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277503" y="4097917"/>
            <a:ext cx="609600" cy="609600"/>
          </a:xfrm>
          <a:prstGeom prst="rect">
            <a:avLst/>
          </a:prstGeom>
        </p:spPr>
      </p:pic>
    </p:spTree>
    <p:extLst>
      <p:ext uri="{BB962C8B-B14F-4D97-AF65-F5344CB8AC3E}">
        <p14:creationId xmlns:p14="http://schemas.microsoft.com/office/powerpoint/2010/main" val="790314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90">
                                          <p:stCondLst>
                                            <p:cond delay="0"/>
                                          </p:stCondLst>
                                        </p:cTn>
                                        <p:tgtEl>
                                          <p:spTgt spid="4"/>
                                        </p:tgtEl>
                                      </p:cBhvr>
                                    </p:animEffect>
                                    <p:anim calcmode="lin" valueType="num">
                                      <p:cBhvr>
                                        <p:cTn id="8"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13" dur="13">
                                          <p:stCondLst>
                                            <p:cond delay="325"/>
                                          </p:stCondLst>
                                        </p:cTn>
                                        <p:tgtEl>
                                          <p:spTgt spid="4"/>
                                        </p:tgtEl>
                                      </p:cBhvr>
                                      <p:to x="100000" y="60000"/>
                                    </p:animScale>
                                    <p:animScale>
                                      <p:cBhvr>
                                        <p:cTn id="14" dur="83" decel="50000">
                                          <p:stCondLst>
                                            <p:cond delay="338"/>
                                          </p:stCondLst>
                                        </p:cTn>
                                        <p:tgtEl>
                                          <p:spTgt spid="4"/>
                                        </p:tgtEl>
                                      </p:cBhvr>
                                      <p:to x="100000" y="100000"/>
                                    </p:animScale>
                                    <p:animScale>
                                      <p:cBhvr>
                                        <p:cTn id="15" dur="13">
                                          <p:stCondLst>
                                            <p:cond delay="656"/>
                                          </p:stCondLst>
                                        </p:cTn>
                                        <p:tgtEl>
                                          <p:spTgt spid="4"/>
                                        </p:tgtEl>
                                      </p:cBhvr>
                                      <p:to x="100000" y="80000"/>
                                    </p:animScale>
                                    <p:animScale>
                                      <p:cBhvr>
                                        <p:cTn id="16" dur="83" decel="50000">
                                          <p:stCondLst>
                                            <p:cond delay="669"/>
                                          </p:stCondLst>
                                        </p:cTn>
                                        <p:tgtEl>
                                          <p:spTgt spid="4"/>
                                        </p:tgtEl>
                                      </p:cBhvr>
                                      <p:to x="100000" y="100000"/>
                                    </p:animScale>
                                    <p:animScale>
                                      <p:cBhvr>
                                        <p:cTn id="17" dur="13">
                                          <p:stCondLst>
                                            <p:cond delay="821"/>
                                          </p:stCondLst>
                                        </p:cTn>
                                        <p:tgtEl>
                                          <p:spTgt spid="4"/>
                                        </p:tgtEl>
                                      </p:cBhvr>
                                      <p:to x="100000" y="90000"/>
                                    </p:animScale>
                                    <p:animScale>
                                      <p:cBhvr>
                                        <p:cTn id="18" dur="83" decel="50000">
                                          <p:stCondLst>
                                            <p:cond delay="834"/>
                                          </p:stCondLst>
                                        </p:cTn>
                                        <p:tgtEl>
                                          <p:spTgt spid="4"/>
                                        </p:tgtEl>
                                      </p:cBhvr>
                                      <p:to x="100000" y="100000"/>
                                    </p:animScale>
                                    <p:animScale>
                                      <p:cBhvr>
                                        <p:cTn id="19" dur="13">
                                          <p:stCondLst>
                                            <p:cond delay="904"/>
                                          </p:stCondLst>
                                        </p:cTn>
                                        <p:tgtEl>
                                          <p:spTgt spid="4"/>
                                        </p:tgtEl>
                                      </p:cBhvr>
                                      <p:to x="100000" y="95000"/>
                                    </p:animScale>
                                    <p:animScale>
                                      <p:cBhvr>
                                        <p:cTn id="20" dur="83" decel="50000">
                                          <p:stCondLst>
                                            <p:cond delay="917"/>
                                          </p:stCondLst>
                                        </p:cTn>
                                        <p:tgtEl>
                                          <p:spTgt spid="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9" name="whoosh.wav"/>
                                        </p:tgtEl>
                                      </p:cMediaNode>
                                    </p:audio>
                                  </p:subTnLst>
                                </p:cTn>
                              </p:par>
                            </p:childTnLst>
                          </p:cTn>
                        </p:par>
                        <p:par>
                          <p:cTn id="21" fill="hold">
                            <p:stCondLst>
                              <p:cond delay="1000"/>
                            </p:stCondLst>
                            <p:childTnLst>
                              <p:par>
                                <p:cTn id="22" presetID="26"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290">
                                          <p:stCondLst>
                                            <p:cond delay="0"/>
                                          </p:stCondLst>
                                        </p:cTn>
                                        <p:tgtEl>
                                          <p:spTgt spid="5"/>
                                        </p:tgtEl>
                                      </p:cBhvr>
                                    </p:animEffect>
                                    <p:anim calcmode="lin" valueType="num">
                                      <p:cBhvr>
                                        <p:cTn id="25"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6"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7"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28"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29"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30" dur="13">
                                          <p:stCondLst>
                                            <p:cond delay="325"/>
                                          </p:stCondLst>
                                        </p:cTn>
                                        <p:tgtEl>
                                          <p:spTgt spid="5"/>
                                        </p:tgtEl>
                                      </p:cBhvr>
                                      <p:to x="100000" y="60000"/>
                                    </p:animScale>
                                    <p:animScale>
                                      <p:cBhvr>
                                        <p:cTn id="31" dur="83" decel="50000">
                                          <p:stCondLst>
                                            <p:cond delay="338"/>
                                          </p:stCondLst>
                                        </p:cTn>
                                        <p:tgtEl>
                                          <p:spTgt spid="5"/>
                                        </p:tgtEl>
                                      </p:cBhvr>
                                      <p:to x="100000" y="100000"/>
                                    </p:animScale>
                                    <p:animScale>
                                      <p:cBhvr>
                                        <p:cTn id="32" dur="13">
                                          <p:stCondLst>
                                            <p:cond delay="656"/>
                                          </p:stCondLst>
                                        </p:cTn>
                                        <p:tgtEl>
                                          <p:spTgt spid="5"/>
                                        </p:tgtEl>
                                      </p:cBhvr>
                                      <p:to x="100000" y="80000"/>
                                    </p:animScale>
                                    <p:animScale>
                                      <p:cBhvr>
                                        <p:cTn id="33" dur="83" decel="50000">
                                          <p:stCondLst>
                                            <p:cond delay="669"/>
                                          </p:stCondLst>
                                        </p:cTn>
                                        <p:tgtEl>
                                          <p:spTgt spid="5"/>
                                        </p:tgtEl>
                                      </p:cBhvr>
                                      <p:to x="100000" y="100000"/>
                                    </p:animScale>
                                    <p:animScale>
                                      <p:cBhvr>
                                        <p:cTn id="34" dur="13">
                                          <p:stCondLst>
                                            <p:cond delay="821"/>
                                          </p:stCondLst>
                                        </p:cTn>
                                        <p:tgtEl>
                                          <p:spTgt spid="5"/>
                                        </p:tgtEl>
                                      </p:cBhvr>
                                      <p:to x="100000" y="90000"/>
                                    </p:animScale>
                                    <p:animScale>
                                      <p:cBhvr>
                                        <p:cTn id="35" dur="83" decel="50000">
                                          <p:stCondLst>
                                            <p:cond delay="834"/>
                                          </p:stCondLst>
                                        </p:cTn>
                                        <p:tgtEl>
                                          <p:spTgt spid="5"/>
                                        </p:tgtEl>
                                      </p:cBhvr>
                                      <p:to x="100000" y="100000"/>
                                    </p:animScale>
                                    <p:animScale>
                                      <p:cBhvr>
                                        <p:cTn id="36" dur="13">
                                          <p:stCondLst>
                                            <p:cond delay="904"/>
                                          </p:stCondLst>
                                        </p:cTn>
                                        <p:tgtEl>
                                          <p:spTgt spid="5"/>
                                        </p:tgtEl>
                                      </p:cBhvr>
                                      <p:to x="100000" y="95000"/>
                                    </p:animScale>
                                    <p:animScale>
                                      <p:cBhvr>
                                        <p:cTn id="37" dur="83" decel="50000">
                                          <p:stCondLst>
                                            <p:cond delay="917"/>
                                          </p:stCondLst>
                                        </p:cTn>
                                        <p:tgtEl>
                                          <p:spTgt spid="5"/>
                                        </p:tgtEl>
                                      </p:cBhvr>
                                      <p:to x="100000" y="100000"/>
                                    </p:animScale>
                                  </p:childTnLst>
                                  <p:subTnLst>
                                    <p:audio>
                                      <p:cMediaNode>
                                        <p:cTn display="0" masterRel="sameClick">
                                          <p:stCondLst>
                                            <p:cond evt="begin" delay="0">
                                              <p:tn val="22"/>
                                            </p:cond>
                                          </p:stCondLst>
                                          <p:endCondLst>
                                            <p:cond evt="onStopAudio" delay="0">
                                              <p:tgtEl>
                                                <p:sldTgt/>
                                              </p:tgtEl>
                                            </p:cond>
                                          </p:endCondLst>
                                        </p:cTn>
                                        <p:tgtEl>
                                          <p:sndTgt r:embed="rId9" name="whoosh.wav"/>
                                        </p:tgtEl>
                                      </p:cMediaNode>
                                    </p:audio>
                                  </p:subTnLst>
                                </p:cTn>
                              </p:par>
                            </p:childTnLst>
                          </p:cTn>
                        </p:par>
                        <p:par>
                          <p:cTn id="38" fill="hold">
                            <p:stCondLst>
                              <p:cond delay="2000"/>
                            </p:stCondLst>
                            <p:childTnLst>
                              <p:par>
                                <p:cTn id="39" presetID="26" presetClass="entr" presetSubtype="0" fill="hold" nodeType="after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wipe(down)">
                                      <p:cBhvr>
                                        <p:cTn id="41" dur="290">
                                          <p:stCondLst>
                                            <p:cond delay="0"/>
                                          </p:stCondLst>
                                        </p:cTn>
                                        <p:tgtEl>
                                          <p:spTgt spid="38"/>
                                        </p:tgtEl>
                                      </p:cBhvr>
                                    </p:animEffect>
                                    <p:anim calcmode="lin" valueType="num">
                                      <p:cBhvr>
                                        <p:cTn id="42" dur="911"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43" dur="332"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44" dur="332" tmFilter="0, 0; 0.125,0.2665; 0.25,0.4; 0.375,0.465; 0.5,0.5;  0.625,0.535; 0.75,0.6; 0.875,0.7335; 1,1">
                                          <p:stCondLst>
                                            <p:cond delay="332"/>
                                          </p:stCondLst>
                                        </p:cTn>
                                        <p:tgtEl>
                                          <p:spTgt spid="38"/>
                                        </p:tgtEl>
                                        <p:attrNameLst>
                                          <p:attrName>ppt_y</p:attrName>
                                        </p:attrNameLst>
                                      </p:cBhvr>
                                      <p:tavLst>
                                        <p:tav tm="0" fmla="#ppt_y-sin(pi*$)/9">
                                          <p:val>
                                            <p:fltVal val="0"/>
                                          </p:val>
                                        </p:tav>
                                        <p:tav tm="100000">
                                          <p:val>
                                            <p:fltVal val="1"/>
                                          </p:val>
                                        </p:tav>
                                      </p:tavLst>
                                    </p:anim>
                                    <p:anim calcmode="lin" valueType="num">
                                      <p:cBhvr>
                                        <p:cTn id="45" dur="166" tmFilter="0, 0; 0.125,0.2665; 0.25,0.4; 0.375,0.465; 0.5,0.5;  0.625,0.535; 0.75,0.6; 0.875,0.7335; 1,1">
                                          <p:stCondLst>
                                            <p:cond delay="662"/>
                                          </p:stCondLst>
                                        </p:cTn>
                                        <p:tgtEl>
                                          <p:spTgt spid="38"/>
                                        </p:tgtEl>
                                        <p:attrNameLst>
                                          <p:attrName>ppt_y</p:attrName>
                                        </p:attrNameLst>
                                      </p:cBhvr>
                                      <p:tavLst>
                                        <p:tav tm="0" fmla="#ppt_y-sin(pi*$)/27">
                                          <p:val>
                                            <p:fltVal val="0"/>
                                          </p:val>
                                        </p:tav>
                                        <p:tav tm="100000">
                                          <p:val>
                                            <p:fltVal val="1"/>
                                          </p:val>
                                        </p:tav>
                                      </p:tavLst>
                                    </p:anim>
                                    <p:anim calcmode="lin" valueType="num">
                                      <p:cBhvr>
                                        <p:cTn id="46" dur="82" tmFilter="0, 0; 0.125,0.2665; 0.25,0.4; 0.375,0.465; 0.5,0.5;  0.625,0.535; 0.75,0.6; 0.875,0.7335; 1,1">
                                          <p:stCondLst>
                                            <p:cond delay="828"/>
                                          </p:stCondLst>
                                        </p:cTn>
                                        <p:tgtEl>
                                          <p:spTgt spid="38"/>
                                        </p:tgtEl>
                                        <p:attrNameLst>
                                          <p:attrName>ppt_y</p:attrName>
                                        </p:attrNameLst>
                                      </p:cBhvr>
                                      <p:tavLst>
                                        <p:tav tm="0" fmla="#ppt_y-sin(pi*$)/81">
                                          <p:val>
                                            <p:fltVal val="0"/>
                                          </p:val>
                                        </p:tav>
                                        <p:tav tm="100000">
                                          <p:val>
                                            <p:fltVal val="1"/>
                                          </p:val>
                                        </p:tav>
                                      </p:tavLst>
                                    </p:anim>
                                    <p:animScale>
                                      <p:cBhvr>
                                        <p:cTn id="47" dur="13">
                                          <p:stCondLst>
                                            <p:cond delay="325"/>
                                          </p:stCondLst>
                                        </p:cTn>
                                        <p:tgtEl>
                                          <p:spTgt spid="38"/>
                                        </p:tgtEl>
                                      </p:cBhvr>
                                      <p:to x="100000" y="60000"/>
                                    </p:animScale>
                                    <p:animScale>
                                      <p:cBhvr>
                                        <p:cTn id="48" dur="83" decel="50000">
                                          <p:stCondLst>
                                            <p:cond delay="338"/>
                                          </p:stCondLst>
                                        </p:cTn>
                                        <p:tgtEl>
                                          <p:spTgt spid="38"/>
                                        </p:tgtEl>
                                      </p:cBhvr>
                                      <p:to x="100000" y="100000"/>
                                    </p:animScale>
                                    <p:animScale>
                                      <p:cBhvr>
                                        <p:cTn id="49" dur="13">
                                          <p:stCondLst>
                                            <p:cond delay="656"/>
                                          </p:stCondLst>
                                        </p:cTn>
                                        <p:tgtEl>
                                          <p:spTgt spid="38"/>
                                        </p:tgtEl>
                                      </p:cBhvr>
                                      <p:to x="100000" y="80000"/>
                                    </p:animScale>
                                    <p:animScale>
                                      <p:cBhvr>
                                        <p:cTn id="50" dur="83" decel="50000">
                                          <p:stCondLst>
                                            <p:cond delay="669"/>
                                          </p:stCondLst>
                                        </p:cTn>
                                        <p:tgtEl>
                                          <p:spTgt spid="38"/>
                                        </p:tgtEl>
                                      </p:cBhvr>
                                      <p:to x="100000" y="100000"/>
                                    </p:animScale>
                                    <p:animScale>
                                      <p:cBhvr>
                                        <p:cTn id="51" dur="13">
                                          <p:stCondLst>
                                            <p:cond delay="821"/>
                                          </p:stCondLst>
                                        </p:cTn>
                                        <p:tgtEl>
                                          <p:spTgt spid="38"/>
                                        </p:tgtEl>
                                      </p:cBhvr>
                                      <p:to x="100000" y="90000"/>
                                    </p:animScale>
                                    <p:animScale>
                                      <p:cBhvr>
                                        <p:cTn id="52" dur="83" decel="50000">
                                          <p:stCondLst>
                                            <p:cond delay="834"/>
                                          </p:stCondLst>
                                        </p:cTn>
                                        <p:tgtEl>
                                          <p:spTgt spid="38"/>
                                        </p:tgtEl>
                                      </p:cBhvr>
                                      <p:to x="100000" y="100000"/>
                                    </p:animScale>
                                    <p:animScale>
                                      <p:cBhvr>
                                        <p:cTn id="53" dur="13">
                                          <p:stCondLst>
                                            <p:cond delay="904"/>
                                          </p:stCondLst>
                                        </p:cTn>
                                        <p:tgtEl>
                                          <p:spTgt spid="38"/>
                                        </p:tgtEl>
                                      </p:cBhvr>
                                      <p:to x="100000" y="95000"/>
                                    </p:animScale>
                                    <p:animScale>
                                      <p:cBhvr>
                                        <p:cTn id="54" dur="83" decel="50000">
                                          <p:stCondLst>
                                            <p:cond delay="917"/>
                                          </p:stCondLst>
                                        </p:cTn>
                                        <p:tgtEl>
                                          <p:spTgt spid="38"/>
                                        </p:tgtEl>
                                      </p:cBhvr>
                                      <p:to x="100000" y="100000"/>
                                    </p:animScale>
                                  </p:childTnLst>
                                  <p:subTnLst>
                                    <p:audio>
                                      <p:cMediaNode>
                                        <p:cTn display="0" masterRel="sameClick">
                                          <p:stCondLst>
                                            <p:cond evt="begin" delay="0">
                                              <p:tn val="39"/>
                                            </p:cond>
                                          </p:stCondLst>
                                          <p:endCondLst>
                                            <p:cond evt="onStopAudio" delay="0">
                                              <p:tgtEl>
                                                <p:sldTgt/>
                                              </p:tgtEl>
                                            </p:cond>
                                          </p:endCondLst>
                                        </p:cTn>
                                        <p:tgtEl>
                                          <p:sndTgt r:embed="rId9" name="whoosh.wav"/>
                                        </p:tgtEl>
                                      </p:cMediaNode>
                                    </p:audio>
                                  </p:subTnLst>
                                </p:cTn>
                              </p:par>
                            </p:childTnLst>
                          </p:cTn>
                        </p:par>
                        <p:par>
                          <p:cTn id="55" fill="hold">
                            <p:stCondLst>
                              <p:cond delay="3000"/>
                            </p:stCondLst>
                            <p:childTnLst>
                              <p:par>
                                <p:cTn id="56" presetID="26" presetClass="entr" presetSubtype="0" fill="hold" nodeType="after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wipe(down)">
                                      <p:cBhvr>
                                        <p:cTn id="58" dur="290">
                                          <p:stCondLst>
                                            <p:cond delay="0"/>
                                          </p:stCondLst>
                                        </p:cTn>
                                        <p:tgtEl>
                                          <p:spTgt spid="43"/>
                                        </p:tgtEl>
                                      </p:cBhvr>
                                    </p:animEffect>
                                    <p:anim calcmode="lin" valueType="num">
                                      <p:cBhvr>
                                        <p:cTn id="59" dur="911"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60" dur="332"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61" dur="332" tmFilter="0, 0; 0.125,0.2665; 0.25,0.4; 0.375,0.465; 0.5,0.5;  0.625,0.535; 0.75,0.6; 0.875,0.7335; 1,1">
                                          <p:stCondLst>
                                            <p:cond delay="332"/>
                                          </p:stCondLst>
                                        </p:cTn>
                                        <p:tgtEl>
                                          <p:spTgt spid="43"/>
                                        </p:tgtEl>
                                        <p:attrNameLst>
                                          <p:attrName>ppt_y</p:attrName>
                                        </p:attrNameLst>
                                      </p:cBhvr>
                                      <p:tavLst>
                                        <p:tav tm="0" fmla="#ppt_y-sin(pi*$)/9">
                                          <p:val>
                                            <p:fltVal val="0"/>
                                          </p:val>
                                        </p:tav>
                                        <p:tav tm="100000">
                                          <p:val>
                                            <p:fltVal val="1"/>
                                          </p:val>
                                        </p:tav>
                                      </p:tavLst>
                                    </p:anim>
                                    <p:anim calcmode="lin" valueType="num">
                                      <p:cBhvr>
                                        <p:cTn id="62" dur="166" tmFilter="0, 0; 0.125,0.2665; 0.25,0.4; 0.375,0.465; 0.5,0.5;  0.625,0.535; 0.75,0.6; 0.875,0.7335; 1,1">
                                          <p:stCondLst>
                                            <p:cond delay="662"/>
                                          </p:stCondLst>
                                        </p:cTn>
                                        <p:tgtEl>
                                          <p:spTgt spid="43"/>
                                        </p:tgtEl>
                                        <p:attrNameLst>
                                          <p:attrName>ppt_y</p:attrName>
                                        </p:attrNameLst>
                                      </p:cBhvr>
                                      <p:tavLst>
                                        <p:tav tm="0" fmla="#ppt_y-sin(pi*$)/27">
                                          <p:val>
                                            <p:fltVal val="0"/>
                                          </p:val>
                                        </p:tav>
                                        <p:tav tm="100000">
                                          <p:val>
                                            <p:fltVal val="1"/>
                                          </p:val>
                                        </p:tav>
                                      </p:tavLst>
                                    </p:anim>
                                    <p:anim calcmode="lin" valueType="num">
                                      <p:cBhvr>
                                        <p:cTn id="63" dur="82" tmFilter="0, 0; 0.125,0.2665; 0.25,0.4; 0.375,0.465; 0.5,0.5;  0.625,0.535; 0.75,0.6; 0.875,0.7335; 1,1">
                                          <p:stCondLst>
                                            <p:cond delay="828"/>
                                          </p:stCondLst>
                                        </p:cTn>
                                        <p:tgtEl>
                                          <p:spTgt spid="43"/>
                                        </p:tgtEl>
                                        <p:attrNameLst>
                                          <p:attrName>ppt_y</p:attrName>
                                        </p:attrNameLst>
                                      </p:cBhvr>
                                      <p:tavLst>
                                        <p:tav tm="0" fmla="#ppt_y-sin(pi*$)/81">
                                          <p:val>
                                            <p:fltVal val="0"/>
                                          </p:val>
                                        </p:tav>
                                        <p:tav tm="100000">
                                          <p:val>
                                            <p:fltVal val="1"/>
                                          </p:val>
                                        </p:tav>
                                      </p:tavLst>
                                    </p:anim>
                                    <p:animScale>
                                      <p:cBhvr>
                                        <p:cTn id="64" dur="13">
                                          <p:stCondLst>
                                            <p:cond delay="325"/>
                                          </p:stCondLst>
                                        </p:cTn>
                                        <p:tgtEl>
                                          <p:spTgt spid="43"/>
                                        </p:tgtEl>
                                      </p:cBhvr>
                                      <p:to x="100000" y="60000"/>
                                    </p:animScale>
                                    <p:animScale>
                                      <p:cBhvr>
                                        <p:cTn id="65" dur="83" decel="50000">
                                          <p:stCondLst>
                                            <p:cond delay="338"/>
                                          </p:stCondLst>
                                        </p:cTn>
                                        <p:tgtEl>
                                          <p:spTgt spid="43"/>
                                        </p:tgtEl>
                                      </p:cBhvr>
                                      <p:to x="100000" y="100000"/>
                                    </p:animScale>
                                    <p:animScale>
                                      <p:cBhvr>
                                        <p:cTn id="66" dur="13">
                                          <p:stCondLst>
                                            <p:cond delay="656"/>
                                          </p:stCondLst>
                                        </p:cTn>
                                        <p:tgtEl>
                                          <p:spTgt spid="43"/>
                                        </p:tgtEl>
                                      </p:cBhvr>
                                      <p:to x="100000" y="80000"/>
                                    </p:animScale>
                                    <p:animScale>
                                      <p:cBhvr>
                                        <p:cTn id="67" dur="83" decel="50000">
                                          <p:stCondLst>
                                            <p:cond delay="669"/>
                                          </p:stCondLst>
                                        </p:cTn>
                                        <p:tgtEl>
                                          <p:spTgt spid="43"/>
                                        </p:tgtEl>
                                      </p:cBhvr>
                                      <p:to x="100000" y="100000"/>
                                    </p:animScale>
                                    <p:animScale>
                                      <p:cBhvr>
                                        <p:cTn id="68" dur="13">
                                          <p:stCondLst>
                                            <p:cond delay="821"/>
                                          </p:stCondLst>
                                        </p:cTn>
                                        <p:tgtEl>
                                          <p:spTgt spid="43"/>
                                        </p:tgtEl>
                                      </p:cBhvr>
                                      <p:to x="100000" y="90000"/>
                                    </p:animScale>
                                    <p:animScale>
                                      <p:cBhvr>
                                        <p:cTn id="69" dur="83" decel="50000">
                                          <p:stCondLst>
                                            <p:cond delay="834"/>
                                          </p:stCondLst>
                                        </p:cTn>
                                        <p:tgtEl>
                                          <p:spTgt spid="43"/>
                                        </p:tgtEl>
                                      </p:cBhvr>
                                      <p:to x="100000" y="100000"/>
                                    </p:animScale>
                                    <p:animScale>
                                      <p:cBhvr>
                                        <p:cTn id="70" dur="13">
                                          <p:stCondLst>
                                            <p:cond delay="904"/>
                                          </p:stCondLst>
                                        </p:cTn>
                                        <p:tgtEl>
                                          <p:spTgt spid="43"/>
                                        </p:tgtEl>
                                      </p:cBhvr>
                                      <p:to x="100000" y="95000"/>
                                    </p:animScale>
                                    <p:animScale>
                                      <p:cBhvr>
                                        <p:cTn id="71" dur="83" decel="50000">
                                          <p:stCondLst>
                                            <p:cond delay="917"/>
                                          </p:stCondLst>
                                        </p:cTn>
                                        <p:tgtEl>
                                          <p:spTgt spid="43"/>
                                        </p:tgtEl>
                                      </p:cBhvr>
                                      <p:to x="100000" y="100000"/>
                                    </p:animScale>
                                  </p:childTnLst>
                                  <p:subTnLst>
                                    <p:audio>
                                      <p:cMediaNode>
                                        <p:cTn display="0" masterRel="sameClick">
                                          <p:stCondLst>
                                            <p:cond evt="begin" delay="0">
                                              <p:tn val="56"/>
                                            </p:cond>
                                          </p:stCondLst>
                                          <p:endCondLst>
                                            <p:cond evt="onStopAudio" delay="0">
                                              <p:tgtEl>
                                                <p:sldTgt/>
                                              </p:tgtEl>
                                            </p:cond>
                                          </p:endCondLst>
                                        </p:cTn>
                                        <p:tgtEl>
                                          <p:sndTgt r:embed="rId9"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2" restart="whenNotActive" fill="hold" evtFilter="cancelBubble" nodeType="interactiveSeq">
                <p:stCondLst>
                  <p:cond evt="onClick" delay="0">
                    <p:tgtEl>
                      <p:spTgt spid="49"/>
                    </p:tgtEl>
                  </p:cond>
                </p:stCondLst>
                <p:endSync evt="end" delay="0">
                  <p:rtn val="all"/>
                </p:endSync>
                <p:childTnLst>
                  <p:par>
                    <p:cTn id="73" fill="hold">
                      <p:stCondLst>
                        <p:cond delay="0"/>
                      </p:stCondLst>
                      <p:childTnLst>
                        <p:par>
                          <p:cTn id="74" fill="hold">
                            <p:stCondLst>
                              <p:cond delay="0"/>
                            </p:stCondLst>
                            <p:childTnLst>
                              <p:par>
                                <p:cTn id="75" presetID="2" presetClass="mediacall" presetSubtype="0" fill="hold" nodeType="clickEffect">
                                  <p:stCondLst>
                                    <p:cond delay="0"/>
                                  </p:stCondLst>
                                  <p:childTnLst>
                                    <p:cmd type="call" cmd="togglePause">
                                      <p:cBhvr>
                                        <p:cTn id="76" dur="1" fill="hold"/>
                                        <p:tgtEl>
                                          <p:spTgt spid="49"/>
                                        </p:tgtEl>
                                      </p:cBhvr>
                                    </p:cmd>
                                  </p:childTnLst>
                                </p:cTn>
                              </p:par>
                              <p:par>
                                <p:cTn id="77" presetID="1" presetClass="mediacall" presetSubtype="0" fill="hold" nodeType="withEffect">
                                  <p:stCondLst>
                                    <p:cond delay="0"/>
                                  </p:stCondLst>
                                  <p:childTnLst>
                                    <p:cmd type="call" cmd="playFrom(0.0)">
                                      <p:cBhvr>
                                        <p:cTn id="78" dur="60003" fill="hold"/>
                                        <p:tgtEl>
                                          <p:spTgt spid="37"/>
                                        </p:tgtEl>
                                      </p:cBhvr>
                                    </p:cmd>
                                  </p:childTnLst>
                                </p:cTn>
                              </p:par>
                            </p:childTnLst>
                          </p:cTn>
                        </p:par>
                        <p:par>
                          <p:cTn id="79" fill="hold">
                            <p:stCondLst>
                              <p:cond delay="60003"/>
                            </p:stCondLst>
                            <p:childTnLst>
                              <p:par>
                                <p:cTn id="80" presetID="1" presetClass="mediacall" presetSubtype="0" fill="hold" nodeType="afterEffect">
                                  <p:stCondLst>
                                    <p:cond delay="0"/>
                                  </p:stCondLst>
                                  <p:childTnLst>
                                    <p:cmd type="call" cmd="playFrom(0.0)">
                                      <p:cBhvr>
                                        <p:cTn id="81" dur="60003" fill="hold"/>
                                        <p:tgtEl>
                                          <p:spTgt spid="52"/>
                                        </p:tgtEl>
                                      </p:cBhvr>
                                    </p:cmd>
                                  </p:childTnLst>
                                </p:cTn>
                              </p:par>
                            </p:childTnLst>
                          </p:cTn>
                        </p:par>
                        <p:par>
                          <p:cTn id="82" fill="hold">
                            <p:stCondLst>
                              <p:cond delay="120006"/>
                            </p:stCondLst>
                            <p:childTnLst>
                              <p:par>
                                <p:cTn id="83" presetID="1" presetClass="mediacall" presetSubtype="0" fill="hold" nodeType="afterEffect">
                                  <p:stCondLst>
                                    <p:cond delay="0"/>
                                  </p:stCondLst>
                                  <p:childTnLst>
                                    <p:cmd type="call" cmd="playFrom(0.0)">
                                      <p:cBhvr>
                                        <p:cTn id="84" dur="60003" fill="hold"/>
                                        <p:tgtEl>
                                          <p:spTgt spid="53"/>
                                        </p:tgtEl>
                                      </p:cBhvr>
                                    </p:cmd>
                                  </p:childTnLst>
                                </p:cTn>
                              </p:par>
                            </p:childTnLst>
                          </p:cTn>
                        </p:par>
                        <p:par>
                          <p:cTn id="85" fill="hold">
                            <p:stCondLst>
                              <p:cond delay="180009"/>
                            </p:stCondLst>
                            <p:childTnLst>
                              <p:par>
                                <p:cTn id="86" presetID="1" presetClass="mediacall" presetSubtype="0" fill="hold" nodeType="afterEffect">
                                  <p:stCondLst>
                                    <p:cond delay="0"/>
                                  </p:stCondLst>
                                  <p:childTnLst>
                                    <p:cmd type="call" cmd="playFrom(0.0)">
                                      <p:cBhvr>
                                        <p:cTn id="87" dur="60003" fill="hold"/>
                                        <p:tgtEl>
                                          <p:spTgt spid="54"/>
                                        </p:tgtEl>
                                      </p:cBhvr>
                                    </p:cmd>
                                  </p:childTnLst>
                                </p:cTn>
                              </p:par>
                            </p:childTnLst>
                          </p:cTn>
                        </p:par>
                        <p:par>
                          <p:cTn id="88" fill="hold">
                            <p:stCondLst>
                              <p:cond delay="240012"/>
                            </p:stCondLst>
                            <p:childTnLst>
                              <p:par>
                                <p:cTn id="89" presetID="1" presetClass="mediacall" presetSubtype="0" fill="hold" nodeType="afterEffect">
                                  <p:stCondLst>
                                    <p:cond delay="0"/>
                                  </p:stCondLst>
                                  <p:childTnLst>
                                    <p:cmd type="call" cmd="playFrom(0.0)">
                                      <p:cBhvr>
                                        <p:cTn id="90" dur="60003" fill="hold"/>
                                        <p:tgtEl>
                                          <p:spTgt spid="55"/>
                                        </p:tgtEl>
                                      </p:cBhvr>
                                    </p:cmd>
                                  </p:childTnLst>
                                </p:cTn>
                              </p:par>
                            </p:childTnLst>
                          </p:cTn>
                        </p:par>
                        <p:par>
                          <p:cTn id="91" fill="hold">
                            <p:stCondLst>
                              <p:cond delay="300015"/>
                            </p:stCondLst>
                            <p:childTnLst>
                              <p:par>
                                <p:cTn id="92" presetID="1" presetClass="mediacall" presetSubtype="0" fill="hold" nodeType="afterEffect">
                                  <p:stCondLst>
                                    <p:cond delay="0"/>
                                  </p:stCondLst>
                                  <p:childTnLst>
                                    <p:cmd type="call" cmd="playFrom(0.0)">
                                      <p:cBhvr>
                                        <p:cTn id="93" dur="5198" fill="hold"/>
                                        <p:tgtEl>
                                          <p:spTgt spid="56"/>
                                        </p:tgtEl>
                                      </p:cBhvr>
                                    </p:cmd>
                                  </p:childTnLst>
                                </p:cTn>
                              </p:par>
                            </p:childTnLst>
                          </p:cTn>
                        </p:par>
                      </p:childTnLst>
                    </p:cTn>
                  </p:par>
                </p:childTnLst>
              </p:cTn>
              <p:nextCondLst>
                <p:cond evt="onClick" delay="0">
                  <p:tgtEl>
                    <p:spTgt spid="49"/>
                  </p:tgtEl>
                </p:cond>
              </p:nextCondLst>
            </p:seq>
            <p:video>
              <p:cMediaNode vol="80000">
                <p:cTn id="94" fill="hold" display="0">
                  <p:stCondLst>
                    <p:cond delay="indefinite"/>
                  </p:stCondLst>
                </p:cTn>
                <p:tgtEl>
                  <p:spTgt spid="49"/>
                </p:tgtEl>
              </p:cMediaNode>
            </p:video>
            <p:audio>
              <p:cMediaNode vol="80000">
                <p:cTn id="95" fill="hold" display="0">
                  <p:stCondLst>
                    <p:cond delay="indefinite"/>
                  </p:stCondLst>
                  <p:endCondLst>
                    <p:cond evt="onStopAudio" delay="0">
                      <p:tgtEl>
                        <p:sldTgt/>
                      </p:tgtEl>
                    </p:cond>
                  </p:endCondLst>
                </p:cTn>
                <p:tgtEl>
                  <p:spTgt spid="37"/>
                </p:tgtEl>
              </p:cMediaNode>
            </p:audio>
            <p:audio>
              <p:cMediaNode vol="80000">
                <p:cTn id="96" fill="hold" display="0">
                  <p:stCondLst>
                    <p:cond delay="indefinite"/>
                  </p:stCondLst>
                  <p:endCondLst>
                    <p:cond evt="onStopAudio" delay="0">
                      <p:tgtEl>
                        <p:sldTgt/>
                      </p:tgtEl>
                    </p:cond>
                  </p:endCondLst>
                </p:cTn>
                <p:tgtEl>
                  <p:spTgt spid="52"/>
                </p:tgtEl>
              </p:cMediaNode>
            </p:audio>
            <p:audio>
              <p:cMediaNode vol="80000">
                <p:cTn id="97" fill="hold" display="0">
                  <p:stCondLst>
                    <p:cond delay="indefinite"/>
                  </p:stCondLst>
                  <p:endCondLst>
                    <p:cond evt="onStopAudio" delay="0">
                      <p:tgtEl>
                        <p:sldTgt/>
                      </p:tgtEl>
                    </p:cond>
                  </p:endCondLst>
                </p:cTn>
                <p:tgtEl>
                  <p:spTgt spid="53"/>
                </p:tgtEl>
              </p:cMediaNode>
            </p:audio>
            <p:audio>
              <p:cMediaNode vol="80000">
                <p:cTn id="98" fill="hold" display="0">
                  <p:stCondLst>
                    <p:cond delay="indefinite"/>
                  </p:stCondLst>
                  <p:endCondLst>
                    <p:cond evt="onStopAudio" delay="0">
                      <p:tgtEl>
                        <p:sldTgt/>
                      </p:tgtEl>
                    </p:cond>
                  </p:endCondLst>
                </p:cTn>
                <p:tgtEl>
                  <p:spTgt spid="54"/>
                </p:tgtEl>
              </p:cMediaNode>
            </p:audio>
            <p:audio>
              <p:cMediaNode vol="80000">
                <p:cTn id="99" fill="hold" display="0">
                  <p:stCondLst>
                    <p:cond delay="indefinite"/>
                  </p:stCondLst>
                  <p:endCondLst>
                    <p:cond evt="onStopAudio" delay="0">
                      <p:tgtEl>
                        <p:sldTgt/>
                      </p:tgtEl>
                    </p:cond>
                  </p:endCondLst>
                </p:cTn>
                <p:tgtEl>
                  <p:spTgt spid="55"/>
                </p:tgtEl>
              </p:cMediaNode>
            </p:audio>
            <p:audio>
              <p:cMediaNode vol="80000">
                <p:cTn id="100" fill="hold" display="0">
                  <p:stCondLst>
                    <p:cond delay="indefinite"/>
                  </p:stCondLst>
                  <p:endCondLst>
                    <p:cond evt="onStopAudio" delay="0">
                      <p:tgtEl>
                        <p:sldTgt/>
                      </p:tgtEl>
                    </p:cond>
                  </p:endCondLst>
                </p:cTn>
                <p:tgtEl>
                  <p:spTgt spid="5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291"/>
        <p:cNvGrpSpPr/>
        <p:nvPr/>
      </p:nvGrpSpPr>
      <p:grpSpPr>
        <a:xfrm>
          <a:off x="0" y="0"/>
          <a:ext cx="0" cy="0"/>
          <a:chOff x="0" y="0"/>
          <a:chExt cx="0" cy="0"/>
        </a:xfrm>
      </p:grpSpPr>
      <p:sp>
        <p:nvSpPr>
          <p:cNvPr id="48" name="Google Shape;7937;p34">
            <a:extLst>
              <a:ext uri="{FF2B5EF4-FFF2-40B4-BE49-F238E27FC236}">
                <a16:creationId xmlns:a16="http://schemas.microsoft.com/office/drawing/2014/main" id="{B5DA6FEB-C1A9-40A7-871F-98B3E3585383}"/>
              </a:ext>
            </a:extLst>
          </p:cNvPr>
          <p:cNvSpPr/>
          <p:nvPr/>
        </p:nvSpPr>
        <p:spPr>
          <a:xfrm>
            <a:off x="800099" y="4778976"/>
            <a:ext cx="4114800" cy="211800"/>
          </a:xfrm>
          <a:prstGeom prst="roundRect">
            <a:avLst>
              <a:gd name="adj" fmla="val 16667"/>
            </a:avLst>
          </a:prstGeom>
          <a:noFill/>
          <a:ln>
            <a:solidFill>
              <a:srgbClr val="FFC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2" name="Google Shape;8292;p37"/>
          <p:cNvSpPr txBox="1">
            <a:spLocks noGrp="1"/>
          </p:cNvSpPr>
          <p:nvPr>
            <p:ph type="title"/>
          </p:nvPr>
        </p:nvSpPr>
        <p:spPr>
          <a:xfrm>
            <a:off x="142850" y="91048"/>
            <a:ext cx="7630370" cy="1064400"/>
          </a:xfrm>
          <a:prstGeom prst="rect">
            <a:avLst/>
          </a:prstGeom>
        </p:spPr>
        <p:txBody>
          <a:bodyPr spcFirstLastPara="1" wrap="square" lIns="91425" tIns="91425" rIns="91425" bIns="91425" anchor="t" anchorCtr="0">
            <a:noAutofit/>
          </a:bodyPr>
          <a:lstStyle/>
          <a:p>
            <a:pPr lvl="0"/>
            <a:r>
              <a:rPr lang="en-US" sz="2800" dirty="0" err="1">
                <a:latin typeface="+mj-lt"/>
              </a:rPr>
              <a:t>Tìm</a:t>
            </a:r>
            <a:r>
              <a:rPr lang="en-US" sz="2800" dirty="0">
                <a:latin typeface="+mj-lt"/>
              </a:rPr>
              <a:t> </a:t>
            </a:r>
            <a:r>
              <a:rPr lang="en-US" sz="2800" dirty="0" err="1">
                <a:latin typeface="+mj-lt"/>
              </a:rPr>
              <a:t>hiểu</a:t>
            </a:r>
            <a:r>
              <a:rPr lang="en-US" sz="2800" dirty="0">
                <a:latin typeface="+mj-lt"/>
              </a:rPr>
              <a:t> </a:t>
            </a:r>
            <a:r>
              <a:rPr lang="en-US" sz="2800" dirty="0" err="1">
                <a:latin typeface="+mj-lt"/>
              </a:rPr>
              <a:t>một</a:t>
            </a:r>
            <a:r>
              <a:rPr lang="en-US" sz="2800" dirty="0">
                <a:latin typeface="+mj-lt"/>
              </a:rPr>
              <a:t> </a:t>
            </a:r>
            <a:r>
              <a:rPr lang="en-US" sz="2800" dirty="0" err="1">
                <a:latin typeface="+mj-lt"/>
              </a:rPr>
              <a:t>số</a:t>
            </a:r>
            <a:r>
              <a:rPr lang="en-US" sz="2800" dirty="0">
                <a:latin typeface="+mj-lt"/>
              </a:rPr>
              <a:t> </a:t>
            </a:r>
            <a:r>
              <a:rPr lang="en-US" sz="2800" dirty="0" err="1">
                <a:latin typeface="+mj-lt"/>
              </a:rPr>
              <a:t>tính</a:t>
            </a:r>
            <a:r>
              <a:rPr lang="en-US" sz="2800" dirty="0">
                <a:latin typeface="+mj-lt"/>
              </a:rPr>
              <a:t> </a:t>
            </a:r>
            <a:r>
              <a:rPr lang="en-US" sz="2800" dirty="0" err="1">
                <a:latin typeface="+mj-lt"/>
              </a:rPr>
              <a:t>chất</a:t>
            </a:r>
            <a:r>
              <a:rPr lang="en-US" sz="2800" dirty="0">
                <a:latin typeface="+mj-lt"/>
              </a:rPr>
              <a:t> </a:t>
            </a:r>
            <a:r>
              <a:rPr lang="en-US" sz="2800" dirty="0" err="1">
                <a:latin typeface="+mj-lt"/>
              </a:rPr>
              <a:t>của</a:t>
            </a:r>
            <a:r>
              <a:rPr lang="en-US" sz="2800" dirty="0">
                <a:latin typeface="+mj-lt"/>
              </a:rPr>
              <a:t> </a:t>
            </a:r>
            <a:r>
              <a:rPr lang="en-US" sz="2800" dirty="0" err="1">
                <a:latin typeface="+mj-lt"/>
              </a:rPr>
              <a:t>chất</a:t>
            </a:r>
            <a:r>
              <a:rPr lang="en-US" sz="2800" dirty="0">
                <a:latin typeface="+mj-lt"/>
              </a:rPr>
              <a:t> </a:t>
            </a:r>
            <a:endParaRPr sz="2800" dirty="0">
              <a:latin typeface="+mj-lt"/>
            </a:endParaRPr>
          </a:p>
        </p:txBody>
      </p:sp>
      <p:sp>
        <p:nvSpPr>
          <p:cNvPr id="8295" name="Google Shape;8295;p37"/>
          <p:cNvSpPr/>
          <p:nvPr/>
        </p:nvSpPr>
        <p:spPr>
          <a:xfrm>
            <a:off x="5505855" y="4680150"/>
            <a:ext cx="2023733" cy="1215757"/>
          </a:xfrm>
          <a:custGeom>
            <a:avLst/>
            <a:gdLst/>
            <a:ahLst/>
            <a:cxnLst/>
            <a:rect l="l" t="t" r="r" b="b"/>
            <a:pathLst>
              <a:path w="32566" h="26165" extrusionOk="0">
                <a:moveTo>
                  <a:pt x="19581" y="0"/>
                </a:moveTo>
                <a:cubicBezTo>
                  <a:pt x="19340" y="0"/>
                  <a:pt x="19099" y="5"/>
                  <a:pt x="18859" y="14"/>
                </a:cubicBezTo>
                <a:cubicBezTo>
                  <a:pt x="16741" y="95"/>
                  <a:pt x="14542" y="340"/>
                  <a:pt x="12485" y="849"/>
                </a:cubicBezTo>
                <a:cubicBezTo>
                  <a:pt x="10794" y="1277"/>
                  <a:pt x="9389" y="2193"/>
                  <a:pt x="8208" y="3395"/>
                </a:cubicBezTo>
                <a:cubicBezTo>
                  <a:pt x="6558" y="5024"/>
                  <a:pt x="5336" y="7203"/>
                  <a:pt x="4420" y="9280"/>
                </a:cubicBezTo>
                <a:cubicBezTo>
                  <a:pt x="2363" y="13985"/>
                  <a:pt x="0" y="21011"/>
                  <a:pt x="4888" y="24758"/>
                </a:cubicBezTo>
                <a:cubicBezTo>
                  <a:pt x="6277" y="25816"/>
                  <a:pt x="8250" y="26164"/>
                  <a:pt x="10240" y="26164"/>
                </a:cubicBezTo>
                <a:cubicBezTo>
                  <a:pt x="11927" y="26164"/>
                  <a:pt x="13625" y="25914"/>
                  <a:pt x="14990" y="25634"/>
                </a:cubicBezTo>
                <a:cubicBezTo>
                  <a:pt x="18961" y="24799"/>
                  <a:pt x="22667" y="24086"/>
                  <a:pt x="26191" y="21988"/>
                </a:cubicBezTo>
                <a:cubicBezTo>
                  <a:pt x="29673" y="19911"/>
                  <a:pt x="31730" y="15614"/>
                  <a:pt x="32219" y="11744"/>
                </a:cubicBezTo>
                <a:cubicBezTo>
                  <a:pt x="32565" y="8873"/>
                  <a:pt x="31017" y="6022"/>
                  <a:pt x="29184" y="3843"/>
                </a:cubicBezTo>
                <a:cubicBezTo>
                  <a:pt x="26799" y="1019"/>
                  <a:pt x="23163" y="0"/>
                  <a:pt x="19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6" name="Google Shape;8296;p37"/>
          <p:cNvGrpSpPr/>
          <p:nvPr/>
        </p:nvGrpSpPr>
        <p:grpSpPr>
          <a:xfrm>
            <a:off x="6607938" y="4603488"/>
            <a:ext cx="1124350" cy="995174"/>
            <a:chOff x="6607938" y="4603488"/>
            <a:chExt cx="1124350" cy="995174"/>
          </a:xfrm>
        </p:grpSpPr>
        <p:sp>
          <p:nvSpPr>
            <p:cNvPr id="8297" name="Google Shape;8297;p37"/>
            <p:cNvSpPr/>
            <p:nvPr/>
          </p:nvSpPr>
          <p:spPr>
            <a:xfrm>
              <a:off x="6607938" y="4983676"/>
              <a:ext cx="277494" cy="268637"/>
            </a:xfrm>
            <a:custGeom>
              <a:avLst/>
              <a:gdLst/>
              <a:ahLst/>
              <a:cxnLst/>
              <a:rect l="l" t="t" r="r" b="b"/>
              <a:pathLst>
                <a:path w="3321" h="3215" extrusionOk="0">
                  <a:moveTo>
                    <a:pt x="2357" y="0"/>
                  </a:moveTo>
                  <a:cubicBezTo>
                    <a:pt x="2185" y="0"/>
                    <a:pt x="1991" y="36"/>
                    <a:pt x="1773" y="75"/>
                  </a:cubicBezTo>
                  <a:cubicBezTo>
                    <a:pt x="1060" y="197"/>
                    <a:pt x="327" y="462"/>
                    <a:pt x="82" y="1134"/>
                  </a:cubicBezTo>
                  <a:cubicBezTo>
                    <a:pt x="42" y="1256"/>
                    <a:pt x="1" y="1419"/>
                    <a:pt x="21" y="1603"/>
                  </a:cubicBezTo>
                  <a:cubicBezTo>
                    <a:pt x="21" y="2484"/>
                    <a:pt x="474" y="3215"/>
                    <a:pt x="1378" y="3215"/>
                  </a:cubicBezTo>
                  <a:cubicBezTo>
                    <a:pt x="1414" y="3215"/>
                    <a:pt x="1450" y="3214"/>
                    <a:pt x="1488" y="3211"/>
                  </a:cubicBezTo>
                  <a:cubicBezTo>
                    <a:pt x="2139" y="3191"/>
                    <a:pt x="2771" y="3049"/>
                    <a:pt x="3076" y="2438"/>
                  </a:cubicBezTo>
                  <a:cubicBezTo>
                    <a:pt x="3320" y="1928"/>
                    <a:pt x="3320" y="971"/>
                    <a:pt x="3035" y="421"/>
                  </a:cubicBezTo>
                  <a:cubicBezTo>
                    <a:pt x="2859" y="94"/>
                    <a:pt x="2636" y="0"/>
                    <a:pt x="23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8" name="Google Shape;8298;p37"/>
            <p:cNvSpPr/>
            <p:nvPr/>
          </p:nvSpPr>
          <p:spPr>
            <a:xfrm>
              <a:off x="7117889" y="4914490"/>
              <a:ext cx="218503" cy="213489"/>
            </a:xfrm>
            <a:custGeom>
              <a:avLst/>
              <a:gdLst/>
              <a:ahLst/>
              <a:cxnLst/>
              <a:rect l="l" t="t" r="r" b="b"/>
              <a:pathLst>
                <a:path w="2615" h="2555" extrusionOk="0">
                  <a:moveTo>
                    <a:pt x="1624" y="1"/>
                  </a:moveTo>
                  <a:cubicBezTo>
                    <a:pt x="1087" y="1"/>
                    <a:pt x="446" y="338"/>
                    <a:pt x="252" y="740"/>
                  </a:cubicBezTo>
                  <a:cubicBezTo>
                    <a:pt x="191" y="862"/>
                    <a:pt x="150" y="964"/>
                    <a:pt x="130" y="1066"/>
                  </a:cubicBezTo>
                  <a:cubicBezTo>
                    <a:pt x="0" y="1844"/>
                    <a:pt x="696" y="2554"/>
                    <a:pt x="1466" y="2554"/>
                  </a:cubicBezTo>
                  <a:cubicBezTo>
                    <a:pt x="1543" y="2554"/>
                    <a:pt x="1620" y="2547"/>
                    <a:pt x="1698" y="2532"/>
                  </a:cubicBezTo>
                  <a:cubicBezTo>
                    <a:pt x="2329" y="2390"/>
                    <a:pt x="2614" y="2288"/>
                    <a:pt x="2614" y="1534"/>
                  </a:cubicBezTo>
                  <a:cubicBezTo>
                    <a:pt x="2614" y="1046"/>
                    <a:pt x="2533" y="455"/>
                    <a:pt x="2146" y="150"/>
                  </a:cubicBezTo>
                  <a:cubicBezTo>
                    <a:pt x="2004" y="46"/>
                    <a:pt x="1821" y="1"/>
                    <a:pt x="16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9" name="Google Shape;8299;p37"/>
            <p:cNvSpPr/>
            <p:nvPr/>
          </p:nvSpPr>
          <p:spPr>
            <a:xfrm>
              <a:off x="6815996" y="5445919"/>
              <a:ext cx="185163" cy="152743"/>
            </a:xfrm>
            <a:custGeom>
              <a:avLst/>
              <a:gdLst/>
              <a:ahLst/>
              <a:cxnLst/>
              <a:rect l="l" t="t" r="r" b="b"/>
              <a:pathLst>
                <a:path w="2216" h="1828" extrusionOk="0">
                  <a:moveTo>
                    <a:pt x="1570" y="1"/>
                  </a:moveTo>
                  <a:cubicBezTo>
                    <a:pt x="1131" y="1"/>
                    <a:pt x="535" y="730"/>
                    <a:pt x="179" y="1182"/>
                  </a:cubicBezTo>
                  <a:cubicBezTo>
                    <a:pt x="0" y="1673"/>
                    <a:pt x="386" y="1827"/>
                    <a:pt x="766" y="1827"/>
                  </a:cubicBezTo>
                  <a:cubicBezTo>
                    <a:pt x="907" y="1827"/>
                    <a:pt x="1046" y="1806"/>
                    <a:pt x="1156" y="1773"/>
                  </a:cubicBezTo>
                  <a:cubicBezTo>
                    <a:pt x="1727" y="1610"/>
                    <a:pt x="2215" y="1366"/>
                    <a:pt x="2052" y="632"/>
                  </a:cubicBezTo>
                  <a:cubicBezTo>
                    <a:pt x="1959" y="173"/>
                    <a:pt x="1783" y="1"/>
                    <a:pt x="15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0" name="Google Shape;8300;p37"/>
            <p:cNvSpPr/>
            <p:nvPr/>
          </p:nvSpPr>
          <p:spPr>
            <a:xfrm>
              <a:off x="7576202" y="4847142"/>
              <a:ext cx="156085" cy="137034"/>
            </a:xfrm>
            <a:custGeom>
              <a:avLst/>
              <a:gdLst/>
              <a:ahLst/>
              <a:cxnLst/>
              <a:rect l="l" t="t" r="r" b="b"/>
              <a:pathLst>
                <a:path w="1868" h="1640" extrusionOk="0">
                  <a:moveTo>
                    <a:pt x="1140" y="1"/>
                  </a:moveTo>
                  <a:cubicBezTo>
                    <a:pt x="739" y="1"/>
                    <a:pt x="242" y="239"/>
                    <a:pt x="1" y="650"/>
                  </a:cubicBezTo>
                  <a:cubicBezTo>
                    <a:pt x="82" y="1281"/>
                    <a:pt x="82" y="1505"/>
                    <a:pt x="734" y="1628"/>
                  </a:cubicBezTo>
                  <a:cubicBezTo>
                    <a:pt x="788" y="1636"/>
                    <a:pt x="839" y="1640"/>
                    <a:pt x="888" y="1640"/>
                  </a:cubicBezTo>
                  <a:cubicBezTo>
                    <a:pt x="1335" y="1640"/>
                    <a:pt x="1563" y="1311"/>
                    <a:pt x="1691" y="833"/>
                  </a:cubicBezTo>
                  <a:cubicBezTo>
                    <a:pt x="1867" y="254"/>
                    <a:pt x="1555" y="1"/>
                    <a:pt x="1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1" name="Google Shape;8301;p37"/>
            <p:cNvSpPr/>
            <p:nvPr/>
          </p:nvSpPr>
          <p:spPr>
            <a:xfrm>
              <a:off x="7081291" y="4603488"/>
              <a:ext cx="127676" cy="104029"/>
            </a:xfrm>
            <a:custGeom>
              <a:avLst/>
              <a:gdLst/>
              <a:ahLst/>
              <a:cxnLst/>
              <a:rect l="l" t="t" r="r" b="b"/>
              <a:pathLst>
                <a:path w="1528" h="1245" extrusionOk="0">
                  <a:moveTo>
                    <a:pt x="520" y="0"/>
                  </a:moveTo>
                  <a:cubicBezTo>
                    <a:pt x="414" y="0"/>
                    <a:pt x="322" y="31"/>
                    <a:pt x="262" y="104"/>
                  </a:cubicBezTo>
                  <a:lnTo>
                    <a:pt x="140" y="185"/>
                  </a:lnTo>
                  <a:cubicBezTo>
                    <a:pt x="0" y="686"/>
                    <a:pt x="76" y="1245"/>
                    <a:pt x="639" y="1245"/>
                  </a:cubicBezTo>
                  <a:cubicBezTo>
                    <a:pt x="649" y="1245"/>
                    <a:pt x="659" y="1245"/>
                    <a:pt x="670" y="1244"/>
                  </a:cubicBezTo>
                  <a:cubicBezTo>
                    <a:pt x="955" y="1224"/>
                    <a:pt x="1260" y="1102"/>
                    <a:pt x="1382" y="817"/>
                  </a:cubicBezTo>
                  <a:cubicBezTo>
                    <a:pt x="1527" y="447"/>
                    <a:pt x="921" y="0"/>
                    <a:pt x="5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 name="Graphic 14" descr="Alarm clock">
            <a:extLst>
              <a:ext uri="{FF2B5EF4-FFF2-40B4-BE49-F238E27FC236}">
                <a16:creationId xmlns:a16="http://schemas.microsoft.com/office/drawing/2014/main" id="{FC6F6F84-3663-413D-A60D-9D6DA2A785E1}"/>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42850" y="4436077"/>
            <a:ext cx="685799" cy="685799"/>
          </a:xfrm>
          <a:prstGeom prst="rect">
            <a:avLst/>
          </a:prstGeom>
        </p:spPr>
      </p:pic>
      <p:graphicFrame>
        <p:nvGraphicFramePr>
          <p:cNvPr id="2" name="Diagram 1">
            <a:extLst>
              <a:ext uri="{FF2B5EF4-FFF2-40B4-BE49-F238E27FC236}">
                <a16:creationId xmlns:a16="http://schemas.microsoft.com/office/drawing/2014/main" id="{B5FE1A8C-EC64-4C51-BC87-DA53F5820EA2}"/>
              </a:ext>
            </a:extLst>
          </p:cNvPr>
          <p:cNvGraphicFramePr/>
          <p:nvPr>
            <p:extLst>
              <p:ext uri="{D42A27DB-BD31-4B8C-83A1-F6EECF244321}">
                <p14:modId xmlns:p14="http://schemas.microsoft.com/office/powerpoint/2010/main" val="2043956843"/>
              </p:ext>
            </p:extLst>
          </p:nvPr>
        </p:nvGraphicFramePr>
        <p:xfrm>
          <a:off x="4740621" y="769345"/>
          <a:ext cx="4012127" cy="375904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pSp>
        <p:nvGrpSpPr>
          <p:cNvPr id="4" name="Group 3">
            <a:extLst>
              <a:ext uri="{FF2B5EF4-FFF2-40B4-BE49-F238E27FC236}">
                <a16:creationId xmlns:a16="http://schemas.microsoft.com/office/drawing/2014/main" id="{CC93842E-19E7-4A5B-99BA-3EDD4847C999}"/>
              </a:ext>
            </a:extLst>
          </p:cNvPr>
          <p:cNvGrpSpPr/>
          <p:nvPr/>
        </p:nvGrpSpPr>
        <p:grpSpPr>
          <a:xfrm>
            <a:off x="7765330" y="303894"/>
            <a:ext cx="601424" cy="780699"/>
            <a:chOff x="5608250" y="1646826"/>
            <a:chExt cx="601424" cy="780699"/>
          </a:xfrm>
        </p:grpSpPr>
        <p:grpSp>
          <p:nvGrpSpPr>
            <p:cNvPr id="23" name="Google Shape;8886;p54">
              <a:extLst>
                <a:ext uri="{FF2B5EF4-FFF2-40B4-BE49-F238E27FC236}">
                  <a16:creationId xmlns:a16="http://schemas.microsoft.com/office/drawing/2014/main" id="{A3CC39E2-7FEB-47A3-9B25-05136B4B28F1}"/>
                </a:ext>
              </a:extLst>
            </p:cNvPr>
            <p:cNvGrpSpPr/>
            <p:nvPr/>
          </p:nvGrpSpPr>
          <p:grpSpPr>
            <a:xfrm>
              <a:off x="5608250" y="1646826"/>
              <a:ext cx="601424" cy="780699"/>
              <a:chOff x="5608250" y="1646826"/>
              <a:chExt cx="601424" cy="780699"/>
            </a:xfrm>
          </p:grpSpPr>
          <p:sp>
            <p:nvSpPr>
              <p:cNvPr id="24" name="Google Shape;8887;p54">
                <a:extLst>
                  <a:ext uri="{FF2B5EF4-FFF2-40B4-BE49-F238E27FC236}">
                    <a16:creationId xmlns:a16="http://schemas.microsoft.com/office/drawing/2014/main" id="{69818813-50E4-4D29-8050-77B4620864F3}"/>
                  </a:ext>
                </a:extLst>
              </p:cNvPr>
              <p:cNvSpPr/>
              <p:nvPr/>
            </p:nvSpPr>
            <p:spPr>
              <a:xfrm>
                <a:off x="5663100" y="1691325"/>
                <a:ext cx="470100" cy="4728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8888;p54">
                <a:extLst>
                  <a:ext uri="{FF2B5EF4-FFF2-40B4-BE49-F238E27FC236}">
                    <a16:creationId xmlns:a16="http://schemas.microsoft.com/office/drawing/2014/main" id="{453228F0-4C64-4EB4-B749-447D078D361C}"/>
                  </a:ext>
                </a:extLst>
              </p:cNvPr>
              <p:cNvSpPr/>
              <p:nvPr/>
            </p:nvSpPr>
            <p:spPr>
              <a:xfrm>
                <a:off x="5608250" y="1646826"/>
                <a:ext cx="601424" cy="780699"/>
              </a:xfrm>
              <a:custGeom>
                <a:avLst/>
                <a:gdLst/>
                <a:ahLst/>
                <a:cxnLst/>
                <a:rect l="l" t="t" r="r" b="b"/>
                <a:pathLst>
                  <a:path w="2810" h="3648" extrusionOk="0">
                    <a:moveTo>
                      <a:pt x="1365" y="241"/>
                    </a:moveTo>
                    <a:cubicBezTo>
                      <a:pt x="1630" y="241"/>
                      <a:pt x="1899" y="338"/>
                      <a:pt x="2120" y="555"/>
                    </a:cubicBezTo>
                    <a:cubicBezTo>
                      <a:pt x="2810" y="1245"/>
                      <a:pt x="2329" y="2416"/>
                      <a:pt x="1356" y="2416"/>
                    </a:cubicBezTo>
                    <a:cubicBezTo>
                      <a:pt x="764" y="2416"/>
                      <a:pt x="272" y="1935"/>
                      <a:pt x="272" y="1344"/>
                    </a:cubicBezTo>
                    <a:cubicBezTo>
                      <a:pt x="263" y="681"/>
                      <a:pt x="802" y="241"/>
                      <a:pt x="1365" y="241"/>
                    </a:cubicBezTo>
                    <a:close/>
                    <a:moveTo>
                      <a:pt x="1356" y="1"/>
                    </a:moveTo>
                    <a:cubicBezTo>
                      <a:pt x="604" y="1"/>
                      <a:pt x="0" y="604"/>
                      <a:pt x="0" y="1356"/>
                    </a:cubicBezTo>
                    <a:cubicBezTo>
                      <a:pt x="0" y="2391"/>
                      <a:pt x="1183" y="3512"/>
                      <a:pt x="1331" y="3648"/>
                    </a:cubicBezTo>
                    <a:lnTo>
                      <a:pt x="1368" y="3648"/>
                    </a:lnTo>
                    <a:cubicBezTo>
                      <a:pt x="1528" y="3512"/>
                      <a:pt x="2711" y="2453"/>
                      <a:pt x="2711" y="1356"/>
                    </a:cubicBezTo>
                    <a:cubicBezTo>
                      <a:pt x="2711" y="604"/>
                      <a:pt x="2095" y="1"/>
                      <a:pt x="13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8889;p54">
              <a:extLst>
                <a:ext uri="{FF2B5EF4-FFF2-40B4-BE49-F238E27FC236}">
                  <a16:creationId xmlns:a16="http://schemas.microsoft.com/office/drawing/2014/main" id="{1204EAE6-8B83-43F1-8D41-C09E6D3741D7}"/>
                </a:ext>
              </a:extLst>
            </p:cNvPr>
            <p:cNvSpPr txBox="1">
              <a:spLocks/>
            </p:cNvSpPr>
            <p:nvPr/>
          </p:nvSpPr>
          <p:spPr>
            <a:xfrm>
              <a:off x="5676433" y="1826409"/>
              <a:ext cx="486694" cy="538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1pPr>
              <a:lvl2pPr marL="914400" marR="0" lvl="1"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2pPr>
              <a:lvl3pPr marL="1371600" marR="0" lvl="2"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3pPr>
              <a:lvl4pPr marL="1828800" marR="0" lvl="3"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4pPr>
              <a:lvl5pPr marL="2286000" marR="0" lvl="4"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5pPr>
              <a:lvl6pPr marL="2743200" marR="0" lvl="5"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6pPr>
              <a:lvl7pPr marL="3200400" marR="0" lvl="6"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7pPr>
              <a:lvl8pPr marL="3657600" marR="0" lvl="7"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8pPr>
              <a:lvl9pPr marL="4114800" marR="0" lvl="8" indent="-323850" algn="l" rtl="0">
                <a:lnSpc>
                  <a:spcPct val="115000"/>
                </a:lnSpc>
                <a:spcBef>
                  <a:spcPts val="1600"/>
                </a:spcBef>
                <a:spcAft>
                  <a:spcPts val="1600"/>
                </a:spcAft>
                <a:buClr>
                  <a:srgbClr val="000000"/>
                </a:buClr>
                <a:buSzPts val="1500"/>
                <a:buFont typeface="Nunito"/>
                <a:buChar char="■"/>
                <a:defRPr sz="1500" b="0" i="0" u="none" strike="noStrike" cap="none">
                  <a:solidFill>
                    <a:srgbClr val="000000"/>
                  </a:solidFill>
                  <a:latin typeface="Nunito"/>
                  <a:ea typeface="Nunito"/>
                  <a:cs typeface="Nunito"/>
                  <a:sym typeface="Nunito"/>
                </a:defRPr>
              </a:lvl9pPr>
            </a:lstStyle>
            <a:p>
              <a:pPr marL="0" indent="0" algn="ctr">
                <a:spcAft>
                  <a:spcPts val="1600"/>
                </a:spcAft>
                <a:buFont typeface="Nunito"/>
                <a:buNone/>
              </a:pPr>
              <a:r>
                <a:rPr lang="en" sz="3000" dirty="0">
                  <a:solidFill>
                    <a:schemeClr val="dk1"/>
                  </a:solidFill>
                  <a:latin typeface="Sue Ellen Francisco"/>
                  <a:ea typeface="Sue Ellen Francisco"/>
                  <a:cs typeface="Sue Ellen Francisco"/>
                  <a:sym typeface="Sue Ellen Francisco"/>
                </a:rPr>
                <a:t>N2</a:t>
              </a:r>
            </a:p>
          </p:txBody>
        </p:sp>
      </p:grpSp>
      <p:grpSp>
        <p:nvGrpSpPr>
          <p:cNvPr id="5" name="Group 4">
            <a:extLst>
              <a:ext uri="{FF2B5EF4-FFF2-40B4-BE49-F238E27FC236}">
                <a16:creationId xmlns:a16="http://schemas.microsoft.com/office/drawing/2014/main" id="{C25D05C4-3D52-4FB3-BC04-9A15FA3E7FAD}"/>
              </a:ext>
            </a:extLst>
          </p:cNvPr>
          <p:cNvGrpSpPr/>
          <p:nvPr/>
        </p:nvGrpSpPr>
        <p:grpSpPr>
          <a:xfrm>
            <a:off x="8564900" y="1339253"/>
            <a:ext cx="601424" cy="780699"/>
            <a:chOff x="6908725" y="1971951"/>
            <a:chExt cx="601424" cy="780699"/>
          </a:xfrm>
        </p:grpSpPr>
        <p:grpSp>
          <p:nvGrpSpPr>
            <p:cNvPr id="26" name="Google Shape;8890;p54">
              <a:extLst>
                <a:ext uri="{FF2B5EF4-FFF2-40B4-BE49-F238E27FC236}">
                  <a16:creationId xmlns:a16="http://schemas.microsoft.com/office/drawing/2014/main" id="{C632A3A5-499A-4EA5-9A05-E238A0CD2B32}"/>
                </a:ext>
              </a:extLst>
            </p:cNvPr>
            <p:cNvGrpSpPr/>
            <p:nvPr/>
          </p:nvGrpSpPr>
          <p:grpSpPr>
            <a:xfrm>
              <a:off x="6908725" y="1971951"/>
              <a:ext cx="601424" cy="780699"/>
              <a:chOff x="6908725" y="1971951"/>
              <a:chExt cx="601424" cy="780699"/>
            </a:xfrm>
          </p:grpSpPr>
          <p:sp>
            <p:nvSpPr>
              <p:cNvPr id="27" name="Google Shape;8891;p54">
                <a:extLst>
                  <a:ext uri="{FF2B5EF4-FFF2-40B4-BE49-F238E27FC236}">
                    <a16:creationId xmlns:a16="http://schemas.microsoft.com/office/drawing/2014/main" id="{5D10E4D3-5518-4D2C-9082-4E0C8A830EFE}"/>
                  </a:ext>
                </a:extLst>
              </p:cNvPr>
              <p:cNvSpPr/>
              <p:nvPr/>
            </p:nvSpPr>
            <p:spPr>
              <a:xfrm>
                <a:off x="6963575" y="2016450"/>
                <a:ext cx="470100" cy="4728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892;p54">
                <a:extLst>
                  <a:ext uri="{FF2B5EF4-FFF2-40B4-BE49-F238E27FC236}">
                    <a16:creationId xmlns:a16="http://schemas.microsoft.com/office/drawing/2014/main" id="{B16D74D6-8CB9-418E-A1F8-5F384DB81505}"/>
                  </a:ext>
                </a:extLst>
              </p:cNvPr>
              <p:cNvSpPr/>
              <p:nvPr/>
            </p:nvSpPr>
            <p:spPr>
              <a:xfrm>
                <a:off x="6908725" y="1971951"/>
                <a:ext cx="601424" cy="780699"/>
              </a:xfrm>
              <a:custGeom>
                <a:avLst/>
                <a:gdLst/>
                <a:ahLst/>
                <a:cxnLst/>
                <a:rect l="l" t="t" r="r" b="b"/>
                <a:pathLst>
                  <a:path w="2810" h="3648" extrusionOk="0">
                    <a:moveTo>
                      <a:pt x="1365" y="241"/>
                    </a:moveTo>
                    <a:cubicBezTo>
                      <a:pt x="1630" y="241"/>
                      <a:pt x="1899" y="338"/>
                      <a:pt x="2120" y="555"/>
                    </a:cubicBezTo>
                    <a:cubicBezTo>
                      <a:pt x="2810" y="1245"/>
                      <a:pt x="2329" y="2416"/>
                      <a:pt x="1356" y="2416"/>
                    </a:cubicBezTo>
                    <a:cubicBezTo>
                      <a:pt x="764" y="2416"/>
                      <a:pt x="272" y="1935"/>
                      <a:pt x="272" y="1344"/>
                    </a:cubicBezTo>
                    <a:cubicBezTo>
                      <a:pt x="263" y="681"/>
                      <a:pt x="802" y="241"/>
                      <a:pt x="1365" y="241"/>
                    </a:cubicBezTo>
                    <a:close/>
                    <a:moveTo>
                      <a:pt x="1356" y="1"/>
                    </a:moveTo>
                    <a:cubicBezTo>
                      <a:pt x="604" y="1"/>
                      <a:pt x="0" y="604"/>
                      <a:pt x="0" y="1356"/>
                    </a:cubicBezTo>
                    <a:cubicBezTo>
                      <a:pt x="0" y="2391"/>
                      <a:pt x="1183" y="3512"/>
                      <a:pt x="1331" y="3648"/>
                    </a:cubicBezTo>
                    <a:lnTo>
                      <a:pt x="1368" y="3648"/>
                    </a:lnTo>
                    <a:cubicBezTo>
                      <a:pt x="1528" y="3512"/>
                      <a:pt x="2711" y="2453"/>
                      <a:pt x="2711" y="1356"/>
                    </a:cubicBezTo>
                    <a:cubicBezTo>
                      <a:pt x="2711" y="604"/>
                      <a:pt x="2095" y="1"/>
                      <a:pt x="13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8893;p54">
              <a:extLst>
                <a:ext uri="{FF2B5EF4-FFF2-40B4-BE49-F238E27FC236}">
                  <a16:creationId xmlns:a16="http://schemas.microsoft.com/office/drawing/2014/main" id="{EAD21533-BE55-40B4-B1C6-F619FFAE0008}"/>
                </a:ext>
              </a:extLst>
            </p:cNvPr>
            <p:cNvSpPr txBox="1">
              <a:spLocks/>
            </p:cNvSpPr>
            <p:nvPr/>
          </p:nvSpPr>
          <p:spPr>
            <a:xfrm>
              <a:off x="6961506" y="2132040"/>
              <a:ext cx="521358" cy="538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1pPr>
              <a:lvl2pPr marL="914400" marR="0" lvl="1"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2pPr>
              <a:lvl3pPr marL="1371600" marR="0" lvl="2"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3pPr>
              <a:lvl4pPr marL="1828800" marR="0" lvl="3"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4pPr>
              <a:lvl5pPr marL="2286000" marR="0" lvl="4"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5pPr>
              <a:lvl6pPr marL="2743200" marR="0" lvl="5"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6pPr>
              <a:lvl7pPr marL="3200400" marR="0" lvl="6"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7pPr>
              <a:lvl8pPr marL="3657600" marR="0" lvl="7"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8pPr>
              <a:lvl9pPr marL="4114800" marR="0" lvl="8" indent="-323850" algn="l" rtl="0">
                <a:lnSpc>
                  <a:spcPct val="115000"/>
                </a:lnSpc>
                <a:spcBef>
                  <a:spcPts val="1600"/>
                </a:spcBef>
                <a:spcAft>
                  <a:spcPts val="1600"/>
                </a:spcAft>
                <a:buClr>
                  <a:srgbClr val="000000"/>
                </a:buClr>
                <a:buSzPts val="1500"/>
                <a:buFont typeface="Nunito"/>
                <a:buChar char="■"/>
                <a:defRPr sz="1500" b="0" i="0" u="none" strike="noStrike" cap="none">
                  <a:solidFill>
                    <a:srgbClr val="000000"/>
                  </a:solidFill>
                  <a:latin typeface="Nunito"/>
                  <a:ea typeface="Nunito"/>
                  <a:cs typeface="Nunito"/>
                  <a:sym typeface="Nunito"/>
                </a:defRPr>
              </a:lvl9pPr>
            </a:lstStyle>
            <a:p>
              <a:pPr marL="0" indent="0" algn="ctr">
                <a:spcAft>
                  <a:spcPts val="1600"/>
                </a:spcAft>
                <a:buFont typeface="Nunito"/>
                <a:buNone/>
              </a:pPr>
              <a:r>
                <a:rPr lang="en" sz="3000" dirty="0">
                  <a:solidFill>
                    <a:schemeClr val="dk1"/>
                  </a:solidFill>
                  <a:latin typeface="Sue Ellen Francisco"/>
                  <a:ea typeface="Sue Ellen Francisco"/>
                  <a:cs typeface="Sue Ellen Francisco"/>
                  <a:sym typeface="Sue Ellen Francisco"/>
                </a:rPr>
                <a:t>N3</a:t>
              </a:r>
            </a:p>
          </p:txBody>
        </p:sp>
      </p:grpSp>
      <p:grpSp>
        <p:nvGrpSpPr>
          <p:cNvPr id="38" name="Group 37">
            <a:extLst>
              <a:ext uri="{FF2B5EF4-FFF2-40B4-BE49-F238E27FC236}">
                <a16:creationId xmlns:a16="http://schemas.microsoft.com/office/drawing/2014/main" id="{0401979C-0EB9-4D6E-A327-A069A933636B}"/>
              </a:ext>
            </a:extLst>
          </p:cNvPr>
          <p:cNvGrpSpPr/>
          <p:nvPr/>
        </p:nvGrpSpPr>
        <p:grpSpPr>
          <a:xfrm>
            <a:off x="7870968" y="3341131"/>
            <a:ext cx="601424" cy="780699"/>
            <a:chOff x="6908725" y="1971951"/>
            <a:chExt cx="601424" cy="780699"/>
          </a:xfrm>
        </p:grpSpPr>
        <p:grpSp>
          <p:nvGrpSpPr>
            <p:cNvPr id="39" name="Google Shape;8890;p54">
              <a:extLst>
                <a:ext uri="{FF2B5EF4-FFF2-40B4-BE49-F238E27FC236}">
                  <a16:creationId xmlns:a16="http://schemas.microsoft.com/office/drawing/2014/main" id="{8D5AF270-45B3-4EC3-9D57-10AEA91CA3E5}"/>
                </a:ext>
              </a:extLst>
            </p:cNvPr>
            <p:cNvGrpSpPr/>
            <p:nvPr/>
          </p:nvGrpSpPr>
          <p:grpSpPr>
            <a:xfrm>
              <a:off x="6908725" y="1971951"/>
              <a:ext cx="601424" cy="780699"/>
              <a:chOff x="6908725" y="1971951"/>
              <a:chExt cx="601424" cy="780699"/>
            </a:xfrm>
          </p:grpSpPr>
          <p:sp>
            <p:nvSpPr>
              <p:cNvPr id="41" name="Google Shape;8891;p54">
                <a:extLst>
                  <a:ext uri="{FF2B5EF4-FFF2-40B4-BE49-F238E27FC236}">
                    <a16:creationId xmlns:a16="http://schemas.microsoft.com/office/drawing/2014/main" id="{6F6BAF2E-A09A-4AFA-BA3B-4668B6A0CACD}"/>
                  </a:ext>
                </a:extLst>
              </p:cNvPr>
              <p:cNvSpPr/>
              <p:nvPr/>
            </p:nvSpPr>
            <p:spPr>
              <a:xfrm>
                <a:off x="6963575" y="2016450"/>
                <a:ext cx="470100" cy="4728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892;p54">
                <a:extLst>
                  <a:ext uri="{FF2B5EF4-FFF2-40B4-BE49-F238E27FC236}">
                    <a16:creationId xmlns:a16="http://schemas.microsoft.com/office/drawing/2014/main" id="{94481F31-2001-496A-883D-D42C320165FF}"/>
                  </a:ext>
                </a:extLst>
              </p:cNvPr>
              <p:cNvSpPr/>
              <p:nvPr/>
            </p:nvSpPr>
            <p:spPr>
              <a:xfrm>
                <a:off x="6908725" y="1971951"/>
                <a:ext cx="601424" cy="780699"/>
              </a:xfrm>
              <a:custGeom>
                <a:avLst/>
                <a:gdLst/>
                <a:ahLst/>
                <a:cxnLst/>
                <a:rect l="l" t="t" r="r" b="b"/>
                <a:pathLst>
                  <a:path w="2810" h="3648" extrusionOk="0">
                    <a:moveTo>
                      <a:pt x="1365" y="241"/>
                    </a:moveTo>
                    <a:cubicBezTo>
                      <a:pt x="1630" y="241"/>
                      <a:pt x="1899" y="338"/>
                      <a:pt x="2120" y="555"/>
                    </a:cubicBezTo>
                    <a:cubicBezTo>
                      <a:pt x="2810" y="1245"/>
                      <a:pt x="2329" y="2416"/>
                      <a:pt x="1356" y="2416"/>
                    </a:cubicBezTo>
                    <a:cubicBezTo>
                      <a:pt x="764" y="2416"/>
                      <a:pt x="272" y="1935"/>
                      <a:pt x="272" y="1344"/>
                    </a:cubicBezTo>
                    <a:cubicBezTo>
                      <a:pt x="263" y="681"/>
                      <a:pt x="802" y="241"/>
                      <a:pt x="1365" y="241"/>
                    </a:cubicBezTo>
                    <a:close/>
                    <a:moveTo>
                      <a:pt x="1356" y="1"/>
                    </a:moveTo>
                    <a:cubicBezTo>
                      <a:pt x="604" y="1"/>
                      <a:pt x="0" y="604"/>
                      <a:pt x="0" y="1356"/>
                    </a:cubicBezTo>
                    <a:cubicBezTo>
                      <a:pt x="0" y="2391"/>
                      <a:pt x="1183" y="3512"/>
                      <a:pt x="1331" y="3648"/>
                    </a:cubicBezTo>
                    <a:lnTo>
                      <a:pt x="1368" y="3648"/>
                    </a:lnTo>
                    <a:cubicBezTo>
                      <a:pt x="1528" y="3512"/>
                      <a:pt x="2711" y="2453"/>
                      <a:pt x="2711" y="1356"/>
                    </a:cubicBezTo>
                    <a:cubicBezTo>
                      <a:pt x="2711" y="604"/>
                      <a:pt x="2095" y="1"/>
                      <a:pt x="13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Google Shape;8893;p54">
              <a:extLst>
                <a:ext uri="{FF2B5EF4-FFF2-40B4-BE49-F238E27FC236}">
                  <a16:creationId xmlns:a16="http://schemas.microsoft.com/office/drawing/2014/main" id="{BD4C0816-5FD7-4BD4-9D77-F43183CFE621}"/>
                </a:ext>
              </a:extLst>
            </p:cNvPr>
            <p:cNvSpPr txBox="1">
              <a:spLocks/>
            </p:cNvSpPr>
            <p:nvPr/>
          </p:nvSpPr>
          <p:spPr>
            <a:xfrm>
              <a:off x="6961506" y="2132040"/>
              <a:ext cx="521358" cy="538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1pPr>
              <a:lvl2pPr marL="914400" marR="0" lvl="1"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2pPr>
              <a:lvl3pPr marL="1371600" marR="0" lvl="2"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3pPr>
              <a:lvl4pPr marL="1828800" marR="0" lvl="3"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4pPr>
              <a:lvl5pPr marL="2286000" marR="0" lvl="4"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5pPr>
              <a:lvl6pPr marL="2743200" marR="0" lvl="5"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6pPr>
              <a:lvl7pPr marL="3200400" marR="0" lvl="6"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7pPr>
              <a:lvl8pPr marL="3657600" marR="0" lvl="7"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8pPr>
              <a:lvl9pPr marL="4114800" marR="0" lvl="8" indent="-323850" algn="l" rtl="0">
                <a:lnSpc>
                  <a:spcPct val="115000"/>
                </a:lnSpc>
                <a:spcBef>
                  <a:spcPts val="1600"/>
                </a:spcBef>
                <a:spcAft>
                  <a:spcPts val="1600"/>
                </a:spcAft>
                <a:buClr>
                  <a:srgbClr val="000000"/>
                </a:buClr>
                <a:buSzPts val="1500"/>
                <a:buFont typeface="Nunito"/>
                <a:buChar char="■"/>
                <a:defRPr sz="1500" b="0" i="0" u="none" strike="noStrike" cap="none">
                  <a:solidFill>
                    <a:srgbClr val="000000"/>
                  </a:solidFill>
                  <a:latin typeface="Nunito"/>
                  <a:ea typeface="Nunito"/>
                  <a:cs typeface="Nunito"/>
                  <a:sym typeface="Nunito"/>
                </a:defRPr>
              </a:lvl9pPr>
            </a:lstStyle>
            <a:p>
              <a:pPr marL="0" indent="0" algn="ctr">
                <a:spcAft>
                  <a:spcPts val="1600"/>
                </a:spcAft>
                <a:buFont typeface="Nunito"/>
                <a:buNone/>
              </a:pPr>
              <a:r>
                <a:rPr lang="en" sz="3000" dirty="0">
                  <a:solidFill>
                    <a:schemeClr val="dk1"/>
                  </a:solidFill>
                  <a:latin typeface="Sue Ellen Francisco"/>
                  <a:ea typeface="Sue Ellen Francisco"/>
                  <a:cs typeface="Sue Ellen Francisco"/>
                  <a:sym typeface="Sue Ellen Francisco"/>
                </a:rPr>
                <a:t>N4</a:t>
              </a:r>
            </a:p>
          </p:txBody>
        </p:sp>
      </p:grpSp>
      <p:grpSp>
        <p:nvGrpSpPr>
          <p:cNvPr id="43" name="Group 42">
            <a:extLst>
              <a:ext uri="{FF2B5EF4-FFF2-40B4-BE49-F238E27FC236}">
                <a16:creationId xmlns:a16="http://schemas.microsoft.com/office/drawing/2014/main" id="{0DD1E3A6-08B0-488A-9C97-186CA43203A0}"/>
              </a:ext>
            </a:extLst>
          </p:cNvPr>
          <p:cNvGrpSpPr/>
          <p:nvPr/>
        </p:nvGrpSpPr>
        <p:grpSpPr>
          <a:xfrm>
            <a:off x="4403380" y="1336174"/>
            <a:ext cx="601424" cy="780699"/>
            <a:chOff x="6908725" y="1971951"/>
            <a:chExt cx="601424" cy="780699"/>
          </a:xfrm>
        </p:grpSpPr>
        <p:grpSp>
          <p:nvGrpSpPr>
            <p:cNvPr id="44" name="Google Shape;8890;p54">
              <a:extLst>
                <a:ext uri="{FF2B5EF4-FFF2-40B4-BE49-F238E27FC236}">
                  <a16:creationId xmlns:a16="http://schemas.microsoft.com/office/drawing/2014/main" id="{71C47AD3-C820-4071-BB37-3429ECD0ACD7}"/>
                </a:ext>
              </a:extLst>
            </p:cNvPr>
            <p:cNvGrpSpPr/>
            <p:nvPr/>
          </p:nvGrpSpPr>
          <p:grpSpPr>
            <a:xfrm>
              <a:off x="6908725" y="1971951"/>
              <a:ext cx="601424" cy="780699"/>
              <a:chOff x="6908725" y="1971951"/>
              <a:chExt cx="601424" cy="780699"/>
            </a:xfrm>
          </p:grpSpPr>
          <p:sp>
            <p:nvSpPr>
              <p:cNvPr id="46" name="Google Shape;8891;p54">
                <a:extLst>
                  <a:ext uri="{FF2B5EF4-FFF2-40B4-BE49-F238E27FC236}">
                    <a16:creationId xmlns:a16="http://schemas.microsoft.com/office/drawing/2014/main" id="{3575D36B-8E37-49BA-BDB8-BAD2779D6131}"/>
                  </a:ext>
                </a:extLst>
              </p:cNvPr>
              <p:cNvSpPr/>
              <p:nvPr/>
            </p:nvSpPr>
            <p:spPr>
              <a:xfrm>
                <a:off x="6963575" y="2016450"/>
                <a:ext cx="470100" cy="4728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892;p54">
                <a:extLst>
                  <a:ext uri="{FF2B5EF4-FFF2-40B4-BE49-F238E27FC236}">
                    <a16:creationId xmlns:a16="http://schemas.microsoft.com/office/drawing/2014/main" id="{2E6350DF-77C4-4932-9B98-D90943A6670F}"/>
                  </a:ext>
                </a:extLst>
              </p:cNvPr>
              <p:cNvSpPr/>
              <p:nvPr/>
            </p:nvSpPr>
            <p:spPr>
              <a:xfrm>
                <a:off x="6908725" y="1971951"/>
                <a:ext cx="601424" cy="780699"/>
              </a:xfrm>
              <a:custGeom>
                <a:avLst/>
                <a:gdLst/>
                <a:ahLst/>
                <a:cxnLst/>
                <a:rect l="l" t="t" r="r" b="b"/>
                <a:pathLst>
                  <a:path w="2810" h="3648" extrusionOk="0">
                    <a:moveTo>
                      <a:pt x="1365" y="241"/>
                    </a:moveTo>
                    <a:cubicBezTo>
                      <a:pt x="1630" y="241"/>
                      <a:pt x="1899" y="338"/>
                      <a:pt x="2120" y="555"/>
                    </a:cubicBezTo>
                    <a:cubicBezTo>
                      <a:pt x="2810" y="1245"/>
                      <a:pt x="2329" y="2416"/>
                      <a:pt x="1356" y="2416"/>
                    </a:cubicBezTo>
                    <a:cubicBezTo>
                      <a:pt x="764" y="2416"/>
                      <a:pt x="272" y="1935"/>
                      <a:pt x="272" y="1344"/>
                    </a:cubicBezTo>
                    <a:cubicBezTo>
                      <a:pt x="263" y="681"/>
                      <a:pt x="802" y="241"/>
                      <a:pt x="1365" y="241"/>
                    </a:cubicBezTo>
                    <a:close/>
                    <a:moveTo>
                      <a:pt x="1356" y="1"/>
                    </a:moveTo>
                    <a:cubicBezTo>
                      <a:pt x="604" y="1"/>
                      <a:pt x="0" y="604"/>
                      <a:pt x="0" y="1356"/>
                    </a:cubicBezTo>
                    <a:cubicBezTo>
                      <a:pt x="0" y="2391"/>
                      <a:pt x="1183" y="3512"/>
                      <a:pt x="1331" y="3648"/>
                    </a:cubicBezTo>
                    <a:lnTo>
                      <a:pt x="1368" y="3648"/>
                    </a:lnTo>
                    <a:cubicBezTo>
                      <a:pt x="1528" y="3512"/>
                      <a:pt x="2711" y="2453"/>
                      <a:pt x="2711" y="1356"/>
                    </a:cubicBezTo>
                    <a:cubicBezTo>
                      <a:pt x="2711" y="604"/>
                      <a:pt x="2095" y="1"/>
                      <a:pt x="13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8893;p54">
              <a:extLst>
                <a:ext uri="{FF2B5EF4-FFF2-40B4-BE49-F238E27FC236}">
                  <a16:creationId xmlns:a16="http://schemas.microsoft.com/office/drawing/2014/main" id="{88D315FF-A639-46E9-B70E-D8B6E6FF2430}"/>
                </a:ext>
              </a:extLst>
            </p:cNvPr>
            <p:cNvSpPr txBox="1">
              <a:spLocks/>
            </p:cNvSpPr>
            <p:nvPr/>
          </p:nvSpPr>
          <p:spPr>
            <a:xfrm>
              <a:off x="6961506" y="2132040"/>
              <a:ext cx="521358" cy="538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1pPr>
              <a:lvl2pPr marL="914400" marR="0" lvl="1"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2pPr>
              <a:lvl3pPr marL="1371600" marR="0" lvl="2"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3pPr>
              <a:lvl4pPr marL="1828800" marR="0" lvl="3"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4pPr>
              <a:lvl5pPr marL="2286000" marR="0" lvl="4"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5pPr>
              <a:lvl6pPr marL="2743200" marR="0" lvl="5"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6pPr>
              <a:lvl7pPr marL="3200400" marR="0" lvl="6"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7pPr>
              <a:lvl8pPr marL="3657600" marR="0" lvl="7"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8pPr>
              <a:lvl9pPr marL="4114800" marR="0" lvl="8" indent="-323850" algn="l" rtl="0">
                <a:lnSpc>
                  <a:spcPct val="115000"/>
                </a:lnSpc>
                <a:spcBef>
                  <a:spcPts val="1600"/>
                </a:spcBef>
                <a:spcAft>
                  <a:spcPts val="1600"/>
                </a:spcAft>
                <a:buClr>
                  <a:srgbClr val="000000"/>
                </a:buClr>
                <a:buSzPts val="1500"/>
                <a:buFont typeface="Nunito"/>
                <a:buChar char="■"/>
                <a:defRPr sz="1500" b="0" i="0" u="none" strike="noStrike" cap="none">
                  <a:solidFill>
                    <a:srgbClr val="000000"/>
                  </a:solidFill>
                  <a:latin typeface="Nunito"/>
                  <a:ea typeface="Nunito"/>
                  <a:cs typeface="Nunito"/>
                  <a:sym typeface="Nunito"/>
                </a:defRPr>
              </a:lvl9pPr>
            </a:lstStyle>
            <a:p>
              <a:pPr marL="0" indent="0" algn="ctr">
                <a:spcAft>
                  <a:spcPts val="1600"/>
                </a:spcAft>
                <a:buFont typeface="Nunito"/>
                <a:buNone/>
              </a:pPr>
              <a:r>
                <a:rPr lang="en" sz="3000" dirty="0">
                  <a:solidFill>
                    <a:schemeClr val="dk1"/>
                  </a:solidFill>
                  <a:latin typeface="Sue Ellen Francisco"/>
                  <a:ea typeface="Sue Ellen Francisco"/>
                  <a:cs typeface="Sue Ellen Francisco"/>
                  <a:sym typeface="Sue Ellen Francisco"/>
                </a:rPr>
                <a:t>N1</a:t>
              </a:r>
            </a:p>
          </p:txBody>
        </p:sp>
      </p:grpSp>
      <p:sp>
        <p:nvSpPr>
          <p:cNvPr id="50" name="Google Shape;7937;p34">
            <a:extLst>
              <a:ext uri="{FF2B5EF4-FFF2-40B4-BE49-F238E27FC236}">
                <a16:creationId xmlns:a16="http://schemas.microsoft.com/office/drawing/2014/main" id="{A8D657F9-7452-4A5B-887B-279A2B35331D}"/>
              </a:ext>
            </a:extLst>
          </p:cNvPr>
          <p:cNvSpPr/>
          <p:nvPr/>
        </p:nvSpPr>
        <p:spPr>
          <a:xfrm>
            <a:off x="800099" y="4789593"/>
            <a:ext cx="4114800" cy="211800"/>
          </a:xfrm>
          <a:prstGeom prst="roundRect">
            <a:avLst>
              <a:gd name="adj" fmla="val 16667"/>
            </a:avLst>
          </a:prstGeom>
          <a:solidFill>
            <a:schemeClr val="lt1"/>
          </a:solidFill>
          <a:ln>
            <a:solidFill>
              <a:srgbClr val="FFC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293;p37">
            <a:extLst>
              <a:ext uri="{FF2B5EF4-FFF2-40B4-BE49-F238E27FC236}">
                <a16:creationId xmlns:a16="http://schemas.microsoft.com/office/drawing/2014/main" id="{EC35AA52-480C-4C85-8475-04EE1BB903CA}"/>
              </a:ext>
            </a:extLst>
          </p:cNvPr>
          <p:cNvSpPr txBox="1">
            <a:spLocks/>
          </p:cNvSpPr>
          <p:nvPr/>
        </p:nvSpPr>
        <p:spPr>
          <a:xfrm>
            <a:off x="707889" y="4477737"/>
            <a:ext cx="2293495" cy="6790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1pPr>
            <a:lvl2pPr marL="914400" marR="0" lvl="1"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2pPr>
            <a:lvl3pPr marL="1371600" marR="0" lvl="2"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3pPr>
            <a:lvl4pPr marL="1828800" marR="0" lvl="3"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4pPr>
            <a:lvl5pPr marL="2286000" marR="0" lvl="4"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5pPr>
            <a:lvl6pPr marL="2743200" marR="0" lvl="5"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6pPr>
            <a:lvl7pPr marL="3200400" marR="0" lvl="6"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7pPr>
            <a:lvl8pPr marL="3657600" marR="0" lvl="7" indent="-323850" algn="l" rtl="0">
              <a:lnSpc>
                <a:spcPct val="115000"/>
              </a:lnSpc>
              <a:spcBef>
                <a:spcPts val="1600"/>
              </a:spcBef>
              <a:spcAft>
                <a:spcPts val="0"/>
              </a:spcAft>
              <a:buClr>
                <a:srgbClr val="000000"/>
              </a:buClr>
              <a:buSzPts val="1500"/>
              <a:buFont typeface="Nunito"/>
              <a:buChar char="○"/>
              <a:defRPr sz="1500" b="0" i="0" u="none" strike="noStrike" cap="none">
                <a:solidFill>
                  <a:srgbClr val="000000"/>
                </a:solidFill>
                <a:latin typeface="Nunito"/>
                <a:ea typeface="Nunito"/>
                <a:cs typeface="Nunito"/>
                <a:sym typeface="Nunito"/>
              </a:defRPr>
            </a:lvl8pPr>
            <a:lvl9pPr marL="4114800" marR="0" lvl="8" indent="-323850" algn="l" rtl="0">
              <a:lnSpc>
                <a:spcPct val="115000"/>
              </a:lnSpc>
              <a:spcBef>
                <a:spcPts val="1600"/>
              </a:spcBef>
              <a:spcAft>
                <a:spcPts val="1600"/>
              </a:spcAft>
              <a:buClr>
                <a:srgbClr val="000000"/>
              </a:buClr>
              <a:buSzPts val="1500"/>
              <a:buFont typeface="Nunito"/>
              <a:buChar char="■"/>
              <a:defRPr sz="1500" b="0" i="0" u="none" strike="noStrike" cap="none">
                <a:solidFill>
                  <a:srgbClr val="000000"/>
                </a:solidFill>
                <a:latin typeface="Nunito"/>
                <a:ea typeface="Nunito"/>
                <a:cs typeface="Nunito"/>
                <a:sym typeface="Nunito"/>
              </a:defRPr>
            </a:lvl9pPr>
          </a:lstStyle>
          <a:p>
            <a:pPr marL="0" indent="0">
              <a:spcAft>
                <a:spcPts val="1600"/>
              </a:spcAft>
              <a:buNone/>
            </a:pPr>
            <a:r>
              <a:rPr lang="en-US" sz="2400" dirty="0">
                <a:solidFill>
                  <a:srgbClr val="002060"/>
                </a:solidFill>
                <a:latin typeface="+mj-lt"/>
              </a:rPr>
              <a:t>05 </a:t>
            </a:r>
            <a:r>
              <a:rPr lang="en-US" sz="2400" dirty="0" err="1">
                <a:solidFill>
                  <a:srgbClr val="002060"/>
                </a:solidFill>
                <a:latin typeface="+mj-lt"/>
              </a:rPr>
              <a:t>phút</a:t>
            </a:r>
            <a:r>
              <a:rPr lang="en-US" sz="2400" dirty="0">
                <a:solidFill>
                  <a:srgbClr val="002060"/>
                </a:solidFill>
                <a:latin typeface="+mj-lt"/>
              </a:rPr>
              <a:t> /</a:t>
            </a:r>
            <a:r>
              <a:rPr lang="en-US" sz="2400" dirty="0" err="1">
                <a:solidFill>
                  <a:srgbClr val="002060"/>
                </a:solidFill>
                <a:latin typeface="+mj-lt"/>
              </a:rPr>
              <a:t>trạm</a:t>
            </a:r>
            <a:endParaRPr lang="en-US" sz="2400" dirty="0">
              <a:solidFill>
                <a:srgbClr val="002060"/>
              </a:solidFill>
              <a:latin typeface="+mj-lt"/>
            </a:endParaRPr>
          </a:p>
        </p:txBody>
      </p:sp>
      <p:pic>
        <p:nvPicPr>
          <p:cNvPr id="49" name="5 Minute Countdown Rainbow Timer 🌈">
            <a:hlinkClick r:id="" action="ppaction://media"/>
            <a:extLst>
              <a:ext uri="{FF2B5EF4-FFF2-40B4-BE49-F238E27FC236}">
                <a16:creationId xmlns:a16="http://schemas.microsoft.com/office/drawing/2014/main" id="{AEACD50E-ADAE-49DB-B355-308E0D5F42F1}"/>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142850" y="1379943"/>
            <a:ext cx="3787018" cy="2130150"/>
          </a:xfrm>
          <a:prstGeom prst="rect">
            <a:avLst/>
          </a:prstGeom>
          <a:noFill/>
          <a:ln>
            <a:noFill/>
          </a:ln>
        </p:spPr>
      </p:pic>
      <p:sp>
        <p:nvSpPr>
          <p:cNvPr id="51" name="Tiêu đề 1">
            <a:extLst>
              <a:ext uri="{FF2B5EF4-FFF2-40B4-BE49-F238E27FC236}">
                <a16:creationId xmlns:a16="http://schemas.microsoft.com/office/drawing/2014/main" id="{ACE19293-E017-47E8-A355-D25C51A53AAE}"/>
              </a:ext>
            </a:extLst>
          </p:cNvPr>
          <p:cNvSpPr txBox="1">
            <a:spLocks/>
          </p:cNvSpPr>
          <p:nvPr/>
        </p:nvSpPr>
        <p:spPr>
          <a:xfrm>
            <a:off x="166020" y="662511"/>
            <a:ext cx="1817016" cy="9941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Sue Ellen Francisco"/>
              <a:buNone/>
              <a:defRPr sz="4000" b="0" i="0" u="none" strike="noStrike" cap="none">
                <a:solidFill>
                  <a:schemeClr val="dk1"/>
                </a:solidFill>
                <a:latin typeface="Sue Ellen Francisco"/>
                <a:ea typeface="Sue Ellen Francisco"/>
                <a:cs typeface="Sue Ellen Francisco"/>
                <a:sym typeface="Sue Ellen Francisco"/>
              </a:defRPr>
            </a:lvl1pPr>
            <a:lvl2pPr marR="0" lvl="1" algn="l" rtl="0">
              <a:lnSpc>
                <a:spcPct val="100000"/>
              </a:lnSpc>
              <a:spcBef>
                <a:spcPts val="0"/>
              </a:spcBef>
              <a:spcAft>
                <a:spcPts val="0"/>
              </a:spcAft>
              <a:buClr>
                <a:schemeClr val="dk1"/>
              </a:buClr>
              <a:buSzPts val="2400"/>
              <a:buFont typeface="Sue Ellen Francisco"/>
              <a:buNone/>
              <a:defRPr sz="2400" b="0" i="0" u="none" strike="noStrike" cap="none">
                <a:solidFill>
                  <a:schemeClr val="dk1"/>
                </a:solidFill>
                <a:latin typeface="Sue Ellen Francisco"/>
                <a:ea typeface="Sue Ellen Francisco"/>
                <a:cs typeface="Sue Ellen Francisco"/>
                <a:sym typeface="Sue Ellen Francisco"/>
              </a:defRPr>
            </a:lvl2pPr>
            <a:lvl3pPr marR="0" lvl="2" algn="l" rtl="0">
              <a:lnSpc>
                <a:spcPct val="100000"/>
              </a:lnSpc>
              <a:spcBef>
                <a:spcPts val="0"/>
              </a:spcBef>
              <a:spcAft>
                <a:spcPts val="0"/>
              </a:spcAft>
              <a:buClr>
                <a:schemeClr val="dk1"/>
              </a:buClr>
              <a:buSzPts val="2400"/>
              <a:buFont typeface="Sue Ellen Francisco"/>
              <a:buNone/>
              <a:defRPr sz="2400" b="0" i="0" u="none" strike="noStrike" cap="none">
                <a:solidFill>
                  <a:schemeClr val="dk1"/>
                </a:solidFill>
                <a:latin typeface="Sue Ellen Francisco"/>
                <a:ea typeface="Sue Ellen Francisco"/>
                <a:cs typeface="Sue Ellen Francisco"/>
                <a:sym typeface="Sue Ellen Francisco"/>
              </a:defRPr>
            </a:lvl3pPr>
            <a:lvl4pPr marR="0" lvl="3" algn="l" rtl="0">
              <a:lnSpc>
                <a:spcPct val="100000"/>
              </a:lnSpc>
              <a:spcBef>
                <a:spcPts val="0"/>
              </a:spcBef>
              <a:spcAft>
                <a:spcPts val="0"/>
              </a:spcAft>
              <a:buClr>
                <a:schemeClr val="dk1"/>
              </a:buClr>
              <a:buSzPts val="2400"/>
              <a:buFont typeface="Sue Ellen Francisco"/>
              <a:buNone/>
              <a:defRPr sz="2400" b="0" i="0" u="none" strike="noStrike" cap="none">
                <a:solidFill>
                  <a:schemeClr val="dk1"/>
                </a:solidFill>
                <a:latin typeface="Sue Ellen Francisco"/>
                <a:ea typeface="Sue Ellen Francisco"/>
                <a:cs typeface="Sue Ellen Francisco"/>
                <a:sym typeface="Sue Ellen Francisco"/>
              </a:defRPr>
            </a:lvl4pPr>
            <a:lvl5pPr marR="0" lvl="4" algn="l" rtl="0">
              <a:lnSpc>
                <a:spcPct val="100000"/>
              </a:lnSpc>
              <a:spcBef>
                <a:spcPts val="0"/>
              </a:spcBef>
              <a:spcAft>
                <a:spcPts val="0"/>
              </a:spcAft>
              <a:buClr>
                <a:schemeClr val="dk1"/>
              </a:buClr>
              <a:buSzPts val="2400"/>
              <a:buFont typeface="Sue Ellen Francisco"/>
              <a:buNone/>
              <a:defRPr sz="2400" b="0" i="0" u="none" strike="noStrike" cap="none">
                <a:solidFill>
                  <a:schemeClr val="dk1"/>
                </a:solidFill>
                <a:latin typeface="Sue Ellen Francisco"/>
                <a:ea typeface="Sue Ellen Francisco"/>
                <a:cs typeface="Sue Ellen Francisco"/>
                <a:sym typeface="Sue Ellen Francisco"/>
              </a:defRPr>
            </a:lvl5pPr>
            <a:lvl6pPr marR="0" lvl="5" algn="l" rtl="0">
              <a:lnSpc>
                <a:spcPct val="100000"/>
              </a:lnSpc>
              <a:spcBef>
                <a:spcPts val="0"/>
              </a:spcBef>
              <a:spcAft>
                <a:spcPts val="0"/>
              </a:spcAft>
              <a:buClr>
                <a:schemeClr val="dk1"/>
              </a:buClr>
              <a:buSzPts val="2400"/>
              <a:buFont typeface="Sue Ellen Francisco"/>
              <a:buNone/>
              <a:defRPr sz="2400" b="0" i="0" u="none" strike="noStrike" cap="none">
                <a:solidFill>
                  <a:schemeClr val="dk1"/>
                </a:solidFill>
                <a:latin typeface="Sue Ellen Francisco"/>
                <a:ea typeface="Sue Ellen Francisco"/>
                <a:cs typeface="Sue Ellen Francisco"/>
                <a:sym typeface="Sue Ellen Francisco"/>
              </a:defRPr>
            </a:lvl6pPr>
            <a:lvl7pPr marR="0" lvl="6" algn="l" rtl="0">
              <a:lnSpc>
                <a:spcPct val="100000"/>
              </a:lnSpc>
              <a:spcBef>
                <a:spcPts val="0"/>
              </a:spcBef>
              <a:spcAft>
                <a:spcPts val="0"/>
              </a:spcAft>
              <a:buClr>
                <a:schemeClr val="dk1"/>
              </a:buClr>
              <a:buSzPts val="2400"/>
              <a:buFont typeface="Sue Ellen Francisco"/>
              <a:buNone/>
              <a:defRPr sz="2400" b="0" i="0" u="none" strike="noStrike" cap="none">
                <a:solidFill>
                  <a:schemeClr val="dk1"/>
                </a:solidFill>
                <a:latin typeface="Sue Ellen Francisco"/>
                <a:ea typeface="Sue Ellen Francisco"/>
                <a:cs typeface="Sue Ellen Francisco"/>
                <a:sym typeface="Sue Ellen Francisco"/>
              </a:defRPr>
            </a:lvl7pPr>
            <a:lvl8pPr marR="0" lvl="7" algn="l" rtl="0">
              <a:lnSpc>
                <a:spcPct val="100000"/>
              </a:lnSpc>
              <a:spcBef>
                <a:spcPts val="0"/>
              </a:spcBef>
              <a:spcAft>
                <a:spcPts val="0"/>
              </a:spcAft>
              <a:buClr>
                <a:schemeClr val="dk1"/>
              </a:buClr>
              <a:buSzPts val="2400"/>
              <a:buFont typeface="Sue Ellen Francisco"/>
              <a:buNone/>
              <a:defRPr sz="2400" b="0" i="0" u="none" strike="noStrike" cap="none">
                <a:solidFill>
                  <a:schemeClr val="dk1"/>
                </a:solidFill>
                <a:latin typeface="Sue Ellen Francisco"/>
                <a:ea typeface="Sue Ellen Francisco"/>
                <a:cs typeface="Sue Ellen Francisco"/>
                <a:sym typeface="Sue Ellen Francisco"/>
              </a:defRPr>
            </a:lvl8pPr>
            <a:lvl9pPr marR="0" lvl="8" algn="l" rtl="0">
              <a:lnSpc>
                <a:spcPct val="100000"/>
              </a:lnSpc>
              <a:spcBef>
                <a:spcPts val="0"/>
              </a:spcBef>
              <a:spcAft>
                <a:spcPts val="0"/>
              </a:spcAft>
              <a:buClr>
                <a:schemeClr val="dk1"/>
              </a:buClr>
              <a:buSzPts val="2400"/>
              <a:buFont typeface="Sue Ellen Francisco"/>
              <a:buNone/>
              <a:defRPr sz="2400" b="0" i="0" u="none" strike="noStrike" cap="none">
                <a:solidFill>
                  <a:schemeClr val="dk1"/>
                </a:solidFill>
                <a:latin typeface="Sue Ellen Francisco"/>
                <a:ea typeface="Sue Ellen Francisco"/>
                <a:cs typeface="Sue Ellen Francisco"/>
                <a:sym typeface="Sue Ellen Francisco"/>
              </a:defRPr>
            </a:lvl9pPr>
          </a:lstStyle>
          <a:p>
            <a:r>
              <a:rPr lang="en-US" dirty="0" err="1" smtClean="0">
                <a:solidFill>
                  <a:srgbClr val="FF0000"/>
                </a:solidFill>
                <a:latin typeface="Times New Roman" panose="02020603050405020304" pitchFamily="18" charset="0"/>
                <a:cs typeface="Times New Roman" panose="02020603050405020304" pitchFamily="18" charset="0"/>
              </a:rPr>
              <a:t>Lượt</a:t>
            </a:r>
            <a:r>
              <a:rPr lang="en-US" dirty="0" smtClean="0">
                <a:solidFill>
                  <a:srgbClr val="FF0000"/>
                </a:solidFill>
                <a:latin typeface="Times New Roman" panose="02020603050405020304" pitchFamily="18" charset="0"/>
                <a:cs typeface="Times New Roman" panose="02020603050405020304" pitchFamily="18" charset="0"/>
              </a:rPr>
              <a:t> 4</a:t>
            </a:r>
            <a:endParaRPr lang="vi-VN" dirty="0">
              <a:solidFill>
                <a:srgbClr val="FF0000"/>
              </a:solidFill>
              <a:latin typeface="Times New Roman" panose="02020603050405020304" pitchFamily="18" charset="0"/>
              <a:cs typeface="Times New Roman" panose="02020603050405020304" pitchFamily="18" charset="0"/>
            </a:endParaRPr>
          </a:p>
        </p:txBody>
      </p:sp>
      <p:pic>
        <p:nvPicPr>
          <p:cNvPr id="37" name="Tieng-kim-giay-dong-ho-keu-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77503" y="1460863"/>
            <a:ext cx="609600" cy="609600"/>
          </a:xfrm>
          <a:prstGeom prst="rect">
            <a:avLst/>
          </a:prstGeom>
        </p:spPr>
      </p:pic>
      <p:pic>
        <p:nvPicPr>
          <p:cNvPr id="52" name="Tieng-kim-giay-dong-ho-keu-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77503" y="1973675"/>
            <a:ext cx="609600" cy="609600"/>
          </a:xfrm>
          <a:prstGeom prst="rect">
            <a:avLst/>
          </a:prstGeom>
        </p:spPr>
      </p:pic>
      <p:pic>
        <p:nvPicPr>
          <p:cNvPr id="53" name="Tieng-kim-giay-dong-ho-keu-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77503" y="2486487"/>
            <a:ext cx="609600" cy="609600"/>
          </a:xfrm>
          <a:prstGeom prst="rect">
            <a:avLst/>
          </a:prstGeom>
        </p:spPr>
      </p:pic>
      <p:pic>
        <p:nvPicPr>
          <p:cNvPr id="54" name="Tieng-kim-giay-dong-ho-keu-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77503" y="2999299"/>
            <a:ext cx="609600" cy="609600"/>
          </a:xfrm>
          <a:prstGeom prst="rect">
            <a:avLst/>
          </a:prstGeom>
        </p:spPr>
      </p:pic>
      <p:pic>
        <p:nvPicPr>
          <p:cNvPr id="55" name="Tieng-kim-giay-dong-ho-keu-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77503" y="3512111"/>
            <a:ext cx="609600" cy="609600"/>
          </a:xfrm>
          <a:prstGeom prst="rect">
            <a:avLst/>
          </a:prstGeom>
        </p:spPr>
      </p:pic>
      <p:pic>
        <p:nvPicPr>
          <p:cNvPr id="56" name="Tieng-chuong-het-gio-reng-www_tiengdong_com">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277503" y="4097917"/>
            <a:ext cx="609600" cy="609600"/>
          </a:xfrm>
          <a:prstGeom prst="rect">
            <a:avLst/>
          </a:prstGeom>
        </p:spPr>
      </p:pic>
    </p:spTree>
    <p:extLst>
      <p:ext uri="{BB962C8B-B14F-4D97-AF65-F5344CB8AC3E}">
        <p14:creationId xmlns:p14="http://schemas.microsoft.com/office/powerpoint/2010/main" val="9610401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90">
                                          <p:stCondLst>
                                            <p:cond delay="0"/>
                                          </p:stCondLst>
                                        </p:cTn>
                                        <p:tgtEl>
                                          <p:spTgt spid="4"/>
                                        </p:tgtEl>
                                      </p:cBhvr>
                                    </p:animEffect>
                                    <p:anim calcmode="lin" valueType="num">
                                      <p:cBhvr>
                                        <p:cTn id="8"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13" dur="13">
                                          <p:stCondLst>
                                            <p:cond delay="325"/>
                                          </p:stCondLst>
                                        </p:cTn>
                                        <p:tgtEl>
                                          <p:spTgt spid="4"/>
                                        </p:tgtEl>
                                      </p:cBhvr>
                                      <p:to x="100000" y="60000"/>
                                    </p:animScale>
                                    <p:animScale>
                                      <p:cBhvr>
                                        <p:cTn id="14" dur="83" decel="50000">
                                          <p:stCondLst>
                                            <p:cond delay="338"/>
                                          </p:stCondLst>
                                        </p:cTn>
                                        <p:tgtEl>
                                          <p:spTgt spid="4"/>
                                        </p:tgtEl>
                                      </p:cBhvr>
                                      <p:to x="100000" y="100000"/>
                                    </p:animScale>
                                    <p:animScale>
                                      <p:cBhvr>
                                        <p:cTn id="15" dur="13">
                                          <p:stCondLst>
                                            <p:cond delay="656"/>
                                          </p:stCondLst>
                                        </p:cTn>
                                        <p:tgtEl>
                                          <p:spTgt spid="4"/>
                                        </p:tgtEl>
                                      </p:cBhvr>
                                      <p:to x="100000" y="80000"/>
                                    </p:animScale>
                                    <p:animScale>
                                      <p:cBhvr>
                                        <p:cTn id="16" dur="83" decel="50000">
                                          <p:stCondLst>
                                            <p:cond delay="669"/>
                                          </p:stCondLst>
                                        </p:cTn>
                                        <p:tgtEl>
                                          <p:spTgt spid="4"/>
                                        </p:tgtEl>
                                      </p:cBhvr>
                                      <p:to x="100000" y="100000"/>
                                    </p:animScale>
                                    <p:animScale>
                                      <p:cBhvr>
                                        <p:cTn id="17" dur="13">
                                          <p:stCondLst>
                                            <p:cond delay="821"/>
                                          </p:stCondLst>
                                        </p:cTn>
                                        <p:tgtEl>
                                          <p:spTgt spid="4"/>
                                        </p:tgtEl>
                                      </p:cBhvr>
                                      <p:to x="100000" y="90000"/>
                                    </p:animScale>
                                    <p:animScale>
                                      <p:cBhvr>
                                        <p:cTn id="18" dur="83" decel="50000">
                                          <p:stCondLst>
                                            <p:cond delay="834"/>
                                          </p:stCondLst>
                                        </p:cTn>
                                        <p:tgtEl>
                                          <p:spTgt spid="4"/>
                                        </p:tgtEl>
                                      </p:cBhvr>
                                      <p:to x="100000" y="100000"/>
                                    </p:animScale>
                                    <p:animScale>
                                      <p:cBhvr>
                                        <p:cTn id="19" dur="13">
                                          <p:stCondLst>
                                            <p:cond delay="904"/>
                                          </p:stCondLst>
                                        </p:cTn>
                                        <p:tgtEl>
                                          <p:spTgt spid="4"/>
                                        </p:tgtEl>
                                      </p:cBhvr>
                                      <p:to x="100000" y="95000"/>
                                    </p:animScale>
                                    <p:animScale>
                                      <p:cBhvr>
                                        <p:cTn id="20" dur="83" decel="50000">
                                          <p:stCondLst>
                                            <p:cond delay="917"/>
                                          </p:stCondLst>
                                        </p:cTn>
                                        <p:tgtEl>
                                          <p:spTgt spid="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9" name="whoosh.wav"/>
                                        </p:tgtEl>
                                      </p:cMediaNode>
                                    </p:audio>
                                  </p:subTnLst>
                                </p:cTn>
                              </p:par>
                            </p:childTnLst>
                          </p:cTn>
                        </p:par>
                        <p:par>
                          <p:cTn id="21" fill="hold">
                            <p:stCondLst>
                              <p:cond delay="1000"/>
                            </p:stCondLst>
                            <p:childTnLst>
                              <p:par>
                                <p:cTn id="22" presetID="26"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290">
                                          <p:stCondLst>
                                            <p:cond delay="0"/>
                                          </p:stCondLst>
                                        </p:cTn>
                                        <p:tgtEl>
                                          <p:spTgt spid="5"/>
                                        </p:tgtEl>
                                      </p:cBhvr>
                                    </p:animEffect>
                                    <p:anim calcmode="lin" valueType="num">
                                      <p:cBhvr>
                                        <p:cTn id="25"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6"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7"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28"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29"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30" dur="13">
                                          <p:stCondLst>
                                            <p:cond delay="325"/>
                                          </p:stCondLst>
                                        </p:cTn>
                                        <p:tgtEl>
                                          <p:spTgt spid="5"/>
                                        </p:tgtEl>
                                      </p:cBhvr>
                                      <p:to x="100000" y="60000"/>
                                    </p:animScale>
                                    <p:animScale>
                                      <p:cBhvr>
                                        <p:cTn id="31" dur="83" decel="50000">
                                          <p:stCondLst>
                                            <p:cond delay="338"/>
                                          </p:stCondLst>
                                        </p:cTn>
                                        <p:tgtEl>
                                          <p:spTgt spid="5"/>
                                        </p:tgtEl>
                                      </p:cBhvr>
                                      <p:to x="100000" y="100000"/>
                                    </p:animScale>
                                    <p:animScale>
                                      <p:cBhvr>
                                        <p:cTn id="32" dur="13">
                                          <p:stCondLst>
                                            <p:cond delay="656"/>
                                          </p:stCondLst>
                                        </p:cTn>
                                        <p:tgtEl>
                                          <p:spTgt spid="5"/>
                                        </p:tgtEl>
                                      </p:cBhvr>
                                      <p:to x="100000" y="80000"/>
                                    </p:animScale>
                                    <p:animScale>
                                      <p:cBhvr>
                                        <p:cTn id="33" dur="83" decel="50000">
                                          <p:stCondLst>
                                            <p:cond delay="669"/>
                                          </p:stCondLst>
                                        </p:cTn>
                                        <p:tgtEl>
                                          <p:spTgt spid="5"/>
                                        </p:tgtEl>
                                      </p:cBhvr>
                                      <p:to x="100000" y="100000"/>
                                    </p:animScale>
                                    <p:animScale>
                                      <p:cBhvr>
                                        <p:cTn id="34" dur="13">
                                          <p:stCondLst>
                                            <p:cond delay="821"/>
                                          </p:stCondLst>
                                        </p:cTn>
                                        <p:tgtEl>
                                          <p:spTgt spid="5"/>
                                        </p:tgtEl>
                                      </p:cBhvr>
                                      <p:to x="100000" y="90000"/>
                                    </p:animScale>
                                    <p:animScale>
                                      <p:cBhvr>
                                        <p:cTn id="35" dur="83" decel="50000">
                                          <p:stCondLst>
                                            <p:cond delay="834"/>
                                          </p:stCondLst>
                                        </p:cTn>
                                        <p:tgtEl>
                                          <p:spTgt spid="5"/>
                                        </p:tgtEl>
                                      </p:cBhvr>
                                      <p:to x="100000" y="100000"/>
                                    </p:animScale>
                                    <p:animScale>
                                      <p:cBhvr>
                                        <p:cTn id="36" dur="13">
                                          <p:stCondLst>
                                            <p:cond delay="904"/>
                                          </p:stCondLst>
                                        </p:cTn>
                                        <p:tgtEl>
                                          <p:spTgt spid="5"/>
                                        </p:tgtEl>
                                      </p:cBhvr>
                                      <p:to x="100000" y="95000"/>
                                    </p:animScale>
                                    <p:animScale>
                                      <p:cBhvr>
                                        <p:cTn id="37" dur="83" decel="50000">
                                          <p:stCondLst>
                                            <p:cond delay="917"/>
                                          </p:stCondLst>
                                        </p:cTn>
                                        <p:tgtEl>
                                          <p:spTgt spid="5"/>
                                        </p:tgtEl>
                                      </p:cBhvr>
                                      <p:to x="100000" y="100000"/>
                                    </p:animScale>
                                  </p:childTnLst>
                                  <p:subTnLst>
                                    <p:audio>
                                      <p:cMediaNode>
                                        <p:cTn display="0" masterRel="sameClick">
                                          <p:stCondLst>
                                            <p:cond evt="begin" delay="0">
                                              <p:tn val="22"/>
                                            </p:cond>
                                          </p:stCondLst>
                                          <p:endCondLst>
                                            <p:cond evt="onStopAudio" delay="0">
                                              <p:tgtEl>
                                                <p:sldTgt/>
                                              </p:tgtEl>
                                            </p:cond>
                                          </p:endCondLst>
                                        </p:cTn>
                                        <p:tgtEl>
                                          <p:sndTgt r:embed="rId9" name="whoosh.wav"/>
                                        </p:tgtEl>
                                      </p:cMediaNode>
                                    </p:audio>
                                  </p:subTnLst>
                                </p:cTn>
                              </p:par>
                            </p:childTnLst>
                          </p:cTn>
                        </p:par>
                        <p:par>
                          <p:cTn id="38" fill="hold">
                            <p:stCondLst>
                              <p:cond delay="2000"/>
                            </p:stCondLst>
                            <p:childTnLst>
                              <p:par>
                                <p:cTn id="39" presetID="26" presetClass="entr" presetSubtype="0" fill="hold" nodeType="after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wipe(down)">
                                      <p:cBhvr>
                                        <p:cTn id="41" dur="290">
                                          <p:stCondLst>
                                            <p:cond delay="0"/>
                                          </p:stCondLst>
                                        </p:cTn>
                                        <p:tgtEl>
                                          <p:spTgt spid="38"/>
                                        </p:tgtEl>
                                      </p:cBhvr>
                                    </p:animEffect>
                                    <p:anim calcmode="lin" valueType="num">
                                      <p:cBhvr>
                                        <p:cTn id="42" dur="911"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43" dur="332"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44" dur="332" tmFilter="0, 0; 0.125,0.2665; 0.25,0.4; 0.375,0.465; 0.5,0.5;  0.625,0.535; 0.75,0.6; 0.875,0.7335; 1,1">
                                          <p:stCondLst>
                                            <p:cond delay="332"/>
                                          </p:stCondLst>
                                        </p:cTn>
                                        <p:tgtEl>
                                          <p:spTgt spid="38"/>
                                        </p:tgtEl>
                                        <p:attrNameLst>
                                          <p:attrName>ppt_y</p:attrName>
                                        </p:attrNameLst>
                                      </p:cBhvr>
                                      <p:tavLst>
                                        <p:tav tm="0" fmla="#ppt_y-sin(pi*$)/9">
                                          <p:val>
                                            <p:fltVal val="0"/>
                                          </p:val>
                                        </p:tav>
                                        <p:tav tm="100000">
                                          <p:val>
                                            <p:fltVal val="1"/>
                                          </p:val>
                                        </p:tav>
                                      </p:tavLst>
                                    </p:anim>
                                    <p:anim calcmode="lin" valueType="num">
                                      <p:cBhvr>
                                        <p:cTn id="45" dur="166" tmFilter="0, 0; 0.125,0.2665; 0.25,0.4; 0.375,0.465; 0.5,0.5;  0.625,0.535; 0.75,0.6; 0.875,0.7335; 1,1">
                                          <p:stCondLst>
                                            <p:cond delay="662"/>
                                          </p:stCondLst>
                                        </p:cTn>
                                        <p:tgtEl>
                                          <p:spTgt spid="38"/>
                                        </p:tgtEl>
                                        <p:attrNameLst>
                                          <p:attrName>ppt_y</p:attrName>
                                        </p:attrNameLst>
                                      </p:cBhvr>
                                      <p:tavLst>
                                        <p:tav tm="0" fmla="#ppt_y-sin(pi*$)/27">
                                          <p:val>
                                            <p:fltVal val="0"/>
                                          </p:val>
                                        </p:tav>
                                        <p:tav tm="100000">
                                          <p:val>
                                            <p:fltVal val="1"/>
                                          </p:val>
                                        </p:tav>
                                      </p:tavLst>
                                    </p:anim>
                                    <p:anim calcmode="lin" valueType="num">
                                      <p:cBhvr>
                                        <p:cTn id="46" dur="82" tmFilter="0, 0; 0.125,0.2665; 0.25,0.4; 0.375,0.465; 0.5,0.5;  0.625,0.535; 0.75,0.6; 0.875,0.7335; 1,1">
                                          <p:stCondLst>
                                            <p:cond delay="828"/>
                                          </p:stCondLst>
                                        </p:cTn>
                                        <p:tgtEl>
                                          <p:spTgt spid="38"/>
                                        </p:tgtEl>
                                        <p:attrNameLst>
                                          <p:attrName>ppt_y</p:attrName>
                                        </p:attrNameLst>
                                      </p:cBhvr>
                                      <p:tavLst>
                                        <p:tav tm="0" fmla="#ppt_y-sin(pi*$)/81">
                                          <p:val>
                                            <p:fltVal val="0"/>
                                          </p:val>
                                        </p:tav>
                                        <p:tav tm="100000">
                                          <p:val>
                                            <p:fltVal val="1"/>
                                          </p:val>
                                        </p:tav>
                                      </p:tavLst>
                                    </p:anim>
                                    <p:animScale>
                                      <p:cBhvr>
                                        <p:cTn id="47" dur="13">
                                          <p:stCondLst>
                                            <p:cond delay="325"/>
                                          </p:stCondLst>
                                        </p:cTn>
                                        <p:tgtEl>
                                          <p:spTgt spid="38"/>
                                        </p:tgtEl>
                                      </p:cBhvr>
                                      <p:to x="100000" y="60000"/>
                                    </p:animScale>
                                    <p:animScale>
                                      <p:cBhvr>
                                        <p:cTn id="48" dur="83" decel="50000">
                                          <p:stCondLst>
                                            <p:cond delay="338"/>
                                          </p:stCondLst>
                                        </p:cTn>
                                        <p:tgtEl>
                                          <p:spTgt spid="38"/>
                                        </p:tgtEl>
                                      </p:cBhvr>
                                      <p:to x="100000" y="100000"/>
                                    </p:animScale>
                                    <p:animScale>
                                      <p:cBhvr>
                                        <p:cTn id="49" dur="13">
                                          <p:stCondLst>
                                            <p:cond delay="656"/>
                                          </p:stCondLst>
                                        </p:cTn>
                                        <p:tgtEl>
                                          <p:spTgt spid="38"/>
                                        </p:tgtEl>
                                      </p:cBhvr>
                                      <p:to x="100000" y="80000"/>
                                    </p:animScale>
                                    <p:animScale>
                                      <p:cBhvr>
                                        <p:cTn id="50" dur="83" decel="50000">
                                          <p:stCondLst>
                                            <p:cond delay="669"/>
                                          </p:stCondLst>
                                        </p:cTn>
                                        <p:tgtEl>
                                          <p:spTgt spid="38"/>
                                        </p:tgtEl>
                                      </p:cBhvr>
                                      <p:to x="100000" y="100000"/>
                                    </p:animScale>
                                    <p:animScale>
                                      <p:cBhvr>
                                        <p:cTn id="51" dur="13">
                                          <p:stCondLst>
                                            <p:cond delay="821"/>
                                          </p:stCondLst>
                                        </p:cTn>
                                        <p:tgtEl>
                                          <p:spTgt spid="38"/>
                                        </p:tgtEl>
                                      </p:cBhvr>
                                      <p:to x="100000" y="90000"/>
                                    </p:animScale>
                                    <p:animScale>
                                      <p:cBhvr>
                                        <p:cTn id="52" dur="83" decel="50000">
                                          <p:stCondLst>
                                            <p:cond delay="834"/>
                                          </p:stCondLst>
                                        </p:cTn>
                                        <p:tgtEl>
                                          <p:spTgt spid="38"/>
                                        </p:tgtEl>
                                      </p:cBhvr>
                                      <p:to x="100000" y="100000"/>
                                    </p:animScale>
                                    <p:animScale>
                                      <p:cBhvr>
                                        <p:cTn id="53" dur="13">
                                          <p:stCondLst>
                                            <p:cond delay="904"/>
                                          </p:stCondLst>
                                        </p:cTn>
                                        <p:tgtEl>
                                          <p:spTgt spid="38"/>
                                        </p:tgtEl>
                                      </p:cBhvr>
                                      <p:to x="100000" y="95000"/>
                                    </p:animScale>
                                    <p:animScale>
                                      <p:cBhvr>
                                        <p:cTn id="54" dur="83" decel="50000">
                                          <p:stCondLst>
                                            <p:cond delay="917"/>
                                          </p:stCondLst>
                                        </p:cTn>
                                        <p:tgtEl>
                                          <p:spTgt spid="38"/>
                                        </p:tgtEl>
                                      </p:cBhvr>
                                      <p:to x="100000" y="100000"/>
                                    </p:animScale>
                                  </p:childTnLst>
                                  <p:subTnLst>
                                    <p:audio>
                                      <p:cMediaNode>
                                        <p:cTn display="0" masterRel="sameClick">
                                          <p:stCondLst>
                                            <p:cond evt="begin" delay="0">
                                              <p:tn val="39"/>
                                            </p:cond>
                                          </p:stCondLst>
                                          <p:endCondLst>
                                            <p:cond evt="onStopAudio" delay="0">
                                              <p:tgtEl>
                                                <p:sldTgt/>
                                              </p:tgtEl>
                                            </p:cond>
                                          </p:endCondLst>
                                        </p:cTn>
                                        <p:tgtEl>
                                          <p:sndTgt r:embed="rId9" name="whoosh.wav"/>
                                        </p:tgtEl>
                                      </p:cMediaNode>
                                    </p:audio>
                                  </p:subTnLst>
                                </p:cTn>
                              </p:par>
                            </p:childTnLst>
                          </p:cTn>
                        </p:par>
                        <p:par>
                          <p:cTn id="55" fill="hold">
                            <p:stCondLst>
                              <p:cond delay="3000"/>
                            </p:stCondLst>
                            <p:childTnLst>
                              <p:par>
                                <p:cTn id="56" presetID="26" presetClass="entr" presetSubtype="0" fill="hold" nodeType="after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wipe(down)">
                                      <p:cBhvr>
                                        <p:cTn id="58" dur="290">
                                          <p:stCondLst>
                                            <p:cond delay="0"/>
                                          </p:stCondLst>
                                        </p:cTn>
                                        <p:tgtEl>
                                          <p:spTgt spid="43"/>
                                        </p:tgtEl>
                                      </p:cBhvr>
                                    </p:animEffect>
                                    <p:anim calcmode="lin" valueType="num">
                                      <p:cBhvr>
                                        <p:cTn id="59" dur="911"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60" dur="332"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61" dur="332" tmFilter="0, 0; 0.125,0.2665; 0.25,0.4; 0.375,0.465; 0.5,0.5;  0.625,0.535; 0.75,0.6; 0.875,0.7335; 1,1">
                                          <p:stCondLst>
                                            <p:cond delay="332"/>
                                          </p:stCondLst>
                                        </p:cTn>
                                        <p:tgtEl>
                                          <p:spTgt spid="43"/>
                                        </p:tgtEl>
                                        <p:attrNameLst>
                                          <p:attrName>ppt_y</p:attrName>
                                        </p:attrNameLst>
                                      </p:cBhvr>
                                      <p:tavLst>
                                        <p:tav tm="0" fmla="#ppt_y-sin(pi*$)/9">
                                          <p:val>
                                            <p:fltVal val="0"/>
                                          </p:val>
                                        </p:tav>
                                        <p:tav tm="100000">
                                          <p:val>
                                            <p:fltVal val="1"/>
                                          </p:val>
                                        </p:tav>
                                      </p:tavLst>
                                    </p:anim>
                                    <p:anim calcmode="lin" valueType="num">
                                      <p:cBhvr>
                                        <p:cTn id="62" dur="166" tmFilter="0, 0; 0.125,0.2665; 0.25,0.4; 0.375,0.465; 0.5,0.5;  0.625,0.535; 0.75,0.6; 0.875,0.7335; 1,1">
                                          <p:stCondLst>
                                            <p:cond delay="662"/>
                                          </p:stCondLst>
                                        </p:cTn>
                                        <p:tgtEl>
                                          <p:spTgt spid="43"/>
                                        </p:tgtEl>
                                        <p:attrNameLst>
                                          <p:attrName>ppt_y</p:attrName>
                                        </p:attrNameLst>
                                      </p:cBhvr>
                                      <p:tavLst>
                                        <p:tav tm="0" fmla="#ppt_y-sin(pi*$)/27">
                                          <p:val>
                                            <p:fltVal val="0"/>
                                          </p:val>
                                        </p:tav>
                                        <p:tav tm="100000">
                                          <p:val>
                                            <p:fltVal val="1"/>
                                          </p:val>
                                        </p:tav>
                                      </p:tavLst>
                                    </p:anim>
                                    <p:anim calcmode="lin" valueType="num">
                                      <p:cBhvr>
                                        <p:cTn id="63" dur="82" tmFilter="0, 0; 0.125,0.2665; 0.25,0.4; 0.375,0.465; 0.5,0.5;  0.625,0.535; 0.75,0.6; 0.875,0.7335; 1,1">
                                          <p:stCondLst>
                                            <p:cond delay="828"/>
                                          </p:stCondLst>
                                        </p:cTn>
                                        <p:tgtEl>
                                          <p:spTgt spid="43"/>
                                        </p:tgtEl>
                                        <p:attrNameLst>
                                          <p:attrName>ppt_y</p:attrName>
                                        </p:attrNameLst>
                                      </p:cBhvr>
                                      <p:tavLst>
                                        <p:tav tm="0" fmla="#ppt_y-sin(pi*$)/81">
                                          <p:val>
                                            <p:fltVal val="0"/>
                                          </p:val>
                                        </p:tav>
                                        <p:tav tm="100000">
                                          <p:val>
                                            <p:fltVal val="1"/>
                                          </p:val>
                                        </p:tav>
                                      </p:tavLst>
                                    </p:anim>
                                    <p:animScale>
                                      <p:cBhvr>
                                        <p:cTn id="64" dur="13">
                                          <p:stCondLst>
                                            <p:cond delay="325"/>
                                          </p:stCondLst>
                                        </p:cTn>
                                        <p:tgtEl>
                                          <p:spTgt spid="43"/>
                                        </p:tgtEl>
                                      </p:cBhvr>
                                      <p:to x="100000" y="60000"/>
                                    </p:animScale>
                                    <p:animScale>
                                      <p:cBhvr>
                                        <p:cTn id="65" dur="83" decel="50000">
                                          <p:stCondLst>
                                            <p:cond delay="338"/>
                                          </p:stCondLst>
                                        </p:cTn>
                                        <p:tgtEl>
                                          <p:spTgt spid="43"/>
                                        </p:tgtEl>
                                      </p:cBhvr>
                                      <p:to x="100000" y="100000"/>
                                    </p:animScale>
                                    <p:animScale>
                                      <p:cBhvr>
                                        <p:cTn id="66" dur="13">
                                          <p:stCondLst>
                                            <p:cond delay="656"/>
                                          </p:stCondLst>
                                        </p:cTn>
                                        <p:tgtEl>
                                          <p:spTgt spid="43"/>
                                        </p:tgtEl>
                                      </p:cBhvr>
                                      <p:to x="100000" y="80000"/>
                                    </p:animScale>
                                    <p:animScale>
                                      <p:cBhvr>
                                        <p:cTn id="67" dur="83" decel="50000">
                                          <p:stCondLst>
                                            <p:cond delay="669"/>
                                          </p:stCondLst>
                                        </p:cTn>
                                        <p:tgtEl>
                                          <p:spTgt spid="43"/>
                                        </p:tgtEl>
                                      </p:cBhvr>
                                      <p:to x="100000" y="100000"/>
                                    </p:animScale>
                                    <p:animScale>
                                      <p:cBhvr>
                                        <p:cTn id="68" dur="13">
                                          <p:stCondLst>
                                            <p:cond delay="821"/>
                                          </p:stCondLst>
                                        </p:cTn>
                                        <p:tgtEl>
                                          <p:spTgt spid="43"/>
                                        </p:tgtEl>
                                      </p:cBhvr>
                                      <p:to x="100000" y="90000"/>
                                    </p:animScale>
                                    <p:animScale>
                                      <p:cBhvr>
                                        <p:cTn id="69" dur="83" decel="50000">
                                          <p:stCondLst>
                                            <p:cond delay="834"/>
                                          </p:stCondLst>
                                        </p:cTn>
                                        <p:tgtEl>
                                          <p:spTgt spid="43"/>
                                        </p:tgtEl>
                                      </p:cBhvr>
                                      <p:to x="100000" y="100000"/>
                                    </p:animScale>
                                    <p:animScale>
                                      <p:cBhvr>
                                        <p:cTn id="70" dur="13">
                                          <p:stCondLst>
                                            <p:cond delay="904"/>
                                          </p:stCondLst>
                                        </p:cTn>
                                        <p:tgtEl>
                                          <p:spTgt spid="43"/>
                                        </p:tgtEl>
                                      </p:cBhvr>
                                      <p:to x="100000" y="95000"/>
                                    </p:animScale>
                                    <p:animScale>
                                      <p:cBhvr>
                                        <p:cTn id="71" dur="83" decel="50000">
                                          <p:stCondLst>
                                            <p:cond delay="917"/>
                                          </p:stCondLst>
                                        </p:cTn>
                                        <p:tgtEl>
                                          <p:spTgt spid="43"/>
                                        </p:tgtEl>
                                      </p:cBhvr>
                                      <p:to x="100000" y="100000"/>
                                    </p:animScale>
                                  </p:childTnLst>
                                  <p:subTnLst>
                                    <p:audio>
                                      <p:cMediaNode>
                                        <p:cTn display="0" masterRel="sameClick">
                                          <p:stCondLst>
                                            <p:cond evt="begin" delay="0">
                                              <p:tn val="56"/>
                                            </p:cond>
                                          </p:stCondLst>
                                          <p:endCondLst>
                                            <p:cond evt="onStopAudio" delay="0">
                                              <p:tgtEl>
                                                <p:sldTgt/>
                                              </p:tgtEl>
                                            </p:cond>
                                          </p:endCondLst>
                                        </p:cTn>
                                        <p:tgtEl>
                                          <p:sndTgt r:embed="rId9"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2" restart="whenNotActive" fill="hold" evtFilter="cancelBubble" nodeType="interactiveSeq">
                <p:stCondLst>
                  <p:cond evt="onClick" delay="0">
                    <p:tgtEl>
                      <p:spTgt spid="49"/>
                    </p:tgtEl>
                  </p:cond>
                </p:stCondLst>
                <p:endSync evt="end" delay="0">
                  <p:rtn val="all"/>
                </p:endSync>
                <p:childTnLst>
                  <p:par>
                    <p:cTn id="73" fill="hold">
                      <p:stCondLst>
                        <p:cond delay="0"/>
                      </p:stCondLst>
                      <p:childTnLst>
                        <p:par>
                          <p:cTn id="74" fill="hold">
                            <p:stCondLst>
                              <p:cond delay="0"/>
                            </p:stCondLst>
                            <p:childTnLst>
                              <p:par>
                                <p:cTn id="75" presetID="2" presetClass="mediacall" presetSubtype="0" fill="hold" nodeType="clickEffect">
                                  <p:stCondLst>
                                    <p:cond delay="0"/>
                                  </p:stCondLst>
                                  <p:childTnLst>
                                    <p:cmd type="call" cmd="togglePause">
                                      <p:cBhvr>
                                        <p:cTn id="76" dur="1" fill="hold"/>
                                        <p:tgtEl>
                                          <p:spTgt spid="49"/>
                                        </p:tgtEl>
                                      </p:cBhvr>
                                    </p:cmd>
                                  </p:childTnLst>
                                </p:cTn>
                              </p:par>
                              <p:par>
                                <p:cTn id="77" presetID="1" presetClass="mediacall" presetSubtype="0" fill="hold" nodeType="withEffect">
                                  <p:stCondLst>
                                    <p:cond delay="0"/>
                                  </p:stCondLst>
                                  <p:childTnLst>
                                    <p:cmd type="call" cmd="playFrom(0.0)">
                                      <p:cBhvr>
                                        <p:cTn id="78" dur="60003" fill="hold"/>
                                        <p:tgtEl>
                                          <p:spTgt spid="37"/>
                                        </p:tgtEl>
                                      </p:cBhvr>
                                    </p:cmd>
                                  </p:childTnLst>
                                </p:cTn>
                              </p:par>
                            </p:childTnLst>
                          </p:cTn>
                        </p:par>
                        <p:par>
                          <p:cTn id="79" fill="hold">
                            <p:stCondLst>
                              <p:cond delay="60003"/>
                            </p:stCondLst>
                            <p:childTnLst>
                              <p:par>
                                <p:cTn id="80" presetID="1" presetClass="mediacall" presetSubtype="0" fill="hold" nodeType="afterEffect">
                                  <p:stCondLst>
                                    <p:cond delay="0"/>
                                  </p:stCondLst>
                                  <p:childTnLst>
                                    <p:cmd type="call" cmd="playFrom(0.0)">
                                      <p:cBhvr>
                                        <p:cTn id="81" dur="60003" fill="hold"/>
                                        <p:tgtEl>
                                          <p:spTgt spid="52"/>
                                        </p:tgtEl>
                                      </p:cBhvr>
                                    </p:cmd>
                                  </p:childTnLst>
                                </p:cTn>
                              </p:par>
                            </p:childTnLst>
                          </p:cTn>
                        </p:par>
                        <p:par>
                          <p:cTn id="82" fill="hold">
                            <p:stCondLst>
                              <p:cond delay="120006"/>
                            </p:stCondLst>
                            <p:childTnLst>
                              <p:par>
                                <p:cTn id="83" presetID="1" presetClass="mediacall" presetSubtype="0" fill="hold" nodeType="afterEffect">
                                  <p:stCondLst>
                                    <p:cond delay="0"/>
                                  </p:stCondLst>
                                  <p:childTnLst>
                                    <p:cmd type="call" cmd="playFrom(0.0)">
                                      <p:cBhvr>
                                        <p:cTn id="84" dur="60003" fill="hold"/>
                                        <p:tgtEl>
                                          <p:spTgt spid="53"/>
                                        </p:tgtEl>
                                      </p:cBhvr>
                                    </p:cmd>
                                  </p:childTnLst>
                                </p:cTn>
                              </p:par>
                            </p:childTnLst>
                          </p:cTn>
                        </p:par>
                        <p:par>
                          <p:cTn id="85" fill="hold">
                            <p:stCondLst>
                              <p:cond delay="180009"/>
                            </p:stCondLst>
                            <p:childTnLst>
                              <p:par>
                                <p:cTn id="86" presetID="1" presetClass="mediacall" presetSubtype="0" fill="hold" nodeType="afterEffect">
                                  <p:stCondLst>
                                    <p:cond delay="0"/>
                                  </p:stCondLst>
                                  <p:childTnLst>
                                    <p:cmd type="call" cmd="playFrom(0.0)">
                                      <p:cBhvr>
                                        <p:cTn id="87" dur="60003" fill="hold"/>
                                        <p:tgtEl>
                                          <p:spTgt spid="54"/>
                                        </p:tgtEl>
                                      </p:cBhvr>
                                    </p:cmd>
                                  </p:childTnLst>
                                </p:cTn>
                              </p:par>
                            </p:childTnLst>
                          </p:cTn>
                        </p:par>
                        <p:par>
                          <p:cTn id="88" fill="hold">
                            <p:stCondLst>
                              <p:cond delay="240012"/>
                            </p:stCondLst>
                            <p:childTnLst>
                              <p:par>
                                <p:cTn id="89" presetID="1" presetClass="mediacall" presetSubtype="0" fill="hold" nodeType="afterEffect">
                                  <p:stCondLst>
                                    <p:cond delay="0"/>
                                  </p:stCondLst>
                                  <p:childTnLst>
                                    <p:cmd type="call" cmd="playFrom(0.0)">
                                      <p:cBhvr>
                                        <p:cTn id="90" dur="60003" fill="hold"/>
                                        <p:tgtEl>
                                          <p:spTgt spid="55"/>
                                        </p:tgtEl>
                                      </p:cBhvr>
                                    </p:cmd>
                                  </p:childTnLst>
                                </p:cTn>
                              </p:par>
                            </p:childTnLst>
                          </p:cTn>
                        </p:par>
                        <p:par>
                          <p:cTn id="91" fill="hold">
                            <p:stCondLst>
                              <p:cond delay="300015"/>
                            </p:stCondLst>
                            <p:childTnLst>
                              <p:par>
                                <p:cTn id="92" presetID="1" presetClass="mediacall" presetSubtype="0" fill="hold" nodeType="afterEffect">
                                  <p:stCondLst>
                                    <p:cond delay="0"/>
                                  </p:stCondLst>
                                  <p:childTnLst>
                                    <p:cmd type="call" cmd="playFrom(0.0)">
                                      <p:cBhvr>
                                        <p:cTn id="93" dur="5198" fill="hold"/>
                                        <p:tgtEl>
                                          <p:spTgt spid="56"/>
                                        </p:tgtEl>
                                      </p:cBhvr>
                                    </p:cmd>
                                  </p:childTnLst>
                                </p:cTn>
                              </p:par>
                            </p:childTnLst>
                          </p:cTn>
                        </p:par>
                      </p:childTnLst>
                    </p:cTn>
                  </p:par>
                </p:childTnLst>
              </p:cTn>
              <p:nextCondLst>
                <p:cond evt="onClick" delay="0">
                  <p:tgtEl>
                    <p:spTgt spid="49"/>
                  </p:tgtEl>
                </p:cond>
              </p:nextCondLst>
            </p:seq>
            <p:video>
              <p:cMediaNode vol="80000">
                <p:cTn id="94" fill="hold" display="0">
                  <p:stCondLst>
                    <p:cond delay="indefinite"/>
                  </p:stCondLst>
                </p:cTn>
                <p:tgtEl>
                  <p:spTgt spid="49"/>
                </p:tgtEl>
              </p:cMediaNode>
            </p:video>
            <p:audio>
              <p:cMediaNode vol="80000">
                <p:cTn id="95" fill="hold" display="0">
                  <p:stCondLst>
                    <p:cond delay="indefinite"/>
                  </p:stCondLst>
                  <p:endCondLst>
                    <p:cond evt="onStopAudio" delay="0">
                      <p:tgtEl>
                        <p:sldTgt/>
                      </p:tgtEl>
                    </p:cond>
                  </p:endCondLst>
                </p:cTn>
                <p:tgtEl>
                  <p:spTgt spid="37"/>
                </p:tgtEl>
              </p:cMediaNode>
            </p:audio>
            <p:audio>
              <p:cMediaNode vol="80000">
                <p:cTn id="96" fill="hold" display="0">
                  <p:stCondLst>
                    <p:cond delay="indefinite"/>
                  </p:stCondLst>
                  <p:endCondLst>
                    <p:cond evt="onStopAudio" delay="0">
                      <p:tgtEl>
                        <p:sldTgt/>
                      </p:tgtEl>
                    </p:cond>
                  </p:endCondLst>
                </p:cTn>
                <p:tgtEl>
                  <p:spTgt spid="52"/>
                </p:tgtEl>
              </p:cMediaNode>
            </p:audio>
            <p:audio>
              <p:cMediaNode vol="80000">
                <p:cTn id="97" fill="hold" display="0">
                  <p:stCondLst>
                    <p:cond delay="indefinite"/>
                  </p:stCondLst>
                  <p:endCondLst>
                    <p:cond evt="onStopAudio" delay="0">
                      <p:tgtEl>
                        <p:sldTgt/>
                      </p:tgtEl>
                    </p:cond>
                  </p:endCondLst>
                </p:cTn>
                <p:tgtEl>
                  <p:spTgt spid="53"/>
                </p:tgtEl>
              </p:cMediaNode>
            </p:audio>
            <p:audio>
              <p:cMediaNode vol="80000">
                <p:cTn id="98" fill="hold" display="0">
                  <p:stCondLst>
                    <p:cond delay="indefinite"/>
                  </p:stCondLst>
                  <p:endCondLst>
                    <p:cond evt="onStopAudio" delay="0">
                      <p:tgtEl>
                        <p:sldTgt/>
                      </p:tgtEl>
                    </p:cond>
                  </p:endCondLst>
                </p:cTn>
                <p:tgtEl>
                  <p:spTgt spid="54"/>
                </p:tgtEl>
              </p:cMediaNode>
            </p:audio>
            <p:audio>
              <p:cMediaNode vol="80000">
                <p:cTn id="99" fill="hold" display="0">
                  <p:stCondLst>
                    <p:cond delay="indefinite"/>
                  </p:stCondLst>
                  <p:endCondLst>
                    <p:cond evt="onStopAudio" delay="0">
                      <p:tgtEl>
                        <p:sldTgt/>
                      </p:tgtEl>
                    </p:cond>
                  </p:endCondLst>
                </p:cTn>
                <p:tgtEl>
                  <p:spTgt spid="55"/>
                </p:tgtEl>
              </p:cMediaNode>
            </p:audio>
            <p:audio>
              <p:cMediaNode vol="80000">
                <p:cTn id="100" fill="hold" display="0">
                  <p:stCondLst>
                    <p:cond delay="indefinite"/>
                  </p:stCondLst>
                  <p:endCondLst>
                    <p:cond evt="onStopAudio" delay="0">
                      <p:tgtEl>
                        <p:sldTgt/>
                      </p:tgtEl>
                    </p:cond>
                  </p:endCondLst>
                </p:cTn>
                <p:tgtEl>
                  <p:spTgt spid="5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DE624C-8FE4-40DB-911B-A2757060540E}"/>
              </a:ext>
            </a:extLst>
          </p:cNvPr>
          <p:cNvSpPr>
            <a:spLocks noGrp="1"/>
          </p:cNvSpPr>
          <p:nvPr>
            <p:ph type="title"/>
          </p:nvPr>
        </p:nvSpPr>
        <p:spPr/>
        <p:txBody>
          <a:bodyPr/>
          <a:lstStyle/>
          <a:p>
            <a:endParaRPr lang="vi-VN"/>
          </a:p>
        </p:txBody>
      </p:sp>
      <p:pic>
        <p:nvPicPr>
          <p:cNvPr id="6" name="Chỗ dành sẵn cho Nội dung 5">
            <a:extLst>
              <a:ext uri="{FF2B5EF4-FFF2-40B4-BE49-F238E27FC236}">
                <a16:creationId xmlns:a16="http://schemas.microsoft.com/office/drawing/2014/main" id="{BE79C41A-C302-43B0-8B54-5825EF092A3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399" y="214909"/>
            <a:ext cx="7227065" cy="4378097"/>
          </a:xfrm>
        </p:spPr>
      </p:pic>
    </p:spTree>
    <p:extLst>
      <p:ext uri="{BB962C8B-B14F-4D97-AF65-F5344CB8AC3E}">
        <p14:creationId xmlns:p14="http://schemas.microsoft.com/office/powerpoint/2010/main" val="3291023124"/>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timing>
    <p:tnLst>
      <p:par>
        <p:cTn id="1" dur="indefinite" restart="never" nodeType="tmRoot"/>
      </p:par>
    </p:tnLst>
  </p:timing>
</p:sld>
</file>

<file path=ppt/theme/theme1.xml><?xml version="1.0" encoding="utf-8"?>
<a:theme xmlns:a="http://schemas.openxmlformats.org/drawingml/2006/main" name="Social Science Lesson by Slidesgo">
  <a:themeElements>
    <a:clrScheme name="Simple Light">
      <a:dk1>
        <a:srgbClr val="96AFED"/>
      </a:dk1>
      <a:lt1>
        <a:srgbClr val="FFB24D"/>
      </a:lt1>
      <a:dk2>
        <a:srgbClr val="B7E26D"/>
      </a:dk2>
      <a:lt2>
        <a:srgbClr val="96AFED"/>
      </a:lt2>
      <a:accent1>
        <a:srgbClr val="FF4040"/>
      </a:accent1>
      <a:accent2>
        <a:srgbClr val="CAA1FF"/>
      </a:accent2>
      <a:accent3>
        <a:srgbClr val="748AB5"/>
      </a:accent3>
      <a:accent4>
        <a:srgbClr val="BF3232"/>
      </a:accent4>
      <a:accent5>
        <a:srgbClr val="9B7FC6"/>
      </a:accent5>
      <a:accent6>
        <a:srgbClr val="D18F42"/>
      </a:accent6>
      <a:hlink>
        <a:srgbClr val="F9F6F2"/>
      </a:hlink>
      <a:folHlink>
        <a:srgbClr val="0097A7"/>
      </a:folHlink>
    </a:clrScheme>
    <a:fontScheme name="Segoe UI">
      <a:majorFont>
        <a:latin typeface="Segoe UI Black"/>
        <a:ea typeface=""/>
        <a:cs typeface=""/>
      </a:majorFont>
      <a:minorFont>
        <a:latin typeface="Segoe UI  "/>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362</TotalTime>
  <Words>1582</Words>
  <Application>Microsoft Office PowerPoint</Application>
  <PresentationFormat>On-screen Show (16:9)</PresentationFormat>
  <Paragraphs>206</Paragraphs>
  <Slides>30</Slides>
  <Notes>13</Notes>
  <HiddenSlides>0</HiddenSlides>
  <MMClips>34</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30</vt:i4>
      </vt:variant>
    </vt:vector>
  </HeadingPairs>
  <TitlesOfParts>
    <vt:vector size="43" baseType="lpstr">
      <vt:lpstr>Segoe UI  </vt:lpstr>
      <vt:lpstr>Nunito</vt:lpstr>
      <vt:lpstr>Calibri Light</vt:lpstr>
      <vt:lpstr>Times New Roman</vt:lpstr>
      <vt:lpstr>Wingdings</vt:lpstr>
      <vt:lpstr>Constantia</vt:lpstr>
      <vt:lpstr>Segoe UI Black</vt:lpstr>
      <vt:lpstr>Nunito SemiBold</vt:lpstr>
      <vt:lpstr>Calibri</vt:lpstr>
      <vt:lpstr>Sue Ellen Francisco</vt:lpstr>
      <vt:lpstr>Arial</vt:lpstr>
      <vt:lpstr>Social Science Lesson by Slidesgo</vt:lpstr>
      <vt:lpstr>Office Theme</vt:lpstr>
      <vt:lpstr>PowerPoint Presentation</vt:lpstr>
      <vt:lpstr>TÍNH CHẤT VÀ  SỰ CHUYỂN THỂ CỦA CHẤT</vt:lpstr>
      <vt:lpstr>I/ Tính chất của chất</vt:lpstr>
      <vt:lpstr>PowerPoint Presentation</vt:lpstr>
      <vt:lpstr>Tìm hiểu một số tính chất của chất </vt:lpstr>
      <vt:lpstr>Tìm hiểu một số tính chất của chất </vt:lpstr>
      <vt:lpstr>Tìm hiểu một số tính chất của chất </vt:lpstr>
      <vt:lpstr>Tìm hiểu một số tính chất của chất </vt:lpstr>
      <vt:lpstr>PowerPoint Presentation</vt:lpstr>
      <vt:lpstr>PowerPoint Presentation</vt:lpstr>
      <vt:lpstr>PowerPoint Presentation</vt:lpstr>
      <vt:lpstr>PowerPoint Presentation</vt:lpstr>
      <vt:lpstr>PowerPoint Presentation</vt:lpstr>
      <vt:lpstr>I/ Tính chất của chất</vt:lpstr>
      <vt:lpstr>II/ Sự chuyển thể của chất</vt:lpstr>
      <vt:lpstr>PowerPoint Presentation</vt:lpstr>
      <vt:lpstr>PowerPoint Presentation</vt:lpstr>
      <vt:lpstr>PowerPoint Presentation</vt:lpstr>
      <vt:lpstr>PowerPoint Presentation</vt:lpstr>
      <vt:lpstr>II/ Sự chuyển thể của chất</vt:lpstr>
      <vt:lpstr>Vòng tuần hoàn của nước</vt:lpstr>
      <vt:lpstr>PowerPoint Presentation</vt:lpstr>
      <vt:lpstr>PowerPoint Presentation</vt:lpstr>
      <vt:lpstr>Câu 1</vt:lpstr>
      <vt:lpstr>Câu 2</vt:lpstr>
      <vt:lpstr>Câu 3:</vt:lpstr>
      <vt:lpstr>Câu 4:</vt:lpstr>
      <vt:lpstr>Câu 5:</vt:lpstr>
      <vt:lpstr>PowerPoint Presentation</vt:lpstr>
      <vt:lpstr>CHÚC CÁC EM HỌC TỐT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SỰ ĐA DẠNG CỦA CHẤT</dc:title>
  <cp:lastModifiedBy>Minh Tuan</cp:lastModifiedBy>
  <cp:revision>31</cp:revision>
  <dcterms:modified xsi:type="dcterms:W3CDTF">2021-08-29T06:06:14Z</dcterms:modified>
</cp:coreProperties>
</file>